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0.svg" ContentType="image/svg+xml"/>
  <Override PartName="/ppt/media/image100.svg" ContentType="image/svg+xml"/>
  <Override PartName="/ppt/media/image102.svg" ContentType="image/svg+xml"/>
  <Override PartName="/ppt/media/image104.svg" ContentType="image/svg+xml"/>
  <Override PartName="/ppt/media/image106.svg" ContentType="image/svg+xml"/>
  <Override PartName="/ppt/media/image108.svg" ContentType="image/svg+xml"/>
  <Override PartName="/ppt/media/image110.svg" ContentType="image/svg+xml"/>
  <Override PartName="/ppt/media/image113.svg" ContentType="image/svg+xml"/>
  <Override PartName="/ppt/media/image114.svg" ContentType="image/svg+xml"/>
  <Override PartName="/ppt/media/image12.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67.svg" ContentType="image/svg+xml"/>
  <Override PartName="/ppt/media/image69.svg" ContentType="image/svg+xml"/>
  <Override PartName="/ppt/media/image71.svg" ContentType="image/svg+xml"/>
  <Override PartName="/ppt/media/image73.svg" ContentType="image/svg+xml"/>
  <Override PartName="/ppt/media/image75.svg" ContentType="image/svg+xml"/>
  <Override PartName="/ppt/media/image8.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2" r:id="rId4"/>
    <p:sldMasterId id="2147483665" r:id="rId5"/>
    <p:sldMasterId id="2147483677" r:id="rId6"/>
  </p:sldMasterIdLst>
  <p:notesMasterIdLst>
    <p:notesMasterId r:id="rId8"/>
  </p:notesMasterIdLst>
  <p:handoutMasterIdLst>
    <p:handoutMasterId r:id="rId47"/>
  </p:handoutMasterIdLst>
  <p:sldIdLst>
    <p:sldId id="290" r:id="rId7"/>
    <p:sldId id="263" r:id="rId9"/>
    <p:sldId id="260" r:id="rId10"/>
    <p:sldId id="294" r:id="rId11"/>
    <p:sldId id="295" r:id="rId12"/>
    <p:sldId id="302" r:id="rId13"/>
    <p:sldId id="265" r:id="rId14"/>
    <p:sldId id="276" r:id="rId15"/>
    <p:sldId id="306" r:id="rId16"/>
    <p:sldId id="315" r:id="rId17"/>
    <p:sldId id="316" r:id="rId18"/>
    <p:sldId id="317" r:id="rId19"/>
    <p:sldId id="319" r:id="rId20"/>
    <p:sldId id="320" r:id="rId21"/>
    <p:sldId id="321" r:id="rId22"/>
    <p:sldId id="322" r:id="rId23"/>
    <p:sldId id="323" r:id="rId24"/>
    <p:sldId id="269" r:id="rId25"/>
    <p:sldId id="324" r:id="rId26"/>
    <p:sldId id="331" r:id="rId27"/>
    <p:sldId id="333" r:id="rId28"/>
    <p:sldId id="329" r:id="rId29"/>
    <p:sldId id="334" r:id="rId30"/>
    <p:sldId id="337" r:id="rId31"/>
    <p:sldId id="328" r:id="rId32"/>
    <p:sldId id="273" r:id="rId33"/>
    <p:sldId id="338" r:id="rId34"/>
    <p:sldId id="339" r:id="rId35"/>
    <p:sldId id="277" r:id="rId36"/>
    <p:sldId id="275" r:id="rId37"/>
    <p:sldId id="278" r:id="rId38"/>
    <p:sldId id="341" r:id="rId39"/>
    <p:sldId id="280" r:id="rId40"/>
    <p:sldId id="282" r:id="rId41"/>
    <p:sldId id="283" r:id="rId42"/>
    <p:sldId id="284" r:id="rId43"/>
    <p:sldId id="342" r:id="rId44"/>
    <p:sldId id="286" r:id="rId45"/>
    <p:sldId id="304" r:id="rId46"/>
  </p:sldIdLst>
  <p:sldSz cx="12192000" cy="6858000"/>
  <p:notesSz cx="7103745" cy="10234295"/>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 id="1483810881" name="WPS_1679281038" initials="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E6D0"/>
    <a:srgbClr val="FFE7D2"/>
    <a:srgbClr val="FFF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F5F1454-15B7-4EE7-BCF5-8E5665F51AB0}" styleName="表样式 1 17">
    <a:wholeTbl>
      <a:tcTxStyle>
        <a:fontRef idx="none">
          <a:schemeClr val="tx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schemeClr val="bg1">
              <a:alpha val="0"/>
            </a:schemeClr>
          </a:solidFill>
        </a:fill>
      </a:tcStyle>
    </a:wholeTbl>
    <a:band1H>
      <a:tcTxStyle/>
      <a:tcStyle>
        <a:tcBdr/>
        <a:fill>
          <a:solidFill>
            <a:schemeClr val="accent1">
              <a:alpha val="25000"/>
              <a:lumMod val="40000"/>
              <a:lumOff val="60000"/>
            </a:schemeClr>
          </a:solidFill>
        </a:fill>
      </a:tcStyle>
    </a:band1H>
    <a:band2V>
      <a:tcTxStyle/>
      <a:tcStyle>
        <a:tcBdr/>
        <a:fill>
          <a:solidFill>
            <a:schemeClr val="accent1">
              <a:alpha val="50000"/>
              <a:lumMod val="40000"/>
              <a:lumOff val="60000"/>
            </a:schemeClr>
          </a:solidFill>
        </a:fill>
      </a:tcStyle>
    </a:band2V>
    <a:lastCol>
      <a:tcTxStyle b="on">
        <a:fontRef idx="none">
          <a:schemeClr val="tx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a:noFill/>
            </a:ln>
          </a:insideV>
        </a:tcBdr>
        <a:fill>
          <a:solidFill>
            <a:schemeClr val="accent1">
              <a:alpha val="50000"/>
              <a:lumMod val="40000"/>
              <a:lumOff val="60000"/>
            </a:schemeClr>
          </a:solidFill>
        </a:fill>
      </a:tcStyle>
    </a:lastCol>
    <a:firstCol>
      <a:tcTxStyle b="on">
        <a:fontRef idx="none">
          <a:schemeClr val="bg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solidFill>
        </a:fill>
      </a:tcStyle>
    </a:firstCol>
    <a:lastRow>
      <a:tcTxStyle b="on">
        <a:fontRef idx="none">
          <a:schemeClr val="accent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bg1">
              <a:alpha val="0"/>
            </a:schemeClr>
          </a:solidFill>
        </a:fill>
      </a:tcStyle>
    </a:la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2" Type="http://schemas.openxmlformats.org/officeDocument/2006/relationships/tags" Target="tags/tag670.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大家好，今天，我和大家分享的是我校的研究课题</a:t>
            </a:r>
            <a:r>
              <a:rPr lang="en-US" altLang="zh-CN"/>
              <a:t>“</a:t>
            </a:r>
            <a:r>
              <a:rPr lang="zh-CN" altLang="en-US"/>
              <a:t>双减</a:t>
            </a:r>
            <a:r>
              <a:rPr lang="en-US" altLang="zh-CN"/>
              <a:t>”</a:t>
            </a:r>
            <a:r>
              <a:rPr lang="zh-CN" altLang="en-US"/>
              <a:t>背景下小学英语情境化作业的设计与实施策略研究，这一课题，</a:t>
            </a:r>
            <a:r>
              <a:rPr lang="zh-CN" altLang="en-US"/>
              <a:t>是依据课程标准的要求，根据学生总体和个体的特点及需求，为了更好地达成教与学的任务、巩固所学的知识和技能、落实培养核心素养的目标而进行的一种作业设计的行动研究，也是针对学生的学力基础展开的探索研究，是一种基于实践，运用于实践，并通过实践不断改进作业设计，以解决学生作业问题，满足学生学习需求与发展需要的研究，更是顺应</a:t>
            </a:r>
            <a:r>
              <a:rPr lang="en-US" altLang="zh-CN"/>
              <a:t>“</a:t>
            </a:r>
            <a:r>
              <a:rPr lang="zh-CN" altLang="en-US"/>
              <a:t>双减</a:t>
            </a:r>
            <a:r>
              <a:rPr lang="en-US" altLang="zh-CN"/>
              <a:t>”</a:t>
            </a:r>
            <a:r>
              <a:rPr lang="zh-CN" altLang="en-US"/>
              <a:t>时代背景的创新研究。主要包括研究如何根据孩子的身心发展规律，从学生感兴趣的实情、实景、实物、实事等真实情境入手，创设特定的生活、游戏、活动等情境</a:t>
            </a:r>
            <a:r>
              <a:rPr lang="en-US" altLang="zh-CN"/>
              <a:t> ,</a:t>
            </a:r>
            <a:r>
              <a:rPr lang="zh-CN" altLang="en-US"/>
              <a:t>设计生动有趣的情境化作业，以引起学生一定的情感体验，激发学生的练习兴趣，变</a:t>
            </a:r>
            <a:r>
              <a:rPr lang="en-US" altLang="zh-CN"/>
              <a:t>“</a:t>
            </a:r>
            <a:r>
              <a:rPr lang="zh-CN" altLang="en-US"/>
              <a:t>要我做</a:t>
            </a:r>
            <a:r>
              <a:rPr lang="en-US" altLang="zh-CN"/>
              <a:t>”</a:t>
            </a:r>
            <a:r>
              <a:rPr lang="zh-CN" altLang="en-US"/>
              <a:t>为</a:t>
            </a:r>
            <a:r>
              <a:rPr lang="en-US" altLang="zh-CN"/>
              <a:t>“</a:t>
            </a:r>
            <a:r>
              <a:rPr lang="zh-CN" altLang="en-US"/>
              <a:t>我要做</a:t>
            </a:r>
            <a:r>
              <a:rPr lang="en-US" altLang="zh-CN"/>
              <a:t>”</a:t>
            </a:r>
            <a:r>
              <a:rPr lang="zh-CN" altLang="en-US"/>
              <a:t>；研究对小学英语作业如何进行整合、优化、调整、处理，为学生提供全方位、立体化的训练机会，引导学生走近时代，走进生活，走向社会，以进一步提升语言能力和学习能力，落实发展核心素养。</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小学英语教育中，既要保证学生能与他人在真实环境中沟通，又要激发学生对英语的好奇，使学生在浓厚的兴趣下，能在英语的学习中发挥出更大的作用，拓展英语的学习领域。在日常的课堂上，小学英语老师要注意对学生的关注，有意识地搜集学生比较喜欢的东西，以此作为设计情景性作业的一个主要基础。据有关数据表明，许多小学生对抄写文本和词汇的兴趣不大，但学生对英语对话、英语录像、英语歌曲的表现却很感兴趣，有的还要求英语老师能给学生更少的抄写任务，而给学生提供更多的有趣的对话。体现</a:t>
            </a:r>
            <a:r>
              <a:rPr lang="en-US" altLang="zh-CN" dirty="0"/>
              <a:t>“</a:t>
            </a:r>
            <a:r>
              <a:rPr lang="zh-CN" altLang="en-US" dirty="0"/>
              <a:t>问题导向</a:t>
            </a:r>
            <a:r>
              <a:rPr lang="en-US" altLang="zh-CN" dirty="0"/>
              <a:t>-</a:t>
            </a:r>
            <a:r>
              <a:rPr lang="zh-CN" altLang="en-US" dirty="0"/>
              <a:t>需求响应</a:t>
            </a:r>
            <a:r>
              <a:rPr lang="en-US" altLang="zh-CN" dirty="0"/>
              <a:t>-</a:t>
            </a:r>
            <a:r>
              <a:rPr lang="zh-CN" altLang="en-US" dirty="0"/>
              <a:t>策略迭代</a:t>
            </a:r>
            <a:r>
              <a:rPr lang="en-US" altLang="zh-CN" dirty="0"/>
              <a:t>”</a:t>
            </a:r>
            <a:r>
              <a:rPr lang="zh-CN" altLang="en-US" dirty="0"/>
              <a:t>的设计思维。</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学生属于独立的个体，每个人之间都具有差异，所以小学英语教师在设计情境化英语作业时，需要充分突出学生的个体差异，将作业设计得更加具有层次感。英语教师需要先借助课堂教学来全面掌握学生的具体学习情况，不断地和学生沟通，以此了解其具体需求。随后根据学生的情况设计针对性的作业，让学生可以在写作业时获得成就感，这样可以有效激发学生学习英语的激情。另外，小学英语教师在创设情境化英语作业时，需要遵循以人为本的基本原则，让学生自主选择完成作业，不过在此过程中教师应给予学生相应的指导，帮助其掌握良好的练习方法</a:t>
            </a:r>
            <a:r>
              <a:rPr lang="en-US" altLang="zh-CN"/>
              <a:t> </a:t>
            </a:r>
            <a:r>
              <a:rPr lang="zh-CN" altLang="en-US"/>
              <a:t>。小学英语教师可以为学生设计多元化的套餐作业，不过需要注意套餐作业应该是有层次性且带有巩固作用的作业，可以在设计作业时增加角色扮演或者朗读等内容，随后让学生根据作业内容进行表演对话。除此之外，还可以把表演对话当作套餐内容，因为学生在进行对话表演时，需要先熟练地了解课文内容，所以这种方式有助于学生巩固所学内容。突出</a:t>
            </a:r>
            <a:r>
              <a:rPr lang="en-US" altLang="zh-CN"/>
              <a:t>"</a:t>
            </a:r>
            <a:r>
              <a:rPr lang="zh-CN" altLang="en-US"/>
              <a:t>差异化设计</a:t>
            </a:r>
            <a:r>
              <a:rPr lang="en-US" altLang="zh-CN"/>
              <a:t>-</a:t>
            </a:r>
            <a:r>
              <a:rPr lang="zh-CN" altLang="en-US"/>
              <a:t>分层实施</a:t>
            </a:r>
            <a:r>
              <a:rPr lang="en-US" altLang="zh-CN"/>
              <a:t>-</a:t>
            </a:r>
            <a:r>
              <a:rPr lang="zh-CN" altLang="en-US"/>
              <a:t>多元实践</a:t>
            </a:r>
            <a:r>
              <a:rPr lang="en-US" altLang="zh-CN"/>
              <a:t>-</a:t>
            </a:r>
            <a:r>
              <a:rPr lang="zh-CN" altLang="en-US"/>
              <a:t>效果强化</a:t>
            </a:r>
            <a:r>
              <a:rPr lang="en-US" altLang="zh-CN"/>
              <a:t>"</a:t>
            </a:r>
            <a:r>
              <a:rPr lang="zh-CN" altLang="en-US"/>
              <a:t>的逻辑主线，符合教育心理学与差异化教学理论框架。</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t>
            </a:r>
            <a:r>
              <a:rPr lang="zh-CN" altLang="en-US"/>
              <a:t>复习巩固类</a:t>
            </a:r>
            <a:r>
              <a:rPr lang="en-US" altLang="zh-CN"/>
              <a:t>”</a:t>
            </a:r>
            <a:r>
              <a:rPr lang="zh-CN" altLang="en-US"/>
              <a:t>情境化作业有明确的目标导向，即为了帮助学生梳理和巩固所学知识点，更为深刻地理解所学习知识内容，最终达成优化语言框架的目标。目前来看，教师较重视</a:t>
            </a:r>
            <a:r>
              <a:rPr lang="en-US" altLang="zh-CN"/>
              <a:t>“</a:t>
            </a:r>
            <a:r>
              <a:rPr lang="zh-CN" altLang="en-US"/>
              <a:t>复习巩固类</a:t>
            </a:r>
            <a:r>
              <a:rPr lang="en-US" altLang="zh-CN"/>
              <a:t>”</a:t>
            </a:r>
            <a:r>
              <a:rPr lang="zh-CN" altLang="en-US"/>
              <a:t>情境化作业的设计，多用于课后复习和单元复习，应用效果值得肯定。例如在课堂上完成单词、短语、句型的教学任务后，教师可以根据学生的掌握情况设计</a:t>
            </a:r>
            <a:r>
              <a:rPr lang="en-US" altLang="zh-CN"/>
              <a:t>“</a:t>
            </a:r>
            <a:r>
              <a:rPr lang="zh-CN" altLang="en-US"/>
              <a:t>复习巩固类</a:t>
            </a:r>
            <a:r>
              <a:rPr lang="en-US" altLang="zh-CN"/>
              <a:t>”</a:t>
            </a:r>
            <a:r>
              <a:rPr lang="zh-CN" altLang="en-US"/>
              <a:t>情境化作业，让他们可以针对性完成连词成句的练习。在此过程中，一方面学生可以巩固单词、短语和句型，另一方面可以促使所有的知识点得到有效的整合，帮助学生建构知识体系。在借助</a:t>
            </a:r>
            <a:r>
              <a:rPr lang="en-US" altLang="zh-CN"/>
              <a:t>“</a:t>
            </a:r>
            <a:r>
              <a:rPr lang="zh-CN" altLang="en-US"/>
              <a:t>复习巩固类</a:t>
            </a:r>
            <a:r>
              <a:rPr lang="en-US" altLang="zh-CN"/>
              <a:t>”</a:t>
            </a:r>
            <a:r>
              <a:rPr lang="zh-CN" altLang="en-US"/>
              <a:t>情境化作业帮助学生优化语言框架时，教师还可以引入思维导图、流程图，依托真实的情境帮助学生梳理知识点，相信可以取得更好的效果。</a:t>
            </a:r>
            <a:r>
              <a:rPr lang="zh-CN" altLang="en-US"/>
              <a:t>体现</a:t>
            </a:r>
            <a:r>
              <a:rPr lang="en-US" altLang="zh-CN"/>
              <a:t>“</a:t>
            </a:r>
            <a:r>
              <a:rPr lang="zh-CN" altLang="en-US"/>
              <a:t>目标</a:t>
            </a:r>
            <a:r>
              <a:rPr lang="en-US" altLang="zh-CN"/>
              <a:t>-</a:t>
            </a:r>
            <a:r>
              <a:rPr lang="zh-CN" altLang="en-US"/>
              <a:t>路径</a:t>
            </a:r>
            <a:r>
              <a:rPr lang="en-US" altLang="zh-CN"/>
              <a:t>-</a:t>
            </a:r>
            <a:r>
              <a:rPr lang="zh-CN" altLang="en-US"/>
              <a:t>工具</a:t>
            </a:r>
            <a:r>
              <a:rPr lang="en-US" altLang="zh-CN"/>
              <a:t>-</a:t>
            </a:r>
            <a:r>
              <a:rPr lang="zh-CN" altLang="en-US"/>
              <a:t>效果</a:t>
            </a:r>
            <a:r>
              <a:rPr lang="en-US" altLang="zh-CN"/>
              <a:t>”</a:t>
            </a:r>
            <a:r>
              <a:rPr lang="zh-CN" altLang="en-US"/>
              <a:t>的完整逻辑链。</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拓展延伸类</a:t>
            </a:r>
            <a:r>
              <a:rPr lang="en-US" altLang="zh-CN" dirty="0"/>
              <a:t>”</a:t>
            </a:r>
            <a:r>
              <a:rPr lang="zh-CN" altLang="en-US" dirty="0"/>
              <a:t>情境化作业是课堂教学的有力延伸，强调学生用英语知识做自己喜欢的学习活动，提高英语知识运用能力。教师可以基于真实的生活化情境，为学生设计可进行</a:t>
            </a:r>
            <a:r>
              <a:rPr lang="en-US" altLang="zh-CN" dirty="0"/>
              <a:t>“</a:t>
            </a:r>
            <a:r>
              <a:rPr lang="zh-CN" altLang="en-US" dirty="0"/>
              <a:t>描述</a:t>
            </a:r>
            <a:r>
              <a:rPr lang="en-US" altLang="zh-CN" dirty="0"/>
              <a:t>”“</a:t>
            </a:r>
            <a:r>
              <a:rPr lang="zh-CN" altLang="en-US" dirty="0"/>
              <a:t>分析</a:t>
            </a:r>
            <a:r>
              <a:rPr lang="en-US" altLang="zh-CN" dirty="0"/>
              <a:t>”“</a:t>
            </a:r>
            <a:r>
              <a:rPr lang="zh-CN" altLang="en-US" dirty="0"/>
              <a:t>交流</a:t>
            </a:r>
            <a:r>
              <a:rPr lang="en-US" altLang="zh-CN" dirty="0"/>
              <a:t>”</a:t>
            </a:r>
            <a:r>
              <a:rPr lang="zh-CN" altLang="en-US" dirty="0"/>
              <a:t>的拓展延伸活动，促使学生可以从知识向着能力转变。教师在设计</a:t>
            </a:r>
            <a:r>
              <a:rPr lang="en-US" altLang="zh-CN" dirty="0"/>
              <a:t>“</a:t>
            </a:r>
            <a:r>
              <a:rPr lang="zh-CN" altLang="en-US" dirty="0"/>
              <a:t>拓展延伸类</a:t>
            </a:r>
            <a:r>
              <a:rPr lang="en-US" altLang="zh-CN" dirty="0"/>
              <a:t>”</a:t>
            </a:r>
            <a:r>
              <a:rPr lang="zh-CN" altLang="en-US" dirty="0"/>
              <a:t>情境化作业时，可以考虑多设计实践操作性质的作业，让学生的情境化作业变得</a:t>
            </a:r>
            <a:r>
              <a:rPr lang="en-US" altLang="zh-CN" dirty="0"/>
              <a:t>“</a:t>
            </a:r>
            <a:r>
              <a:rPr lang="zh-CN" altLang="en-US" dirty="0"/>
              <a:t>活起来</a:t>
            </a:r>
            <a:r>
              <a:rPr lang="en-US" altLang="zh-CN" dirty="0"/>
              <a:t>”</a:t>
            </a:r>
            <a:r>
              <a:rPr lang="zh-CN" altLang="en-US" dirty="0"/>
              <a:t>和</a:t>
            </a:r>
            <a:r>
              <a:rPr lang="en-US" altLang="zh-CN" dirty="0"/>
              <a:t>“</a:t>
            </a:r>
            <a:r>
              <a:rPr lang="zh-CN" altLang="en-US" dirty="0"/>
              <a:t>动起来</a:t>
            </a:r>
            <a:r>
              <a:rPr lang="en-US" altLang="zh-CN" dirty="0"/>
              <a:t>”</a:t>
            </a:r>
            <a:r>
              <a:rPr lang="zh-CN" altLang="en-US" dirty="0"/>
              <a:t>，在实践操作中帮助学生锻炼语言运用能力。体现</a:t>
            </a:r>
            <a:r>
              <a:rPr lang="en-US" altLang="zh-CN" dirty="0"/>
              <a:t>"</a:t>
            </a:r>
            <a:r>
              <a:rPr lang="zh-CN" altLang="en-US" dirty="0"/>
              <a:t>情境驱动</a:t>
            </a:r>
            <a:r>
              <a:rPr lang="en-US" altLang="zh-CN" dirty="0"/>
              <a:t>-</a:t>
            </a:r>
            <a:r>
              <a:rPr lang="zh-CN" altLang="en-US" dirty="0"/>
              <a:t>多元实践</a:t>
            </a:r>
            <a:r>
              <a:rPr lang="en-US" altLang="zh-CN" dirty="0"/>
              <a:t>-</a:t>
            </a:r>
            <a:r>
              <a:rPr lang="zh-CN" altLang="en-US" dirty="0"/>
              <a:t>能力内化</a:t>
            </a:r>
            <a:r>
              <a:rPr lang="en-US" altLang="zh-CN" dirty="0"/>
              <a:t>"</a:t>
            </a:r>
            <a:r>
              <a:rPr lang="zh-CN" altLang="en-US" dirty="0"/>
              <a:t>的设计逻辑。</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t>
            </a:r>
            <a:r>
              <a:rPr lang="zh-CN" altLang="en-US"/>
              <a:t>综合主题类</a:t>
            </a:r>
            <a:r>
              <a:rPr lang="en-US" altLang="zh-CN"/>
              <a:t>”</a:t>
            </a:r>
            <a:r>
              <a:rPr lang="zh-CN" altLang="en-US"/>
              <a:t>情境化作业在小学英语的作业设计中也较为常见，且形式多样，可以系统性培养学生的英语学习能力。目前来看，教师多设计情境表演类作业、调查报告类作业、英文短剧编排，均指向学生的语言学习，强调语言学习的不断迁移和创新。为此，教师应该格外重视</a:t>
            </a:r>
            <a:r>
              <a:rPr lang="en-US" altLang="zh-CN"/>
              <a:t>“</a:t>
            </a:r>
            <a:r>
              <a:rPr lang="zh-CN" altLang="en-US"/>
              <a:t>综合主题类</a:t>
            </a:r>
            <a:r>
              <a:rPr lang="en-US" altLang="zh-CN"/>
              <a:t>”</a:t>
            </a:r>
            <a:r>
              <a:rPr lang="zh-CN" altLang="en-US"/>
              <a:t>情境化作业的设计，借助这一类作业帮助学生培育英语核心素养。体现</a:t>
            </a:r>
            <a:r>
              <a:rPr lang="en-US" altLang="zh-CN"/>
              <a:t>“</a:t>
            </a:r>
            <a:r>
              <a:rPr lang="zh-CN" altLang="en-US"/>
              <a:t>多元形式</a:t>
            </a:r>
            <a:r>
              <a:rPr lang="en-US" altLang="zh-CN"/>
              <a:t>-</a:t>
            </a:r>
            <a:r>
              <a:rPr lang="zh-CN" altLang="en-US"/>
              <a:t>深层能力</a:t>
            </a:r>
            <a:r>
              <a:rPr lang="en-US" altLang="zh-CN"/>
              <a:t>-</a:t>
            </a:r>
            <a:r>
              <a:rPr lang="zh-CN" altLang="en-US"/>
              <a:t>素养发展</a:t>
            </a:r>
            <a:r>
              <a:rPr lang="en-US" altLang="zh-CN"/>
              <a:t>”</a:t>
            </a:r>
            <a:r>
              <a:rPr lang="zh-CN" altLang="en-US"/>
              <a:t>的整合路径。</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利用多媒体技术创造视听情境，能够构建多模态、沉浸式的语言学习场域，为英语教学注入多维度的认知与情感动力。通过动态影像、语音解说、背景音效的有机融合，多感官通道的协同作用可强化语言输入的可理解性与记忆黏性，使词汇、语法在具象化场景中自然内化。视听媒介的即时性与交互性打破了传统文本的静态局限，学生可在动态画面与语音流中捕捉语义关联，同时通过暂停、回放等功能自主调节学习节奏，促进深度学习的发生。此外，多媒体技术能精准模拟真实语境中的文化符号与非语言信息（如肢体动作、场景氛围），帮助学生在虚拟场景中体验语言的社会功能，培养跨文化交际所需的语境适应力。这种技术赋能的视听环境不仅激发学生的探究欲与创造力，还能通过即时反馈机制优化学习路径，使语言习得从被动接受转向主动建构，最终实现知识迁移与核心素养的协同发展。体现</a:t>
            </a:r>
            <a:r>
              <a:rPr lang="en-US" altLang="zh-CN"/>
              <a:t>"</a:t>
            </a:r>
            <a:r>
              <a:rPr lang="zh-CN" altLang="en-US"/>
              <a:t>环境重构</a:t>
            </a:r>
            <a:r>
              <a:rPr lang="en-US" altLang="zh-CN"/>
              <a:t>-</a:t>
            </a:r>
            <a:r>
              <a:rPr lang="zh-CN" altLang="en-US"/>
              <a:t>认知升级</a:t>
            </a:r>
            <a:r>
              <a:rPr lang="en-US" altLang="zh-CN"/>
              <a:t>-</a:t>
            </a:r>
            <a:r>
              <a:rPr lang="zh-CN" altLang="en-US"/>
              <a:t>育人转型</a:t>
            </a:r>
            <a:r>
              <a:rPr lang="en-US" altLang="zh-CN"/>
              <a:t>"</a:t>
            </a:r>
            <a:r>
              <a:rPr lang="zh-CN" altLang="en-US"/>
              <a:t>的三重进阶路径。</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引入跨学科元素设计英语作业，能够打破学科壁垒，构建知识互联的立体化学习网络，促进学生认知结构与核心素养的协同发展。通过语言学习与科学、艺术等领域的有机融合，学生在完成作业时需调动多元思维模式：既要运用英语词汇与语法进行精准表达，又需整合跨学科知识体系进行逻辑论证与创新阐释。这种多维度的认知挑战不仅强化了语言工具性与人文性的双重属性，更在知识迁移过程中培养了学生的批判性思维与系统性分析能力。跨学科作业还通过创设真实问题情境，引导学生以英语为媒介探索复杂议题，如环境变化、文化差异等，使其在信息搜集、观点整合与解决方案设计中，同步提升语言应用能力与跨领域协作能力。此外，学科间的交互作用能激发学生的认知张力，促使他们以更开放的视角审视知识关联，将碎片化学习转化为深度理解。这种融合式作业设计既拓宽了英语教学的外延，又通过思维方式的革新推动教育目标从单一语言技能训练转向全人培养，最终实现知识习得、能力进阶与素养培育的有机统一。体现</a:t>
            </a:r>
            <a:r>
              <a:rPr lang="en-US" altLang="zh-CN" dirty="0"/>
              <a:t>“</a:t>
            </a:r>
            <a:r>
              <a:rPr lang="zh-CN" altLang="en-US" dirty="0"/>
              <a:t>知识贯通</a:t>
            </a:r>
            <a:r>
              <a:rPr lang="en-US" altLang="zh-CN" dirty="0"/>
              <a:t>-</a:t>
            </a:r>
            <a:r>
              <a:rPr lang="zh-CN" altLang="en-US" dirty="0"/>
              <a:t>思维跃迁</a:t>
            </a:r>
            <a:r>
              <a:rPr lang="en-US" altLang="zh-CN" dirty="0"/>
              <a:t>-</a:t>
            </a:r>
            <a:r>
              <a:rPr lang="zh-CN" altLang="en-US" dirty="0"/>
              <a:t>价值升华</a:t>
            </a:r>
            <a:r>
              <a:rPr lang="en-US" altLang="zh-CN" dirty="0"/>
              <a:t>”</a:t>
            </a:r>
            <a:r>
              <a:rPr lang="zh-CN" altLang="en-US" dirty="0"/>
              <a:t>的三重教育革新路径。</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0" dirty="0">
                <a:ln>
                  <a:noFill/>
                  <a:prstDash val="sysDot"/>
                </a:ln>
                <a:solidFill>
                  <a:schemeClr val="tx1">
                    <a:lumMod val="85000"/>
                    <a:lumOff val="15000"/>
                  </a:schemeClr>
                </a:solidFill>
                <a:latin typeface="+mn-ea"/>
                <a:sym typeface="+mn-ea"/>
              </a:rPr>
              <a:t>在</a:t>
            </a:r>
            <a:r>
              <a:rPr lang="en-US" altLang="zh-CN" kern="0" dirty="0">
                <a:ln>
                  <a:noFill/>
                  <a:prstDash val="sysDot"/>
                </a:ln>
                <a:solidFill>
                  <a:schemeClr val="tx1">
                    <a:lumMod val="85000"/>
                    <a:lumOff val="15000"/>
                  </a:schemeClr>
                </a:solidFill>
                <a:latin typeface="+mn-ea"/>
                <a:sym typeface="+mn-ea"/>
              </a:rPr>
              <a:t>“</a:t>
            </a:r>
            <a:r>
              <a:rPr lang="zh-CN" altLang="en-US" kern="0" dirty="0">
                <a:ln>
                  <a:noFill/>
                  <a:prstDash val="sysDot"/>
                </a:ln>
                <a:solidFill>
                  <a:schemeClr val="tx1">
                    <a:lumMod val="85000"/>
                    <a:lumOff val="15000"/>
                  </a:schemeClr>
                </a:solidFill>
                <a:latin typeface="+mn-ea"/>
                <a:sym typeface="+mn-ea"/>
              </a:rPr>
              <a:t>双减</a:t>
            </a:r>
            <a:r>
              <a:rPr lang="en-US" altLang="zh-CN" kern="0" dirty="0">
                <a:ln>
                  <a:noFill/>
                  <a:prstDash val="sysDot"/>
                </a:ln>
                <a:solidFill>
                  <a:schemeClr val="tx1">
                    <a:lumMod val="85000"/>
                    <a:lumOff val="15000"/>
                  </a:schemeClr>
                </a:solidFill>
                <a:latin typeface="+mn-ea"/>
                <a:sym typeface="+mn-ea"/>
              </a:rPr>
              <a:t>”</a:t>
            </a:r>
            <a:r>
              <a:rPr lang="zh-CN" altLang="en-US" kern="0" dirty="0">
                <a:ln>
                  <a:noFill/>
                  <a:prstDash val="sysDot"/>
                </a:ln>
                <a:solidFill>
                  <a:schemeClr val="tx1">
                    <a:lumMod val="85000"/>
                    <a:lumOff val="15000"/>
                  </a:schemeClr>
                </a:solidFill>
                <a:latin typeface="+mn-ea"/>
                <a:sym typeface="+mn-ea"/>
              </a:rPr>
              <a:t>政策的指导下，我们致力于将英语学习融入学生的日常生活，让知识学习不再局限于教室之内。</a:t>
            </a:r>
            <a:endParaRPr lang="zh-CN" altLang="en-US" kern="0" dirty="0">
              <a:ln>
                <a:noFill/>
                <a:prstDash val="sysDot"/>
              </a:ln>
              <a:solidFill>
                <a:schemeClr val="tx1">
                  <a:lumMod val="85000"/>
                  <a:lumOff val="15000"/>
                </a:schemeClr>
              </a:solidFill>
              <a:latin typeface="+mn-ea"/>
              <a:sym typeface="+mn-ea"/>
            </a:endParaRPr>
          </a:p>
          <a:p>
            <a:r>
              <a:rPr lang="zh-CN" altLang="en-US" kern="0" dirty="0">
                <a:ln>
                  <a:noFill/>
                  <a:prstDash val="sysDot"/>
                </a:ln>
                <a:solidFill>
                  <a:schemeClr val="tx1">
                    <a:lumMod val="85000"/>
                    <a:lumOff val="15000"/>
                  </a:schemeClr>
                </a:solidFill>
                <a:latin typeface="+mn-ea"/>
                <a:sym typeface="+mn-ea"/>
              </a:rPr>
              <a:t>读</a:t>
            </a:r>
            <a:r>
              <a:rPr lang="en-US" altLang="zh-CN" kern="0" dirty="0">
                <a:ln>
                  <a:noFill/>
                  <a:prstDash val="sysDot"/>
                </a:ln>
                <a:solidFill>
                  <a:schemeClr val="tx1">
                    <a:lumMod val="85000"/>
                    <a:lumOff val="15000"/>
                  </a:schemeClr>
                </a:solidFill>
                <a:latin typeface="+mn-ea"/>
                <a:sym typeface="+mn-ea"/>
              </a:rPr>
              <a:t>PPT</a:t>
            </a:r>
            <a:r>
              <a:rPr lang="zh-CN" altLang="en-US" kern="0" dirty="0">
                <a:ln>
                  <a:noFill/>
                  <a:prstDash val="sysDot"/>
                </a:ln>
                <a:solidFill>
                  <a:schemeClr val="tx1">
                    <a:lumMod val="85000"/>
                    <a:lumOff val="15000"/>
                  </a:schemeClr>
                </a:solidFill>
                <a:latin typeface="+mn-ea"/>
                <a:sym typeface="+mn-ea"/>
              </a:rPr>
              <a:t>上内容</a:t>
            </a:r>
            <a:endParaRPr lang="zh-CN" altLang="en-US" kern="0" dirty="0">
              <a:ln>
                <a:noFill/>
                <a:prstDash val="sysDot"/>
              </a:ln>
              <a:solidFill>
                <a:schemeClr val="tx1">
                  <a:lumMod val="85000"/>
                  <a:lumOff val="15000"/>
                </a:schemeClr>
              </a:solidFill>
              <a:latin typeface="+mn-ea"/>
              <a:sym typeface="+mn-ea"/>
            </a:endParaRPr>
          </a:p>
          <a:p>
            <a:r>
              <a:rPr lang="zh-CN" altLang="en-US" kern="0" dirty="0">
                <a:ln>
                  <a:noFill/>
                  <a:prstDash val="sysDot"/>
                </a:ln>
                <a:solidFill>
                  <a:schemeClr val="tx1">
                    <a:lumMod val="85000"/>
                    <a:lumOff val="15000"/>
                  </a:schemeClr>
                </a:solidFill>
                <a:latin typeface="+mn-ea"/>
                <a:sym typeface="+mn-ea"/>
              </a:rPr>
              <a:t>组织学生进行医院角色扮演实践，让他们在模拟真实的情境中运用英语交流。实践过程中，学生能更深刻地理解和运用课本知识，提升口语表达能力。</a:t>
            </a:r>
            <a:endParaRPr lang="zh-CN" altLang="en-US" kern="0" dirty="0">
              <a:ln>
                <a:noFill/>
                <a:prstDash val="sysDot"/>
              </a:ln>
              <a:solidFill>
                <a:schemeClr val="tx1">
                  <a:lumMod val="85000"/>
                  <a:lumOff val="15000"/>
                </a:schemeClr>
              </a:solidFill>
              <a:latin typeface="+mn-ea"/>
              <a:sym typeface="+mn-ea"/>
            </a:endParaRPr>
          </a:p>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chemeClr val="tx1">
                    <a:lumMod val="85000"/>
                    <a:lumOff val="15000"/>
                  </a:schemeClr>
                </a:solidFill>
                <a:latin typeface="+mn-ea"/>
                <a:cs typeface="+mn-ea"/>
                <a:sym typeface="+mn-ea"/>
              </a:rPr>
              <a:t>在做情境表演类作业的过程中，学生可以明白什么才是真正意义上的good helpers。另外，教师可以将“综合主题类”情境化作业与写作教学有机结合，为学生设计写作任务。因为学生与父母共同参与了家务劳动，获得了真实的情感体验，所以在写作时会有较多的感受想要表达出来，由此可锻炼学生语言综合运用能力。如果学生所写的作文质量较好，且具有故事情节，则可以考虑进行英文短剧编排，以此增强“综合主题类”情境化作业的张力。</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kern="0" dirty="0">
                <a:ln>
                  <a:noFill/>
                  <a:prstDash val="sysDot"/>
                </a:ln>
                <a:solidFill>
                  <a:schemeClr val="tx1">
                    <a:lumMod val="85000"/>
                    <a:lumOff val="15000"/>
                  </a:schemeClr>
                </a:solidFill>
                <a:latin typeface="+mn-ea"/>
                <a:cs typeface="汉仪正圆-45W" panose="00020600040101010101" charset="-122"/>
                <a:sym typeface="+mn-ea"/>
              </a:rPr>
              <a:t>这一系列活动不仅极大地提升了学生的英语听说能力，使他们能够在真实的语境中灵活运用语言，更让他们深刻体会到英语作为交流工具的实用性和价值。此外，这样的作业形式还增添了学习的趣味性，让学生在轻松愉快的氛围中完成了学习任务，有效激发了他们对英语学习的兴趣和热情。通过这样的情境化作业设计，我们成功地将英语学习与学生的日常生活紧密相连，让学习变得更加生动、有趣且富有成效。</a:t>
            </a:r>
            <a:endParaRPr lang="zh-CN" altLang="en-US" kern="0" dirty="0">
              <a:ln>
                <a:noFill/>
                <a:prstDash val="sysDot"/>
              </a:ln>
              <a:solidFill>
                <a:schemeClr val="tx1">
                  <a:lumMod val="85000"/>
                  <a:lumOff val="15000"/>
                </a:schemeClr>
              </a:solidFill>
              <a:latin typeface="+mn-ea"/>
              <a:cs typeface="汉仪正圆-45W" panose="00020600040101010101" charset="-122"/>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从破局、重构、落地、赋能、进阶、展望六个方面进行展开。</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Classcraft </a:t>
            </a:r>
            <a:r>
              <a:rPr lang="zh-CN" altLang="en-US"/>
              <a:t>是一款将游戏化元素融入课堂管理的教育工具，旨在通过角色扮演、任务和奖励机制提升学生的学习积极性和课堂参与度。它通过将学生分为不同角色（如战士、法师、治疗师），并结合团队合作、任务完成和积分系统，帮助教师更好地管理课堂并激发学生的学习兴趣。</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n>
                  <a:noFill/>
                  <a:prstDash val="sysDot"/>
                </a:ln>
                <a:solidFill>
                  <a:schemeClr val="tx1">
                    <a:lumMod val="85000"/>
                    <a:lumOff val="15000"/>
                  </a:schemeClr>
                </a:solidFill>
                <a:latin typeface="+mn-ea"/>
                <a:cs typeface="+mn-ea"/>
                <a:sym typeface="+mn-ea"/>
              </a:rPr>
              <a:t>这一作业不仅要求学生能够准确捕捉视频中的关键信息，还需要他们运用所学的词汇、句型和表达方式，将自己的情感和观点融入其中。通过这样的作业形式，学生的听说能力在潜移默化中得到了提升，同时他们的写作技巧和表达能力也得到了有效的锻炼。更重要的是，这种寓教于乐的方式让学生深刻感受到了英语的魅力，激发了他们持续学习英语的热情和动力。</a:t>
            </a:r>
            <a:endParaRPr lang="zh-CN" altLang="en-US" dirty="0">
              <a:ln>
                <a:noFill/>
                <a:prstDash val="sysDot"/>
              </a:ln>
              <a:solidFill>
                <a:schemeClr val="tx1">
                  <a:lumMod val="85000"/>
                  <a:lumOff val="15000"/>
                </a:schemeClr>
              </a:solidFill>
              <a:latin typeface="+mn-ea"/>
              <a:cs typeface="+mn-ea"/>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spc="150">
                <a:solidFill>
                  <a:schemeClr val="tx1">
                    <a:lumMod val="85000"/>
                    <a:lumOff val="15000"/>
                  </a:schemeClr>
                </a:solidFill>
                <a:latin typeface="+mn-ea"/>
                <a:cs typeface="+mn-ea"/>
                <a:sym typeface="+mn-ea"/>
              </a:rPr>
              <a:t>（随后将文字构想转化为生动的图画。）这一过程中，学生不仅锻炼了英语写作能力，学会了如何用准确、生动的词汇表达动物之美，还激发了他们无限的创造力和想象力，让每一个作品都充满了个性与色彩。</a:t>
            </a:r>
            <a:endParaRPr lang="zh-CN" altLang="en-US" spc="150">
              <a:solidFill>
                <a:schemeClr val="tx1">
                  <a:lumMod val="85000"/>
                  <a:lumOff val="15000"/>
                </a:schemeClr>
              </a:solidFill>
              <a:latin typeface="+mn-ea"/>
              <a:cs typeface="+mn-ea"/>
              <a:sym typeface="+mn-ea"/>
            </a:endParaRPr>
          </a:p>
          <a:p>
            <a:r>
              <a:rPr lang="zh-CN" altLang="en-US" spc="150">
                <a:solidFill>
                  <a:schemeClr val="tx1">
                    <a:lumMod val="85000"/>
                    <a:lumOff val="15000"/>
                  </a:schemeClr>
                </a:solidFill>
                <a:latin typeface="+mn-ea"/>
                <a:cs typeface="+mn-ea"/>
                <a:sym typeface="+mn-ea"/>
              </a:rPr>
              <a:t>（并用英语自信地向同学们介绍自己的作品。）这一环节不仅锻炼了学生的口语表达能力，还增强了他们的自信心和公共演讲能力。更重要的是，通过分享与交流，学生们拓宽了视野，了解到了更多关于动物的知识，增进了彼此之间的友谊与理解。</a:t>
            </a:r>
            <a:endParaRPr lang="zh-CN" altLang="en-US" spc="150" dirty="0">
              <a:solidFill>
                <a:schemeClr val="tx1">
                  <a:lumMod val="85000"/>
                  <a:lumOff val="15000"/>
                </a:schemeClr>
              </a:solidFill>
              <a:latin typeface="+mn-ea"/>
              <a:cs typeface="+mn-ea"/>
              <a:sym typeface="+mn-ea"/>
            </a:endParaRPr>
          </a:p>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宋体" panose="02010600030101010101" pitchFamily="2" charset="-122"/>
                <a:ea typeface="宋体" panose="02010600030101010101" pitchFamily="2" charset="-122"/>
                <a:sym typeface="+mn-ea"/>
              </a:rPr>
              <a:t>（</a:t>
            </a:r>
            <a:r>
              <a:rPr lang="zh-CN" altLang="en-US">
                <a:solidFill>
                  <a:srgbClr val="000000"/>
                </a:solidFill>
                <a:latin typeface="宋体" panose="02010600030101010101" pitchFamily="2" charset="-122"/>
                <a:ea typeface="宋体" panose="02010600030101010101" pitchFamily="2" charset="-122"/>
                <a:sym typeface="+mn-ea"/>
              </a:rPr>
              <a:t>阐述其生活习性、栖息地等关键信息。）在创作过程中，学生们不仅锻炼了英语写作能力，学会了如何运用恰当的词汇和句型来传达复杂信息；还通过搜集资料、整理信息，加深了对动物学基本知识的理解。</a:t>
            </a:r>
            <a:endParaRPr lang="zh-CN" altLang="en-US">
              <a:solidFill>
                <a:srgbClr val="000000"/>
              </a:solidFill>
              <a:latin typeface="宋体" panose="02010600030101010101" pitchFamily="2" charset="-122"/>
              <a:ea typeface="宋体" panose="02010600030101010101" pitchFamily="2" charset="-122"/>
              <a:sym typeface="+mn-ea"/>
            </a:endParaRPr>
          </a:p>
          <a:p>
            <a:r>
              <a:rPr lang="zh-CN" altLang="en-US">
                <a:solidFill>
                  <a:srgbClr val="000000"/>
                </a:solidFill>
                <a:latin typeface="宋体" panose="02010600030101010101" pitchFamily="2" charset="-122"/>
                <a:ea typeface="宋体" panose="02010600030101010101" pitchFamily="2" charset="-122"/>
                <a:sym typeface="+mn-ea"/>
              </a:rPr>
              <a:t>（力求让自己的作品既准确又美观。）这样的跨学科作业，不仅丰富了学生的学习体验，还为他们搭建了一个展示自我、交流思想的平台。</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chemeClr val="tx1">
                    <a:lumMod val="85000"/>
                    <a:lumOff val="15000"/>
                  </a:schemeClr>
                </a:solidFill>
                <a:latin typeface="+mn-ea"/>
                <a:cs typeface="+mn-ea"/>
                <a:sym typeface="+mn-ea"/>
              </a:rPr>
              <a:t>例如在五年级上册Unit 3《Our animal friends》的AI配音作业中，系统能清晰展示学生发音的准确区域和错误集中区域，让学生直观了解自己的发音短板。</a:t>
            </a:r>
            <a:endParaRPr lang="zh-CN" altLang="en-US" dirty="0">
              <a:solidFill>
                <a:schemeClr val="tx1">
                  <a:lumMod val="85000"/>
                  <a:lumOff val="15000"/>
                </a:schemeClr>
              </a:solidFill>
              <a:latin typeface="+mn-ea"/>
              <a:cs typeface="+mn-ea"/>
              <a:sym typeface="+mn-ea"/>
            </a:endParaRPr>
          </a:p>
          <a:p>
            <a:r>
              <a:rPr lang="zh-CN" altLang="en-US">
                <a:solidFill>
                  <a:schemeClr val="tx1">
                    <a:lumMod val="85000"/>
                    <a:lumOff val="15000"/>
                  </a:schemeClr>
                </a:solidFill>
                <a:latin typeface="+mn-ea"/>
                <a:cs typeface="+mn-ea"/>
                <a:sym typeface="+mn-ea"/>
              </a:rPr>
              <a:t>如针对学生发音中的音标错误、语调问题等，能生成针对性的练习内容，像在上述作业中，错误率超过20%的作业会自动推送专项练习。</a:t>
            </a:r>
            <a:endParaRPr lang="zh-CN" altLang="en-US">
              <a:solidFill>
                <a:schemeClr val="tx1">
                  <a:lumMod val="85000"/>
                  <a:lumOff val="15000"/>
                </a:schemeClr>
              </a:solidFill>
              <a:latin typeface="+mn-ea"/>
              <a:cs typeface="+mn-ea"/>
            </a:endParaRPr>
          </a:p>
          <a:p>
            <a:endParaRPr lang="zh-CN" altLang="en-US"/>
          </a:p>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0" dirty="0">
                <a:ln>
                  <a:noFill/>
                  <a:prstDash val="sysDot"/>
                </a:ln>
                <a:solidFill>
                  <a:schemeClr val="tx1">
                    <a:lumMod val="85000"/>
                    <a:lumOff val="15000"/>
                  </a:schemeClr>
                </a:solidFill>
                <a:latin typeface="+mn-ea"/>
                <a:cs typeface="+mn-ea"/>
                <a:sym typeface="+mn-ea"/>
              </a:rPr>
              <a:t>如在学习购物单元时，构建虚拟超市。学生可以在虚拟超市中用英语询问商品价格、购买物品，增强学习的趣味性和语言运用能力。</a:t>
            </a:r>
            <a:endParaRPr lang="zh-CN" altLang="en-US" kern="0" dirty="0">
              <a:ln>
                <a:noFill/>
                <a:prstDash val="sysDot"/>
              </a:ln>
              <a:solidFill>
                <a:schemeClr val="tx1">
                  <a:lumMod val="85000"/>
                  <a:lumOff val="15000"/>
                </a:schemeClr>
              </a:solidFill>
              <a:latin typeface="+mn-ea"/>
              <a:cs typeface="+mn-ea"/>
              <a:sym typeface="+mn-ea"/>
            </a:endParaRPr>
          </a:p>
          <a:p>
            <a:r>
              <a:rPr lang="zh-CN" altLang="en-US" kern="0" dirty="0">
                <a:ln>
                  <a:noFill/>
                  <a:prstDash val="sysDot"/>
                </a:ln>
                <a:solidFill>
                  <a:schemeClr val="tx1">
                    <a:lumMod val="85000"/>
                    <a:lumOff val="15000"/>
                  </a:schemeClr>
                </a:solidFill>
                <a:latin typeface="+mn-ea"/>
                <a:cs typeface="+mn-ea"/>
                <a:sym typeface="+mn-ea"/>
              </a:rPr>
              <a:t>例如学习购物单元，学生先在虚拟超市模拟购物，课后去真实超市用英语交流。</a:t>
            </a:r>
            <a:endParaRPr lang="zh-CN" altLang="en-US" kern="0" dirty="0">
              <a:ln>
                <a:noFill/>
                <a:prstDash val="sysDot"/>
              </a:ln>
              <a:solidFill>
                <a:schemeClr val="tx1">
                  <a:lumMod val="85000"/>
                  <a:lumOff val="15000"/>
                </a:schemeClr>
              </a:solidFill>
              <a:latin typeface="+mn-ea"/>
              <a:cs typeface="+mn-ea"/>
              <a:sym typeface="+mn-ea"/>
            </a:endParaRPr>
          </a:p>
          <a:p>
            <a:r>
              <a:rPr lang="zh-CN" altLang="en-US" kern="0">
                <a:ln>
                  <a:noFill/>
                  <a:prstDash val="sysDot"/>
                </a:ln>
                <a:solidFill>
                  <a:schemeClr val="tx1">
                    <a:lumMod val="85000"/>
                    <a:lumOff val="15000"/>
                  </a:schemeClr>
                </a:solidFill>
                <a:latin typeface="+mn-ea"/>
                <a:cs typeface="+mn-ea"/>
                <a:sym typeface="+mn-ea"/>
              </a:rPr>
              <a:t>同时教师可以通过数据分析了解学生的学习情况，实现精准教学与作业练习。</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ln>
                  <a:noFill/>
                  <a:prstDash val="sysDot"/>
                </a:ln>
                <a:solidFill>
                  <a:schemeClr val="tx1">
                    <a:lumMod val="85000"/>
                    <a:lumOff val="15000"/>
                  </a:schemeClr>
                </a:solidFill>
                <a:latin typeface="+mn-ea"/>
                <a:cs typeface="+mn-ea"/>
                <a:sym typeface="+mn-ea"/>
              </a:rPr>
              <a:t>以五年级Project 2《Our friends》电子绘本作业评判为例，学生用表情符号标注同伴作品的“创意度”“语法准确性”维度。</a:t>
            </a:r>
            <a:endParaRPr lang="zh-CN" altLang="en-US">
              <a:ln>
                <a:noFill/>
                <a:prstDash val="sysDot"/>
              </a:ln>
              <a:solidFill>
                <a:schemeClr val="tx1">
                  <a:lumMod val="85000"/>
                  <a:lumOff val="15000"/>
                </a:schemeClr>
              </a:solidFill>
              <a:latin typeface="+mn-ea"/>
              <a:cs typeface="+mn-ea"/>
              <a:sym typeface="+mn-ea"/>
            </a:endParaRPr>
          </a:p>
          <a:p>
            <a:r>
              <a:rPr lang="zh-CN" altLang="en-US">
                <a:ln>
                  <a:noFill/>
                  <a:prstDash val="sysDot"/>
                </a:ln>
                <a:solidFill>
                  <a:schemeClr val="tx1">
                    <a:lumMod val="85000"/>
                    <a:lumOff val="15000"/>
                  </a:schemeClr>
                </a:solidFill>
                <a:latin typeface="+mn-ea"/>
                <a:cs typeface="+mn-ea"/>
                <a:sym typeface="+mn-ea"/>
              </a:rPr>
              <a:t>这一数据有力证明了该机制确保了互评过程的公正性和透明性，增强了学生对互评的重视程度。</a:t>
            </a:r>
            <a:endParaRPr lang="zh-CN" altLang="en-US">
              <a:ln>
                <a:noFill/>
                <a:prstDash val="sysDot"/>
              </a:ln>
              <a:solidFill>
                <a:schemeClr val="tx1">
                  <a:lumMod val="85000"/>
                  <a:lumOff val="15000"/>
                </a:schemeClr>
              </a:solidFill>
              <a:latin typeface="+mn-ea"/>
              <a:cs typeface="+mn-ea"/>
            </a:endParaRPr>
          </a:p>
          <a:p>
            <a:r>
              <a:rPr lang="zh-CN" altLang="en-US">
                <a:ln>
                  <a:noFill/>
                  <a:prstDash val="sysDot"/>
                </a:ln>
                <a:solidFill>
                  <a:schemeClr val="tx1">
                    <a:lumMod val="85000"/>
                    <a:lumOff val="15000"/>
                  </a:schemeClr>
                </a:solidFill>
                <a:latin typeface="+mn-ea"/>
                <a:cs typeface="+mn-ea"/>
                <a:sym typeface="+mn-ea"/>
              </a:rPr>
              <a:t>学生可以通过查看其他同学的评价和作业，学习不同的解题思路和表达方式。</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n>
                  <a:noFill/>
                  <a:prstDash val="sysDot"/>
                </a:ln>
                <a:solidFill>
                  <a:srgbClr val="FFFFFF"/>
                </a:solidFill>
                <a:latin typeface="+mn-ea"/>
                <a:cs typeface="+mn-ea"/>
                <a:sym typeface="+mn-ea"/>
              </a:rPr>
              <a:t>例如，通过对学生作业中词汇的准确性、句子的完整性和流畅性进行评估，量化其语言表达水平。</a:t>
            </a:r>
            <a:endParaRPr lang="zh-CN" altLang="en-US" dirty="0">
              <a:ln>
                <a:noFill/>
                <a:prstDash val="sysDot"/>
              </a:ln>
              <a:solidFill>
                <a:srgbClr val="FFFFFF"/>
              </a:solidFill>
              <a:latin typeface="+mn-ea"/>
              <a:cs typeface="+mn-ea"/>
            </a:endParaRPr>
          </a:p>
          <a:p>
            <a:r>
              <a:rPr lang="zh-CN" altLang="en-US" dirty="0">
                <a:ln>
                  <a:noFill/>
                  <a:prstDash val="sysDot"/>
                </a:ln>
                <a:solidFill>
                  <a:schemeClr val="tx1">
                    <a:lumMod val="85000"/>
                    <a:lumOff val="15000"/>
                  </a:schemeClr>
                </a:solidFill>
                <a:latin typeface="+mn-ea"/>
                <a:cs typeface="+mn-ea"/>
                <a:sym typeface="+mn-ea"/>
              </a:rPr>
              <a:t>如在节日主题作业中，看学生是否能准确介绍西方节日的习俗和文化内涵。</a:t>
            </a:r>
            <a:endParaRPr lang="zh-CN" altLang="en-US"/>
          </a:p>
          <a:p>
            <a:r>
              <a:rPr lang="zh-CN" altLang="en-US" dirty="0">
                <a:ln>
                  <a:noFill/>
                  <a:prstDash val="sysDot"/>
                </a:ln>
                <a:solidFill>
                  <a:schemeClr val="tx1">
                    <a:lumMod val="85000"/>
                    <a:lumOff val="15000"/>
                  </a:schemeClr>
                </a:solidFill>
                <a:latin typeface="+mn-ea"/>
                <a:cs typeface="+mn-ea"/>
                <a:sym typeface="+mn-ea"/>
              </a:rPr>
              <a:t>如使用多媒体工具制作英语手抄报、利用在线平台进行口语练习等</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chemeClr val="tx1">
                    <a:lumMod val="85000"/>
                    <a:lumOff val="15000"/>
                  </a:schemeClr>
                </a:solidFill>
                <a:latin typeface="+mn-ea"/>
                <a:cs typeface="+mn-ea"/>
                <a:sym typeface="+mn-ea"/>
              </a:rPr>
              <a:t>教研组组织教师共同收集、整理和分享优秀的英语情境化作业案例，形成作业案例库。例如，教师们将自己设计的“购物”“节日”等主题的情境化作业上传到案例库，供大家学习和借鉴。</a:t>
            </a:r>
            <a:endParaRPr lang="zh-CN" altLang="en-US" dirty="0">
              <a:solidFill>
                <a:schemeClr val="tx1">
                  <a:lumMod val="85000"/>
                  <a:lumOff val="15000"/>
                </a:schemeClr>
              </a:solidFill>
              <a:latin typeface="+mn-ea"/>
              <a:cs typeface="+mn-ea"/>
              <a:sym typeface="+mn-ea"/>
            </a:endParaRPr>
          </a:p>
          <a:p>
            <a:r>
              <a:rPr lang="zh-CN" altLang="en-US" dirty="0">
                <a:solidFill>
                  <a:schemeClr val="tx1">
                    <a:lumMod val="85000"/>
                    <a:lumOff val="15000"/>
                  </a:schemeClr>
                </a:solidFill>
                <a:latin typeface="+mn-ea"/>
                <a:cs typeface="+mn-ea"/>
                <a:sym typeface="+mn-ea"/>
              </a:rPr>
              <a:t>基于作业案例库，开展定期的专业研讨活动。教师们围绕案例中的设计思路、实施效果、存在问题等进行交流和讨论，共同提升作业设计能力。如在研讨中发现某个案例在分层设计上不够合理，大家一起探讨改进方案。</a:t>
            </a:r>
            <a:endParaRPr lang="zh-CN" altLang="en-US" dirty="0">
              <a:solidFill>
                <a:schemeClr val="tx1">
                  <a:lumMod val="85000"/>
                  <a:lumOff val="15000"/>
                </a:schemeClr>
              </a:solidFill>
              <a:latin typeface="+mn-ea"/>
              <a:cs typeface="+mn-ea"/>
              <a:sym typeface="+mn-ea"/>
            </a:endParaRPr>
          </a:p>
          <a:p>
            <a:r>
              <a:rPr lang="zh-CN" altLang="en-US" dirty="0">
                <a:solidFill>
                  <a:schemeClr val="tx1">
                    <a:lumMod val="85000"/>
                    <a:lumOff val="15000"/>
                  </a:schemeClr>
                </a:solidFill>
                <a:latin typeface="+mn-ea"/>
                <a:cs typeface="+mn-ea"/>
                <a:sym typeface="+mn-ea"/>
              </a:rPr>
              <a:t>通过作业案例库共建和专业研讨，教师不断学习和反思，实现专业成长。从最初对情境化作业设计的陌生，到能够熟练设计出符合学生需求的作业，教师的教学理念和实践能力都得到了提升。</a:t>
            </a:r>
            <a:endParaRPr lang="zh-CN" altLang="en-US" dirty="0">
              <a:solidFill>
                <a:schemeClr val="tx1">
                  <a:lumMod val="85000"/>
                  <a:lumOff val="15000"/>
                </a:schemeClr>
              </a:solidFill>
              <a:latin typeface="+mn-ea"/>
              <a:cs typeface="+mn-ea"/>
            </a:endParaRPr>
          </a:p>
          <a:p>
            <a:endParaRPr lang="zh-CN" altLang="en-US" dirty="0">
              <a:solidFill>
                <a:schemeClr val="tx1">
                  <a:lumMod val="85000"/>
                  <a:lumOff val="15000"/>
                </a:schemeClr>
              </a:solidFill>
              <a:latin typeface="+mn-ea"/>
              <a:cs typeface="+mn-ea"/>
            </a:endParaRPr>
          </a:p>
          <a:p>
            <a:endParaRPr lang="zh-CN" altLang="en-US" dirty="0">
              <a:solidFill>
                <a:schemeClr val="tx1">
                  <a:lumMod val="85000"/>
                  <a:lumOff val="15000"/>
                </a:schemeClr>
              </a:solidFill>
              <a:latin typeface="+mn-ea"/>
              <a:cs typeface="+mn-ea"/>
            </a:endParaRPr>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chemeClr val="tx1">
                    <a:lumMod val="85000"/>
                    <a:lumOff val="15000"/>
                  </a:schemeClr>
                </a:solidFill>
                <a:latin typeface="+mn-ea"/>
                <a:cs typeface="+mn-ea"/>
                <a:sym typeface="+mn-ea"/>
              </a:rPr>
              <a:t>2021 </a:t>
            </a:r>
            <a:r>
              <a:rPr lang="zh-CN" altLang="en-US" dirty="0">
                <a:solidFill>
                  <a:schemeClr val="tx1">
                    <a:lumMod val="85000"/>
                    <a:lumOff val="15000"/>
                  </a:schemeClr>
                </a:solidFill>
                <a:latin typeface="+mn-ea"/>
                <a:cs typeface="+mn-ea"/>
                <a:sym typeface="+mn-ea"/>
              </a:rPr>
              <a:t>年</a:t>
            </a:r>
            <a:r>
              <a:rPr lang="en-US" altLang="zh-CN" dirty="0">
                <a:solidFill>
                  <a:schemeClr val="tx1">
                    <a:lumMod val="85000"/>
                    <a:lumOff val="15000"/>
                  </a:schemeClr>
                </a:solidFill>
                <a:latin typeface="+mn-ea"/>
                <a:cs typeface="+mn-ea"/>
                <a:sym typeface="+mn-ea"/>
              </a:rPr>
              <a:t> 5 </a:t>
            </a:r>
            <a:r>
              <a:rPr lang="zh-CN" altLang="en-US" dirty="0">
                <a:solidFill>
                  <a:schemeClr val="tx1">
                    <a:lumMod val="85000"/>
                    <a:lumOff val="15000"/>
                  </a:schemeClr>
                </a:solidFill>
                <a:latin typeface="+mn-ea"/>
                <a:cs typeface="+mn-ea"/>
                <a:sym typeface="+mn-ea"/>
              </a:rPr>
              <a:t>月，中央全面深化改革委员会第十九次会议审议通过了《进一步减轻义务教育阶段学生作业负担和校外培训负担的意见》，明确要求减轻学生作业负担。</a:t>
            </a:r>
            <a:endParaRPr lang="zh-CN" altLang="en-US" dirty="0">
              <a:solidFill>
                <a:schemeClr val="tx1">
                  <a:lumMod val="85000"/>
                  <a:lumOff val="15000"/>
                </a:schemeClr>
              </a:solidFill>
              <a:latin typeface="+mn-ea"/>
              <a:cs typeface="+mn-ea"/>
              <a:sym typeface="+mn-ea"/>
            </a:endParaRPr>
          </a:p>
          <a:p>
            <a:r>
              <a:rPr lang="en-US" altLang="zh-CN" dirty="0"/>
              <a:t>2021</a:t>
            </a:r>
            <a:r>
              <a:rPr lang="zh-CN" altLang="en-US" dirty="0"/>
              <a:t>年</a:t>
            </a:r>
            <a:r>
              <a:rPr lang="en-US" altLang="zh-CN" dirty="0"/>
              <a:t>7</a:t>
            </a:r>
            <a:r>
              <a:rPr lang="zh-CN" altLang="en-US" dirty="0"/>
              <a:t>月，中共中央办公厅、国务院办公厅印发《关于进一步减轻义务教育阶段学生作业负担和校外培训负担的意见》并提出双减：即减轻义务教育阶段学生作业负担、减轻校外培训负担。全面压减作业总量和时长，减轻学生过重作业负担</a:t>
            </a:r>
            <a:r>
              <a:rPr lang="en-US" altLang="zh-CN" dirty="0"/>
              <a:t>1. </a:t>
            </a:r>
            <a:r>
              <a:rPr lang="zh-CN" altLang="en-US" dirty="0"/>
              <a:t>健全作业管理机制。</a:t>
            </a:r>
            <a:r>
              <a:rPr lang="en-US" altLang="zh-CN" dirty="0"/>
              <a:t>2. </a:t>
            </a:r>
            <a:r>
              <a:rPr lang="zh-CN" altLang="en-US" dirty="0"/>
              <a:t>分类明确作业总量。</a:t>
            </a:r>
            <a:r>
              <a:rPr lang="en-US" altLang="zh-CN" dirty="0"/>
              <a:t>3. </a:t>
            </a:r>
            <a:r>
              <a:rPr lang="zh-CN" altLang="en-US" dirty="0"/>
              <a:t>提高作业设计质量。</a:t>
            </a:r>
            <a:r>
              <a:rPr lang="en-US" altLang="zh-CN" dirty="0"/>
              <a:t>4. </a:t>
            </a:r>
            <a:r>
              <a:rPr lang="zh-CN" altLang="en-US" dirty="0"/>
              <a:t>加强作业完成指导。</a:t>
            </a:r>
            <a:r>
              <a:rPr lang="en-US" altLang="zh-CN" dirty="0"/>
              <a:t>5.</a:t>
            </a:r>
            <a:r>
              <a:rPr lang="zh-CN" altLang="en-US" dirty="0"/>
              <a:t>科学利用课余时间。</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n>
                <a:noFill/>
                <a:prstDash val="sysDot"/>
              </a:ln>
              <a:solidFill>
                <a:schemeClr val="tx1">
                  <a:lumMod val="85000"/>
                  <a:lumOff val="15000"/>
                </a:schemeClr>
              </a:solidFill>
              <a:latin typeface="+mn-ea"/>
              <a:cs typeface="+mn-ea"/>
            </a:endParaRPr>
          </a:p>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ln>
                  <a:noFill/>
                  <a:prstDash val="sysDot"/>
                </a:ln>
                <a:solidFill>
                  <a:srgbClr val="FFFFFF"/>
                </a:solidFill>
                <a:latin typeface="+mn-ea"/>
                <a:cs typeface="+mn-ea"/>
                <a:sym typeface="+mn-ea"/>
              </a:rPr>
              <a:t>例如，对于在语法知识上掌握较弱的学生，系统会重点推荐语法相关的情境化作业。</a:t>
            </a:r>
            <a:endParaRPr lang="zh-CN" altLang="en-US" dirty="0">
              <a:ln>
                <a:noFill/>
                <a:prstDash val="sysDot"/>
              </a:ln>
              <a:solidFill>
                <a:srgbClr val="FFFFFF"/>
              </a:solidFill>
              <a:latin typeface="+mn-ea"/>
              <a:cs typeface="+mn-ea"/>
            </a:endParaRPr>
          </a:p>
          <a:p>
            <a:r>
              <a:rPr lang="zh-CN" altLang="en-US" dirty="0">
                <a:ln>
                  <a:noFill/>
                  <a:prstDash val="sysDot"/>
                </a:ln>
                <a:solidFill>
                  <a:schemeClr val="tx1">
                    <a:lumMod val="85000"/>
                    <a:lumOff val="15000"/>
                  </a:schemeClr>
                </a:solidFill>
                <a:latin typeface="+mn-ea"/>
                <a:cs typeface="+mn-ea"/>
                <a:sym typeface="+mn-ea"/>
              </a:rPr>
              <a:t>如在英语词汇作业中，若学生连续正确完成多个较难词汇的拼写，系统会提供更复杂的词汇作业。</a:t>
            </a:r>
            <a:endParaRPr lang="zh-CN" altLang="en-US" dirty="0">
              <a:ln>
                <a:noFill/>
                <a:prstDash val="sysDot"/>
              </a:ln>
              <a:solidFill>
                <a:schemeClr val="tx1">
                  <a:lumMod val="85000"/>
                  <a:lumOff val="15000"/>
                </a:schemeClr>
              </a:solidFill>
              <a:latin typeface="+mn-ea"/>
              <a:cs typeface="+mn-ea"/>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这一意见，我们回顾以往的作业，若是教师能够客观地看待自己的作业布置情况，就不难发现自己安排的英语作业形式与内容几乎是一成不变的，除了学生练习的具体作业跟随着教师的教学进度而改变之外，剩下的任何作业元素都是千篇一律。而在这种作业的设计背景下，学生又如何能够点燃参与英语作业的兴趣呢</a:t>
            </a:r>
            <a:r>
              <a:rPr lang="en-US" altLang="zh-CN" dirty="0"/>
              <a:t>?</a:t>
            </a:r>
            <a:r>
              <a:rPr lang="zh-CN" altLang="en-US" dirty="0"/>
              <a:t>且小学生本就处在身心飞速发展的时期，这一时期学生更倾向于接触更有趣、更多样、更新奇的事物，而一成不变的作业则与学生的自身发展趋向产生了冲突，学生无法在这种作业模式下对英语产生探究的积极性。</a:t>
            </a:r>
            <a:endParaRPr lang="zh-CN" altLang="en-US" dirty="0"/>
          </a:p>
          <a:p>
            <a:r>
              <a:rPr lang="zh-CN" altLang="en-US" dirty="0"/>
              <a:t>英语教学长期面临传统作业与真实语境脱节的困境，机械化的词汇背诵与语法填空虽能提升应试能力，却难以培养实际运用能力。这种割裂式训练导致学生常陷入</a:t>
            </a:r>
            <a:r>
              <a:rPr lang="en-US" altLang="zh-CN" dirty="0"/>
              <a:t>"</a:t>
            </a:r>
            <a:r>
              <a:rPr lang="zh-CN" altLang="en-US" dirty="0"/>
              <a:t>纸面高分，开口失语</a:t>
            </a:r>
            <a:r>
              <a:rPr lang="en-US" altLang="zh-CN" dirty="0"/>
              <a:t>"</a:t>
            </a:r>
            <a:r>
              <a:rPr lang="zh-CN" altLang="en-US" dirty="0"/>
              <a:t>的窘境：在考试中能准确完成选择填空题，却在真实交际场景中无法组织有效对话，面对跨文化沟通时更显局促。究其根源，传统作业设计过度强调语言知识点的分解训练，忽视了语言作为交际工具的本质属性。</a:t>
            </a:r>
            <a:endParaRPr lang="zh-CN" altLang="en-US" dirty="0"/>
          </a:p>
          <a:p>
            <a:r>
              <a:rPr lang="zh-CN" altLang="en-US" dirty="0"/>
              <a:t>传统作业评价体系长期依赖标准化、结果导向的批改模式，教师多以</a:t>
            </a:r>
            <a:r>
              <a:rPr lang="en-US" altLang="zh-CN" dirty="0"/>
              <a:t>"√/</a:t>
            </a:r>
            <a:r>
              <a:rPr lang="en-US" altLang="en-US" dirty="0"/>
              <a:t>×</a:t>
            </a:r>
            <a:r>
              <a:rPr lang="en-US" altLang="zh-CN" dirty="0"/>
              <a:t>"</a:t>
            </a:r>
            <a:r>
              <a:rPr lang="zh-CN" altLang="en-US" dirty="0"/>
              <a:t>符号判定语法或词汇的正确性，却忽视对语言交际功能的动态评估。这种片面关注形式准确度的评价方式，导致学生习惯机械记忆</a:t>
            </a:r>
            <a:r>
              <a:rPr lang="en-US" altLang="zh-CN" dirty="0"/>
              <a:t>"</a:t>
            </a:r>
            <a:r>
              <a:rPr lang="zh-CN" altLang="en-US" dirty="0"/>
              <a:t>正确答案</a:t>
            </a:r>
            <a:r>
              <a:rPr lang="en-US" altLang="zh-CN" dirty="0"/>
              <a:t>"</a:t>
            </a:r>
            <a:r>
              <a:rPr lang="zh-CN" altLang="en-US" dirty="0"/>
              <a:t>，却难以在真实场景中灵活运用语言进行观点陈述、情感表达或问题协商。究其原因，传统评价标准与语言作为社会交往工具的本质属性存在错位，过度聚焦离散知识点而缺乏对语境适应力、交际策略等核心素养的考察。</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chemeClr val="tx1">
                    <a:lumMod val="85000"/>
                    <a:lumOff val="15000"/>
                  </a:schemeClr>
                </a:solidFill>
                <a:latin typeface="+mn-ea"/>
                <a:cs typeface="+mn-ea"/>
                <a:sym typeface="+mn-ea"/>
              </a:rPr>
              <a:t>作业价值</a:t>
            </a:r>
            <a:r>
              <a:rPr lang="zh-CN" altLang="en-US" dirty="0">
                <a:solidFill>
                  <a:schemeClr val="tx1">
                    <a:lumMod val="85000"/>
                    <a:lumOff val="15000"/>
                  </a:schemeClr>
                </a:solidFill>
                <a:latin typeface="+mn-ea"/>
                <a:cs typeface="+mn-ea"/>
                <a:sym typeface="+mn-ea"/>
              </a:rPr>
              <a:t>见上</a:t>
            </a:r>
            <a:endParaRPr lang="zh-CN" altLang="en-US" dirty="0">
              <a:solidFill>
                <a:schemeClr val="tx1">
                  <a:lumMod val="85000"/>
                  <a:lumOff val="15000"/>
                </a:schemeClr>
              </a:solidFill>
              <a:latin typeface="+mn-ea"/>
              <a:cs typeface="+mn-ea"/>
              <a:sym typeface="+mn-ea"/>
            </a:endParaRPr>
          </a:p>
          <a:p>
            <a:r>
              <a:rPr lang="zh-CN" altLang="en-US" dirty="0">
                <a:solidFill>
                  <a:schemeClr val="tx1">
                    <a:lumMod val="85000"/>
                    <a:lumOff val="15000"/>
                  </a:schemeClr>
                </a:solidFill>
                <a:latin typeface="+mn-ea"/>
                <a:cs typeface="+mn-ea"/>
                <a:sym typeface="+mn-ea"/>
              </a:rPr>
              <a:t>（点击超链接）详细来说，其主要意义有三：</a:t>
            </a:r>
            <a:endParaRPr lang="en-US" altLang="zh-CN" dirty="0">
              <a:solidFill>
                <a:schemeClr val="tx1">
                  <a:lumMod val="85000"/>
                  <a:lumOff val="15000"/>
                </a:schemeClr>
              </a:solidFill>
              <a:latin typeface="+mn-ea"/>
              <a:cs typeface="+mn-ea"/>
            </a:endParaRPr>
          </a:p>
          <a:p>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双减</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背景下小学英语情境化作业设计要求教师根据学生认知水平和能力范围对作业内容进行筛选，留下必要的、关键的部分进行创编，既减轻了学生的作业负担，又真正发挥了作业的巩固提升功能，为英语学科减负增效提供了抓手。</a:t>
            </a:r>
            <a:r>
              <a:rPr lang="en-US" altLang="zh-CN" dirty="0">
                <a:solidFill>
                  <a:schemeClr val="tx1">
                    <a:lumMod val="85000"/>
                    <a:lumOff val="15000"/>
                  </a:schemeClr>
                </a:solidFill>
                <a:latin typeface="+mn-ea"/>
                <a:cs typeface="+mn-ea"/>
                <a:sym typeface="+mn-ea"/>
              </a:rPr>
              <a:t> </a:t>
            </a:r>
            <a:endParaRPr lang="en-US" altLang="zh-CN" dirty="0">
              <a:solidFill>
                <a:schemeClr val="tx1">
                  <a:lumMod val="85000"/>
                  <a:lumOff val="15000"/>
                </a:schemeClr>
              </a:solidFill>
              <a:latin typeface="+mn-ea"/>
              <a:cs typeface="+mn-ea"/>
              <a:sym typeface="+mn-ea"/>
            </a:endParaRPr>
          </a:p>
          <a:p>
            <a:r>
              <a:rPr lang="zh-CN" altLang="en-US"/>
              <a:t>情境化作业是小学英语课堂教学的充分展开、效果监测、意义延升和有效补充。</a:t>
            </a:r>
            <a:r>
              <a:rPr lang="en-US" altLang="zh-CN"/>
              <a:t>“</a:t>
            </a:r>
            <a:r>
              <a:rPr lang="zh-CN" altLang="en-US"/>
              <a:t>双减</a:t>
            </a:r>
            <a:r>
              <a:rPr lang="en-US" altLang="zh-CN"/>
              <a:t>”</a:t>
            </a:r>
            <a:r>
              <a:rPr lang="zh-CN" altLang="en-US"/>
              <a:t>背景下的小学英语情境化作业紧密贴合教学内容、高度达成教学目标，创新作业编排，设计生动简约的趣味性、实践型、开放性的情境化作业，有助于教师提高课堂教学的优化设计，最终提高英语课堂教学效率。</a:t>
            </a:r>
            <a:endParaRPr lang="zh-CN" altLang="en-US"/>
          </a:p>
          <a:p>
            <a:r>
              <a:rPr lang="zh-CN" altLang="en-US"/>
              <a:t>英语课程要培养的学生核心素养包括语言能力、文化意识、思维品质和学习能力。</a:t>
            </a:r>
            <a:r>
              <a:rPr lang="en-US" altLang="zh-CN"/>
              <a:t>“</a:t>
            </a:r>
            <a:r>
              <a:rPr lang="zh-CN" altLang="en-US"/>
              <a:t>双减</a:t>
            </a:r>
            <a:r>
              <a:rPr lang="en-US" altLang="zh-CN"/>
              <a:t>”</a:t>
            </a:r>
            <a:r>
              <a:rPr lang="zh-CN" altLang="en-US"/>
              <a:t>背景下的小学英语情境化作业既注重发展学生的语言能力、提升学生的思维品质，又关注培育学生的文化意识和提高学生的学习能力，创设一种有意义的、生活化的、跨文化的、学生喜爱的作业，必将为学生终身英语学习提供源源不竭的动力。</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以往小学英语教师在为学生布置作业时，使用的往往是</a:t>
            </a:r>
            <a:r>
              <a:rPr lang="en-US" altLang="zh-CN"/>
              <a:t>“</a:t>
            </a:r>
            <a:r>
              <a:rPr lang="zh-CN" altLang="en-US"/>
              <a:t>题海战术</a:t>
            </a:r>
            <a:r>
              <a:rPr lang="en-US" altLang="zh-CN"/>
              <a:t>”</a:t>
            </a:r>
            <a:r>
              <a:rPr lang="zh-CN" altLang="en-US"/>
              <a:t>，这种方法虽然可以一定程度地提升学生的英语成绩，但是作业量大时学生要花费的时间会更长，长此以往并不利于拓展学生的英语思维，严重时会导致学生大脑僵化。而</a:t>
            </a:r>
            <a:r>
              <a:rPr lang="en-US" altLang="zh-CN"/>
              <a:t>“</a:t>
            </a:r>
            <a:r>
              <a:rPr lang="zh-CN" altLang="en-US"/>
              <a:t>双减</a:t>
            </a:r>
            <a:r>
              <a:rPr lang="en-US" altLang="zh-CN"/>
              <a:t>”</a:t>
            </a:r>
            <a:r>
              <a:rPr lang="zh-CN" altLang="en-US"/>
              <a:t>背景下的小学英语情境化作业属于</a:t>
            </a:r>
            <a:r>
              <a:rPr lang="en-US" altLang="zh-CN"/>
              <a:t>“</a:t>
            </a:r>
            <a:r>
              <a:rPr lang="zh-CN" altLang="en-US"/>
              <a:t>生活化</a:t>
            </a:r>
            <a:r>
              <a:rPr lang="en-US" altLang="zh-CN"/>
              <a:t>”</a:t>
            </a:r>
            <a:r>
              <a:rPr lang="zh-CN" altLang="en-US"/>
              <a:t>作业，可以让学生在完成作业时，将理论知识和实际生活相结合，同时更为高效地巩固自己已经学过的英语内容。英语教师从学生的角度入手，充分考虑其现有的知识储备以及独特的生活经历，努力寻找作业和学生生活的连接点，设计出能把英语知识内容和培养学生思维品质进行结合的情境化作业，把学生写作业的过程转化为具有乐趣、能探究未知、迁移并运用英语知识的过程，让学生在写作业时充满期待，带着思考踏入生活，可将其称为</a:t>
            </a:r>
            <a:r>
              <a:rPr lang="en-US" altLang="zh-CN"/>
              <a:t>“</a:t>
            </a:r>
            <a:r>
              <a:rPr lang="zh-CN" altLang="en-US"/>
              <a:t>完成作业的同时感知生活</a:t>
            </a:r>
            <a:r>
              <a:rPr lang="en-US" altLang="zh-CN"/>
              <a:t>”</a:t>
            </a:r>
            <a:r>
              <a:rPr lang="zh-CN" altLang="en-US"/>
              <a:t>。小学英语情境化作业主要是把语言运用当作目的，将语境当作支撑，把体验当成练习途径，让英语学习具有更高的生活价值。体现</a:t>
            </a:r>
            <a:r>
              <a:rPr lang="en-US" altLang="zh-CN"/>
              <a:t>"</a:t>
            </a:r>
            <a:r>
              <a:rPr lang="zh-CN" altLang="en-US"/>
              <a:t>减负增效</a:t>
            </a:r>
            <a:r>
              <a:rPr lang="en-US" altLang="zh-CN"/>
              <a:t>-</a:t>
            </a:r>
            <a:r>
              <a:rPr lang="zh-CN" altLang="en-US"/>
              <a:t>情境赋能</a:t>
            </a:r>
            <a:r>
              <a:rPr lang="en-US" altLang="zh-CN"/>
              <a:t>-</a:t>
            </a:r>
            <a:r>
              <a:rPr lang="zh-CN" altLang="en-US"/>
              <a:t>素养内生</a:t>
            </a:r>
            <a:r>
              <a:rPr lang="en-US" altLang="zh-CN"/>
              <a:t>"</a:t>
            </a:r>
            <a:r>
              <a:rPr lang="zh-CN" altLang="en-US"/>
              <a:t>的进阶逻辑。</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a:t>
            </a:r>
            <a:r>
              <a:rPr lang="zh-CN" altLang="en-US"/>
              <a:t>双减</a:t>
            </a:r>
            <a:r>
              <a:rPr lang="en-US" altLang="zh-CN"/>
              <a:t>”</a:t>
            </a:r>
            <a:r>
              <a:rPr lang="zh-CN" altLang="en-US"/>
              <a:t>政策颁发之前，小学英语作业基本都存在着作业量大且质量低的问题，有些一线教师为了完成教学任务，会选择让学生直接做练习册。有些练习册内的题目极其丰富，会同时涵盖填写句子、完形填空、阅读理解、编写作文、选择单词的用法等内容，但是过于丰富的练习内容会直接造成学生需要花费大量的时间完成英语作业，过于烦琐的内容会降低学生对英语的学习兴趣，而且质量低下的作业无法高效提升学生的英语能力。在</a:t>
            </a:r>
            <a:r>
              <a:rPr lang="en-US" altLang="zh-CN"/>
              <a:t>“</a:t>
            </a:r>
            <a:r>
              <a:rPr lang="zh-CN" altLang="en-US"/>
              <a:t>双减</a:t>
            </a:r>
            <a:r>
              <a:rPr lang="en-US" altLang="zh-CN"/>
              <a:t>”</a:t>
            </a:r>
            <a:r>
              <a:rPr lang="zh-CN" altLang="en-US"/>
              <a:t>背景下布置情境化作业，可以有效提升作业质量。一线英语教师会为学生精心编选作业内容，让内容更加具有代表性，而且因为作业量不多可以有效激发学生完成作业的积极性，让其能够积极主动地完成作业。高质量的情境化作业不仅可以直接达到巩固复习作业的效果，还能提升学生对英语的应用能力，培养其英语学科核心素养。体现</a:t>
            </a:r>
            <a:r>
              <a:rPr lang="en-US" altLang="zh-CN"/>
              <a:t>"</a:t>
            </a:r>
            <a:r>
              <a:rPr lang="zh-CN" altLang="en-US"/>
              <a:t>政策驱动</a:t>
            </a:r>
            <a:r>
              <a:rPr lang="en-US" altLang="zh-CN"/>
              <a:t>-</a:t>
            </a:r>
            <a:r>
              <a:rPr lang="zh-CN" altLang="en-US"/>
              <a:t>实践创新</a:t>
            </a:r>
            <a:r>
              <a:rPr lang="en-US" altLang="zh-CN"/>
              <a:t>-</a:t>
            </a:r>
            <a:r>
              <a:rPr lang="zh-CN" altLang="en-US"/>
              <a:t>素养导向</a:t>
            </a:r>
            <a:r>
              <a:rPr lang="en-US" altLang="zh-CN"/>
              <a:t>"</a:t>
            </a:r>
            <a:r>
              <a:rPr lang="zh-CN" altLang="en-US"/>
              <a:t>的三维关联。</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image" Target="../media/image4.png"/><Relationship Id="rId10" Type="http://schemas.openxmlformats.org/officeDocument/2006/relationships/tags" Target="../tags/tag46.xml"/><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image" Target="../media/image5.png"/><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image" Target="../media/image1.png"/><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6.png"/><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9" Type="http://schemas.openxmlformats.org/officeDocument/2006/relationships/tags" Target="../tags/tag153.xml"/><Relationship Id="rId28" Type="http://schemas.openxmlformats.org/officeDocument/2006/relationships/tags" Target="../tags/tag152.xml"/><Relationship Id="rId27" Type="http://schemas.openxmlformats.org/officeDocument/2006/relationships/tags" Target="../tags/tag151.xml"/><Relationship Id="rId26" Type="http://schemas.openxmlformats.org/officeDocument/2006/relationships/tags" Target="../tags/tag150.xml"/><Relationship Id="rId25" Type="http://schemas.openxmlformats.org/officeDocument/2006/relationships/tags" Target="../tags/tag149.xml"/><Relationship Id="rId24" Type="http://schemas.openxmlformats.org/officeDocument/2006/relationships/tags" Target="../tags/tag148.xml"/><Relationship Id="rId23" Type="http://schemas.openxmlformats.org/officeDocument/2006/relationships/tags" Target="../tags/tag147.xml"/><Relationship Id="rId22" Type="http://schemas.openxmlformats.org/officeDocument/2006/relationships/tags" Target="../tags/tag146.xml"/><Relationship Id="rId21" Type="http://schemas.openxmlformats.org/officeDocument/2006/relationships/tags" Target="../tags/tag145.xml"/><Relationship Id="rId20" Type="http://schemas.openxmlformats.org/officeDocument/2006/relationships/tags" Target="../tags/tag144.xml"/><Relationship Id="rId2" Type="http://schemas.openxmlformats.org/officeDocument/2006/relationships/tags" Target="../tags/tag126.xml"/><Relationship Id="rId19" Type="http://schemas.openxmlformats.org/officeDocument/2006/relationships/tags" Target="../tags/tag143.xml"/><Relationship Id="rId18" Type="http://schemas.openxmlformats.org/officeDocument/2006/relationships/tags" Target="../tags/tag142.xml"/><Relationship Id="rId17" Type="http://schemas.openxmlformats.org/officeDocument/2006/relationships/tags" Target="../tags/tag141.xml"/><Relationship Id="rId16" Type="http://schemas.openxmlformats.org/officeDocument/2006/relationships/tags" Target="../tags/tag140.xml"/><Relationship Id="rId15" Type="http://schemas.openxmlformats.org/officeDocument/2006/relationships/tags" Target="../tags/tag139.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1" cy="6858000"/>
          </a:xfrm>
          <a:prstGeom prst="rect">
            <a:avLst/>
          </a:prstGeom>
          <a:gradFill flip="none" rotWithShape="1">
            <a:gsLst>
              <a:gs pos="0">
                <a:schemeClr val="bg1">
                  <a:alpha val="0"/>
                </a:schemeClr>
              </a:gs>
              <a:gs pos="93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任意多边形: 形状 9"/>
          <p:cNvSpPr/>
          <p:nvPr userDrawn="1">
            <p:custDataLst>
              <p:tags r:id="rId3"/>
            </p:custDataLst>
          </p:nvPr>
        </p:nvSpPr>
        <p:spPr>
          <a:xfrm flipH="1" flipV="1">
            <a:off x="0" y="0"/>
            <a:ext cx="4412842" cy="5384657"/>
          </a:xfrm>
          <a:custGeom>
            <a:avLst/>
            <a:gdLst>
              <a:gd name="connsiteX0" fmla="*/ 4412842 w 4412842"/>
              <a:gd name="connsiteY0" fmla="*/ 0 h 5384657"/>
              <a:gd name="connsiteX1" fmla="*/ 4412842 w 4412842"/>
              <a:gd name="connsiteY1" fmla="*/ 1850003 h 5384657"/>
              <a:gd name="connsiteX2" fmla="*/ 4412117 w 4412842"/>
              <a:gd name="connsiteY2" fmla="*/ 1850058 h 5384657"/>
              <a:gd name="connsiteX3" fmla="*/ 1845184 w 4412842"/>
              <a:gd name="connsiteY3" fmla="*/ 4694574 h 5384657"/>
              <a:gd name="connsiteX4" fmla="*/ 1903274 w 4412842"/>
              <a:gd name="connsiteY4" fmla="*/ 5270819 h 5384657"/>
              <a:gd name="connsiteX5" fmla="*/ 1932545 w 4412842"/>
              <a:gd name="connsiteY5" fmla="*/ 5384657 h 5384657"/>
              <a:gd name="connsiteX6" fmla="*/ 50857 w 4412842"/>
              <a:gd name="connsiteY6" fmla="*/ 5384657 h 5384657"/>
              <a:gd name="connsiteX7" fmla="*/ 24289 w 4412842"/>
              <a:gd name="connsiteY7" fmla="*/ 5175578 h 5384657"/>
              <a:gd name="connsiteX8" fmla="*/ 0 w 4412842"/>
              <a:gd name="connsiteY8" fmla="*/ 4694574 h 5384657"/>
              <a:gd name="connsiteX9" fmla="*/ 4223458 w 4412842"/>
              <a:gd name="connsiteY9" fmla="*/ 14401 h 538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842" h="5384657">
                <a:moveTo>
                  <a:pt x="4412842" y="0"/>
                </a:moveTo>
                <a:lnTo>
                  <a:pt x="4412842" y="1850003"/>
                </a:lnTo>
                <a:lnTo>
                  <a:pt x="4412117" y="1850058"/>
                </a:lnTo>
                <a:cubicBezTo>
                  <a:pt x="2970309" y="1996482"/>
                  <a:pt x="1845184" y="3214134"/>
                  <a:pt x="1845184" y="4694574"/>
                </a:cubicBezTo>
                <a:cubicBezTo>
                  <a:pt x="1845184" y="4891966"/>
                  <a:pt x="1865186" y="5084687"/>
                  <a:pt x="1903274" y="5270819"/>
                </a:cubicBezTo>
                <a:lnTo>
                  <a:pt x="1932545" y="5384657"/>
                </a:lnTo>
                <a:lnTo>
                  <a:pt x="50857" y="5384657"/>
                </a:lnTo>
                <a:lnTo>
                  <a:pt x="24289" y="5175578"/>
                </a:lnTo>
                <a:cubicBezTo>
                  <a:pt x="8228" y="5017428"/>
                  <a:pt x="0" y="4856962"/>
                  <a:pt x="0" y="4694574"/>
                </a:cubicBezTo>
                <a:cubicBezTo>
                  <a:pt x="0" y="2258759"/>
                  <a:pt x="1851204" y="255316"/>
                  <a:pt x="4223458" y="14401"/>
                </a:cubicBezTo>
                <a:close/>
              </a:path>
            </a:pathLst>
          </a:custGeom>
          <a:gradFill>
            <a:gsLst>
              <a:gs pos="0">
                <a:schemeClr val="accent1"/>
              </a:gs>
              <a:gs pos="61000">
                <a:schemeClr val="bg2">
                  <a:alpha val="82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pic>
        <p:nvPicPr>
          <p:cNvPr id="11" name="图片 10"/>
          <p:cNvPicPr>
            <a:picLocks noChangeAspect="1"/>
          </p:cNvPicPr>
          <p:nvPr userDrawn="1">
            <p:custDataLst>
              <p:tags r:id="rId4"/>
            </p:custDataLst>
          </p:nvPr>
        </p:nvPicPr>
        <p:blipFill rotWithShape="1">
          <a:blip r:embed="rId5"/>
          <a:srcRect l="21302" t="13702" r="16670"/>
          <a:stretch>
            <a:fillRect/>
          </a:stretch>
        </p:blipFill>
        <p:spPr>
          <a:xfrm>
            <a:off x="642578" y="1292489"/>
            <a:ext cx="5021039" cy="4367996"/>
          </a:xfrm>
          <a:prstGeom prst="rect">
            <a:avLst/>
          </a:prstGeom>
        </p:spPr>
      </p:pic>
      <p:sp>
        <p:nvSpPr>
          <p:cNvPr id="13" name="任意多边形: 形状 12"/>
          <p:cNvSpPr/>
          <p:nvPr userDrawn="1">
            <p:custDataLst>
              <p:tags r:id="rId6"/>
            </p:custDataLst>
          </p:nvPr>
        </p:nvSpPr>
        <p:spPr>
          <a:xfrm rot="5400000" flipH="1">
            <a:off x="10932431" y="5598431"/>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solidFill>
            <a:srgbClr val="FFFFFF">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4" name="任意多边形: 形状 13"/>
          <p:cNvSpPr/>
          <p:nvPr userDrawn="1">
            <p:custDataLst>
              <p:tags r:id="rId7"/>
            </p:custDataLst>
          </p:nvPr>
        </p:nvSpPr>
        <p:spPr>
          <a:xfrm rot="10800000" flipV="1">
            <a:off x="10415489" y="903272"/>
            <a:ext cx="337088" cy="89616"/>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2" name="标题 1"/>
          <p:cNvSpPr>
            <a:spLocks noGrp="1"/>
          </p:cNvSpPr>
          <p:nvPr>
            <p:ph type="title"/>
            <p:custDataLst>
              <p:tags r:id="rId8"/>
            </p:custDataLst>
          </p:nvPr>
        </p:nvSpPr>
        <p:spPr>
          <a:xfrm>
            <a:off x="5663618" y="3383257"/>
            <a:ext cx="5106563" cy="2165438"/>
          </a:xfrm>
        </p:spPr>
        <p:txBody>
          <a:bodyPr wrap="square" anchor="t" anchorCtr="0">
            <a:normAutofit/>
          </a:bodyPr>
          <a:lstStyle>
            <a:lvl1pPr algn="r">
              <a:defRPr sz="5400"/>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9"/>
            </p:custDataLst>
          </p:nvPr>
        </p:nvSpPr>
        <p:spPr>
          <a:xfrm>
            <a:off x="5663618" y="1506212"/>
            <a:ext cx="5106563" cy="1740519"/>
          </a:xfrm>
          <a:noFill/>
        </p:spPr>
        <p:txBody>
          <a:bodyPr wrap="none" lIns="0" tIns="0" rIns="0" bIns="0" rtlCol="0" anchor="b" anchorCtr="0">
            <a:normAutofit/>
          </a:bodyPr>
          <a:lstStyle>
            <a:lvl1pPr marL="0" indent="0" algn="r">
              <a:buNone/>
              <a:defRPr lang="zh-CN" altLang="en-US" sz="8800" b="1" dirty="0">
                <a:gradFill flip="none" rotWithShape="1">
                  <a:gsLst>
                    <a:gs pos="28000">
                      <a:schemeClr val="accent1"/>
                    </a:gs>
                    <a:gs pos="75000">
                      <a:schemeClr val="accent1">
                        <a:lumMod val="75000"/>
                      </a:schemeClr>
                    </a:gs>
                  </a:gsLst>
                  <a:lin ang="2700000" scaled="1"/>
                  <a:tileRect/>
                </a:gradFill>
                <a:latin typeface="+mj-ea"/>
                <a:ea typeface="+mj-ea"/>
              </a:defRPr>
            </a:lvl1pPr>
          </a:lstStyle>
          <a:p>
            <a:pPr marL="0" lvl="0" algn="r">
              <a:lnSpc>
                <a:spcPct val="100000"/>
              </a:lnSpc>
            </a:pPr>
            <a:r>
              <a:rPr lang="zh-CN" altLang="en-US" dirty="0"/>
              <a:t>节编号</a:t>
            </a:r>
            <a:endParaRPr lang="zh-CN" altLang="en-US" dirty="0"/>
          </a:p>
        </p:txBody>
      </p:sp>
      <p:sp>
        <p:nvSpPr>
          <p:cNvPr id="4" name="日期占位符 4"/>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1"/>
            </p:custDataLst>
          </p:nvPr>
        </p:nvSpPr>
        <p:spPr/>
        <p:txBody>
          <a:bodyPr/>
          <a:lstStyle/>
          <a:p>
            <a:endParaRPr lang="zh-CN" altLang="en-US"/>
          </a:p>
        </p:txBody>
      </p:sp>
      <p:sp>
        <p:nvSpPr>
          <p:cNvPr id="6" name="灯片编号占位符 6"/>
          <p:cNvSpPr>
            <a:spLocks noGrp="1"/>
          </p:cNvSpPr>
          <p:nvPr>
            <p:ph type="sldNum" sz="quarter" idx="12"/>
            <p:custDataLst>
              <p:tags r:id="rId1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1" cy="6858000"/>
          </a:xfrm>
          <a:prstGeom prst="rect">
            <a:avLst/>
          </a:prstGeom>
          <a:gradFill flip="none" rotWithShape="1">
            <a:gsLst>
              <a:gs pos="0">
                <a:schemeClr val="bg1">
                  <a:alpha val="0"/>
                </a:schemeClr>
              </a:gs>
              <a:gs pos="93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3"/>
            </p:custDataLst>
          </p:nvPr>
        </p:nvSpPr>
        <p:spPr>
          <a:xfrm>
            <a:off x="1372418" y="5112231"/>
            <a:ext cx="398124" cy="398124"/>
          </a:xfrm>
          <a:prstGeom prst="ellipse">
            <a:avLst/>
          </a:prstGeom>
          <a:solidFill>
            <a:schemeClr val="accent1">
              <a:lumMod val="75000"/>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799"/>
          <p:cNvPicPr>
            <a:picLocks noChangeAspect="1"/>
          </p:cNvPicPr>
          <p:nvPr userDrawn="1">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rot="16200000">
            <a:off x="1498053" y="5242711"/>
            <a:ext cx="159976" cy="135786"/>
          </a:xfrm>
          <a:prstGeom prst="rect">
            <a:avLst/>
          </a:prstGeom>
        </p:spPr>
      </p:pic>
      <p:sp>
        <p:nvSpPr>
          <p:cNvPr id="12" name="任意多边形: 形状 11"/>
          <p:cNvSpPr/>
          <p:nvPr userDrawn="1">
            <p:custDataLst>
              <p:tags r:id="rId7"/>
            </p:custDataLst>
          </p:nvPr>
        </p:nvSpPr>
        <p:spPr>
          <a:xfrm rot="5400000" flipV="1">
            <a:off x="11429928" y="726785"/>
            <a:ext cx="219788" cy="58431"/>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13" name="任意多边形: 形状 12"/>
          <p:cNvSpPr/>
          <p:nvPr userDrawn="1">
            <p:custDataLst>
              <p:tags r:id="rId8"/>
            </p:custDataLst>
          </p:nvPr>
        </p:nvSpPr>
        <p:spPr>
          <a:xfrm>
            <a:off x="7779158" y="1473343"/>
            <a:ext cx="4412842" cy="5384657"/>
          </a:xfrm>
          <a:custGeom>
            <a:avLst/>
            <a:gdLst>
              <a:gd name="connsiteX0" fmla="*/ 4412842 w 4412842"/>
              <a:gd name="connsiteY0" fmla="*/ 0 h 5384657"/>
              <a:gd name="connsiteX1" fmla="*/ 4412842 w 4412842"/>
              <a:gd name="connsiteY1" fmla="*/ 1850003 h 5384657"/>
              <a:gd name="connsiteX2" fmla="*/ 4412117 w 4412842"/>
              <a:gd name="connsiteY2" fmla="*/ 1850058 h 5384657"/>
              <a:gd name="connsiteX3" fmla="*/ 1845184 w 4412842"/>
              <a:gd name="connsiteY3" fmla="*/ 4694574 h 5384657"/>
              <a:gd name="connsiteX4" fmla="*/ 1903274 w 4412842"/>
              <a:gd name="connsiteY4" fmla="*/ 5270819 h 5384657"/>
              <a:gd name="connsiteX5" fmla="*/ 1932545 w 4412842"/>
              <a:gd name="connsiteY5" fmla="*/ 5384657 h 5384657"/>
              <a:gd name="connsiteX6" fmla="*/ 50857 w 4412842"/>
              <a:gd name="connsiteY6" fmla="*/ 5384657 h 5384657"/>
              <a:gd name="connsiteX7" fmla="*/ 24289 w 4412842"/>
              <a:gd name="connsiteY7" fmla="*/ 5175578 h 5384657"/>
              <a:gd name="connsiteX8" fmla="*/ 0 w 4412842"/>
              <a:gd name="connsiteY8" fmla="*/ 4694574 h 5384657"/>
              <a:gd name="connsiteX9" fmla="*/ 4223458 w 4412842"/>
              <a:gd name="connsiteY9" fmla="*/ 14401 h 538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842" h="5384657">
                <a:moveTo>
                  <a:pt x="4412842" y="0"/>
                </a:moveTo>
                <a:lnTo>
                  <a:pt x="4412842" y="1850003"/>
                </a:lnTo>
                <a:lnTo>
                  <a:pt x="4412117" y="1850058"/>
                </a:lnTo>
                <a:cubicBezTo>
                  <a:pt x="2970309" y="1996482"/>
                  <a:pt x="1845184" y="3214134"/>
                  <a:pt x="1845184" y="4694574"/>
                </a:cubicBezTo>
                <a:cubicBezTo>
                  <a:pt x="1845184" y="4891966"/>
                  <a:pt x="1865186" y="5084687"/>
                  <a:pt x="1903274" y="5270819"/>
                </a:cubicBezTo>
                <a:lnTo>
                  <a:pt x="1932545" y="5384657"/>
                </a:lnTo>
                <a:lnTo>
                  <a:pt x="50857" y="5384657"/>
                </a:lnTo>
                <a:lnTo>
                  <a:pt x="24289" y="5175578"/>
                </a:lnTo>
                <a:cubicBezTo>
                  <a:pt x="8228" y="5017428"/>
                  <a:pt x="0" y="4856962"/>
                  <a:pt x="0" y="4694574"/>
                </a:cubicBezTo>
                <a:cubicBezTo>
                  <a:pt x="0" y="2258759"/>
                  <a:pt x="1851204" y="255316"/>
                  <a:pt x="4223458" y="14401"/>
                </a:cubicBezTo>
                <a:close/>
              </a:path>
            </a:pathLst>
          </a:custGeom>
          <a:gradFill>
            <a:gsLst>
              <a:gs pos="0">
                <a:schemeClr val="accent1">
                  <a:alpha val="50000"/>
                </a:schemeClr>
              </a:gs>
              <a:gs pos="100000">
                <a:schemeClr val="bg2">
                  <a:alpha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15" name="任意多边形: 形状 14"/>
          <p:cNvSpPr/>
          <p:nvPr userDrawn="1">
            <p:custDataLst>
              <p:tags r:id="rId9"/>
            </p:custDataLst>
          </p:nvPr>
        </p:nvSpPr>
        <p:spPr>
          <a:xfrm>
            <a:off x="0" y="0"/>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gradFill>
            <a:gsLst>
              <a:gs pos="0">
                <a:schemeClr val="accent1">
                  <a:lumMod val="40000"/>
                  <a:lumOff val="60000"/>
                  <a:alpha val="0"/>
                </a:schemeClr>
              </a:gs>
              <a:gs pos="100000">
                <a:schemeClr val="accent1">
                  <a:alpha val="53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pic>
        <p:nvPicPr>
          <p:cNvPr id="17" name="图片 16"/>
          <p:cNvPicPr>
            <a:picLocks noChangeAspect="1"/>
          </p:cNvPicPr>
          <p:nvPr userDrawn="1">
            <p:custDataLst>
              <p:tags r:id="rId10"/>
            </p:custDataLst>
          </p:nvPr>
        </p:nvPicPr>
        <p:blipFill rotWithShape="1">
          <a:blip r:embed="rId11"/>
          <a:srcRect l="15079" t="17171" r="45790" b="7436"/>
          <a:stretch>
            <a:fillRect/>
          </a:stretch>
        </p:blipFill>
        <p:spPr>
          <a:xfrm>
            <a:off x="7287854" y="1282190"/>
            <a:ext cx="3773318" cy="4545898"/>
          </a:xfrm>
          <a:prstGeom prst="rect">
            <a:avLst/>
          </a:prstGeom>
          <a:effectLst/>
        </p:spPr>
      </p:pic>
      <p:sp>
        <p:nvSpPr>
          <p:cNvPr id="4" name="日期占位符 3"/>
          <p:cNvSpPr>
            <a:spLocks noGrp="1"/>
          </p:cNvSpPr>
          <p:nvPr>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4"/>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a:spLocks noGrp="1"/>
          </p:cNvSpPr>
          <p:nvPr>
            <p:ph type="body" sz="quarter" idx="13" hasCustomPrompt="1"/>
            <p:custDataLst>
              <p:tags r:id="rId15"/>
            </p:custDataLst>
          </p:nvPr>
        </p:nvSpPr>
        <p:spPr>
          <a:xfrm>
            <a:off x="1239765" y="504000"/>
            <a:ext cx="2880000" cy="504000"/>
          </a:xfrm>
        </p:spPr>
        <p:txBody>
          <a:bodyPr wrap="square" anchor="ctr">
            <a:normAutofit/>
          </a:bodyPr>
          <a:lstStyle>
            <a:lvl1pPr marL="0" indent="0">
              <a:lnSpc>
                <a:spcPct val="100000"/>
              </a:lnSpc>
              <a:buNone/>
              <a:defRPr sz="1800">
                <a:solidFill>
                  <a:schemeClr val="tx1">
                    <a:alpha val="70000"/>
                  </a:schemeClr>
                </a:solidFill>
              </a:defRPr>
            </a:lvl1pPr>
          </a:lstStyle>
          <a:p>
            <a:pPr lvl="0"/>
            <a:r>
              <a:rPr lang="zh-CN" altLang="en-US" dirty="0"/>
              <a:t>公司名</a:t>
            </a:r>
            <a:endParaRPr lang="zh-CN" altLang="en-US" dirty="0"/>
          </a:p>
        </p:txBody>
      </p:sp>
      <p:sp>
        <p:nvSpPr>
          <p:cNvPr id="18" name="年号占位符 8"/>
          <p:cNvSpPr>
            <a:spLocks noGrp="1"/>
          </p:cNvSpPr>
          <p:nvPr>
            <p:ph type="body" sz="quarter" idx="15" hasCustomPrompt="1"/>
            <p:custDataLst>
              <p:tags r:id="rId16"/>
            </p:custDataLst>
          </p:nvPr>
        </p:nvSpPr>
        <p:spPr>
          <a:xfrm>
            <a:off x="8473800" y="504000"/>
            <a:ext cx="2880000" cy="504000"/>
          </a:xfrm>
        </p:spPr>
        <p:txBody>
          <a:bodyPr wrap="square" anchor="ctr">
            <a:normAutofit/>
          </a:bodyPr>
          <a:lstStyle>
            <a:lvl1pPr marL="0" indent="0" algn="r">
              <a:lnSpc>
                <a:spcPct val="100000"/>
              </a:lnSpc>
              <a:buNone/>
              <a:defRPr sz="1800">
                <a:solidFill>
                  <a:schemeClr val="tx1">
                    <a:alpha val="70000"/>
                  </a:schemeClr>
                </a:solidFill>
              </a:defRPr>
            </a:lvl1pPr>
          </a:lstStyle>
          <a:p>
            <a:pPr lvl="0"/>
            <a:r>
              <a:rPr lang="zh-CN" altLang="en-US" dirty="0"/>
              <a:t>年号</a:t>
            </a:r>
            <a:endParaRPr lang="zh-CN" altLang="en-US" dirty="0"/>
          </a:p>
        </p:txBody>
      </p:sp>
      <p:sp>
        <p:nvSpPr>
          <p:cNvPr id="2" name="标题 1"/>
          <p:cNvSpPr>
            <a:spLocks noGrp="1"/>
          </p:cNvSpPr>
          <p:nvPr>
            <p:ph type="ctrTitle"/>
            <p:custDataLst>
              <p:tags r:id="rId17"/>
            </p:custDataLst>
          </p:nvPr>
        </p:nvSpPr>
        <p:spPr>
          <a:xfrm>
            <a:off x="1239767" y="1473505"/>
            <a:ext cx="6001026" cy="2676059"/>
          </a:xfrm>
        </p:spPr>
        <p:txBody>
          <a:bodyPr wrap="square" anchor="b">
            <a:normAutofit/>
          </a:bodyPr>
          <a:lstStyle>
            <a:lvl1pPr algn="l">
              <a:lnSpc>
                <a:spcPct val="100000"/>
              </a:lnSpc>
              <a:defRPr sz="6000">
                <a:solidFill>
                  <a:schemeClr val="tx2"/>
                </a:solidFill>
              </a:defRPr>
            </a:lvl1pPr>
          </a:lstStyle>
          <a:p>
            <a:r>
              <a:rPr lang="zh-CN" altLang="en-US" dirty="0"/>
              <a:t>单击此处编辑母版标题样式</a:t>
            </a:r>
            <a:endParaRPr lang="zh-CN" altLang="en-US" dirty="0"/>
          </a:p>
        </p:txBody>
      </p:sp>
      <p:sp>
        <p:nvSpPr>
          <p:cNvPr id="24" name="署名占位符 10"/>
          <p:cNvSpPr>
            <a:spLocks noGrp="1"/>
          </p:cNvSpPr>
          <p:nvPr>
            <p:ph type="body" sz="quarter" idx="17" hasCustomPrompt="1"/>
            <p:custDataLst>
              <p:tags r:id="rId18"/>
            </p:custDataLst>
          </p:nvPr>
        </p:nvSpPr>
        <p:spPr>
          <a:xfrm>
            <a:off x="1878619" y="5058604"/>
            <a:ext cx="2880000" cy="504000"/>
          </a:xfrm>
          <a:prstGeom prst="roundRect">
            <a:avLst>
              <a:gd name="adj" fmla="val 50000"/>
            </a:avLst>
          </a:prstGeom>
          <a:gradFill>
            <a:gsLst>
              <a:gs pos="0">
                <a:schemeClr val="accent1">
                  <a:alpha val="0"/>
                </a:schemeClr>
              </a:gs>
              <a:gs pos="76000">
                <a:schemeClr val="accent1"/>
              </a:gs>
            </a:gsLst>
            <a:lin ang="10800000" scaled="0"/>
          </a:gradFill>
        </p:spPr>
        <p:txBody>
          <a:bodyPr wrap="square" anchor="ctr">
            <a:normAutofit/>
          </a:bodyPr>
          <a:lstStyle>
            <a:lvl1pPr marL="360045" indent="0" algn="l" eaLnBrk="1" fontAlgn="auto" latinLnBrk="0" hangingPunct="1">
              <a:lnSpc>
                <a:spcPct val="100000"/>
              </a:lnSpc>
              <a:buNone/>
              <a:defRPr sz="18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7999"/>
          </a:xfrm>
          <a:prstGeom prst="rect">
            <a:avLst/>
          </a:prstGeom>
          <a:gradFill flip="none" rotWithShape="1">
            <a:gsLst>
              <a:gs pos="0">
                <a:schemeClr val="accent1">
                  <a:alpha val="0"/>
                </a:schemeClr>
              </a:gs>
              <a:gs pos="88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 name="矩形 3"/>
          <p:cNvSpPr/>
          <p:nvPr userDrawn="1">
            <p:custDataLst>
              <p:tags r:id="rId3"/>
            </p:custDataLst>
          </p:nvPr>
        </p:nvSpPr>
        <p:spPr>
          <a:xfrm flipH="1">
            <a:off x="0" y="6326116"/>
            <a:ext cx="12191999" cy="531884"/>
          </a:xfrm>
          <a:prstGeom prst="rect">
            <a:avLst/>
          </a:prstGeom>
          <a:gradFill flip="none" rotWithShape="1">
            <a:gsLst>
              <a:gs pos="0">
                <a:schemeClr val="bg2">
                  <a:alpha val="0"/>
                </a:schemeClr>
              </a:gs>
              <a:gs pos="100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userDrawn="1">
            <p:custDataLst>
              <p:tags r:id="rId4"/>
            </p:custDataLst>
          </p:nvPr>
        </p:nvSpPr>
        <p:spPr>
          <a:xfrm flipV="1">
            <a:off x="831531" y="6561763"/>
            <a:ext cx="337088" cy="89616"/>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10" name="任意多边形: 形状 9"/>
          <p:cNvSpPr/>
          <p:nvPr userDrawn="1">
            <p:custDataLst>
              <p:tags r:id="rId5"/>
            </p:custDataLst>
          </p:nvPr>
        </p:nvSpPr>
        <p:spPr>
          <a:xfrm flipH="1">
            <a:off x="10572372" y="0"/>
            <a:ext cx="1619628" cy="1616166"/>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gradFill>
            <a:gsLst>
              <a:gs pos="0">
                <a:schemeClr val="accent1">
                  <a:alpha val="0"/>
                  <a:lumMod val="50000"/>
                  <a:lumOff val="50000"/>
                </a:schemeClr>
              </a:gs>
              <a:gs pos="100000">
                <a:schemeClr val="accent1">
                  <a:lumMod val="20000"/>
                  <a:lumOff val="80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pic>
        <p:nvPicPr>
          <p:cNvPr id="11" name="图片 10"/>
          <p:cNvPicPr>
            <a:picLocks noChangeAspect="1"/>
          </p:cNvPicPr>
          <p:nvPr userDrawn="1">
            <p:custDataLst>
              <p:tags r:id="rId6"/>
            </p:custDataLst>
          </p:nvPr>
        </p:nvPicPr>
        <p:blipFill rotWithShape="1">
          <a:blip r:embed="rId7"/>
          <a:srcRect l="9710" r="14517" b="15557"/>
          <a:stretch>
            <a:fillRect/>
          </a:stretch>
        </p:blipFill>
        <p:spPr>
          <a:xfrm>
            <a:off x="9437348" y="132972"/>
            <a:ext cx="2164821" cy="1508536"/>
          </a:xfrm>
          <a:prstGeom prst="rect">
            <a:avLst/>
          </a:prstGeom>
        </p:spPr>
      </p:pic>
      <p:sp>
        <p:nvSpPr>
          <p:cNvPr id="2" name="标题 1"/>
          <p:cNvSpPr>
            <a:spLocks noGrp="1"/>
          </p:cNvSpPr>
          <p:nvPr>
            <p:ph type="title" hasCustomPrompt="1"/>
            <p:custDataLst>
              <p:tags r:id="rId8"/>
            </p:custDataLst>
          </p:nvPr>
        </p:nvSpPr>
        <p:spPr>
          <a:xfrm>
            <a:off x="839788" y="565200"/>
            <a:ext cx="1755775" cy="1081088"/>
          </a:xfrm>
        </p:spPr>
        <p:txBody>
          <a:bodyPr wrap="square" anchor="b">
            <a:normAutofit/>
          </a:bodyPr>
          <a:lstStyle>
            <a:lvl1pPr>
              <a:defRPr sz="6000"/>
            </a:lvl1pPr>
          </a:lstStyle>
          <a:p>
            <a:r>
              <a:rPr lang="zh-CN" altLang="en-US" dirty="0"/>
              <a:t>标题</a:t>
            </a:r>
            <a:endParaRPr lang="zh-CN" altLang="en-US" dirty="0"/>
          </a:p>
        </p:txBody>
      </p:sp>
      <p:sp>
        <p:nvSpPr>
          <p:cNvPr id="7"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dirty="0"/>
          </a:p>
        </p:txBody>
      </p:sp>
      <p:sp>
        <p:nvSpPr>
          <p:cNvPr id="8" name="页脚占位符 4"/>
          <p:cNvSpPr>
            <a:spLocks noGrp="1"/>
          </p:cNvSpPr>
          <p:nvPr>
            <p:ph type="ftr" sz="quarter" idx="11"/>
            <p:custDataLst>
              <p:tags r:id="rId10"/>
            </p:custDataLst>
          </p:nvPr>
        </p:nvSpPr>
        <p:spPr/>
        <p:txBody>
          <a:bodyPr/>
          <a:lstStyle/>
          <a:p>
            <a:endParaRPr lang="zh-CN" altLang="en-US"/>
          </a:p>
        </p:txBody>
      </p:sp>
      <p:sp>
        <p:nvSpPr>
          <p:cNvPr id="9" name="灯片编号占位符 5"/>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1" cy="6858000"/>
          </a:xfrm>
          <a:prstGeom prst="rect">
            <a:avLst/>
          </a:prstGeom>
          <a:gradFill flip="none" rotWithShape="1">
            <a:gsLst>
              <a:gs pos="0">
                <a:schemeClr val="bg1">
                  <a:alpha val="0"/>
                </a:schemeClr>
              </a:gs>
              <a:gs pos="93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任意多边形: 形状 9"/>
          <p:cNvSpPr/>
          <p:nvPr userDrawn="1">
            <p:custDataLst>
              <p:tags r:id="rId3"/>
            </p:custDataLst>
          </p:nvPr>
        </p:nvSpPr>
        <p:spPr>
          <a:xfrm flipH="1" flipV="1">
            <a:off x="0" y="0"/>
            <a:ext cx="4412842" cy="5384657"/>
          </a:xfrm>
          <a:custGeom>
            <a:avLst/>
            <a:gdLst>
              <a:gd name="connsiteX0" fmla="*/ 4412842 w 4412842"/>
              <a:gd name="connsiteY0" fmla="*/ 0 h 5384657"/>
              <a:gd name="connsiteX1" fmla="*/ 4412842 w 4412842"/>
              <a:gd name="connsiteY1" fmla="*/ 1850003 h 5384657"/>
              <a:gd name="connsiteX2" fmla="*/ 4412117 w 4412842"/>
              <a:gd name="connsiteY2" fmla="*/ 1850058 h 5384657"/>
              <a:gd name="connsiteX3" fmla="*/ 1845184 w 4412842"/>
              <a:gd name="connsiteY3" fmla="*/ 4694574 h 5384657"/>
              <a:gd name="connsiteX4" fmla="*/ 1903274 w 4412842"/>
              <a:gd name="connsiteY4" fmla="*/ 5270819 h 5384657"/>
              <a:gd name="connsiteX5" fmla="*/ 1932545 w 4412842"/>
              <a:gd name="connsiteY5" fmla="*/ 5384657 h 5384657"/>
              <a:gd name="connsiteX6" fmla="*/ 50857 w 4412842"/>
              <a:gd name="connsiteY6" fmla="*/ 5384657 h 5384657"/>
              <a:gd name="connsiteX7" fmla="*/ 24289 w 4412842"/>
              <a:gd name="connsiteY7" fmla="*/ 5175578 h 5384657"/>
              <a:gd name="connsiteX8" fmla="*/ 0 w 4412842"/>
              <a:gd name="connsiteY8" fmla="*/ 4694574 h 5384657"/>
              <a:gd name="connsiteX9" fmla="*/ 4223458 w 4412842"/>
              <a:gd name="connsiteY9" fmla="*/ 14401 h 538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842" h="5384657">
                <a:moveTo>
                  <a:pt x="4412842" y="0"/>
                </a:moveTo>
                <a:lnTo>
                  <a:pt x="4412842" y="1850003"/>
                </a:lnTo>
                <a:lnTo>
                  <a:pt x="4412117" y="1850058"/>
                </a:lnTo>
                <a:cubicBezTo>
                  <a:pt x="2970309" y="1996482"/>
                  <a:pt x="1845184" y="3214134"/>
                  <a:pt x="1845184" y="4694574"/>
                </a:cubicBezTo>
                <a:cubicBezTo>
                  <a:pt x="1845184" y="4891966"/>
                  <a:pt x="1865186" y="5084687"/>
                  <a:pt x="1903274" y="5270819"/>
                </a:cubicBezTo>
                <a:lnTo>
                  <a:pt x="1932545" y="5384657"/>
                </a:lnTo>
                <a:lnTo>
                  <a:pt x="50857" y="5384657"/>
                </a:lnTo>
                <a:lnTo>
                  <a:pt x="24289" y="5175578"/>
                </a:lnTo>
                <a:cubicBezTo>
                  <a:pt x="8228" y="5017428"/>
                  <a:pt x="0" y="4856962"/>
                  <a:pt x="0" y="4694574"/>
                </a:cubicBezTo>
                <a:cubicBezTo>
                  <a:pt x="0" y="2258759"/>
                  <a:pt x="1851204" y="255316"/>
                  <a:pt x="4223458" y="14401"/>
                </a:cubicBezTo>
                <a:close/>
              </a:path>
            </a:pathLst>
          </a:custGeom>
          <a:gradFill>
            <a:gsLst>
              <a:gs pos="0">
                <a:schemeClr val="accent1"/>
              </a:gs>
              <a:gs pos="61000">
                <a:schemeClr val="bg2">
                  <a:alpha val="82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pic>
        <p:nvPicPr>
          <p:cNvPr id="11" name="图片 10"/>
          <p:cNvPicPr>
            <a:picLocks noChangeAspect="1"/>
          </p:cNvPicPr>
          <p:nvPr userDrawn="1">
            <p:custDataLst>
              <p:tags r:id="rId4"/>
            </p:custDataLst>
          </p:nvPr>
        </p:nvPicPr>
        <p:blipFill rotWithShape="1">
          <a:blip r:embed="rId5"/>
          <a:srcRect l="21302" t="13702" r="16670"/>
          <a:stretch>
            <a:fillRect/>
          </a:stretch>
        </p:blipFill>
        <p:spPr>
          <a:xfrm>
            <a:off x="642578" y="1292489"/>
            <a:ext cx="5021039" cy="4367996"/>
          </a:xfrm>
          <a:prstGeom prst="rect">
            <a:avLst/>
          </a:prstGeom>
        </p:spPr>
      </p:pic>
      <p:sp>
        <p:nvSpPr>
          <p:cNvPr id="13" name="任意多边形: 形状 12"/>
          <p:cNvSpPr/>
          <p:nvPr userDrawn="1">
            <p:custDataLst>
              <p:tags r:id="rId6"/>
            </p:custDataLst>
          </p:nvPr>
        </p:nvSpPr>
        <p:spPr>
          <a:xfrm rot="5400000" flipH="1">
            <a:off x="10932431" y="5598431"/>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solidFill>
            <a:srgbClr val="FFFFFF">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4" name="任意多边形: 形状 13"/>
          <p:cNvSpPr/>
          <p:nvPr userDrawn="1">
            <p:custDataLst>
              <p:tags r:id="rId7"/>
            </p:custDataLst>
          </p:nvPr>
        </p:nvSpPr>
        <p:spPr>
          <a:xfrm rot="10800000" flipV="1">
            <a:off x="10415489" y="903272"/>
            <a:ext cx="337088" cy="89616"/>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2" name="标题 1"/>
          <p:cNvSpPr>
            <a:spLocks noGrp="1"/>
          </p:cNvSpPr>
          <p:nvPr>
            <p:ph type="title"/>
            <p:custDataLst>
              <p:tags r:id="rId8"/>
            </p:custDataLst>
          </p:nvPr>
        </p:nvSpPr>
        <p:spPr>
          <a:xfrm>
            <a:off x="5663618" y="3383257"/>
            <a:ext cx="5106563" cy="2165438"/>
          </a:xfrm>
        </p:spPr>
        <p:txBody>
          <a:bodyPr wrap="square" anchor="t" anchorCtr="0">
            <a:normAutofit/>
          </a:bodyPr>
          <a:lstStyle>
            <a:lvl1pPr algn="r">
              <a:defRPr sz="5400"/>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9"/>
            </p:custDataLst>
          </p:nvPr>
        </p:nvSpPr>
        <p:spPr>
          <a:xfrm>
            <a:off x="5663618" y="1506212"/>
            <a:ext cx="5106563" cy="1740519"/>
          </a:xfrm>
          <a:noFill/>
        </p:spPr>
        <p:txBody>
          <a:bodyPr wrap="none" lIns="0" tIns="0" rIns="0" bIns="0" rtlCol="0" anchor="b" anchorCtr="0">
            <a:normAutofit/>
          </a:bodyPr>
          <a:lstStyle>
            <a:lvl1pPr marL="0" indent="0" algn="r">
              <a:buNone/>
              <a:defRPr lang="zh-CN" altLang="en-US" sz="8800" b="1" dirty="0">
                <a:gradFill flip="none" rotWithShape="1">
                  <a:gsLst>
                    <a:gs pos="28000">
                      <a:schemeClr val="accent1"/>
                    </a:gs>
                    <a:gs pos="75000">
                      <a:schemeClr val="accent1">
                        <a:lumMod val="75000"/>
                      </a:schemeClr>
                    </a:gs>
                  </a:gsLst>
                  <a:lin ang="2700000" scaled="1"/>
                  <a:tileRect/>
                </a:gradFill>
                <a:latin typeface="+mj-ea"/>
                <a:ea typeface="+mj-ea"/>
              </a:defRPr>
            </a:lvl1pPr>
          </a:lstStyle>
          <a:p>
            <a:pPr marL="0" lvl="0" algn="r">
              <a:lnSpc>
                <a:spcPct val="100000"/>
              </a:lnSpc>
            </a:pPr>
            <a:r>
              <a:rPr lang="zh-CN" altLang="en-US" dirty="0"/>
              <a:t>节编号</a:t>
            </a:r>
            <a:endParaRPr lang="zh-CN" altLang="en-US" dirty="0"/>
          </a:p>
        </p:txBody>
      </p:sp>
      <p:sp>
        <p:nvSpPr>
          <p:cNvPr id="4" name="日期占位符 4"/>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1"/>
            </p:custDataLst>
          </p:nvPr>
        </p:nvSpPr>
        <p:spPr/>
        <p:txBody>
          <a:bodyPr/>
          <a:lstStyle/>
          <a:p>
            <a:endParaRPr lang="zh-CN" altLang="en-US"/>
          </a:p>
        </p:txBody>
      </p:sp>
      <p:sp>
        <p:nvSpPr>
          <p:cNvPr id="6" name="灯片编号占位符 6"/>
          <p:cNvSpPr>
            <a:spLocks noGrp="1"/>
          </p:cNvSpPr>
          <p:nvPr>
            <p:ph type="sldNum" sz="quarter" idx="12"/>
            <p:custDataLst>
              <p:tags r:id="rId1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1" cy="6858000"/>
          </a:xfrm>
          <a:prstGeom prst="rect">
            <a:avLst/>
          </a:prstGeom>
          <a:gradFill flip="none" rotWithShape="1">
            <a:gsLst>
              <a:gs pos="0">
                <a:schemeClr val="bg1">
                  <a:alpha val="0"/>
                </a:schemeClr>
              </a:gs>
              <a:gs pos="93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8" name="任意多边形: 形状 7"/>
          <p:cNvSpPr/>
          <p:nvPr userDrawn="1">
            <p:custDataLst>
              <p:tags r:id="rId3"/>
            </p:custDataLst>
          </p:nvPr>
        </p:nvSpPr>
        <p:spPr>
          <a:xfrm>
            <a:off x="6511813" y="0"/>
            <a:ext cx="5680187" cy="6858000"/>
          </a:xfrm>
          <a:custGeom>
            <a:avLst/>
            <a:gdLst>
              <a:gd name="connsiteX0" fmla="*/ 4412842 w 4412842"/>
              <a:gd name="connsiteY0" fmla="*/ 0 h 5384657"/>
              <a:gd name="connsiteX1" fmla="*/ 4412842 w 4412842"/>
              <a:gd name="connsiteY1" fmla="*/ 1850003 h 5384657"/>
              <a:gd name="connsiteX2" fmla="*/ 4412117 w 4412842"/>
              <a:gd name="connsiteY2" fmla="*/ 1850058 h 5384657"/>
              <a:gd name="connsiteX3" fmla="*/ 1845184 w 4412842"/>
              <a:gd name="connsiteY3" fmla="*/ 4694574 h 5384657"/>
              <a:gd name="connsiteX4" fmla="*/ 1903274 w 4412842"/>
              <a:gd name="connsiteY4" fmla="*/ 5270819 h 5384657"/>
              <a:gd name="connsiteX5" fmla="*/ 1932545 w 4412842"/>
              <a:gd name="connsiteY5" fmla="*/ 5384657 h 5384657"/>
              <a:gd name="connsiteX6" fmla="*/ 50857 w 4412842"/>
              <a:gd name="connsiteY6" fmla="*/ 5384657 h 5384657"/>
              <a:gd name="connsiteX7" fmla="*/ 24289 w 4412842"/>
              <a:gd name="connsiteY7" fmla="*/ 5175578 h 5384657"/>
              <a:gd name="connsiteX8" fmla="*/ 0 w 4412842"/>
              <a:gd name="connsiteY8" fmla="*/ 4694574 h 5384657"/>
              <a:gd name="connsiteX9" fmla="*/ 4223458 w 4412842"/>
              <a:gd name="connsiteY9" fmla="*/ 14401 h 538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842" h="5384657">
                <a:moveTo>
                  <a:pt x="4412842" y="0"/>
                </a:moveTo>
                <a:lnTo>
                  <a:pt x="4412842" y="1850003"/>
                </a:lnTo>
                <a:lnTo>
                  <a:pt x="4412117" y="1850058"/>
                </a:lnTo>
                <a:cubicBezTo>
                  <a:pt x="2970309" y="1996482"/>
                  <a:pt x="1845184" y="3214134"/>
                  <a:pt x="1845184" y="4694574"/>
                </a:cubicBezTo>
                <a:cubicBezTo>
                  <a:pt x="1845184" y="4891966"/>
                  <a:pt x="1865186" y="5084687"/>
                  <a:pt x="1903274" y="5270819"/>
                </a:cubicBezTo>
                <a:lnTo>
                  <a:pt x="1932545" y="5384657"/>
                </a:lnTo>
                <a:lnTo>
                  <a:pt x="50857" y="5384657"/>
                </a:lnTo>
                <a:lnTo>
                  <a:pt x="24289" y="5175578"/>
                </a:lnTo>
                <a:cubicBezTo>
                  <a:pt x="8228" y="5017428"/>
                  <a:pt x="0" y="4856962"/>
                  <a:pt x="0" y="4694574"/>
                </a:cubicBezTo>
                <a:cubicBezTo>
                  <a:pt x="0" y="2258759"/>
                  <a:pt x="1851204" y="255316"/>
                  <a:pt x="4223458" y="14401"/>
                </a:cubicBezTo>
                <a:close/>
              </a:path>
            </a:pathLst>
          </a:custGeom>
          <a:gradFill>
            <a:gsLst>
              <a:gs pos="0">
                <a:schemeClr val="accent1">
                  <a:alpha val="50000"/>
                </a:schemeClr>
              </a:gs>
              <a:gs pos="100000">
                <a:schemeClr val="bg2">
                  <a:alpha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9" name="任意多边形: 形状 8"/>
          <p:cNvSpPr/>
          <p:nvPr userDrawn="1">
            <p:custDataLst>
              <p:tags r:id="rId4"/>
            </p:custDataLst>
          </p:nvPr>
        </p:nvSpPr>
        <p:spPr>
          <a:xfrm>
            <a:off x="0" y="0"/>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gradFill>
            <a:gsLst>
              <a:gs pos="0">
                <a:schemeClr val="accent1">
                  <a:lumMod val="40000"/>
                  <a:lumOff val="60000"/>
                  <a:alpha val="0"/>
                </a:schemeClr>
              </a:gs>
              <a:gs pos="100000">
                <a:schemeClr val="accent1">
                  <a:alpha val="53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pic>
        <p:nvPicPr>
          <p:cNvPr id="11" name="图片 10"/>
          <p:cNvPicPr>
            <a:picLocks noChangeAspect="1"/>
          </p:cNvPicPr>
          <p:nvPr userDrawn="1">
            <p:custDataLst>
              <p:tags r:id="rId5"/>
            </p:custDataLst>
          </p:nvPr>
        </p:nvPicPr>
        <p:blipFill rotWithShape="1">
          <a:blip r:embed="rId6"/>
          <a:srcRect l="23702" t="9514" r="16456" b="12361"/>
          <a:stretch>
            <a:fillRect/>
          </a:stretch>
        </p:blipFill>
        <p:spPr>
          <a:xfrm>
            <a:off x="6562500" y="1258221"/>
            <a:ext cx="4854023" cy="3962562"/>
          </a:xfrm>
          <a:prstGeom prst="rect">
            <a:avLst/>
          </a:prstGeom>
        </p:spPr>
      </p:pic>
      <p:sp>
        <p:nvSpPr>
          <p:cNvPr id="2" name="标题 1"/>
          <p:cNvSpPr>
            <a:spLocks noGrp="1"/>
          </p:cNvSpPr>
          <p:nvPr>
            <p:ph type="ctrTitle"/>
            <p:custDataLst>
              <p:tags r:id="rId7"/>
            </p:custDataLst>
          </p:nvPr>
        </p:nvSpPr>
        <p:spPr>
          <a:xfrm>
            <a:off x="1235074" y="1215661"/>
            <a:ext cx="5232511" cy="2389310"/>
          </a:xfrm>
        </p:spPr>
        <p:txBody>
          <a:bodyPr wrap="square" anchor="b">
            <a:normAutofit/>
          </a:bodyPr>
          <a:lstStyle>
            <a:lvl1pPr algn="l">
              <a:lnSpc>
                <a:spcPct val="100000"/>
              </a:lnSpc>
              <a:defRPr sz="6000"/>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8"/>
            </p:custDataLst>
          </p:nvPr>
        </p:nvSpPr>
        <p:spPr>
          <a:xfrm>
            <a:off x="1235075" y="3731331"/>
            <a:ext cx="5257799" cy="972000"/>
          </a:xfrm>
        </p:spPr>
        <p:txBody>
          <a:bodyPr wrap="square">
            <a:normAutofit/>
          </a:bodyPr>
          <a:lstStyle>
            <a:lvl1pPr marL="0" indent="0" algn="l">
              <a:lnSpc>
                <a:spcPct val="100000"/>
              </a:lnSpc>
              <a:buNone/>
              <a:defRPr sz="3200" b="1" cap="all" baseline="0">
                <a:gradFill>
                  <a:gsLst>
                    <a:gs pos="0">
                      <a:schemeClr val="accent1"/>
                    </a:gs>
                    <a:gs pos="60000">
                      <a:schemeClr val="accent1">
                        <a:lumMod val="75000"/>
                      </a:schemeClr>
                    </a:gs>
                  </a:gsLst>
                  <a:lin ang="2700000" scaled="1"/>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0"/>
            <a:ext cx="12192000" cy="6858000"/>
          </a:xfrm>
          <a:prstGeom prst="rect">
            <a:avLst/>
          </a:prstGeom>
          <a:gradFill flip="none" rotWithShape="1">
            <a:gsLst>
              <a:gs pos="37000">
                <a:schemeClr val="bg1"/>
              </a:gs>
              <a:gs pos="81000">
                <a:schemeClr val="bg2"/>
              </a:gs>
            </a:gsLst>
            <a:lin ang="8100000" scaled="1"/>
            <a:tileRect/>
          </a:gradFill>
          <a:ln w="12887" cap="flat">
            <a:noFill/>
            <a:prstDash val="solid"/>
            <a:miter/>
          </a:ln>
        </p:spPr>
        <p:txBody>
          <a:bodyPr rtlCol="0" anchor="ctr"/>
          <a:lstStyle/>
          <a:p>
            <a:pPr algn="l"/>
            <a:endParaRPr lang="zh-CN" altLang="en-US"/>
          </a:p>
        </p:txBody>
      </p:sp>
      <p:sp>
        <p:nvSpPr>
          <p:cNvPr id="11" name="矩形: 单圆角 7"/>
          <p:cNvSpPr/>
          <p:nvPr userDrawn="1">
            <p:custDataLst>
              <p:tags r:id="rId3"/>
            </p:custDataLst>
          </p:nvPr>
        </p:nvSpPr>
        <p:spPr>
          <a:xfrm>
            <a:off x="0" y="4814256"/>
            <a:ext cx="12192000" cy="2043744"/>
          </a:xfrm>
          <a:prstGeom prst="round1Rect">
            <a:avLst>
              <a:gd name="adj" fmla="val 35708"/>
            </a:avLst>
          </a:prstGeom>
          <a:gradFill flip="none" rotWithShape="1">
            <a:gsLst>
              <a:gs pos="0">
                <a:schemeClr val="bg2">
                  <a:lumMod val="90000"/>
                </a:schemeClr>
              </a:gs>
              <a:gs pos="100000">
                <a:schemeClr val="bg2">
                  <a:alpha val="0"/>
                </a:schemeClr>
              </a:gs>
            </a:gsLst>
            <a:lin ang="5400000" scaled="1"/>
            <a:tileRect/>
          </a:gradFill>
          <a:ln w="12887" cap="flat">
            <a:noFill/>
            <a:prstDash val="solid"/>
            <a:miter/>
          </a:ln>
        </p:spPr>
        <p:txBody>
          <a:bodyPr rtlCol="0" anchor="ctr"/>
          <a:lstStyle/>
          <a:p>
            <a:endParaRPr lang="zh-CN" altLang="en-US"/>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7"/>
            </p:custDataLst>
          </p:nvPr>
        </p:nvSpPr>
        <p:spPr>
          <a:xfrm>
            <a:off x="8734425" y="5112385"/>
            <a:ext cx="2256790" cy="504190"/>
          </a:xfrm>
        </p:spPr>
        <p:txBody>
          <a:bodyPr wrap="square" anchor="ctr">
            <a:normAutofit/>
          </a:bodyPr>
          <a:lstStyle>
            <a:lvl1pPr marL="0" indent="0" algn="r">
              <a:lnSpc>
                <a:spcPct val="100000"/>
              </a:lnSpc>
              <a:buNone/>
              <a:defRPr sz="1800" b="1">
                <a:solidFill>
                  <a:schemeClr val="tx2">
                    <a:lumMod val="75000"/>
                    <a:lumOff val="25000"/>
                  </a:schemeClr>
                </a:solidFill>
              </a:defRPr>
            </a:lvl1pPr>
          </a:lstStyle>
          <a:p>
            <a:pPr lvl="0"/>
            <a:r>
              <a:rPr lang="zh-CN" altLang="en-US" dirty="0"/>
              <a:t>署名</a:t>
            </a:r>
            <a:endParaRPr lang="zh-CN" altLang="en-US" dirty="0"/>
          </a:p>
        </p:txBody>
      </p:sp>
      <p:sp>
        <p:nvSpPr>
          <p:cNvPr id="35" name="任意多边形: 形状 34"/>
          <p:cNvSpPr/>
          <p:nvPr userDrawn="1">
            <p:custDataLst>
              <p:tags r:id="rId8"/>
            </p:custDataLst>
          </p:nvPr>
        </p:nvSpPr>
        <p:spPr>
          <a:xfrm>
            <a:off x="10400539" y="946089"/>
            <a:ext cx="619095" cy="92027"/>
          </a:xfrm>
          <a:custGeom>
            <a:avLst/>
            <a:gdLst>
              <a:gd name="connsiteX0" fmla="*/ 497114 w 537028"/>
              <a:gd name="connsiteY0" fmla="*/ 0 h 79828"/>
              <a:gd name="connsiteX1" fmla="*/ 537028 w 537028"/>
              <a:gd name="connsiteY1" fmla="*/ 39914 h 79828"/>
              <a:gd name="connsiteX2" fmla="*/ 497114 w 537028"/>
              <a:gd name="connsiteY2" fmla="*/ 79828 h 79828"/>
              <a:gd name="connsiteX3" fmla="*/ 457200 w 537028"/>
              <a:gd name="connsiteY3" fmla="*/ 39914 h 79828"/>
              <a:gd name="connsiteX4" fmla="*/ 497114 w 537028"/>
              <a:gd name="connsiteY4" fmla="*/ 0 h 79828"/>
              <a:gd name="connsiteX5" fmla="*/ 344714 w 537028"/>
              <a:gd name="connsiteY5" fmla="*/ 0 h 79828"/>
              <a:gd name="connsiteX6" fmla="*/ 384628 w 537028"/>
              <a:gd name="connsiteY6" fmla="*/ 39914 h 79828"/>
              <a:gd name="connsiteX7" fmla="*/ 344714 w 537028"/>
              <a:gd name="connsiteY7" fmla="*/ 79828 h 79828"/>
              <a:gd name="connsiteX8" fmla="*/ 304800 w 537028"/>
              <a:gd name="connsiteY8" fmla="*/ 39914 h 79828"/>
              <a:gd name="connsiteX9" fmla="*/ 344714 w 537028"/>
              <a:gd name="connsiteY9" fmla="*/ 0 h 79828"/>
              <a:gd name="connsiteX10" fmla="*/ 192314 w 537028"/>
              <a:gd name="connsiteY10" fmla="*/ 0 h 79828"/>
              <a:gd name="connsiteX11" fmla="*/ 232228 w 537028"/>
              <a:gd name="connsiteY11" fmla="*/ 39914 h 79828"/>
              <a:gd name="connsiteX12" fmla="*/ 192314 w 537028"/>
              <a:gd name="connsiteY12" fmla="*/ 79828 h 79828"/>
              <a:gd name="connsiteX13" fmla="*/ 152400 w 537028"/>
              <a:gd name="connsiteY13" fmla="*/ 39914 h 79828"/>
              <a:gd name="connsiteX14" fmla="*/ 192314 w 537028"/>
              <a:gd name="connsiteY14" fmla="*/ 0 h 79828"/>
              <a:gd name="connsiteX15" fmla="*/ 39914 w 537028"/>
              <a:gd name="connsiteY15" fmla="*/ 0 h 79828"/>
              <a:gd name="connsiteX16" fmla="*/ 79828 w 537028"/>
              <a:gd name="connsiteY16" fmla="*/ 39914 h 79828"/>
              <a:gd name="connsiteX17" fmla="*/ 39914 w 537028"/>
              <a:gd name="connsiteY17" fmla="*/ 79828 h 79828"/>
              <a:gd name="connsiteX18" fmla="*/ 0 w 537028"/>
              <a:gd name="connsiteY18" fmla="*/ 39914 h 79828"/>
              <a:gd name="connsiteX19" fmla="*/ 39914 w 537028"/>
              <a:gd name="connsiteY19" fmla="*/ 0 h 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28" h="79828">
                <a:moveTo>
                  <a:pt x="497114" y="0"/>
                </a:moveTo>
                <a:cubicBezTo>
                  <a:pt x="519158" y="0"/>
                  <a:pt x="537028" y="17870"/>
                  <a:pt x="537028" y="39914"/>
                </a:cubicBezTo>
                <a:cubicBezTo>
                  <a:pt x="537028" y="61958"/>
                  <a:pt x="519158" y="79828"/>
                  <a:pt x="497114" y="79828"/>
                </a:cubicBezTo>
                <a:cubicBezTo>
                  <a:pt x="475070" y="79828"/>
                  <a:pt x="457200" y="61958"/>
                  <a:pt x="457200" y="39914"/>
                </a:cubicBezTo>
                <a:cubicBezTo>
                  <a:pt x="457200" y="17870"/>
                  <a:pt x="475070" y="0"/>
                  <a:pt x="497114" y="0"/>
                </a:cubicBezTo>
                <a:close/>
                <a:moveTo>
                  <a:pt x="344714" y="0"/>
                </a:moveTo>
                <a:cubicBezTo>
                  <a:pt x="366758" y="0"/>
                  <a:pt x="384628" y="17870"/>
                  <a:pt x="384628" y="39914"/>
                </a:cubicBezTo>
                <a:cubicBezTo>
                  <a:pt x="384628" y="61958"/>
                  <a:pt x="366758" y="79828"/>
                  <a:pt x="344714" y="79828"/>
                </a:cubicBezTo>
                <a:cubicBezTo>
                  <a:pt x="322670" y="79828"/>
                  <a:pt x="304800" y="61958"/>
                  <a:pt x="304800" y="39914"/>
                </a:cubicBezTo>
                <a:cubicBezTo>
                  <a:pt x="304800" y="17870"/>
                  <a:pt x="322670" y="0"/>
                  <a:pt x="344714" y="0"/>
                </a:cubicBezTo>
                <a:close/>
                <a:moveTo>
                  <a:pt x="192314" y="0"/>
                </a:moveTo>
                <a:cubicBezTo>
                  <a:pt x="214358" y="0"/>
                  <a:pt x="232228" y="17870"/>
                  <a:pt x="232228" y="39914"/>
                </a:cubicBezTo>
                <a:cubicBezTo>
                  <a:pt x="232228" y="61958"/>
                  <a:pt x="214358" y="79828"/>
                  <a:pt x="192314" y="79828"/>
                </a:cubicBezTo>
                <a:cubicBezTo>
                  <a:pt x="170270" y="79828"/>
                  <a:pt x="152400" y="61958"/>
                  <a:pt x="152400" y="39914"/>
                </a:cubicBezTo>
                <a:cubicBezTo>
                  <a:pt x="152400" y="17870"/>
                  <a:pt x="170270" y="0"/>
                  <a:pt x="192314" y="0"/>
                </a:cubicBezTo>
                <a:close/>
                <a:moveTo>
                  <a:pt x="39914" y="0"/>
                </a:moveTo>
                <a:cubicBezTo>
                  <a:pt x="61958" y="0"/>
                  <a:pt x="79828" y="17870"/>
                  <a:pt x="79828" y="39914"/>
                </a:cubicBezTo>
                <a:cubicBezTo>
                  <a:pt x="79828" y="61958"/>
                  <a:pt x="61958" y="79828"/>
                  <a:pt x="39914" y="79828"/>
                </a:cubicBezTo>
                <a:cubicBezTo>
                  <a:pt x="17870" y="79828"/>
                  <a:pt x="0" y="61958"/>
                  <a:pt x="0" y="39914"/>
                </a:cubicBezTo>
                <a:cubicBezTo>
                  <a:pt x="0" y="17870"/>
                  <a:pt x="17870" y="0"/>
                  <a:pt x="39914" y="0"/>
                </a:cubicBezTo>
                <a:close/>
              </a:path>
            </a:pathLst>
          </a:custGeom>
          <a:gradFill flip="none" rotWithShape="1">
            <a:gsLst>
              <a:gs pos="3419">
                <a:schemeClr val="accent1"/>
              </a:gs>
              <a:gs pos="100000">
                <a:schemeClr val="accent1">
                  <a:alpha val="20000"/>
                </a:schemeClr>
              </a:gs>
            </a:gsLst>
            <a:lin ang="0" scaled="1"/>
            <a:tileRect/>
          </a:gradFill>
          <a:ln w="12887" cap="flat">
            <a:noFill/>
            <a:prstDash val="solid"/>
            <a:miter/>
          </a:ln>
        </p:spPr>
        <p:txBody>
          <a:bodyPr wrap="square" rtlCol="0" anchor="ctr">
            <a:noAutofit/>
          </a:bodyPr>
          <a:lstStyle/>
          <a:p>
            <a:pPr algn="l"/>
            <a:endParaRPr lang="zh-CN" altLang="en-US"/>
          </a:p>
        </p:txBody>
      </p:sp>
      <p:sp>
        <p:nvSpPr>
          <p:cNvPr id="13" name="任意多边形: 形状 12"/>
          <p:cNvSpPr/>
          <p:nvPr userDrawn="1">
            <p:custDataLst>
              <p:tags r:id="rId9"/>
            </p:custDataLst>
          </p:nvPr>
        </p:nvSpPr>
        <p:spPr>
          <a:xfrm flipH="1">
            <a:off x="2313305" y="5275580"/>
            <a:ext cx="3677285" cy="1582420"/>
          </a:xfrm>
          <a:custGeom>
            <a:avLst/>
            <a:gdLst>
              <a:gd name="connsiteX0" fmla="*/ 2737141 w 3677038"/>
              <a:gd name="connsiteY0" fmla="*/ 24 h 1582725"/>
              <a:gd name="connsiteX1" fmla="*/ 2042281 w 3677038"/>
              <a:gd name="connsiteY1" fmla="*/ 154839 h 1582725"/>
              <a:gd name="connsiteX2" fmla="*/ 2483397 w 3677038"/>
              <a:gd name="connsiteY2" fmla="*/ 460175 h 1582725"/>
              <a:gd name="connsiteX3" fmla="*/ 541398 w 3677038"/>
              <a:gd name="connsiteY3" fmla="*/ 809297 h 1582725"/>
              <a:gd name="connsiteX4" fmla="*/ 2303 w 3677038"/>
              <a:gd name="connsiteY4" fmla="*/ 1572691 h 1582725"/>
              <a:gd name="connsiteX5" fmla="*/ 0 w 3677038"/>
              <a:gd name="connsiteY5" fmla="*/ 1582725 h 1582725"/>
              <a:gd name="connsiteX6" fmla="*/ 2517935 w 3677038"/>
              <a:gd name="connsiteY6" fmla="*/ 1582725 h 1582725"/>
              <a:gd name="connsiteX7" fmla="*/ 2458405 w 3677038"/>
              <a:gd name="connsiteY7" fmla="*/ 1538441 h 1582725"/>
              <a:gd name="connsiteX8" fmla="*/ 2166769 w 3677038"/>
              <a:gd name="connsiteY8" fmla="*/ 1070022 h 1582725"/>
              <a:gd name="connsiteX9" fmla="*/ 3642348 w 3677038"/>
              <a:gd name="connsiteY9" fmla="*/ 708622 h 1582725"/>
              <a:gd name="connsiteX10" fmla="*/ 3249209 w 3677038"/>
              <a:gd name="connsiteY10" fmla="*/ 406139 h 1582725"/>
              <a:gd name="connsiteX11" fmla="*/ 3501035 w 3677038"/>
              <a:gd name="connsiteY11" fmla="*/ 229169 h 1582725"/>
              <a:gd name="connsiteX12" fmla="*/ 2962500 w 3677038"/>
              <a:gd name="connsiteY12" fmla="*/ 3431 h 1582725"/>
              <a:gd name="connsiteX13" fmla="*/ 2737141 w 3677038"/>
              <a:gd name="connsiteY13" fmla="*/ 24 h 15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038" h="1582725">
                <a:moveTo>
                  <a:pt x="2737141" y="24"/>
                </a:moveTo>
                <a:cubicBezTo>
                  <a:pt x="2449368" y="864"/>
                  <a:pt x="2035200" y="23951"/>
                  <a:pt x="2042281" y="154839"/>
                </a:cubicBezTo>
                <a:cubicBezTo>
                  <a:pt x="2046401" y="230994"/>
                  <a:pt x="2733544" y="351099"/>
                  <a:pt x="2483397" y="460175"/>
                </a:cubicBezTo>
                <a:cubicBezTo>
                  <a:pt x="2233250" y="569251"/>
                  <a:pt x="1020369" y="554834"/>
                  <a:pt x="541398" y="809297"/>
                </a:cubicBezTo>
                <a:cubicBezTo>
                  <a:pt x="182168" y="1000144"/>
                  <a:pt x="47290" y="1389794"/>
                  <a:pt x="2303" y="1572691"/>
                </a:cubicBezTo>
                <a:lnTo>
                  <a:pt x="0" y="1582725"/>
                </a:lnTo>
                <a:lnTo>
                  <a:pt x="2517935" y="1582725"/>
                </a:lnTo>
                <a:lnTo>
                  <a:pt x="2458405" y="1538441"/>
                </a:lnTo>
                <a:cubicBezTo>
                  <a:pt x="2309659" y="1424104"/>
                  <a:pt x="2029344" y="1181496"/>
                  <a:pt x="2166769" y="1070022"/>
                </a:cubicBezTo>
                <a:cubicBezTo>
                  <a:pt x="2350002" y="921390"/>
                  <a:pt x="3461941" y="819270"/>
                  <a:pt x="3642348" y="708622"/>
                </a:cubicBezTo>
                <a:cubicBezTo>
                  <a:pt x="3822755" y="597974"/>
                  <a:pt x="3240350" y="481347"/>
                  <a:pt x="3249209" y="406139"/>
                </a:cubicBezTo>
                <a:cubicBezTo>
                  <a:pt x="3229493" y="324438"/>
                  <a:pt x="3362762" y="294383"/>
                  <a:pt x="3501035" y="229169"/>
                </a:cubicBezTo>
                <a:lnTo>
                  <a:pt x="2962500" y="3431"/>
                </a:lnTo>
                <a:cubicBezTo>
                  <a:pt x="2914946" y="1936"/>
                  <a:pt x="2833066" y="-256"/>
                  <a:pt x="2737141" y="24"/>
                </a:cubicBezTo>
                <a:close/>
              </a:path>
            </a:pathLst>
          </a:custGeom>
          <a:gradFill flip="none" rotWithShape="1">
            <a:gsLst>
              <a:gs pos="43000">
                <a:srgbClr val="FFFFFF">
                  <a:alpha val="34000"/>
                </a:srgbClr>
              </a:gs>
              <a:gs pos="0">
                <a:srgbClr val="FFFFFF"/>
              </a:gs>
              <a:gs pos="100000">
                <a:srgbClr val="FFFFFF">
                  <a:alpha val="0"/>
                </a:srgbClr>
              </a:gs>
            </a:gsLst>
            <a:lin ang="5400000" scaled="1"/>
            <a:tileRect/>
          </a:gradFill>
          <a:ln w="12887" cap="flat">
            <a:noFill/>
            <a:prstDash val="solid"/>
            <a:miter/>
          </a:ln>
        </p:spPr>
        <p:txBody>
          <a:bodyPr wrap="square" rtlCol="0" anchor="ctr">
            <a:noAutofit/>
          </a:bodyPr>
          <a:lstStyle/>
          <a:p>
            <a:endParaRPr lang="zh-CN" altLang="en-US"/>
          </a:p>
        </p:txBody>
      </p:sp>
      <p:sp>
        <p:nvSpPr>
          <p:cNvPr id="15" name="任意多边形: 形状 14"/>
          <p:cNvSpPr/>
          <p:nvPr userDrawn="1">
            <p:custDataLst>
              <p:tags r:id="rId10"/>
            </p:custDataLst>
          </p:nvPr>
        </p:nvSpPr>
        <p:spPr>
          <a:xfrm>
            <a:off x="1405255" y="1604645"/>
            <a:ext cx="2499360" cy="4271010"/>
          </a:xfrm>
          <a:custGeom>
            <a:avLst/>
            <a:gdLst>
              <a:gd name="connsiteX0" fmla="*/ 2845550 w 2845549"/>
              <a:gd name="connsiteY0" fmla="*/ 3709916 h 4654316"/>
              <a:gd name="connsiteX1" fmla="*/ 0 w 2845549"/>
              <a:gd name="connsiteY1" fmla="*/ 4654316 h 4654316"/>
              <a:gd name="connsiteX2" fmla="*/ 0 w 2845549"/>
              <a:gd name="connsiteY2" fmla="*/ 944553 h 4654316"/>
              <a:gd name="connsiteX3" fmla="*/ 2845550 w 2845549"/>
              <a:gd name="connsiteY3" fmla="*/ 0 h 4654316"/>
              <a:gd name="connsiteX4" fmla="*/ 2845550 w 2845549"/>
              <a:gd name="connsiteY4" fmla="*/ 3709916 h 46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549" h="4654316">
                <a:moveTo>
                  <a:pt x="2845550" y="3709916"/>
                </a:moveTo>
                <a:lnTo>
                  <a:pt x="0" y="4654316"/>
                </a:lnTo>
                <a:lnTo>
                  <a:pt x="0" y="944553"/>
                </a:lnTo>
                <a:lnTo>
                  <a:pt x="2845550" y="0"/>
                </a:lnTo>
                <a:lnTo>
                  <a:pt x="2845550" y="3709916"/>
                </a:lnTo>
                <a:close/>
              </a:path>
            </a:pathLst>
          </a:custGeom>
          <a:gradFill flip="none" rotWithShape="1">
            <a:gsLst>
              <a:gs pos="98291">
                <a:schemeClr val="accent1">
                  <a:lumMod val="40000"/>
                  <a:lumOff val="60000"/>
                </a:schemeClr>
              </a:gs>
              <a:gs pos="1000">
                <a:schemeClr val="accent1"/>
              </a:gs>
              <a:gs pos="51000">
                <a:schemeClr val="accent1">
                  <a:lumMod val="60000"/>
                  <a:lumOff val="40000"/>
                </a:schemeClr>
              </a:gs>
            </a:gsLst>
            <a:lin ang="0" scaled="1"/>
            <a:tileRect/>
          </a:gradFill>
          <a:ln w="12887" cap="flat">
            <a:noFill/>
            <a:prstDash val="solid"/>
            <a:miter/>
          </a:ln>
        </p:spPr>
        <p:txBody>
          <a:bodyPr rtlCol="0" anchor="ctr"/>
          <a:lstStyle/>
          <a:p>
            <a:endParaRPr lang="zh-CN" altLang="en-US"/>
          </a:p>
        </p:txBody>
      </p:sp>
      <p:sp>
        <p:nvSpPr>
          <p:cNvPr id="16" name="任意多边形: 形状 15"/>
          <p:cNvSpPr/>
          <p:nvPr userDrawn="1">
            <p:custDataLst>
              <p:tags r:id="rId11"/>
            </p:custDataLst>
          </p:nvPr>
        </p:nvSpPr>
        <p:spPr>
          <a:xfrm>
            <a:off x="1104900" y="2243455"/>
            <a:ext cx="302260" cy="3636645"/>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solidFill>
            <a:schemeClr val="accent1">
              <a:lumMod val="20000"/>
              <a:lumOff val="80000"/>
            </a:schemeClr>
          </a:solidFill>
          <a:ln w="12887" cap="flat">
            <a:noFill/>
            <a:prstDash val="solid"/>
            <a:miter/>
          </a:ln>
        </p:spPr>
        <p:txBody>
          <a:bodyPr rtlCol="0" anchor="ctr"/>
          <a:lstStyle/>
          <a:p>
            <a:endParaRPr lang="zh-CN" altLang="en-US"/>
          </a:p>
        </p:txBody>
      </p:sp>
      <p:sp>
        <p:nvSpPr>
          <p:cNvPr id="17" name="任意多边形: 形状 16"/>
          <p:cNvSpPr/>
          <p:nvPr userDrawn="1">
            <p:custDataLst>
              <p:tags r:id="rId12"/>
            </p:custDataLst>
          </p:nvPr>
        </p:nvSpPr>
        <p:spPr>
          <a:xfrm>
            <a:off x="2485390" y="3826510"/>
            <a:ext cx="568325" cy="1678305"/>
          </a:xfrm>
          <a:custGeom>
            <a:avLst/>
            <a:gdLst>
              <a:gd name="connsiteX0" fmla="*/ 646674 w 646826"/>
              <a:gd name="connsiteY0" fmla="*/ 1614437 h 1828775"/>
              <a:gd name="connsiteX1" fmla="*/ 610 w 646826"/>
              <a:gd name="connsiteY1" fmla="*/ 1828776 h 1828775"/>
              <a:gd name="connsiteX2" fmla="*/ 0 w 646826"/>
              <a:gd name="connsiteY2" fmla="*/ 347462 h 1828775"/>
              <a:gd name="connsiteX3" fmla="*/ 236291 w 646826"/>
              <a:gd name="connsiteY3" fmla="*/ 16655 h 1828775"/>
              <a:gd name="connsiteX4" fmla="*/ 236291 w 646826"/>
              <a:gd name="connsiteY4" fmla="*/ 16655 h 1828775"/>
              <a:gd name="connsiteX5" fmla="*/ 646217 w 646826"/>
              <a:gd name="connsiteY5" fmla="*/ 318040 h 1828775"/>
              <a:gd name="connsiteX6" fmla="*/ 646827 w 646826"/>
              <a:gd name="connsiteY6" fmla="*/ 1614590 h 18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826" h="1828775">
                <a:moveTo>
                  <a:pt x="646674" y="1614437"/>
                </a:moveTo>
                <a:lnTo>
                  <a:pt x="610" y="1828776"/>
                </a:lnTo>
                <a:lnTo>
                  <a:pt x="0" y="347462"/>
                </a:lnTo>
                <a:cubicBezTo>
                  <a:pt x="0" y="198218"/>
                  <a:pt x="96650" y="62999"/>
                  <a:pt x="236291" y="16655"/>
                </a:cubicBezTo>
                <a:lnTo>
                  <a:pt x="236291" y="16655"/>
                </a:lnTo>
                <a:cubicBezTo>
                  <a:pt x="442245" y="-51641"/>
                  <a:pt x="646064" y="98213"/>
                  <a:pt x="646217" y="318040"/>
                </a:cubicBezTo>
                <a:lnTo>
                  <a:pt x="646827" y="1614590"/>
                </a:lnTo>
                <a:close/>
              </a:path>
            </a:pathLst>
          </a:custGeom>
          <a:solidFill>
            <a:srgbClr val="FFFFFF"/>
          </a:solidFill>
          <a:ln w="12887" cap="flat">
            <a:noFill/>
            <a:prstDash val="solid"/>
            <a:miter/>
          </a:ln>
          <a:effectLst>
            <a:innerShdw blurRad="190500" dist="127000" dir="18900000">
              <a:schemeClr val="accent1">
                <a:alpha val="50000"/>
              </a:schemeClr>
            </a:innerShdw>
          </a:effectLst>
        </p:spPr>
        <p:txBody>
          <a:bodyPr rtlCol="0" anchor="ctr"/>
          <a:lstStyle/>
          <a:p>
            <a:endParaRPr lang="zh-CN" altLang="en-US"/>
          </a:p>
        </p:txBody>
      </p:sp>
      <p:sp>
        <p:nvSpPr>
          <p:cNvPr id="19" name="任意多边形: 形状 18"/>
          <p:cNvSpPr/>
          <p:nvPr userDrawn="1">
            <p:custDataLst>
              <p:tags r:id="rId13"/>
            </p:custDataLst>
          </p:nvPr>
        </p:nvSpPr>
        <p:spPr>
          <a:xfrm flipV="1">
            <a:off x="2485390" y="2477135"/>
            <a:ext cx="2654300" cy="3896995"/>
          </a:xfrm>
          <a:custGeom>
            <a:avLst/>
            <a:gdLst>
              <a:gd name="connsiteX0" fmla="*/ 2790978 w 2790978"/>
              <a:gd name="connsiteY0" fmla="*/ 3266541 h 3266541"/>
              <a:gd name="connsiteX1" fmla="*/ 2790978 w 2790978"/>
              <a:gd name="connsiteY1" fmla="*/ 1740783 h 3266541"/>
              <a:gd name="connsiteX2" fmla="*/ 2477903 w 2790978"/>
              <a:gd name="connsiteY2" fmla="*/ 1637612 h 3266541"/>
              <a:gd name="connsiteX3" fmla="*/ 2477903 w 2790978"/>
              <a:gd name="connsiteY3" fmla="*/ 1240609 h 3266541"/>
              <a:gd name="connsiteX4" fmla="*/ 2477903 w 2790978"/>
              <a:gd name="connsiteY4" fmla="*/ 840404 h 3266541"/>
              <a:gd name="connsiteX5" fmla="*/ 2477903 w 2790978"/>
              <a:gd name="connsiteY5" fmla="*/ 495300 h 3266541"/>
              <a:gd name="connsiteX6" fmla="*/ 2477903 w 2790978"/>
              <a:gd name="connsiteY6" fmla="*/ 0 h 3266541"/>
              <a:gd name="connsiteX7" fmla="*/ 0 w 2790978"/>
              <a:gd name="connsiteY7" fmla="*/ 816622 h 3266541"/>
              <a:gd name="connsiteX8" fmla="*/ 0 w 2790978"/>
              <a:gd name="connsiteY8" fmla="*/ 1240609 h 3266541"/>
              <a:gd name="connsiteX9" fmla="*/ 4041 w 2790978"/>
              <a:gd name="connsiteY9" fmla="*/ 1240609 h 3266541"/>
              <a:gd name="connsiteX10" fmla="*/ 4012 w 2790978"/>
              <a:gd name="connsiteY10" fmla="*/ 1310600 h 3266541"/>
              <a:gd name="connsiteX11" fmla="*/ 0 w 2790978"/>
              <a:gd name="connsiteY11" fmla="*/ 1311922 h 3266541"/>
              <a:gd name="connsiteX12" fmla="*/ 0 w 2790978"/>
              <a:gd name="connsiteY12" fmla="*/ 1657026 h 3266541"/>
              <a:gd name="connsiteX13" fmla="*/ 0 w 2790978"/>
              <a:gd name="connsiteY13" fmla="*/ 1735909 h 3266541"/>
              <a:gd name="connsiteX14" fmla="*/ 0 w 2790978"/>
              <a:gd name="connsiteY14" fmla="*/ 2081013 h 3266541"/>
              <a:gd name="connsiteX15" fmla="*/ 3693 w 2790978"/>
              <a:gd name="connsiteY15" fmla="*/ 2081013 h 3266541"/>
              <a:gd name="connsiteX16" fmla="*/ 3671 w 2790978"/>
              <a:gd name="connsiteY16" fmla="*/ 2133171 h 3266541"/>
              <a:gd name="connsiteX17" fmla="*/ 214008 w 2790978"/>
              <a:gd name="connsiteY17" fmla="*/ 2425575 h 3266541"/>
              <a:gd name="connsiteX18" fmla="*/ 280909 w 2790978"/>
              <a:gd name="connsiteY18" fmla="*/ 2439319 h 3266541"/>
              <a:gd name="connsiteX0-1" fmla="*/ 2763661 w 2790978"/>
              <a:gd name="connsiteY0-2" fmla="*/ 3752940 h 3752940"/>
              <a:gd name="connsiteX1-3" fmla="*/ 2790978 w 2790978"/>
              <a:gd name="connsiteY1-4" fmla="*/ 1740783 h 3752940"/>
              <a:gd name="connsiteX2-5" fmla="*/ 2477903 w 2790978"/>
              <a:gd name="connsiteY2-6" fmla="*/ 1637612 h 3752940"/>
              <a:gd name="connsiteX3-7" fmla="*/ 2477903 w 2790978"/>
              <a:gd name="connsiteY3-8" fmla="*/ 1240609 h 3752940"/>
              <a:gd name="connsiteX4-9" fmla="*/ 2477903 w 2790978"/>
              <a:gd name="connsiteY4-10" fmla="*/ 840404 h 3752940"/>
              <a:gd name="connsiteX5-11" fmla="*/ 2477903 w 2790978"/>
              <a:gd name="connsiteY5-12" fmla="*/ 495300 h 3752940"/>
              <a:gd name="connsiteX6-13" fmla="*/ 2477903 w 2790978"/>
              <a:gd name="connsiteY6-14" fmla="*/ 0 h 3752940"/>
              <a:gd name="connsiteX7-15" fmla="*/ 0 w 2790978"/>
              <a:gd name="connsiteY7-16" fmla="*/ 816622 h 3752940"/>
              <a:gd name="connsiteX8-17" fmla="*/ 0 w 2790978"/>
              <a:gd name="connsiteY8-18" fmla="*/ 1240609 h 3752940"/>
              <a:gd name="connsiteX9-19" fmla="*/ 4041 w 2790978"/>
              <a:gd name="connsiteY9-20" fmla="*/ 1240609 h 3752940"/>
              <a:gd name="connsiteX10-21" fmla="*/ 4012 w 2790978"/>
              <a:gd name="connsiteY10-22" fmla="*/ 1310600 h 3752940"/>
              <a:gd name="connsiteX11-23" fmla="*/ 0 w 2790978"/>
              <a:gd name="connsiteY11-24" fmla="*/ 1311922 h 3752940"/>
              <a:gd name="connsiteX12-25" fmla="*/ 0 w 2790978"/>
              <a:gd name="connsiteY12-26" fmla="*/ 1657026 h 3752940"/>
              <a:gd name="connsiteX13-27" fmla="*/ 0 w 2790978"/>
              <a:gd name="connsiteY13-28" fmla="*/ 1735909 h 3752940"/>
              <a:gd name="connsiteX14-29" fmla="*/ 0 w 2790978"/>
              <a:gd name="connsiteY14-30" fmla="*/ 2081013 h 3752940"/>
              <a:gd name="connsiteX15-31" fmla="*/ 3693 w 2790978"/>
              <a:gd name="connsiteY15-32" fmla="*/ 2081013 h 3752940"/>
              <a:gd name="connsiteX16-33" fmla="*/ 3671 w 2790978"/>
              <a:gd name="connsiteY16-34" fmla="*/ 2133171 h 3752940"/>
              <a:gd name="connsiteX17-35" fmla="*/ 214008 w 2790978"/>
              <a:gd name="connsiteY17-36" fmla="*/ 2425575 h 3752940"/>
              <a:gd name="connsiteX18-37" fmla="*/ 280909 w 2790978"/>
              <a:gd name="connsiteY18-38" fmla="*/ 2439319 h 3752940"/>
              <a:gd name="connsiteX19" fmla="*/ 2763661 w 2790978"/>
              <a:gd name="connsiteY19" fmla="*/ 3752940 h 3752940"/>
              <a:gd name="connsiteX0-39" fmla="*/ 2763661 w 2790978"/>
              <a:gd name="connsiteY0-40" fmla="*/ 3752940 h 3752940"/>
              <a:gd name="connsiteX1-41" fmla="*/ 2790978 w 2790978"/>
              <a:gd name="connsiteY1-42" fmla="*/ 1740783 h 3752940"/>
              <a:gd name="connsiteX2-43" fmla="*/ 2477903 w 2790978"/>
              <a:gd name="connsiteY2-44" fmla="*/ 1637612 h 3752940"/>
              <a:gd name="connsiteX3-45" fmla="*/ 2477903 w 2790978"/>
              <a:gd name="connsiteY3-46" fmla="*/ 1240609 h 3752940"/>
              <a:gd name="connsiteX4-47" fmla="*/ 2477903 w 2790978"/>
              <a:gd name="connsiteY4-48" fmla="*/ 840404 h 3752940"/>
              <a:gd name="connsiteX5-49" fmla="*/ 2477903 w 2790978"/>
              <a:gd name="connsiteY5-50" fmla="*/ 495300 h 3752940"/>
              <a:gd name="connsiteX6-51" fmla="*/ 2477903 w 2790978"/>
              <a:gd name="connsiteY6-52" fmla="*/ 0 h 3752940"/>
              <a:gd name="connsiteX7-53" fmla="*/ 0 w 2790978"/>
              <a:gd name="connsiteY7-54" fmla="*/ 816622 h 3752940"/>
              <a:gd name="connsiteX8-55" fmla="*/ 0 w 2790978"/>
              <a:gd name="connsiteY8-56" fmla="*/ 1240609 h 3752940"/>
              <a:gd name="connsiteX9-57" fmla="*/ 4041 w 2790978"/>
              <a:gd name="connsiteY9-58" fmla="*/ 1240609 h 3752940"/>
              <a:gd name="connsiteX10-59" fmla="*/ 4012 w 2790978"/>
              <a:gd name="connsiteY10-60" fmla="*/ 1310600 h 3752940"/>
              <a:gd name="connsiteX11-61" fmla="*/ 0 w 2790978"/>
              <a:gd name="connsiteY11-62" fmla="*/ 1311922 h 3752940"/>
              <a:gd name="connsiteX12-63" fmla="*/ 0 w 2790978"/>
              <a:gd name="connsiteY12-64" fmla="*/ 1657026 h 3752940"/>
              <a:gd name="connsiteX13-65" fmla="*/ 0 w 2790978"/>
              <a:gd name="connsiteY13-66" fmla="*/ 1735909 h 3752940"/>
              <a:gd name="connsiteX14-67" fmla="*/ 0 w 2790978"/>
              <a:gd name="connsiteY14-68" fmla="*/ 2081013 h 3752940"/>
              <a:gd name="connsiteX15-69" fmla="*/ 3693 w 2790978"/>
              <a:gd name="connsiteY15-70" fmla="*/ 2081013 h 3752940"/>
              <a:gd name="connsiteX16-71" fmla="*/ 3671 w 2790978"/>
              <a:gd name="connsiteY16-72" fmla="*/ 2133171 h 3752940"/>
              <a:gd name="connsiteX17-73" fmla="*/ 214008 w 2790978"/>
              <a:gd name="connsiteY17-74" fmla="*/ 2425575 h 3752940"/>
              <a:gd name="connsiteX18-75" fmla="*/ 280909 w 2790978"/>
              <a:gd name="connsiteY18-76" fmla="*/ 2439319 h 3752940"/>
              <a:gd name="connsiteX19-77" fmla="*/ 2763661 w 2790978"/>
              <a:gd name="connsiteY19-78" fmla="*/ 3752940 h 3752940"/>
              <a:gd name="connsiteX0-79" fmla="*/ 2763661 w 2790978"/>
              <a:gd name="connsiteY0-80" fmla="*/ 3738051 h 3738051"/>
              <a:gd name="connsiteX1-81" fmla="*/ 2790978 w 2790978"/>
              <a:gd name="connsiteY1-82" fmla="*/ 1740783 h 3738051"/>
              <a:gd name="connsiteX2-83" fmla="*/ 2477903 w 2790978"/>
              <a:gd name="connsiteY2-84" fmla="*/ 1637612 h 3738051"/>
              <a:gd name="connsiteX3-85" fmla="*/ 2477903 w 2790978"/>
              <a:gd name="connsiteY3-86" fmla="*/ 1240609 h 3738051"/>
              <a:gd name="connsiteX4-87" fmla="*/ 2477903 w 2790978"/>
              <a:gd name="connsiteY4-88" fmla="*/ 840404 h 3738051"/>
              <a:gd name="connsiteX5-89" fmla="*/ 2477903 w 2790978"/>
              <a:gd name="connsiteY5-90" fmla="*/ 495300 h 3738051"/>
              <a:gd name="connsiteX6-91" fmla="*/ 2477903 w 2790978"/>
              <a:gd name="connsiteY6-92" fmla="*/ 0 h 3738051"/>
              <a:gd name="connsiteX7-93" fmla="*/ 0 w 2790978"/>
              <a:gd name="connsiteY7-94" fmla="*/ 816622 h 3738051"/>
              <a:gd name="connsiteX8-95" fmla="*/ 0 w 2790978"/>
              <a:gd name="connsiteY8-96" fmla="*/ 1240609 h 3738051"/>
              <a:gd name="connsiteX9-97" fmla="*/ 4041 w 2790978"/>
              <a:gd name="connsiteY9-98" fmla="*/ 1240609 h 3738051"/>
              <a:gd name="connsiteX10-99" fmla="*/ 4012 w 2790978"/>
              <a:gd name="connsiteY10-100" fmla="*/ 1310600 h 3738051"/>
              <a:gd name="connsiteX11-101" fmla="*/ 0 w 2790978"/>
              <a:gd name="connsiteY11-102" fmla="*/ 1311922 h 3738051"/>
              <a:gd name="connsiteX12-103" fmla="*/ 0 w 2790978"/>
              <a:gd name="connsiteY12-104" fmla="*/ 1657026 h 3738051"/>
              <a:gd name="connsiteX13-105" fmla="*/ 0 w 2790978"/>
              <a:gd name="connsiteY13-106" fmla="*/ 1735909 h 3738051"/>
              <a:gd name="connsiteX14-107" fmla="*/ 0 w 2790978"/>
              <a:gd name="connsiteY14-108" fmla="*/ 2081013 h 3738051"/>
              <a:gd name="connsiteX15-109" fmla="*/ 3693 w 2790978"/>
              <a:gd name="connsiteY15-110" fmla="*/ 2081013 h 3738051"/>
              <a:gd name="connsiteX16-111" fmla="*/ 3671 w 2790978"/>
              <a:gd name="connsiteY16-112" fmla="*/ 2133171 h 3738051"/>
              <a:gd name="connsiteX17-113" fmla="*/ 214008 w 2790978"/>
              <a:gd name="connsiteY17-114" fmla="*/ 2425575 h 3738051"/>
              <a:gd name="connsiteX18-115" fmla="*/ 280909 w 2790978"/>
              <a:gd name="connsiteY18-116" fmla="*/ 2439319 h 3738051"/>
              <a:gd name="connsiteX19-117" fmla="*/ 2763661 w 2790978"/>
              <a:gd name="connsiteY19-118" fmla="*/ 3738051 h 3738051"/>
              <a:gd name="connsiteX0-119" fmla="*/ 2763661 w 2790978"/>
              <a:gd name="connsiteY0-120" fmla="*/ 3738051 h 3738051"/>
              <a:gd name="connsiteX1-121" fmla="*/ 2790978 w 2790978"/>
              <a:gd name="connsiteY1-122" fmla="*/ 1740783 h 3738051"/>
              <a:gd name="connsiteX2-123" fmla="*/ 2477903 w 2790978"/>
              <a:gd name="connsiteY2-124" fmla="*/ 1637612 h 3738051"/>
              <a:gd name="connsiteX3-125" fmla="*/ 2477903 w 2790978"/>
              <a:gd name="connsiteY3-126" fmla="*/ 1240609 h 3738051"/>
              <a:gd name="connsiteX4-127" fmla="*/ 2477903 w 2790978"/>
              <a:gd name="connsiteY4-128" fmla="*/ 840404 h 3738051"/>
              <a:gd name="connsiteX5-129" fmla="*/ 2477903 w 2790978"/>
              <a:gd name="connsiteY5-130" fmla="*/ 495300 h 3738051"/>
              <a:gd name="connsiteX6-131" fmla="*/ 2477903 w 2790978"/>
              <a:gd name="connsiteY6-132" fmla="*/ 0 h 3738051"/>
              <a:gd name="connsiteX7-133" fmla="*/ 0 w 2790978"/>
              <a:gd name="connsiteY7-134" fmla="*/ 816622 h 3738051"/>
              <a:gd name="connsiteX8-135" fmla="*/ 0 w 2790978"/>
              <a:gd name="connsiteY8-136" fmla="*/ 1240609 h 3738051"/>
              <a:gd name="connsiteX9-137" fmla="*/ 4041 w 2790978"/>
              <a:gd name="connsiteY9-138" fmla="*/ 1240609 h 3738051"/>
              <a:gd name="connsiteX10-139" fmla="*/ 4012 w 2790978"/>
              <a:gd name="connsiteY10-140" fmla="*/ 1310600 h 3738051"/>
              <a:gd name="connsiteX11-141" fmla="*/ 0 w 2790978"/>
              <a:gd name="connsiteY11-142" fmla="*/ 1311922 h 3738051"/>
              <a:gd name="connsiteX12-143" fmla="*/ 0 w 2790978"/>
              <a:gd name="connsiteY12-144" fmla="*/ 1657026 h 3738051"/>
              <a:gd name="connsiteX13-145" fmla="*/ 0 w 2790978"/>
              <a:gd name="connsiteY13-146" fmla="*/ 1735909 h 3738051"/>
              <a:gd name="connsiteX14-147" fmla="*/ 0 w 2790978"/>
              <a:gd name="connsiteY14-148" fmla="*/ 2081013 h 3738051"/>
              <a:gd name="connsiteX15-149" fmla="*/ 3693 w 2790978"/>
              <a:gd name="connsiteY15-150" fmla="*/ 2081013 h 3738051"/>
              <a:gd name="connsiteX16-151" fmla="*/ 3671 w 2790978"/>
              <a:gd name="connsiteY16-152" fmla="*/ 2133171 h 3738051"/>
              <a:gd name="connsiteX17-153" fmla="*/ 214008 w 2790978"/>
              <a:gd name="connsiteY17-154" fmla="*/ 2425575 h 3738051"/>
              <a:gd name="connsiteX18-155" fmla="*/ 280909 w 2790978"/>
              <a:gd name="connsiteY18-156" fmla="*/ 2439319 h 3738051"/>
              <a:gd name="connsiteX19-157" fmla="*/ 2763661 w 2790978"/>
              <a:gd name="connsiteY19-158" fmla="*/ 3738051 h 3738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77" y="connsiteY19-78"/>
              </a:cxn>
            </a:cxnLst>
            <a:rect l="l" t="t" r="r" b="b"/>
            <a:pathLst>
              <a:path w="2790978" h="3738051">
                <a:moveTo>
                  <a:pt x="2763661" y="3738051"/>
                </a:moveTo>
                <a:lnTo>
                  <a:pt x="2790978" y="1740783"/>
                </a:lnTo>
                <a:lnTo>
                  <a:pt x="2477903" y="1637612"/>
                </a:lnTo>
                <a:lnTo>
                  <a:pt x="2477903" y="1240609"/>
                </a:lnTo>
                <a:lnTo>
                  <a:pt x="2477903" y="840404"/>
                </a:lnTo>
                <a:lnTo>
                  <a:pt x="2477903" y="495300"/>
                </a:lnTo>
                <a:lnTo>
                  <a:pt x="2477903" y="0"/>
                </a:lnTo>
                <a:lnTo>
                  <a:pt x="0" y="816622"/>
                </a:lnTo>
                <a:lnTo>
                  <a:pt x="0" y="1240609"/>
                </a:lnTo>
                <a:lnTo>
                  <a:pt x="4041" y="1240609"/>
                </a:lnTo>
                <a:cubicBezTo>
                  <a:pt x="4031" y="1263939"/>
                  <a:pt x="4022" y="1287270"/>
                  <a:pt x="4012" y="1310600"/>
                </a:cubicBezTo>
                <a:lnTo>
                  <a:pt x="0" y="1311922"/>
                </a:lnTo>
                <a:lnTo>
                  <a:pt x="0" y="1657026"/>
                </a:lnTo>
                <a:lnTo>
                  <a:pt x="0" y="1735909"/>
                </a:lnTo>
                <a:lnTo>
                  <a:pt x="0" y="2081013"/>
                </a:lnTo>
                <a:lnTo>
                  <a:pt x="3693" y="2081013"/>
                </a:lnTo>
                <a:cubicBezTo>
                  <a:pt x="3686" y="2098399"/>
                  <a:pt x="3678" y="2115785"/>
                  <a:pt x="3671" y="2133171"/>
                </a:cubicBezTo>
                <a:cubicBezTo>
                  <a:pt x="3671" y="2264955"/>
                  <a:pt x="89706" y="2384611"/>
                  <a:pt x="214008" y="2425575"/>
                </a:cubicBezTo>
                <a:cubicBezTo>
                  <a:pt x="236535" y="2432986"/>
                  <a:pt x="258925" y="2437433"/>
                  <a:pt x="280909" y="2439319"/>
                </a:cubicBezTo>
                <a:cubicBezTo>
                  <a:pt x="1090282" y="2873885"/>
                  <a:pt x="2074485" y="3377936"/>
                  <a:pt x="2763661" y="3738051"/>
                </a:cubicBezTo>
                <a:close/>
              </a:path>
            </a:pathLst>
          </a:custGeom>
          <a:gradFill flip="none" rotWithShape="1">
            <a:gsLst>
              <a:gs pos="0">
                <a:srgbClr val="FFFFFF">
                  <a:alpha val="30000"/>
                </a:srgbClr>
              </a:gs>
              <a:gs pos="76000">
                <a:srgbClr val="FFFFFF">
                  <a:alpha val="0"/>
                </a:srgbClr>
              </a:gs>
            </a:gsLst>
            <a:lin ang="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1" name="任意多边形: 形状 20"/>
          <p:cNvSpPr/>
          <p:nvPr userDrawn="1">
            <p:custDataLst>
              <p:tags r:id="rId14"/>
            </p:custDataLst>
          </p:nvPr>
        </p:nvSpPr>
        <p:spPr>
          <a:xfrm>
            <a:off x="2485390" y="3376930"/>
            <a:ext cx="2829560" cy="2631440"/>
          </a:xfrm>
          <a:custGeom>
            <a:avLst/>
            <a:gdLst>
              <a:gd name="connsiteX0" fmla="*/ 2268631 w 2292073"/>
              <a:gd name="connsiteY0" fmla="*/ 0 h 2725529"/>
              <a:gd name="connsiteX1" fmla="*/ 2287325 w 2292073"/>
              <a:gd name="connsiteY1" fmla="*/ 1012913 h 2725529"/>
              <a:gd name="connsiteX2" fmla="*/ 2292073 w 2292073"/>
              <a:gd name="connsiteY2" fmla="*/ 1012913 h 2725529"/>
              <a:gd name="connsiteX3" fmla="*/ 2292073 w 2292073"/>
              <a:gd name="connsiteY3" fmla="*/ 1173841 h 2725529"/>
              <a:gd name="connsiteX4" fmla="*/ 2292073 w 2292073"/>
              <a:gd name="connsiteY4" fmla="*/ 1270179 h 2725529"/>
              <a:gd name="connsiteX5" fmla="*/ 2292073 w 2292073"/>
              <a:gd name="connsiteY5" fmla="*/ 1301208 h 2725529"/>
              <a:gd name="connsiteX6" fmla="*/ 2292073 w 2292073"/>
              <a:gd name="connsiteY6" fmla="*/ 1327983 h 2725529"/>
              <a:gd name="connsiteX7" fmla="*/ 2292073 w 2292073"/>
              <a:gd name="connsiteY7" fmla="*/ 1397546 h 2725529"/>
              <a:gd name="connsiteX8" fmla="*/ 2292073 w 2292073"/>
              <a:gd name="connsiteY8" fmla="*/ 1424321 h 2725529"/>
              <a:gd name="connsiteX9" fmla="*/ 2292073 w 2292073"/>
              <a:gd name="connsiteY9" fmla="*/ 1455350 h 2725529"/>
              <a:gd name="connsiteX10" fmla="*/ 2292073 w 2292073"/>
              <a:gd name="connsiteY10" fmla="*/ 1551688 h 2725529"/>
              <a:gd name="connsiteX11" fmla="*/ 2292073 w 2292073"/>
              <a:gd name="connsiteY11" fmla="*/ 1712616 h 2725529"/>
              <a:gd name="connsiteX12" fmla="*/ 2287325 w 2292073"/>
              <a:gd name="connsiteY12" fmla="*/ 1712616 h 2725529"/>
              <a:gd name="connsiteX13" fmla="*/ 2268631 w 2292073"/>
              <a:gd name="connsiteY13" fmla="*/ 2725529 h 2725529"/>
              <a:gd name="connsiteX14" fmla="*/ 0 w 2292073"/>
              <a:gd name="connsiteY14" fmla="*/ 1956129 h 2725529"/>
              <a:gd name="connsiteX15" fmla="*/ 0 w 2292073"/>
              <a:gd name="connsiteY15" fmla="*/ 1801987 h 2725529"/>
              <a:gd name="connsiteX16" fmla="*/ 0 w 2292073"/>
              <a:gd name="connsiteY16" fmla="*/ 1712616 h 2725529"/>
              <a:gd name="connsiteX17" fmla="*/ 0 w 2292073"/>
              <a:gd name="connsiteY17" fmla="*/ 1551688 h 2725529"/>
              <a:gd name="connsiteX18" fmla="*/ 0 w 2292073"/>
              <a:gd name="connsiteY18" fmla="*/ 1455350 h 2725529"/>
              <a:gd name="connsiteX19" fmla="*/ 0 w 2292073"/>
              <a:gd name="connsiteY19" fmla="*/ 1424321 h 2725529"/>
              <a:gd name="connsiteX20" fmla="*/ 0 w 2292073"/>
              <a:gd name="connsiteY20" fmla="*/ 1397546 h 2725529"/>
              <a:gd name="connsiteX21" fmla="*/ 0 w 2292073"/>
              <a:gd name="connsiteY21" fmla="*/ 1327983 h 2725529"/>
              <a:gd name="connsiteX22" fmla="*/ 0 w 2292073"/>
              <a:gd name="connsiteY22" fmla="*/ 1301208 h 2725529"/>
              <a:gd name="connsiteX23" fmla="*/ 0 w 2292073"/>
              <a:gd name="connsiteY23" fmla="*/ 1270179 h 2725529"/>
              <a:gd name="connsiteX24" fmla="*/ 0 w 2292073"/>
              <a:gd name="connsiteY24" fmla="*/ 1173841 h 2725529"/>
              <a:gd name="connsiteX25" fmla="*/ 0 w 2292073"/>
              <a:gd name="connsiteY25" fmla="*/ 1012913 h 2725529"/>
              <a:gd name="connsiteX26" fmla="*/ 0 w 2292073"/>
              <a:gd name="connsiteY26" fmla="*/ 923542 h 2725529"/>
              <a:gd name="connsiteX27" fmla="*/ 0 w 2292073"/>
              <a:gd name="connsiteY27" fmla="*/ 769400 h 2725529"/>
              <a:gd name="connsiteX28" fmla="*/ 2268631 w 2292073"/>
              <a:gd name="connsiteY28" fmla="*/ 0 h 272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2073" h="2725529">
                <a:moveTo>
                  <a:pt x="2268631" y="0"/>
                </a:moveTo>
                <a:lnTo>
                  <a:pt x="2287325" y="1012913"/>
                </a:lnTo>
                <a:lnTo>
                  <a:pt x="2292073" y="1012913"/>
                </a:lnTo>
                <a:lnTo>
                  <a:pt x="2292073" y="1173841"/>
                </a:lnTo>
                <a:lnTo>
                  <a:pt x="2292073" y="1270179"/>
                </a:lnTo>
                <a:lnTo>
                  <a:pt x="2292073" y="1301208"/>
                </a:lnTo>
                <a:lnTo>
                  <a:pt x="2292073" y="1327983"/>
                </a:lnTo>
                <a:lnTo>
                  <a:pt x="2292073" y="1397546"/>
                </a:lnTo>
                <a:lnTo>
                  <a:pt x="2292073" y="1424321"/>
                </a:lnTo>
                <a:lnTo>
                  <a:pt x="2292073" y="1455350"/>
                </a:lnTo>
                <a:lnTo>
                  <a:pt x="2292073" y="1551688"/>
                </a:lnTo>
                <a:lnTo>
                  <a:pt x="2292073" y="1712616"/>
                </a:lnTo>
                <a:lnTo>
                  <a:pt x="2287325" y="1712616"/>
                </a:lnTo>
                <a:lnTo>
                  <a:pt x="2268631" y="2725529"/>
                </a:lnTo>
                <a:cubicBezTo>
                  <a:pt x="2192850" y="2709448"/>
                  <a:pt x="323540" y="2032396"/>
                  <a:pt x="0" y="1956129"/>
                </a:cubicBezTo>
                <a:lnTo>
                  <a:pt x="0" y="1801987"/>
                </a:lnTo>
                <a:lnTo>
                  <a:pt x="0" y="1712616"/>
                </a:lnTo>
                <a:lnTo>
                  <a:pt x="0" y="1551688"/>
                </a:lnTo>
                <a:lnTo>
                  <a:pt x="0" y="1455350"/>
                </a:lnTo>
                <a:lnTo>
                  <a:pt x="0" y="1424321"/>
                </a:lnTo>
                <a:lnTo>
                  <a:pt x="0" y="1397546"/>
                </a:lnTo>
                <a:lnTo>
                  <a:pt x="0" y="1327983"/>
                </a:lnTo>
                <a:lnTo>
                  <a:pt x="0" y="1301208"/>
                </a:lnTo>
                <a:lnTo>
                  <a:pt x="0" y="1270179"/>
                </a:lnTo>
                <a:lnTo>
                  <a:pt x="0" y="1173841"/>
                </a:lnTo>
                <a:lnTo>
                  <a:pt x="0" y="1012913"/>
                </a:lnTo>
                <a:lnTo>
                  <a:pt x="0" y="923542"/>
                </a:lnTo>
                <a:lnTo>
                  <a:pt x="0" y="769400"/>
                </a:lnTo>
                <a:cubicBezTo>
                  <a:pt x="323540" y="693133"/>
                  <a:pt x="2192850" y="16081"/>
                  <a:pt x="2268631" y="0"/>
                </a:cubicBezTo>
                <a:close/>
              </a:path>
            </a:pathLst>
          </a:custGeom>
          <a:gradFill flip="none" rotWithShape="1">
            <a:gsLst>
              <a:gs pos="0">
                <a:srgbClr val="FFFFFF">
                  <a:alpha val="20000"/>
                </a:srgbClr>
              </a:gs>
              <a:gs pos="100000">
                <a:srgbClr val="FFFFFF">
                  <a:alpha val="0"/>
                </a:srgbClr>
              </a:gs>
            </a:gsLst>
            <a:lin ang="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33" name="图形 28"/>
          <p:cNvSpPr/>
          <p:nvPr userDrawn="1">
            <p:custDataLst>
              <p:tags r:id="rId15"/>
            </p:custDataLst>
          </p:nvPr>
        </p:nvSpPr>
        <p:spPr>
          <a:xfrm>
            <a:off x="2692400" y="4829175"/>
            <a:ext cx="543560" cy="628650"/>
          </a:xfrm>
          <a:custGeom>
            <a:avLst/>
            <a:gdLst>
              <a:gd name="connsiteX0" fmla="*/ 478176 w 561242"/>
              <a:gd name="connsiteY0" fmla="*/ 550830 h 649403"/>
              <a:gd name="connsiteX1" fmla="*/ 475751 w 561242"/>
              <a:gd name="connsiteY1" fmla="*/ 550263 h 649403"/>
              <a:gd name="connsiteX2" fmla="*/ 461009 w 561242"/>
              <a:gd name="connsiteY2" fmla="*/ 546119 h 649403"/>
              <a:gd name="connsiteX3" fmla="*/ 448892 w 561242"/>
              <a:gd name="connsiteY3" fmla="*/ 541016 h 649403"/>
              <a:gd name="connsiteX4" fmla="*/ 413222 w 561242"/>
              <a:gd name="connsiteY4" fmla="*/ 506462 h 649403"/>
              <a:gd name="connsiteX5" fmla="*/ 361806 w 561242"/>
              <a:gd name="connsiteY5" fmla="*/ 472712 h 649403"/>
              <a:gd name="connsiteX6" fmla="*/ 343417 w 561242"/>
              <a:gd name="connsiteY6" fmla="*/ 459836 h 649403"/>
              <a:gd name="connsiteX7" fmla="*/ 319350 w 561242"/>
              <a:gd name="connsiteY7" fmla="*/ 432427 h 649403"/>
              <a:gd name="connsiteX8" fmla="*/ 286393 w 561242"/>
              <a:gd name="connsiteY8" fmla="*/ 389499 h 649403"/>
              <a:gd name="connsiteX9" fmla="*/ 277626 w 561242"/>
              <a:gd name="connsiteY9" fmla="*/ 380139 h 649403"/>
              <a:gd name="connsiteX10" fmla="*/ 262560 w 561242"/>
              <a:gd name="connsiteY10" fmla="*/ 359840 h 649403"/>
              <a:gd name="connsiteX11" fmla="*/ 257693 w 561242"/>
              <a:gd name="connsiteY11" fmla="*/ 359220 h 649403"/>
              <a:gd name="connsiteX12" fmla="*/ 226088 w 561242"/>
              <a:gd name="connsiteY12" fmla="*/ 385992 h 649403"/>
              <a:gd name="connsiteX13" fmla="*/ 213291 w 561242"/>
              <a:gd name="connsiteY13" fmla="*/ 402488 h 649403"/>
              <a:gd name="connsiteX14" fmla="*/ 229944 w 561242"/>
              <a:gd name="connsiteY14" fmla="*/ 413576 h 649403"/>
              <a:gd name="connsiteX15" fmla="*/ 243552 w 561242"/>
              <a:gd name="connsiteY15" fmla="*/ 426905 h 649403"/>
              <a:gd name="connsiteX16" fmla="*/ 256306 w 561242"/>
              <a:gd name="connsiteY16" fmla="*/ 438943 h 649403"/>
              <a:gd name="connsiteX17" fmla="*/ 264628 w 561242"/>
              <a:gd name="connsiteY17" fmla="*/ 451409 h 649403"/>
              <a:gd name="connsiteX18" fmla="*/ 272854 w 561242"/>
              <a:gd name="connsiteY18" fmla="*/ 459618 h 649403"/>
              <a:gd name="connsiteX19" fmla="*/ 276465 w 561242"/>
              <a:gd name="connsiteY19" fmla="*/ 467364 h 649403"/>
              <a:gd name="connsiteX20" fmla="*/ 290955 w 561242"/>
              <a:gd name="connsiteY20" fmla="*/ 479202 h 649403"/>
              <a:gd name="connsiteX21" fmla="*/ 296014 w 561242"/>
              <a:gd name="connsiteY21" fmla="*/ 478574 h 649403"/>
              <a:gd name="connsiteX22" fmla="*/ 307983 w 561242"/>
              <a:gd name="connsiteY22" fmla="*/ 478487 h 649403"/>
              <a:gd name="connsiteX23" fmla="*/ 330489 w 561242"/>
              <a:gd name="connsiteY23" fmla="*/ 480423 h 649403"/>
              <a:gd name="connsiteX24" fmla="*/ 339099 w 561242"/>
              <a:gd name="connsiteY24" fmla="*/ 494040 h 649403"/>
              <a:gd name="connsiteX25" fmla="*/ 336421 w 561242"/>
              <a:gd name="connsiteY25" fmla="*/ 524415 h 649403"/>
              <a:gd name="connsiteX26" fmla="*/ 329024 w 561242"/>
              <a:gd name="connsiteY26" fmla="*/ 529684 h 649403"/>
              <a:gd name="connsiteX27" fmla="*/ 331362 w 561242"/>
              <a:gd name="connsiteY27" fmla="*/ 533671 h 649403"/>
              <a:gd name="connsiteX28" fmla="*/ 335662 w 561242"/>
              <a:gd name="connsiteY28" fmla="*/ 555619 h 649403"/>
              <a:gd name="connsiteX29" fmla="*/ 333909 w 561242"/>
              <a:gd name="connsiteY29" fmla="*/ 567535 h 649403"/>
              <a:gd name="connsiteX30" fmla="*/ 321844 w 561242"/>
              <a:gd name="connsiteY30" fmla="*/ 593347 h 649403"/>
              <a:gd name="connsiteX31" fmla="*/ 312432 w 561242"/>
              <a:gd name="connsiteY31" fmla="*/ 590399 h 649403"/>
              <a:gd name="connsiteX32" fmla="*/ 306282 w 561242"/>
              <a:gd name="connsiteY32" fmla="*/ 572333 h 649403"/>
              <a:gd name="connsiteX33" fmla="*/ 304624 w 561242"/>
              <a:gd name="connsiteY33" fmla="*/ 561490 h 649403"/>
              <a:gd name="connsiteX34" fmla="*/ 301650 w 561242"/>
              <a:gd name="connsiteY34" fmla="*/ 538809 h 649403"/>
              <a:gd name="connsiteX35" fmla="*/ 301013 w 561242"/>
              <a:gd name="connsiteY35" fmla="*/ 537256 h 649403"/>
              <a:gd name="connsiteX36" fmla="*/ 294697 w 561242"/>
              <a:gd name="connsiteY36" fmla="*/ 522670 h 649403"/>
              <a:gd name="connsiteX37" fmla="*/ 292839 w 561242"/>
              <a:gd name="connsiteY37" fmla="*/ 519792 h 649403"/>
              <a:gd name="connsiteX38" fmla="*/ 283182 w 561242"/>
              <a:gd name="connsiteY38" fmla="*/ 506523 h 649403"/>
              <a:gd name="connsiteX39" fmla="*/ 282799 w 561242"/>
              <a:gd name="connsiteY39" fmla="*/ 506445 h 649403"/>
              <a:gd name="connsiteX40" fmla="*/ 264811 w 561242"/>
              <a:gd name="connsiteY40" fmla="*/ 488928 h 649403"/>
              <a:gd name="connsiteX41" fmla="*/ 262229 w 561242"/>
              <a:gd name="connsiteY41" fmla="*/ 487690 h 649403"/>
              <a:gd name="connsiteX42" fmla="*/ 260519 w 561242"/>
              <a:gd name="connsiteY42" fmla="*/ 492322 h 649403"/>
              <a:gd name="connsiteX43" fmla="*/ 257091 w 561242"/>
              <a:gd name="connsiteY43" fmla="*/ 496212 h 649403"/>
              <a:gd name="connsiteX44" fmla="*/ 249754 w 561242"/>
              <a:gd name="connsiteY44" fmla="*/ 491982 h 649403"/>
              <a:gd name="connsiteX45" fmla="*/ 245131 w 561242"/>
              <a:gd name="connsiteY45" fmla="*/ 489347 h 649403"/>
              <a:gd name="connsiteX46" fmla="*/ 219728 w 561242"/>
              <a:gd name="connsiteY46" fmla="*/ 487393 h 649403"/>
              <a:gd name="connsiteX47" fmla="*/ 212104 w 561242"/>
              <a:gd name="connsiteY47" fmla="*/ 482194 h 649403"/>
              <a:gd name="connsiteX48" fmla="*/ 171444 w 561242"/>
              <a:gd name="connsiteY48" fmla="*/ 455151 h 649403"/>
              <a:gd name="connsiteX49" fmla="*/ 138697 w 561242"/>
              <a:gd name="connsiteY49" fmla="*/ 433125 h 649403"/>
              <a:gd name="connsiteX50" fmla="*/ 136437 w 561242"/>
              <a:gd name="connsiteY50" fmla="*/ 430046 h 649403"/>
              <a:gd name="connsiteX51" fmla="*/ 119671 w 561242"/>
              <a:gd name="connsiteY51" fmla="*/ 397158 h 649403"/>
              <a:gd name="connsiteX52" fmla="*/ 119549 w 561242"/>
              <a:gd name="connsiteY52" fmla="*/ 388444 h 649403"/>
              <a:gd name="connsiteX53" fmla="*/ 138400 w 561242"/>
              <a:gd name="connsiteY53" fmla="*/ 354675 h 649403"/>
              <a:gd name="connsiteX54" fmla="*/ 145676 w 561242"/>
              <a:gd name="connsiteY54" fmla="*/ 344181 h 649403"/>
              <a:gd name="connsiteX55" fmla="*/ 164841 w 561242"/>
              <a:gd name="connsiteY55" fmla="*/ 323228 h 649403"/>
              <a:gd name="connsiteX56" fmla="*/ 171043 w 561242"/>
              <a:gd name="connsiteY56" fmla="*/ 317828 h 649403"/>
              <a:gd name="connsiteX57" fmla="*/ 197100 w 561242"/>
              <a:gd name="connsiteY57" fmla="*/ 295993 h 649403"/>
              <a:gd name="connsiteX58" fmla="*/ 215847 w 561242"/>
              <a:gd name="connsiteY58" fmla="*/ 277255 h 649403"/>
              <a:gd name="connsiteX59" fmla="*/ 216588 w 561242"/>
              <a:gd name="connsiteY59" fmla="*/ 273391 h 649403"/>
              <a:gd name="connsiteX60" fmla="*/ 209714 w 561242"/>
              <a:gd name="connsiteY60" fmla="*/ 236273 h 649403"/>
              <a:gd name="connsiteX61" fmla="*/ 171985 w 561242"/>
              <a:gd name="connsiteY61" fmla="*/ 210155 h 649403"/>
              <a:gd name="connsiteX62" fmla="*/ 160296 w 561242"/>
              <a:gd name="connsiteY62" fmla="*/ 232007 h 649403"/>
              <a:gd name="connsiteX63" fmla="*/ 142858 w 561242"/>
              <a:gd name="connsiteY63" fmla="*/ 257488 h 649403"/>
              <a:gd name="connsiteX64" fmla="*/ 126964 w 561242"/>
              <a:gd name="connsiteY64" fmla="*/ 269814 h 649403"/>
              <a:gd name="connsiteX65" fmla="*/ 117429 w 561242"/>
              <a:gd name="connsiteY65" fmla="*/ 269151 h 649403"/>
              <a:gd name="connsiteX66" fmla="*/ 91704 w 561242"/>
              <a:gd name="connsiteY66" fmla="*/ 257933 h 649403"/>
              <a:gd name="connsiteX67" fmla="*/ 29960 w 561242"/>
              <a:gd name="connsiteY67" fmla="*/ 220737 h 649403"/>
              <a:gd name="connsiteX68" fmla="*/ 27919 w 561242"/>
              <a:gd name="connsiteY68" fmla="*/ 216671 h 649403"/>
              <a:gd name="connsiteX69" fmla="*/ 20329 w 561242"/>
              <a:gd name="connsiteY69" fmla="*/ 206980 h 649403"/>
              <a:gd name="connsiteX70" fmla="*/ 17773 w 561242"/>
              <a:gd name="connsiteY70" fmla="*/ 206622 h 649403"/>
              <a:gd name="connsiteX71" fmla="*/ 11362 w 561242"/>
              <a:gd name="connsiteY71" fmla="*/ 209606 h 649403"/>
              <a:gd name="connsiteX72" fmla="*/ 2307 w 561242"/>
              <a:gd name="connsiteY72" fmla="*/ 212109 h 649403"/>
              <a:gd name="connsiteX73" fmla="*/ 1129 w 561242"/>
              <a:gd name="connsiteY73" fmla="*/ 205401 h 649403"/>
              <a:gd name="connsiteX74" fmla="*/ 3223 w 561242"/>
              <a:gd name="connsiteY74" fmla="*/ 191688 h 649403"/>
              <a:gd name="connsiteX75" fmla="*/ 3973 w 561242"/>
              <a:gd name="connsiteY75" fmla="*/ 176422 h 649403"/>
              <a:gd name="connsiteX76" fmla="*/ 7767 w 561242"/>
              <a:gd name="connsiteY76" fmla="*/ 165893 h 649403"/>
              <a:gd name="connsiteX77" fmla="*/ 16901 w 561242"/>
              <a:gd name="connsiteY77" fmla="*/ 164305 h 649403"/>
              <a:gd name="connsiteX78" fmla="*/ 36092 w 561242"/>
              <a:gd name="connsiteY78" fmla="*/ 127021 h 649403"/>
              <a:gd name="connsiteX79" fmla="*/ 35979 w 561242"/>
              <a:gd name="connsiteY79" fmla="*/ 146701 h 649403"/>
              <a:gd name="connsiteX80" fmla="*/ 27543 w 561242"/>
              <a:gd name="connsiteY80" fmla="*/ 166276 h 649403"/>
              <a:gd name="connsiteX81" fmla="*/ 40140 w 561242"/>
              <a:gd name="connsiteY81" fmla="*/ 177556 h 649403"/>
              <a:gd name="connsiteX82" fmla="*/ 49186 w 561242"/>
              <a:gd name="connsiteY82" fmla="*/ 180478 h 649403"/>
              <a:gd name="connsiteX83" fmla="*/ 58433 w 561242"/>
              <a:gd name="connsiteY83" fmla="*/ 180164 h 649403"/>
              <a:gd name="connsiteX84" fmla="*/ 103454 w 561242"/>
              <a:gd name="connsiteY84" fmla="*/ 203456 h 649403"/>
              <a:gd name="connsiteX85" fmla="*/ 108941 w 561242"/>
              <a:gd name="connsiteY85" fmla="*/ 205732 h 649403"/>
              <a:gd name="connsiteX86" fmla="*/ 115013 w 561242"/>
              <a:gd name="connsiteY86" fmla="*/ 177661 h 649403"/>
              <a:gd name="connsiteX87" fmla="*/ 119750 w 561242"/>
              <a:gd name="connsiteY87" fmla="*/ 150252 h 649403"/>
              <a:gd name="connsiteX88" fmla="*/ 120517 w 561242"/>
              <a:gd name="connsiteY88" fmla="*/ 144294 h 649403"/>
              <a:gd name="connsiteX89" fmla="*/ 127688 w 561242"/>
              <a:gd name="connsiteY89" fmla="*/ 133538 h 649403"/>
              <a:gd name="connsiteX90" fmla="*/ 129171 w 561242"/>
              <a:gd name="connsiteY90" fmla="*/ 131950 h 649403"/>
              <a:gd name="connsiteX91" fmla="*/ 130113 w 561242"/>
              <a:gd name="connsiteY91" fmla="*/ 113168 h 649403"/>
              <a:gd name="connsiteX92" fmla="*/ 131526 w 561242"/>
              <a:gd name="connsiteY92" fmla="*/ 103529 h 649403"/>
              <a:gd name="connsiteX93" fmla="*/ 135932 w 561242"/>
              <a:gd name="connsiteY93" fmla="*/ 100083 h 649403"/>
              <a:gd name="connsiteX94" fmla="*/ 134763 w 561242"/>
              <a:gd name="connsiteY94" fmla="*/ 98819 h 649403"/>
              <a:gd name="connsiteX95" fmla="*/ 129703 w 561242"/>
              <a:gd name="connsiteY95" fmla="*/ 103206 h 649403"/>
              <a:gd name="connsiteX96" fmla="*/ 118153 w 561242"/>
              <a:gd name="connsiteY96" fmla="*/ 88063 h 649403"/>
              <a:gd name="connsiteX97" fmla="*/ 115545 w 561242"/>
              <a:gd name="connsiteY97" fmla="*/ 76548 h 649403"/>
              <a:gd name="connsiteX98" fmla="*/ 113809 w 561242"/>
              <a:gd name="connsiteY98" fmla="*/ 60532 h 649403"/>
              <a:gd name="connsiteX99" fmla="*/ 109063 w 561242"/>
              <a:gd name="connsiteY99" fmla="*/ 48668 h 649403"/>
              <a:gd name="connsiteX100" fmla="*/ 102783 w 561242"/>
              <a:gd name="connsiteY100" fmla="*/ 40834 h 649403"/>
              <a:gd name="connsiteX101" fmla="*/ 99581 w 561242"/>
              <a:gd name="connsiteY101" fmla="*/ 33847 h 649403"/>
              <a:gd name="connsiteX102" fmla="*/ 103760 w 561242"/>
              <a:gd name="connsiteY102" fmla="*/ 22341 h 649403"/>
              <a:gd name="connsiteX103" fmla="*/ 114411 w 561242"/>
              <a:gd name="connsiteY103" fmla="*/ 9910 h 649403"/>
              <a:gd name="connsiteX104" fmla="*/ 118485 w 561242"/>
              <a:gd name="connsiteY104" fmla="*/ 8156 h 649403"/>
              <a:gd name="connsiteX105" fmla="*/ 115737 w 561242"/>
              <a:gd name="connsiteY105" fmla="*/ 16138 h 649403"/>
              <a:gd name="connsiteX106" fmla="*/ 116784 w 561242"/>
              <a:gd name="connsiteY106" fmla="*/ 16941 h 649403"/>
              <a:gd name="connsiteX107" fmla="*/ 124574 w 561242"/>
              <a:gd name="connsiteY107" fmla="*/ 9360 h 649403"/>
              <a:gd name="connsiteX108" fmla="*/ 129310 w 561242"/>
              <a:gd name="connsiteY108" fmla="*/ 6996 h 649403"/>
              <a:gd name="connsiteX109" fmla="*/ 137310 w 561242"/>
              <a:gd name="connsiteY109" fmla="*/ 2434 h 649403"/>
              <a:gd name="connsiteX110" fmla="*/ 143791 w 561242"/>
              <a:gd name="connsiteY110" fmla="*/ 785 h 649403"/>
              <a:gd name="connsiteX111" fmla="*/ 162363 w 561242"/>
              <a:gd name="connsiteY111" fmla="*/ 1963 h 649403"/>
              <a:gd name="connsiteX112" fmla="*/ 182244 w 561242"/>
              <a:gd name="connsiteY112" fmla="*/ 0 h 649403"/>
              <a:gd name="connsiteX113" fmla="*/ 175885 w 561242"/>
              <a:gd name="connsiteY113" fmla="*/ 4719 h 649403"/>
              <a:gd name="connsiteX114" fmla="*/ 176207 w 561242"/>
              <a:gd name="connsiteY114" fmla="*/ 5714 h 649403"/>
              <a:gd name="connsiteX115" fmla="*/ 192250 w 561242"/>
              <a:gd name="connsiteY115" fmla="*/ 410 h 649403"/>
              <a:gd name="connsiteX116" fmla="*/ 187147 w 561242"/>
              <a:gd name="connsiteY116" fmla="*/ 7467 h 649403"/>
              <a:gd name="connsiteX117" fmla="*/ 204148 w 561242"/>
              <a:gd name="connsiteY117" fmla="*/ 1090 h 649403"/>
              <a:gd name="connsiteX118" fmla="*/ 205274 w 561242"/>
              <a:gd name="connsiteY118" fmla="*/ 2573 h 649403"/>
              <a:gd name="connsiteX119" fmla="*/ 195931 w 561242"/>
              <a:gd name="connsiteY119" fmla="*/ 16103 h 649403"/>
              <a:gd name="connsiteX120" fmla="*/ 206591 w 561242"/>
              <a:gd name="connsiteY120" fmla="*/ 16601 h 649403"/>
              <a:gd name="connsiteX121" fmla="*/ 198574 w 561242"/>
              <a:gd name="connsiteY121" fmla="*/ 22323 h 649403"/>
              <a:gd name="connsiteX122" fmla="*/ 205631 w 561242"/>
              <a:gd name="connsiteY122" fmla="*/ 23021 h 649403"/>
              <a:gd name="connsiteX123" fmla="*/ 205684 w 561242"/>
              <a:gd name="connsiteY123" fmla="*/ 23806 h 649403"/>
              <a:gd name="connsiteX124" fmla="*/ 199115 w 561242"/>
              <a:gd name="connsiteY124" fmla="*/ 25987 h 649403"/>
              <a:gd name="connsiteX125" fmla="*/ 216457 w 561242"/>
              <a:gd name="connsiteY125" fmla="*/ 29851 h 649403"/>
              <a:gd name="connsiteX126" fmla="*/ 199542 w 561242"/>
              <a:gd name="connsiteY126" fmla="*/ 34920 h 649403"/>
              <a:gd name="connsiteX127" fmla="*/ 210255 w 561242"/>
              <a:gd name="connsiteY127" fmla="*/ 46766 h 649403"/>
              <a:gd name="connsiteX128" fmla="*/ 201322 w 561242"/>
              <a:gd name="connsiteY128" fmla="*/ 46112 h 649403"/>
              <a:gd name="connsiteX129" fmla="*/ 201950 w 561242"/>
              <a:gd name="connsiteY129" fmla="*/ 47115 h 649403"/>
              <a:gd name="connsiteX130" fmla="*/ 197641 w 561242"/>
              <a:gd name="connsiteY130" fmla="*/ 51110 h 649403"/>
              <a:gd name="connsiteX131" fmla="*/ 192730 w 561242"/>
              <a:gd name="connsiteY131" fmla="*/ 58778 h 649403"/>
              <a:gd name="connsiteX132" fmla="*/ 191569 w 561242"/>
              <a:gd name="connsiteY132" fmla="*/ 67031 h 649403"/>
              <a:gd name="connsiteX133" fmla="*/ 210726 w 561242"/>
              <a:gd name="connsiteY133" fmla="*/ 70633 h 649403"/>
              <a:gd name="connsiteX134" fmla="*/ 218961 w 561242"/>
              <a:gd name="connsiteY134" fmla="*/ 66211 h 649403"/>
              <a:gd name="connsiteX135" fmla="*/ 222616 w 561242"/>
              <a:gd name="connsiteY135" fmla="*/ 63846 h 649403"/>
              <a:gd name="connsiteX136" fmla="*/ 242985 w 561242"/>
              <a:gd name="connsiteY136" fmla="*/ 66612 h 649403"/>
              <a:gd name="connsiteX137" fmla="*/ 245550 w 561242"/>
              <a:gd name="connsiteY137" fmla="*/ 67964 h 649403"/>
              <a:gd name="connsiteX138" fmla="*/ 260030 w 561242"/>
              <a:gd name="connsiteY138" fmla="*/ 74820 h 649403"/>
              <a:gd name="connsiteX139" fmla="*/ 307390 w 561242"/>
              <a:gd name="connsiteY139" fmla="*/ 85882 h 649403"/>
              <a:gd name="connsiteX140" fmla="*/ 344202 w 561242"/>
              <a:gd name="connsiteY140" fmla="*/ 95443 h 649403"/>
              <a:gd name="connsiteX141" fmla="*/ 364013 w 561242"/>
              <a:gd name="connsiteY141" fmla="*/ 105614 h 649403"/>
              <a:gd name="connsiteX142" fmla="*/ 399910 w 561242"/>
              <a:gd name="connsiteY142" fmla="*/ 126777 h 649403"/>
              <a:gd name="connsiteX143" fmla="*/ 425635 w 561242"/>
              <a:gd name="connsiteY143" fmla="*/ 143657 h 649403"/>
              <a:gd name="connsiteX144" fmla="*/ 434176 w 561242"/>
              <a:gd name="connsiteY144" fmla="*/ 149379 h 649403"/>
              <a:gd name="connsiteX145" fmla="*/ 435728 w 561242"/>
              <a:gd name="connsiteY145" fmla="*/ 157117 h 649403"/>
              <a:gd name="connsiteX146" fmla="*/ 433268 w 561242"/>
              <a:gd name="connsiteY146" fmla="*/ 160781 h 649403"/>
              <a:gd name="connsiteX147" fmla="*/ 438110 w 561242"/>
              <a:gd name="connsiteY147" fmla="*/ 162996 h 649403"/>
              <a:gd name="connsiteX148" fmla="*/ 456952 w 561242"/>
              <a:gd name="connsiteY148" fmla="*/ 169905 h 649403"/>
              <a:gd name="connsiteX149" fmla="*/ 479790 w 561242"/>
              <a:gd name="connsiteY149" fmla="*/ 173962 h 649403"/>
              <a:gd name="connsiteX150" fmla="*/ 493643 w 561242"/>
              <a:gd name="connsiteY150" fmla="*/ 173866 h 649403"/>
              <a:gd name="connsiteX151" fmla="*/ 492736 w 561242"/>
              <a:gd name="connsiteY151" fmla="*/ 179021 h 649403"/>
              <a:gd name="connsiteX152" fmla="*/ 500752 w 561242"/>
              <a:gd name="connsiteY152" fmla="*/ 181141 h 649403"/>
              <a:gd name="connsiteX153" fmla="*/ 500691 w 561242"/>
              <a:gd name="connsiteY153" fmla="*/ 182685 h 649403"/>
              <a:gd name="connsiteX154" fmla="*/ 488077 w 561242"/>
              <a:gd name="connsiteY154" fmla="*/ 188425 h 649403"/>
              <a:gd name="connsiteX155" fmla="*/ 492675 w 561242"/>
              <a:gd name="connsiteY155" fmla="*/ 190842 h 649403"/>
              <a:gd name="connsiteX156" fmla="*/ 495318 w 561242"/>
              <a:gd name="connsiteY156" fmla="*/ 193127 h 649403"/>
              <a:gd name="connsiteX157" fmla="*/ 492169 w 561242"/>
              <a:gd name="connsiteY157" fmla="*/ 196137 h 649403"/>
              <a:gd name="connsiteX158" fmla="*/ 482800 w 561242"/>
              <a:gd name="connsiteY158" fmla="*/ 197122 h 649403"/>
              <a:gd name="connsiteX159" fmla="*/ 477714 w 561242"/>
              <a:gd name="connsiteY159" fmla="*/ 201484 h 649403"/>
              <a:gd name="connsiteX160" fmla="*/ 474190 w 561242"/>
              <a:gd name="connsiteY160" fmla="*/ 204799 h 649403"/>
              <a:gd name="connsiteX161" fmla="*/ 448988 w 561242"/>
              <a:gd name="connsiteY161" fmla="*/ 198178 h 649403"/>
              <a:gd name="connsiteX162" fmla="*/ 436540 w 561242"/>
              <a:gd name="connsiteY162" fmla="*/ 190815 h 649403"/>
              <a:gd name="connsiteX163" fmla="*/ 429901 w 561242"/>
              <a:gd name="connsiteY163" fmla="*/ 184308 h 649403"/>
              <a:gd name="connsiteX164" fmla="*/ 419965 w 561242"/>
              <a:gd name="connsiteY164" fmla="*/ 173264 h 649403"/>
              <a:gd name="connsiteX165" fmla="*/ 416895 w 561242"/>
              <a:gd name="connsiteY165" fmla="*/ 177277 h 649403"/>
              <a:gd name="connsiteX166" fmla="*/ 407883 w 561242"/>
              <a:gd name="connsiteY166" fmla="*/ 179021 h 649403"/>
              <a:gd name="connsiteX167" fmla="*/ 376252 w 561242"/>
              <a:gd name="connsiteY167" fmla="*/ 159621 h 649403"/>
              <a:gd name="connsiteX168" fmla="*/ 343967 w 561242"/>
              <a:gd name="connsiteY168" fmla="*/ 143761 h 649403"/>
              <a:gd name="connsiteX169" fmla="*/ 333909 w 561242"/>
              <a:gd name="connsiteY169" fmla="*/ 138876 h 649403"/>
              <a:gd name="connsiteX170" fmla="*/ 333071 w 561242"/>
              <a:gd name="connsiteY170" fmla="*/ 140098 h 649403"/>
              <a:gd name="connsiteX171" fmla="*/ 344421 w 561242"/>
              <a:gd name="connsiteY171" fmla="*/ 160022 h 649403"/>
              <a:gd name="connsiteX172" fmla="*/ 349428 w 561242"/>
              <a:gd name="connsiteY172" fmla="*/ 173412 h 649403"/>
              <a:gd name="connsiteX173" fmla="*/ 350396 w 561242"/>
              <a:gd name="connsiteY173" fmla="*/ 195447 h 649403"/>
              <a:gd name="connsiteX174" fmla="*/ 347482 w 561242"/>
              <a:gd name="connsiteY174" fmla="*/ 201440 h 649403"/>
              <a:gd name="connsiteX175" fmla="*/ 334258 w 561242"/>
              <a:gd name="connsiteY175" fmla="*/ 218407 h 649403"/>
              <a:gd name="connsiteX176" fmla="*/ 334066 w 561242"/>
              <a:gd name="connsiteY176" fmla="*/ 222036 h 649403"/>
              <a:gd name="connsiteX177" fmla="*/ 338314 w 561242"/>
              <a:gd name="connsiteY177" fmla="*/ 231859 h 649403"/>
              <a:gd name="connsiteX178" fmla="*/ 339509 w 561242"/>
              <a:gd name="connsiteY178" fmla="*/ 234476 h 649403"/>
              <a:gd name="connsiteX179" fmla="*/ 340757 w 561242"/>
              <a:gd name="connsiteY179" fmla="*/ 246444 h 649403"/>
              <a:gd name="connsiteX180" fmla="*/ 340731 w 561242"/>
              <a:gd name="connsiteY180" fmla="*/ 252106 h 649403"/>
              <a:gd name="connsiteX181" fmla="*/ 350038 w 561242"/>
              <a:gd name="connsiteY181" fmla="*/ 278669 h 649403"/>
              <a:gd name="connsiteX182" fmla="*/ 348887 w 561242"/>
              <a:gd name="connsiteY182" fmla="*/ 290018 h 649403"/>
              <a:gd name="connsiteX183" fmla="*/ 349027 w 561242"/>
              <a:gd name="connsiteY183" fmla="*/ 317470 h 649403"/>
              <a:gd name="connsiteX184" fmla="*/ 357689 w 561242"/>
              <a:gd name="connsiteY184" fmla="*/ 338973 h 649403"/>
              <a:gd name="connsiteX185" fmla="*/ 389555 w 561242"/>
              <a:gd name="connsiteY185" fmla="*/ 388880 h 649403"/>
              <a:gd name="connsiteX186" fmla="*/ 411477 w 561242"/>
              <a:gd name="connsiteY186" fmla="*/ 417981 h 649403"/>
              <a:gd name="connsiteX187" fmla="*/ 424039 w 561242"/>
              <a:gd name="connsiteY187" fmla="*/ 428763 h 649403"/>
              <a:gd name="connsiteX188" fmla="*/ 427991 w 561242"/>
              <a:gd name="connsiteY188" fmla="*/ 432113 h 649403"/>
              <a:gd name="connsiteX189" fmla="*/ 446545 w 561242"/>
              <a:gd name="connsiteY189" fmla="*/ 450572 h 649403"/>
              <a:gd name="connsiteX190" fmla="*/ 467342 w 561242"/>
              <a:gd name="connsiteY190" fmla="*/ 469632 h 649403"/>
              <a:gd name="connsiteX191" fmla="*/ 482259 w 561242"/>
              <a:gd name="connsiteY191" fmla="*/ 481828 h 649403"/>
              <a:gd name="connsiteX192" fmla="*/ 494288 w 561242"/>
              <a:gd name="connsiteY192" fmla="*/ 501918 h 649403"/>
              <a:gd name="connsiteX193" fmla="*/ 498615 w 561242"/>
              <a:gd name="connsiteY193" fmla="*/ 512386 h 649403"/>
              <a:gd name="connsiteX194" fmla="*/ 500674 w 561242"/>
              <a:gd name="connsiteY194" fmla="*/ 518745 h 649403"/>
              <a:gd name="connsiteX195" fmla="*/ 500822 w 561242"/>
              <a:gd name="connsiteY195" fmla="*/ 519565 h 649403"/>
              <a:gd name="connsiteX196" fmla="*/ 517170 w 561242"/>
              <a:gd name="connsiteY196" fmla="*/ 532109 h 649403"/>
              <a:gd name="connsiteX197" fmla="*/ 538595 w 561242"/>
              <a:gd name="connsiteY197" fmla="*/ 532275 h 649403"/>
              <a:gd name="connsiteX198" fmla="*/ 551889 w 561242"/>
              <a:gd name="connsiteY198" fmla="*/ 534665 h 649403"/>
              <a:gd name="connsiteX199" fmla="*/ 559888 w 561242"/>
              <a:gd name="connsiteY199" fmla="*/ 548152 h 649403"/>
              <a:gd name="connsiteX200" fmla="*/ 560551 w 561242"/>
              <a:gd name="connsiteY200" fmla="*/ 557224 h 649403"/>
              <a:gd name="connsiteX201" fmla="*/ 560970 w 561242"/>
              <a:gd name="connsiteY201" fmla="*/ 551798 h 649403"/>
              <a:gd name="connsiteX202" fmla="*/ 556207 w 561242"/>
              <a:gd name="connsiteY202" fmla="*/ 583001 h 649403"/>
              <a:gd name="connsiteX203" fmla="*/ 552517 w 561242"/>
              <a:gd name="connsiteY203" fmla="*/ 585261 h 649403"/>
              <a:gd name="connsiteX204" fmla="*/ 555640 w 561242"/>
              <a:gd name="connsiteY204" fmla="*/ 591542 h 649403"/>
              <a:gd name="connsiteX205" fmla="*/ 557873 w 561242"/>
              <a:gd name="connsiteY205" fmla="*/ 610890 h 649403"/>
              <a:gd name="connsiteX206" fmla="*/ 551060 w 561242"/>
              <a:gd name="connsiteY206" fmla="*/ 634365 h 649403"/>
              <a:gd name="connsiteX207" fmla="*/ 543139 w 561242"/>
              <a:gd name="connsiteY207" fmla="*/ 648915 h 649403"/>
              <a:gd name="connsiteX208" fmla="*/ 539615 w 561242"/>
              <a:gd name="connsiteY208" fmla="*/ 649116 h 649403"/>
              <a:gd name="connsiteX209" fmla="*/ 524175 w 561242"/>
              <a:gd name="connsiteY209" fmla="*/ 626357 h 649403"/>
              <a:gd name="connsiteX210" fmla="*/ 518792 w 561242"/>
              <a:gd name="connsiteY210" fmla="*/ 595964 h 649403"/>
              <a:gd name="connsiteX211" fmla="*/ 495527 w 561242"/>
              <a:gd name="connsiteY211" fmla="*/ 546895 h 649403"/>
              <a:gd name="connsiteX212" fmla="*/ 482285 w 561242"/>
              <a:gd name="connsiteY212" fmla="*/ 541958 h 649403"/>
              <a:gd name="connsiteX213" fmla="*/ 479808 w 561242"/>
              <a:gd name="connsiteY213" fmla="*/ 545020 h 649403"/>
              <a:gd name="connsiteX214" fmla="*/ 478185 w 561242"/>
              <a:gd name="connsiteY214" fmla="*/ 550864 h 6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61242" h="649403">
                <a:moveTo>
                  <a:pt x="478176" y="550830"/>
                </a:moveTo>
                <a:cubicBezTo>
                  <a:pt x="477060" y="550585"/>
                  <a:pt x="476187" y="550664"/>
                  <a:pt x="475751" y="550263"/>
                </a:cubicBezTo>
                <a:cubicBezTo>
                  <a:pt x="471512" y="546398"/>
                  <a:pt x="466452" y="545247"/>
                  <a:pt x="461009" y="546119"/>
                </a:cubicBezTo>
                <a:cubicBezTo>
                  <a:pt x="455766" y="546956"/>
                  <a:pt x="452250" y="544287"/>
                  <a:pt x="448892" y="541016"/>
                </a:cubicBezTo>
                <a:cubicBezTo>
                  <a:pt x="437037" y="529466"/>
                  <a:pt x="425627" y="517402"/>
                  <a:pt x="413222" y="506462"/>
                </a:cubicBezTo>
                <a:cubicBezTo>
                  <a:pt x="397738" y="492810"/>
                  <a:pt x="381574" y="479542"/>
                  <a:pt x="361806" y="472712"/>
                </a:cubicBezTo>
                <a:cubicBezTo>
                  <a:pt x="353947" y="469999"/>
                  <a:pt x="348512" y="465532"/>
                  <a:pt x="343417" y="459836"/>
                </a:cubicBezTo>
                <a:cubicBezTo>
                  <a:pt x="335313" y="450772"/>
                  <a:pt x="327366" y="441560"/>
                  <a:pt x="319350" y="432427"/>
                </a:cubicBezTo>
                <a:cubicBezTo>
                  <a:pt x="307425" y="418845"/>
                  <a:pt x="295613" y="405210"/>
                  <a:pt x="286393" y="389499"/>
                </a:cubicBezTo>
                <a:cubicBezTo>
                  <a:pt x="284282" y="385905"/>
                  <a:pt x="280269" y="383489"/>
                  <a:pt x="277626" y="380139"/>
                </a:cubicBezTo>
                <a:cubicBezTo>
                  <a:pt x="272409" y="373527"/>
                  <a:pt x="267437" y="366705"/>
                  <a:pt x="262560" y="359840"/>
                </a:cubicBezTo>
                <a:cubicBezTo>
                  <a:pt x="260938" y="357554"/>
                  <a:pt x="260030" y="357205"/>
                  <a:pt x="257693" y="359220"/>
                </a:cubicBezTo>
                <a:cubicBezTo>
                  <a:pt x="247233" y="368232"/>
                  <a:pt x="236216" y="376632"/>
                  <a:pt x="226088" y="385992"/>
                </a:cubicBezTo>
                <a:cubicBezTo>
                  <a:pt x="221107" y="390598"/>
                  <a:pt x="217609" y="396809"/>
                  <a:pt x="213291" y="402488"/>
                </a:cubicBezTo>
                <a:cubicBezTo>
                  <a:pt x="219301" y="406527"/>
                  <a:pt x="224439" y="410357"/>
                  <a:pt x="229944" y="413576"/>
                </a:cubicBezTo>
                <a:cubicBezTo>
                  <a:pt x="235683" y="416926"/>
                  <a:pt x="239539" y="421819"/>
                  <a:pt x="243552" y="426905"/>
                </a:cubicBezTo>
                <a:cubicBezTo>
                  <a:pt x="247137" y="431450"/>
                  <a:pt x="251787" y="435236"/>
                  <a:pt x="256306" y="438943"/>
                </a:cubicBezTo>
                <a:cubicBezTo>
                  <a:pt x="262037" y="443645"/>
                  <a:pt x="262883" y="444509"/>
                  <a:pt x="264628" y="451409"/>
                </a:cubicBezTo>
                <a:cubicBezTo>
                  <a:pt x="268196" y="450894"/>
                  <a:pt x="273264" y="455483"/>
                  <a:pt x="272854" y="459618"/>
                </a:cubicBezTo>
                <a:cubicBezTo>
                  <a:pt x="272487" y="463247"/>
                  <a:pt x="273560" y="465271"/>
                  <a:pt x="276465" y="467364"/>
                </a:cubicBezTo>
                <a:cubicBezTo>
                  <a:pt x="281516" y="471002"/>
                  <a:pt x="286079" y="475302"/>
                  <a:pt x="290955" y="479202"/>
                </a:cubicBezTo>
                <a:cubicBezTo>
                  <a:pt x="293022" y="480851"/>
                  <a:pt x="295299" y="481985"/>
                  <a:pt x="296014" y="478574"/>
                </a:cubicBezTo>
                <a:cubicBezTo>
                  <a:pt x="300289" y="478574"/>
                  <a:pt x="304197" y="479010"/>
                  <a:pt x="307983" y="478487"/>
                </a:cubicBezTo>
                <a:cubicBezTo>
                  <a:pt x="315686" y="477422"/>
                  <a:pt x="323240" y="478015"/>
                  <a:pt x="330489" y="480423"/>
                </a:cubicBezTo>
                <a:cubicBezTo>
                  <a:pt x="336700" y="482482"/>
                  <a:pt x="338768" y="488152"/>
                  <a:pt x="339099" y="494040"/>
                </a:cubicBezTo>
                <a:cubicBezTo>
                  <a:pt x="339675" y="504255"/>
                  <a:pt x="339195" y="514436"/>
                  <a:pt x="336421" y="524415"/>
                </a:cubicBezTo>
                <a:cubicBezTo>
                  <a:pt x="335427" y="527992"/>
                  <a:pt x="333394" y="529754"/>
                  <a:pt x="329024" y="529684"/>
                </a:cubicBezTo>
                <a:cubicBezTo>
                  <a:pt x="330001" y="531385"/>
                  <a:pt x="330481" y="532711"/>
                  <a:pt x="331362" y="533671"/>
                </a:cubicBezTo>
                <a:cubicBezTo>
                  <a:pt x="337259" y="540135"/>
                  <a:pt x="336674" y="547837"/>
                  <a:pt x="335662" y="555619"/>
                </a:cubicBezTo>
                <a:cubicBezTo>
                  <a:pt x="335148" y="559597"/>
                  <a:pt x="334772" y="563627"/>
                  <a:pt x="333909" y="567535"/>
                </a:cubicBezTo>
                <a:cubicBezTo>
                  <a:pt x="331798" y="577000"/>
                  <a:pt x="327393" y="585470"/>
                  <a:pt x="321844" y="593347"/>
                </a:cubicBezTo>
                <a:cubicBezTo>
                  <a:pt x="319978" y="595991"/>
                  <a:pt x="313801" y="594106"/>
                  <a:pt x="312432" y="590399"/>
                </a:cubicBezTo>
                <a:cubicBezTo>
                  <a:pt x="310234" y="584432"/>
                  <a:pt x="308070" y="578430"/>
                  <a:pt x="306282" y="572333"/>
                </a:cubicBezTo>
                <a:cubicBezTo>
                  <a:pt x="305253" y="568817"/>
                  <a:pt x="303778" y="564752"/>
                  <a:pt x="304624" y="561490"/>
                </a:cubicBezTo>
                <a:cubicBezTo>
                  <a:pt x="306753" y="553316"/>
                  <a:pt x="301519" y="546477"/>
                  <a:pt x="301650" y="538809"/>
                </a:cubicBezTo>
                <a:cubicBezTo>
                  <a:pt x="301659" y="538277"/>
                  <a:pt x="301379" y="537396"/>
                  <a:pt x="301013" y="537256"/>
                </a:cubicBezTo>
                <a:cubicBezTo>
                  <a:pt x="293964" y="534499"/>
                  <a:pt x="296834" y="527503"/>
                  <a:pt x="294697" y="522670"/>
                </a:cubicBezTo>
                <a:cubicBezTo>
                  <a:pt x="294244" y="521641"/>
                  <a:pt x="293502" y="520716"/>
                  <a:pt x="292839" y="519792"/>
                </a:cubicBezTo>
                <a:cubicBezTo>
                  <a:pt x="289638" y="515360"/>
                  <a:pt x="286410" y="510938"/>
                  <a:pt x="283182" y="506523"/>
                </a:cubicBezTo>
                <a:cubicBezTo>
                  <a:pt x="283121" y="506445"/>
                  <a:pt x="282807" y="506471"/>
                  <a:pt x="282799" y="506445"/>
                </a:cubicBezTo>
                <a:cubicBezTo>
                  <a:pt x="282240" y="495017"/>
                  <a:pt x="272505" y="493020"/>
                  <a:pt x="264811" y="488928"/>
                </a:cubicBezTo>
                <a:cubicBezTo>
                  <a:pt x="264052" y="488518"/>
                  <a:pt x="263258" y="488178"/>
                  <a:pt x="262229" y="487690"/>
                </a:cubicBezTo>
                <a:cubicBezTo>
                  <a:pt x="261653" y="489312"/>
                  <a:pt x="261348" y="490970"/>
                  <a:pt x="260519" y="492322"/>
                </a:cubicBezTo>
                <a:cubicBezTo>
                  <a:pt x="259586" y="493840"/>
                  <a:pt x="257771" y="496431"/>
                  <a:pt x="257091" y="496212"/>
                </a:cubicBezTo>
                <a:cubicBezTo>
                  <a:pt x="254395" y="495349"/>
                  <a:pt x="250949" y="494145"/>
                  <a:pt x="249754" y="491982"/>
                </a:cubicBezTo>
                <a:cubicBezTo>
                  <a:pt x="248437" y="489591"/>
                  <a:pt x="247172" y="489478"/>
                  <a:pt x="245131" y="489347"/>
                </a:cubicBezTo>
                <a:cubicBezTo>
                  <a:pt x="236652" y="488815"/>
                  <a:pt x="228120" y="488588"/>
                  <a:pt x="219728" y="487393"/>
                </a:cubicBezTo>
                <a:cubicBezTo>
                  <a:pt x="216998" y="487001"/>
                  <a:pt x="214678" y="483939"/>
                  <a:pt x="212104" y="482194"/>
                </a:cubicBezTo>
                <a:cubicBezTo>
                  <a:pt x="198627" y="473052"/>
                  <a:pt x="185690" y="462898"/>
                  <a:pt x="171444" y="455151"/>
                </a:cubicBezTo>
                <a:cubicBezTo>
                  <a:pt x="159720" y="448775"/>
                  <a:pt x="148860" y="441578"/>
                  <a:pt x="138697" y="433125"/>
                </a:cubicBezTo>
                <a:cubicBezTo>
                  <a:pt x="137746" y="432331"/>
                  <a:pt x="137022" y="431162"/>
                  <a:pt x="136437" y="430046"/>
                </a:cubicBezTo>
                <a:cubicBezTo>
                  <a:pt x="130767" y="419124"/>
                  <a:pt x="124940" y="408272"/>
                  <a:pt x="119671" y="397158"/>
                </a:cubicBezTo>
                <a:cubicBezTo>
                  <a:pt x="118528" y="394742"/>
                  <a:pt x="118633" y="391061"/>
                  <a:pt x="119549" y="388444"/>
                </a:cubicBezTo>
                <a:cubicBezTo>
                  <a:pt x="123893" y="376152"/>
                  <a:pt x="129537" y="364533"/>
                  <a:pt x="138400" y="354675"/>
                </a:cubicBezTo>
                <a:cubicBezTo>
                  <a:pt x="141227" y="351535"/>
                  <a:pt x="142902" y="347383"/>
                  <a:pt x="145676" y="344181"/>
                </a:cubicBezTo>
                <a:cubicBezTo>
                  <a:pt x="151860" y="337019"/>
                  <a:pt x="158359" y="330119"/>
                  <a:pt x="164841" y="323228"/>
                </a:cubicBezTo>
                <a:cubicBezTo>
                  <a:pt x="166708" y="321239"/>
                  <a:pt x="168941" y="319581"/>
                  <a:pt x="171043" y="317828"/>
                </a:cubicBezTo>
                <a:cubicBezTo>
                  <a:pt x="179740" y="310561"/>
                  <a:pt x="188656" y="303548"/>
                  <a:pt x="197100" y="295993"/>
                </a:cubicBezTo>
                <a:cubicBezTo>
                  <a:pt x="203677" y="290105"/>
                  <a:pt x="209731" y="283624"/>
                  <a:pt x="215847" y="277255"/>
                </a:cubicBezTo>
                <a:cubicBezTo>
                  <a:pt x="216623" y="276453"/>
                  <a:pt x="216815" y="274621"/>
                  <a:pt x="216588" y="273391"/>
                </a:cubicBezTo>
                <a:cubicBezTo>
                  <a:pt x="214407" y="261170"/>
                  <a:pt x="212087" y="248974"/>
                  <a:pt x="209714" y="236273"/>
                </a:cubicBezTo>
                <a:cubicBezTo>
                  <a:pt x="193846" y="232888"/>
                  <a:pt x="183701" y="220614"/>
                  <a:pt x="171985" y="210155"/>
                </a:cubicBezTo>
                <a:cubicBezTo>
                  <a:pt x="168016" y="217640"/>
                  <a:pt x="164562" y="225072"/>
                  <a:pt x="160296" y="232007"/>
                </a:cubicBezTo>
                <a:cubicBezTo>
                  <a:pt x="154896" y="240774"/>
                  <a:pt x="149409" y="249611"/>
                  <a:pt x="142858" y="257488"/>
                </a:cubicBezTo>
                <a:cubicBezTo>
                  <a:pt x="138645" y="262548"/>
                  <a:pt x="132747" y="266482"/>
                  <a:pt x="126964" y="269814"/>
                </a:cubicBezTo>
                <a:cubicBezTo>
                  <a:pt x="124678" y="271132"/>
                  <a:pt x="120657" y="269483"/>
                  <a:pt x="117429" y="269151"/>
                </a:cubicBezTo>
                <a:cubicBezTo>
                  <a:pt x="107659" y="268157"/>
                  <a:pt x="99799" y="262818"/>
                  <a:pt x="91704" y="257933"/>
                </a:cubicBezTo>
                <a:cubicBezTo>
                  <a:pt x="71134" y="245511"/>
                  <a:pt x="50486" y="233220"/>
                  <a:pt x="29960" y="220737"/>
                </a:cubicBezTo>
                <a:cubicBezTo>
                  <a:pt x="28834" y="220056"/>
                  <a:pt x="27971" y="218085"/>
                  <a:pt x="27919" y="216671"/>
                </a:cubicBezTo>
                <a:cubicBezTo>
                  <a:pt x="27683" y="210940"/>
                  <a:pt x="25834" y="208341"/>
                  <a:pt x="20329" y="206980"/>
                </a:cubicBezTo>
                <a:cubicBezTo>
                  <a:pt x="19492" y="206770"/>
                  <a:pt x="18506" y="206980"/>
                  <a:pt x="17773" y="206622"/>
                </a:cubicBezTo>
                <a:cubicBezTo>
                  <a:pt x="14327" y="204930"/>
                  <a:pt x="12530" y="206116"/>
                  <a:pt x="11362" y="209606"/>
                </a:cubicBezTo>
                <a:cubicBezTo>
                  <a:pt x="10262" y="212877"/>
                  <a:pt x="5002" y="214246"/>
                  <a:pt x="2307" y="212109"/>
                </a:cubicBezTo>
                <a:cubicBezTo>
                  <a:pt x="30" y="210295"/>
                  <a:pt x="-921" y="208149"/>
                  <a:pt x="1129" y="205401"/>
                </a:cubicBezTo>
                <a:cubicBezTo>
                  <a:pt x="4243" y="201240"/>
                  <a:pt x="5229" y="197323"/>
                  <a:pt x="3223" y="191688"/>
                </a:cubicBezTo>
                <a:cubicBezTo>
                  <a:pt x="1635" y="187256"/>
                  <a:pt x="3537" y="181551"/>
                  <a:pt x="3973" y="176422"/>
                </a:cubicBezTo>
                <a:cubicBezTo>
                  <a:pt x="4296" y="172610"/>
                  <a:pt x="4217" y="168946"/>
                  <a:pt x="7767" y="165893"/>
                </a:cubicBezTo>
                <a:cubicBezTo>
                  <a:pt x="10760" y="163311"/>
                  <a:pt x="12993" y="161042"/>
                  <a:pt x="16901" y="164305"/>
                </a:cubicBezTo>
                <a:cubicBezTo>
                  <a:pt x="23339" y="151621"/>
                  <a:pt x="26121" y="137420"/>
                  <a:pt x="36092" y="127021"/>
                </a:cubicBezTo>
                <a:cubicBezTo>
                  <a:pt x="38029" y="129673"/>
                  <a:pt x="37977" y="142095"/>
                  <a:pt x="35979" y="146701"/>
                </a:cubicBezTo>
                <a:cubicBezTo>
                  <a:pt x="33266" y="152947"/>
                  <a:pt x="30588" y="159211"/>
                  <a:pt x="27543" y="166276"/>
                </a:cubicBezTo>
                <a:cubicBezTo>
                  <a:pt x="35970" y="165840"/>
                  <a:pt x="38465" y="170917"/>
                  <a:pt x="40140" y="177556"/>
                </a:cubicBezTo>
                <a:cubicBezTo>
                  <a:pt x="41204" y="181778"/>
                  <a:pt x="45566" y="182868"/>
                  <a:pt x="49186" y="180478"/>
                </a:cubicBezTo>
                <a:cubicBezTo>
                  <a:pt x="52318" y="178411"/>
                  <a:pt x="55162" y="178454"/>
                  <a:pt x="58433" y="180164"/>
                </a:cubicBezTo>
                <a:cubicBezTo>
                  <a:pt x="73402" y="188006"/>
                  <a:pt x="88424" y="195727"/>
                  <a:pt x="103454" y="203456"/>
                </a:cubicBezTo>
                <a:cubicBezTo>
                  <a:pt x="104929" y="204215"/>
                  <a:pt x="106525" y="204738"/>
                  <a:pt x="108941" y="205732"/>
                </a:cubicBezTo>
                <a:cubicBezTo>
                  <a:pt x="111070" y="195953"/>
                  <a:pt x="113225" y="186838"/>
                  <a:pt x="115013" y="177661"/>
                </a:cubicBezTo>
                <a:cubicBezTo>
                  <a:pt x="116784" y="168562"/>
                  <a:pt x="118206" y="159394"/>
                  <a:pt x="119750" y="150252"/>
                </a:cubicBezTo>
                <a:cubicBezTo>
                  <a:pt x="120081" y="148280"/>
                  <a:pt x="120317" y="146282"/>
                  <a:pt x="120517" y="144294"/>
                </a:cubicBezTo>
                <a:cubicBezTo>
                  <a:pt x="121015" y="139443"/>
                  <a:pt x="125638" y="137358"/>
                  <a:pt x="127688" y="133538"/>
                </a:cubicBezTo>
                <a:cubicBezTo>
                  <a:pt x="128019" y="132918"/>
                  <a:pt x="128613" y="132404"/>
                  <a:pt x="129171" y="131950"/>
                </a:cubicBezTo>
                <a:cubicBezTo>
                  <a:pt x="136429" y="126035"/>
                  <a:pt x="134972" y="119589"/>
                  <a:pt x="130113" y="113168"/>
                </a:cubicBezTo>
                <a:cubicBezTo>
                  <a:pt x="127173" y="109287"/>
                  <a:pt x="128412" y="106321"/>
                  <a:pt x="131526" y="103529"/>
                </a:cubicBezTo>
                <a:cubicBezTo>
                  <a:pt x="132913" y="102290"/>
                  <a:pt x="134457" y="101226"/>
                  <a:pt x="135932" y="100083"/>
                </a:cubicBezTo>
                <a:cubicBezTo>
                  <a:pt x="135539" y="99665"/>
                  <a:pt x="135155" y="99237"/>
                  <a:pt x="134763" y="98819"/>
                </a:cubicBezTo>
                <a:cubicBezTo>
                  <a:pt x="133166" y="100206"/>
                  <a:pt x="131561" y="101593"/>
                  <a:pt x="129703" y="103206"/>
                </a:cubicBezTo>
                <a:cubicBezTo>
                  <a:pt x="125812" y="97972"/>
                  <a:pt x="122559" y="92442"/>
                  <a:pt x="118153" y="88063"/>
                </a:cubicBezTo>
                <a:cubicBezTo>
                  <a:pt x="114411" y="84338"/>
                  <a:pt x="115065" y="81049"/>
                  <a:pt x="115545" y="76548"/>
                </a:cubicBezTo>
                <a:cubicBezTo>
                  <a:pt x="116103" y="71314"/>
                  <a:pt x="114987" y="65766"/>
                  <a:pt x="113809" y="60532"/>
                </a:cubicBezTo>
                <a:cubicBezTo>
                  <a:pt x="112884" y="56414"/>
                  <a:pt x="111113" y="52384"/>
                  <a:pt x="109063" y="48668"/>
                </a:cubicBezTo>
                <a:cubicBezTo>
                  <a:pt x="107467" y="45780"/>
                  <a:pt x="104667" y="43591"/>
                  <a:pt x="102783" y="40834"/>
                </a:cubicBezTo>
                <a:cubicBezTo>
                  <a:pt x="101335" y="38706"/>
                  <a:pt x="99433" y="36106"/>
                  <a:pt x="99581" y="33847"/>
                </a:cubicBezTo>
                <a:cubicBezTo>
                  <a:pt x="99860" y="29817"/>
                  <a:pt x="101701" y="26135"/>
                  <a:pt x="103760" y="22341"/>
                </a:cubicBezTo>
                <a:cubicBezTo>
                  <a:pt x="106542" y="17211"/>
                  <a:pt x="111428" y="14490"/>
                  <a:pt x="114411" y="9910"/>
                </a:cubicBezTo>
                <a:cubicBezTo>
                  <a:pt x="115091" y="8863"/>
                  <a:pt x="116531" y="8313"/>
                  <a:pt x="118485" y="8156"/>
                </a:cubicBezTo>
                <a:cubicBezTo>
                  <a:pt x="117569" y="10817"/>
                  <a:pt x="116653" y="13478"/>
                  <a:pt x="115737" y="16138"/>
                </a:cubicBezTo>
                <a:cubicBezTo>
                  <a:pt x="116086" y="16409"/>
                  <a:pt x="116435" y="16670"/>
                  <a:pt x="116784" y="16941"/>
                </a:cubicBezTo>
                <a:cubicBezTo>
                  <a:pt x="119366" y="14394"/>
                  <a:pt x="121826" y="11707"/>
                  <a:pt x="124574" y="9360"/>
                </a:cubicBezTo>
                <a:cubicBezTo>
                  <a:pt x="125873" y="8252"/>
                  <a:pt x="127749" y="7834"/>
                  <a:pt x="129310" y="6996"/>
                </a:cubicBezTo>
                <a:cubicBezTo>
                  <a:pt x="132023" y="5548"/>
                  <a:pt x="134946" y="4336"/>
                  <a:pt x="137310" y="2434"/>
                </a:cubicBezTo>
                <a:cubicBezTo>
                  <a:pt x="139395" y="759"/>
                  <a:pt x="141209" y="515"/>
                  <a:pt x="143791" y="785"/>
                </a:cubicBezTo>
                <a:cubicBezTo>
                  <a:pt x="149959" y="1439"/>
                  <a:pt x="156327" y="785"/>
                  <a:pt x="162363" y="1963"/>
                </a:cubicBezTo>
                <a:cubicBezTo>
                  <a:pt x="169333" y="3315"/>
                  <a:pt x="175457" y="1125"/>
                  <a:pt x="182244" y="0"/>
                </a:cubicBezTo>
                <a:cubicBezTo>
                  <a:pt x="180124" y="1570"/>
                  <a:pt x="178004" y="3149"/>
                  <a:pt x="175885" y="4719"/>
                </a:cubicBezTo>
                <a:cubicBezTo>
                  <a:pt x="175989" y="5051"/>
                  <a:pt x="176103" y="5382"/>
                  <a:pt x="176207" y="5714"/>
                </a:cubicBezTo>
                <a:cubicBezTo>
                  <a:pt x="181206" y="4065"/>
                  <a:pt x="186204" y="2408"/>
                  <a:pt x="192250" y="410"/>
                </a:cubicBezTo>
                <a:cubicBezTo>
                  <a:pt x="190348" y="3044"/>
                  <a:pt x="188752" y="5251"/>
                  <a:pt x="187147" y="7467"/>
                </a:cubicBezTo>
                <a:cubicBezTo>
                  <a:pt x="194073" y="9290"/>
                  <a:pt x="199665" y="6935"/>
                  <a:pt x="204148" y="1090"/>
                </a:cubicBezTo>
                <a:cubicBezTo>
                  <a:pt x="204524" y="1588"/>
                  <a:pt x="204899" y="2076"/>
                  <a:pt x="205274" y="2573"/>
                </a:cubicBezTo>
                <a:cubicBezTo>
                  <a:pt x="202325" y="6839"/>
                  <a:pt x="199377" y="11114"/>
                  <a:pt x="195931" y="16103"/>
                </a:cubicBezTo>
                <a:cubicBezTo>
                  <a:pt x="198975" y="16243"/>
                  <a:pt x="202212" y="16391"/>
                  <a:pt x="206591" y="16601"/>
                </a:cubicBezTo>
                <a:cubicBezTo>
                  <a:pt x="203765" y="18616"/>
                  <a:pt x="201435" y="20282"/>
                  <a:pt x="198574" y="22323"/>
                </a:cubicBezTo>
                <a:cubicBezTo>
                  <a:pt x="201052" y="22567"/>
                  <a:pt x="203346" y="22794"/>
                  <a:pt x="205631" y="23021"/>
                </a:cubicBezTo>
                <a:cubicBezTo>
                  <a:pt x="205649" y="23283"/>
                  <a:pt x="205666" y="23544"/>
                  <a:pt x="205684" y="23806"/>
                </a:cubicBezTo>
                <a:cubicBezTo>
                  <a:pt x="203904" y="24399"/>
                  <a:pt x="202125" y="24984"/>
                  <a:pt x="199115" y="25987"/>
                </a:cubicBezTo>
                <a:cubicBezTo>
                  <a:pt x="205160" y="27330"/>
                  <a:pt x="210063" y="28421"/>
                  <a:pt x="216457" y="29851"/>
                </a:cubicBezTo>
                <a:cubicBezTo>
                  <a:pt x="209888" y="31823"/>
                  <a:pt x="204349" y="33480"/>
                  <a:pt x="199542" y="34920"/>
                </a:cubicBezTo>
                <a:cubicBezTo>
                  <a:pt x="202945" y="38688"/>
                  <a:pt x="206294" y="42387"/>
                  <a:pt x="210255" y="46766"/>
                </a:cubicBezTo>
                <a:cubicBezTo>
                  <a:pt x="206373" y="46487"/>
                  <a:pt x="203843" y="46295"/>
                  <a:pt x="201322" y="46112"/>
                </a:cubicBezTo>
                <a:cubicBezTo>
                  <a:pt x="201531" y="46443"/>
                  <a:pt x="201741" y="46775"/>
                  <a:pt x="201950" y="47115"/>
                </a:cubicBezTo>
                <a:cubicBezTo>
                  <a:pt x="200528" y="48485"/>
                  <a:pt x="199342" y="50421"/>
                  <a:pt x="197641" y="51110"/>
                </a:cubicBezTo>
                <a:cubicBezTo>
                  <a:pt x="193994" y="52593"/>
                  <a:pt x="193331" y="55620"/>
                  <a:pt x="192730" y="58778"/>
                </a:cubicBezTo>
                <a:cubicBezTo>
                  <a:pt x="192206" y="61535"/>
                  <a:pt x="191944" y="64335"/>
                  <a:pt x="191569" y="67031"/>
                </a:cubicBezTo>
                <a:cubicBezTo>
                  <a:pt x="197894" y="68243"/>
                  <a:pt x="204279" y="69621"/>
                  <a:pt x="210726" y="70633"/>
                </a:cubicBezTo>
                <a:cubicBezTo>
                  <a:pt x="214364" y="71209"/>
                  <a:pt x="216832" y="69011"/>
                  <a:pt x="218961" y="66211"/>
                </a:cubicBezTo>
                <a:cubicBezTo>
                  <a:pt x="219807" y="65094"/>
                  <a:pt x="221464" y="63733"/>
                  <a:pt x="222616" y="63846"/>
                </a:cubicBezTo>
                <a:cubicBezTo>
                  <a:pt x="229429" y="64527"/>
                  <a:pt x="236207" y="65582"/>
                  <a:pt x="242985" y="66612"/>
                </a:cubicBezTo>
                <a:cubicBezTo>
                  <a:pt x="243910" y="66751"/>
                  <a:pt x="245148" y="67249"/>
                  <a:pt x="245550" y="67964"/>
                </a:cubicBezTo>
                <a:cubicBezTo>
                  <a:pt x="248795" y="73669"/>
                  <a:pt x="254683" y="74349"/>
                  <a:pt x="260030" y="74820"/>
                </a:cubicBezTo>
                <a:cubicBezTo>
                  <a:pt x="276378" y="76260"/>
                  <a:pt x="291443" y="82829"/>
                  <a:pt x="307390" y="85882"/>
                </a:cubicBezTo>
                <a:cubicBezTo>
                  <a:pt x="319821" y="88272"/>
                  <a:pt x="332173" y="91508"/>
                  <a:pt x="344202" y="95443"/>
                </a:cubicBezTo>
                <a:cubicBezTo>
                  <a:pt x="351172" y="97719"/>
                  <a:pt x="357567" y="101924"/>
                  <a:pt x="364013" y="105614"/>
                </a:cubicBezTo>
                <a:cubicBezTo>
                  <a:pt x="376069" y="112514"/>
                  <a:pt x="388081" y="119510"/>
                  <a:pt x="399910" y="126777"/>
                </a:cubicBezTo>
                <a:cubicBezTo>
                  <a:pt x="408642" y="132142"/>
                  <a:pt x="417086" y="137995"/>
                  <a:pt x="425635" y="143657"/>
                </a:cubicBezTo>
                <a:cubicBezTo>
                  <a:pt x="428497" y="145550"/>
                  <a:pt x="431140" y="147861"/>
                  <a:pt x="434176" y="149379"/>
                </a:cubicBezTo>
                <a:cubicBezTo>
                  <a:pt x="438371" y="151464"/>
                  <a:pt x="438066" y="153950"/>
                  <a:pt x="435728" y="157117"/>
                </a:cubicBezTo>
                <a:cubicBezTo>
                  <a:pt x="434969" y="158146"/>
                  <a:pt x="434289" y="159245"/>
                  <a:pt x="433268" y="160781"/>
                </a:cubicBezTo>
                <a:cubicBezTo>
                  <a:pt x="434934" y="161592"/>
                  <a:pt x="436688" y="163249"/>
                  <a:pt x="438110" y="162996"/>
                </a:cubicBezTo>
                <a:cubicBezTo>
                  <a:pt x="445839" y="161609"/>
                  <a:pt x="451553" y="165823"/>
                  <a:pt x="456952" y="169905"/>
                </a:cubicBezTo>
                <a:cubicBezTo>
                  <a:pt x="464088" y="175296"/>
                  <a:pt x="471695" y="174921"/>
                  <a:pt x="479790" y="173962"/>
                </a:cubicBezTo>
                <a:cubicBezTo>
                  <a:pt x="484326" y="173421"/>
                  <a:pt x="488967" y="173866"/>
                  <a:pt x="493643" y="173866"/>
                </a:cubicBezTo>
                <a:cubicBezTo>
                  <a:pt x="493259" y="176064"/>
                  <a:pt x="492971" y="177678"/>
                  <a:pt x="492736" y="179021"/>
                </a:cubicBezTo>
                <a:cubicBezTo>
                  <a:pt x="495658" y="179798"/>
                  <a:pt x="498205" y="180469"/>
                  <a:pt x="500752" y="181141"/>
                </a:cubicBezTo>
                <a:lnTo>
                  <a:pt x="500691" y="182685"/>
                </a:lnTo>
                <a:cubicBezTo>
                  <a:pt x="496757" y="184473"/>
                  <a:pt x="492823" y="186262"/>
                  <a:pt x="488077" y="188425"/>
                </a:cubicBezTo>
                <a:cubicBezTo>
                  <a:pt x="489935" y="189385"/>
                  <a:pt x="491366" y="190004"/>
                  <a:pt x="492675" y="190842"/>
                </a:cubicBezTo>
                <a:cubicBezTo>
                  <a:pt x="493643" y="191461"/>
                  <a:pt x="494445" y="192351"/>
                  <a:pt x="495318" y="193127"/>
                </a:cubicBezTo>
                <a:cubicBezTo>
                  <a:pt x="494280" y="194174"/>
                  <a:pt x="493381" y="195866"/>
                  <a:pt x="492169" y="196137"/>
                </a:cubicBezTo>
                <a:cubicBezTo>
                  <a:pt x="489124" y="196817"/>
                  <a:pt x="485940" y="196992"/>
                  <a:pt x="482800" y="197122"/>
                </a:cubicBezTo>
                <a:cubicBezTo>
                  <a:pt x="479860" y="197253"/>
                  <a:pt x="477871" y="197812"/>
                  <a:pt x="477714" y="201484"/>
                </a:cubicBezTo>
                <a:cubicBezTo>
                  <a:pt x="477662" y="202697"/>
                  <a:pt x="475333" y="204877"/>
                  <a:pt x="474190" y="204799"/>
                </a:cubicBezTo>
                <a:cubicBezTo>
                  <a:pt x="465440" y="204145"/>
                  <a:pt x="456377" y="205078"/>
                  <a:pt x="448988" y="198178"/>
                </a:cubicBezTo>
                <a:cubicBezTo>
                  <a:pt x="445551" y="194968"/>
                  <a:pt x="440526" y="193528"/>
                  <a:pt x="436540" y="190815"/>
                </a:cubicBezTo>
                <a:cubicBezTo>
                  <a:pt x="434019" y="189097"/>
                  <a:pt x="432012" y="186585"/>
                  <a:pt x="429901" y="184308"/>
                </a:cubicBezTo>
                <a:cubicBezTo>
                  <a:pt x="426673" y="180836"/>
                  <a:pt x="423559" y="177268"/>
                  <a:pt x="419965" y="173264"/>
                </a:cubicBezTo>
                <a:cubicBezTo>
                  <a:pt x="418404" y="175296"/>
                  <a:pt x="417584" y="176247"/>
                  <a:pt x="416895" y="177277"/>
                </a:cubicBezTo>
                <a:cubicBezTo>
                  <a:pt x="413388" y="182467"/>
                  <a:pt x="413414" y="182450"/>
                  <a:pt x="407883" y="179021"/>
                </a:cubicBezTo>
                <a:cubicBezTo>
                  <a:pt x="397372" y="172496"/>
                  <a:pt x="387069" y="165596"/>
                  <a:pt x="376252" y="159621"/>
                </a:cubicBezTo>
                <a:cubicBezTo>
                  <a:pt x="365767" y="153828"/>
                  <a:pt x="354758" y="149004"/>
                  <a:pt x="343967" y="143761"/>
                </a:cubicBezTo>
                <a:cubicBezTo>
                  <a:pt x="340617" y="142130"/>
                  <a:pt x="337259" y="140508"/>
                  <a:pt x="333909" y="138876"/>
                </a:cubicBezTo>
                <a:cubicBezTo>
                  <a:pt x="333630" y="139286"/>
                  <a:pt x="333351" y="139688"/>
                  <a:pt x="333071" y="140098"/>
                </a:cubicBezTo>
                <a:cubicBezTo>
                  <a:pt x="336884" y="146719"/>
                  <a:pt x="340931" y="153226"/>
                  <a:pt x="344421" y="160022"/>
                </a:cubicBezTo>
                <a:cubicBezTo>
                  <a:pt x="346593" y="164253"/>
                  <a:pt x="348765" y="168789"/>
                  <a:pt x="349428" y="173412"/>
                </a:cubicBezTo>
                <a:cubicBezTo>
                  <a:pt x="350466" y="180661"/>
                  <a:pt x="350466" y="188094"/>
                  <a:pt x="350396" y="195447"/>
                </a:cubicBezTo>
                <a:cubicBezTo>
                  <a:pt x="350379" y="197463"/>
                  <a:pt x="348817" y="199678"/>
                  <a:pt x="347482" y="201440"/>
                </a:cubicBezTo>
                <a:cubicBezTo>
                  <a:pt x="343164" y="207163"/>
                  <a:pt x="338558" y="212676"/>
                  <a:pt x="334258" y="218407"/>
                </a:cubicBezTo>
                <a:cubicBezTo>
                  <a:pt x="333638" y="219227"/>
                  <a:pt x="333665" y="220972"/>
                  <a:pt x="334066" y="222036"/>
                </a:cubicBezTo>
                <a:cubicBezTo>
                  <a:pt x="335305" y="225377"/>
                  <a:pt x="336875" y="228588"/>
                  <a:pt x="338314" y="231859"/>
                </a:cubicBezTo>
                <a:cubicBezTo>
                  <a:pt x="338707" y="232749"/>
                  <a:pt x="338846" y="233926"/>
                  <a:pt x="339509" y="234476"/>
                </a:cubicBezTo>
                <a:cubicBezTo>
                  <a:pt x="343906" y="238096"/>
                  <a:pt x="343173" y="242222"/>
                  <a:pt x="340757" y="246444"/>
                </a:cubicBezTo>
                <a:cubicBezTo>
                  <a:pt x="339614" y="248442"/>
                  <a:pt x="339754" y="249768"/>
                  <a:pt x="340731" y="252106"/>
                </a:cubicBezTo>
                <a:cubicBezTo>
                  <a:pt x="344342" y="260760"/>
                  <a:pt x="347596" y="269631"/>
                  <a:pt x="350038" y="278669"/>
                </a:cubicBezTo>
                <a:cubicBezTo>
                  <a:pt x="350963" y="282097"/>
                  <a:pt x="348974" y="286206"/>
                  <a:pt x="348887" y="290018"/>
                </a:cubicBezTo>
                <a:cubicBezTo>
                  <a:pt x="348678" y="299169"/>
                  <a:pt x="348119" y="308407"/>
                  <a:pt x="349027" y="317470"/>
                </a:cubicBezTo>
                <a:cubicBezTo>
                  <a:pt x="349803" y="325208"/>
                  <a:pt x="353188" y="332283"/>
                  <a:pt x="357689" y="338973"/>
                </a:cubicBezTo>
                <a:cubicBezTo>
                  <a:pt x="368707" y="355347"/>
                  <a:pt x="379567" y="371869"/>
                  <a:pt x="389555" y="388880"/>
                </a:cubicBezTo>
                <a:cubicBezTo>
                  <a:pt x="395793" y="399505"/>
                  <a:pt x="403434" y="408874"/>
                  <a:pt x="411477" y="417981"/>
                </a:cubicBezTo>
                <a:cubicBezTo>
                  <a:pt x="415097" y="422081"/>
                  <a:pt x="419817" y="425195"/>
                  <a:pt x="424039" y="428763"/>
                </a:cubicBezTo>
                <a:cubicBezTo>
                  <a:pt x="425356" y="429880"/>
                  <a:pt x="426769" y="430900"/>
                  <a:pt x="427991" y="432113"/>
                </a:cubicBezTo>
                <a:cubicBezTo>
                  <a:pt x="434193" y="438254"/>
                  <a:pt x="440238" y="444553"/>
                  <a:pt x="446545" y="450572"/>
                </a:cubicBezTo>
                <a:cubicBezTo>
                  <a:pt x="453350" y="457062"/>
                  <a:pt x="460302" y="463404"/>
                  <a:pt x="467342" y="469632"/>
                </a:cubicBezTo>
                <a:cubicBezTo>
                  <a:pt x="472157" y="473889"/>
                  <a:pt x="476999" y="478172"/>
                  <a:pt x="482259" y="481828"/>
                </a:cubicBezTo>
                <a:cubicBezTo>
                  <a:pt x="489421" y="486800"/>
                  <a:pt x="494123" y="493168"/>
                  <a:pt x="494288" y="501918"/>
                </a:cubicBezTo>
                <a:cubicBezTo>
                  <a:pt x="494376" y="506279"/>
                  <a:pt x="496940" y="508992"/>
                  <a:pt x="498615" y="512386"/>
                </a:cubicBezTo>
                <a:cubicBezTo>
                  <a:pt x="499592" y="514366"/>
                  <a:pt x="500020" y="516608"/>
                  <a:pt x="500674" y="518745"/>
                </a:cubicBezTo>
                <a:cubicBezTo>
                  <a:pt x="500752" y="519015"/>
                  <a:pt x="500656" y="519434"/>
                  <a:pt x="500822" y="519565"/>
                </a:cubicBezTo>
                <a:cubicBezTo>
                  <a:pt x="506213" y="523839"/>
                  <a:pt x="509022" y="531708"/>
                  <a:pt x="517170" y="532109"/>
                </a:cubicBezTo>
                <a:cubicBezTo>
                  <a:pt x="524297" y="532458"/>
                  <a:pt x="531476" y="531900"/>
                  <a:pt x="538595" y="532275"/>
                </a:cubicBezTo>
                <a:cubicBezTo>
                  <a:pt x="543070" y="532510"/>
                  <a:pt x="547719" y="533130"/>
                  <a:pt x="551889" y="534665"/>
                </a:cubicBezTo>
                <a:cubicBezTo>
                  <a:pt x="557821" y="536846"/>
                  <a:pt x="559723" y="542185"/>
                  <a:pt x="559888" y="548152"/>
                </a:cubicBezTo>
                <a:cubicBezTo>
                  <a:pt x="559976" y="551161"/>
                  <a:pt x="559906" y="554179"/>
                  <a:pt x="560551" y="557224"/>
                </a:cubicBezTo>
                <a:cubicBezTo>
                  <a:pt x="560691" y="555418"/>
                  <a:pt x="560830" y="553604"/>
                  <a:pt x="560970" y="551798"/>
                </a:cubicBezTo>
                <a:cubicBezTo>
                  <a:pt x="561825" y="562580"/>
                  <a:pt x="560778" y="573092"/>
                  <a:pt x="556207" y="583001"/>
                </a:cubicBezTo>
                <a:cubicBezTo>
                  <a:pt x="555745" y="584005"/>
                  <a:pt x="553974" y="584406"/>
                  <a:pt x="552517" y="585261"/>
                </a:cubicBezTo>
                <a:cubicBezTo>
                  <a:pt x="553398" y="587093"/>
                  <a:pt x="554070" y="589701"/>
                  <a:pt x="555640" y="591542"/>
                </a:cubicBezTo>
                <a:cubicBezTo>
                  <a:pt x="560769" y="597578"/>
                  <a:pt x="559199" y="604426"/>
                  <a:pt x="557873" y="610890"/>
                </a:cubicBezTo>
                <a:cubicBezTo>
                  <a:pt x="556242" y="618855"/>
                  <a:pt x="553887" y="626740"/>
                  <a:pt x="551060" y="634365"/>
                </a:cubicBezTo>
                <a:cubicBezTo>
                  <a:pt x="549159" y="639503"/>
                  <a:pt x="546001" y="644187"/>
                  <a:pt x="543139" y="648915"/>
                </a:cubicBezTo>
                <a:cubicBezTo>
                  <a:pt x="542782" y="649509"/>
                  <a:pt x="540627" y="649543"/>
                  <a:pt x="539615" y="649116"/>
                </a:cubicBezTo>
                <a:cubicBezTo>
                  <a:pt x="529627" y="644859"/>
                  <a:pt x="525919" y="636232"/>
                  <a:pt x="524175" y="626357"/>
                </a:cubicBezTo>
                <a:cubicBezTo>
                  <a:pt x="522378" y="616220"/>
                  <a:pt x="521401" y="605883"/>
                  <a:pt x="518792" y="595964"/>
                </a:cubicBezTo>
                <a:cubicBezTo>
                  <a:pt x="514134" y="578238"/>
                  <a:pt x="506850" y="561524"/>
                  <a:pt x="495527" y="546895"/>
                </a:cubicBezTo>
                <a:cubicBezTo>
                  <a:pt x="492299" y="542726"/>
                  <a:pt x="486664" y="543746"/>
                  <a:pt x="482285" y="541958"/>
                </a:cubicBezTo>
                <a:cubicBezTo>
                  <a:pt x="481910" y="541810"/>
                  <a:pt x="480322" y="543807"/>
                  <a:pt x="479808" y="545020"/>
                </a:cubicBezTo>
                <a:cubicBezTo>
                  <a:pt x="479040" y="546817"/>
                  <a:pt x="478735" y="548797"/>
                  <a:pt x="478185" y="550864"/>
                </a:cubicBezTo>
                <a:close/>
              </a:path>
            </a:pathLst>
          </a:custGeom>
          <a:gradFill flip="none" rotWithShape="1">
            <a:gsLst>
              <a:gs pos="22000">
                <a:schemeClr val="accent1"/>
              </a:gs>
              <a:gs pos="100000">
                <a:schemeClr val="accent1">
                  <a:lumMod val="40000"/>
                  <a:lumOff val="60000"/>
                </a:schemeClr>
              </a:gs>
              <a:gs pos="73000">
                <a:schemeClr val="accent1">
                  <a:lumMod val="60000"/>
                  <a:lumOff val="40000"/>
                </a:schemeClr>
              </a:gs>
            </a:gsLst>
            <a:lin ang="0" scaled="1"/>
            <a:tileRect/>
          </a:gradFill>
          <a:ln w="12887" cap="flat">
            <a:noFill/>
            <a:prstDash val="solid"/>
            <a:miter/>
          </a:ln>
        </p:spPr>
        <p:txBody>
          <a:bodyPr rtlCol="0" anchor="ctr"/>
          <a:lstStyle/>
          <a:p>
            <a:endParaRPr lang="zh-CN" altLang="en-US" dirty="0"/>
          </a:p>
        </p:txBody>
      </p:sp>
      <p:sp>
        <p:nvSpPr>
          <p:cNvPr id="34" name="图形 9"/>
          <p:cNvSpPr/>
          <p:nvPr userDrawn="1">
            <p:custDataLst>
              <p:tags r:id="rId16"/>
            </p:custDataLst>
          </p:nvPr>
        </p:nvSpPr>
        <p:spPr>
          <a:xfrm>
            <a:off x="3154045" y="5475605"/>
            <a:ext cx="814705" cy="730885"/>
          </a:xfrm>
          <a:custGeom>
            <a:avLst/>
            <a:gdLst>
              <a:gd name="connsiteX0" fmla="*/ 93103 w 787082"/>
              <a:gd name="connsiteY0" fmla="*/ 56709 h 706131"/>
              <a:gd name="connsiteX1" fmla="*/ 92752 w 787082"/>
              <a:gd name="connsiteY1" fmla="*/ 57942 h 706131"/>
              <a:gd name="connsiteX2" fmla="*/ 91169 w 787082"/>
              <a:gd name="connsiteY2" fmla="*/ 65732 h 706131"/>
              <a:gd name="connsiteX3" fmla="*/ 91321 w 787082"/>
              <a:gd name="connsiteY3" fmla="*/ 72821 h 706131"/>
              <a:gd name="connsiteX4" fmla="*/ 109223 w 787082"/>
              <a:gd name="connsiteY4" fmla="*/ 101841 h 706131"/>
              <a:gd name="connsiteX5" fmla="*/ 121826 w 787082"/>
              <a:gd name="connsiteY5" fmla="*/ 140180 h 706131"/>
              <a:gd name="connsiteX6" fmla="*/ 127358 w 787082"/>
              <a:gd name="connsiteY6" fmla="*/ 154996 h 706131"/>
              <a:gd name="connsiteX7" fmla="*/ 145448 w 787082"/>
              <a:gd name="connsiteY7" fmla="*/ 180238 h 706131"/>
              <a:gd name="connsiteX8" fmla="*/ 177806 w 787082"/>
              <a:gd name="connsiteY8" fmla="*/ 220206 h 706131"/>
              <a:gd name="connsiteX9" fmla="*/ 184634 w 787082"/>
              <a:gd name="connsiteY9" fmla="*/ 230281 h 706131"/>
              <a:gd name="connsiteX10" fmla="*/ 201518 w 787082"/>
              <a:gd name="connsiteY10" fmla="*/ 250620 h 706131"/>
              <a:gd name="connsiteX11" fmla="*/ 200295 w 787082"/>
              <a:gd name="connsiteY11" fmla="*/ 253795 h 706131"/>
              <a:gd name="connsiteX12" fmla="*/ 157718 w 787082"/>
              <a:gd name="connsiteY12" fmla="*/ 255855 h 706131"/>
              <a:gd name="connsiteX13" fmla="*/ 134851 w 787082"/>
              <a:gd name="connsiteY13" fmla="*/ 253346 h 706131"/>
              <a:gd name="connsiteX14" fmla="*/ 129922 w 787082"/>
              <a:gd name="connsiteY14" fmla="*/ 237738 h 706131"/>
              <a:gd name="connsiteX15" fmla="*/ 121628 w 787082"/>
              <a:gd name="connsiteY15" fmla="*/ 222967 h 706131"/>
              <a:gd name="connsiteX16" fmla="*/ 114530 w 787082"/>
              <a:gd name="connsiteY16" fmla="*/ 209753 h 706131"/>
              <a:gd name="connsiteX17" fmla="*/ 105481 w 787082"/>
              <a:gd name="connsiteY17" fmla="*/ 198967 h 706131"/>
              <a:gd name="connsiteX18" fmla="*/ 100704 w 787082"/>
              <a:gd name="connsiteY18" fmla="*/ 190601 h 706131"/>
              <a:gd name="connsiteX19" fmla="*/ 94668 w 787082"/>
              <a:gd name="connsiteY19" fmla="*/ 184934 h 706131"/>
              <a:gd name="connsiteX20" fmla="*/ 89046 w 787082"/>
              <a:gd name="connsiteY20" fmla="*/ 171971 h 706131"/>
              <a:gd name="connsiteX21" fmla="*/ 91564 w 787082"/>
              <a:gd name="connsiteY21" fmla="*/ 169758 h 706131"/>
              <a:gd name="connsiteX22" fmla="*/ 96197 w 787082"/>
              <a:gd name="connsiteY22" fmla="*/ 163884 h 706131"/>
              <a:gd name="connsiteX23" fmla="*/ 102872 w 787082"/>
              <a:gd name="connsiteY23" fmla="*/ 151964 h 706131"/>
              <a:gd name="connsiteX24" fmla="*/ 93453 w 787082"/>
              <a:gd name="connsiteY24" fmla="*/ 141745 h 706131"/>
              <a:gd name="connsiteX25" fmla="*/ 65216 w 787082"/>
              <a:gd name="connsiteY25" fmla="*/ 129988 h 706131"/>
              <a:gd name="connsiteX26" fmla="*/ 57876 w 787082"/>
              <a:gd name="connsiteY26" fmla="*/ 131220 h 706131"/>
              <a:gd name="connsiteX27" fmla="*/ 55294 w 787082"/>
              <a:gd name="connsiteY27" fmla="*/ 128477 h 706131"/>
              <a:gd name="connsiteX28" fmla="*/ 38247 w 787082"/>
              <a:gd name="connsiteY28" fmla="*/ 117565 h 706131"/>
              <a:gd name="connsiteX29" fmla="*/ 27740 w 787082"/>
              <a:gd name="connsiteY29" fmla="*/ 113625 h 706131"/>
              <a:gd name="connsiteX30" fmla="*/ 2570 w 787082"/>
              <a:gd name="connsiteY30" fmla="*/ 108938 h 706131"/>
              <a:gd name="connsiteX31" fmla="*/ 1446 w 787082"/>
              <a:gd name="connsiteY31" fmla="*/ 114219 h 706131"/>
              <a:gd name="connsiteX32" fmla="*/ 13644 w 787082"/>
              <a:gd name="connsiteY32" fmla="*/ 124114 h 706131"/>
              <a:gd name="connsiteX33" fmla="*/ 21902 w 787082"/>
              <a:gd name="connsiteY33" fmla="*/ 129268 h 706131"/>
              <a:gd name="connsiteX34" fmla="*/ 39821 w 787082"/>
              <a:gd name="connsiteY34" fmla="*/ 140108 h 706131"/>
              <a:gd name="connsiteX35" fmla="*/ 40910 w 787082"/>
              <a:gd name="connsiteY35" fmla="*/ 141071 h 706131"/>
              <a:gd name="connsiteX36" fmla="*/ 51147 w 787082"/>
              <a:gd name="connsiteY36" fmla="*/ 150363 h 706131"/>
              <a:gd name="connsiteX37" fmla="*/ 52964 w 787082"/>
              <a:gd name="connsiteY37" fmla="*/ 152513 h 706131"/>
              <a:gd name="connsiteX38" fmla="*/ 61060 w 787082"/>
              <a:gd name="connsiteY38" fmla="*/ 163119 h 706131"/>
              <a:gd name="connsiteX39" fmla="*/ 60988 w 787082"/>
              <a:gd name="connsiteY39" fmla="*/ 163344 h 706131"/>
              <a:gd name="connsiteX40" fmla="*/ 69984 w 787082"/>
              <a:gd name="connsiteY40" fmla="*/ 180373 h 706131"/>
              <a:gd name="connsiteX41" fmla="*/ 70128 w 787082"/>
              <a:gd name="connsiteY41" fmla="*/ 182253 h 706131"/>
              <a:gd name="connsiteX42" fmla="*/ 65225 w 787082"/>
              <a:gd name="connsiteY42" fmla="*/ 180886 h 706131"/>
              <a:gd name="connsiteX43" fmla="*/ 60358 w 787082"/>
              <a:gd name="connsiteY43" fmla="*/ 180733 h 706131"/>
              <a:gd name="connsiteX44" fmla="*/ 61375 w 787082"/>
              <a:gd name="connsiteY44" fmla="*/ 186418 h 706131"/>
              <a:gd name="connsiteX45" fmla="*/ 61987 w 787082"/>
              <a:gd name="connsiteY45" fmla="*/ 190016 h 706131"/>
              <a:gd name="connsiteX46" fmla="*/ 53827 w 787082"/>
              <a:gd name="connsiteY46" fmla="*/ 203834 h 706131"/>
              <a:gd name="connsiteX47" fmla="*/ 55600 w 787082"/>
              <a:gd name="connsiteY47" fmla="*/ 210373 h 706131"/>
              <a:gd name="connsiteX48" fmla="*/ 64766 w 787082"/>
              <a:gd name="connsiteY48" fmla="*/ 246248 h 706131"/>
              <a:gd name="connsiteX49" fmla="*/ 72844 w 787082"/>
              <a:gd name="connsiteY49" fmla="*/ 277049 h 706131"/>
              <a:gd name="connsiteX50" fmla="*/ 74976 w 787082"/>
              <a:gd name="connsiteY50" fmla="*/ 280180 h 706131"/>
              <a:gd name="connsiteX51" fmla="*/ 101765 w 787082"/>
              <a:gd name="connsiteY51" fmla="*/ 310576 h 706131"/>
              <a:gd name="connsiteX52" fmla="*/ 111013 w 787082"/>
              <a:gd name="connsiteY52" fmla="*/ 316387 h 706131"/>
              <a:gd name="connsiteX53" fmla="*/ 156513 w 787082"/>
              <a:gd name="connsiteY53" fmla="*/ 327857 h 706131"/>
              <a:gd name="connsiteX54" fmla="*/ 171752 w 787082"/>
              <a:gd name="connsiteY54" fmla="*/ 330663 h 706131"/>
              <a:gd name="connsiteX55" fmla="*/ 204865 w 787082"/>
              <a:gd name="connsiteY55" fmla="*/ 333470 h 706131"/>
              <a:gd name="connsiteX56" fmla="*/ 214094 w 787082"/>
              <a:gd name="connsiteY56" fmla="*/ 333407 h 706131"/>
              <a:gd name="connsiteX57" fmla="*/ 252452 w 787082"/>
              <a:gd name="connsiteY57" fmla="*/ 332508 h 706131"/>
              <a:gd name="connsiteX58" fmla="*/ 284755 w 787082"/>
              <a:gd name="connsiteY58" fmla="*/ 334064 h 706131"/>
              <a:gd name="connsiteX59" fmla="*/ 290243 w 787082"/>
              <a:gd name="connsiteY59" fmla="*/ 336439 h 706131"/>
              <a:gd name="connsiteX60" fmla="*/ 339251 w 787082"/>
              <a:gd name="connsiteY60" fmla="*/ 369759 h 706131"/>
              <a:gd name="connsiteX61" fmla="*/ 362415 w 787082"/>
              <a:gd name="connsiteY61" fmla="*/ 418749 h 706131"/>
              <a:gd name="connsiteX62" fmla="*/ 324750 w 787082"/>
              <a:gd name="connsiteY62" fmla="*/ 408089 h 706131"/>
              <a:gd name="connsiteX63" fmla="*/ 280995 w 787082"/>
              <a:gd name="connsiteY63" fmla="*/ 398824 h 706131"/>
              <a:gd name="connsiteX64" fmla="*/ 257256 w 787082"/>
              <a:gd name="connsiteY64" fmla="*/ 399633 h 706131"/>
              <a:gd name="connsiteX65" fmla="*/ 254008 w 787082"/>
              <a:gd name="connsiteY65" fmla="*/ 406812 h 706131"/>
              <a:gd name="connsiteX66" fmla="*/ 258065 w 787082"/>
              <a:gd name="connsiteY66" fmla="*/ 434689 h 706131"/>
              <a:gd name="connsiteX67" fmla="*/ 283685 w 787082"/>
              <a:gd name="connsiteY67" fmla="*/ 516667 h 706131"/>
              <a:gd name="connsiteX68" fmla="*/ 288848 w 787082"/>
              <a:gd name="connsiteY68" fmla="*/ 522487 h 706131"/>
              <a:gd name="connsiteX69" fmla="*/ 300120 w 787082"/>
              <a:gd name="connsiteY69" fmla="*/ 538814 h 706131"/>
              <a:gd name="connsiteX70" fmla="*/ 299481 w 787082"/>
              <a:gd name="connsiteY70" fmla="*/ 541270 h 706131"/>
              <a:gd name="connsiteX71" fmla="*/ 291907 w 787082"/>
              <a:gd name="connsiteY71" fmla="*/ 543267 h 706131"/>
              <a:gd name="connsiteX72" fmla="*/ 283847 w 787082"/>
              <a:gd name="connsiteY72" fmla="*/ 547927 h 706131"/>
              <a:gd name="connsiteX73" fmla="*/ 293589 w 787082"/>
              <a:gd name="connsiteY73" fmla="*/ 556212 h 706131"/>
              <a:gd name="connsiteX74" fmla="*/ 316123 w 787082"/>
              <a:gd name="connsiteY74" fmla="*/ 569777 h 706131"/>
              <a:gd name="connsiteX75" fmla="*/ 341284 w 787082"/>
              <a:gd name="connsiteY75" fmla="*/ 586725 h 706131"/>
              <a:gd name="connsiteX76" fmla="*/ 360706 w 787082"/>
              <a:gd name="connsiteY76" fmla="*/ 595910 h 706131"/>
              <a:gd name="connsiteX77" fmla="*/ 367659 w 787082"/>
              <a:gd name="connsiteY77" fmla="*/ 589838 h 706131"/>
              <a:gd name="connsiteX78" fmla="*/ 442881 w 787082"/>
              <a:gd name="connsiteY78" fmla="*/ 618507 h 706131"/>
              <a:gd name="connsiteX79" fmla="*/ 407069 w 787082"/>
              <a:gd name="connsiteY79" fmla="*/ 594210 h 706131"/>
              <a:gd name="connsiteX80" fmla="*/ 369243 w 787082"/>
              <a:gd name="connsiteY80" fmla="*/ 578305 h 706131"/>
              <a:gd name="connsiteX81" fmla="*/ 356190 w 787082"/>
              <a:gd name="connsiteY81" fmla="*/ 554710 h 706131"/>
              <a:gd name="connsiteX82" fmla="*/ 355524 w 787082"/>
              <a:gd name="connsiteY82" fmla="*/ 543924 h 706131"/>
              <a:gd name="connsiteX83" fmla="*/ 360247 w 787082"/>
              <a:gd name="connsiteY83" fmla="*/ 536619 h 706131"/>
              <a:gd name="connsiteX84" fmla="*/ 343173 w 787082"/>
              <a:gd name="connsiteY84" fmla="*/ 476609 h 706131"/>
              <a:gd name="connsiteX85" fmla="*/ 342058 w 787082"/>
              <a:gd name="connsiteY85" fmla="*/ 470159 h 706131"/>
              <a:gd name="connsiteX86" fmla="*/ 389537 w 787082"/>
              <a:gd name="connsiteY86" fmla="*/ 493359 h 706131"/>
              <a:gd name="connsiteX87" fmla="*/ 438185 w 787082"/>
              <a:gd name="connsiteY87" fmla="*/ 518367 h 706131"/>
              <a:gd name="connsiteX88" fmla="*/ 449043 w 787082"/>
              <a:gd name="connsiteY88" fmla="*/ 524223 h 706131"/>
              <a:gd name="connsiteX89" fmla="*/ 471496 w 787082"/>
              <a:gd name="connsiteY89" fmla="*/ 530079 h 706131"/>
              <a:gd name="connsiteX90" fmla="*/ 475032 w 787082"/>
              <a:gd name="connsiteY90" fmla="*/ 530592 h 706131"/>
              <a:gd name="connsiteX91" fmla="*/ 510574 w 787082"/>
              <a:gd name="connsiteY91" fmla="*/ 551237 h 706131"/>
              <a:gd name="connsiteX92" fmla="*/ 529833 w 787082"/>
              <a:gd name="connsiteY92" fmla="*/ 561366 h 706131"/>
              <a:gd name="connsiteX93" fmla="*/ 538487 w 787082"/>
              <a:gd name="connsiteY93" fmla="*/ 561564 h 706131"/>
              <a:gd name="connsiteX94" fmla="*/ 540502 w 787082"/>
              <a:gd name="connsiteY94" fmla="*/ 564128 h 706131"/>
              <a:gd name="connsiteX95" fmla="*/ 529707 w 787082"/>
              <a:gd name="connsiteY95" fmla="*/ 563381 h 706131"/>
              <a:gd name="connsiteX96" fmla="*/ 555066 w 787082"/>
              <a:gd name="connsiteY96" fmla="*/ 592464 h 706131"/>
              <a:gd name="connsiteX97" fmla="*/ 577771 w 787082"/>
              <a:gd name="connsiteY97" fmla="*/ 609655 h 706131"/>
              <a:gd name="connsiteX98" fmla="*/ 611343 w 787082"/>
              <a:gd name="connsiteY98" fmla="*/ 632639 h 706131"/>
              <a:gd name="connsiteX99" fmla="*/ 635703 w 787082"/>
              <a:gd name="connsiteY99" fmla="*/ 653752 h 706131"/>
              <a:gd name="connsiteX100" fmla="*/ 650951 w 787082"/>
              <a:gd name="connsiteY100" fmla="*/ 671311 h 706131"/>
              <a:gd name="connsiteX101" fmla="*/ 665893 w 787082"/>
              <a:gd name="connsiteY101" fmla="*/ 684868 h 706131"/>
              <a:gd name="connsiteX102" fmla="*/ 695102 w 787082"/>
              <a:gd name="connsiteY102" fmla="*/ 697858 h 706131"/>
              <a:gd name="connsiteX103" fmla="*/ 730104 w 787082"/>
              <a:gd name="connsiteY103" fmla="*/ 705738 h 706131"/>
              <a:gd name="connsiteX104" fmla="*/ 736149 w 787082"/>
              <a:gd name="connsiteY104" fmla="*/ 704119 h 706131"/>
              <a:gd name="connsiteX105" fmla="*/ 715180 w 787082"/>
              <a:gd name="connsiteY105" fmla="*/ 694718 h 706131"/>
              <a:gd name="connsiteX106" fmla="*/ 713642 w 787082"/>
              <a:gd name="connsiteY106" fmla="*/ 692397 h 706131"/>
              <a:gd name="connsiteX107" fmla="*/ 735600 w 787082"/>
              <a:gd name="connsiteY107" fmla="*/ 695771 h 706131"/>
              <a:gd name="connsiteX108" fmla="*/ 743417 w 787082"/>
              <a:gd name="connsiteY108" fmla="*/ 694367 h 706131"/>
              <a:gd name="connsiteX109" fmla="*/ 758134 w 787082"/>
              <a:gd name="connsiteY109" fmla="*/ 692874 h 706131"/>
              <a:gd name="connsiteX110" fmla="*/ 764881 w 787082"/>
              <a:gd name="connsiteY110" fmla="*/ 688511 h 706131"/>
              <a:gd name="connsiteX111" fmla="*/ 769073 w 787082"/>
              <a:gd name="connsiteY111" fmla="*/ 667146 h 706131"/>
              <a:gd name="connsiteX112" fmla="*/ 781649 w 787082"/>
              <a:gd name="connsiteY112" fmla="*/ 649389 h 706131"/>
              <a:gd name="connsiteX113" fmla="*/ 767292 w 787082"/>
              <a:gd name="connsiteY113" fmla="*/ 649065 h 706131"/>
              <a:gd name="connsiteX114" fmla="*/ 764926 w 787082"/>
              <a:gd name="connsiteY114" fmla="*/ 647293 h 706131"/>
              <a:gd name="connsiteX115" fmla="*/ 784366 w 787082"/>
              <a:gd name="connsiteY115" fmla="*/ 638495 h 706131"/>
              <a:gd name="connsiteX116" fmla="*/ 764701 w 787082"/>
              <a:gd name="connsiteY116" fmla="*/ 633602 h 706131"/>
              <a:gd name="connsiteX117" fmla="*/ 787082 w 787082"/>
              <a:gd name="connsiteY117" fmla="*/ 625407 h 706131"/>
              <a:gd name="connsiteX118" fmla="*/ 783772 w 787082"/>
              <a:gd name="connsiteY118" fmla="*/ 622186 h 706131"/>
              <a:gd name="connsiteX119" fmla="*/ 746800 w 787082"/>
              <a:gd name="connsiteY119" fmla="*/ 612741 h 706131"/>
              <a:gd name="connsiteX120" fmla="*/ 749643 w 787082"/>
              <a:gd name="connsiteY120" fmla="*/ 601550 h 706131"/>
              <a:gd name="connsiteX121" fmla="*/ 732821 w 787082"/>
              <a:gd name="connsiteY121" fmla="*/ 601694 h 706131"/>
              <a:gd name="connsiteX122" fmla="*/ 733846 w 787082"/>
              <a:gd name="connsiteY122" fmla="*/ 593877 h 706131"/>
              <a:gd name="connsiteX123" fmla="*/ 731993 w 787082"/>
              <a:gd name="connsiteY123" fmla="*/ 592788 h 706131"/>
              <a:gd name="connsiteX124" fmla="*/ 724311 w 787082"/>
              <a:gd name="connsiteY124" fmla="*/ 596270 h 706131"/>
              <a:gd name="connsiteX125" fmla="*/ 721864 w 787082"/>
              <a:gd name="connsiteY125" fmla="*/ 574545 h 706131"/>
              <a:gd name="connsiteX126" fmla="*/ 703603 w 787082"/>
              <a:gd name="connsiteY126" fmla="*/ 584116 h 706131"/>
              <a:gd name="connsiteX127" fmla="*/ 680817 w 787082"/>
              <a:gd name="connsiteY127" fmla="*/ 558974 h 706131"/>
              <a:gd name="connsiteX128" fmla="*/ 678802 w 787082"/>
              <a:gd name="connsiteY128" fmla="*/ 568113 h 706131"/>
              <a:gd name="connsiteX129" fmla="*/ 676805 w 787082"/>
              <a:gd name="connsiteY129" fmla="*/ 566269 h 706131"/>
              <a:gd name="connsiteX130" fmla="*/ 666217 w 787082"/>
              <a:gd name="connsiteY130" fmla="*/ 565280 h 706131"/>
              <a:gd name="connsiteX131" fmla="*/ 647443 w 787082"/>
              <a:gd name="connsiteY131" fmla="*/ 560305 h 706131"/>
              <a:gd name="connsiteX132" fmla="*/ 629226 w 787082"/>
              <a:gd name="connsiteY132" fmla="*/ 551282 h 706131"/>
              <a:gd name="connsiteX133" fmla="*/ 629190 w 787082"/>
              <a:gd name="connsiteY133" fmla="*/ 529783 h 706131"/>
              <a:gd name="connsiteX134" fmla="*/ 641784 w 787082"/>
              <a:gd name="connsiteY134" fmla="*/ 527624 h 706131"/>
              <a:gd name="connsiteX135" fmla="*/ 648252 w 787082"/>
              <a:gd name="connsiteY135" fmla="*/ 527129 h 706131"/>
              <a:gd name="connsiteX136" fmla="*/ 650258 w 787082"/>
              <a:gd name="connsiteY136" fmla="*/ 505944 h 706131"/>
              <a:gd name="connsiteX137" fmla="*/ 648387 w 787082"/>
              <a:gd name="connsiteY137" fmla="*/ 502175 h 706131"/>
              <a:gd name="connsiteX138" fmla="*/ 639598 w 787082"/>
              <a:gd name="connsiteY138" fmla="*/ 482097 h 706131"/>
              <a:gd name="connsiteX139" fmla="*/ 634921 w 787082"/>
              <a:gd name="connsiteY139" fmla="*/ 431181 h 706131"/>
              <a:gd name="connsiteX140" fmla="*/ 629595 w 787082"/>
              <a:gd name="connsiteY140" fmla="*/ 392707 h 706131"/>
              <a:gd name="connsiteX141" fmla="*/ 617199 w 787082"/>
              <a:gd name="connsiteY141" fmla="*/ 368274 h 706131"/>
              <a:gd name="connsiteX142" fmla="*/ 590860 w 787082"/>
              <a:gd name="connsiteY142" fmla="*/ 323935 h 706131"/>
              <a:gd name="connsiteX143" fmla="*/ 570080 w 787082"/>
              <a:gd name="connsiteY143" fmla="*/ 292702 h 706131"/>
              <a:gd name="connsiteX144" fmla="*/ 563216 w 787082"/>
              <a:gd name="connsiteY144" fmla="*/ 282600 h 706131"/>
              <a:gd name="connsiteX145" fmla="*/ 550559 w 787082"/>
              <a:gd name="connsiteY145" fmla="*/ 275925 h 706131"/>
              <a:gd name="connsiteX146" fmla="*/ 543498 w 787082"/>
              <a:gd name="connsiteY146" fmla="*/ 274944 h 706131"/>
              <a:gd name="connsiteX147" fmla="*/ 541510 w 787082"/>
              <a:gd name="connsiteY147" fmla="*/ 270123 h 706131"/>
              <a:gd name="connsiteX148" fmla="*/ 536733 w 787082"/>
              <a:gd name="connsiteY148" fmla="*/ 252869 h 706131"/>
              <a:gd name="connsiteX149" fmla="*/ 538109 w 787082"/>
              <a:gd name="connsiteY149" fmla="*/ 235363 h 706131"/>
              <a:gd name="connsiteX150" fmla="*/ 543084 w 787082"/>
              <a:gd name="connsiteY150" fmla="*/ 226575 h 706131"/>
              <a:gd name="connsiteX151" fmla="*/ 534421 w 787082"/>
              <a:gd name="connsiteY151" fmla="*/ 223831 h 706131"/>
              <a:gd name="connsiteX152" fmla="*/ 533791 w 787082"/>
              <a:gd name="connsiteY152" fmla="*/ 217426 h 706131"/>
              <a:gd name="connsiteX153" fmla="*/ 531300 w 787082"/>
              <a:gd name="connsiteY153" fmla="*/ 216490 h 706131"/>
              <a:gd name="connsiteX154" fmla="*/ 517797 w 787082"/>
              <a:gd name="connsiteY154" fmla="*/ 220781 h 706131"/>
              <a:gd name="connsiteX155" fmla="*/ 515593 w 787082"/>
              <a:gd name="connsiteY155" fmla="*/ 216391 h 706131"/>
              <a:gd name="connsiteX156" fmla="*/ 512930 w 787082"/>
              <a:gd name="connsiteY156" fmla="*/ 213324 h 706131"/>
              <a:gd name="connsiteX157" fmla="*/ 507128 w 787082"/>
              <a:gd name="connsiteY157" fmla="*/ 213405 h 706131"/>
              <a:gd name="connsiteX158" fmla="*/ 502307 w 787082"/>
              <a:gd name="connsiteY158" fmla="*/ 218604 h 706131"/>
              <a:gd name="connsiteX159" fmla="*/ 493770 w 787082"/>
              <a:gd name="connsiteY159" fmla="*/ 219036 h 706131"/>
              <a:gd name="connsiteX160" fmla="*/ 487437 w 787082"/>
              <a:gd name="connsiteY160" fmla="*/ 219162 h 706131"/>
              <a:gd name="connsiteX161" fmla="*/ 488705 w 787082"/>
              <a:gd name="connsiteY161" fmla="*/ 239151 h 706131"/>
              <a:gd name="connsiteX162" fmla="*/ 495776 w 787082"/>
              <a:gd name="connsiteY162" fmla="*/ 251960 h 706131"/>
              <a:gd name="connsiteX163" fmla="*/ 503728 w 787082"/>
              <a:gd name="connsiteY163" fmla="*/ 260677 h 706131"/>
              <a:gd name="connsiteX164" fmla="*/ 518031 w 787082"/>
              <a:gd name="connsiteY164" fmla="*/ 274935 h 706131"/>
              <a:gd name="connsiteX165" fmla="*/ 510367 w 787082"/>
              <a:gd name="connsiteY165" fmla="*/ 274135 h 706131"/>
              <a:gd name="connsiteX166" fmla="*/ 504268 w 787082"/>
              <a:gd name="connsiteY166" fmla="*/ 278875 h 706131"/>
              <a:gd name="connsiteX167" fmla="*/ 524769 w 787082"/>
              <a:gd name="connsiteY167" fmla="*/ 314786 h 706131"/>
              <a:gd name="connsiteX168" fmla="*/ 540070 w 787082"/>
              <a:gd name="connsiteY168" fmla="*/ 350445 h 706131"/>
              <a:gd name="connsiteX169" fmla="*/ 544910 w 787082"/>
              <a:gd name="connsiteY169" fmla="*/ 361914 h 706131"/>
              <a:gd name="connsiteX170" fmla="*/ 542436 w 787082"/>
              <a:gd name="connsiteY170" fmla="*/ 361492 h 706131"/>
              <a:gd name="connsiteX171" fmla="*/ 512229 w 787082"/>
              <a:gd name="connsiteY171" fmla="*/ 336825 h 706131"/>
              <a:gd name="connsiteX172" fmla="*/ 491764 w 787082"/>
              <a:gd name="connsiteY172" fmla="*/ 322747 h 706131"/>
              <a:gd name="connsiteX173" fmla="*/ 456690 w 787082"/>
              <a:gd name="connsiteY173" fmla="*/ 305386 h 706131"/>
              <a:gd name="connsiteX174" fmla="*/ 446228 w 787082"/>
              <a:gd name="connsiteY174" fmla="*/ 302921 h 706131"/>
              <a:gd name="connsiteX175" fmla="*/ 415282 w 787082"/>
              <a:gd name="connsiteY175" fmla="*/ 299368 h 706131"/>
              <a:gd name="connsiteX176" fmla="*/ 409786 w 787082"/>
              <a:gd name="connsiteY176" fmla="*/ 296894 h 706131"/>
              <a:gd name="connsiteX177" fmla="*/ 396931 w 787082"/>
              <a:gd name="connsiteY177" fmla="*/ 287196 h 706131"/>
              <a:gd name="connsiteX178" fmla="*/ 393576 w 787082"/>
              <a:gd name="connsiteY178" fmla="*/ 284606 h 706131"/>
              <a:gd name="connsiteX179" fmla="*/ 376871 w 787082"/>
              <a:gd name="connsiteY179" fmla="*/ 275619 h 706131"/>
              <a:gd name="connsiteX180" fmla="*/ 368865 w 787082"/>
              <a:gd name="connsiteY180" fmla="*/ 271832 h 706131"/>
              <a:gd name="connsiteX181" fmla="*/ 336085 w 787082"/>
              <a:gd name="connsiteY181" fmla="*/ 248884 h 706131"/>
              <a:gd name="connsiteX182" fmla="*/ 320675 w 787082"/>
              <a:gd name="connsiteY182" fmla="*/ 242515 h 706131"/>
              <a:gd name="connsiteX183" fmla="*/ 285799 w 787082"/>
              <a:gd name="connsiteY183" fmla="*/ 225954 h 706131"/>
              <a:gd name="connsiteX184" fmla="*/ 262932 w 787082"/>
              <a:gd name="connsiteY184" fmla="*/ 208754 h 706131"/>
              <a:gd name="connsiteX185" fmla="*/ 217837 w 787082"/>
              <a:gd name="connsiteY185" fmla="*/ 165386 h 706131"/>
              <a:gd name="connsiteX186" fmla="*/ 194799 w 787082"/>
              <a:gd name="connsiteY186" fmla="*/ 140378 h 706131"/>
              <a:gd name="connsiteX187" fmla="*/ 188214 w 787082"/>
              <a:gd name="connsiteY187" fmla="*/ 129295 h 706131"/>
              <a:gd name="connsiteX188" fmla="*/ 186217 w 787082"/>
              <a:gd name="connsiteY188" fmla="*/ 125886 h 706131"/>
              <a:gd name="connsiteX189" fmla="*/ 174315 w 787082"/>
              <a:gd name="connsiteY189" fmla="*/ 109037 h 706131"/>
              <a:gd name="connsiteX190" fmla="*/ 163071 w 787082"/>
              <a:gd name="connsiteY190" fmla="*/ 91541 h 706131"/>
              <a:gd name="connsiteX191" fmla="*/ 156666 w 787082"/>
              <a:gd name="connsiteY191" fmla="*/ 79963 h 706131"/>
              <a:gd name="connsiteX192" fmla="*/ 142120 w 787082"/>
              <a:gd name="connsiteY192" fmla="*/ 67072 h 706131"/>
              <a:gd name="connsiteX193" fmla="*/ 134078 w 787082"/>
              <a:gd name="connsiteY193" fmla="*/ 61387 h 706131"/>
              <a:gd name="connsiteX194" fmla="*/ 129067 w 787082"/>
              <a:gd name="connsiteY194" fmla="*/ 58230 h 706131"/>
              <a:gd name="connsiteX195" fmla="*/ 128384 w 787082"/>
              <a:gd name="connsiteY195" fmla="*/ 57879 h 706131"/>
              <a:gd name="connsiteX196" fmla="*/ 122860 w 787082"/>
              <a:gd name="connsiteY196" fmla="*/ 46490 h 706131"/>
              <a:gd name="connsiteX197" fmla="*/ 130003 w 787082"/>
              <a:gd name="connsiteY197" fmla="*/ 37324 h 706131"/>
              <a:gd name="connsiteX198" fmla="*/ 132387 w 787082"/>
              <a:gd name="connsiteY198" fmla="*/ 30937 h 706131"/>
              <a:gd name="connsiteX199" fmla="*/ 123337 w 787082"/>
              <a:gd name="connsiteY199" fmla="*/ 23281 h 706131"/>
              <a:gd name="connsiteX200" fmla="*/ 115790 w 787082"/>
              <a:gd name="connsiteY200" fmla="*/ 20169 h 706131"/>
              <a:gd name="connsiteX201" fmla="*/ 120566 w 787082"/>
              <a:gd name="connsiteY201" fmla="*/ 21689 h 706131"/>
              <a:gd name="connsiteX202" fmla="*/ 92806 w 787082"/>
              <a:gd name="connsiteY202" fmla="*/ 14034 h 706131"/>
              <a:gd name="connsiteX203" fmla="*/ 89729 w 787082"/>
              <a:gd name="connsiteY203" fmla="*/ 14835 h 706131"/>
              <a:gd name="connsiteX204" fmla="*/ 85654 w 787082"/>
              <a:gd name="connsiteY204" fmla="*/ 11704 h 706131"/>
              <a:gd name="connsiteX205" fmla="*/ 70919 w 787082"/>
              <a:gd name="connsiteY205" fmla="*/ 5137 h 706131"/>
              <a:gd name="connsiteX206" fmla="*/ 50454 w 787082"/>
              <a:gd name="connsiteY206" fmla="*/ 1071 h 706131"/>
              <a:gd name="connsiteX207" fmla="*/ 36772 w 787082"/>
              <a:gd name="connsiteY207" fmla="*/ 1 h 706131"/>
              <a:gd name="connsiteX208" fmla="*/ 35458 w 787082"/>
              <a:gd name="connsiteY208" fmla="*/ 1296 h 706131"/>
              <a:gd name="connsiteX209" fmla="*/ 47593 w 787082"/>
              <a:gd name="connsiteY209" fmla="*/ 13818 h 706131"/>
              <a:gd name="connsiteX210" fmla="*/ 69678 w 787082"/>
              <a:gd name="connsiteY210" fmla="*/ 25126 h 706131"/>
              <a:gd name="connsiteX211" fmla="*/ 102503 w 787082"/>
              <a:gd name="connsiteY211" fmla="*/ 50673 h 706131"/>
              <a:gd name="connsiteX212" fmla="*/ 102188 w 787082"/>
              <a:gd name="connsiteY212" fmla="*/ 58032 h 706131"/>
              <a:gd name="connsiteX213" fmla="*/ 98689 w 787082"/>
              <a:gd name="connsiteY213" fmla="*/ 58032 h 706131"/>
              <a:gd name="connsiteX214" fmla="*/ 93112 w 787082"/>
              <a:gd name="connsiteY214" fmla="*/ 56700 h 70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87082" h="706131">
                <a:moveTo>
                  <a:pt x="93103" y="56709"/>
                </a:moveTo>
                <a:cubicBezTo>
                  <a:pt x="92923" y="57267"/>
                  <a:pt x="92563" y="57618"/>
                  <a:pt x="92752" y="57942"/>
                </a:cubicBezTo>
                <a:cubicBezTo>
                  <a:pt x="94587" y="61099"/>
                  <a:pt x="93813" y="63681"/>
                  <a:pt x="91169" y="65732"/>
                </a:cubicBezTo>
                <a:cubicBezTo>
                  <a:pt x="88614" y="67702"/>
                  <a:pt x="89675" y="70176"/>
                  <a:pt x="91321" y="72821"/>
                </a:cubicBezTo>
                <a:cubicBezTo>
                  <a:pt x="97196" y="82275"/>
                  <a:pt x="103825" y="91936"/>
                  <a:pt x="109223" y="101841"/>
                </a:cubicBezTo>
                <a:cubicBezTo>
                  <a:pt x="116140" y="114516"/>
                  <a:pt x="122635" y="127712"/>
                  <a:pt x="121826" y="140180"/>
                </a:cubicBezTo>
                <a:cubicBezTo>
                  <a:pt x="121502" y="145209"/>
                  <a:pt x="123760" y="149878"/>
                  <a:pt x="127358" y="154996"/>
                </a:cubicBezTo>
                <a:cubicBezTo>
                  <a:pt x="133169" y="163263"/>
                  <a:pt x="139304" y="171665"/>
                  <a:pt x="145448" y="180238"/>
                </a:cubicBezTo>
                <a:cubicBezTo>
                  <a:pt x="154804" y="193291"/>
                  <a:pt x="164528" y="206685"/>
                  <a:pt x="177806" y="220206"/>
                </a:cubicBezTo>
                <a:cubicBezTo>
                  <a:pt x="180900" y="223354"/>
                  <a:pt x="181980" y="226925"/>
                  <a:pt x="184634" y="230281"/>
                </a:cubicBezTo>
                <a:cubicBezTo>
                  <a:pt x="189932" y="236983"/>
                  <a:pt x="195635" y="243756"/>
                  <a:pt x="201518" y="250620"/>
                </a:cubicBezTo>
                <a:cubicBezTo>
                  <a:pt x="203497" y="252923"/>
                  <a:pt x="203533" y="253661"/>
                  <a:pt x="200295" y="253795"/>
                </a:cubicBezTo>
                <a:cubicBezTo>
                  <a:pt x="185884" y="254389"/>
                  <a:pt x="172085" y="255667"/>
                  <a:pt x="157718" y="255855"/>
                </a:cubicBezTo>
                <a:cubicBezTo>
                  <a:pt x="150720" y="255945"/>
                  <a:pt x="142633" y="254254"/>
                  <a:pt x="134851" y="253346"/>
                </a:cubicBezTo>
                <a:cubicBezTo>
                  <a:pt x="133016" y="247642"/>
                  <a:pt x="131064" y="242596"/>
                  <a:pt x="129922" y="237738"/>
                </a:cubicBezTo>
                <a:cubicBezTo>
                  <a:pt x="128734" y="232719"/>
                  <a:pt x="125235" y="227915"/>
                  <a:pt x="121628" y="222967"/>
                </a:cubicBezTo>
                <a:cubicBezTo>
                  <a:pt x="118443" y="218595"/>
                  <a:pt x="116464" y="214098"/>
                  <a:pt x="114530" y="209753"/>
                </a:cubicBezTo>
                <a:cubicBezTo>
                  <a:pt x="112101" y="204292"/>
                  <a:pt x="111580" y="203402"/>
                  <a:pt x="105481" y="198967"/>
                </a:cubicBezTo>
                <a:cubicBezTo>
                  <a:pt x="107370" y="197375"/>
                  <a:pt x="104869" y="192454"/>
                  <a:pt x="100704" y="190601"/>
                </a:cubicBezTo>
                <a:cubicBezTo>
                  <a:pt x="97070" y="188982"/>
                  <a:pt x="95549" y="187443"/>
                  <a:pt x="94668" y="184934"/>
                </a:cubicBezTo>
                <a:cubicBezTo>
                  <a:pt x="93157" y="180616"/>
                  <a:pt x="90845" y="176253"/>
                  <a:pt x="89046" y="171971"/>
                </a:cubicBezTo>
                <a:cubicBezTo>
                  <a:pt x="88290" y="170163"/>
                  <a:pt x="88101" y="168508"/>
                  <a:pt x="91564" y="169758"/>
                </a:cubicBezTo>
                <a:cubicBezTo>
                  <a:pt x="93193" y="167644"/>
                  <a:pt x="94272" y="165503"/>
                  <a:pt x="96197" y="163884"/>
                </a:cubicBezTo>
                <a:cubicBezTo>
                  <a:pt x="100110" y="160582"/>
                  <a:pt x="102404" y="156597"/>
                  <a:pt x="102872" y="151964"/>
                </a:cubicBezTo>
                <a:cubicBezTo>
                  <a:pt x="103268" y="148015"/>
                  <a:pt x="98770" y="144498"/>
                  <a:pt x="93453" y="141745"/>
                </a:cubicBezTo>
                <a:cubicBezTo>
                  <a:pt x="84359" y="137032"/>
                  <a:pt x="75057" y="132903"/>
                  <a:pt x="65216" y="129988"/>
                </a:cubicBezTo>
                <a:cubicBezTo>
                  <a:pt x="61726" y="128954"/>
                  <a:pt x="59441" y="129160"/>
                  <a:pt x="57876" y="131220"/>
                </a:cubicBezTo>
                <a:cubicBezTo>
                  <a:pt x="56769" y="130060"/>
                  <a:pt x="55798" y="129277"/>
                  <a:pt x="55294" y="128477"/>
                </a:cubicBezTo>
                <a:cubicBezTo>
                  <a:pt x="51920" y="123097"/>
                  <a:pt x="45156" y="120237"/>
                  <a:pt x="38247" y="117565"/>
                </a:cubicBezTo>
                <a:cubicBezTo>
                  <a:pt x="34739" y="116207"/>
                  <a:pt x="31275" y="114776"/>
                  <a:pt x="27740" y="113625"/>
                </a:cubicBezTo>
                <a:cubicBezTo>
                  <a:pt x="19257" y="110854"/>
                  <a:pt x="10846" y="109523"/>
                  <a:pt x="2570" y="108938"/>
                </a:cubicBezTo>
                <a:cubicBezTo>
                  <a:pt x="-191" y="108740"/>
                  <a:pt x="-974" y="112177"/>
                  <a:pt x="1446" y="114219"/>
                </a:cubicBezTo>
                <a:cubicBezTo>
                  <a:pt x="5377" y="117529"/>
                  <a:pt x="9380" y="120866"/>
                  <a:pt x="13644" y="124114"/>
                </a:cubicBezTo>
                <a:cubicBezTo>
                  <a:pt x="16127" y="126003"/>
                  <a:pt x="18897" y="128315"/>
                  <a:pt x="21902" y="129268"/>
                </a:cubicBezTo>
                <a:cubicBezTo>
                  <a:pt x="29476" y="131661"/>
                  <a:pt x="33263" y="136933"/>
                  <a:pt x="39821" y="140108"/>
                </a:cubicBezTo>
                <a:cubicBezTo>
                  <a:pt x="40280" y="140333"/>
                  <a:pt x="40928" y="140837"/>
                  <a:pt x="40910" y="141071"/>
                </a:cubicBezTo>
                <a:cubicBezTo>
                  <a:pt x="40631" y="145560"/>
                  <a:pt x="47746" y="147233"/>
                  <a:pt x="51147" y="150363"/>
                </a:cubicBezTo>
                <a:cubicBezTo>
                  <a:pt x="51875" y="151038"/>
                  <a:pt x="52406" y="151785"/>
                  <a:pt x="52964" y="152513"/>
                </a:cubicBezTo>
                <a:cubicBezTo>
                  <a:pt x="55654" y="156013"/>
                  <a:pt x="58352" y="159557"/>
                  <a:pt x="61060" y="163119"/>
                </a:cubicBezTo>
                <a:cubicBezTo>
                  <a:pt x="61114" y="163182"/>
                  <a:pt x="60961" y="163326"/>
                  <a:pt x="60988" y="163344"/>
                </a:cubicBezTo>
                <a:cubicBezTo>
                  <a:pt x="71099" y="168885"/>
                  <a:pt x="69192" y="174616"/>
                  <a:pt x="69984" y="180373"/>
                </a:cubicBezTo>
                <a:cubicBezTo>
                  <a:pt x="70065" y="180949"/>
                  <a:pt x="70074" y="181506"/>
                  <a:pt x="70128" y="182253"/>
                </a:cubicBezTo>
                <a:cubicBezTo>
                  <a:pt x="68409" y="181758"/>
                  <a:pt x="66772" y="181119"/>
                  <a:pt x="65225" y="180886"/>
                </a:cubicBezTo>
                <a:cubicBezTo>
                  <a:pt x="63480" y="180616"/>
                  <a:pt x="60421" y="180292"/>
                  <a:pt x="60358" y="180733"/>
                </a:cubicBezTo>
                <a:cubicBezTo>
                  <a:pt x="60097" y="182487"/>
                  <a:pt x="59864" y="184781"/>
                  <a:pt x="61375" y="186418"/>
                </a:cubicBezTo>
                <a:cubicBezTo>
                  <a:pt x="63048" y="188235"/>
                  <a:pt x="62661" y="188928"/>
                  <a:pt x="61987" y="190016"/>
                </a:cubicBezTo>
                <a:cubicBezTo>
                  <a:pt x="59162" y="194550"/>
                  <a:pt x="56031" y="198976"/>
                  <a:pt x="53827" y="203834"/>
                </a:cubicBezTo>
                <a:cubicBezTo>
                  <a:pt x="53108" y="205426"/>
                  <a:pt x="55006" y="208160"/>
                  <a:pt x="55600" y="210373"/>
                </a:cubicBezTo>
                <a:cubicBezTo>
                  <a:pt x="58739" y="222104"/>
                  <a:pt x="63129" y="234356"/>
                  <a:pt x="64766" y="246248"/>
                </a:cubicBezTo>
                <a:cubicBezTo>
                  <a:pt x="66143" y="256215"/>
                  <a:pt x="68697" y="266362"/>
                  <a:pt x="72844" y="277049"/>
                </a:cubicBezTo>
                <a:cubicBezTo>
                  <a:pt x="73240" y="278066"/>
                  <a:pt x="74095" y="279172"/>
                  <a:pt x="74976" y="280180"/>
                </a:cubicBezTo>
                <a:cubicBezTo>
                  <a:pt x="83630" y="290111"/>
                  <a:pt x="92338" y="300303"/>
                  <a:pt x="101765" y="310576"/>
                </a:cubicBezTo>
                <a:cubicBezTo>
                  <a:pt x="103843" y="312843"/>
                  <a:pt x="107820" y="315209"/>
                  <a:pt x="111013" y="316387"/>
                </a:cubicBezTo>
                <a:cubicBezTo>
                  <a:pt x="126225" y="322019"/>
                  <a:pt x="141553" y="326498"/>
                  <a:pt x="156513" y="327857"/>
                </a:cubicBezTo>
                <a:cubicBezTo>
                  <a:pt x="161317" y="328289"/>
                  <a:pt x="166849" y="330151"/>
                  <a:pt x="171752" y="330663"/>
                </a:cubicBezTo>
                <a:cubicBezTo>
                  <a:pt x="182798" y="331833"/>
                  <a:pt x="193782" y="332643"/>
                  <a:pt x="204865" y="333470"/>
                </a:cubicBezTo>
                <a:cubicBezTo>
                  <a:pt x="208076" y="333713"/>
                  <a:pt x="211045" y="333479"/>
                  <a:pt x="214094" y="333407"/>
                </a:cubicBezTo>
                <a:cubicBezTo>
                  <a:pt x="226751" y="333092"/>
                  <a:pt x="239309" y="332454"/>
                  <a:pt x="252452" y="332508"/>
                </a:cubicBezTo>
                <a:cubicBezTo>
                  <a:pt x="262788" y="332544"/>
                  <a:pt x="273781" y="333371"/>
                  <a:pt x="284755" y="334064"/>
                </a:cubicBezTo>
                <a:cubicBezTo>
                  <a:pt x="286150" y="334154"/>
                  <a:pt x="288677" y="335377"/>
                  <a:pt x="290243" y="336439"/>
                </a:cubicBezTo>
                <a:cubicBezTo>
                  <a:pt x="305985" y="347063"/>
                  <a:pt x="322051" y="358046"/>
                  <a:pt x="339251" y="369759"/>
                </a:cubicBezTo>
                <a:cubicBezTo>
                  <a:pt x="337587" y="383567"/>
                  <a:pt x="351503" y="401109"/>
                  <a:pt x="362415" y="418749"/>
                </a:cubicBezTo>
                <a:cubicBezTo>
                  <a:pt x="349353" y="415016"/>
                  <a:pt x="336777" y="411022"/>
                  <a:pt x="324750" y="408089"/>
                </a:cubicBezTo>
                <a:cubicBezTo>
                  <a:pt x="309745" y="404428"/>
                  <a:pt x="294830" y="400830"/>
                  <a:pt x="280995" y="398824"/>
                </a:cubicBezTo>
                <a:cubicBezTo>
                  <a:pt x="272206" y="397546"/>
                  <a:pt x="264281" y="398383"/>
                  <a:pt x="257256" y="399633"/>
                </a:cubicBezTo>
                <a:cubicBezTo>
                  <a:pt x="254485" y="400128"/>
                  <a:pt x="254971" y="404284"/>
                  <a:pt x="254008" y="406812"/>
                </a:cubicBezTo>
                <a:cubicBezTo>
                  <a:pt x="251094" y="414494"/>
                  <a:pt x="254908" y="424623"/>
                  <a:pt x="258065" y="434689"/>
                </a:cubicBezTo>
                <a:cubicBezTo>
                  <a:pt x="266305" y="460966"/>
                  <a:pt x="274653" y="488214"/>
                  <a:pt x="283685" y="516667"/>
                </a:cubicBezTo>
                <a:cubicBezTo>
                  <a:pt x="284189" y="518259"/>
                  <a:pt x="286752" y="520976"/>
                  <a:pt x="288848" y="522487"/>
                </a:cubicBezTo>
                <a:cubicBezTo>
                  <a:pt x="297448" y="528667"/>
                  <a:pt x="300579" y="532913"/>
                  <a:pt x="300120" y="538814"/>
                </a:cubicBezTo>
                <a:cubicBezTo>
                  <a:pt x="300048" y="539714"/>
                  <a:pt x="299265" y="540290"/>
                  <a:pt x="299481" y="541270"/>
                </a:cubicBezTo>
                <a:cubicBezTo>
                  <a:pt x="300489" y="545903"/>
                  <a:pt x="297826" y="546083"/>
                  <a:pt x="291907" y="543267"/>
                </a:cubicBezTo>
                <a:cubicBezTo>
                  <a:pt x="286393" y="540640"/>
                  <a:pt x="281850" y="543429"/>
                  <a:pt x="283847" y="547927"/>
                </a:cubicBezTo>
                <a:cubicBezTo>
                  <a:pt x="285547" y="551750"/>
                  <a:pt x="288381" y="554881"/>
                  <a:pt x="293589" y="556212"/>
                </a:cubicBezTo>
                <a:cubicBezTo>
                  <a:pt x="301523" y="558245"/>
                  <a:pt x="308135" y="561771"/>
                  <a:pt x="316123" y="569777"/>
                </a:cubicBezTo>
                <a:cubicBezTo>
                  <a:pt x="322492" y="576164"/>
                  <a:pt x="332639" y="581121"/>
                  <a:pt x="341284" y="586725"/>
                </a:cubicBezTo>
                <a:cubicBezTo>
                  <a:pt x="347770" y="590935"/>
                  <a:pt x="353878" y="595352"/>
                  <a:pt x="360706" y="595910"/>
                </a:cubicBezTo>
                <a:cubicBezTo>
                  <a:pt x="366499" y="596387"/>
                  <a:pt x="371420" y="597151"/>
                  <a:pt x="367659" y="589838"/>
                </a:cubicBezTo>
                <a:cubicBezTo>
                  <a:pt x="392568" y="599427"/>
                  <a:pt x="419187" y="614459"/>
                  <a:pt x="442881" y="618507"/>
                </a:cubicBezTo>
                <a:cubicBezTo>
                  <a:pt x="438842" y="613388"/>
                  <a:pt x="416209" y="598042"/>
                  <a:pt x="407069" y="594210"/>
                </a:cubicBezTo>
                <a:cubicBezTo>
                  <a:pt x="394817" y="589082"/>
                  <a:pt x="382718" y="583973"/>
                  <a:pt x="369243" y="578305"/>
                </a:cubicBezTo>
                <a:cubicBezTo>
                  <a:pt x="373875" y="571577"/>
                  <a:pt x="366463" y="563624"/>
                  <a:pt x="356190" y="554710"/>
                </a:cubicBezTo>
                <a:cubicBezTo>
                  <a:pt x="349749" y="549114"/>
                  <a:pt x="349965" y="544293"/>
                  <a:pt x="355524" y="543924"/>
                </a:cubicBezTo>
                <a:cubicBezTo>
                  <a:pt x="360337" y="543600"/>
                  <a:pt x="361578" y="541198"/>
                  <a:pt x="360247" y="536619"/>
                </a:cubicBezTo>
                <a:cubicBezTo>
                  <a:pt x="354265" y="516019"/>
                  <a:pt x="348652" y="496058"/>
                  <a:pt x="343173" y="476609"/>
                </a:cubicBezTo>
                <a:cubicBezTo>
                  <a:pt x="342642" y="474729"/>
                  <a:pt x="342534" y="472984"/>
                  <a:pt x="342058" y="470159"/>
                </a:cubicBezTo>
                <a:cubicBezTo>
                  <a:pt x="358295" y="478076"/>
                  <a:pt x="373785" y="485461"/>
                  <a:pt x="389537" y="493359"/>
                </a:cubicBezTo>
                <a:cubicBezTo>
                  <a:pt x="405450" y="501338"/>
                  <a:pt x="421651" y="509830"/>
                  <a:pt x="438185" y="518367"/>
                </a:cubicBezTo>
                <a:cubicBezTo>
                  <a:pt x="441802" y="520229"/>
                  <a:pt x="445418" y="522217"/>
                  <a:pt x="449043" y="524223"/>
                </a:cubicBezTo>
                <a:cubicBezTo>
                  <a:pt x="457931" y="529162"/>
                  <a:pt x="463688" y="527570"/>
                  <a:pt x="471496" y="530079"/>
                </a:cubicBezTo>
                <a:cubicBezTo>
                  <a:pt x="472765" y="530484"/>
                  <a:pt x="473961" y="530556"/>
                  <a:pt x="475032" y="530592"/>
                </a:cubicBezTo>
                <a:cubicBezTo>
                  <a:pt x="489038" y="531042"/>
                  <a:pt x="500453" y="539588"/>
                  <a:pt x="510574" y="551237"/>
                </a:cubicBezTo>
                <a:cubicBezTo>
                  <a:pt x="516790" y="558389"/>
                  <a:pt x="523069" y="560809"/>
                  <a:pt x="529833" y="561366"/>
                </a:cubicBezTo>
                <a:cubicBezTo>
                  <a:pt x="532856" y="561618"/>
                  <a:pt x="535600" y="561510"/>
                  <a:pt x="538487" y="561564"/>
                </a:cubicBezTo>
                <a:cubicBezTo>
                  <a:pt x="539153" y="562419"/>
                  <a:pt x="539827" y="563273"/>
                  <a:pt x="540502" y="564128"/>
                </a:cubicBezTo>
                <a:cubicBezTo>
                  <a:pt x="537084" y="563894"/>
                  <a:pt x="533674" y="563660"/>
                  <a:pt x="529707" y="563381"/>
                </a:cubicBezTo>
                <a:cubicBezTo>
                  <a:pt x="538370" y="573187"/>
                  <a:pt x="548068" y="582947"/>
                  <a:pt x="555066" y="592464"/>
                </a:cubicBezTo>
                <a:cubicBezTo>
                  <a:pt x="561093" y="600659"/>
                  <a:pt x="568182" y="604276"/>
                  <a:pt x="577771" y="609655"/>
                </a:cubicBezTo>
                <a:cubicBezTo>
                  <a:pt x="589061" y="615988"/>
                  <a:pt x="600467" y="624435"/>
                  <a:pt x="611343" y="632639"/>
                </a:cubicBezTo>
                <a:cubicBezTo>
                  <a:pt x="619997" y="639170"/>
                  <a:pt x="628237" y="646510"/>
                  <a:pt x="635703" y="653752"/>
                </a:cubicBezTo>
                <a:cubicBezTo>
                  <a:pt x="641578" y="659446"/>
                  <a:pt x="645401" y="665401"/>
                  <a:pt x="650951" y="671311"/>
                </a:cubicBezTo>
                <a:cubicBezTo>
                  <a:pt x="655260" y="675890"/>
                  <a:pt x="660522" y="681675"/>
                  <a:pt x="665893" y="684868"/>
                </a:cubicBezTo>
                <a:cubicBezTo>
                  <a:pt x="675536" y="690616"/>
                  <a:pt x="685099" y="694250"/>
                  <a:pt x="695102" y="697858"/>
                </a:cubicBezTo>
                <a:cubicBezTo>
                  <a:pt x="708766" y="702787"/>
                  <a:pt x="717465" y="701798"/>
                  <a:pt x="730104" y="705738"/>
                </a:cubicBezTo>
                <a:cubicBezTo>
                  <a:pt x="733001" y="706637"/>
                  <a:pt x="734962" y="705954"/>
                  <a:pt x="736149" y="704119"/>
                </a:cubicBezTo>
                <a:cubicBezTo>
                  <a:pt x="729114" y="700961"/>
                  <a:pt x="722125" y="697831"/>
                  <a:pt x="715180" y="694718"/>
                </a:cubicBezTo>
                <a:cubicBezTo>
                  <a:pt x="714667" y="693945"/>
                  <a:pt x="714155" y="693171"/>
                  <a:pt x="713642" y="692397"/>
                </a:cubicBezTo>
                <a:cubicBezTo>
                  <a:pt x="720964" y="693567"/>
                  <a:pt x="728620" y="695078"/>
                  <a:pt x="735600" y="695771"/>
                </a:cubicBezTo>
                <a:cubicBezTo>
                  <a:pt x="738911" y="696104"/>
                  <a:pt x="740701" y="694745"/>
                  <a:pt x="743417" y="694367"/>
                </a:cubicBezTo>
                <a:cubicBezTo>
                  <a:pt x="748149" y="693711"/>
                  <a:pt x="752377" y="692469"/>
                  <a:pt x="758134" y="692874"/>
                </a:cubicBezTo>
                <a:cubicBezTo>
                  <a:pt x="763235" y="693234"/>
                  <a:pt x="764566" y="691687"/>
                  <a:pt x="764881" y="688511"/>
                </a:cubicBezTo>
                <a:cubicBezTo>
                  <a:pt x="765619" y="680973"/>
                  <a:pt x="769721" y="675234"/>
                  <a:pt x="769073" y="667146"/>
                </a:cubicBezTo>
                <a:cubicBezTo>
                  <a:pt x="768326" y="657890"/>
                  <a:pt x="776198" y="654750"/>
                  <a:pt x="781649" y="649389"/>
                </a:cubicBezTo>
                <a:cubicBezTo>
                  <a:pt x="776854" y="649281"/>
                  <a:pt x="772069" y="649173"/>
                  <a:pt x="767292" y="649065"/>
                </a:cubicBezTo>
                <a:cubicBezTo>
                  <a:pt x="766500" y="648471"/>
                  <a:pt x="765718" y="647878"/>
                  <a:pt x="764926" y="647293"/>
                </a:cubicBezTo>
                <a:cubicBezTo>
                  <a:pt x="770980" y="644558"/>
                  <a:pt x="777034" y="641815"/>
                  <a:pt x="784366" y="638495"/>
                </a:cubicBezTo>
                <a:cubicBezTo>
                  <a:pt x="776989" y="636660"/>
                  <a:pt x="770836" y="635131"/>
                  <a:pt x="764701" y="633602"/>
                </a:cubicBezTo>
                <a:cubicBezTo>
                  <a:pt x="762794" y="624030"/>
                  <a:pt x="770755" y="621709"/>
                  <a:pt x="787082" y="625407"/>
                </a:cubicBezTo>
                <a:cubicBezTo>
                  <a:pt x="785976" y="624327"/>
                  <a:pt x="784870" y="623257"/>
                  <a:pt x="783772" y="622186"/>
                </a:cubicBezTo>
                <a:cubicBezTo>
                  <a:pt x="771997" y="619173"/>
                  <a:pt x="760320" y="616195"/>
                  <a:pt x="746800" y="612741"/>
                </a:cubicBezTo>
                <a:cubicBezTo>
                  <a:pt x="747618" y="609538"/>
                  <a:pt x="748482" y="606138"/>
                  <a:pt x="749643" y="601550"/>
                </a:cubicBezTo>
                <a:cubicBezTo>
                  <a:pt x="743696" y="601604"/>
                  <a:pt x="738803" y="601640"/>
                  <a:pt x="732821" y="601694"/>
                </a:cubicBezTo>
                <a:cubicBezTo>
                  <a:pt x="733180" y="598941"/>
                  <a:pt x="733513" y="596405"/>
                  <a:pt x="733846" y="593877"/>
                </a:cubicBezTo>
                <a:cubicBezTo>
                  <a:pt x="733225" y="593517"/>
                  <a:pt x="732614" y="593148"/>
                  <a:pt x="731993" y="592788"/>
                </a:cubicBezTo>
                <a:cubicBezTo>
                  <a:pt x="729915" y="593733"/>
                  <a:pt x="727837" y="594677"/>
                  <a:pt x="724311" y="596270"/>
                </a:cubicBezTo>
                <a:cubicBezTo>
                  <a:pt x="723456" y="588641"/>
                  <a:pt x="722763" y="582497"/>
                  <a:pt x="721864" y="574545"/>
                </a:cubicBezTo>
                <a:cubicBezTo>
                  <a:pt x="714775" y="578260"/>
                  <a:pt x="708784" y="581400"/>
                  <a:pt x="703603" y="584116"/>
                </a:cubicBezTo>
                <a:cubicBezTo>
                  <a:pt x="696271" y="576020"/>
                  <a:pt x="689138" y="568158"/>
                  <a:pt x="680817" y="558974"/>
                </a:cubicBezTo>
                <a:cubicBezTo>
                  <a:pt x="679944" y="562941"/>
                  <a:pt x="679368" y="565522"/>
                  <a:pt x="678802" y="568113"/>
                </a:cubicBezTo>
                <a:cubicBezTo>
                  <a:pt x="678136" y="567501"/>
                  <a:pt x="677470" y="566881"/>
                  <a:pt x="676805" y="566269"/>
                </a:cubicBezTo>
                <a:cubicBezTo>
                  <a:pt x="673188" y="565873"/>
                  <a:pt x="668412" y="564560"/>
                  <a:pt x="666217" y="565280"/>
                </a:cubicBezTo>
                <a:cubicBezTo>
                  <a:pt x="661503" y="566818"/>
                  <a:pt x="654576" y="563660"/>
                  <a:pt x="647443" y="560305"/>
                </a:cubicBezTo>
                <a:cubicBezTo>
                  <a:pt x="641263" y="557399"/>
                  <a:pt x="635119" y="554215"/>
                  <a:pt x="629226" y="551282"/>
                </a:cubicBezTo>
                <a:cubicBezTo>
                  <a:pt x="629172" y="544104"/>
                  <a:pt x="628777" y="536718"/>
                  <a:pt x="629190" y="529783"/>
                </a:cubicBezTo>
                <a:cubicBezTo>
                  <a:pt x="629424" y="525879"/>
                  <a:pt x="635020" y="526247"/>
                  <a:pt x="641784" y="527624"/>
                </a:cubicBezTo>
                <a:cubicBezTo>
                  <a:pt x="644492" y="528172"/>
                  <a:pt x="648045" y="528289"/>
                  <a:pt x="648252" y="527129"/>
                </a:cubicBezTo>
                <a:cubicBezTo>
                  <a:pt x="649440" y="520265"/>
                  <a:pt x="649836" y="513069"/>
                  <a:pt x="650258" y="505944"/>
                </a:cubicBezTo>
                <a:cubicBezTo>
                  <a:pt x="650312" y="504982"/>
                  <a:pt x="649746" y="503335"/>
                  <a:pt x="648387" y="502175"/>
                </a:cubicBezTo>
                <a:cubicBezTo>
                  <a:pt x="637673" y="492999"/>
                  <a:pt x="638519" y="487188"/>
                  <a:pt x="639598" y="482097"/>
                </a:cubicBezTo>
                <a:cubicBezTo>
                  <a:pt x="642846" y="466696"/>
                  <a:pt x="635110" y="447310"/>
                  <a:pt x="634921" y="431181"/>
                </a:cubicBezTo>
                <a:cubicBezTo>
                  <a:pt x="634768" y="418803"/>
                  <a:pt x="632906" y="405858"/>
                  <a:pt x="629595" y="392707"/>
                </a:cubicBezTo>
                <a:cubicBezTo>
                  <a:pt x="627706" y="385195"/>
                  <a:pt x="621913" y="376469"/>
                  <a:pt x="617199" y="368274"/>
                </a:cubicBezTo>
                <a:cubicBezTo>
                  <a:pt x="608536" y="353216"/>
                  <a:pt x="599883" y="338454"/>
                  <a:pt x="590860" y="323935"/>
                </a:cubicBezTo>
                <a:cubicBezTo>
                  <a:pt x="584338" y="313437"/>
                  <a:pt x="576953" y="302948"/>
                  <a:pt x="570080" y="292702"/>
                </a:cubicBezTo>
                <a:cubicBezTo>
                  <a:pt x="567804" y="289310"/>
                  <a:pt x="564737" y="285784"/>
                  <a:pt x="563216" y="282600"/>
                </a:cubicBezTo>
                <a:cubicBezTo>
                  <a:pt x="561129" y="278228"/>
                  <a:pt x="556766" y="276626"/>
                  <a:pt x="550559" y="275925"/>
                </a:cubicBezTo>
                <a:cubicBezTo>
                  <a:pt x="548544" y="275691"/>
                  <a:pt x="546448" y="275358"/>
                  <a:pt x="543498" y="274944"/>
                </a:cubicBezTo>
                <a:cubicBezTo>
                  <a:pt x="542733" y="273253"/>
                  <a:pt x="540583" y="270887"/>
                  <a:pt x="541510" y="270123"/>
                </a:cubicBezTo>
                <a:cubicBezTo>
                  <a:pt x="546583" y="265949"/>
                  <a:pt x="541573" y="259229"/>
                  <a:pt x="536733" y="252869"/>
                </a:cubicBezTo>
                <a:cubicBezTo>
                  <a:pt x="530427" y="244584"/>
                  <a:pt x="533710" y="239933"/>
                  <a:pt x="538109" y="235363"/>
                </a:cubicBezTo>
                <a:cubicBezTo>
                  <a:pt x="540565" y="232809"/>
                  <a:pt x="541465" y="229552"/>
                  <a:pt x="543084" y="226575"/>
                </a:cubicBezTo>
                <a:cubicBezTo>
                  <a:pt x="539387" y="225405"/>
                  <a:pt x="536661" y="224542"/>
                  <a:pt x="534421" y="223831"/>
                </a:cubicBezTo>
                <a:cubicBezTo>
                  <a:pt x="534187" y="221492"/>
                  <a:pt x="533989" y="219459"/>
                  <a:pt x="533791" y="217426"/>
                </a:cubicBezTo>
                <a:lnTo>
                  <a:pt x="531300" y="216490"/>
                </a:lnTo>
                <a:cubicBezTo>
                  <a:pt x="527081" y="217831"/>
                  <a:pt x="522871" y="219171"/>
                  <a:pt x="517797" y="220781"/>
                </a:cubicBezTo>
                <a:cubicBezTo>
                  <a:pt x="516934" y="219018"/>
                  <a:pt x="516448" y="217723"/>
                  <a:pt x="515593" y="216391"/>
                </a:cubicBezTo>
                <a:cubicBezTo>
                  <a:pt x="514954" y="215402"/>
                  <a:pt x="513839" y="214349"/>
                  <a:pt x="512930" y="213324"/>
                </a:cubicBezTo>
                <a:cubicBezTo>
                  <a:pt x="510933" y="213324"/>
                  <a:pt x="507974" y="212829"/>
                  <a:pt x="507128" y="213405"/>
                </a:cubicBezTo>
                <a:cubicBezTo>
                  <a:pt x="504996" y="214871"/>
                  <a:pt x="503620" y="216742"/>
                  <a:pt x="502307" y="218604"/>
                </a:cubicBezTo>
                <a:cubicBezTo>
                  <a:pt x="501074" y="220359"/>
                  <a:pt x="499509" y="221240"/>
                  <a:pt x="493770" y="219036"/>
                </a:cubicBezTo>
                <a:cubicBezTo>
                  <a:pt x="491890" y="218317"/>
                  <a:pt x="487707" y="218398"/>
                  <a:pt x="487437" y="219162"/>
                </a:cubicBezTo>
                <a:cubicBezTo>
                  <a:pt x="485341" y="225000"/>
                  <a:pt x="480681" y="230065"/>
                  <a:pt x="488705" y="239151"/>
                </a:cubicBezTo>
                <a:cubicBezTo>
                  <a:pt x="492483" y="243432"/>
                  <a:pt x="492933" y="247597"/>
                  <a:pt x="495776" y="251960"/>
                </a:cubicBezTo>
                <a:cubicBezTo>
                  <a:pt x="497584" y="254740"/>
                  <a:pt x="500858" y="257745"/>
                  <a:pt x="503728" y="260677"/>
                </a:cubicBezTo>
                <a:cubicBezTo>
                  <a:pt x="508136" y="265184"/>
                  <a:pt x="512787" y="269718"/>
                  <a:pt x="518031" y="274935"/>
                </a:cubicBezTo>
                <a:cubicBezTo>
                  <a:pt x="514145" y="274530"/>
                  <a:pt x="512301" y="274405"/>
                  <a:pt x="510367" y="274135"/>
                </a:cubicBezTo>
                <a:cubicBezTo>
                  <a:pt x="500696" y="272794"/>
                  <a:pt x="500732" y="272785"/>
                  <a:pt x="504268" y="278875"/>
                </a:cubicBezTo>
                <a:cubicBezTo>
                  <a:pt x="511077" y="290633"/>
                  <a:pt x="518724" y="302759"/>
                  <a:pt x="524769" y="314786"/>
                </a:cubicBezTo>
                <a:cubicBezTo>
                  <a:pt x="530742" y="326660"/>
                  <a:pt x="534961" y="338364"/>
                  <a:pt x="540070" y="350445"/>
                </a:cubicBezTo>
                <a:cubicBezTo>
                  <a:pt x="541681" y="354250"/>
                  <a:pt x="543291" y="358064"/>
                  <a:pt x="544910" y="361914"/>
                </a:cubicBezTo>
                <a:cubicBezTo>
                  <a:pt x="544082" y="361770"/>
                  <a:pt x="543264" y="361636"/>
                  <a:pt x="542436" y="361492"/>
                </a:cubicBezTo>
                <a:cubicBezTo>
                  <a:pt x="532235" y="353126"/>
                  <a:pt x="522502" y="344823"/>
                  <a:pt x="512229" y="336825"/>
                </a:cubicBezTo>
                <a:cubicBezTo>
                  <a:pt x="505923" y="331914"/>
                  <a:pt x="499149" y="326813"/>
                  <a:pt x="491764" y="322747"/>
                </a:cubicBezTo>
                <a:cubicBezTo>
                  <a:pt x="480321" y="316450"/>
                  <a:pt x="468357" y="310819"/>
                  <a:pt x="456690" y="305386"/>
                </a:cubicBezTo>
                <a:cubicBezTo>
                  <a:pt x="453514" y="303910"/>
                  <a:pt x="449475" y="303326"/>
                  <a:pt x="446228" y="302921"/>
                </a:cubicBezTo>
                <a:cubicBezTo>
                  <a:pt x="435748" y="301607"/>
                  <a:pt x="425583" y="300663"/>
                  <a:pt x="415282" y="299368"/>
                </a:cubicBezTo>
                <a:cubicBezTo>
                  <a:pt x="413816" y="299179"/>
                  <a:pt x="411216" y="297919"/>
                  <a:pt x="409786" y="296894"/>
                </a:cubicBezTo>
                <a:cubicBezTo>
                  <a:pt x="405306" y="293700"/>
                  <a:pt x="401159" y="290417"/>
                  <a:pt x="396931" y="287196"/>
                </a:cubicBezTo>
                <a:cubicBezTo>
                  <a:pt x="395789" y="286324"/>
                  <a:pt x="394116" y="285415"/>
                  <a:pt x="393576" y="284606"/>
                </a:cubicBezTo>
                <a:cubicBezTo>
                  <a:pt x="390014" y="279289"/>
                  <a:pt x="383816" y="276950"/>
                  <a:pt x="376871" y="275619"/>
                </a:cubicBezTo>
                <a:cubicBezTo>
                  <a:pt x="373606" y="274989"/>
                  <a:pt x="371788" y="274018"/>
                  <a:pt x="368865" y="271832"/>
                </a:cubicBezTo>
                <a:cubicBezTo>
                  <a:pt x="358205" y="263853"/>
                  <a:pt x="347311" y="256107"/>
                  <a:pt x="336085" y="248884"/>
                </a:cubicBezTo>
                <a:cubicBezTo>
                  <a:pt x="331884" y="246185"/>
                  <a:pt x="325695" y="244818"/>
                  <a:pt x="320675" y="242515"/>
                </a:cubicBezTo>
                <a:cubicBezTo>
                  <a:pt x="308747" y="237046"/>
                  <a:pt x="296792" y="231837"/>
                  <a:pt x="285799" y="225954"/>
                </a:cubicBezTo>
                <a:cubicBezTo>
                  <a:pt x="276569" y="221015"/>
                  <a:pt x="269256" y="215042"/>
                  <a:pt x="262932" y="208754"/>
                </a:cubicBezTo>
                <a:cubicBezTo>
                  <a:pt x="247828" y="193722"/>
                  <a:pt x="233012" y="179203"/>
                  <a:pt x="217837" y="165386"/>
                </a:cubicBezTo>
                <a:cubicBezTo>
                  <a:pt x="208616" y="156993"/>
                  <a:pt x="201428" y="148645"/>
                  <a:pt x="194799" y="140378"/>
                </a:cubicBezTo>
                <a:cubicBezTo>
                  <a:pt x="191857" y="136708"/>
                  <a:pt x="190346" y="132966"/>
                  <a:pt x="188214" y="129295"/>
                </a:cubicBezTo>
                <a:cubicBezTo>
                  <a:pt x="187548" y="128153"/>
                  <a:pt x="187017" y="127011"/>
                  <a:pt x="186217" y="125886"/>
                </a:cubicBezTo>
                <a:cubicBezTo>
                  <a:pt x="182223" y="120201"/>
                  <a:pt x="178058" y="114587"/>
                  <a:pt x="174315" y="109037"/>
                </a:cubicBezTo>
                <a:cubicBezTo>
                  <a:pt x="170339" y="103136"/>
                  <a:pt x="166606" y="97298"/>
                  <a:pt x="163071" y="91541"/>
                </a:cubicBezTo>
                <a:cubicBezTo>
                  <a:pt x="160678" y="87645"/>
                  <a:pt x="158294" y="83759"/>
                  <a:pt x="156666" y="79963"/>
                </a:cubicBezTo>
                <a:cubicBezTo>
                  <a:pt x="154471" y="74836"/>
                  <a:pt x="150153" y="70365"/>
                  <a:pt x="142120" y="67072"/>
                </a:cubicBezTo>
                <a:cubicBezTo>
                  <a:pt x="138153" y="65453"/>
                  <a:pt x="136570" y="63339"/>
                  <a:pt x="134078" y="61387"/>
                </a:cubicBezTo>
                <a:cubicBezTo>
                  <a:pt x="132630" y="60254"/>
                  <a:pt x="130749" y="59273"/>
                  <a:pt x="129067" y="58230"/>
                </a:cubicBezTo>
                <a:cubicBezTo>
                  <a:pt x="128860" y="58104"/>
                  <a:pt x="128447" y="57996"/>
                  <a:pt x="128384" y="57879"/>
                </a:cubicBezTo>
                <a:cubicBezTo>
                  <a:pt x="126423" y="54038"/>
                  <a:pt x="120422" y="50116"/>
                  <a:pt x="122860" y="46490"/>
                </a:cubicBezTo>
                <a:cubicBezTo>
                  <a:pt x="124983" y="43333"/>
                  <a:pt x="127916" y="40463"/>
                  <a:pt x="130003" y="37324"/>
                </a:cubicBezTo>
                <a:cubicBezTo>
                  <a:pt x="131307" y="35354"/>
                  <a:pt x="132333" y="33186"/>
                  <a:pt x="132387" y="30937"/>
                </a:cubicBezTo>
                <a:cubicBezTo>
                  <a:pt x="132468" y="27743"/>
                  <a:pt x="128447" y="25243"/>
                  <a:pt x="123337" y="23281"/>
                </a:cubicBezTo>
                <a:cubicBezTo>
                  <a:pt x="120773" y="22301"/>
                  <a:pt x="118165" y="21383"/>
                  <a:pt x="115790" y="20169"/>
                </a:cubicBezTo>
                <a:cubicBezTo>
                  <a:pt x="117382" y="20673"/>
                  <a:pt x="118974" y="21185"/>
                  <a:pt x="120566" y="21689"/>
                </a:cubicBezTo>
                <a:cubicBezTo>
                  <a:pt x="111679" y="17983"/>
                  <a:pt x="102512" y="15194"/>
                  <a:pt x="92806" y="14034"/>
                </a:cubicBezTo>
                <a:cubicBezTo>
                  <a:pt x="91825" y="13917"/>
                  <a:pt x="90908" y="14502"/>
                  <a:pt x="89729" y="14835"/>
                </a:cubicBezTo>
                <a:cubicBezTo>
                  <a:pt x="88524" y="13926"/>
                  <a:pt x="86626" y="12882"/>
                  <a:pt x="85654" y="11704"/>
                </a:cubicBezTo>
                <a:cubicBezTo>
                  <a:pt x="82488" y="7872"/>
                  <a:pt x="76479" y="6496"/>
                  <a:pt x="70919" y="5137"/>
                </a:cubicBezTo>
                <a:cubicBezTo>
                  <a:pt x="64128" y="3482"/>
                  <a:pt x="57237" y="2142"/>
                  <a:pt x="50454" y="1071"/>
                </a:cubicBezTo>
                <a:cubicBezTo>
                  <a:pt x="45848" y="333"/>
                  <a:pt x="41261" y="226"/>
                  <a:pt x="36772" y="1"/>
                </a:cubicBezTo>
                <a:cubicBezTo>
                  <a:pt x="36214" y="-26"/>
                  <a:pt x="35467" y="783"/>
                  <a:pt x="35458" y="1296"/>
                </a:cubicBezTo>
                <a:cubicBezTo>
                  <a:pt x="35341" y="6334"/>
                  <a:pt x="40622" y="10256"/>
                  <a:pt x="47593" y="13818"/>
                </a:cubicBezTo>
                <a:cubicBezTo>
                  <a:pt x="54844" y="17533"/>
                  <a:pt x="62643" y="21042"/>
                  <a:pt x="69678" y="25126"/>
                </a:cubicBezTo>
                <a:cubicBezTo>
                  <a:pt x="82506" y="32583"/>
                  <a:pt x="93939" y="41003"/>
                  <a:pt x="102503" y="50673"/>
                </a:cubicBezTo>
                <a:cubicBezTo>
                  <a:pt x="104986" y="53480"/>
                  <a:pt x="102161" y="55540"/>
                  <a:pt x="102188" y="58032"/>
                </a:cubicBezTo>
                <a:cubicBezTo>
                  <a:pt x="102188" y="58248"/>
                  <a:pt x="99912" y="58230"/>
                  <a:pt x="98689" y="58032"/>
                </a:cubicBezTo>
                <a:cubicBezTo>
                  <a:pt x="96881" y="57735"/>
                  <a:pt x="95073" y="57186"/>
                  <a:pt x="93112" y="56700"/>
                </a:cubicBezTo>
                <a:close/>
              </a:path>
            </a:pathLst>
          </a:custGeom>
          <a:gradFill flip="none" rotWithShape="1">
            <a:gsLst>
              <a:gs pos="66000">
                <a:schemeClr val="accent1">
                  <a:lumMod val="40000"/>
                  <a:lumOff val="60000"/>
                  <a:alpha val="0"/>
                </a:schemeClr>
              </a:gs>
              <a:gs pos="427">
                <a:schemeClr val="accent1">
                  <a:alpha val="40000"/>
                </a:schemeClr>
              </a:gs>
              <a:gs pos="34000">
                <a:schemeClr val="accent1">
                  <a:alpha val="30000"/>
                </a:schemeClr>
              </a:gs>
            </a:gsLst>
            <a:lin ang="5400000" scaled="1"/>
            <a:tileRect/>
          </a:gradFill>
          <a:ln w="893" cap="flat">
            <a:noFill/>
            <a:prstDash val="solid"/>
            <a:miter/>
          </a:ln>
        </p:spPr>
        <p:txBody>
          <a:bodyPr rtlCol="0" anchor="ctr"/>
          <a:lstStyle/>
          <a:p>
            <a:endParaRPr lang="zh-CN" altLang="en-US"/>
          </a:p>
        </p:txBody>
      </p:sp>
      <p:sp>
        <p:nvSpPr>
          <p:cNvPr id="23" name="任意多边形: 形状 22"/>
          <p:cNvSpPr/>
          <p:nvPr userDrawn="1">
            <p:custDataLst>
              <p:tags r:id="rId17"/>
            </p:custDataLst>
          </p:nvPr>
        </p:nvSpPr>
        <p:spPr>
          <a:xfrm>
            <a:off x="1106805" y="2238375"/>
            <a:ext cx="302260" cy="3636645"/>
          </a:xfrm>
          <a:custGeom>
            <a:avLst/>
            <a:gdLst>
              <a:gd name="connsiteX0" fmla="*/ 0 w 344374"/>
              <a:gd name="connsiteY0" fmla="*/ 0 h 3963585"/>
              <a:gd name="connsiteX1" fmla="*/ 344375 w 344374"/>
              <a:gd name="connsiteY1" fmla="*/ 0 h 3963585"/>
              <a:gd name="connsiteX2" fmla="*/ 344375 w 344374"/>
              <a:gd name="connsiteY2" fmla="*/ 3963585 h 3963585"/>
              <a:gd name="connsiteX3" fmla="*/ 168605 w 344374"/>
              <a:gd name="connsiteY3" fmla="*/ 3963585 h 3963585"/>
              <a:gd name="connsiteX4" fmla="*/ 0 w 344374"/>
              <a:gd name="connsiteY4" fmla="*/ 3795133 h 3963585"/>
              <a:gd name="connsiteX5" fmla="*/ 0 w 344374"/>
              <a:gd name="connsiteY5" fmla="*/ 0 h 3963585"/>
              <a:gd name="connsiteX6" fmla="*/ 0 w 344374"/>
              <a:gd name="connsiteY6" fmla="*/ 0 h 396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74" h="3963585">
                <a:moveTo>
                  <a:pt x="0" y="0"/>
                </a:moveTo>
                <a:lnTo>
                  <a:pt x="344375" y="0"/>
                </a:lnTo>
                <a:lnTo>
                  <a:pt x="344375" y="3963585"/>
                </a:lnTo>
                <a:lnTo>
                  <a:pt x="168605" y="3963585"/>
                </a:lnTo>
                <a:cubicBezTo>
                  <a:pt x="75613" y="3963585"/>
                  <a:pt x="0" y="3888125"/>
                  <a:pt x="0" y="3795133"/>
                </a:cubicBezTo>
                <a:lnTo>
                  <a:pt x="0" y="0"/>
                </a:lnTo>
                <a:lnTo>
                  <a:pt x="0" y="0"/>
                </a:lnTo>
                <a:close/>
              </a:path>
            </a:pathLst>
          </a:custGeom>
          <a:gradFill flip="none" rotWithShape="1">
            <a:gsLst>
              <a:gs pos="100000">
                <a:schemeClr val="accent1">
                  <a:alpha val="69000"/>
                </a:schemeClr>
              </a:gs>
              <a:gs pos="67000">
                <a:schemeClr val="accent1"/>
              </a:gs>
              <a:gs pos="48000">
                <a:schemeClr val="accent1"/>
              </a:gs>
              <a:gs pos="0">
                <a:schemeClr val="accent1">
                  <a:lumMod val="60000"/>
                  <a:lumOff val="40000"/>
                </a:schemeClr>
              </a:gs>
            </a:gsLst>
            <a:lin ang="0" scaled="1"/>
            <a:tileRect/>
          </a:gradFill>
          <a:ln w="12887" cap="flat">
            <a:noFill/>
            <a:prstDash val="solid"/>
            <a:miter/>
          </a:ln>
        </p:spPr>
        <p:txBody>
          <a:bodyPr rtlCol="0" anchor="ctr"/>
          <a:lstStyle/>
          <a:p>
            <a:endParaRPr lang="zh-CN" altLang="en-US"/>
          </a:p>
        </p:txBody>
      </p:sp>
      <p:sp>
        <p:nvSpPr>
          <p:cNvPr id="25" name="任意多边形: 形状 24"/>
          <p:cNvSpPr/>
          <p:nvPr userDrawn="1">
            <p:custDataLst>
              <p:tags r:id="rId18"/>
            </p:custDataLst>
          </p:nvPr>
        </p:nvSpPr>
        <p:spPr>
          <a:xfrm>
            <a:off x="1102360" y="991870"/>
            <a:ext cx="2802890" cy="1490345"/>
          </a:xfrm>
          <a:custGeom>
            <a:avLst/>
            <a:gdLst>
              <a:gd name="connsiteX0" fmla="*/ 3189924 w 3190076"/>
              <a:gd name="connsiteY0" fmla="*/ 646827 h 1624482"/>
              <a:gd name="connsiteX1" fmla="*/ 3189924 w 3190076"/>
              <a:gd name="connsiteY1" fmla="*/ 677621 h 1624482"/>
              <a:gd name="connsiteX2" fmla="*/ 344375 w 3190076"/>
              <a:gd name="connsiteY2" fmla="*/ 1622174 h 1624482"/>
              <a:gd name="connsiteX3" fmla="*/ 0 w 3190076"/>
              <a:gd name="connsiteY3" fmla="*/ 1368352 h 1624482"/>
              <a:gd name="connsiteX4" fmla="*/ 1946425 w 3190076"/>
              <a:gd name="connsiteY4" fmla="*/ 0 h 1624482"/>
              <a:gd name="connsiteX5" fmla="*/ 1996732 w 3190076"/>
              <a:gd name="connsiteY5" fmla="*/ 27135 h 1624482"/>
              <a:gd name="connsiteX6" fmla="*/ 1970207 w 3190076"/>
              <a:gd name="connsiteY6" fmla="*/ 78052 h 1624482"/>
              <a:gd name="connsiteX7" fmla="*/ 2685177 w 3190076"/>
              <a:gd name="connsiteY7" fmla="*/ 493161 h 1624482"/>
              <a:gd name="connsiteX8" fmla="*/ 3190077 w 3190076"/>
              <a:gd name="connsiteY8" fmla="*/ 646827 h 1624482"/>
              <a:gd name="connsiteX0-1" fmla="*/ 3189924 w 3189924"/>
              <a:gd name="connsiteY0-2" fmla="*/ 646827 h 1624482"/>
              <a:gd name="connsiteX1-3" fmla="*/ 3189924 w 3189924"/>
              <a:gd name="connsiteY1-4" fmla="*/ 677621 h 1624482"/>
              <a:gd name="connsiteX2-5" fmla="*/ 344375 w 3189924"/>
              <a:gd name="connsiteY2-6" fmla="*/ 1622174 h 1624482"/>
              <a:gd name="connsiteX3-7" fmla="*/ 0 w 3189924"/>
              <a:gd name="connsiteY3-8" fmla="*/ 1368352 h 1624482"/>
              <a:gd name="connsiteX4-9" fmla="*/ 1946425 w 3189924"/>
              <a:gd name="connsiteY4-10" fmla="*/ 0 h 1624482"/>
              <a:gd name="connsiteX5-11" fmla="*/ 1996732 w 3189924"/>
              <a:gd name="connsiteY5-12" fmla="*/ 27135 h 1624482"/>
              <a:gd name="connsiteX6-13" fmla="*/ 1970207 w 3189924"/>
              <a:gd name="connsiteY6-14" fmla="*/ 78052 h 1624482"/>
              <a:gd name="connsiteX7-15" fmla="*/ 2685177 w 3189924"/>
              <a:gd name="connsiteY7-16" fmla="*/ 493161 h 1624482"/>
              <a:gd name="connsiteX8-17" fmla="*/ 3182933 w 3189924"/>
              <a:gd name="connsiteY8-18" fmla="*/ 638493 h 1624482"/>
              <a:gd name="connsiteX0-19" fmla="*/ 3189924 w 3189924"/>
              <a:gd name="connsiteY0-20" fmla="*/ 646827 h 1624482"/>
              <a:gd name="connsiteX1-21" fmla="*/ 3189924 w 3189924"/>
              <a:gd name="connsiteY1-22" fmla="*/ 677621 h 1624482"/>
              <a:gd name="connsiteX2-23" fmla="*/ 344375 w 3189924"/>
              <a:gd name="connsiteY2-24" fmla="*/ 1622174 h 1624482"/>
              <a:gd name="connsiteX3-25" fmla="*/ 0 w 3189924"/>
              <a:gd name="connsiteY3-26" fmla="*/ 1368352 h 1624482"/>
              <a:gd name="connsiteX4-27" fmla="*/ 1946425 w 3189924"/>
              <a:gd name="connsiteY4-28" fmla="*/ 0 h 1624482"/>
              <a:gd name="connsiteX5-29" fmla="*/ 1996732 w 3189924"/>
              <a:gd name="connsiteY5-30" fmla="*/ 27135 h 1624482"/>
              <a:gd name="connsiteX6-31" fmla="*/ 1970207 w 3189924"/>
              <a:gd name="connsiteY6-32" fmla="*/ 78052 h 1624482"/>
              <a:gd name="connsiteX7-33" fmla="*/ 2685177 w 3189924"/>
              <a:gd name="connsiteY7-34" fmla="*/ 493161 h 1624482"/>
              <a:gd name="connsiteX0-35" fmla="*/ 3191114 w 3191114"/>
              <a:gd name="connsiteY0-36" fmla="*/ 632539 h 1624482"/>
              <a:gd name="connsiteX1-37" fmla="*/ 3189924 w 3191114"/>
              <a:gd name="connsiteY1-38" fmla="*/ 677621 h 1624482"/>
              <a:gd name="connsiteX2-39" fmla="*/ 344375 w 3191114"/>
              <a:gd name="connsiteY2-40" fmla="*/ 1622174 h 1624482"/>
              <a:gd name="connsiteX3-41" fmla="*/ 0 w 3191114"/>
              <a:gd name="connsiteY3-42" fmla="*/ 1368352 h 1624482"/>
              <a:gd name="connsiteX4-43" fmla="*/ 1946425 w 3191114"/>
              <a:gd name="connsiteY4-44" fmla="*/ 0 h 1624482"/>
              <a:gd name="connsiteX5-45" fmla="*/ 1996732 w 3191114"/>
              <a:gd name="connsiteY5-46" fmla="*/ 27135 h 1624482"/>
              <a:gd name="connsiteX6-47" fmla="*/ 1970207 w 3191114"/>
              <a:gd name="connsiteY6-48" fmla="*/ 78052 h 1624482"/>
              <a:gd name="connsiteX7-49" fmla="*/ 2685177 w 3191114"/>
              <a:gd name="connsiteY7-50" fmla="*/ 493161 h 16244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191114" h="1624482">
                <a:moveTo>
                  <a:pt x="3191114" y="632539"/>
                </a:moveTo>
                <a:cubicBezTo>
                  <a:pt x="3190717" y="647566"/>
                  <a:pt x="3190321" y="662594"/>
                  <a:pt x="3189924" y="677621"/>
                </a:cubicBezTo>
                <a:lnTo>
                  <a:pt x="344375" y="1622174"/>
                </a:lnTo>
                <a:cubicBezTo>
                  <a:pt x="85827" y="1652815"/>
                  <a:pt x="0" y="1368352"/>
                  <a:pt x="0" y="1368352"/>
                </a:cubicBezTo>
                <a:lnTo>
                  <a:pt x="1946425" y="0"/>
                </a:lnTo>
                <a:lnTo>
                  <a:pt x="1996732" y="27135"/>
                </a:lnTo>
                <a:lnTo>
                  <a:pt x="1970207" y="78052"/>
                </a:lnTo>
                <a:lnTo>
                  <a:pt x="2685177" y="493161"/>
                </a:lnTo>
              </a:path>
            </a:pathLst>
          </a:custGeom>
          <a:gradFill>
            <a:gsLst>
              <a:gs pos="75000">
                <a:schemeClr val="accent1"/>
              </a:gs>
              <a:gs pos="0">
                <a:schemeClr val="accent1">
                  <a:lumMod val="20000"/>
                  <a:lumOff val="80000"/>
                </a:schemeClr>
              </a:gs>
              <a:gs pos="36000">
                <a:schemeClr val="accent1">
                  <a:lumMod val="60000"/>
                  <a:lumOff val="40000"/>
                </a:schemeClr>
              </a:gs>
            </a:gsLst>
            <a:lin ang="8100000" scaled="1"/>
          </a:gradFill>
          <a:ln w="12887" cap="flat">
            <a:noFill/>
            <a:prstDash val="solid"/>
            <a:miter/>
          </a:ln>
        </p:spPr>
        <p:txBody>
          <a:bodyPr rtlCol="0" anchor="ctr"/>
          <a:lstStyle/>
          <a:p>
            <a:endParaRPr lang="zh-CN" altLang="en-US" dirty="0"/>
          </a:p>
        </p:txBody>
      </p:sp>
      <p:sp>
        <p:nvSpPr>
          <p:cNvPr id="26" name="任意多边形: 形状 25"/>
          <p:cNvSpPr/>
          <p:nvPr userDrawn="1">
            <p:custDataLst>
              <p:tags r:id="rId19"/>
            </p:custDataLst>
          </p:nvPr>
        </p:nvSpPr>
        <p:spPr>
          <a:xfrm>
            <a:off x="1148715" y="1016635"/>
            <a:ext cx="2755900" cy="1418590"/>
          </a:xfrm>
          <a:custGeom>
            <a:avLst/>
            <a:gdLst>
              <a:gd name="connsiteX0" fmla="*/ 1950541 w 3143733"/>
              <a:gd name="connsiteY0" fmla="*/ 152 h 1563213"/>
              <a:gd name="connsiteX1" fmla="*/ 0 w 3143733"/>
              <a:gd name="connsiteY1" fmla="*/ 1350668 h 1563213"/>
              <a:gd name="connsiteX2" fmla="*/ 302147 w 3143733"/>
              <a:gd name="connsiteY2" fmla="*/ 1561500 h 1563213"/>
              <a:gd name="connsiteX3" fmla="*/ 3143733 w 3143733"/>
              <a:gd name="connsiteY3" fmla="*/ 619844 h 1563213"/>
              <a:gd name="connsiteX4" fmla="*/ 2689598 w 3143733"/>
              <a:gd name="connsiteY4" fmla="*/ 384468 h 1563213"/>
              <a:gd name="connsiteX5" fmla="*/ 2604381 w 3143733"/>
              <a:gd name="connsiteY5" fmla="*/ 420597 h 1563213"/>
              <a:gd name="connsiteX6" fmla="*/ 2608039 w 3143733"/>
              <a:gd name="connsiteY6" fmla="*/ 341326 h 1563213"/>
              <a:gd name="connsiteX7" fmla="*/ 2339278 w 3143733"/>
              <a:gd name="connsiteY7" fmla="*/ 202295 h 1563213"/>
              <a:gd name="connsiteX8" fmla="*/ 2294459 w 3143733"/>
              <a:gd name="connsiteY8" fmla="*/ 230193 h 1563213"/>
              <a:gd name="connsiteX9" fmla="*/ 2296136 w 3143733"/>
              <a:gd name="connsiteY9" fmla="*/ 179886 h 1563213"/>
              <a:gd name="connsiteX10" fmla="*/ 2114116 w 3143733"/>
              <a:gd name="connsiteY10" fmla="*/ 85217 h 1563213"/>
              <a:gd name="connsiteX11" fmla="*/ 2076462 w 3143733"/>
              <a:gd name="connsiteY11" fmla="*/ 111895 h 1563213"/>
              <a:gd name="connsiteX12" fmla="*/ 2075547 w 3143733"/>
              <a:gd name="connsiteY12" fmla="*/ 65094 h 1563213"/>
              <a:gd name="connsiteX13" fmla="*/ 2075547 w 3143733"/>
              <a:gd name="connsiteY13" fmla="*/ 65094 h 1563213"/>
              <a:gd name="connsiteX14" fmla="*/ 1950389 w 3143733"/>
              <a:gd name="connsiteY14" fmla="*/ 0 h 1563213"/>
              <a:gd name="connsiteX0-1" fmla="*/ 1950541 w 3143733"/>
              <a:gd name="connsiteY0-2" fmla="*/ 152 h 1563213"/>
              <a:gd name="connsiteX1-3" fmla="*/ 0 w 3143733"/>
              <a:gd name="connsiteY1-4" fmla="*/ 1350668 h 1563213"/>
              <a:gd name="connsiteX2-5" fmla="*/ 302147 w 3143733"/>
              <a:gd name="connsiteY2-6" fmla="*/ 1561500 h 1563213"/>
              <a:gd name="connsiteX3-7" fmla="*/ 3143733 w 3143733"/>
              <a:gd name="connsiteY3-8" fmla="*/ 619844 h 1563213"/>
              <a:gd name="connsiteX4-9" fmla="*/ 2689598 w 3143733"/>
              <a:gd name="connsiteY4-10" fmla="*/ 384468 h 1563213"/>
              <a:gd name="connsiteX5-11" fmla="*/ 2604381 w 3143733"/>
              <a:gd name="connsiteY5-12" fmla="*/ 420597 h 1563213"/>
              <a:gd name="connsiteX6-13" fmla="*/ 2608039 w 3143733"/>
              <a:gd name="connsiteY6-14" fmla="*/ 341326 h 1563213"/>
              <a:gd name="connsiteX7-15" fmla="*/ 2339278 w 3143733"/>
              <a:gd name="connsiteY7-16" fmla="*/ 202295 h 1563213"/>
              <a:gd name="connsiteX8-17" fmla="*/ 2294459 w 3143733"/>
              <a:gd name="connsiteY8-18" fmla="*/ 230193 h 1563213"/>
              <a:gd name="connsiteX9-19" fmla="*/ 2296136 w 3143733"/>
              <a:gd name="connsiteY9-20" fmla="*/ 179886 h 1563213"/>
              <a:gd name="connsiteX10-21" fmla="*/ 2136738 w 3143733"/>
              <a:gd name="connsiteY10-22" fmla="*/ 97123 h 1563213"/>
              <a:gd name="connsiteX11-23" fmla="*/ 2076462 w 3143733"/>
              <a:gd name="connsiteY11-24" fmla="*/ 111895 h 1563213"/>
              <a:gd name="connsiteX12-25" fmla="*/ 2075547 w 3143733"/>
              <a:gd name="connsiteY12-26" fmla="*/ 65094 h 1563213"/>
              <a:gd name="connsiteX13-27" fmla="*/ 2075547 w 3143733"/>
              <a:gd name="connsiteY13-28" fmla="*/ 65094 h 1563213"/>
              <a:gd name="connsiteX14-29" fmla="*/ 1950389 w 3143733"/>
              <a:gd name="connsiteY14-30" fmla="*/ 0 h 1563213"/>
              <a:gd name="connsiteX15" fmla="*/ 1950541 w 3143733"/>
              <a:gd name="connsiteY15" fmla="*/ 152 h 1563213"/>
              <a:gd name="connsiteX0-31" fmla="*/ 1950541 w 3143733"/>
              <a:gd name="connsiteY0-32" fmla="*/ 152 h 1563213"/>
              <a:gd name="connsiteX1-33" fmla="*/ 0 w 3143733"/>
              <a:gd name="connsiteY1-34" fmla="*/ 1350668 h 1563213"/>
              <a:gd name="connsiteX2-35" fmla="*/ 302147 w 3143733"/>
              <a:gd name="connsiteY2-36" fmla="*/ 1561500 h 1563213"/>
              <a:gd name="connsiteX3-37" fmla="*/ 3143733 w 3143733"/>
              <a:gd name="connsiteY3-38" fmla="*/ 619844 h 1563213"/>
              <a:gd name="connsiteX4-39" fmla="*/ 2689598 w 3143733"/>
              <a:gd name="connsiteY4-40" fmla="*/ 384468 h 1563213"/>
              <a:gd name="connsiteX5-41" fmla="*/ 2604381 w 3143733"/>
              <a:gd name="connsiteY5-42" fmla="*/ 420597 h 1563213"/>
              <a:gd name="connsiteX6-43" fmla="*/ 2608039 w 3143733"/>
              <a:gd name="connsiteY6-44" fmla="*/ 341326 h 1563213"/>
              <a:gd name="connsiteX7-45" fmla="*/ 2339278 w 3143733"/>
              <a:gd name="connsiteY7-46" fmla="*/ 202295 h 1563213"/>
              <a:gd name="connsiteX8-47" fmla="*/ 2294459 w 3143733"/>
              <a:gd name="connsiteY8-48" fmla="*/ 230193 h 1563213"/>
              <a:gd name="connsiteX9-49" fmla="*/ 2296136 w 3143733"/>
              <a:gd name="connsiteY9-50" fmla="*/ 179886 h 1563213"/>
              <a:gd name="connsiteX10-51" fmla="*/ 2136738 w 3143733"/>
              <a:gd name="connsiteY10-52" fmla="*/ 97123 h 1563213"/>
              <a:gd name="connsiteX11-53" fmla="*/ 2072890 w 3143733"/>
              <a:gd name="connsiteY11-54" fmla="*/ 138089 h 1563213"/>
              <a:gd name="connsiteX12-55" fmla="*/ 2075547 w 3143733"/>
              <a:gd name="connsiteY12-56" fmla="*/ 65094 h 1563213"/>
              <a:gd name="connsiteX13-57" fmla="*/ 2075547 w 3143733"/>
              <a:gd name="connsiteY13-58" fmla="*/ 65094 h 1563213"/>
              <a:gd name="connsiteX14-59" fmla="*/ 1950389 w 3143733"/>
              <a:gd name="connsiteY14-60" fmla="*/ 0 h 1563213"/>
              <a:gd name="connsiteX15-61" fmla="*/ 1950541 w 3143733"/>
              <a:gd name="connsiteY15-62" fmla="*/ 152 h 1563213"/>
              <a:gd name="connsiteX0-63" fmla="*/ 1950541 w 3143733"/>
              <a:gd name="connsiteY0-64" fmla="*/ 152 h 1563213"/>
              <a:gd name="connsiteX1-65" fmla="*/ 0 w 3143733"/>
              <a:gd name="connsiteY1-66" fmla="*/ 1350668 h 1563213"/>
              <a:gd name="connsiteX2-67" fmla="*/ 302147 w 3143733"/>
              <a:gd name="connsiteY2-68" fmla="*/ 1561500 h 1563213"/>
              <a:gd name="connsiteX3-69" fmla="*/ 3143733 w 3143733"/>
              <a:gd name="connsiteY3-70" fmla="*/ 619844 h 1563213"/>
              <a:gd name="connsiteX4-71" fmla="*/ 2689598 w 3143733"/>
              <a:gd name="connsiteY4-72" fmla="*/ 384468 h 1563213"/>
              <a:gd name="connsiteX5-73" fmla="*/ 2604381 w 3143733"/>
              <a:gd name="connsiteY5-74" fmla="*/ 420597 h 1563213"/>
              <a:gd name="connsiteX6-75" fmla="*/ 2608039 w 3143733"/>
              <a:gd name="connsiteY6-76" fmla="*/ 341326 h 1563213"/>
              <a:gd name="connsiteX7-77" fmla="*/ 2367853 w 3143733"/>
              <a:gd name="connsiteY7-78" fmla="*/ 220154 h 1563213"/>
              <a:gd name="connsiteX8-79" fmla="*/ 2294459 w 3143733"/>
              <a:gd name="connsiteY8-80" fmla="*/ 230193 h 1563213"/>
              <a:gd name="connsiteX9-81" fmla="*/ 2296136 w 3143733"/>
              <a:gd name="connsiteY9-82" fmla="*/ 179886 h 1563213"/>
              <a:gd name="connsiteX10-83" fmla="*/ 2136738 w 3143733"/>
              <a:gd name="connsiteY10-84" fmla="*/ 97123 h 1563213"/>
              <a:gd name="connsiteX11-85" fmla="*/ 2072890 w 3143733"/>
              <a:gd name="connsiteY11-86" fmla="*/ 138089 h 1563213"/>
              <a:gd name="connsiteX12-87" fmla="*/ 2075547 w 3143733"/>
              <a:gd name="connsiteY12-88" fmla="*/ 65094 h 1563213"/>
              <a:gd name="connsiteX13-89" fmla="*/ 2075547 w 3143733"/>
              <a:gd name="connsiteY13-90" fmla="*/ 65094 h 1563213"/>
              <a:gd name="connsiteX14-91" fmla="*/ 1950389 w 3143733"/>
              <a:gd name="connsiteY14-92" fmla="*/ 0 h 1563213"/>
              <a:gd name="connsiteX15-93" fmla="*/ 1950541 w 3143733"/>
              <a:gd name="connsiteY15-94" fmla="*/ 152 h 1563213"/>
              <a:gd name="connsiteX0-95" fmla="*/ 1950541 w 3143733"/>
              <a:gd name="connsiteY0-96" fmla="*/ 152 h 1563213"/>
              <a:gd name="connsiteX1-97" fmla="*/ 0 w 3143733"/>
              <a:gd name="connsiteY1-98" fmla="*/ 1350668 h 1563213"/>
              <a:gd name="connsiteX2-99" fmla="*/ 302147 w 3143733"/>
              <a:gd name="connsiteY2-100" fmla="*/ 1561500 h 1563213"/>
              <a:gd name="connsiteX3-101" fmla="*/ 3143733 w 3143733"/>
              <a:gd name="connsiteY3-102" fmla="*/ 619844 h 1563213"/>
              <a:gd name="connsiteX4-103" fmla="*/ 2689598 w 3143733"/>
              <a:gd name="connsiteY4-104" fmla="*/ 384468 h 1563213"/>
              <a:gd name="connsiteX5-105" fmla="*/ 2604381 w 3143733"/>
              <a:gd name="connsiteY5-106" fmla="*/ 420597 h 1563213"/>
              <a:gd name="connsiteX6-107" fmla="*/ 2608039 w 3143733"/>
              <a:gd name="connsiteY6-108" fmla="*/ 341326 h 1563213"/>
              <a:gd name="connsiteX7-109" fmla="*/ 2367853 w 3143733"/>
              <a:gd name="connsiteY7-110" fmla="*/ 220154 h 1563213"/>
              <a:gd name="connsiteX8-111" fmla="*/ 2287315 w 3143733"/>
              <a:gd name="connsiteY8-112" fmla="*/ 258768 h 1563213"/>
              <a:gd name="connsiteX9-113" fmla="*/ 2296136 w 3143733"/>
              <a:gd name="connsiteY9-114" fmla="*/ 179886 h 1563213"/>
              <a:gd name="connsiteX10-115" fmla="*/ 2136738 w 3143733"/>
              <a:gd name="connsiteY10-116" fmla="*/ 97123 h 1563213"/>
              <a:gd name="connsiteX11-117" fmla="*/ 2072890 w 3143733"/>
              <a:gd name="connsiteY11-118" fmla="*/ 138089 h 1563213"/>
              <a:gd name="connsiteX12-119" fmla="*/ 2075547 w 3143733"/>
              <a:gd name="connsiteY12-120" fmla="*/ 65094 h 1563213"/>
              <a:gd name="connsiteX13-121" fmla="*/ 2075547 w 3143733"/>
              <a:gd name="connsiteY13-122" fmla="*/ 65094 h 1563213"/>
              <a:gd name="connsiteX14-123" fmla="*/ 1950389 w 3143733"/>
              <a:gd name="connsiteY14-124" fmla="*/ 0 h 1563213"/>
              <a:gd name="connsiteX15-125" fmla="*/ 1950541 w 3143733"/>
              <a:gd name="connsiteY15-126" fmla="*/ 152 h 1563213"/>
              <a:gd name="connsiteX0-127" fmla="*/ 1950541 w 3143733"/>
              <a:gd name="connsiteY0-128" fmla="*/ 152 h 1545878"/>
              <a:gd name="connsiteX1-129" fmla="*/ 0 w 3143733"/>
              <a:gd name="connsiteY1-130" fmla="*/ 1350668 h 1545878"/>
              <a:gd name="connsiteX2-131" fmla="*/ 325959 w 3143733"/>
              <a:gd name="connsiteY2-132" fmla="*/ 1544037 h 1545878"/>
              <a:gd name="connsiteX3-133" fmla="*/ 3143733 w 3143733"/>
              <a:gd name="connsiteY3-134" fmla="*/ 619844 h 1545878"/>
              <a:gd name="connsiteX4-135" fmla="*/ 2689598 w 3143733"/>
              <a:gd name="connsiteY4-136" fmla="*/ 384468 h 1545878"/>
              <a:gd name="connsiteX5-137" fmla="*/ 2604381 w 3143733"/>
              <a:gd name="connsiteY5-138" fmla="*/ 420597 h 1545878"/>
              <a:gd name="connsiteX6-139" fmla="*/ 2608039 w 3143733"/>
              <a:gd name="connsiteY6-140" fmla="*/ 341326 h 1545878"/>
              <a:gd name="connsiteX7-141" fmla="*/ 2367853 w 3143733"/>
              <a:gd name="connsiteY7-142" fmla="*/ 220154 h 1545878"/>
              <a:gd name="connsiteX8-143" fmla="*/ 2287315 w 3143733"/>
              <a:gd name="connsiteY8-144" fmla="*/ 258768 h 1545878"/>
              <a:gd name="connsiteX9-145" fmla="*/ 2296136 w 3143733"/>
              <a:gd name="connsiteY9-146" fmla="*/ 179886 h 1545878"/>
              <a:gd name="connsiteX10-147" fmla="*/ 2136738 w 3143733"/>
              <a:gd name="connsiteY10-148" fmla="*/ 97123 h 1545878"/>
              <a:gd name="connsiteX11-149" fmla="*/ 2072890 w 3143733"/>
              <a:gd name="connsiteY11-150" fmla="*/ 138089 h 1545878"/>
              <a:gd name="connsiteX12-151" fmla="*/ 2075547 w 3143733"/>
              <a:gd name="connsiteY12-152" fmla="*/ 65094 h 1545878"/>
              <a:gd name="connsiteX13-153" fmla="*/ 2075547 w 3143733"/>
              <a:gd name="connsiteY13-154" fmla="*/ 65094 h 1545878"/>
              <a:gd name="connsiteX14-155" fmla="*/ 1950389 w 3143733"/>
              <a:gd name="connsiteY14-156" fmla="*/ 0 h 1545878"/>
              <a:gd name="connsiteX15-157" fmla="*/ 1950541 w 3143733"/>
              <a:gd name="connsiteY15-158" fmla="*/ 152 h 1545878"/>
              <a:gd name="connsiteX0-159" fmla="*/ 1944191 w 3137383"/>
              <a:gd name="connsiteY0-160" fmla="*/ 152 h 1545865"/>
              <a:gd name="connsiteX1-161" fmla="*/ 0 w 3137383"/>
              <a:gd name="connsiteY1-162" fmla="*/ 1349080 h 1545865"/>
              <a:gd name="connsiteX2-163" fmla="*/ 319609 w 3137383"/>
              <a:gd name="connsiteY2-164" fmla="*/ 1544037 h 1545865"/>
              <a:gd name="connsiteX3-165" fmla="*/ 3137383 w 3137383"/>
              <a:gd name="connsiteY3-166" fmla="*/ 619844 h 1545865"/>
              <a:gd name="connsiteX4-167" fmla="*/ 2683248 w 3137383"/>
              <a:gd name="connsiteY4-168" fmla="*/ 384468 h 1545865"/>
              <a:gd name="connsiteX5-169" fmla="*/ 2598031 w 3137383"/>
              <a:gd name="connsiteY5-170" fmla="*/ 420597 h 1545865"/>
              <a:gd name="connsiteX6-171" fmla="*/ 2601689 w 3137383"/>
              <a:gd name="connsiteY6-172" fmla="*/ 341326 h 1545865"/>
              <a:gd name="connsiteX7-173" fmla="*/ 2361503 w 3137383"/>
              <a:gd name="connsiteY7-174" fmla="*/ 220154 h 1545865"/>
              <a:gd name="connsiteX8-175" fmla="*/ 2280965 w 3137383"/>
              <a:gd name="connsiteY8-176" fmla="*/ 258768 h 1545865"/>
              <a:gd name="connsiteX9-177" fmla="*/ 2289786 w 3137383"/>
              <a:gd name="connsiteY9-178" fmla="*/ 179886 h 1545865"/>
              <a:gd name="connsiteX10-179" fmla="*/ 2130388 w 3137383"/>
              <a:gd name="connsiteY10-180" fmla="*/ 97123 h 1545865"/>
              <a:gd name="connsiteX11-181" fmla="*/ 2066540 w 3137383"/>
              <a:gd name="connsiteY11-182" fmla="*/ 138089 h 1545865"/>
              <a:gd name="connsiteX12-183" fmla="*/ 2069197 w 3137383"/>
              <a:gd name="connsiteY12-184" fmla="*/ 65094 h 1545865"/>
              <a:gd name="connsiteX13-185" fmla="*/ 2069197 w 3137383"/>
              <a:gd name="connsiteY13-186" fmla="*/ 65094 h 1545865"/>
              <a:gd name="connsiteX14-187" fmla="*/ 1944039 w 3137383"/>
              <a:gd name="connsiteY14-188" fmla="*/ 0 h 1545865"/>
              <a:gd name="connsiteX15-189" fmla="*/ 1944191 w 3137383"/>
              <a:gd name="connsiteY15-190" fmla="*/ 152 h 1545865"/>
              <a:gd name="connsiteX0-191" fmla="*/ 1944191 w 3137383"/>
              <a:gd name="connsiteY0-192" fmla="*/ 152 h 1545865"/>
              <a:gd name="connsiteX1-193" fmla="*/ 0 w 3137383"/>
              <a:gd name="connsiteY1-194" fmla="*/ 1349080 h 1545865"/>
              <a:gd name="connsiteX2-195" fmla="*/ 319609 w 3137383"/>
              <a:gd name="connsiteY2-196" fmla="*/ 1544037 h 1545865"/>
              <a:gd name="connsiteX3-197" fmla="*/ 3137383 w 3137383"/>
              <a:gd name="connsiteY3-198" fmla="*/ 610319 h 1545865"/>
              <a:gd name="connsiteX4-199" fmla="*/ 2683248 w 3137383"/>
              <a:gd name="connsiteY4-200" fmla="*/ 384468 h 1545865"/>
              <a:gd name="connsiteX5-201" fmla="*/ 2598031 w 3137383"/>
              <a:gd name="connsiteY5-202" fmla="*/ 420597 h 1545865"/>
              <a:gd name="connsiteX6-203" fmla="*/ 2601689 w 3137383"/>
              <a:gd name="connsiteY6-204" fmla="*/ 341326 h 1545865"/>
              <a:gd name="connsiteX7-205" fmla="*/ 2361503 w 3137383"/>
              <a:gd name="connsiteY7-206" fmla="*/ 220154 h 1545865"/>
              <a:gd name="connsiteX8-207" fmla="*/ 2280965 w 3137383"/>
              <a:gd name="connsiteY8-208" fmla="*/ 258768 h 1545865"/>
              <a:gd name="connsiteX9-209" fmla="*/ 2289786 w 3137383"/>
              <a:gd name="connsiteY9-210" fmla="*/ 179886 h 1545865"/>
              <a:gd name="connsiteX10-211" fmla="*/ 2130388 w 3137383"/>
              <a:gd name="connsiteY10-212" fmla="*/ 97123 h 1545865"/>
              <a:gd name="connsiteX11-213" fmla="*/ 2066540 w 3137383"/>
              <a:gd name="connsiteY11-214" fmla="*/ 138089 h 1545865"/>
              <a:gd name="connsiteX12-215" fmla="*/ 2069197 w 3137383"/>
              <a:gd name="connsiteY12-216" fmla="*/ 65094 h 1545865"/>
              <a:gd name="connsiteX13-217" fmla="*/ 2069197 w 3137383"/>
              <a:gd name="connsiteY13-218" fmla="*/ 65094 h 1545865"/>
              <a:gd name="connsiteX14-219" fmla="*/ 1944039 w 3137383"/>
              <a:gd name="connsiteY14-220" fmla="*/ 0 h 1545865"/>
              <a:gd name="connsiteX15-221" fmla="*/ 1944191 w 3137383"/>
              <a:gd name="connsiteY15-222" fmla="*/ 152 h 1545865"/>
              <a:gd name="connsiteX0-223" fmla="*/ 1944191 w 3137383"/>
              <a:gd name="connsiteY0-224" fmla="*/ 152 h 1545865"/>
              <a:gd name="connsiteX1-225" fmla="*/ 0 w 3137383"/>
              <a:gd name="connsiteY1-226" fmla="*/ 1349080 h 1545865"/>
              <a:gd name="connsiteX2-227" fmla="*/ 319609 w 3137383"/>
              <a:gd name="connsiteY2-228" fmla="*/ 1544037 h 1545865"/>
              <a:gd name="connsiteX3-229" fmla="*/ 3137383 w 3137383"/>
              <a:gd name="connsiteY3-230" fmla="*/ 605557 h 1545865"/>
              <a:gd name="connsiteX4-231" fmla="*/ 2683248 w 3137383"/>
              <a:gd name="connsiteY4-232" fmla="*/ 384468 h 1545865"/>
              <a:gd name="connsiteX5-233" fmla="*/ 2598031 w 3137383"/>
              <a:gd name="connsiteY5-234" fmla="*/ 420597 h 1545865"/>
              <a:gd name="connsiteX6-235" fmla="*/ 2601689 w 3137383"/>
              <a:gd name="connsiteY6-236" fmla="*/ 341326 h 1545865"/>
              <a:gd name="connsiteX7-237" fmla="*/ 2361503 w 3137383"/>
              <a:gd name="connsiteY7-238" fmla="*/ 220154 h 1545865"/>
              <a:gd name="connsiteX8-239" fmla="*/ 2280965 w 3137383"/>
              <a:gd name="connsiteY8-240" fmla="*/ 258768 h 1545865"/>
              <a:gd name="connsiteX9-241" fmla="*/ 2289786 w 3137383"/>
              <a:gd name="connsiteY9-242" fmla="*/ 179886 h 1545865"/>
              <a:gd name="connsiteX10-243" fmla="*/ 2130388 w 3137383"/>
              <a:gd name="connsiteY10-244" fmla="*/ 97123 h 1545865"/>
              <a:gd name="connsiteX11-245" fmla="*/ 2066540 w 3137383"/>
              <a:gd name="connsiteY11-246" fmla="*/ 138089 h 1545865"/>
              <a:gd name="connsiteX12-247" fmla="*/ 2069197 w 3137383"/>
              <a:gd name="connsiteY12-248" fmla="*/ 65094 h 1545865"/>
              <a:gd name="connsiteX13-249" fmla="*/ 2069197 w 3137383"/>
              <a:gd name="connsiteY13-250" fmla="*/ 65094 h 1545865"/>
              <a:gd name="connsiteX14-251" fmla="*/ 1944039 w 3137383"/>
              <a:gd name="connsiteY14-252" fmla="*/ 0 h 1545865"/>
              <a:gd name="connsiteX15-253" fmla="*/ 1944191 w 3137383"/>
              <a:gd name="connsiteY15-254" fmla="*/ 152 h 15458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61" y="connsiteY15-62"/>
              </a:cxn>
            </a:cxnLst>
            <a:rect l="l" t="t" r="r" b="b"/>
            <a:pathLst>
              <a:path w="3137383" h="1545865">
                <a:moveTo>
                  <a:pt x="1944191" y="152"/>
                </a:moveTo>
                <a:lnTo>
                  <a:pt x="0" y="1349080"/>
                </a:lnTo>
                <a:cubicBezTo>
                  <a:pt x="0" y="1349080"/>
                  <a:pt x="106795" y="1567971"/>
                  <a:pt x="319609" y="1544037"/>
                </a:cubicBezTo>
                <a:lnTo>
                  <a:pt x="3137383" y="605557"/>
                </a:lnTo>
                <a:lnTo>
                  <a:pt x="2683248" y="384468"/>
                </a:lnTo>
                <a:lnTo>
                  <a:pt x="2598031" y="420597"/>
                </a:lnTo>
                <a:lnTo>
                  <a:pt x="2601689" y="341326"/>
                </a:lnTo>
                <a:lnTo>
                  <a:pt x="2361503" y="220154"/>
                </a:lnTo>
                <a:lnTo>
                  <a:pt x="2280965" y="258768"/>
                </a:lnTo>
                <a:lnTo>
                  <a:pt x="2289786" y="179886"/>
                </a:lnTo>
                <a:lnTo>
                  <a:pt x="2130388" y="97123"/>
                </a:lnTo>
                <a:lnTo>
                  <a:pt x="2066540" y="138089"/>
                </a:lnTo>
                <a:lnTo>
                  <a:pt x="2069197" y="65094"/>
                </a:lnTo>
                <a:lnTo>
                  <a:pt x="2069197" y="65094"/>
                </a:lnTo>
                <a:lnTo>
                  <a:pt x="1944039" y="0"/>
                </a:lnTo>
                <a:lnTo>
                  <a:pt x="1944191" y="152"/>
                </a:lnTo>
                <a:close/>
              </a:path>
            </a:pathLst>
          </a:custGeom>
          <a:gradFill flip="none" rotWithShape="1">
            <a:gsLst>
              <a:gs pos="97436">
                <a:srgbClr val="FFFFFF"/>
              </a:gs>
              <a:gs pos="0">
                <a:schemeClr val="accent1">
                  <a:lumMod val="60000"/>
                  <a:lumOff val="40000"/>
                </a:schemeClr>
              </a:gs>
              <a:gs pos="38000">
                <a:schemeClr val="accent1">
                  <a:lumMod val="20000"/>
                  <a:lumOff val="80000"/>
                </a:schemeClr>
              </a:gs>
            </a:gsLst>
            <a:lin ang="18900000" scaled="1"/>
            <a:tileRect/>
          </a:gradFill>
          <a:ln w="12887" cap="flat">
            <a:noFill/>
            <a:prstDash val="solid"/>
            <a:miter/>
          </a:ln>
        </p:spPr>
        <p:txBody>
          <a:bodyPr rtlCol="0" anchor="ctr"/>
          <a:lstStyle/>
          <a:p>
            <a:endParaRPr lang="zh-CN" altLang="en-US" dirty="0"/>
          </a:p>
        </p:txBody>
      </p:sp>
      <p:sp>
        <p:nvSpPr>
          <p:cNvPr id="27" name="任意多边形: 形状 26"/>
          <p:cNvSpPr/>
          <p:nvPr userDrawn="1">
            <p:custDataLst>
              <p:tags r:id="rId20"/>
            </p:custDataLst>
          </p:nvPr>
        </p:nvSpPr>
        <p:spPr>
          <a:xfrm>
            <a:off x="1321435" y="1076325"/>
            <a:ext cx="1646555" cy="1188085"/>
          </a:xfrm>
          <a:custGeom>
            <a:avLst/>
            <a:gdLst>
              <a:gd name="connsiteX0" fmla="*/ 1653273 w 1654492"/>
              <a:gd name="connsiteY0" fmla="*/ 0 h 1177642"/>
              <a:gd name="connsiteX1" fmla="*/ 1654492 w 1654492"/>
              <a:gd name="connsiteY1" fmla="*/ 46648 h 1177642"/>
              <a:gd name="connsiteX2" fmla="*/ 0 w 1654492"/>
              <a:gd name="connsiteY2" fmla="*/ 1177642 h 1177642"/>
              <a:gd name="connsiteX0-1" fmla="*/ 1872348 w 1873567"/>
              <a:gd name="connsiteY0-2" fmla="*/ 0 h 1295117"/>
              <a:gd name="connsiteX1-3" fmla="*/ 1873567 w 1873567"/>
              <a:gd name="connsiteY1-4" fmla="*/ 46648 h 1295117"/>
              <a:gd name="connsiteX2-5" fmla="*/ 0 w 1873567"/>
              <a:gd name="connsiteY2-6" fmla="*/ 1295117 h 1295117"/>
              <a:gd name="connsiteX0-7" fmla="*/ 1872348 w 1872384"/>
              <a:gd name="connsiteY0-8" fmla="*/ 0 h 1295117"/>
              <a:gd name="connsiteX1-9" fmla="*/ 1869995 w 1872384"/>
              <a:gd name="connsiteY1-10" fmla="*/ 79986 h 1295117"/>
              <a:gd name="connsiteX2-11" fmla="*/ 0 w 1872384"/>
              <a:gd name="connsiteY2-12" fmla="*/ 1295117 h 1295117"/>
              <a:gd name="connsiteX0-13" fmla="*/ 1872348 w 1874758"/>
              <a:gd name="connsiteY0-14" fmla="*/ 0 h 1295117"/>
              <a:gd name="connsiteX1-15" fmla="*/ 1874758 w 1874758"/>
              <a:gd name="connsiteY1-16" fmla="*/ 71652 h 1295117"/>
              <a:gd name="connsiteX2-17" fmla="*/ 0 w 1874758"/>
              <a:gd name="connsiteY2-18" fmla="*/ 1295117 h 1295117"/>
            </a:gdLst>
            <a:ahLst/>
            <a:cxnLst>
              <a:cxn ang="0">
                <a:pos x="connsiteX0-1" y="connsiteY0-2"/>
              </a:cxn>
              <a:cxn ang="0">
                <a:pos x="connsiteX1-3" y="connsiteY1-4"/>
              </a:cxn>
              <a:cxn ang="0">
                <a:pos x="connsiteX2-5" y="connsiteY2-6"/>
              </a:cxn>
            </a:cxnLst>
            <a:rect l="l" t="t" r="r" b="b"/>
            <a:pathLst>
              <a:path w="1874758" h="1295117">
                <a:moveTo>
                  <a:pt x="1872348" y="0"/>
                </a:moveTo>
                <a:cubicBezTo>
                  <a:pt x="1872754" y="15549"/>
                  <a:pt x="1874352" y="56103"/>
                  <a:pt x="1874758" y="71652"/>
                </a:cubicBezTo>
                <a:cubicBezTo>
                  <a:pt x="1323261" y="448650"/>
                  <a:pt x="551497" y="918119"/>
                  <a:pt x="0" y="1295117"/>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lstStyle/>
          <a:p>
            <a:endParaRPr lang="zh-CN" altLang="en-US"/>
          </a:p>
        </p:txBody>
      </p:sp>
      <p:sp>
        <p:nvSpPr>
          <p:cNvPr id="28" name="任意多边形: 形状 27"/>
          <p:cNvSpPr/>
          <p:nvPr userDrawn="1">
            <p:custDataLst>
              <p:tags r:id="rId21"/>
            </p:custDataLst>
          </p:nvPr>
        </p:nvSpPr>
        <p:spPr>
          <a:xfrm>
            <a:off x="1386205" y="1181735"/>
            <a:ext cx="1774825" cy="1123950"/>
          </a:xfrm>
          <a:custGeom>
            <a:avLst/>
            <a:gdLst>
              <a:gd name="connsiteX0" fmla="*/ 0 w 1715622"/>
              <a:gd name="connsiteY0" fmla="*/ 1043033 h 1043032"/>
              <a:gd name="connsiteX1" fmla="*/ 1715623 w 1715622"/>
              <a:gd name="connsiteY1" fmla="*/ 49240 h 1043032"/>
              <a:gd name="connsiteX2" fmla="*/ 1715623 w 1715622"/>
              <a:gd name="connsiteY2" fmla="*/ 0 h 1043032"/>
              <a:gd name="connsiteX0-1" fmla="*/ 0 w 1874373"/>
              <a:gd name="connsiteY0-2" fmla="*/ 1122408 h 1122408"/>
              <a:gd name="connsiteX1-3" fmla="*/ 1874373 w 1874373"/>
              <a:gd name="connsiteY1-4" fmla="*/ 49240 h 1122408"/>
              <a:gd name="connsiteX2-5" fmla="*/ 1874373 w 1874373"/>
              <a:gd name="connsiteY2-6" fmla="*/ 0 h 1122408"/>
              <a:gd name="connsiteX0-7" fmla="*/ 0 w 1874373"/>
              <a:gd name="connsiteY0-8" fmla="*/ 1122408 h 1122408"/>
              <a:gd name="connsiteX1-9" fmla="*/ 1870801 w 1874373"/>
              <a:gd name="connsiteY1-10" fmla="*/ 86149 h 1122408"/>
              <a:gd name="connsiteX2-11" fmla="*/ 1874373 w 1874373"/>
              <a:gd name="connsiteY2-12" fmla="*/ 0 h 1122408"/>
              <a:gd name="connsiteX0-13" fmla="*/ 0 w 1875563"/>
              <a:gd name="connsiteY0-14" fmla="*/ 1122408 h 1122408"/>
              <a:gd name="connsiteX1-15" fmla="*/ 1875563 w 1875563"/>
              <a:gd name="connsiteY1-16" fmla="*/ 75434 h 1122408"/>
              <a:gd name="connsiteX2-17" fmla="*/ 1874373 w 1875563"/>
              <a:gd name="connsiteY2-18" fmla="*/ 0 h 1122408"/>
              <a:gd name="connsiteX0-19" fmla="*/ 0 w 2020819"/>
              <a:gd name="connsiteY0-20" fmla="*/ 1224802 h 1224802"/>
              <a:gd name="connsiteX1-21" fmla="*/ 2020819 w 2020819"/>
              <a:gd name="connsiteY1-22" fmla="*/ 75434 h 1224802"/>
              <a:gd name="connsiteX2-23" fmla="*/ 2019629 w 2020819"/>
              <a:gd name="connsiteY2-24" fmla="*/ 0 h 1224802"/>
            </a:gdLst>
            <a:ahLst/>
            <a:cxnLst>
              <a:cxn ang="0">
                <a:pos x="connsiteX0-1" y="connsiteY0-2"/>
              </a:cxn>
              <a:cxn ang="0">
                <a:pos x="connsiteX1-3" y="connsiteY1-4"/>
              </a:cxn>
              <a:cxn ang="0">
                <a:pos x="connsiteX2-5" y="connsiteY2-6"/>
              </a:cxn>
            </a:cxnLst>
            <a:rect l="l" t="t" r="r" b="b"/>
            <a:pathLst>
              <a:path w="2020819" h="1224802">
                <a:moveTo>
                  <a:pt x="0" y="1224802"/>
                </a:moveTo>
                <a:lnTo>
                  <a:pt x="2020819" y="75434"/>
                </a:lnTo>
                <a:cubicBezTo>
                  <a:pt x="2020819" y="59021"/>
                  <a:pt x="2019629" y="16413"/>
                  <a:pt x="2019629" y="0"/>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lstStyle/>
          <a:p>
            <a:endParaRPr lang="zh-CN" altLang="en-US"/>
          </a:p>
        </p:txBody>
      </p:sp>
      <p:sp>
        <p:nvSpPr>
          <p:cNvPr id="29" name="任意多边形: 形状 28"/>
          <p:cNvSpPr/>
          <p:nvPr userDrawn="1">
            <p:custDataLst>
              <p:tags r:id="rId22"/>
            </p:custDataLst>
          </p:nvPr>
        </p:nvSpPr>
        <p:spPr>
          <a:xfrm>
            <a:off x="1380490" y="1330325"/>
            <a:ext cx="2052955" cy="1032510"/>
          </a:xfrm>
          <a:custGeom>
            <a:avLst/>
            <a:gdLst>
              <a:gd name="connsiteX0" fmla="*/ 0 w 2196893"/>
              <a:gd name="connsiteY0" fmla="*/ 1058887 h 1058887"/>
              <a:gd name="connsiteX1" fmla="*/ 2196589 w 2196893"/>
              <a:gd name="connsiteY1" fmla="*/ 77747 h 1058887"/>
              <a:gd name="connsiteX2" fmla="*/ 2196894 w 2196893"/>
              <a:gd name="connsiteY2" fmla="*/ 0 h 1058887"/>
              <a:gd name="connsiteX0-1" fmla="*/ 0 w 2337388"/>
              <a:gd name="connsiteY0-2" fmla="*/ 1125562 h 1125562"/>
              <a:gd name="connsiteX1-3" fmla="*/ 2337083 w 2337388"/>
              <a:gd name="connsiteY1-4" fmla="*/ 77747 h 1125562"/>
              <a:gd name="connsiteX2-5" fmla="*/ 2337388 w 2337388"/>
              <a:gd name="connsiteY2-6" fmla="*/ 0 h 1125562"/>
            </a:gdLst>
            <a:ahLst/>
            <a:cxnLst>
              <a:cxn ang="0">
                <a:pos x="connsiteX0-1" y="connsiteY0-2"/>
              </a:cxn>
              <a:cxn ang="0">
                <a:pos x="connsiteX1-3" y="connsiteY1-4"/>
              </a:cxn>
              <a:cxn ang="0">
                <a:pos x="connsiteX2-5" y="connsiteY2-6"/>
              </a:cxn>
            </a:cxnLst>
            <a:rect l="l" t="t" r="r" b="b"/>
            <a:pathLst>
              <a:path w="2337388" h="1125562">
                <a:moveTo>
                  <a:pt x="0" y="1125562"/>
                </a:moveTo>
                <a:lnTo>
                  <a:pt x="2337083" y="77747"/>
                </a:lnTo>
                <a:cubicBezTo>
                  <a:pt x="2337185" y="51831"/>
                  <a:pt x="2337286" y="25916"/>
                  <a:pt x="2337388" y="0"/>
                </a:cubicBezTo>
              </a:path>
            </a:pathLst>
          </a:custGeom>
          <a:gradFill flip="none" rotWithShape="1">
            <a:gsLst>
              <a:gs pos="2000">
                <a:schemeClr val="accent1">
                  <a:lumMod val="60000"/>
                  <a:lumOff val="40000"/>
                  <a:alpha val="0"/>
                </a:schemeClr>
              </a:gs>
              <a:gs pos="100000">
                <a:schemeClr val="accent1">
                  <a:lumMod val="60000"/>
                  <a:lumOff val="40000"/>
                </a:schemeClr>
              </a:gs>
            </a:gsLst>
            <a:lin ang="0" scaled="1"/>
            <a:tileRect/>
          </a:gradFill>
          <a:ln w="12887" cap="flat">
            <a:noFill/>
            <a:prstDash val="solid"/>
            <a:miter/>
          </a:ln>
        </p:spPr>
        <p:txBody>
          <a:bodyPr rtlCol="0" anchor="ctr"/>
          <a:lstStyle/>
          <a:p>
            <a:endParaRPr lang="zh-CN" altLang="en-US"/>
          </a:p>
        </p:txBody>
      </p:sp>
      <p:sp>
        <p:nvSpPr>
          <p:cNvPr id="30" name="任意多边形: 形状 29"/>
          <p:cNvSpPr/>
          <p:nvPr userDrawn="1">
            <p:custDataLst>
              <p:tags r:id="rId23"/>
            </p:custDataLst>
          </p:nvPr>
        </p:nvSpPr>
        <p:spPr>
          <a:xfrm>
            <a:off x="1405890" y="1467485"/>
            <a:ext cx="2279650" cy="922655"/>
          </a:xfrm>
          <a:custGeom>
            <a:avLst/>
            <a:gdLst>
              <a:gd name="connsiteX0" fmla="*/ 2595539 w 2595538"/>
              <a:gd name="connsiteY0" fmla="*/ 0 h 1005835"/>
              <a:gd name="connsiteX1" fmla="*/ 0 w 2595538"/>
              <a:gd name="connsiteY1" fmla="*/ 1005836 h 1005835"/>
            </a:gdLst>
            <a:ahLst/>
            <a:cxnLst>
              <a:cxn ang="0">
                <a:pos x="connsiteX0" y="connsiteY0"/>
              </a:cxn>
              <a:cxn ang="0">
                <a:pos x="connsiteX1" y="connsiteY1"/>
              </a:cxn>
            </a:cxnLst>
            <a:rect l="l" t="t" r="r" b="b"/>
            <a:pathLst>
              <a:path w="2595538" h="1005835">
                <a:moveTo>
                  <a:pt x="2595539" y="0"/>
                </a:moveTo>
                <a:lnTo>
                  <a:pt x="0" y="1005836"/>
                </a:lnTo>
              </a:path>
            </a:pathLst>
          </a:custGeom>
          <a:ln w="6443" cap="flat">
            <a:gradFill flip="none" rotWithShape="1">
              <a:gsLst>
                <a:gs pos="0">
                  <a:schemeClr val="accent1">
                    <a:lumMod val="40000"/>
                    <a:lumOff val="60000"/>
                    <a:alpha val="0"/>
                  </a:schemeClr>
                </a:gs>
                <a:gs pos="100000">
                  <a:schemeClr val="accent1">
                    <a:lumMod val="40000"/>
                    <a:lumOff val="60000"/>
                  </a:schemeClr>
                </a:gs>
              </a:gsLst>
              <a:lin ang="0" scaled="1"/>
              <a:tileRect/>
            </a:gradFill>
            <a:prstDash val="solid"/>
            <a:miter/>
          </a:ln>
        </p:spPr>
        <p:txBody>
          <a:bodyPr rtlCol="0" anchor="ctr"/>
          <a:lstStyle/>
          <a:p>
            <a:endParaRPr lang="zh-CN" altLang="en-US"/>
          </a:p>
        </p:txBody>
      </p:sp>
      <p:sp>
        <p:nvSpPr>
          <p:cNvPr id="31" name="任意多边形: 形状 30"/>
          <p:cNvSpPr/>
          <p:nvPr userDrawn="1">
            <p:custDataLst>
              <p:tags r:id="rId24"/>
            </p:custDataLst>
          </p:nvPr>
        </p:nvSpPr>
        <p:spPr>
          <a:xfrm>
            <a:off x="1560195" y="1254760"/>
            <a:ext cx="1724025" cy="978535"/>
          </a:xfrm>
          <a:custGeom>
            <a:avLst/>
            <a:gdLst>
              <a:gd name="connsiteX0" fmla="*/ 1962737 w 1962737"/>
              <a:gd name="connsiteY0" fmla="*/ 0 h 1066509"/>
              <a:gd name="connsiteX1" fmla="*/ 0 w 1962737"/>
              <a:gd name="connsiteY1" fmla="*/ 1066509 h 1066509"/>
            </a:gdLst>
            <a:ahLst/>
            <a:cxnLst>
              <a:cxn ang="0">
                <a:pos x="connsiteX0" y="connsiteY0"/>
              </a:cxn>
              <a:cxn ang="0">
                <a:pos x="connsiteX1" y="connsiteY1"/>
              </a:cxn>
            </a:cxnLst>
            <a:rect l="l" t="t" r="r" b="b"/>
            <a:pathLst>
              <a:path w="1962737" h="1066509">
                <a:moveTo>
                  <a:pt x="1962737" y="0"/>
                </a:moveTo>
                <a:lnTo>
                  <a:pt x="0" y="1066509"/>
                </a:lnTo>
              </a:path>
            </a:pathLst>
          </a:custGeom>
          <a:ln w="6350" cap="flat">
            <a:gradFill flip="none" rotWithShape="1">
              <a:gsLst>
                <a:gs pos="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endParaRPr lang="zh-CN" altLang="en-US"/>
          </a:p>
        </p:txBody>
      </p:sp>
      <p:sp>
        <p:nvSpPr>
          <p:cNvPr id="32" name="任意多边形: 形状 31"/>
          <p:cNvSpPr/>
          <p:nvPr userDrawn="1">
            <p:custDataLst>
              <p:tags r:id="rId25"/>
            </p:custDataLst>
          </p:nvPr>
        </p:nvSpPr>
        <p:spPr>
          <a:xfrm>
            <a:off x="1790700" y="1527175"/>
            <a:ext cx="2005330" cy="750570"/>
          </a:xfrm>
          <a:custGeom>
            <a:avLst/>
            <a:gdLst>
              <a:gd name="connsiteX0" fmla="*/ 2282873 w 2282872"/>
              <a:gd name="connsiteY0" fmla="*/ 0 h 818175"/>
              <a:gd name="connsiteX1" fmla="*/ 0 w 2282872"/>
              <a:gd name="connsiteY1" fmla="*/ 818176 h 818175"/>
            </a:gdLst>
            <a:ahLst/>
            <a:cxnLst>
              <a:cxn ang="0">
                <a:pos x="connsiteX0" y="connsiteY0"/>
              </a:cxn>
              <a:cxn ang="0">
                <a:pos x="connsiteX1" y="connsiteY1"/>
              </a:cxn>
            </a:cxnLst>
            <a:rect l="l" t="t" r="r" b="b"/>
            <a:pathLst>
              <a:path w="2282872" h="818175">
                <a:moveTo>
                  <a:pt x="2282873" y="0"/>
                </a:moveTo>
                <a:lnTo>
                  <a:pt x="0" y="818176"/>
                </a:lnTo>
              </a:path>
            </a:pathLst>
          </a:custGeom>
          <a:ln w="6443" cap="flat">
            <a:gradFill flip="none" rotWithShape="1">
              <a:gsLst>
                <a:gs pos="4000">
                  <a:schemeClr val="accent1">
                    <a:lumMod val="60000"/>
                    <a:lumOff val="40000"/>
                    <a:alpha val="0"/>
                  </a:schemeClr>
                </a:gs>
                <a:gs pos="100000">
                  <a:schemeClr val="accent1">
                    <a:lumMod val="60000"/>
                    <a:lumOff val="40000"/>
                  </a:schemeClr>
                </a:gs>
              </a:gsLst>
              <a:lin ang="0" scaled="1"/>
              <a:tileRect/>
            </a:gradFill>
            <a:prstDash val="solid"/>
            <a:miter/>
          </a:ln>
        </p:spPr>
        <p:txBody>
          <a:bodyPr rtlCol="0" anchor="ctr"/>
          <a:lstStyle/>
          <a:p>
            <a:endParaRPr lang="zh-CN" altLang="en-US"/>
          </a:p>
        </p:txBody>
      </p:sp>
      <p:cxnSp>
        <p:nvCxnSpPr>
          <p:cNvPr id="12" name="直接连接符 11"/>
          <p:cNvCxnSpPr/>
          <p:nvPr userDrawn="1">
            <p:custDataLst>
              <p:tags r:id="rId26"/>
            </p:custDataLst>
          </p:nvPr>
        </p:nvCxnSpPr>
        <p:spPr>
          <a:xfrm>
            <a:off x="5753100" y="5364000"/>
            <a:ext cx="2903855" cy="0"/>
          </a:xfrm>
          <a:prstGeom prst="line">
            <a:avLst/>
          </a:prstGeom>
          <a:ln w="12700" cap="rnd">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userDrawn="1">
            <p:custDataLst>
              <p:tags r:id="rId27"/>
            </p:custDataLst>
          </p:nvPr>
        </p:nvSpPr>
        <p:spPr>
          <a:xfrm>
            <a:off x="10406889" y="2057292"/>
            <a:ext cx="1110253" cy="1110253"/>
          </a:xfrm>
          <a:prstGeom prst="ellipse">
            <a:avLst/>
          </a:prstGeom>
          <a:gradFill flip="none" rotWithShape="1">
            <a:gsLst>
              <a:gs pos="0">
                <a:schemeClr val="bg2">
                  <a:lumMod val="90000"/>
                  <a:alpha val="50000"/>
                </a:schemeClr>
              </a:gs>
              <a:gs pos="58000">
                <a:schemeClr val="bg2">
                  <a:lumMod val="90000"/>
                  <a:alpha val="0"/>
                </a:schemeClr>
              </a:gs>
            </a:gsLst>
            <a:lin ang="8100000" scaled="1"/>
            <a:tileRect/>
          </a:gradFill>
          <a:ln w="12887" cap="flat">
            <a:noFill/>
            <a:prstDash val="solid"/>
            <a:miter/>
          </a:ln>
        </p:spPr>
        <p:txBody>
          <a:bodyPr rtlCol="0" anchor="ctr"/>
          <a:lstStyle/>
          <a:p>
            <a:pPr algn="l"/>
            <a:endParaRPr lang="zh-CN" altLang="en-US"/>
          </a:p>
        </p:txBody>
      </p:sp>
      <p:sp>
        <p:nvSpPr>
          <p:cNvPr id="2" name="标题 1"/>
          <p:cNvSpPr>
            <a:spLocks noGrp="1"/>
          </p:cNvSpPr>
          <p:nvPr>
            <p:ph type="ctrTitle"/>
            <p:custDataLst>
              <p:tags r:id="rId28"/>
            </p:custDataLst>
          </p:nvPr>
        </p:nvSpPr>
        <p:spPr>
          <a:xfrm>
            <a:off x="5181600" y="1522730"/>
            <a:ext cx="5817235" cy="1800225"/>
          </a:xfrm>
        </p:spPr>
        <p:txBody>
          <a:bodyPr wrap="square" anchor="b">
            <a:noAutofit/>
          </a:bodyPr>
          <a:lstStyle>
            <a:lvl1pPr algn="r">
              <a:lnSpc>
                <a:spcPct val="100000"/>
              </a:lnSpc>
              <a:defRPr sz="5400"/>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29"/>
            </p:custDataLst>
          </p:nvPr>
        </p:nvSpPr>
        <p:spPr>
          <a:xfrm>
            <a:off x="5181600" y="3599815"/>
            <a:ext cx="5817235" cy="718185"/>
          </a:xfrm>
        </p:spPr>
        <p:txBody>
          <a:bodyPr wrap="square">
            <a:normAutofit/>
          </a:bodyPr>
          <a:lstStyle>
            <a:lvl1pPr marL="0" indent="0" algn="r">
              <a:lnSpc>
                <a:spcPct val="100000"/>
              </a:lnSpc>
              <a:buNone/>
              <a:defRPr sz="1800">
                <a:solidFill>
                  <a:schemeClr val="tx2">
                    <a:lumMod val="75000"/>
                    <a:lumOff val="25000"/>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slideLayout" Target="../slideLayouts/slideLayout14.xml"/><Relationship Id="rId12" Type="http://schemas.openxmlformats.org/officeDocument/2006/relationships/theme" Target="../theme/theme3.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1" Type="http://schemas.openxmlformats.org/officeDocument/2006/relationships/theme" Target="../theme/theme4.xml"/><Relationship Id="rId20" Type="http://schemas.openxmlformats.org/officeDocument/2006/relationships/tags" Target="../tags/tag125.xml"/><Relationship Id="rId2" Type="http://schemas.openxmlformats.org/officeDocument/2006/relationships/slideLayout" Target="../slideLayouts/slideLayout16.xml"/><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0" y="0"/>
            <a:ext cx="12192001" cy="6858000"/>
          </a:xfrm>
          <a:prstGeom prst="rect">
            <a:avLst/>
          </a:prstGeom>
          <a:gradFill flip="none" rotWithShape="1">
            <a:gsLst>
              <a:gs pos="0">
                <a:schemeClr val="bg1">
                  <a:alpha val="0"/>
                </a:schemeClr>
              </a:gs>
              <a:gs pos="99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任意多边形: 形状 8"/>
          <p:cNvSpPr/>
          <p:nvPr userDrawn="1">
            <p:custDataLst>
              <p:tags r:id="rId4"/>
            </p:custDataLst>
          </p:nvPr>
        </p:nvSpPr>
        <p:spPr>
          <a:xfrm flipH="1">
            <a:off x="10931084" y="0"/>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gradFill>
            <a:gsLst>
              <a:gs pos="0">
                <a:schemeClr val="accent1">
                  <a:lumMod val="40000"/>
                  <a:lumOff val="60000"/>
                  <a:alpha val="0"/>
                </a:schemeClr>
              </a:gs>
              <a:gs pos="100000">
                <a:schemeClr val="accent1">
                  <a:alpha val="34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10" name="任意多边形: 形状 9"/>
          <p:cNvSpPr/>
          <p:nvPr userDrawn="1">
            <p:custDataLst>
              <p:tags r:id="rId5"/>
            </p:custDataLst>
          </p:nvPr>
        </p:nvSpPr>
        <p:spPr>
          <a:xfrm rot="10800000" flipV="1">
            <a:off x="11016712" y="892385"/>
            <a:ext cx="337088" cy="89616"/>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2" name="标题占位符 1"/>
          <p:cNvSpPr>
            <a:spLocks noGrp="1"/>
          </p:cNvSpPr>
          <p:nvPr>
            <p:ph type="title"/>
            <p:custDataLst>
              <p:tags r:id="rId6"/>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7"/>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8"/>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1" name="KSO_TEMPLATE" hidden="1"/>
          <p:cNvSpPr/>
          <p:nvPr userDrawn="1">
            <p:custDataLst>
              <p:tags r:id="rId11"/>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0" y="0"/>
            <a:ext cx="12192001" cy="6858000"/>
          </a:xfrm>
          <a:prstGeom prst="rect">
            <a:avLst/>
          </a:prstGeom>
          <a:gradFill flip="none" rotWithShape="1">
            <a:gsLst>
              <a:gs pos="0">
                <a:schemeClr val="bg1">
                  <a:alpha val="0"/>
                </a:schemeClr>
              </a:gs>
              <a:gs pos="99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任意多边形: 形状 8"/>
          <p:cNvSpPr/>
          <p:nvPr userDrawn="1">
            <p:custDataLst>
              <p:tags r:id="rId4"/>
            </p:custDataLst>
          </p:nvPr>
        </p:nvSpPr>
        <p:spPr>
          <a:xfrm flipH="1">
            <a:off x="10931084" y="0"/>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gradFill>
            <a:gsLst>
              <a:gs pos="0">
                <a:schemeClr val="accent1">
                  <a:lumMod val="40000"/>
                  <a:lumOff val="60000"/>
                  <a:alpha val="0"/>
                </a:schemeClr>
              </a:gs>
              <a:gs pos="100000">
                <a:schemeClr val="accent1">
                  <a:alpha val="34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10" name="任意多边形: 形状 9"/>
          <p:cNvSpPr/>
          <p:nvPr userDrawn="1">
            <p:custDataLst>
              <p:tags r:id="rId5"/>
            </p:custDataLst>
          </p:nvPr>
        </p:nvSpPr>
        <p:spPr>
          <a:xfrm rot="10800000" flipV="1">
            <a:off x="11016712" y="892385"/>
            <a:ext cx="337088" cy="89616"/>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2" name="标题占位符 1"/>
          <p:cNvSpPr>
            <a:spLocks noGrp="1"/>
          </p:cNvSpPr>
          <p:nvPr>
            <p:ph type="title"/>
            <p:custDataLst>
              <p:tags r:id="rId6"/>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7"/>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8"/>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1" name="KSO_TEMPLATE" hidden="1"/>
          <p:cNvSpPr/>
          <p:nvPr userDrawn="1">
            <p:custDataLst>
              <p:tags r:id="rId11"/>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12"/>
            </p:custDataLst>
          </p:nvPr>
        </p:nvSpPr>
        <p:spPr>
          <a:xfrm>
            <a:off x="0" y="0"/>
            <a:ext cx="12192001" cy="6858000"/>
          </a:xfrm>
          <a:prstGeom prst="rect">
            <a:avLst/>
          </a:prstGeom>
          <a:gradFill flip="none" rotWithShape="1">
            <a:gsLst>
              <a:gs pos="0">
                <a:schemeClr val="bg1">
                  <a:alpha val="0"/>
                </a:schemeClr>
              </a:gs>
              <a:gs pos="99000">
                <a:schemeClr val="accent1">
                  <a:alpha val="34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任意多边形: 形状 8"/>
          <p:cNvSpPr/>
          <p:nvPr userDrawn="1">
            <p:custDataLst>
              <p:tags r:id="rId13"/>
            </p:custDataLst>
          </p:nvPr>
        </p:nvSpPr>
        <p:spPr>
          <a:xfrm flipH="1">
            <a:off x="10931084" y="0"/>
            <a:ext cx="1260916" cy="1258221"/>
          </a:xfrm>
          <a:custGeom>
            <a:avLst/>
            <a:gdLst>
              <a:gd name="connsiteX0" fmla="*/ 916162 w 1457748"/>
              <a:gd name="connsiteY0" fmla="*/ 0 h 1454632"/>
              <a:gd name="connsiteX1" fmla="*/ 1457748 w 1457748"/>
              <a:gd name="connsiteY1" fmla="*/ 0 h 1454632"/>
              <a:gd name="connsiteX2" fmla="*/ 1450387 w 1457748"/>
              <a:gd name="connsiteY2" fmla="*/ 145781 h 1454632"/>
              <a:gd name="connsiteX3" fmla="*/ 0 w 1457748"/>
              <a:gd name="connsiteY3" fmla="*/ 1454632 h 1454632"/>
              <a:gd name="connsiteX4" fmla="*/ 0 w 1457748"/>
              <a:gd name="connsiteY4" fmla="*/ 913046 h 1454632"/>
              <a:gd name="connsiteX5" fmla="*/ 911597 w 1457748"/>
              <a:gd name="connsiteY5" fmla="*/ 90407 h 145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748" h="1454632">
                <a:moveTo>
                  <a:pt x="916162" y="0"/>
                </a:moveTo>
                <a:lnTo>
                  <a:pt x="1457748" y="0"/>
                </a:lnTo>
                <a:lnTo>
                  <a:pt x="1450387" y="145781"/>
                </a:lnTo>
                <a:cubicBezTo>
                  <a:pt x="1375727" y="880944"/>
                  <a:pt x="754860" y="1454632"/>
                  <a:pt x="0" y="1454632"/>
                </a:cubicBezTo>
                <a:lnTo>
                  <a:pt x="0" y="913046"/>
                </a:lnTo>
                <a:cubicBezTo>
                  <a:pt x="474444" y="913046"/>
                  <a:pt x="864672" y="552471"/>
                  <a:pt x="911597" y="90407"/>
                </a:cubicBezTo>
                <a:close/>
              </a:path>
            </a:pathLst>
          </a:custGeom>
          <a:gradFill>
            <a:gsLst>
              <a:gs pos="0">
                <a:schemeClr val="accent1">
                  <a:lumMod val="40000"/>
                  <a:lumOff val="60000"/>
                  <a:alpha val="0"/>
                </a:schemeClr>
              </a:gs>
              <a:gs pos="100000">
                <a:schemeClr val="accent1">
                  <a:alpha val="34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10" name="任意多边形: 形状 9"/>
          <p:cNvSpPr/>
          <p:nvPr userDrawn="1">
            <p:custDataLst>
              <p:tags r:id="rId14"/>
            </p:custDataLst>
          </p:nvPr>
        </p:nvSpPr>
        <p:spPr>
          <a:xfrm rot="10800000" flipV="1">
            <a:off x="11016712" y="892385"/>
            <a:ext cx="337088" cy="89616"/>
          </a:xfrm>
          <a:custGeom>
            <a:avLst/>
            <a:gdLst>
              <a:gd name="connsiteX0" fmla="*/ 437468 w 504535"/>
              <a:gd name="connsiteY0" fmla="*/ 0 h 134134"/>
              <a:gd name="connsiteX1" fmla="*/ 504535 w 504535"/>
              <a:gd name="connsiteY1" fmla="*/ 67067 h 134134"/>
              <a:gd name="connsiteX2" fmla="*/ 437468 w 504535"/>
              <a:gd name="connsiteY2" fmla="*/ 134134 h 134134"/>
              <a:gd name="connsiteX3" fmla="*/ 370401 w 504535"/>
              <a:gd name="connsiteY3" fmla="*/ 67067 h 134134"/>
              <a:gd name="connsiteX4" fmla="*/ 437468 w 504535"/>
              <a:gd name="connsiteY4" fmla="*/ 0 h 134134"/>
              <a:gd name="connsiteX5" fmla="*/ 252267 w 504535"/>
              <a:gd name="connsiteY5" fmla="*/ 0 h 134134"/>
              <a:gd name="connsiteX6" fmla="*/ 319334 w 504535"/>
              <a:gd name="connsiteY6" fmla="*/ 67067 h 134134"/>
              <a:gd name="connsiteX7" fmla="*/ 252267 w 504535"/>
              <a:gd name="connsiteY7" fmla="*/ 134134 h 134134"/>
              <a:gd name="connsiteX8" fmla="*/ 185200 w 504535"/>
              <a:gd name="connsiteY8" fmla="*/ 67067 h 134134"/>
              <a:gd name="connsiteX9" fmla="*/ 252267 w 504535"/>
              <a:gd name="connsiteY9" fmla="*/ 0 h 134134"/>
              <a:gd name="connsiteX10" fmla="*/ 67067 w 504535"/>
              <a:gd name="connsiteY10" fmla="*/ 0 h 134134"/>
              <a:gd name="connsiteX11" fmla="*/ 134134 w 504535"/>
              <a:gd name="connsiteY11" fmla="*/ 67067 h 134134"/>
              <a:gd name="connsiteX12" fmla="*/ 67067 w 504535"/>
              <a:gd name="connsiteY12" fmla="*/ 134134 h 134134"/>
              <a:gd name="connsiteX13" fmla="*/ 0 w 504535"/>
              <a:gd name="connsiteY13" fmla="*/ 67067 h 134134"/>
              <a:gd name="connsiteX14" fmla="*/ 67067 w 504535"/>
              <a:gd name="connsiteY14" fmla="*/ 0 h 13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35" h="134134">
                <a:moveTo>
                  <a:pt x="437468" y="0"/>
                </a:moveTo>
                <a:cubicBezTo>
                  <a:pt x="474508" y="0"/>
                  <a:pt x="504535" y="30027"/>
                  <a:pt x="504535" y="67067"/>
                </a:cubicBezTo>
                <a:cubicBezTo>
                  <a:pt x="504535" y="104107"/>
                  <a:pt x="474508" y="134134"/>
                  <a:pt x="437468" y="134134"/>
                </a:cubicBezTo>
                <a:cubicBezTo>
                  <a:pt x="400428" y="134134"/>
                  <a:pt x="370401" y="104107"/>
                  <a:pt x="370401" y="67067"/>
                </a:cubicBezTo>
                <a:cubicBezTo>
                  <a:pt x="370401" y="30027"/>
                  <a:pt x="400428" y="0"/>
                  <a:pt x="437468" y="0"/>
                </a:cubicBezTo>
                <a:close/>
                <a:moveTo>
                  <a:pt x="252267" y="0"/>
                </a:moveTo>
                <a:cubicBezTo>
                  <a:pt x="289307" y="0"/>
                  <a:pt x="319334" y="30027"/>
                  <a:pt x="319334" y="67067"/>
                </a:cubicBezTo>
                <a:cubicBezTo>
                  <a:pt x="319334" y="104107"/>
                  <a:pt x="289307" y="134134"/>
                  <a:pt x="252267" y="134134"/>
                </a:cubicBezTo>
                <a:cubicBezTo>
                  <a:pt x="215227" y="134134"/>
                  <a:pt x="185200" y="104107"/>
                  <a:pt x="185200" y="67067"/>
                </a:cubicBezTo>
                <a:cubicBezTo>
                  <a:pt x="185200" y="30027"/>
                  <a:pt x="215227" y="0"/>
                  <a:pt x="252267" y="0"/>
                </a:cubicBezTo>
                <a:close/>
                <a:moveTo>
                  <a:pt x="67067" y="0"/>
                </a:moveTo>
                <a:cubicBezTo>
                  <a:pt x="104107" y="0"/>
                  <a:pt x="134134" y="30027"/>
                  <a:pt x="134134" y="67067"/>
                </a:cubicBezTo>
                <a:cubicBezTo>
                  <a:pt x="134134" y="104107"/>
                  <a:pt x="104107" y="134134"/>
                  <a:pt x="67067" y="134134"/>
                </a:cubicBezTo>
                <a:cubicBezTo>
                  <a:pt x="30027" y="134134"/>
                  <a:pt x="0" y="104107"/>
                  <a:pt x="0" y="67067"/>
                </a:cubicBezTo>
                <a:cubicBezTo>
                  <a:pt x="0" y="30027"/>
                  <a:pt x="30027" y="0"/>
                  <a:pt x="6706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2"/>
              </a:solidFill>
            </a:endParaRPr>
          </a:p>
        </p:txBody>
      </p:sp>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1" name="KSO_TEMPLATE" hidden="1"/>
          <p:cNvSpPr/>
          <p:nvPr userDrawn="1">
            <p:custDataLst>
              <p:tags r:id="rId20"/>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12192000" cy="6858000"/>
          </a:xfrm>
          <a:prstGeom prst="rect">
            <a:avLst/>
          </a:prstGeom>
          <a:gradFill flip="none" rotWithShape="1">
            <a:gsLst>
              <a:gs pos="37000">
                <a:schemeClr val="bg1"/>
              </a:gs>
              <a:gs pos="100000">
                <a:schemeClr val="bg2"/>
              </a:gs>
            </a:gsLst>
            <a:lin ang="2700000" scaled="1"/>
            <a:tileRect/>
          </a:gradFill>
          <a:ln w="12887" cap="flat">
            <a:noFill/>
            <a:prstDash val="solid"/>
            <a:miter/>
          </a:ln>
        </p:spPr>
        <p:txBody>
          <a:bodyPr rtlCol="0" anchor="ctr"/>
          <a:lstStyle/>
          <a:p>
            <a:pPr algn="l"/>
            <a:endParaRPr lang="zh-CN" altLang="en-US"/>
          </a:p>
        </p:txBody>
      </p:sp>
      <p:sp>
        <p:nvSpPr>
          <p:cNvPr id="2" name="标题占位符 1"/>
          <p:cNvSpPr>
            <a:spLocks noGrp="1"/>
          </p:cNvSpPr>
          <p:nvPr>
            <p:ph type="title"/>
            <p:custDataLst>
              <p:tags r:id="rId3"/>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5"/>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9"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100000"/>
        </a:lnSpc>
        <a:spcBef>
          <a:spcPct val="0"/>
        </a:spcBef>
        <a:buNone/>
        <a:defRPr sz="3200" b="0" kern="1200">
          <a:solidFill>
            <a:schemeClr val="tx2">
              <a:lumMod val="75000"/>
              <a:lumOff val="2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6.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s>
</file>

<file path=ppt/slides/_rels/slide10.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tags" Target="../tags/tag281.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4" Type="http://schemas.openxmlformats.org/officeDocument/2006/relationships/notesSlide" Target="../notesSlides/notesSlide9.xml"/><Relationship Id="rId33" Type="http://schemas.openxmlformats.org/officeDocument/2006/relationships/slideLayout" Target="../slideLayouts/slideLayout13.xml"/><Relationship Id="rId32" Type="http://schemas.openxmlformats.org/officeDocument/2006/relationships/tags" Target="../tags/tag295.xml"/><Relationship Id="rId31" Type="http://schemas.openxmlformats.org/officeDocument/2006/relationships/image" Target="../media/image31.svg"/><Relationship Id="rId30" Type="http://schemas.openxmlformats.org/officeDocument/2006/relationships/image" Target="../media/image30.png"/><Relationship Id="rId3" Type="http://schemas.openxmlformats.org/officeDocument/2006/relationships/tags" Target="../tags/tag276.xml"/><Relationship Id="rId29" Type="http://schemas.openxmlformats.org/officeDocument/2006/relationships/tags" Target="../tags/tag294.xml"/><Relationship Id="rId28" Type="http://schemas.openxmlformats.org/officeDocument/2006/relationships/image" Target="../media/image29.svg"/><Relationship Id="rId27" Type="http://schemas.openxmlformats.org/officeDocument/2006/relationships/image" Target="../media/image28.png"/><Relationship Id="rId26" Type="http://schemas.openxmlformats.org/officeDocument/2006/relationships/tags" Target="../tags/tag293.xml"/><Relationship Id="rId25" Type="http://schemas.openxmlformats.org/officeDocument/2006/relationships/tags" Target="../tags/tag292.xml"/><Relationship Id="rId24" Type="http://schemas.openxmlformats.org/officeDocument/2006/relationships/tags" Target="../tags/tag291.xml"/><Relationship Id="rId23" Type="http://schemas.openxmlformats.org/officeDocument/2006/relationships/tags" Target="../tags/tag290.xml"/><Relationship Id="rId22" Type="http://schemas.openxmlformats.org/officeDocument/2006/relationships/tags" Target="../tags/tag289.xml"/><Relationship Id="rId21" Type="http://schemas.openxmlformats.org/officeDocument/2006/relationships/tags" Target="../tags/tag288.xml"/><Relationship Id="rId20" Type="http://schemas.openxmlformats.org/officeDocument/2006/relationships/tags" Target="../tags/tag287.xml"/><Relationship Id="rId2" Type="http://schemas.openxmlformats.org/officeDocument/2006/relationships/tags" Target="../tags/tag275.xml"/><Relationship Id="rId19" Type="http://schemas.openxmlformats.org/officeDocument/2006/relationships/image" Target="../media/image27.svg"/><Relationship Id="rId18" Type="http://schemas.openxmlformats.org/officeDocument/2006/relationships/image" Target="../media/image26.png"/><Relationship Id="rId17" Type="http://schemas.openxmlformats.org/officeDocument/2006/relationships/tags" Target="../tags/tag286.xml"/><Relationship Id="rId16" Type="http://schemas.openxmlformats.org/officeDocument/2006/relationships/image" Target="../media/image25.svg"/><Relationship Id="rId15" Type="http://schemas.openxmlformats.org/officeDocument/2006/relationships/image" Target="../media/image24.png"/><Relationship Id="rId14" Type="http://schemas.openxmlformats.org/officeDocument/2006/relationships/tags" Target="../tags/tag285.xml"/><Relationship Id="rId13" Type="http://schemas.openxmlformats.org/officeDocument/2006/relationships/image" Target="../media/image23.svg"/><Relationship Id="rId12" Type="http://schemas.openxmlformats.org/officeDocument/2006/relationships/image" Target="../media/image22.png"/><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tags" Target="../tags/tag274.xml"/></Relationships>
</file>

<file path=ppt/slides/_rels/slide11.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7" Type="http://schemas.openxmlformats.org/officeDocument/2006/relationships/notesSlide" Target="../notesSlides/notesSlide10.xml"/><Relationship Id="rId16" Type="http://schemas.openxmlformats.org/officeDocument/2006/relationships/slideLayout" Target="../slideLayouts/slideLayout13.xml"/><Relationship Id="rId15" Type="http://schemas.openxmlformats.org/officeDocument/2006/relationships/tags" Target="../tags/tag308.xml"/><Relationship Id="rId14" Type="http://schemas.openxmlformats.org/officeDocument/2006/relationships/tags" Target="../tags/tag307.xml"/><Relationship Id="rId13" Type="http://schemas.openxmlformats.org/officeDocument/2006/relationships/tags" Target="../tags/tag306.xml"/><Relationship Id="rId12" Type="http://schemas.openxmlformats.org/officeDocument/2006/relationships/tags" Target="../tags/tag305.xml"/><Relationship Id="rId11" Type="http://schemas.openxmlformats.org/officeDocument/2006/relationships/tags" Target="../tags/tag304.xml"/><Relationship Id="rId10" Type="http://schemas.openxmlformats.org/officeDocument/2006/relationships/image" Target="../media/image33.svg"/><Relationship Id="rId1" Type="http://schemas.openxmlformats.org/officeDocument/2006/relationships/tags" Target="../tags/tag296.xml"/></Relationships>
</file>

<file path=ppt/slides/_rels/slide12.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tags" Target="../tags/tag314.xml"/><Relationship Id="rId5" Type="http://schemas.openxmlformats.org/officeDocument/2006/relationships/tags" Target="../tags/tag313.xml"/><Relationship Id="rId45" Type="http://schemas.openxmlformats.org/officeDocument/2006/relationships/notesSlide" Target="../notesSlides/notesSlide11.xml"/><Relationship Id="rId44" Type="http://schemas.openxmlformats.org/officeDocument/2006/relationships/slideLayout" Target="../slideLayouts/slideLayout13.xml"/><Relationship Id="rId43" Type="http://schemas.openxmlformats.org/officeDocument/2006/relationships/themeOverride" Target="../theme/themeOverride1.xml"/><Relationship Id="rId42" Type="http://schemas.openxmlformats.org/officeDocument/2006/relationships/tags" Target="../tags/tag338.xml"/><Relationship Id="rId41" Type="http://schemas.openxmlformats.org/officeDocument/2006/relationships/image" Target="../media/image45.svg"/><Relationship Id="rId40" Type="http://schemas.openxmlformats.org/officeDocument/2006/relationships/image" Target="../media/image44.png"/><Relationship Id="rId4" Type="http://schemas.openxmlformats.org/officeDocument/2006/relationships/tags" Target="../tags/tag312.xml"/><Relationship Id="rId39" Type="http://schemas.openxmlformats.org/officeDocument/2006/relationships/tags" Target="../tags/tag337.xml"/><Relationship Id="rId38" Type="http://schemas.openxmlformats.org/officeDocument/2006/relationships/tags" Target="../tags/tag336.xml"/><Relationship Id="rId37" Type="http://schemas.openxmlformats.org/officeDocument/2006/relationships/image" Target="../media/image43.svg"/><Relationship Id="rId36" Type="http://schemas.openxmlformats.org/officeDocument/2006/relationships/image" Target="../media/image42.png"/><Relationship Id="rId35" Type="http://schemas.openxmlformats.org/officeDocument/2006/relationships/tags" Target="../tags/tag335.xml"/><Relationship Id="rId34" Type="http://schemas.openxmlformats.org/officeDocument/2006/relationships/tags" Target="../tags/tag334.xml"/><Relationship Id="rId33" Type="http://schemas.openxmlformats.org/officeDocument/2006/relationships/image" Target="../media/image41.svg"/><Relationship Id="rId32" Type="http://schemas.openxmlformats.org/officeDocument/2006/relationships/image" Target="../media/image40.png"/><Relationship Id="rId31" Type="http://schemas.openxmlformats.org/officeDocument/2006/relationships/tags" Target="../tags/tag333.xml"/><Relationship Id="rId30" Type="http://schemas.openxmlformats.org/officeDocument/2006/relationships/tags" Target="../tags/tag332.xml"/><Relationship Id="rId3" Type="http://schemas.openxmlformats.org/officeDocument/2006/relationships/tags" Target="../tags/tag311.xml"/><Relationship Id="rId29" Type="http://schemas.openxmlformats.org/officeDocument/2006/relationships/image" Target="../media/image39.svg"/><Relationship Id="rId28" Type="http://schemas.openxmlformats.org/officeDocument/2006/relationships/image" Target="../media/image38.png"/><Relationship Id="rId27" Type="http://schemas.openxmlformats.org/officeDocument/2006/relationships/tags" Target="../tags/tag331.xml"/><Relationship Id="rId26" Type="http://schemas.openxmlformats.org/officeDocument/2006/relationships/tags" Target="../tags/tag330.xml"/><Relationship Id="rId25" Type="http://schemas.openxmlformats.org/officeDocument/2006/relationships/image" Target="../media/image37.svg"/><Relationship Id="rId24" Type="http://schemas.openxmlformats.org/officeDocument/2006/relationships/image" Target="../media/image36.png"/><Relationship Id="rId23" Type="http://schemas.openxmlformats.org/officeDocument/2006/relationships/tags" Target="../tags/tag329.xml"/><Relationship Id="rId22" Type="http://schemas.openxmlformats.org/officeDocument/2006/relationships/tags" Target="../tags/tag328.xml"/><Relationship Id="rId21" Type="http://schemas.openxmlformats.org/officeDocument/2006/relationships/image" Target="../media/image35.svg"/><Relationship Id="rId20" Type="http://schemas.openxmlformats.org/officeDocument/2006/relationships/image" Target="../media/image34.png"/><Relationship Id="rId2" Type="http://schemas.openxmlformats.org/officeDocument/2006/relationships/tags" Target="../tags/tag310.xml"/><Relationship Id="rId19" Type="http://schemas.openxmlformats.org/officeDocument/2006/relationships/tags" Target="../tags/tag327.xml"/><Relationship Id="rId18" Type="http://schemas.openxmlformats.org/officeDocument/2006/relationships/tags" Target="../tags/tag326.xml"/><Relationship Id="rId17" Type="http://schemas.openxmlformats.org/officeDocument/2006/relationships/tags" Target="../tags/tag325.xml"/><Relationship Id="rId16" Type="http://schemas.openxmlformats.org/officeDocument/2006/relationships/tags" Target="../tags/tag324.xml"/><Relationship Id="rId15" Type="http://schemas.openxmlformats.org/officeDocument/2006/relationships/tags" Target="../tags/tag323.xml"/><Relationship Id="rId14" Type="http://schemas.openxmlformats.org/officeDocument/2006/relationships/tags" Target="../tags/tag322.xml"/><Relationship Id="rId13" Type="http://schemas.openxmlformats.org/officeDocument/2006/relationships/tags" Target="../tags/tag321.xml"/><Relationship Id="rId12" Type="http://schemas.openxmlformats.org/officeDocument/2006/relationships/tags" Target="../tags/tag320.xml"/><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tags" Target="../tags/tag309.xml"/></Relationships>
</file>

<file path=ppt/slides/_rels/slide13.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tags" Target="../tags/tag345.xml"/><Relationship Id="rId6" Type="http://schemas.openxmlformats.org/officeDocument/2006/relationships/tags" Target="../tags/tag344.xml"/><Relationship Id="rId5" Type="http://schemas.openxmlformats.org/officeDocument/2006/relationships/tags" Target="../tags/tag343.xml"/><Relationship Id="rId4" Type="http://schemas.openxmlformats.org/officeDocument/2006/relationships/tags" Target="../tags/tag342.xml"/><Relationship Id="rId36" Type="http://schemas.openxmlformats.org/officeDocument/2006/relationships/notesSlide" Target="../notesSlides/notesSlide12.xml"/><Relationship Id="rId35" Type="http://schemas.openxmlformats.org/officeDocument/2006/relationships/slideLayout" Target="../slideLayouts/slideLayout13.xml"/><Relationship Id="rId34" Type="http://schemas.openxmlformats.org/officeDocument/2006/relationships/tags" Target="../tags/tag364.xml"/><Relationship Id="rId33" Type="http://schemas.openxmlformats.org/officeDocument/2006/relationships/image" Target="../media/image53.svg"/><Relationship Id="rId32" Type="http://schemas.openxmlformats.org/officeDocument/2006/relationships/image" Target="../media/image52.png"/><Relationship Id="rId31" Type="http://schemas.openxmlformats.org/officeDocument/2006/relationships/tags" Target="../tags/tag363.xml"/><Relationship Id="rId30" Type="http://schemas.openxmlformats.org/officeDocument/2006/relationships/image" Target="../media/image51.svg"/><Relationship Id="rId3" Type="http://schemas.openxmlformats.org/officeDocument/2006/relationships/tags" Target="../tags/tag341.xml"/><Relationship Id="rId29" Type="http://schemas.openxmlformats.org/officeDocument/2006/relationships/image" Target="../media/image50.png"/><Relationship Id="rId28" Type="http://schemas.openxmlformats.org/officeDocument/2006/relationships/tags" Target="../tags/tag362.xml"/><Relationship Id="rId27" Type="http://schemas.openxmlformats.org/officeDocument/2006/relationships/image" Target="../media/image49.svg"/><Relationship Id="rId26" Type="http://schemas.openxmlformats.org/officeDocument/2006/relationships/image" Target="../media/image48.png"/><Relationship Id="rId25" Type="http://schemas.openxmlformats.org/officeDocument/2006/relationships/tags" Target="../tags/tag361.xml"/><Relationship Id="rId24" Type="http://schemas.openxmlformats.org/officeDocument/2006/relationships/image" Target="../media/image47.svg"/><Relationship Id="rId23" Type="http://schemas.openxmlformats.org/officeDocument/2006/relationships/image" Target="../media/image46.png"/><Relationship Id="rId22" Type="http://schemas.openxmlformats.org/officeDocument/2006/relationships/tags" Target="../tags/tag360.xml"/><Relationship Id="rId21" Type="http://schemas.openxmlformats.org/officeDocument/2006/relationships/tags" Target="../tags/tag359.xml"/><Relationship Id="rId20" Type="http://schemas.openxmlformats.org/officeDocument/2006/relationships/tags" Target="../tags/tag358.xml"/><Relationship Id="rId2" Type="http://schemas.openxmlformats.org/officeDocument/2006/relationships/tags" Target="../tags/tag340.xml"/><Relationship Id="rId19" Type="http://schemas.openxmlformats.org/officeDocument/2006/relationships/tags" Target="../tags/tag357.xml"/><Relationship Id="rId18" Type="http://schemas.openxmlformats.org/officeDocument/2006/relationships/tags" Target="../tags/tag356.xml"/><Relationship Id="rId17" Type="http://schemas.openxmlformats.org/officeDocument/2006/relationships/tags" Target="../tags/tag355.xml"/><Relationship Id="rId16" Type="http://schemas.openxmlformats.org/officeDocument/2006/relationships/tags" Target="../tags/tag354.xml"/><Relationship Id="rId15" Type="http://schemas.openxmlformats.org/officeDocument/2006/relationships/tags" Target="../tags/tag353.xml"/><Relationship Id="rId14" Type="http://schemas.openxmlformats.org/officeDocument/2006/relationships/tags" Target="../tags/tag352.xml"/><Relationship Id="rId13" Type="http://schemas.openxmlformats.org/officeDocument/2006/relationships/tags" Target="../tags/tag351.xml"/><Relationship Id="rId12" Type="http://schemas.openxmlformats.org/officeDocument/2006/relationships/tags" Target="../tags/tag350.xml"/><Relationship Id="rId11" Type="http://schemas.openxmlformats.org/officeDocument/2006/relationships/tags" Target="../tags/tag349.xml"/><Relationship Id="rId10" Type="http://schemas.openxmlformats.org/officeDocument/2006/relationships/tags" Target="../tags/tag348.xml"/><Relationship Id="rId1" Type="http://schemas.openxmlformats.org/officeDocument/2006/relationships/tags" Target="../tags/tag339.xml"/></Relationships>
</file>

<file path=ppt/slides/_rels/slide14.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image" Target="../media/image55.svg"/><Relationship Id="rId39" Type="http://schemas.openxmlformats.org/officeDocument/2006/relationships/notesSlide" Target="../notesSlides/notesSlide13.xml"/><Relationship Id="rId38" Type="http://schemas.openxmlformats.org/officeDocument/2006/relationships/slideLayout" Target="../slideLayouts/slideLayout13.xml"/><Relationship Id="rId37" Type="http://schemas.openxmlformats.org/officeDocument/2006/relationships/tags" Target="../tags/tag391.xml"/><Relationship Id="rId36" Type="http://schemas.openxmlformats.org/officeDocument/2006/relationships/tags" Target="../tags/tag390.xml"/><Relationship Id="rId35" Type="http://schemas.openxmlformats.org/officeDocument/2006/relationships/tags" Target="../tags/tag389.xml"/><Relationship Id="rId34" Type="http://schemas.openxmlformats.org/officeDocument/2006/relationships/tags" Target="../tags/tag388.xml"/><Relationship Id="rId33" Type="http://schemas.openxmlformats.org/officeDocument/2006/relationships/tags" Target="../tags/tag387.xml"/><Relationship Id="rId32" Type="http://schemas.openxmlformats.org/officeDocument/2006/relationships/image" Target="../media/image63.svg"/><Relationship Id="rId31" Type="http://schemas.openxmlformats.org/officeDocument/2006/relationships/image" Target="../media/image62.png"/><Relationship Id="rId30" Type="http://schemas.openxmlformats.org/officeDocument/2006/relationships/tags" Target="../tags/tag386.xml"/><Relationship Id="rId3" Type="http://schemas.openxmlformats.org/officeDocument/2006/relationships/image" Target="../media/image54.png"/><Relationship Id="rId29" Type="http://schemas.openxmlformats.org/officeDocument/2006/relationships/image" Target="../media/image61.svg"/><Relationship Id="rId28" Type="http://schemas.openxmlformats.org/officeDocument/2006/relationships/image" Target="../media/image60.png"/><Relationship Id="rId27" Type="http://schemas.openxmlformats.org/officeDocument/2006/relationships/tags" Target="../tags/tag385.xml"/><Relationship Id="rId26" Type="http://schemas.openxmlformats.org/officeDocument/2006/relationships/image" Target="../media/image59.svg"/><Relationship Id="rId25" Type="http://schemas.openxmlformats.org/officeDocument/2006/relationships/image" Target="../media/image58.png"/><Relationship Id="rId24" Type="http://schemas.openxmlformats.org/officeDocument/2006/relationships/tags" Target="../tags/tag384.xml"/><Relationship Id="rId23" Type="http://schemas.openxmlformats.org/officeDocument/2006/relationships/image" Target="../media/image57.svg"/><Relationship Id="rId22" Type="http://schemas.openxmlformats.org/officeDocument/2006/relationships/image" Target="../media/image56.png"/><Relationship Id="rId21" Type="http://schemas.openxmlformats.org/officeDocument/2006/relationships/tags" Target="../tags/tag383.xml"/><Relationship Id="rId20" Type="http://schemas.openxmlformats.org/officeDocument/2006/relationships/tags" Target="../tags/tag382.xml"/><Relationship Id="rId2" Type="http://schemas.openxmlformats.org/officeDocument/2006/relationships/tags" Target="../tags/tag366.xml"/><Relationship Id="rId19" Type="http://schemas.openxmlformats.org/officeDocument/2006/relationships/tags" Target="../tags/tag381.xml"/><Relationship Id="rId18" Type="http://schemas.openxmlformats.org/officeDocument/2006/relationships/tags" Target="../tags/tag380.xml"/><Relationship Id="rId17" Type="http://schemas.openxmlformats.org/officeDocument/2006/relationships/tags" Target="../tags/tag379.xml"/><Relationship Id="rId16" Type="http://schemas.openxmlformats.org/officeDocument/2006/relationships/tags" Target="../tags/tag378.xml"/><Relationship Id="rId15" Type="http://schemas.openxmlformats.org/officeDocument/2006/relationships/tags" Target="../tags/tag377.xml"/><Relationship Id="rId14" Type="http://schemas.openxmlformats.org/officeDocument/2006/relationships/tags" Target="../tags/tag376.xml"/><Relationship Id="rId13" Type="http://schemas.openxmlformats.org/officeDocument/2006/relationships/tags" Target="../tags/tag375.xml"/><Relationship Id="rId12" Type="http://schemas.openxmlformats.org/officeDocument/2006/relationships/tags" Target="../tags/tag374.xml"/><Relationship Id="rId11" Type="http://schemas.openxmlformats.org/officeDocument/2006/relationships/tags" Target="../tags/tag373.xml"/><Relationship Id="rId10" Type="http://schemas.openxmlformats.org/officeDocument/2006/relationships/tags" Target="../tags/tag372.xml"/><Relationship Id="rId1" Type="http://schemas.openxmlformats.org/officeDocument/2006/relationships/tags" Target="../tags/tag365.xml"/></Relationships>
</file>

<file path=ppt/slides/_rels/slide15.xml.rels><?xml version="1.0" encoding="UTF-8" standalone="yes"?>
<Relationships xmlns="http://schemas.openxmlformats.org/package/2006/relationships"><Relationship Id="rId9" Type="http://schemas.openxmlformats.org/officeDocument/2006/relationships/tags" Target="../tags/tag400.xml"/><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7" Type="http://schemas.openxmlformats.org/officeDocument/2006/relationships/notesSlide" Target="../notesSlides/notesSlide14.xml"/><Relationship Id="rId26" Type="http://schemas.openxmlformats.org/officeDocument/2006/relationships/slideLayout" Target="../slideLayouts/slideLayout13.xml"/><Relationship Id="rId25" Type="http://schemas.openxmlformats.org/officeDocument/2006/relationships/tags" Target="../tags/tag410.xml"/><Relationship Id="rId24" Type="http://schemas.openxmlformats.org/officeDocument/2006/relationships/image" Target="../media/image69.svg"/><Relationship Id="rId23" Type="http://schemas.openxmlformats.org/officeDocument/2006/relationships/image" Target="../media/image68.png"/><Relationship Id="rId22" Type="http://schemas.openxmlformats.org/officeDocument/2006/relationships/tags" Target="../tags/tag409.xml"/><Relationship Id="rId21" Type="http://schemas.openxmlformats.org/officeDocument/2006/relationships/image" Target="../media/image67.svg"/><Relationship Id="rId20" Type="http://schemas.openxmlformats.org/officeDocument/2006/relationships/image" Target="../media/image66.png"/><Relationship Id="rId2" Type="http://schemas.openxmlformats.org/officeDocument/2006/relationships/tags" Target="../tags/tag393.xml"/><Relationship Id="rId19" Type="http://schemas.openxmlformats.org/officeDocument/2006/relationships/tags" Target="../tags/tag408.xml"/><Relationship Id="rId18" Type="http://schemas.openxmlformats.org/officeDocument/2006/relationships/tags" Target="../tags/tag407.xml"/><Relationship Id="rId17" Type="http://schemas.openxmlformats.org/officeDocument/2006/relationships/image" Target="../media/image65.svg"/><Relationship Id="rId16" Type="http://schemas.openxmlformats.org/officeDocument/2006/relationships/image" Target="../media/image64.png"/><Relationship Id="rId15" Type="http://schemas.openxmlformats.org/officeDocument/2006/relationships/tags" Target="../tags/tag406.xml"/><Relationship Id="rId14" Type="http://schemas.openxmlformats.org/officeDocument/2006/relationships/tags" Target="../tags/tag405.xml"/><Relationship Id="rId13" Type="http://schemas.openxmlformats.org/officeDocument/2006/relationships/tags" Target="../tags/tag404.xml"/><Relationship Id="rId12" Type="http://schemas.openxmlformats.org/officeDocument/2006/relationships/tags" Target="../tags/tag403.xml"/><Relationship Id="rId11" Type="http://schemas.openxmlformats.org/officeDocument/2006/relationships/tags" Target="../tags/tag402.xml"/><Relationship Id="rId10" Type="http://schemas.openxmlformats.org/officeDocument/2006/relationships/tags" Target="../tags/tag401.xml"/><Relationship Id="rId1" Type="http://schemas.openxmlformats.org/officeDocument/2006/relationships/tags" Target="../tags/tag392.xml"/></Relationships>
</file>

<file path=ppt/slides/_rels/slide16.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8" Type="http://schemas.openxmlformats.org/officeDocument/2006/relationships/notesSlide" Target="../notesSlides/notesSlide15.xml"/><Relationship Id="rId37" Type="http://schemas.openxmlformats.org/officeDocument/2006/relationships/slideLayout" Target="../slideLayouts/slideLayout13.xml"/><Relationship Id="rId36" Type="http://schemas.openxmlformats.org/officeDocument/2006/relationships/tags" Target="../tags/tag440.xml"/><Relationship Id="rId35" Type="http://schemas.openxmlformats.org/officeDocument/2006/relationships/tags" Target="../tags/tag439.xml"/><Relationship Id="rId34" Type="http://schemas.openxmlformats.org/officeDocument/2006/relationships/tags" Target="../tags/tag438.xml"/><Relationship Id="rId33" Type="http://schemas.openxmlformats.org/officeDocument/2006/relationships/tags" Target="../tags/tag437.xml"/><Relationship Id="rId32" Type="http://schemas.openxmlformats.org/officeDocument/2006/relationships/tags" Target="../tags/tag436.xml"/><Relationship Id="rId31" Type="http://schemas.openxmlformats.org/officeDocument/2006/relationships/image" Target="../media/image75.svg"/><Relationship Id="rId30" Type="http://schemas.openxmlformats.org/officeDocument/2006/relationships/image" Target="../media/image74.png"/><Relationship Id="rId3" Type="http://schemas.openxmlformats.org/officeDocument/2006/relationships/tags" Target="../tags/tag413.xml"/><Relationship Id="rId29" Type="http://schemas.openxmlformats.org/officeDocument/2006/relationships/tags" Target="../tags/tag435.xml"/><Relationship Id="rId28" Type="http://schemas.openxmlformats.org/officeDocument/2006/relationships/image" Target="../media/image73.svg"/><Relationship Id="rId27" Type="http://schemas.openxmlformats.org/officeDocument/2006/relationships/image" Target="../media/image72.png"/><Relationship Id="rId26" Type="http://schemas.openxmlformats.org/officeDocument/2006/relationships/tags" Target="../tags/tag434.xml"/><Relationship Id="rId25" Type="http://schemas.openxmlformats.org/officeDocument/2006/relationships/image" Target="../media/image71.svg"/><Relationship Id="rId24" Type="http://schemas.openxmlformats.org/officeDocument/2006/relationships/image" Target="../media/image70.png"/><Relationship Id="rId23" Type="http://schemas.openxmlformats.org/officeDocument/2006/relationships/tags" Target="../tags/tag433.xml"/><Relationship Id="rId22" Type="http://schemas.openxmlformats.org/officeDocument/2006/relationships/tags" Target="../tags/tag432.xml"/><Relationship Id="rId21" Type="http://schemas.openxmlformats.org/officeDocument/2006/relationships/tags" Target="../tags/tag431.xml"/><Relationship Id="rId20" Type="http://schemas.openxmlformats.org/officeDocument/2006/relationships/tags" Target="../tags/tag430.xml"/><Relationship Id="rId2" Type="http://schemas.openxmlformats.org/officeDocument/2006/relationships/tags" Target="../tags/tag412.xml"/><Relationship Id="rId19" Type="http://schemas.openxmlformats.org/officeDocument/2006/relationships/tags" Target="../tags/tag429.xml"/><Relationship Id="rId18" Type="http://schemas.openxmlformats.org/officeDocument/2006/relationships/tags" Target="../tags/tag428.xml"/><Relationship Id="rId17" Type="http://schemas.openxmlformats.org/officeDocument/2006/relationships/tags" Target="../tags/tag427.xml"/><Relationship Id="rId16" Type="http://schemas.openxmlformats.org/officeDocument/2006/relationships/tags" Target="../tags/tag426.xml"/><Relationship Id="rId15" Type="http://schemas.openxmlformats.org/officeDocument/2006/relationships/tags" Target="../tags/tag425.xml"/><Relationship Id="rId14" Type="http://schemas.openxmlformats.org/officeDocument/2006/relationships/tags" Target="../tags/tag424.xml"/><Relationship Id="rId13" Type="http://schemas.openxmlformats.org/officeDocument/2006/relationships/tags" Target="../tags/tag423.xml"/><Relationship Id="rId12" Type="http://schemas.openxmlformats.org/officeDocument/2006/relationships/tags" Target="../tags/tag422.xml"/><Relationship Id="rId11" Type="http://schemas.openxmlformats.org/officeDocument/2006/relationships/tags" Target="../tags/tag421.xml"/><Relationship Id="rId10" Type="http://schemas.openxmlformats.org/officeDocument/2006/relationships/tags" Target="../tags/tag420.xml"/><Relationship Id="rId1" Type="http://schemas.openxmlformats.org/officeDocument/2006/relationships/tags" Target="../tags/tag411.xml"/></Relationships>
</file>

<file path=ppt/slides/_rels/slide17.xml.rels><?xml version="1.0" encoding="UTF-8" standalone="yes"?>
<Relationships xmlns="http://schemas.openxmlformats.org/package/2006/relationships"><Relationship Id="rId9" Type="http://schemas.openxmlformats.org/officeDocument/2006/relationships/tags" Target="../tags/tag449.xml"/><Relationship Id="rId8" Type="http://schemas.openxmlformats.org/officeDocument/2006/relationships/tags" Target="../tags/tag448.xml"/><Relationship Id="rId7" Type="http://schemas.openxmlformats.org/officeDocument/2006/relationships/tags" Target="../tags/tag447.xml"/><Relationship Id="rId6" Type="http://schemas.openxmlformats.org/officeDocument/2006/relationships/tags" Target="../tags/tag446.xml"/><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tags" Target="../tags/tag443.xml"/><Relationship Id="rId20" Type="http://schemas.openxmlformats.org/officeDocument/2006/relationships/notesSlide" Target="../notesSlides/notesSlide16.xml"/><Relationship Id="rId2" Type="http://schemas.openxmlformats.org/officeDocument/2006/relationships/tags" Target="../tags/tag442.xml"/><Relationship Id="rId19" Type="http://schemas.openxmlformats.org/officeDocument/2006/relationships/slideLayout" Target="../slideLayouts/slideLayout13.xml"/><Relationship Id="rId18" Type="http://schemas.openxmlformats.org/officeDocument/2006/relationships/tags" Target="../tags/tag458.xml"/><Relationship Id="rId17" Type="http://schemas.openxmlformats.org/officeDocument/2006/relationships/tags" Target="../tags/tag457.xml"/><Relationship Id="rId16" Type="http://schemas.openxmlformats.org/officeDocument/2006/relationships/tags" Target="../tags/tag456.xml"/><Relationship Id="rId15" Type="http://schemas.openxmlformats.org/officeDocument/2006/relationships/tags" Target="../tags/tag455.xml"/><Relationship Id="rId14" Type="http://schemas.openxmlformats.org/officeDocument/2006/relationships/tags" Target="../tags/tag454.xml"/><Relationship Id="rId13" Type="http://schemas.openxmlformats.org/officeDocument/2006/relationships/tags" Target="../tags/tag453.xml"/><Relationship Id="rId12" Type="http://schemas.openxmlformats.org/officeDocument/2006/relationships/tags" Target="../tags/tag452.xml"/><Relationship Id="rId11" Type="http://schemas.openxmlformats.org/officeDocument/2006/relationships/tags" Target="../tags/tag451.xml"/><Relationship Id="rId10" Type="http://schemas.openxmlformats.org/officeDocument/2006/relationships/tags" Target="../tags/tag450.xml"/><Relationship Id="rId1" Type="http://schemas.openxmlformats.org/officeDocument/2006/relationships/tags" Target="../tags/tag44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s>
</file>

<file path=ppt/slides/_rels/slide19.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image" Target="../media/image76.jpeg"/><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tags" Target="../tags/tag464.xml"/><Relationship Id="rId22" Type="http://schemas.openxmlformats.org/officeDocument/2006/relationships/notesSlide" Target="../notesSlides/notesSlide17.xml"/><Relationship Id="rId21" Type="http://schemas.openxmlformats.org/officeDocument/2006/relationships/slideLayout" Target="../slideLayouts/slideLayout13.xml"/><Relationship Id="rId20" Type="http://schemas.openxmlformats.org/officeDocument/2006/relationships/tags" Target="../tags/tag480.xml"/><Relationship Id="rId2" Type="http://schemas.openxmlformats.org/officeDocument/2006/relationships/tags" Target="../tags/tag463.xml"/><Relationship Id="rId19" Type="http://schemas.openxmlformats.org/officeDocument/2006/relationships/tags" Target="../tags/tag479.xml"/><Relationship Id="rId18" Type="http://schemas.openxmlformats.org/officeDocument/2006/relationships/tags" Target="../tags/tag478.xml"/><Relationship Id="rId17" Type="http://schemas.openxmlformats.org/officeDocument/2006/relationships/tags" Target="../tags/tag477.xml"/><Relationship Id="rId16" Type="http://schemas.openxmlformats.org/officeDocument/2006/relationships/tags" Target="../tags/tag476.xml"/><Relationship Id="rId15" Type="http://schemas.openxmlformats.org/officeDocument/2006/relationships/tags" Target="../tags/tag475.xml"/><Relationship Id="rId14" Type="http://schemas.openxmlformats.org/officeDocument/2006/relationships/tags" Target="../tags/tag474.xml"/><Relationship Id="rId13" Type="http://schemas.openxmlformats.org/officeDocument/2006/relationships/tags" Target="../tags/tag473.xml"/><Relationship Id="rId12" Type="http://schemas.openxmlformats.org/officeDocument/2006/relationships/tags" Target="../tags/tag472.xml"/><Relationship Id="rId11" Type="http://schemas.openxmlformats.org/officeDocument/2006/relationships/tags" Target="../tags/tag471.xml"/><Relationship Id="rId10" Type="http://schemas.openxmlformats.org/officeDocument/2006/relationships/tags" Target="../tags/tag470.xml"/><Relationship Id="rId1" Type="http://schemas.openxmlformats.org/officeDocument/2006/relationships/tags" Target="../tags/tag462.xml"/></Relationships>
</file>

<file path=ppt/slides/_rels/slide2.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9" Type="http://schemas.openxmlformats.org/officeDocument/2006/relationships/notesSlide" Target="../notesSlides/notesSlide2.xml"/><Relationship Id="rId28" Type="http://schemas.openxmlformats.org/officeDocument/2006/relationships/slideLayout" Target="../slideLayouts/slideLayout17.xml"/><Relationship Id="rId27" Type="http://schemas.openxmlformats.org/officeDocument/2006/relationships/tags" Target="../tags/tag190.xml"/><Relationship Id="rId26" Type="http://schemas.openxmlformats.org/officeDocument/2006/relationships/tags" Target="../tags/tag189.xml"/><Relationship Id="rId25" Type="http://schemas.openxmlformats.org/officeDocument/2006/relationships/tags" Target="../tags/tag188.xml"/><Relationship Id="rId24" Type="http://schemas.openxmlformats.org/officeDocument/2006/relationships/tags" Target="../tags/tag187.xml"/><Relationship Id="rId23" Type="http://schemas.openxmlformats.org/officeDocument/2006/relationships/tags" Target="../tags/tag186.xml"/><Relationship Id="rId22" Type="http://schemas.openxmlformats.org/officeDocument/2006/relationships/tags" Target="../tags/tag185.xml"/><Relationship Id="rId21" Type="http://schemas.openxmlformats.org/officeDocument/2006/relationships/tags" Target="../tags/tag184.xml"/><Relationship Id="rId20" Type="http://schemas.openxmlformats.org/officeDocument/2006/relationships/tags" Target="../tags/tag183.xml"/><Relationship Id="rId2" Type="http://schemas.openxmlformats.org/officeDocument/2006/relationships/tags" Target="../tags/tag165.xml"/><Relationship Id="rId19" Type="http://schemas.openxmlformats.org/officeDocument/2006/relationships/tags" Target="../tags/tag182.xml"/><Relationship Id="rId18" Type="http://schemas.openxmlformats.org/officeDocument/2006/relationships/tags" Target="../tags/tag181.xml"/><Relationship Id="rId17" Type="http://schemas.openxmlformats.org/officeDocument/2006/relationships/tags" Target="../tags/tag180.xml"/><Relationship Id="rId16" Type="http://schemas.openxmlformats.org/officeDocument/2006/relationships/tags" Target="../tags/tag179.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4.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3.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tags" Target="../tags/tag483.xml"/><Relationship Id="rId3" Type="http://schemas.openxmlformats.org/officeDocument/2006/relationships/tags" Target="../tags/tag482.xml"/><Relationship Id="rId2" Type="http://schemas.openxmlformats.org/officeDocument/2006/relationships/image" Target="../media/image77.png"/><Relationship Id="rId1" Type="http://schemas.openxmlformats.org/officeDocument/2006/relationships/tags" Target="../tags/tag481.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3.xml"/><Relationship Id="rId5" Type="http://schemas.openxmlformats.org/officeDocument/2006/relationships/tags" Target="../tags/tag489.xml"/><Relationship Id="rId4" Type="http://schemas.openxmlformats.org/officeDocument/2006/relationships/tags" Target="../tags/tag488.xml"/><Relationship Id="rId3" Type="http://schemas.openxmlformats.org/officeDocument/2006/relationships/image" Target="../media/image78.jpeg"/><Relationship Id="rId2" Type="http://schemas.openxmlformats.org/officeDocument/2006/relationships/tags" Target="../tags/tag487.xml"/><Relationship Id="rId1" Type="http://schemas.openxmlformats.org/officeDocument/2006/relationships/tags" Target="../tags/tag486.xml"/></Relationships>
</file>

<file path=ppt/slides/_rels/slide22.xml.rels><?xml version="1.0" encoding="UTF-8" standalone="yes"?>
<Relationships xmlns="http://schemas.openxmlformats.org/package/2006/relationships"><Relationship Id="rId9" Type="http://schemas.openxmlformats.org/officeDocument/2006/relationships/tags" Target="../tags/tag497.xml"/><Relationship Id="rId8" Type="http://schemas.openxmlformats.org/officeDocument/2006/relationships/tags" Target="../tags/tag496.xml"/><Relationship Id="rId7" Type="http://schemas.openxmlformats.org/officeDocument/2006/relationships/tags" Target="../tags/tag495.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image" Target="../media/image79.jpeg"/><Relationship Id="rId12" Type="http://schemas.openxmlformats.org/officeDocument/2006/relationships/notesSlide" Target="../notesSlides/notesSlide20.xml"/><Relationship Id="rId11" Type="http://schemas.openxmlformats.org/officeDocument/2006/relationships/slideLayout" Target="../slideLayouts/slideLayout13.xml"/><Relationship Id="rId10" Type="http://schemas.openxmlformats.org/officeDocument/2006/relationships/tags" Target="../tags/tag498.xml"/><Relationship Id="rId1" Type="http://schemas.openxmlformats.org/officeDocument/2006/relationships/tags" Target="../tags/tag490.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3.xml"/><Relationship Id="rId7" Type="http://schemas.openxmlformats.org/officeDocument/2006/relationships/tags" Target="../tags/tag504.xml"/><Relationship Id="rId6" Type="http://schemas.openxmlformats.org/officeDocument/2006/relationships/tags" Target="../tags/tag503.xml"/><Relationship Id="rId5" Type="http://schemas.openxmlformats.org/officeDocument/2006/relationships/image" Target="../media/image80.jpeg"/><Relationship Id="rId4" Type="http://schemas.openxmlformats.org/officeDocument/2006/relationships/tags" Target="../tags/tag502.xml"/><Relationship Id="rId3" Type="http://schemas.openxmlformats.org/officeDocument/2006/relationships/tags" Target="../tags/tag501.xml"/><Relationship Id="rId2" Type="http://schemas.openxmlformats.org/officeDocument/2006/relationships/tags" Target="../tags/tag500.xml"/><Relationship Id="rId1" Type="http://schemas.openxmlformats.org/officeDocument/2006/relationships/tags" Target="../tags/tag499.xml"/></Relationships>
</file>

<file path=ppt/slides/_rels/slide24.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image" Target="../media/image83.jpeg"/><Relationship Id="rId6" Type="http://schemas.openxmlformats.org/officeDocument/2006/relationships/tags" Target="../tags/tag508.xml"/><Relationship Id="rId5" Type="http://schemas.openxmlformats.org/officeDocument/2006/relationships/image" Target="../media/image82.jpeg"/><Relationship Id="rId4" Type="http://schemas.openxmlformats.org/officeDocument/2006/relationships/tags" Target="../tags/tag507.xml"/><Relationship Id="rId3" Type="http://schemas.openxmlformats.org/officeDocument/2006/relationships/image" Target="../media/image81.png"/><Relationship Id="rId2" Type="http://schemas.openxmlformats.org/officeDocument/2006/relationships/tags" Target="../tags/tag506.xml"/><Relationship Id="rId14" Type="http://schemas.openxmlformats.org/officeDocument/2006/relationships/notesSlide" Target="../notesSlides/notesSlide22.xml"/><Relationship Id="rId13" Type="http://schemas.openxmlformats.org/officeDocument/2006/relationships/slideLayout" Target="../slideLayouts/slideLayout13.xml"/><Relationship Id="rId12" Type="http://schemas.openxmlformats.org/officeDocument/2006/relationships/tags" Target="../tags/tag513.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tags" Target="../tags/tag505.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3.xml"/><Relationship Id="rId2" Type="http://schemas.openxmlformats.org/officeDocument/2006/relationships/tags" Target="../tags/tag514.xml"/><Relationship Id="rId1" Type="http://schemas.openxmlformats.org/officeDocument/2006/relationships/image" Target="../media/image84.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517.xml"/><Relationship Id="rId2" Type="http://schemas.openxmlformats.org/officeDocument/2006/relationships/tags" Target="../tags/tag516.xml"/><Relationship Id="rId1" Type="http://schemas.openxmlformats.org/officeDocument/2006/relationships/tags" Target="../tags/tag515.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3.xml"/><Relationship Id="rId3" Type="http://schemas.openxmlformats.org/officeDocument/2006/relationships/tags" Target="../tags/tag518.xml"/><Relationship Id="rId2" Type="http://schemas.openxmlformats.org/officeDocument/2006/relationships/slide" Target="slide30.xml"/><Relationship Id="rId1" Type="http://schemas.openxmlformats.org/officeDocument/2006/relationships/slide" Target="slide29.xml"/></Relationships>
</file>

<file path=ppt/slides/_rels/slide28.xml.rels><?xml version="1.0" encoding="UTF-8" standalone="yes"?>
<Relationships xmlns="http://schemas.openxmlformats.org/package/2006/relationships"><Relationship Id="rId9" Type="http://schemas.openxmlformats.org/officeDocument/2006/relationships/tags" Target="../tags/tag527.xml"/><Relationship Id="rId8" Type="http://schemas.openxmlformats.org/officeDocument/2006/relationships/tags" Target="../tags/tag526.xml"/><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tags" Target="../tags/tag522.xml"/><Relationship Id="rId3" Type="http://schemas.openxmlformats.org/officeDocument/2006/relationships/tags" Target="../tags/tag521.xml"/><Relationship Id="rId24" Type="http://schemas.openxmlformats.org/officeDocument/2006/relationships/notesSlide" Target="../notesSlides/notesSlide25.xml"/><Relationship Id="rId23" Type="http://schemas.openxmlformats.org/officeDocument/2006/relationships/slideLayout" Target="../slideLayouts/slideLayout13.xml"/><Relationship Id="rId22" Type="http://schemas.openxmlformats.org/officeDocument/2006/relationships/tags" Target="../tags/tag536.xml"/><Relationship Id="rId21" Type="http://schemas.openxmlformats.org/officeDocument/2006/relationships/image" Target="../media/image88.svg"/><Relationship Id="rId20" Type="http://schemas.openxmlformats.org/officeDocument/2006/relationships/image" Target="../media/image87.png"/><Relationship Id="rId2" Type="http://schemas.openxmlformats.org/officeDocument/2006/relationships/tags" Target="../tags/tag520.xml"/><Relationship Id="rId19" Type="http://schemas.openxmlformats.org/officeDocument/2006/relationships/tags" Target="../tags/tag535.xml"/><Relationship Id="rId18" Type="http://schemas.openxmlformats.org/officeDocument/2006/relationships/image" Target="../media/image86.svg"/><Relationship Id="rId17" Type="http://schemas.openxmlformats.org/officeDocument/2006/relationships/image" Target="../media/image85.png"/><Relationship Id="rId16" Type="http://schemas.openxmlformats.org/officeDocument/2006/relationships/tags" Target="../tags/tag534.xml"/><Relationship Id="rId15" Type="http://schemas.openxmlformats.org/officeDocument/2006/relationships/tags" Target="../tags/tag533.xml"/><Relationship Id="rId14" Type="http://schemas.openxmlformats.org/officeDocument/2006/relationships/tags" Target="../tags/tag532.xml"/><Relationship Id="rId13" Type="http://schemas.openxmlformats.org/officeDocument/2006/relationships/tags" Target="../tags/tag531.xml"/><Relationship Id="rId12" Type="http://schemas.openxmlformats.org/officeDocument/2006/relationships/tags" Target="../tags/tag530.xml"/><Relationship Id="rId11" Type="http://schemas.openxmlformats.org/officeDocument/2006/relationships/tags" Target="../tags/tag529.xml"/><Relationship Id="rId10" Type="http://schemas.openxmlformats.org/officeDocument/2006/relationships/tags" Target="../tags/tag528.xml"/><Relationship Id="rId1" Type="http://schemas.openxmlformats.org/officeDocument/2006/relationships/tags" Target="../tags/tag519.xml"/></Relationships>
</file>

<file path=ppt/slides/_rels/slide29.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3" Type="http://schemas.openxmlformats.org/officeDocument/2006/relationships/notesSlide" Target="../notesSlides/notesSlide26.xml"/><Relationship Id="rId22" Type="http://schemas.openxmlformats.org/officeDocument/2006/relationships/slideLayout" Target="../slideLayouts/slideLayout13.xml"/><Relationship Id="rId21" Type="http://schemas.openxmlformats.org/officeDocument/2006/relationships/tags" Target="../tags/tag556.xml"/><Relationship Id="rId20" Type="http://schemas.openxmlformats.org/officeDocument/2006/relationships/slide" Target="slide27.xml"/><Relationship Id="rId2" Type="http://schemas.openxmlformats.org/officeDocument/2006/relationships/tags" Target="../tags/tag538.xml"/><Relationship Id="rId19" Type="http://schemas.openxmlformats.org/officeDocument/2006/relationships/tags" Target="../tags/tag555.xml"/><Relationship Id="rId18" Type="http://schemas.openxmlformats.org/officeDocument/2006/relationships/tags" Target="../tags/tag554.xml"/><Relationship Id="rId17" Type="http://schemas.openxmlformats.org/officeDocument/2006/relationships/tags" Target="../tags/tag553.xml"/><Relationship Id="rId16" Type="http://schemas.openxmlformats.org/officeDocument/2006/relationships/tags" Target="../tags/tag552.xml"/><Relationship Id="rId15" Type="http://schemas.openxmlformats.org/officeDocument/2006/relationships/tags" Target="../tags/tag551.xml"/><Relationship Id="rId14" Type="http://schemas.openxmlformats.org/officeDocument/2006/relationships/tags" Target="../tags/tag550.xml"/><Relationship Id="rId13" Type="http://schemas.openxmlformats.org/officeDocument/2006/relationships/tags" Target="../tags/tag549.xml"/><Relationship Id="rId12" Type="http://schemas.openxmlformats.org/officeDocument/2006/relationships/tags" Target="../tags/tag548.xml"/><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tags" Target="../tags/tag53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30.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tags" Target="../tags/tag564.xml"/><Relationship Id="rId7" Type="http://schemas.openxmlformats.org/officeDocument/2006/relationships/tags" Target="../tags/tag563.xml"/><Relationship Id="rId6" Type="http://schemas.openxmlformats.org/officeDocument/2006/relationships/tags" Target="../tags/tag562.xml"/><Relationship Id="rId5" Type="http://schemas.openxmlformats.org/officeDocument/2006/relationships/tags" Target="../tags/tag561.xml"/><Relationship Id="rId4" Type="http://schemas.openxmlformats.org/officeDocument/2006/relationships/tags" Target="../tags/tag560.xml"/><Relationship Id="rId3" Type="http://schemas.openxmlformats.org/officeDocument/2006/relationships/tags" Target="../tags/tag559.xml"/><Relationship Id="rId2" Type="http://schemas.openxmlformats.org/officeDocument/2006/relationships/tags" Target="../tags/tag558.xml"/><Relationship Id="rId19" Type="http://schemas.openxmlformats.org/officeDocument/2006/relationships/notesSlide" Target="../notesSlides/notesSlide27.xml"/><Relationship Id="rId18" Type="http://schemas.openxmlformats.org/officeDocument/2006/relationships/slideLayout" Target="../slideLayouts/slideLayout13.xml"/><Relationship Id="rId17" Type="http://schemas.openxmlformats.org/officeDocument/2006/relationships/tags" Target="../tags/tag567.xml"/><Relationship Id="rId16" Type="http://schemas.openxmlformats.org/officeDocument/2006/relationships/image" Target="../media/image94.svg"/><Relationship Id="rId15" Type="http://schemas.openxmlformats.org/officeDocument/2006/relationships/image" Target="../media/image93.png"/><Relationship Id="rId14" Type="http://schemas.openxmlformats.org/officeDocument/2006/relationships/tags" Target="../tags/tag566.xml"/><Relationship Id="rId13" Type="http://schemas.openxmlformats.org/officeDocument/2006/relationships/image" Target="../media/image92.svg"/><Relationship Id="rId12" Type="http://schemas.openxmlformats.org/officeDocument/2006/relationships/image" Target="../media/image91.png"/><Relationship Id="rId11" Type="http://schemas.openxmlformats.org/officeDocument/2006/relationships/tags" Target="../tags/tag565.xml"/><Relationship Id="rId10" Type="http://schemas.openxmlformats.org/officeDocument/2006/relationships/image" Target="../media/image90.svg"/><Relationship Id="rId1" Type="http://schemas.openxmlformats.org/officeDocument/2006/relationships/tags" Target="../tags/tag55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570.xml"/><Relationship Id="rId2" Type="http://schemas.openxmlformats.org/officeDocument/2006/relationships/tags" Target="../tags/tag569.xml"/><Relationship Id="rId1" Type="http://schemas.openxmlformats.org/officeDocument/2006/relationships/tags" Target="../tags/tag568.xml"/></Relationships>
</file>

<file path=ppt/slides/_rels/slide32.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 Id="rId3" Type="http://schemas.openxmlformats.org/officeDocument/2006/relationships/tags" Target="../tags/tag573.xml"/><Relationship Id="rId2" Type="http://schemas.openxmlformats.org/officeDocument/2006/relationships/tags" Target="../tags/tag572.xml"/><Relationship Id="rId19" Type="http://schemas.openxmlformats.org/officeDocument/2006/relationships/notesSlide" Target="../notesSlides/notesSlide28.xml"/><Relationship Id="rId18" Type="http://schemas.openxmlformats.org/officeDocument/2006/relationships/slideLayout" Target="../slideLayouts/slideLayout13.xml"/><Relationship Id="rId17" Type="http://schemas.openxmlformats.org/officeDocument/2006/relationships/tags" Target="../tags/tag587.xml"/><Relationship Id="rId16" Type="http://schemas.openxmlformats.org/officeDocument/2006/relationships/tags" Target="../tags/tag586.xml"/><Relationship Id="rId15" Type="http://schemas.openxmlformats.org/officeDocument/2006/relationships/tags" Target="../tags/tag585.xml"/><Relationship Id="rId14" Type="http://schemas.openxmlformats.org/officeDocument/2006/relationships/tags" Target="../tags/tag584.xml"/><Relationship Id="rId13" Type="http://schemas.openxmlformats.org/officeDocument/2006/relationships/tags" Target="../tags/tag583.xml"/><Relationship Id="rId12" Type="http://schemas.openxmlformats.org/officeDocument/2006/relationships/tags" Target="../tags/tag582.xml"/><Relationship Id="rId11" Type="http://schemas.openxmlformats.org/officeDocument/2006/relationships/tags" Target="../tags/tag581.xml"/><Relationship Id="rId10" Type="http://schemas.openxmlformats.org/officeDocument/2006/relationships/tags" Target="../tags/tag580.xml"/><Relationship Id="rId1" Type="http://schemas.openxmlformats.org/officeDocument/2006/relationships/tags" Target="../tags/tag571.xml"/></Relationships>
</file>

<file path=ppt/slides/_rels/slide33.xml.rels><?xml version="1.0" encoding="UTF-8" standalone="yes"?>
<Relationships xmlns="http://schemas.openxmlformats.org/package/2006/relationships"><Relationship Id="rId9" Type="http://schemas.openxmlformats.org/officeDocument/2006/relationships/tags" Target="../tags/tag594.xml"/><Relationship Id="rId8" Type="http://schemas.openxmlformats.org/officeDocument/2006/relationships/tags" Target="../tags/tag593.xml"/><Relationship Id="rId7" Type="http://schemas.openxmlformats.org/officeDocument/2006/relationships/tags" Target="../tags/tag59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tags" Target="../tags/tag591.xml"/><Relationship Id="rId3" Type="http://schemas.openxmlformats.org/officeDocument/2006/relationships/tags" Target="../tags/tag590.xml"/><Relationship Id="rId24" Type="http://schemas.openxmlformats.org/officeDocument/2006/relationships/notesSlide" Target="../notesSlides/notesSlide29.xml"/><Relationship Id="rId23" Type="http://schemas.openxmlformats.org/officeDocument/2006/relationships/slideLayout" Target="../slideLayouts/slideLayout13.xml"/><Relationship Id="rId22" Type="http://schemas.openxmlformats.org/officeDocument/2006/relationships/tags" Target="../tags/tag603.xml"/><Relationship Id="rId21" Type="http://schemas.openxmlformats.org/officeDocument/2006/relationships/tags" Target="../tags/tag602.xml"/><Relationship Id="rId20" Type="http://schemas.openxmlformats.org/officeDocument/2006/relationships/image" Target="../media/image100.svg"/><Relationship Id="rId2" Type="http://schemas.openxmlformats.org/officeDocument/2006/relationships/tags" Target="../tags/tag589.xml"/><Relationship Id="rId19" Type="http://schemas.openxmlformats.org/officeDocument/2006/relationships/image" Target="../media/image99.png"/><Relationship Id="rId18" Type="http://schemas.openxmlformats.org/officeDocument/2006/relationships/tags" Target="../tags/tag601.xml"/><Relationship Id="rId17" Type="http://schemas.openxmlformats.org/officeDocument/2006/relationships/image" Target="../media/image98.svg"/><Relationship Id="rId16" Type="http://schemas.openxmlformats.org/officeDocument/2006/relationships/image" Target="../media/image97.png"/><Relationship Id="rId15" Type="http://schemas.openxmlformats.org/officeDocument/2006/relationships/tags" Target="../tags/tag600.xml"/><Relationship Id="rId14" Type="http://schemas.openxmlformats.org/officeDocument/2006/relationships/tags" Target="../tags/tag599.xml"/><Relationship Id="rId13" Type="http://schemas.openxmlformats.org/officeDocument/2006/relationships/tags" Target="../tags/tag598.xml"/><Relationship Id="rId12" Type="http://schemas.openxmlformats.org/officeDocument/2006/relationships/tags" Target="../tags/tag597.xml"/><Relationship Id="rId11" Type="http://schemas.openxmlformats.org/officeDocument/2006/relationships/tags" Target="../tags/tag596.xml"/><Relationship Id="rId10" Type="http://schemas.openxmlformats.org/officeDocument/2006/relationships/tags" Target="../tags/tag595.xml"/><Relationship Id="rId1" Type="http://schemas.openxmlformats.org/officeDocument/2006/relationships/tags" Target="../tags/tag588.xml"/></Relationships>
</file>

<file path=ppt/slides/_rels/slide34.xml.rels><?xml version="1.0" encoding="UTF-8" standalone="yes"?>
<Relationships xmlns="http://schemas.openxmlformats.org/package/2006/relationships"><Relationship Id="rId9" Type="http://schemas.openxmlformats.org/officeDocument/2006/relationships/tags" Target="../tags/tag612.xml"/><Relationship Id="rId8" Type="http://schemas.openxmlformats.org/officeDocument/2006/relationships/tags" Target="../tags/tag611.xml"/><Relationship Id="rId7" Type="http://schemas.openxmlformats.org/officeDocument/2006/relationships/tags" Target="../tags/tag610.xml"/><Relationship Id="rId6" Type="http://schemas.openxmlformats.org/officeDocument/2006/relationships/tags" Target="../tags/tag609.xml"/><Relationship Id="rId5" Type="http://schemas.openxmlformats.org/officeDocument/2006/relationships/tags" Target="../tags/tag608.xml"/><Relationship Id="rId4" Type="http://schemas.openxmlformats.org/officeDocument/2006/relationships/tags" Target="../tags/tag607.xml"/><Relationship Id="rId31" Type="http://schemas.openxmlformats.org/officeDocument/2006/relationships/notesSlide" Target="../notesSlides/notesSlide30.xml"/><Relationship Id="rId30" Type="http://schemas.openxmlformats.org/officeDocument/2006/relationships/slideLayout" Target="../slideLayouts/slideLayout13.xml"/><Relationship Id="rId3" Type="http://schemas.openxmlformats.org/officeDocument/2006/relationships/tags" Target="../tags/tag606.xml"/><Relationship Id="rId29" Type="http://schemas.openxmlformats.org/officeDocument/2006/relationships/tags" Target="../tags/tag626.xml"/><Relationship Id="rId28" Type="http://schemas.openxmlformats.org/officeDocument/2006/relationships/image" Target="../media/image106.svg"/><Relationship Id="rId27" Type="http://schemas.openxmlformats.org/officeDocument/2006/relationships/image" Target="../media/image105.png"/><Relationship Id="rId26" Type="http://schemas.openxmlformats.org/officeDocument/2006/relationships/tags" Target="../tags/tag625.xml"/><Relationship Id="rId25" Type="http://schemas.openxmlformats.org/officeDocument/2006/relationships/image" Target="../media/image104.svg"/><Relationship Id="rId24" Type="http://schemas.openxmlformats.org/officeDocument/2006/relationships/image" Target="../media/image103.png"/><Relationship Id="rId23" Type="http://schemas.openxmlformats.org/officeDocument/2006/relationships/tags" Target="../tags/tag624.xml"/><Relationship Id="rId22" Type="http://schemas.openxmlformats.org/officeDocument/2006/relationships/image" Target="../media/image102.svg"/><Relationship Id="rId21" Type="http://schemas.openxmlformats.org/officeDocument/2006/relationships/image" Target="../media/image101.png"/><Relationship Id="rId20" Type="http://schemas.openxmlformats.org/officeDocument/2006/relationships/tags" Target="../tags/tag623.xml"/><Relationship Id="rId2" Type="http://schemas.openxmlformats.org/officeDocument/2006/relationships/tags" Target="../tags/tag605.xml"/><Relationship Id="rId19" Type="http://schemas.openxmlformats.org/officeDocument/2006/relationships/tags" Target="../tags/tag622.xml"/><Relationship Id="rId18" Type="http://schemas.openxmlformats.org/officeDocument/2006/relationships/tags" Target="../tags/tag621.xml"/><Relationship Id="rId17" Type="http://schemas.openxmlformats.org/officeDocument/2006/relationships/tags" Target="../tags/tag620.xml"/><Relationship Id="rId16" Type="http://schemas.openxmlformats.org/officeDocument/2006/relationships/tags" Target="../tags/tag619.xml"/><Relationship Id="rId15" Type="http://schemas.openxmlformats.org/officeDocument/2006/relationships/tags" Target="../tags/tag618.xml"/><Relationship Id="rId14" Type="http://schemas.openxmlformats.org/officeDocument/2006/relationships/tags" Target="../tags/tag617.xml"/><Relationship Id="rId13" Type="http://schemas.openxmlformats.org/officeDocument/2006/relationships/tags" Target="../tags/tag616.xml"/><Relationship Id="rId12" Type="http://schemas.openxmlformats.org/officeDocument/2006/relationships/tags" Target="../tags/tag615.xml"/><Relationship Id="rId11" Type="http://schemas.openxmlformats.org/officeDocument/2006/relationships/tags" Target="../tags/tag614.xml"/><Relationship Id="rId10" Type="http://schemas.openxmlformats.org/officeDocument/2006/relationships/tags" Target="../tags/tag613.xml"/><Relationship Id="rId1" Type="http://schemas.openxmlformats.org/officeDocument/2006/relationships/tags" Target="../tags/tag604.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tags" Target="../tags/tag627.xml"/></Relationships>
</file>

<file path=ppt/slides/_rels/slide36.xml.rels><?xml version="1.0" encoding="UTF-8" standalone="yes"?>
<Relationships xmlns="http://schemas.openxmlformats.org/package/2006/relationships"><Relationship Id="rId9" Type="http://schemas.openxmlformats.org/officeDocument/2006/relationships/tags" Target="../tags/tag638.xml"/><Relationship Id="rId8" Type="http://schemas.openxmlformats.org/officeDocument/2006/relationships/tags" Target="../tags/tag637.xml"/><Relationship Id="rId7" Type="http://schemas.openxmlformats.org/officeDocument/2006/relationships/tags" Target="../tags/tag636.xml"/><Relationship Id="rId6" Type="http://schemas.openxmlformats.org/officeDocument/2006/relationships/tags" Target="../tags/tag635.xml"/><Relationship Id="rId5" Type="http://schemas.openxmlformats.org/officeDocument/2006/relationships/tags" Target="../tags/tag634.xml"/><Relationship Id="rId4" Type="http://schemas.openxmlformats.org/officeDocument/2006/relationships/tags" Target="../tags/tag633.xml"/><Relationship Id="rId3" Type="http://schemas.openxmlformats.org/officeDocument/2006/relationships/tags" Target="../tags/tag632.xml"/><Relationship Id="rId25" Type="http://schemas.openxmlformats.org/officeDocument/2006/relationships/notesSlide" Target="../notesSlides/notesSlide31.xml"/><Relationship Id="rId24" Type="http://schemas.openxmlformats.org/officeDocument/2006/relationships/slideLayout" Target="../slideLayouts/slideLayout13.xml"/><Relationship Id="rId23" Type="http://schemas.openxmlformats.org/officeDocument/2006/relationships/tags" Target="../tags/tag647.xml"/><Relationship Id="rId22" Type="http://schemas.openxmlformats.org/officeDocument/2006/relationships/image" Target="../media/image111.png"/><Relationship Id="rId21" Type="http://schemas.openxmlformats.org/officeDocument/2006/relationships/tags" Target="../tags/tag646.xml"/><Relationship Id="rId20" Type="http://schemas.openxmlformats.org/officeDocument/2006/relationships/image" Target="../media/image110.svg"/><Relationship Id="rId2" Type="http://schemas.openxmlformats.org/officeDocument/2006/relationships/tags" Target="../tags/tag631.xml"/><Relationship Id="rId19" Type="http://schemas.openxmlformats.org/officeDocument/2006/relationships/image" Target="../media/image109.png"/><Relationship Id="rId18" Type="http://schemas.openxmlformats.org/officeDocument/2006/relationships/tags" Target="../tags/tag645.xml"/><Relationship Id="rId17" Type="http://schemas.openxmlformats.org/officeDocument/2006/relationships/image" Target="../media/image108.svg"/><Relationship Id="rId16" Type="http://schemas.openxmlformats.org/officeDocument/2006/relationships/image" Target="../media/image107.png"/><Relationship Id="rId15" Type="http://schemas.openxmlformats.org/officeDocument/2006/relationships/tags" Target="../tags/tag644.xml"/><Relationship Id="rId14" Type="http://schemas.openxmlformats.org/officeDocument/2006/relationships/tags" Target="../tags/tag643.xml"/><Relationship Id="rId13" Type="http://schemas.openxmlformats.org/officeDocument/2006/relationships/tags" Target="../tags/tag642.xml"/><Relationship Id="rId12" Type="http://schemas.openxmlformats.org/officeDocument/2006/relationships/tags" Target="../tags/tag641.xml"/><Relationship Id="rId11" Type="http://schemas.openxmlformats.org/officeDocument/2006/relationships/tags" Target="../tags/tag640.xml"/><Relationship Id="rId10" Type="http://schemas.openxmlformats.org/officeDocument/2006/relationships/tags" Target="../tags/tag639.xml"/><Relationship Id="rId1" Type="http://schemas.openxmlformats.org/officeDocument/2006/relationships/tags" Target="../tags/tag630.xml"/></Relationships>
</file>

<file path=ppt/slides/_rels/slide37.xml.rels><?xml version="1.0" encoding="UTF-8" standalone="yes"?>
<Relationships xmlns="http://schemas.openxmlformats.org/package/2006/relationships"><Relationship Id="rId9" Type="http://schemas.openxmlformats.org/officeDocument/2006/relationships/tags" Target="../tags/tag655.xml"/><Relationship Id="rId8" Type="http://schemas.openxmlformats.org/officeDocument/2006/relationships/tags" Target="../tags/tag654.xml"/><Relationship Id="rId7" Type="http://schemas.openxmlformats.org/officeDocument/2006/relationships/tags" Target="../tags/tag653.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image" Target="../media/image112.jpeg"/><Relationship Id="rId10" Type="http://schemas.openxmlformats.org/officeDocument/2006/relationships/slideLayout" Target="../slideLayouts/slideLayout13.xml"/><Relationship Id="rId1" Type="http://schemas.openxmlformats.org/officeDocument/2006/relationships/tags" Target="../tags/tag648.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658.xml"/><Relationship Id="rId2" Type="http://schemas.openxmlformats.org/officeDocument/2006/relationships/tags" Target="../tags/tag657.xml"/><Relationship Id="rId1" Type="http://schemas.openxmlformats.org/officeDocument/2006/relationships/tags" Target="../tags/tag656.xml"/></Relationships>
</file>

<file path=ppt/slides/_rels/slide39.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666.xml"/><Relationship Id="rId7" Type="http://schemas.openxmlformats.org/officeDocument/2006/relationships/tags" Target="../tags/tag665.xml"/><Relationship Id="rId6" Type="http://schemas.openxmlformats.org/officeDocument/2006/relationships/tags" Target="../tags/tag664.xml"/><Relationship Id="rId5" Type="http://schemas.openxmlformats.org/officeDocument/2006/relationships/tags" Target="../tags/tag663.xml"/><Relationship Id="rId4" Type="http://schemas.openxmlformats.org/officeDocument/2006/relationships/tags" Target="../tags/tag662.xml"/><Relationship Id="rId3" Type="http://schemas.openxmlformats.org/officeDocument/2006/relationships/tags" Target="../tags/tag661.xml"/><Relationship Id="rId2" Type="http://schemas.openxmlformats.org/officeDocument/2006/relationships/tags" Target="../tags/tag660.xml"/><Relationship Id="rId17" Type="http://schemas.openxmlformats.org/officeDocument/2006/relationships/slideLayout" Target="../slideLayouts/slideLayout13.xml"/><Relationship Id="rId16" Type="http://schemas.openxmlformats.org/officeDocument/2006/relationships/tags" Target="../tags/tag669.xml"/><Relationship Id="rId15" Type="http://schemas.openxmlformats.org/officeDocument/2006/relationships/slide" Target="slide6.xml"/><Relationship Id="rId14" Type="http://schemas.openxmlformats.org/officeDocument/2006/relationships/tags" Target="../tags/tag668.xml"/><Relationship Id="rId13" Type="http://schemas.openxmlformats.org/officeDocument/2006/relationships/image" Target="../media/image114.svg"/><Relationship Id="rId12" Type="http://schemas.openxmlformats.org/officeDocument/2006/relationships/image" Target="../media/image16.png"/><Relationship Id="rId11" Type="http://schemas.openxmlformats.org/officeDocument/2006/relationships/tags" Target="../tags/tag667.xml"/><Relationship Id="rId10" Type="http://schemas.openxmlformats.org/officeDocument/2006/relationships/image" Target="../media/image113.svg"/><Relationship Id="rId1" Type="http://schemas.openxmlformats.org/officeDocument/2006/relationships/tags" Target="../tags/tag659.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8" Type="http://schemas.openxmlformats.org/officeDocument/2006/relationships/notesSlide" Target="../notesSlides/notesSlide4.xml"/><Relationship Id="rId27" Type="http://schemas.openxmlformats.org/officeDocument/2006/relationships/slideLayout" Target="../slideLayouts/slideLayout13.xml"/><Relationship Id="rId26" Type="http://schemas.openxmlformats.org/officeDocument/2006/relationships/tags" Target="../tags/tag218.xml"/><Relationship Id="rId25" Type="http://schemas.openxmlformats.org/officeDocument/2006/relationships/tags" Target="../tags/tag217.xml"/><Relationship Id="rId24" Type="http://schemas.openxmlformats.org/officeDocument/2006/relationships/tags" Target="../tags/tag216.xml"/><Relationship Id="rId23" Type="http://schemas.openxmlformats.org/officeDocument/2006/relationships/tags" Target="../tags/tag215.xml"/><Relationship Id="rId22" Type="http://schemas.openxmlformats.org/officeDocument/2006/relationships/tags" Target="../tags/tag214.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200.xml"/><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image" Target="../media/image12.svg"/><Relationship Id="rId15" Type="http://schemas.openxmlformats.org/officeDocument/2006/relationships/image" Target="../media/image11.png"/><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tags" Target="../tags/tag199.xml"/></Relationships>
</file>

<file path=ppt/slides/_rels/slide6.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4" Type="http://schemas.openxmlformats.org/officeDocument/2006/relationships/notesSlide" Target="../notesSlides/notesSlide5.xml"/><Relationship Id="rId23" Type="http://schemas.openxmlformats.org/officeDocument/2006/relationships/slideLayout" Target="../slideLayouts/slideLayout12.xml"/><Relationship Id="rId22" Type="http://schemas.openxmlformats.org/officeDocument/2006/relationships/tags" Target="../tags/tag239.xml"/><Relationship Id="rId21" Type="http://schemas.openxmlformats.org/officeDocument/2006/relationships/tags" Target="../tags/tag238.xml"/><Relationship Id="rId20" Type="http://schemas.openxmlformats.org/officeDocument/2006/relationships/tags" Target="../tags/tag237.xml"/><Relationship Id="rId2" Type="http://schemas.openxmlformats.org/officeDocument/2006/relationships/tags" Target="../tags/tag220.xml"/><Relationship Id="rId19" Type="http://schemas.openxmlformats.org/officeDocument/2006/relationships/tags" Target="../tags/tag236.xml"/><Relationship Id="rId18" Type="http://schemas.openxmlformats.org/officeDocument/2006/relationships/tags" Target="../tags/tag235.xml"/><Relationship Id="rId17" Type="http://schemas.openxmlformats.org/officeDocument/2006/relationships/tags" Target="../tags/tag234.xml"/><Relationship Id="rId16" Type="http://schemas.openxmlformats.org/officeDocument/2006/relationships/tags" Target="../tags/tag233.xml"/><Relationship Id="rId15" Type="http://schemas.openxmlformats.org/officeDocument/2006/relationships/tags" Target="../tags/tag232.xml"/><Relationship Id="rId14" Type="http://schemas.openxmlformats.org/officeDocument/2006/relationships/tags" Target="../tags/tag23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slide" Target="slide39.xml"/><Relationship Id="rId10" Type="http://schemas.openxmlformats.org/officeDocument/2006/relationships/tags" Target="../tags/tag228.xml"/><Relationship Id="rId1" Type="http://schemas.openxmlformats.org/officeDocument/2006/relationships/tags" Target="../tags/tag219.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1.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3.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image" Target="../media/image13.jpeg"/><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9.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6" Type="http://schemas.openxmlformats.org/officeDocument/2006/relationships/notesSlide" Target="../notesSlides/notesSlide8.xml"/><Relationship Id="rId35" Type="http://schemas.openxmlformats.org/officeDocument/2006/relationships/slideLayout" Target="../slideLayouts/slideLayout13.xml"/><Relationship Id="rId34" Type="http://schemas.openxmlformats.org/officeDocument/2006/relationships/tags" Target="../tags/tag273.xml"/><Relationship Id="rId33" Type="http://schemas.openxmlformats.org/officeDocument/2006/relationships/image" Target="../media/image21.svg"/><Relationship Id="rId32" Type="http://schemas.openxmlformats.org/officeDocument/2006/relationships/image" Target="../media/image20.png"/><Relationship Id="rId31" Type="http://schemas.openxmlformats.org/officeDocument/2006/relationships/tags" Target="../tags/tag272.xml"/><Relationship Id="rId30" Type="http://schemas.openxmlformats.org/officeDocument/2006/relationships/tags" Target="../tags/tag271.xml"/><Relationship Id="rId3" Type="http://schemas.openxmlformats.org/officeDocument/2006/relationships/tags" Target="../tags/tag250.xml"/><Relationship Id="rId29" Type="http://schemas.openxmlformats.org/officeDocument/2006/relationships/image" Target="../media/image19.svg"/><Relationship Id="rId28" Type="http://schemas.openxmlformats.org/officeDocument/2006/relationships/image" Target="../media/image18.png"/><Relationship Id="rId27" Type="http://schemas.openxmlformats.org/officeDocument/2006/relationships/tags" Target="../tags/tag270.xml"/><Relationship Id="rId26" Type="http://schemas.openxmlformats.org/officeDocument/2006/relationships/image" Target="../media/image17.svg"/><Relationship Id="rId25" Type="http://schemas.openxmlformats.org/officeDocument/2006/relationships/image" Target="../media/image16.png"/><Relationship Id="rId24" Type="http://schemas.openxmlformats.org/officeDocument/2006/relationships/tags" Target="../tags/tag269.xml"/><Relationship Id="rId23" Type="http://schemas.openxmlformats.org/officeDocument/2006/relationships/image" Target="../media/image15.svg"/><Relationship Id="rId22" Type="http://schemas.openxmlformats.org/officeDocument/2006/relationships/image" Target="../media/image14.png"/><Relationship Id="rId21" Type="http://schemas.openxmlformats.org/officeDocument/2006/relationships/tags" Target="../tags/tag268.xml"/><Relationship Id="rId20" Type="http://schemas.openxmlformats.org/officeDocument/2006/relationships/tags" Target="../tags/tag267.xml"/><Relationship Id="rId2" Type="http://schemas.openxmlformats.org/officeDocument/2006/relationships/tags" Target="../tags/tag249.xml"/><Relationship Id="rId19" Type="http://schemas.openxmlformats.org/officeDocument/2006/relationships/tags" Target="../tags/tag266.xml"/><Relationship Id="rId18" Type="http://schemas.openxmlformats.org/officeDocument/2006/relationships/tags" Target="../tags/tag265.xml"/><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tags" Target="../tags/tag2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nvSpPr>
        <p:spPr>
          <a:xfrm>
            <a:off x="5574665" y="4850765"/>
            <a:ext cx="3143885" cy="504190"/>
          </a:xfrm>
          <a:prstGeom prst="rect">
            <a:avLst/>
          </a:prstGeom>
        </p:spPr>
        <p:txBody>
          <a:bodyPr vert="horz" wrap="square" lIns="0" tIns="0" rIns="0" bIns="0" rtlCol="0" anchor="ctr">
            <a:noAutofit/>
          </a:bodyPr>
          <a:lstStyle/>
          <a:p>
            <a:pPr lvl="0" algn="r">
              <a:spcBef>
                <a:spcPts val="1000"/>
              </a:spcBef>
              <a:buClrTx/>
              <a:buSzTx/>
              <a:buFont typeface="Arial" panose="020B0604020202020204" pitchFamily="34" charset="0"/>
            </a:pPr>
            <a:r>
              <a:rPr lang="zh-CN" altLang="en-US" b="1">
                <a:solidFill>
                  <a:schemeClr val="tx2">
                    <a:lumMod val="75000"/>
                    <a:lumOff val="25000"/>
                  </a:schemeClr>
                </a:solidFill>
                <a:sym typeface="+mn-ea"/>
              </a:rPr>
              <a:t>常州市武进区卢家巷</a:t>
            </a:r>
            <a:r>
              <a:rPr lang="zh-CN" altLang="en-US" b="1">
                <a:solidFill>
                  <a:schemeClr val="tx2">
                    <a:lumMod val="75000"/>
                    <a:lumOff val="25000"/>
                  </a:schemeClr>
                </a:solidFill>
                <a:sym typeface="+mn-ea"/>
              </a:rPr>
              <a:t>实验学校</a:t>
            </a:r>
            <a:endParaRPr lang="zh-CN" altLang="en-US" b="1">
              <a:solidFill>
                <a:schemeClr val="tx2">
                  <a:lumMod val="75000"/>
                  <a:lumOff val="25000"/>
                </a:schemeClr>
              </a:solidFill>
              <a:sym typeface="+mn-ea"/>
            </a:endParaRPr>
          </a:p>
        </p:txBody>
      </p:sp>
      <p:sp>
        <p:nvSpPr>
          <p:cNvPr id="10" name="署名"/>
          <p:cNvSpPr>
            <a:spLocks noGrp="1"/>
          </p:cNvSpPr>
          <p:nvPr>
            <p:ph type="body" sz="quarter" idx="17"/>
            <p:custDataLst>
              <p:tags r:id="rId1"/>
            </p:custDataLst>
          </p:nvPr>
        </p:nvSpPr>
        <p:spPr>
          <a:xfrm>
            <a:off x="8386445" y="5046345"/>
            <a:ext cx="2256790" cy="504190"/>
          </a:xfrm>
        </p:spPr>
        <p:txBody>
          <a:bodyPr>
            <a:noAutofit/>
          </a:bodyPr>
          <a:lstStyle/>
          <a:p>
            <a:r>
              <a:rPr lang="zh-CN" altLang="en-US"/>
              <a:t>汇报人：王英</a:t>
            </a:r>
            <a:endParaRPr lang="zh-CN" altLang="en-US"/>
          </a:p>
          <a:p>
            <a:r>
              <a:rPr lang="en-US" altLang="zh-CN"/>
              <a:t>2025</a:t>
            </a:r>
            <a:r>
              <a:rPr lang="zh-CN" altLang="en-US"/>
              <a:t>年</a:t>
            </a:r>
            <a:r>
              <a:rPr lang="en-US" altLang="zh-CN"/>
              <a:t>4</a:t>
            </a:r>
            <a:r>
              <a:rPr lang="zh-CN" altLang="en-US"/>
              <a:t>月</a:t>
            </a:r>
            <a:endParaRPr lang="zh-CN" altLang="en-US"/>
          </a:p>
        </p:txBody>
      </p:sp>
      <p:sp>
        <p:nvSpPr>
          <p:cNvPr id="4" name="标题"/>
          <p:cNvSpPr>
            <a:spLocks noGrp="1"/>
          </p:cNvSpPr>
          <p:nvPr>
            <p:ph type="ctrTitle"/>
            <p:custDataLst>
              <p:tags r:id="rId2"/>
            </p:custDataLst>
          </p:nvPr>
        </p:nvSpPr>
        <p:spPr>
          <a:xfrm>
            <a:off x="4055110" y="2419985"/>
            <a:ext cx="6588125" cy="1800225"/>
          </a:xfrm>
        </p:spPr>
        <p:txBody>
          <a:bodyPr/>
          <a:lstStyle/>
          <a:p>
            <a:pPr algn="ctr"/>
            <a:r>
              <a:rPr lang="en-US" altLang="zh-CN" sz="4000"/>
              <a:t>“</a:t>
            </a:r>
            <a:r>
              <a:rPr lang="zh-CN" altLang="en-US" sz="4000"/>
              <a:t>双减</a:t>
            </a:r>
            <a:r>
              <a:rPr lang="en-US" altLang="zh-CN" sz="4000"/>
              <a:t>”</a:t>
            </a:r>
            <a:r>
              <a:rPr lang="zh-CN" altLang="en-US" sz="4000"/>
              <a:t>背景下小学英语情境化作业创新实践</a:t>
            </a:r>
            <a:br>
              <a:rPr lang="zh-CN" altLang="en-US" sz="4400"/>
            </a:br>
            <a:br>
              <a:rPr lang="zh-CN" altLang="en-US" sz="4400"/>
            </a:br>
            <a:r>
              <a:rPr lang="en-US" altLang="zh-CN" sz="2400"/>
              <a:t>——</a:t>
            </a:r>
            <a:r>
              <a:rPr lang="zh-CN" altLang="en-US" sz="2400"/>
              <a:t>从</a:t>
            </a:r>
            <a:r>
              <a:rPr lang="en-US" altLang="zh-CN" sz="2400"/>
              <a:t>“</a:t>
            </a:r>
            <a:r>
              <a:rPr lang="zh-CN" altLang="en-US" sz="2400"/>
              <a:t>机械训练</a:t>
            </a:r>
            <a:r>
              <a:rPr lang="en-US" altLang="zh-CN" sz="2400"/>
              <a:t>”</a:t>
            </a:r>
            <a:r>
              <a:rPr lang="zh-CN" altLang="en-US" sz="2400"/>
              <a:t>到</a:t>
            </a:r>
            <a:r>
              <a:rPr lang="en-US" altLang="zh-CN" sz="2400"/>
              <a:t>“</a:t>
            </a:r>
            <a:r>
              <a:rPr lang="zh-CN" altLang="en-US" sz="2400"/>
              <a:t>真实语用</a:t>
            </a:r>
            <a:r>
              <a:rPr lang="en-US" altLang="zh-CN" sz="2400"/>
              <a:t>”</a:t>
            </a:r>
            <a:r>
              <a:rPr lang="zh-CN" altLang="en-US" sz="2400"/>
              <a:t>的转型路径</a:t>
            </a:r>
            <a:endParaRPr lang="zh-CN" altLang="en-US" sz="2400"/>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wrap="square">
            <a:normAutofit/>
          </a:bodyPr>
          <a:lstStyle/>
          <a:p>
            <a:r>
              <a:rPr lang="zh-CN" altLang="en-US"/>
              <a:t>二、弃低效重复 求优质创新</a:t>
            </a:r>
            <a:endParaRPr lang="zh-CN" altLang="en-US"/>
          </a:p>
        </p:txBody>
      </p:sp>
      <p:sp>
        <p:nvSpPr>
          <p:cNvPr id="2" name="矩形 1"/>
          <p:cNvSpPr/>
          <p:nvPr>
            <p:custDataLst>
              <p:tags r:id="rId2"/>
            </p:custDataLst>
          </p:nvPr>
        </p:nvSpPr>
        <p:spPr>
          <a:xfrm>
            <a:off x="7710805" y="4348952"/>
            <a:ext cx="1872268" cy="131446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65000"/>
                    <a:lumOff val="35000"/>
                  </a:schemeClr>
                </a:solidFill>
                <a:latin typeface="+mn-ea"/>
                <a:cs typeface="+mn-ea"/>
              </a:rPr>
              <a:t>提升学生对英语的应用能力</a:t>
            </a:r>
            <a:endParaRPr lang="zh-CN" altLang="en-US" sz="2000">
              <a:solidFill>
                <a:schemeClr val="tx1">
                  <a:lumMod val="65000"/>
                  <a:lumOff val="35000"/>
                </a:schemeClr>
              </a:solidFill>
              <a:latin typeface="+mn-ea"/>
              <a:cs typeface="+mn-ea"/>
            </a:endParaRPr>
          </a:p>
        </p:txBody>
      </p:sp>
      <p:sp>
        <p:nvSpPr>
          <p:cNvPr id="4" name="1"/>
          <p:cNvSpPr/>
          <p:nvPr>
            <p:custDataLst>
              <p:tags r:id="rId3"/>
            </p:custDataLst>
          </p:nvPr>
        </p:nvSpPr>
        <p:spPr>
          <a:xfrm>
            <a:off x="6202067" y="2138843"/>
            <a:ext cx="972934" cy="1466179"/>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1">
                  <a:lumMod val="50000"/>
                  <a:lumOff val="50000"/>
                </a:schemeClr>
              </a:gs>
              <a:gs pos="23000">
                <a:schemeClr val="accent1">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2"/>
          <p:cNvSpPr/>
          <p:nvPr>
            <p:custDataLst>
              <p:tags r:id="rId4"/>
            </p:custDataLst>
          </p:nvPr>
        </p:nvSpPr>
        <p:spPr>
          <a:xfrm>
            <a:off x="5389245" y="2140780"/>
            <a:ext cx="2230581" cy="1796086"/>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1">
                  <a:lumMod val="80000"/>
                  <a:lumOff val="20000"/>
                </a:schemeClr>
              </a:gs>
              <a:gs pos="0">
                <a:schemeClr val="accent1">
                  <a:lumMod val="20000"/>
                  <a:lumOff val="80000"/>
                </a:schemeClr>
              </a:gs>
              <a:gs pos="0">
                <a:schemeClr val="accent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1"/>
          <p:cNvSpPr/>
          <p:nvPr>
            <p:custDataLst>
              <p:tags r:id="rId5"/>
            </p:custDataLst>
          </p:nvPr>
        </p:nvSpPr>
        <p:spPr>
          <a:xfrm>
            <a:off x="8339680" y="2138197"/>
            <a:ext cx="972934" cy="1466179"/>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2">
                  <a:lumMod val="50000"/>
                  <a:lumOff val="50000"/>
                </a:schemeClr>
              </a:gs>
              <a:gs pos="25000">
                <a:schemeClr val="accent2">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2" name="2"/>
          <p:cNvSpPr/>
          <p:nvPr>
            <p:custDataLst>
              <p:tags r:id="rId6"/>
            </p:custDataLst>
          </p:nvPr>
        </p:nvSpPr>
        <p:spPr>
          <a:xfrm>
            <a:off x="7526858" y="2140134"/>
            <a:ext cx="2230581" cy="1796086"/>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2">
                  <a:lumMod val="80000"/>
                  <a:lumOff val="20000"/>
                </a:schemeClr>
              </a:gs>
              <a:gs pos="0">
                <a:schemeClr val="accent1">
                  <a:lumMod val="20000"/>
                  <a:lumOff val="80000"/>
                </a:schemeClr>
              </a:gs>
              <a:gs pos="0">
                <a:schemeClr val="accent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 name="矩形 12"/>
          <p:cNvSpPr/>
          <p:nvPr>
            <p:custDataLst>
              <p:tags r:id="rId7"/>
            </p:custDataLst>
          </p:nvPr>
        </p:nvSpPr>
        <p:spPr>
          <a:xfrm>
            <a:off x="9829050" y="4348952"/>
            <a:ext cx="1872268" cy="131446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65000"/>
                    <a:lumOff val="35000"/>
                  </a:schemeClr>
                </a:solidFill>
                <a:latin typeface="+mn-ea"/>
                <a:cs typeface="+mn-ea"/>
              </a:rPr>
              <a:t>培养其英语学科核心素养</a:t>
            </a:r>
            <a:endParaRPr lang="zh-CN" altLang="en-US" sz="2000">
              <a:solidFill>
                <a:schemeClr val="tx1">
                  <a:lumMod val="65000"/>
                  <a:lumOff val="35000"/>
                </a:schemeClr>
              </a:solidFill>
              <a:latin typeface="+mn-ea"/>
              <a:cs typeface="+mn-ea"/>
            </a:endParaRPr>
          </a:p>
        </p:txBody>
      </p:sp>
      <p:sp>
        <p:nvSpPr>
          <p:cNvPr id="14" name="1"/>
          <p:cNvSpPr/>
          <p:nvPr>
            <p:custDataLst>
              <p:tags r:id="rId8"/>
            </p:custDataLst>
          </p:nvPr>
        </p:nvSpPr>
        <p:spPr>
          <a:xfrm>
            <a:off x="10461799" y="2138197"/>
            <a:ext cx="972934" cy="1466179"/>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3">
                  <a:lumMod val="50000"/>
                  <a:lumOff val="50000"/>
                </a:schemeClr>
              </a:gs>
              <a:gs pos="25000">
                <a:schemeClr val="accent3">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8" name="2"/>
          <p:cNvSpPr/>
          <p:nvPr>
            <p:custDataLst>
              <p:tags r:id="rId9"/>
            </p:custDataLst>
          </p:nvPr>
        </p:nvSpPr>
        <p:spPr>
          <a:xfrm>
            <a:off x="9649622" y="2140134"/>
            <a:ext cx="2230581" cy="1796086"/>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3">
                  <a:lumMod val="80000"/>
                  <a:lumOff val="20000"/>
                </a:schemeClr>
              </a:gs>
              <a:gs pos="0">
                <a:schemeClr val="accent1">
                  <a:lumMod val="20000"/>
                  <a:lumOff val="80000"/>
                </a:schemeClr>
              </a:gs>
              <a:gs pos="0">
                <a:schemeClr val="accent3"/>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0" name="矩形 19"/>
          <p:cNvSpPr/>
          <p:nvPr>
            <p:custDataLst>
              <p:tags r:id="rId10"/>
            </p:custDataLst>
          </p:nvPr>
        </p:nvSpPr>
        <p:spPr>
          <a:xfrm>
            <a:off x="5568085" y="4348952"/>
            <a:ext cx="1872268" cy="131446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65000"/>
                    <a:lumOff val="35000"/>
                  </a:schemeClr>
                </a:solidFill>
                <a:latin typeface="+mn-ea"/>
                <a:cs typeface="+mn-ea"/>
              </a:rPr>
              <a:t>内容</a:t>
            </a:r>
            <a:r>
              <a:rPr lang="zh-CN" altLang="en-US" sz="2000">
                <a:solidFill>
                  <a:schemeClr val="tx1">
                    <a:lumMod val="65000"/>
                    <a:lumOff val="35000"/>
                  </a:schemeClr>
                </a:solidFill>
                <a:latin typeface="+mn-ea"/>
                <a:cs typeface="+mn-ea"/>
              </a:rPr>
              <a:t>精选有代表性</a:t>
            </a:r>
            <a:endParaRPr lang="zh-CN" altLang="en-US" sz="2000">
              <a:solidFill>
                <a:schemeClr val="tx1">
                  <a:lumMod val="65000"/>
                  <a:lumOff val="35000"/>
                </a:schemeClr>
              </a:solidFill>
              <a:latin typeface="+mn-ea"/>
              <a:cs typeface="+mn-ea"/>
            </a:endParaRPr>
          </a:p>
        </p:txBody>
      </p:sp>
      <p:pic>
        <p:nvPicPr>
          <p:cNvPr id="32" name="图片 12" descr="343439383331313b343532303032383bbfcdbba7b9dcc0ed"/>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8204748" y="2808985"/>
            <a:ext cx="475819" cy="475819"/>
          </a:xfrm>
          <a:prstGeom prst="rect">
            <a:avLst/>
          </a:prstGeom>
        </p:spPr>
      </p:pic>
      <p:pic>
        <p:nvPicPr>
          <p:cNvPr id="33" name="图片 8" descr="343435383038363b343532323339303bbacfcdacc7a9caf0"/>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6120721" y="2828999"/>
            <a:ext cx="475819" cy="475819"/>
          </a:xfrm>
          <a:prstGeom prst="rect">
            <a:avLst/>
          </a:prstGeom>
        </p:spPr>
      </p:pic>
      <p:pic>
        <p:nvPicPr>
          <p:cNvPr id="34" name="图片 19" descr="343435383036303b343532343136343bcfeec4bfb7b6cea7"/>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10335259" y="2811568"/>
            <a:ext cx="475819" cy="475819"/>
          </a:xfrm>
          <a:prstGeom prst="rect">
            <a:avLst/>
          </a:prstGeom>
        </p:spPr>
      </p:pic>
      <p:sp>
        <p:nvSpPr>
          <p:cNvPr id="19" name="1"/>
          <p:cNvSpPr/>
          <p:nvPr>
            <p:custDataLst>
              <p:tags r:id="rId20"/>
            </p:custDataLst>
          </p:nvPr>
        </p:nvSpPr>
        <p:spPr>
          <a:xfrm>
            <a:off x="1761993" y="2096922"/>
            <a:ext cx="972934" cy="1466179"/>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4">
                  <a:lumMod val="50000"/>
                  <a:lumOff val="50000"/>
                </a:schemeClr>
              </a:gs>
              <a:gs pos="25000">
                <a:schemeClr val="accent4">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3" name="2"/>
          <p:cNvSpPr/>
          <p:nvPr>
            <p:custDataLst>
              <p:tags r:id="rId21"/>
            </p:custDataLst>
          </p:nvPr>
        </p:nvSpPr>
        <p:spPr>
          <a:xfrm>
            <a:off x="949816" y="2174424"/>
            <a:ext cx="2230581" cy="1796086"/>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4">
                  <a:lumMod val="80000"/>
                  <a:lumOff val="20000"/>
                </a:schemeClr>
              </a:gs>
              <a:gs pos="0">
                <a:schemeClr val="accent1">
                  <a:lumMod val="20000"/>
                  <a:lumOff val="80000"/>
                </a:schemeClr>
              </a:gs>
              <a:gs pos="0">
                <a:schemeClr val="accent4"/>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4" name="矩形 23"/>
          <p:cNvSpPr/>
          <p:nvPr>
            <p:custDataLst>
              <p:tags r:id="rId22"/>
            </p:custDataLst>
          </p:nvPr>
        </p:nvSpPr>
        <p:spPr>
          <a:xfrm>
            <a:off x="937549" y="4348952"/>
            <a:ext cx="1872268" cy="131446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65000"/>
                    <a:lumOff val="35000"/>
                  </a:schemeClr>
                </a:solidFill>
                <a:latin typeface="+mn-ea"/>
                <a:cs typeface="+mn-ea"/>
              </a:rPr>
              <a:t>学习兴趣下降</a:t>
            </a:r>
            <a:endParaRPr lang="zh-CN" altLang="en-US" sz="2000">
              <a:solidFill>
                <a:schemeClr val="tx1">
                  <a:lumMod val="65000"/>
                  <a:lumOff val="35000"/>
                </a:schemeClr>
              </a:solidFill>
              <a:latin typeface="+mn-ea"/>
              <a:cs typeface="+mn-ea"/>
            </a:endParaRPr>
          </a:p>
        </p:txBody>
      </p:sp>
      <p:sp>
        <p:nvSpPr>
          <p:cNvPr id="25" name="1"/>
          <p:cNvSpPr/>
          <p:nvPr>
            <p:custDataLst>
              <p:tags r:id="rId23"/>
            </p:custDataLst>
          </p:nvPr>
        </p:nvSpPr>
        <p:spPr>
          <a:xfrm>
            <a:off x="3868616" y="2096922"/>
            <a:ext cx="972934" cy="1466179"/>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5">
                  <a:lumMod val="50000"/>
                  <a:lumOff val="50000"/>
                </a:schemeClr>
              </a:gs>
              <a:gs pos="25000">
                <a:schemeClr val="accent5">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6" name="2"/>
          <p:cNvSpPr/>
          <p:nvPr>
            <p:custDataLst>
              <p:tags r:id="rId24"/>
            </p:custDataLst>
          </p:nvPr>
        </p:nvSpPr>
        <p:spPr>
          <a:xfrm>
            <a:off x="3056440" y="2152834"/>
            <a:ext cx="2230581" cy="1796086"/>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5">
                  <a:lumMod val="80000"/>
                  <a:lumOff val="20000"/>
                </a:schemeClr>
              </a:gs>
              <a:gs pos="0">
                <a:schemeClr val="accent1">
                  <a:lumMod val="20000"/>
                  <a:lumOff val="80000"/>
                </a:schemeClr>
              </a:gs>
              <a:gs pos="0">
                <a:schemeClr val="accent5"/>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7" name="矩形 26"/>
          <p:cNvSpPr/>
          <p:nvPr>
            <p:custDataLst>
              <p:tags r:id="rId25"/>
            </p:custDataLst>
          </p:nvPr>
        </p:nvSpPr>
        <p:spPr>
          <a:xfrm>
            <a:off x="3180254" y="4348952"/>
            <a:ext cx="1872268" cy="1314461"/>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65000"/>
                    <a:lumOff val="35000"/>
                  </a:schemeClr>
                </a:solidFill>
                <a:latin typeface="+mn-ea"/>
                <a:cs typeface="+mn-ea"/>
              </a:rPr>
              <a:t>耗时低效</a:t>
            </a:r>
            <a:endParaRPr lang="zh-CN" altLang="en-US" sz="2000">
              <a:solidFill>
                <a:schemeClr val="tx1">
                  <a:lumMod val="65000"/>
                  <a:lumOff val="35000"/>
                </a:schemeClr>
              </a:solidFill>
              <a:latin typeface="+mn-ea"/>
              <a:cs typeface="+mn-ea"/>
            </a:endParaRPr>
          </a:p>
        </p:txBody>
      </p:sp>
      <p:pic>
        <p:nvPicPr>
          <p:cNvPr id="37" name="图片 11" descr="343435383038363b343532323339353bb6d4bbb0b9b5cda8"/>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1630288" y="2790307"/>
            <a:ext cx="475819" cy="475819"/>
          </a:xfrm>
          <a:prstGeom prst="rect">
            <a:avLst/>
          </a:prstGeom>
        </p:spPr>
      </p:pic>
      <p:pic>
        <p:nvPicPr>
          <p:cNvPr id="38" name="图片 8" descr="343439383331313b343532303032343bb7a2b2bcb9dcc0ed"/>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3757572" y="2761254"/>
            <a:ext cx="475819" cy="475819"/>
          </a:xfrm>
          <a:prstGeom prst="rect">
            <a:avLst/>
          </a:prstGeom>
        </p:spPr>
      </p:pic>
      <p:sp>
        <p:nvSpPr>
          <p:cNvPr id="41" name="文本框 40"/>
          <p:cNvSpPr txBox="1"/>
          <p:nvPr/>
        </p:nvSpPr>
        <p:spPr>
          <a:xfrm>
            <a:off x="3757295" y="5549265"/>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政策驱动</a:t>
            </a:r>
            <a:r>
              <a:rPr lang="zh-CN" altLang="en-US" sz="2800">
                <a:sym typeface="+mn-ea"/>
              </a:rPr>
              <a:t>-</a:t>
            </a:r>
            <a:r>
              <a:rPr lang="zh-CN" altLang="en-US" sz="2800">
                <a:sym typeface="+mn-ea"/>
              </a:rPr>
              <a:t>实践创新</a:t>
            </a:r>
            <a:r>
              <a:rPr lang="zh-CN" altLang="en-US" sz="2800">
                <a:sym typeface="+mn-ea"/>
              </a:rPr>
              <a:t>-</a:t>
            </a:r>
            <a:r>
              <a:rPr lang="zh-CN" altLang="en-US" sz="2800">
                <a:sym typeface="+mn-ea"/>
              </a:rPr>
              <a:t>素养导向</a:t>
            </a:r>
            <a:endParaRPr lang="zh-CN" altLang="en-US" sz="2800">
              <a:sym typeface="+mn-ea"/>
            </a:endParaRPr>
          </a:p>
        </p:txBody>
      </p:sp>
    </p:spTree>
    <p:custDataLst>
      <p:tags r:id="rId3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p:txBody>
          <a:bodyPr/>
          <a:lstStyle/>
          <a:p>
            <a:r>
              <a:rPr lang="zh-CN" altLang="en-US" dirty="0"/>
              <a:t>三、增趣味选项 强自主空间</a:t>
            </a:r>
            <a:endParaRPr lang="zh-CN" altLang="en-US" dirty="0"/>
          </a:p>
        </p:txBody>
      </p:sp>
      <p:sp>
        <p:nvSpPr>
          <p:cNvPr id="25" name="任意多边形: 形状 8"/>
          <p:cNvSpPr/>
          <p:nvPr>
            <p:custDataLst>
              <p:tags r:id="rId2"/>
            </p:custDataLst>
          </p:nvPr>
        </p:nvSpPr>
        <p:spPr>
          <a:xfrm>
            <a:off x="3617974" y="2964962"/>
            <a:ext cx="4969220" cy="2318546"/>
          </a:xfrm>
          <a:custGeom>
            <a:avLst/>
            <a:gdLst>
              <a:gd name="connsiteX0" fmla="*/ 2484360 w 4968848"/>
              <a:gd name="connsiteY0" fmla="*/ 0 h 2318615"/>
              <a:gd name="connsiteX1" fmla="*/ 4965501 w 4968848"/>
              <a:gd name="connsiteY1" fmla="*/ 2253065 h 2318615"/>
              <a:gd name="connsiteX2" fmla="*/ 4968849 w 4968848"/>
              <a:gd name="connsiteY2" fmla="*/ 2318616 h 2318615"/>
              <a:gd name="connsiteX3" fmla="*/ 3839676 w 4968848"/>
              <a:gd name="connsiteY3" fmla="*/ 2318616 h 2318615"/>
              <a:gd name="connsiteX4" fmla="*/ 3833366 w 4968848"/>
              <a:gd name="connsiteY4" fmla="*/ 2192537 h 2318615"/>
              <a:gd name="connsiteX5" fmla="*/ 2122221 w 4968848"/>
              <a:gd name="connsiteY5" fmla="*/ 638637 h 2318615"/>
              <a:gd name="connsiteX6" fmla="*/ 410819 w 4968848"/>
              <a:gd name="connsiteY6" fmla="*/ 2192537 h 2318615"/>
              <a:gd name="connsiteX7" fmla="*/ 404509 w 4968848"/>
              <a:gd name="connsiteY7" fmla="*/ 2318616 h 2318615"/>
              <a:gd name="connsiteX8" fmla="*/ 0 w 4968848"/>
              <a:gd name="connsiteY8" fmla="*/ 2318616 h 2318615"/>
              <a:gd name="connsiteX9" fmla="*/ 3348 w 4968848"/>
              <a:gd name="connsiteY9" fmla="*/ 2253065 h 2318615"/>
              <a:gd name="connsiteX10" fmla="*/ 2484360 w 4968848"/>
              <a:gd name="connsiteY10"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8848" h="2318615">
                <a:moveTo>
                  <a:pt x="2484360" y="0"/>
                </a:moveTo>
                <a:cubicBezTo>
                  <a:pt x="3775671" y="0"/>
                  <a:pt x="4837747" y="987511"/>
                  <a:pt x="4965501" y="2253065"/>
                </a:cubicBezTo>
                <a:lnTo>
                  <a:pt x="4968849" y="2318616"/>
                </a:lnTo>
                <a:lnTo>
                  <a:pt x="3839676" y="2318616"/>
                </a:lnTo>
                <a:lnTo>
                  <a:pt x="3833366" y="2192537"/>
                </a:lnTo>
                <a:cubicBezTo>
                  <a:pt x="3745278" y="1319772"/>
                  <a:pt x="3012758" y="638637"/>
                  <a:pt x="2122221" y="638637"/>
                </a:cubicBezTo>
                <a:cubicBezTo>
                  <a:pt x="1231684" y="638637"/>
                  <a:pt x="498907" y="1319772"/>
                  <a:pt x="410819" y="2192537"/>
                </a:cubicBezTo>
                <a:lnTo>
                  <a:pt x="404509" y="2318616"/>
                </a:lnTo>
                <a:lnTo>
                  <a:pt x="0" y="2318616"/>
                </a:lnTo>
                <a:lnTo>
                  <a:pt x="3348" y="2253065"/>
                </a:lnTo>
                <a:cubicBezTo>
                  <a:pt x="130973" y="987511"/>
                  <a:pt x="1193049" y="0"/>
                  <a:pt x="2484360" y="0"/>
                </a:cubicBezTo>
              </a:path>
            </a:pathLst>
          </a:custGeom>
          <a:solidFill>
            <a:schemeClr val="accent1">
              <a:alpha val="75000"/>
            </a:schemeClr>
          </a:solidFill>
          <a:ln w="12856" cap="flat">
            <a:noFill/>
            <a:prstDash val="solid"/>
            <a:miter/>
          </a:ln>
        </p:spPr>
        <p:txBody>
          <a:bodyPr rtlCol="0" anchor="ctr"/>
          <a:p>
            <a:endParaRPr lang="zh-CN" altLang="en-US"/>
          </a:p>
        </p:txBody>
      </p:sp>
      <p:sp>
        <p:nvSpPr>
          <p:cNvPr id="26" name="任意多边形: 形状 10"/>
          <p:cNvSpPr/>
          <p:nvPr>
            <p:custDataLst>
              <p:tags r:id="rId3"/>
            </p:custDataLst>
          </p:nvPr>
        </p:nvSpPr>
        <p:spPr>
          <a:xfrm>
            <a:off x="3617974" y="2964962"/>
            <a:ext cx="4033800" cy="2318546"/>
          </a:xfrm>
          <a:custGeom>
            <a:avLst/>
            <a:gdLst>
              <a:gd name="connsiteX0" fmla="*/ 2484360 w 4033495"/>
              <a:gd name="connsiteY0" fmla="*/ 0 h 2318615"/>
              <a:gd name="connsiteX1" fmla="*/ 3850623 w 4033495"/>
              <a:gd name="connsiteY1" fmla="*/ 409789 h 2318615"/>
              <a:gd name="connsiteX2" fmla="*/ 3948112 w 4033495"/>
              <a:gd name="connsiteY2" fmla="*/ 482294 h 2318615"/>
              <a:gd name="connsiteX3" fmla="*/ 4033495 w 4033495"/>
              <a:gd name="connsiteY3" fmla="*/ 1170383 h 2318615"/>
              <a:gd name="connsiteX4" fmla="*/ 3420744 w 4033495"/>
              <a:gd name="connsiteY4" fmla="*/ 1236964 h 2318615"/>
              <a:gd name="connsiteX5" fmla="*/ 3388291 w 4033495"/>
              <a:gd name="connsiteY5" fmla="*/ 1198072 h 2318615"/>
              <a:gd name="connsiteX6" fmla="*/ 2122092 w 4033495"/>
              <a:gd name="connsiteY6" fmla="*/ 638637 h 2318615"/>
              <a:gd name="connsiteX7" fmla="*/ 410948 w 4033495"/>
              <a:gd name="connsiteY7" fmla="*/ 2192537 h 2318615"/>
              <a:gd name="connsiteX8" fmla="*/ 404637 w 4033495"/>
              <a:gd name="connsiteY8" fmla="*/ 2318616 h 2318615"/>
              <a:gd name="connsiteX9" fmla="*/ 0 w 4033495"/>
              <a:gd name="connsiteY9" fmla="*/ 2318616 h 2318615"/>
              <a:gd name="connsiteX10" fmla="*/ 3348 w 4033495"/>
              <a:gd name="connsiteY10" fmla="*/ 2253065 h 2318615"/>
              <a:gd name="connsiteX11" fmla="*/ 2484360 w 4033495"/>
              <a:gd name="connsiteY11" fmla="*/ 0 h 231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495" h="2318615">
                <a:moveTo>
                  <a:pt x="2484360" y="0"/>
                </a:moveTo>
                <a:cubicBezTo>
                  <a:pt x="2988805" y="0"/>
                  <a:pt x="3458220" y="150677"/>
                  <a:pt x="3850623" y="409789"/>
                </a:cubicBezTo>
                <a:lnTo>
                  <a:pt x="3948112" y="482294"/>
                </a:lnTo>
                <a:lnTo>
                  <a:pt x="4033495" y="1170383"/>
                </a:lnTo>
                <a:lnTo>
                  <a:pt x="3420744" y="1236964"/>
                </a:lnTo>
                <a:lnTo>
                  <a:pt x="3388291" y="1198072"/>
                </a:lnTo>
                <a:cubicBezTo>
                  <a:pt x="3073930" y="854220"/>
                  <a:pt x="2623060" y="638637"/>
                  <a:pt x="2122092" y="638637"/>
                </a:cubicBezTo>
                <a:cubicBezTo>
                  <a:pt x="1231555" y="638637"/>
                  <a:pt x="499036" y="1319772"/>
                  <a:pt x="410948" y="2192537"/>
                </a:cubicBezTo>
                <a:lnTo>
                  <a:pt x="404637" y="2318616"/>
                </a:lnTo>
                <a:lnTo>
                  <a:pt x="0" y="2318616"/>
                </a:lnTo>
                <a:lnTo>
                  <a:pt x="3348" y="2253065"/>
                </a:lnTo>
                <a:cubicBezTo>
                  <a:pt x="130973" y="987511"/>
                  <a:pt x="1193049" y="0"/>
                  <a:pt x="2484360" y="0"/>
                </a:cubicBezTo>
              </a:path>
            </a:pathLst>
          </a:custGeom>
          <a:solidFill>
            <a:schemeClr val="accent1">
              <a:lumMod val="60000"/>
              <a:lumOff val="40000"/>
              <a:alpha val="75000"/>
            </a:schemeClr>
          </a:solidFill>
          <a:ln w="12856" cap="flat">
            <a:noFill/>
            <a:prstDash val="solid"/>
            <a:miter/>
          </a:ln>
        </p:spPr>
        <p:txBody>
          <a:bodyPr rtlCol="0" anchor="ctr"/>
          <a:p>
            <a:endParaRPr lang="zh-CN" altLang="en-US"/>
          </a:p>
        </p:txBody>
      </p:sp>
      <p:sp>
        <p:nvSpPr>
          <p:cNvPr id="27" name="任意多边形: 形状 11"/>
          <p:cNvSpPr/>
          <p:nvPr>
            <p:custDataLst>
              <p:tags r:id="rId4"/>
            </p:custDataLst>
          </p:nvPr>
        </p:nvSpPr>
        <p:spPr>
          <a:xfrm>
            <a:off x="3617974" y="2989728"/>
            <a:ext cx="2415073" cy="2293779"/>
          </a:xfrm>
          <a:custGeom>
            <a:avLst/>
            <a:gdLst>
              <a:gd name="connsiteX0" fmla="*/ 2152099 w 2414945"/>
              <a:gd name="connsiteY0" fmla="*/ 0 h 2293889"/>
              <a:gd name="connsiteX1" fmla="*/ 2414946 w 2414945"/>
              <a:gd name="connsiteY1" fmla="*/ 306504 h 2293889"/>
              <a:gd name="connsiteX2" fmla="*/ 2173091 w 2414945"/>
              <a:gd name="connsiteY2" fmla="*/ 616615 h 2293889"/>
              <a:gd name="connsiteX3" fmla="*/ 2122092 w 2414945"/>
              <a:gd name="connsiteY3" fmla="*/ 613910 h 2293889"/>
              <a:gd name="connsiteX4" fmla="*/ 410948 w 2414945"/>
              <a:gd name="connsiteY4" fmla="*/ 2167811 h 2293889"/>
              <a:gd name="connsiteX5" fmla="*/ 404637 w 2414945"/>
              <a:gd name="connsiteY5" fmla="*/ 2293889 h 2293889"/>
              <a:gd name="connsiteX6" fmla="*/ 0 w 2414945"/>
              <a:gd name="connsiteY6" fmla="*/ 2293889 h 2293889"/>
              <a:gd name="connsiteX7" fmla="*/ 3348 w 2414945"/>
              <a:gd name="connsiteY7" fmla="*/ 2228339 h 2293889"/>
              <a:gd name="connsiteX8" fmla="*/ 2012369 w 2414945"/>
              <a:gd name="connsiteY8" fmla="*/ 20219 h 2293889"/>
              <a:gd name="connsiteX9" fmla="*/ 2152099 w 2414945"/>
              <a:gd name="connsiteY9" fmla="*/ 0 h 2293889"/>
              <a:gd name="connsiteX10" fmla="*/ 2152099 w 2414945"/>
              <a:gd name="connsiteY10" fmla="*/ 0 h 2293889"/>
              <a:gd name="connsiteX11" fmla="*/ 2152099 w 2414945"/>
              <a:gd name="connsiteY11" fmla="*/ 0 h 22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945" h="2293889">
                <a:moveTo>
                  <a:pt x="2152099" y="0"/>
                </a:moveTo>
                <a:lnTo>
                  <a:pt x="2414946" y="306504"/>
                </a:lnTo>
                <a:lnTo>
                  <a:pt x="2173091" y="616615"/>
                </a:lnTo>
                <a:lnTo>
                  <a:pt x="2122092" y="613910"/>
                </a:lnTo>
                <a:cubicBezTo>
                  <a:pt x="1231555" y="613910"/>
                  <a:pt x="499036" y="1295046"/>
                  <a:pt x="410948" y="2167811"/>
                </a:cubicBezTo>
                <a:lnTo>
                  <a:pt x="404637" y="2293889"/>
                </a:lnTo>
                <a:lnTo>
                  <a:pt x="0" y="2293889"/>
                </a:lnTo>
                <a:lnTo>
                  <a:pt x="3348" y="2228339"/>
                </a:lnTo>
                <a:cubicBezTo>
                  <a:pt x="115132" y="1121059"/>
                  <a:pt x="942179" y="226530"/>
                  <a:pt x="2012369" y="20219"/>
                </a:cubicBezTo>
                <a:lnTo>
                  <a:pt x="2152099" y="0"/>
                </a:lnTo>
                <a:lnTo>
                  <a:pt x="2152099" y="0"/>
                </a:lnTo>
                <a:lnTo>
                  <a:pt x="2152099" y="0"/>
                </a:lnTo>
                <a:close/>
              </a:path>
            </a:pathLst>
          </a:custGeom>
          <a:solidFill>
            <a:schemeClr val="accent1">
              <a:lumMod val="40000"/>
              <a:lumOff val="60000"/>
              <a:alpha val="75000"/>
            </a:schemeClr>
          </a:solidFill>
          <a:ln w="12856" cap="flat">
            <a:noFill/>
            <a:prstDash val="solid"/>
            <a:miter/>
          </a:ln>
        </p:spPr>
        <p:txBody>
          <a:bodyPr rtlCol="0" anchor="ctr"/>
          <a:p>
            <a:endParaRPr lang="zh-CN" altLang="en-US"/>
          </a:p>
        </p:txBody>
      </p:sp>
      <p:sp>
        <p:nvSpPr>
          <p:cNvPr id="29" name="任意多边形: 形状 12"/>
          <p:cNvSpPr/>
          <p:nvPr>
            <p:custDataLst>
              <p:tags r:id="rId5"/>
            </p:custDataLst>
          </p:nvPr>
        </p:nvSpPr>
        <p:spPr>
          <a:xfrm>
            <a:off x="3617974" y="3662240"/>
            <a:ext cx="1022421" cy="1621268"/>
          </a:xfrm>
          <a:custGeom>
            <a:avLst/>
            <a:gdLst>
              <a:gd name="connsiteX0" fmla="*/ 759564 w 1022539"/>
              <a:gd name="connsiteY0" fmla="*/ 0 h 1620867"/>
              <a:gd name="connsiteX1" fmla="*/ 990859 w 1022539"/>
              <a:gd name="connsiteY1" fmla="*/ 0 h 1620867"/>
              <a:gd name="connsiteX2" fmla="*/ 1022540 w 1022539"/>
              <a:gd name="connsiteY2" fmla="*/ 342950 h 1620867"/>
              <a:gd name="connsiteX3" fmla="*/ 965489 w 1022539"/>
              <a:gd name="connsiteY3" fmla="*/ 390600 h 1620867"/>
              <a:gd name="connsiteX4" fmla="*/ 410819 w 1022539"/>
              <a:gd name="connsiteY4" fmla="*/ 1494789 h 1620867"/>
              <a:gd name="connsiteX5" fmla="*/ 404509 w 1022539"/>
              <a:gd name="connsiteY5" fmla="*/ 1620868 h 1620867"/>
              <a:gd name="connsiteX6" fmla="*/ 0 w 1022539"/>
              <a:gd name="connsiteY6" fmla="*/ 1620868 h 1620867"/>
              <a:gd name="connsiteX7" fmla="*/ 3348 w 1022539"/>
              <a:gd name="connsiteY7" fmla="*/ 1555317 h 1620867"/>
              <a:gd name="connsiteX8" fmla="*/ 751322 w 1022539"/>
              <a:gd name="connsiteY8" fmla="*/ 7341 h 1620867"/>
              <a:gd name="connsiteX9" fmla="*/ 759564 w 1022539"/>
              <a:gd name="connsiteY9" fmla="*/ 0 h 1620867"/>
              <a:gd name="connsiteX10" fmla="*/ 759564 w 1022539"/>
              <a:gd name="connsiteY10" fmla="*/ 0 h 1620867"/>
              <a:gd name="connsiteX11" fmla="*/ 759564 w 1022539"/>
              <a:gd name="connsiteY11" fmla="*/ 0 h 16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539" h="1620867">
                <a:moveTo>
                  <a:pt x="759564" y="0"/>
                </a:moveTo>
                <a:lnTo>
                  <a:pt x="990859" y="0"/>
                </a:lnTo>
                <a:lnTo>
                  <a:pt x="1022540" y="342950"/>
                </a:lnTo>
                <a:lnTo>
                  <a:pt x="965489" y="390600"/>
                </a:lnTo>
                <a:cubicBezTo>
                  <a:pt x="660015" y="669931"/>
                  <a:pt x="454863" y="1058471"/>
                  <a:pt x="410819" y="1494789"/>
                </a:cubicBezTo>
                <a:lnTo>
                  <a:pt x="404509" y="1620868"/>
                </a:lnTo>
                <a:lnTo>
                  <a:pt x="0" y="1620868"/>
                </a:lnTo>
                <a:lnTo>
                  <a:pt x="3348" y="1555317"/>
                </a:lnTo>
                <a:cubicBezTo>
                  <a:pt x="64520" y="949777"/>
                  <a:pt x="339473" y="407857"/>
                  <a:pt x="751322" y="7341"/>
                </a:cubicBezTo>
                <a:lnTo>
                  <a:pt x="759564" y="0"/>
                </a:lnTo>
                <a:lnTo>
                  <a:pt x="759564" y="0"/>
                </a:lnTo>
                <a:lnTo>
                  <a:pt x="759564" y="0"/>
                </a:lnTo>
                <a:close/>
              </a:path>
            </a:pathLst>
          </a:custGeom>
          <a:solidFill>
            <a:schemeClr val="accent1">
              <a:lumMod val="20000"/>
              <a:lumOff val="80000"/>
              <a:alpha val="75000"/>
            </a:schemeClr>
          </a:solidFill>
          <a:ln w="12856" cap="flat">
            <a:noFill/>
            <a:prstDash val="solid"/>
            <a:miter/>
          </a:ln>
        </p:spPr>
        <p:txBody>
          <a:bodyPr rtlCol="0" anchor="ctr"/>
          <a:p>
            <a:endParaRPr lang="zh-CN" altLang="en-US"/>
          </a:p>
        </p:txBody>
      </p:sp>
      <p:sp>
        <p:nvSpPr>
          <p:cNvPr id="310" name="闪电形 309"/>
          <p:cNvSpPr/>
          <p:nvPr/>
        </p:nvSpPr>
        <p:spPr>
          <a:xfrm>
            <a:off x="621030" y="2989580"/>
            <a:ext cx="2915920" cy="1941830"/>
          </a:xfrm>
          <a:prstGeom prst="lightningBol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任意多边形: 形状 16"/>
          <p:cNvSpPr/>
          <p:nvPr>
            <p:custDataLst>
              <p:tags r:id="rId6"/>
            </p:custDataLst>
          </p:nvPr>
        </p:nvSpPr>
        <p:spPr>
          <a:xfrm>
            <a:off x="3610989" y="5280333"/>
            <a:ext cx="412135" cy="51517"/>
          </a:xfrm>
          <a:custGeom>
            <a:avLst/>
            <a:gdLst>
              <a:gd name="connsiteX0" fmla="*/ 0 w 412106"/>
              <a:gd name="connsiteY0" fmla="*/ 0 h 51513"/>
              <a:gd name="connsiteX1" fmla="*/ 412107 w 412106"/>
              <a:gd name="connsiteY1" fmla="*/ 0 h 51513"/>
              <a:gd name="connsiteX2" fmla="*/ 412107 w 412106"/>
              <a:gd name="connsiteY2" fmla="*/ 51513 h 51513"/>
              <a:gd name="connsiteX3" fmla="*/ 0 w 412106"/>
              <a:gd name="connsiteY3" fmla="*/ 51513 h 51513"/>
            </a:gdLst>
            <a:ahLst/>
            <a:cxnLst>
              <a:cxn ang="0">
                <a:pos x="connsiteX0" y="connsiteY0"/>
              </a:cxn>
              <a:cxn ang="0">
                <a:pos x="connsiteX1" y="connsiteY1"/>
              </a:cxn>
              <a:cxn ang="0">
                <a:pos x="connsiteX2" y="connsiteY2"/>
              </a:cxn>
              <a:cxn ang="0">
                <a:pos x="connsiteX3" y="connsiteY3"/>
              </a:cxn>
            </a:cxnLst>
            <a:rect l="l" t="t" r="r" b="b"/>
            <a:pathLst>
              <a:path w="412106" h="51513">
                <a:moveTo>
                  <a:pt x="0" y="0"/>
                </a:moveTo>
                <a:lnTo>
                  <a:pt x="412107" y="0"/>
                </a:lnTo>
                <a:lnTo>
                  <a:pt x="412107" y="51513"/>
                </a:lnTo>
                <a:lnTo>
                  <a:pt x="0" y="51513"/>
                </a:lnTo>
                <a:close/>
              </a:path>
            </a:pathLst>
          </a:custGeom>
          <a:solidFill>
            <a:schemeClr val="accent1">
              <a:lumMod val="40000"/>
              <a:lumOff val="60000"/>
            </a:schemeClr>
          </a:solidFill>
          <a:ln w="12856" cap="flat">
            <a:noFill/>
            <a:prstDash val="solid"/>
            <a:miter/>
          </a:ln>
        </p:spPr>
        <p:txBody>
          <a:bodyPr rtlCol="0" anchor="ctr"/>
          <a:p>
            <a:endParaRPr lang="zh-CN" altLang="en-US"/>
          </a:p>
        </p:txBody>
      </p:sp>
      <p:sp>
        <p:nvSpPr>
          <p:cNvPr id="31" name="任意多边形: 形状 21"/>
          <p:cNvSpPr/>
          <p:nvPr>
            <p:custDataLst>
              <p:tags r:id="rId7"/>
            </p:custDataLst>
          </p:nvPr>
        </p:nvSpPr>
        <p:spPr>
          <a:xfrm>
            <a:off x="7454911" y="5267632"/>
            <a:ext cx="1133372" cy="51517"/>
          </a:xfrm>
          <a:custGeom>
            <a:avLst/>
            <a:gdLst>
              <a:gd name="connsiteX0" fmla="*/ 0 w 1133293"/>
              <a:gd name="connsiteY0" fmla="*/ 0 h 51513"/>
              <a:gd name="connsiteX1" fmla="*/ 1133294 w 1133293"/>
              <a:gd name="connsiteY1" fmla="*/ 0 h 51513"/>
              <a:gd name="connsiteX2" fmla="*/ 1133294 w 1133293"/>
              <a:gd name="connsiteY2" fmla="*/ 51513 h 51513"/>
              <a:gd name="connsiteX3" fmla="*/ 0 w 1133293"/>
              <a:gd name="connsiteY3" fmla="*/ 51513 h 51513"/>
            </a:gdLst>
            <a:ahLst/>
            <a:cxnLst>
              <a:cxn ang="0">
                <a:pos x="connsiteX0" y="connsiteY0"/>
              </a:cxn>
              <a:cxn ang="0">
                <a:pos x="connsiteX1" y="connsiteY1"/>
              </a:cxn>
              <a:cxn ang="0">
                <a:pos x="connsiteX2" y="connsiteY2"/>
              </a:cxn>
              <a:cxn ang="0">
                <a:pos x="connsiteX3" y="connsiteY3"/>
              </a:cxn>
            </a:cxnLst>
            <a:rect l="l" t="t" r="r" b="b"/>
            <a:pathLst>
              <a:path w="1133293" h="51513">
                <a:moveTo>
                  <a:pt x="0" y="0"/>
                </a:moveTo>
                <a:lnTo>
                  <a:pt x="1133294" y="0"/>
                </a:lnTo>
                <a:lnTo>
                  <a:pt x="1133294" y="51513"/>
                </a:lnTo>
                <a:lnTo>
                  <a:pt x="0" y="51513"/>
                </a:lnTo>
                <a:close/>
              </a:path>
            </a:pathLst>
          </a:custGeom>
          <a:solidFill>
            <a:schemeClr val="accent1"/>
          </a:solidFill>
          <a:ln w="12856" cap="flat">
            <a:noFill/>
            <a:prstDash val="solid"/>
            <a:miter/>
          </a:ln>
        </p:spPr>
        <p:txBody>
          <a:bodyPr rtlCol="0" anchor="ctr"/>
          <a:p>
            <a:endParaRPr lang="zh-CN" altLang="en-US"/>
          </a:p>
        </p:txBody>
      </p:sp>
      <p:pic>
        <p:nvPicPr>
          <p:cNvPr id="32" name="图形 27"/>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rcRect/>
          <a:stretch>
            <a:fillRect/>
          </a:stretch>
        </p:blipFill>
        <p:spPr>
          <a:xfrm>
            <a:off x="5587881" y="3285659"/>
            <a:ext cx="1315811" cy="2130361"/>
          </a:xfrm>
          <a:custGeom>
            <a:avLst/>
            <a:gdLst>
              <a:gd name="connsiteX0" fmla="*/ 209551 w 1315720"/>
              <a:gd name="connsiteY0" fmla="*/ 1769534 h 2130213"/>
              <a:gd name="connsiteX1" fmla="*/ 71121 w 1315720"/>
              <a:gd name="connsiteY1" fmla="*/ 1907964 h 2130213"/>
              <a:gd name="connsiteX2" fmla="*/ 209551 w 1315720"/>
              <a:gd name="connsiteY2" fmla="*/ 2046394 h 2130213"/>
              <a:gd name="connsiteX3" fmla="*/ 347981 w 1315720"/>
              <a:gd name="connsiteY3" fmla="*/ 1907964 h 2130213"/>
              <a:gd name="connsiteX4" fmla="*/ 209551 w 1315720"/>
              <a:gd name="connsiteY4" fmla="*/ 1769534 h 2130213"/>
              <a:gd name="connsiteX5" fmla="*/ 0 w 1315720"/>
              <a:gd name="connsiteY5" fmla="*/ 0 h 2130213"/>
              <a:gd name="connsiteX6" fmla="*/ 1315720 w 1315720"/>
              <a:gd name="connsiteY6" fmla="*/ 0 h 2130213"/>
              <a:gd name="connsiteX7" fmla="*/ 1315720 w 1315720"/>
              <a:gd name="connsiteY7" fmla="*/ 2130213 h 2130213"/>
              <a:gd name="connsiteX8" fmla="*/ 0 w 1315720"/>
              <a:gd name="connsiteY8" fmla="*/ 2130213 h 21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5720" h="2130213">
                <a:moveTo>
                  <a:pt x="209551" y="1769534"/>
                </a:moveTo>
                <a:cubicBezTo>
                  <a:pt x="133098" y="1769534"/>
                  <a:pt x="71121" y="1831511"/>
                  <a:pt x="71121" y="1907964"/>
                </a:cubicBezTo>
                <a:cubicBezTo>
                  <a:pt x="71121" y="1984417"/>
                  <a:pt x="133098" y="2046394"/>
                  <a:pt x="209551" y="2046394"/>
                </a:cubicBezTo>
                <a:cubicBezTo>
                  <a:pt x="286004" y="2046394"/>
                  <a:pt x="347981" y="1984417"/>
                  <a:pt x="347981" y="1907964"/>
                </a:cubicBezTo>
                <a:cubicBezTo>
                  <a:pt x="347981" y="1831511"/>
                  <a:pt x="286004" y="1769534"/>
                  <a:pt x="209551" y="1769534"/>
                </a:cubicBezTo>
                <a:close/>
                <a:moveTo>
                  <a:pt x="0" y="0"/>
                </a:moveTo>
                <a:lnTo>
                  <a:pt x="1315720" y="0"/>
                </a:lnTo>
                <a:lnTo>
                  <a:pt x="1315720" y="2130213"/>
                </a:lnTo>
                <a:lnTo>
                  <a:pt x="0" y="2130213"/>
                </a:lnTo>
                <a:close/>
              </a:path>
            </a:pathLst>
          </a:custGeom>
        </p:spPr>
      </p:pic>
      <p:sp>
        <p:nvSpPr>
          <p:cNvPr id="3" name="矩形 2"/>
          <p:cNvSpPr/>
          <p:nvPr>
            <p:custDataLst>
              <p:tags r:id="rId11"/>
            </p:custDataLst>
          </p:nvPr>
        </p:nvSpPr>
        <p:spPr>
          <a:xfrm>
            <a:off x="1080870" y="3511735"/>
            <a:ext cx="2763052" cy="9635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p>
            <a:pPr>
              <a:lnSpc>
                <a:spcPct val="150000"/>
              </a:lnSpc>
            </a:pPr>
            <a:r>
              <a:rPr lang="zh-CN" altLang="en-US" sz="2000" kern="0" spc="0" dirty="0">
                <a:ln>
                  <a:noFill/>
                  <a:prstDash val="sysDot"/>
                </a:ln>
                <a:solidFill>
                  <a:schemeClr val="tx1">
                    <a:lumMod val="85000"/>
                    <a:lumOff val="15000"/>
                  </a:schemeClr>
                </a:solidFill>
                <a:latin typeface="+mn-ea"/>
                <a:ea typeface="+mn-ea"/>
                <a:sym typeface="+mn-ea"/>
              </a:rPr>
              <a:t>抄写课文和单词</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311" name="云形 310"/>
          <p:cNvSpPr/>
          <p:nvPr/>
        </p:nvSpPr>
        <p:spPr>
          <a:xfrm>
            <a:off x="4067810" y="1508125"/>
            <a:ext cx="2457450" cy="1261745"/>
          </a:xfrm>
          <a:prstGeom prst="cloud">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12"/>
            </p:custDataLst>
          </p:nvPr>
        </p:nvSpPr>
        <p:spPr>
          <a:xfrm>
            <a:off x="4345481" y="1923600"/>
            <a:ext cx="2763052" cy="9635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p>
            <a:pPr>
              <a:lnSpc>
                <a:spcPct val="150000"/>
              </a:lnSpc>
            </a:pPr>
            <a:r>
              <a:rPr lang="zh-CN" altLang="en-US" sz="2000" kern="0" spc="0" dirty="0">
                <a:ln>
                  <a:noFill/>
                  <a:prstDash val="sysDot"/>
                </a:ln>
                <a:solidFill>
                  <a:schemeClr val="tx1">
                    <a:lumMod val="85000"/>
                    <a:lumOff val="15000"/>
                  </a:schemeClr>
                </a:solidFill>
                <a:latin typeface="+mn-ea"/>
                <a:ea typeface="+mn-ea"/>
                <a:sym typeface="+mn-ea"/>
              </a:rPr>
              <a:t>英语对话</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312" name="太阳形 311"/>
          <p:cNvSpPr/>
          <p:nvPr/>
        </p:nvSpPr>
        <p:spPr>
          <a:xfrm>
            <a:off x="7275195" y="1090295"/>
            <a:ext cx="2699385" cy="2370455"/>
          </a:xfrm>
          <a:prstGeom prst="sun">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custDataLst>
              <p:tags r:id="rId13"/>
            </p:custDataLst>
          </p:nvPr>
        </p:nvSpPr>
        <p:spPr>
          <a:xfrm>
            <a:off x="8136264" y="2019370"/>
            <a:ext cx="2763052" cy="9635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p>
            <a:pPr>
              <a:lnSpc>
                <a:spcPct val="150000"/>
              </a:lnSpc>
            </a:pPr>
            <a:r>
              <a:rPr lang="zh-CN" altLang="en-US" sz="2000" kern="0" spc="0" dirty="0">
                <a:ln>
                  <a:noFill/>
                  <a:prstDash val="sysDot"/>
                </a:ln>
                <a:solidFill>
                  <a:schemeClr val="tx1">
                    <a:lumMod val="85000"/>
                    <a:lumOff val="15000"/>
                  </a:schemeClr>
                </a:solidFill>
                <a:latin typeface="+mn-ea"/>
                <a:ea typeface="+mn-ea"/>
                <a:sym typeface="+mn-ea"/>
              </a:rPr>
              <a:t>英语歌曲</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313" name="新月形 312"/>
          <p:cNvSpPr/>
          <p:nvPr/>
        </p:nvSpPr>
        <p:spPr>
          <a:xfrm>
            <a:off x="8996680" y="3302635"/>
            <a:ext cx="2073910" cy="2029460"/>
          </a:xfrm>
          <a:prstGeom prst="moon">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custDataLst>
              <p:tags r:id="rId14"/>
            </p:custDataLst>
          </p:nvPr>
        </p:nvSpPr>
        <p:spPr>
          <a:xfrm>
            <a:off x="9020503" y="4121224"/>
            <a:ext cx="2763052" cy="9635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p>
            <a:pPr>
              <a:lnSpc>
                <a:spcPct val="150000"/>
              </a:lnSpc>
            </a:pPr>
            <a:r>
              <a:rPr lang="zh-CN" altLang="en-US" sz="2000" kern="0" spc="0" dirty="0">
                <a:ln>
                  <a:noFill/>
                  <a:prstDash val="sysDot"/>
                </a:ln>
                <a:solidFill>
                  <a:schemeClr val="tx1">
                    <a:lumMod val="85000"/>
                    <a:lumOff val="15000"/>
                  </a:schemeClr>
                </a:solidFill>
                <a:latin typeface="+mn-ea"/>
                <a:ea typeface="+mn-ea"/>
                <a:sym typeface="+mn-ea"/>
              </a:rPr>
              <a:t>英语视频</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314" name="文本框 313"/>
          <p:cNvSpPr txBox="1"/>
          <p:nvPr/>
        </p:nvSpPr>
        <p:spPr>
          <a:xfrm>
            <a:off x="3536950" y="5683885"/>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问题导向</a:t>
            </a:r>
            <a:r>
              <a:rPr lang="zh-CN" altLang="en-US" sz="2800">
                <a:sym typeface="+mn-ea"/>
              </a:rPr>
              <a:t>-</a:t>
            </a:r>
            <a:r>
              <a:rPr lang="zh-CN" altLang="en-US" sz="2800">
                <a:sym typeface="+mn-ea"/>
              </a:rPr>
              <a:t>需求响应</a:t>
            </a:r>
            <a:r>
              <a:rPr lang="zh-CN" altLang="en-US" sz="2800">
                <a:sym typeface="+mn-ea"/>
              </a:rPr>
              <a:t>-</a:t>
            </a:r>
            <a:r>
              <a:rPr lang="zh-CN" altLang="en-US" sz="2800">
                <a:sym typeface="+mn-ea"/>
              </a:rPr>
              <a:t>策略迭代</a:t>
            </a:r>
            <a:endParaRPr lang="zh-CN" altLang="en-US" sz="2800">
              <a:sym typeface="+mn-ea"/>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四、构梯度层级 显个性差异</a:t>
            </a:r>
            <a:endParaRPr lang="zh-CN" altLang="en-US"/>
          </a:p>
        </p:txBody>
      </p:sp>
      <p:sp>
        <p:nvSpPr>
          <p:cNvPr id="4" name="等腰三角形 3"/>
          <p:cNvSpPr/>
          <p:nvPr>
            <p:custDataLst>
              <p:tags r:id="rId2"/>
            </p:custDataLst>
          </p:nvPr>
        </p:nvSpPr>
        <p:spPr>
          <a:xfrm>
            <a:off x="3625850" y="843915"/>
            <a:ext cx="4940935" cy="4930775"/>
          </a:xfrm>
          <a:prstGeom prst="triangle">
            <a:avLst/>
          </a:prstGeom>
          <a:solidFill>
            <a:schemeClr val="accent1">
              <a:lumMod val="40000"/>
              <a:lumOff val="60000"/>
              <a:alpha val="8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Straight Connector 40"/>
          <p:cNvCxnSpPr/>
          <p:nvPr>
            <p:custDataLst>
              <p:tags r:id="rId3"/>
            </p:custDataLst>
          </p:nvPr>
        </p:nvCxnSpPr>
        <p:spPr>
          <a:xfrm flipH="1">
            <a:off x="3890645" y="1699260"/>
            <a:ext cx="1293495"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40"/>
          <p:cNvCxnSpPr/>
          <p:nvPr>
            <p:custDataLst>
              <p:tags r:id="rId4"/>
            </p:custDataLst>
          </p:nvPr>
        </p:nvCxnSpPr>
        <p:spPr>
          <a:xfrm flipH="1">
            <a:off x="3890645" y="3286125"/>
            <a:ext cx="1188720"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40"/>
          <p:cNvCxnSpPr/>
          <p:nvPr>
            <p:custDataLst>
              <p:tags r:id="rId5"/>
            </p:custDataLst>
          </p:nvPr>
        </p:nvCxnSpPr>
        <p:spPr>
          <a:xfrm flipH="1">
            <a:off x="3891280" y="4872990"/>
            <a:ext cx="1080000"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39"/>
          <p:cNvCxnSpPr/>
          <p:nvPr>
            <p:custDataLst>
              <p:tags r:id="rId6"/>
            </p:custDataLst>
          </p:nvPr>
        </p:nvCxnSpPr>
        <p:spPr>
          <a:xfrm flipV="1">
            <a:off x="6493510" y="1699260"/>
            <a:ext cx="514985" cy="3638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40"/>
          <p:cNvCxnSpPr/>
          <p:nvPr>
            <p:custDataLst>
              <p:tags r:id="rId7"/>
            </p:custDataLst>
          </p:nvPr>
        </p:nvCxnSpPr>
        <p:spPr>
          <a:xfrm>
            <a:off x="7008495" y="1699260"/>
            <a:ext cx="1290955"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40"/>
          <p:cNvCxnSpPr/>
          <p:nvPr>
            <p:custDataLst>
              <p:tags r:id="rId8"/>
            </p:custDataLst>
          </p:nvPr>
        </p:nvCxnSpPr>
        <p:spPr>
          <a:xfrm>
            <a:off x="7218045" y="4872990"/>
            <a:ext cx="1080000"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40"/>
          <p:cNvCxnSpPr/>
          <p:nvPr>
            <p:custDataLst>
              <p:tags r:id="rId9"/>
            </p:custDataLst>
          </p:nvPr>
        </p:nvCxnSpPr>
        <p:spPr>
          <a:xfrm>
            <a:off x="7111365" y="3286125"/>
            <a:ext cx="1188085"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 name="矩形 19"/>
          <p:cNvSpPr/>
          <p:nvPr>
            <p:custDataLst>
              <p:tags r:id="rId10"/>
            </p:custDataLst>
          </p:nvPr>
        </p:nvSpPr>
        <p:spPr>
          <a:xfrm>
            <a:off x="695960" y="1510665"/>
            <a:ext cx="2628900" cy="398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00000"/>
              </a:lnSpc>
            </a:pPr>
            <a:r>
              <a:rPr lang="zh-CN" altLang="en-US" sz="2000" dirty="0">
                <a:solidFill>
                  <a:schemeClr val="tx1">
                    <a:lumMod val="85000"/>
                    <a:lumOff val="15000"/>
                  </a:schemeClr>
                </a:solidFill>
                <a:uFillTx/>
                <a:latin typeface="+中文正文" charset="0"/>
                <a:sym typeface="+mn-ea"/>
              </a:rPr>
              <a:t>独立个体</a:t>
            </a:r>
            <a:endParaRPr lang="zh-CN" altLang="en-US" sz="2000" dirty="0">
              <a:solidFill>
                <a:schemeClr val="tx1">
                  <a:lumMod val="85000"/>
                  <a:lumOff val="15000"/>
                </a:schemeClr>
              </a:solidFill>
              <a:uFillTx/>
              <a:latin typeface="+中文正文" charset="0"/>
              <a:sym typeface="+mn-ea"/>
            </a:endParaRPr>
          </a:p>
        </p:txBody>
      </p:sp>
      <p:sp>
        <p:nvSpPr>
          <p:cNvPr id="21" name="矩形 20"/>
          <p:cNvSpPr/>
          <p:nvPr>
            <p:custDataLst>
              <p:tags r:id="rId11"/>
            </p:custDataLst>
          </p:nvPr>
        </p:nvSpPr>
        <p:spPr>
          <a:xfrm>
            <a:off x="695960" y="3097530"/>
            <a:ext cx="2628900" cy="398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00000"/>
              </a:lnSpc>
            </a:pPr>
            <a:r>
              <a:rPr lang="zh-CN" altLang="en-US" sz="2000" dirty="0">
                <a:solidFill>
                  <a:schemeClr val="tx1">
                    <a:lumMod val="85000"/>
                    <a:lumOff val="15000"/>
                  </a:schemeClr>
                </a:solidFill>
                <a:uFillTx/>
                <a:latin typeface="+中文正文" charset="0"/>
                <a:sym typeface="+mn-ea"/>
              </a:rPr>
              <a:t>套餐作业</a:t>
            </a:r>
            <a:endParaRPr lang="zh-CN" altLang="en-US" sz="2000" dirty="0">
              <a:solidFill>
                <a:schemeClr val="tx1">
                  <a:lumMod val="85000"/>
                  <a:lumOff val="15000"/>
                </a:schemeClr>
              </a:solidFill>
              <a:uFillTx/>
              <a:latin typeface="+中文正文" charset="0"/>
              <a:sym typeface="+mn-ea"/>
            </a:endParaRPr>
          </a:p>
        </p:txBody>
      </p:sp>
      <p:sp>
        <p:nvSpPr>
          <p:cNvPr id="22" name="矩形 21"/>
          <p:cNvSpPr/>
          <p:nvPr>
            <p:custDataLst>
              <p:tags r:id="rId12"/>
            </p:custDataLst>
          </p:nvPr>
        </p:nvSpPr>
        <p:spPr>
          <a:xfrm>
            <a:off x="695960" y="4684395"/>
            <a:ext cx="2628900" cy="398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00000"/>
              </a:lnSpc>
            </a:pPr>
            <a:r>
              <a:rPr lang="zh-CN" altLang="en-US" sz="2000" dirty="0">
                <a:solidFill>
                  <a:schemeClr val="tx1">
                    <a:lumMod val="85000"/>
                    <a:lumOff val="15000"/>
                  </a:schemeClr>
                </a:solidFill>
                <a:uFillTx/>
                <a:latin typeface="+中文正文" charset="0"/>
                <a:sym typeface="+mn-ea"/>
              </a:rPr>
              <a:t>以人为本</a:t>
            </a:r>
            <a:endParaRPr lang="zh-CN" altLang="en-US" sz="2000" dirty="0">
              <a:solidFill>
                <a:schemeClr val="tx1">
                  <a:lumMod val="85000"/>
                  <a:lumOff val="15000"/>
                </a:schemeClr>
              </a:solidFill>
              <a:uFillTx/>
              <a:latin typeface="+中文正文" charset="0"/>
              <a:sym typeface="+mn-ea"/>
            </a:endParaRPr>
          </a:p>
        </p:txBody>
      </p:sp>
      <p:sp>
        <p:nvSpPr>
          <p:cNvPr id="23" name="矩形 22"/>
          <p:cNvSpPr/>
          <p:nvPr>
            <p:custDataLst>
              <p:tags r:id="rId13"/>
            </p:custDataLst>
          </p:nvPr>
        </p:nvSpPr>
        <p:spPr>
          <a:xfrm>
            <a:off x="8869045" y="1499870"/>
            <a:ext cx="2628900" cy="398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00000"/>
              </a:lnSpc>
            </a:pPr>
            <a:r>
              <a:rPr lang="zh-CN" altLang="en-US" sz="2000" dirty="0">
                <a:solidFill>
                  <a:schemeClr val="tx1">
                    <a:lumMod val="85000"/>
                    <a:lumOff val="15000"/>
                  </a:schemeClr>
                </a:solidFill>
                <a:uFillTx/>
                <a:latin typeface="+中文正文" charset="0"/>
                <a:sym typeface="+mn-ea"/>
              </a:rPr>
              <a:t>层次感</a:t>
            </a:r>
            <a:endParaRPr lang="zh-CN" altLang="en-US" sz="2000" dirty="0">
              <a:solidFill>
                <a:schemeClr val="tx1">
                  <a:lumMod val="85000"/>
                  <a:lumOff val="15000"/>
                </a:schemeClr>
              </a:solidFill>
              <a:uFillTx/>
              <a:latin typeface="+中文正文" charset="0"/>
              <a:sym typeface="+mn-ea"/>
            </a:endParaRPr>
          </a:p>
        </p:txBody>
      </p:sp>
      <p:sp>
        <p:nvSpPr>
          <p:cNvPr id="24" name="矩形 23"/>
          <p:cNvSpPr/>
          <p:nvPr>
            <p:custDataLst>
              <p:tags r:id="rId14"/>
            </p:custDataLst>
          </p:nvPr>
        </p:nvSpPr>
        <p:spPr>
          <a:xfrm>
            <a:off x="8869045" y="3086735"/>
            <a:ext cx="2628900" cy="398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00000"/>
              </a:lnSpc>
            </a:pPr>
            <a:r>
              <a:rPr lang="zh-CN" altLang="en-US" sz="2000" dirty="0">
                <a:solidFill>
                  <a:schemeClr val="tx1">
                    <a:lumMod val="85000"/>
                    <a:lumOff val="15000"/>
                  </a:schemeClr>
                </a:solidFill>
                <a:uFillTx/>
                <a:latin typeface="+中文正文" charset="0"/>
                <a:sym typeface="+mn-ea"/>
              </a:rPr>
              <a:t>成就感</a:t>
            </a:r>
            <a:endParaRPr lang="zh-CN" altLang="en-US" sz="2000" dirty="0">
              <a:solidFill>
                <a:schemeClr val="tx1">
                  <a:lumMod val="85000"/>
                  <a:lumOff val="15000"/>
                </a:schemeClr>
              </a:solidFill>
              <a:uFillTx/>
              <a:latin typeface="+中文正文" charset="0"/>
              <a:sym typeface="+mn-ea"/>
            </a:endParaRPr>
          </a:p>
        </p:txBody>
      </p:sp>
      <p:sp>
        <p:nvSpPr>
          <p:cNvPr id="25" name="矩形 24"/>
          <p:cNvSpPr/>
          <p:nvPr>
            <p:custDataLst>
              <p:tags r:id="rId15"/>
            </p:custDataLst>
          </p:nvPr>
        </p:nvSpPr>
        <p:spPr>
          <a:xfrm>
            <a:off x="8869045" y="4673600"/>
            <a:ext cx="2628900" cy="398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algn="ctr">
              <a:lnSpc>
                <a:spcPct val="100000"/>
              </a:lnSpc>
            </a:pPr>
            <a:r>
              <a:rPr lang="zh-CN" altLang="en-US" sz="2000" dirty="0">
                <a:solidFill>
                  <a:schemeClr val="tx1">
                    <a:lumMod val="85000"/>
                    <a:lumOff val="15000"/>
                  </a:schemeClr>
                </a:solidFill>
                <a:uFillTx/>
                <a:latin typeface="+中文正文" charset="0"/>
                <a:sym typeface="+mn-ea"/>
              </a:rPr>
              <a:t>多元化</a:t>
            </a:r>
            <a:endParaRPr lang="zh-CN" altLang="en-US" sz="2000" dirty="0">
              <a:solidFill>
                <a:schemeClr val="tx1">
                  <a:lumMod val="85000"/>
                  <a:lumOff val="15000"/>
                </a:schemeClr>
              </a:solidFill>
              <a:uFillTx/>
              <a:latin typeface="+中文正文" charset="0"/>
              <a:sym typeface="+mn-ea"/>
            </a:endParaRPr>
          </a:p>
        </p:txBody>
      </p:sp>
      <p:sp>
        <p:nvSpPr>
          <p:cNvPr id="26" name="任意多边形 25"/>
          <p:cNvSpPr/>
          <p:nvPr>
            <p:custDataLst>
              <p:tags r:id="rId16"/>
            </p:custDataLst>
          </p:nvPr>
        </p:nvSpPr>
        <p:spPr>
          <a:xfrm>
            <a:off x="5128895" y="1275715"/>
            <a:ext cx="1934210" cy="1934210"/>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3718" h="3718">
                <a:moveTo>
                  <a:pt x="1859" y="0"/>
                </a:moveTo>
                <a:lnTo>
                  <a:pt x="3718" y="3718"/>
                </a:lnTo>
                <a:lnTo>
                  <a:pt x="2879" y="3718"/>
                </a:lnTo>
                <a:lnTo>
                  <a:pt x="1859" y="1679"/>
                </a:lnTo>
                <a:lnTo>
                  <a:pt x="840" y="3718"/>
                </a:lnTo>
                <a:lnTo>
                  <a:pt x="0" y="3718"/>
                </a:lnTo>
                <a:lnTo>
                  <a:pt x="1859" y="0"/>
                </a:lnTo>
                <a:close/>
              </a:path>
            </a:pathLst>
          </a:custGeom>
          <a:gradFill>
            <a:gsLst>
              <a:gs pos="0">
                <a:schemeClr val="accent1"/>
              </a:gs>
              <a:gs pos="32000">
                <a:schemeClr val="accent1">
                  <a:alpha val="60000"/>
                </a:schemeClr>
              </a:gs>
              <a:gs pos="64000">
                <a:schemeClr val="accent1">
                  <a:alpha val="23000"/>
                </a:schemeClr>
              </a:gs>
              <a:gs pos="100000">
                <a:schemeClr val="accent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7" name="任意多边形 26"/>
          <p:cNvSpPr/>
          <p:nvPr>
            <p:custDataLst>
              <p:tags r:id="rId17"/>
            </p:custDataLst>
          </p:nvPr>
        </p:nvSpPr>
        <p:spPr>
          <a:xfrm>
            <a:off x="5128895" y="2558415"/>
            <a:ext cx="1934210" cy="1934210"/>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3718" h="3718">
                <a:moveTo>
                  <a:pt x="1859" y="0"/>
                </a:moveTo>
                <a:lnTo>
                  <a:pt x="3718" y="3718"/>
                </a:lnTo>
                <a:lnTo>
                  <a:pt x="2879" y="3718"/>
                </a:lnTo>
                <a:lnTo>
                  <a:pt x="1859" y="1679"/>
                </a:lnTo>
                <a:lnTo>
                  <a:pt x="840" y="3718"/>
                </a:lnTo>
                <a:lnTo>
                  <a:pt x="0" y="3718"/>
                </a:lnTo>
                <a:lnTo>
                  <a:pt x="1859" y="0"/>
                </a:lnTo>
                <a:close/>
              </a:path>
            </a:pathLst>
          </a:custGeom>
          <a:gradFill>
            <a:gsLst>
              <a:gs pos="0">
                <a:schemeClr val="accent1"/>
              </a:gs>
              <a:gs pos="32000">
                <a:schemeClr val="accent1">
                  <a:alpha val="60000"/>
                </a:schemeClr>
              </a:gs>
              <a:gs pos="64000">
                <a:schemeClr val="accent1">
                  <a:alpha val="23000"/>
                </a:schemeClr>
              </a:gs>
              <a:gs pos="100000">
                <a:schemeClr val="accent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8" name="任意多边形 27"/>
          <p:cNvSpPr/>
          <p:nvPr>
            <p:custDataLst>
              <p:tags r:id="rId18"/>
            </p:custDataLst>
          </p:nvPr>
        </p:nvSpPr>
        <p:spPr>
          <a:xfrm>
            <a:off x="5128895" y="3841115"/>
            <a:ext cx="1934210" cy="1934210"/>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3718" h="3718">
                <a:moveTo>
                  <a:pt x="1859" y="0"/>
                </a:moveTo>
                <a:lnTo>
                  <a:pt x="3718" y="3718"/>
                </a:lnTo>
                <a:lnTo>
                  <a:pt x="2879" y="3718"/>
                </a:lnTo>
                <a:lnTo>
                  <a:pt x="1859" y="1679"/>
                </a:lnTo>
                <a:lnTo>
                  <a:pt x="840" y="3718"/>
                </a:lnTo>
                <a:lnTo>
                  <a:pt x="0" y="3718"/>
                </a:lnTo>
                <a:lnTo>
                  <a:pt x="1859" y="0"/>
                </a:lnTo>
                <a:close/>
              </a:path>
            </a:pathLst>
          </a:custGeom>
          <a:gradFill>
            <a:gsLst>
              <a:gs pos="0">
                <a:schemeClr val="accent1"/>
              </a:gs>
              <a:gs pos="32000">
                <a:schemeClr val="accent1">
                  <a:alpha val="60000"/>
                </a:schemeClr>
              </a:gs>
              <a:gs pos="64000">
                <a:schemeClr val="accent1">
                  <a:alpha val="23000"/>
                </a:schemeClr>
              </a:gs>
              <a:gs pos="100000">
                <a:schemeClr val="accent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pic>
        <p:nvPicPr>
          <p:cNvPr id="29" name="图片 3" descr="343439383331313b343532303031393bd2b5bca8b9dcc0ed"/>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3392805" y="1552575"/>
            <a:ext cx="324000" cy="324000"/>
          </a:xfrm>
          <a:prstGeom prst="rect">
            <a:avLst/>
          </a:prstGeom>
        </p:spPr>
      </p:pic>
      <p:cxnSp>
        <p:nvCxnSpPr>
          <p:cNvPr id="30" name="Straight Connector 39"/>
          <p:cNvCxnSpPr/>
          <p:nvPr>
            <p:custDataLst>
              <p:tags r:id="rId22"/>
            </p:custDataLst>
          </p:nvPr>
        </p:nvCxnSpPr>
        <p:spPr>
          <a:xfrm flipH="1" flipV="1">
            <a:off x="5184140" y="1699260"/>
            <a:ext cx="514985" cy="3638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7" name="图片 12" descr="343439383331313b343532303032383bbfcdbba7b9dcc0ed"/>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3392170" y="3124200"/>
            <a:ext cx="324000" cy="324000"/>
          </a:xfrm>
          <a:prstGeom prst="rect">
            <a:avLst/>
          </a:prstGeom>
        </p:spPr>
      </p:pic>
      <p:cxnSp>
        <p:nvCxnSpPr>
          <p:cNvPr id="39" name="Straight Connector 39"/>
          <p:cNvCxnSpPr/>
          <p:nvPr>
            <p:custDataLst>
              <p:tags r:id="rId26"/>
            </p:custDataLst>
          </p:nvPr>
        </p:nvCxnSpPr>
        <p:spPr>
          <a:xfrm flipH="1" flipV="1">
            <a:off x="5079365" y="3286125"/>
            <a:ext cx="476250" cy="3359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0" name="图片 16" descr="343439383331313b343532303033323bd3a6d3c3b9dcc0ed"/>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3392805" y="4715510"/>
            <a:ext cx="324000" cy="324000"/>
          </a:xfrm>
          <a:prstGeom prst="rect">
            <a:avLst/>
          </a:prstGeom>
        </p:spPr>
      </p:pic>
      <p:cxnSp>
        <p:nvCxnSpPr>
          <p:cNvPr id="41" name="Straight Connector 39"/>
          <p:cNvCxnSpPr/>
          <p:nvPr>
            <p:custDataLst>
              <p:tags r:id="rId30"/>
            </p:custDataLst>
          </p:nvPr>
        </p:nvCxnSpPr>
        <p:spPr>
          <a:xfrm flipV="1">
            <a:off x="6635115" y="3286125"/>
            <a:ext cx="476250" cy="3359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2" name="图片 4" descr="343439383331313b343532303032303bb8f6c8cbd0c5cfa2"/>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8479790" y="1541145"/>
            <a:ext cx="324000" cy="324000"/>
          </a:xfrm>
          <a:prstGeom prst="rect">
            <a:avLst/>
          </a:prstGeom>
        </p:spPr>
      </p:pic>
      <p:cxnSp>
        <p:nvCxnSpPr>
          <p:cNvPr id="44" name="Straight Connector 39"/>
          <p:cNvCxnSpPr/>
          <p:nvPr>
            <p:custDataLst>
              <p:tags r:id="rId34"/>
            </p:custDataLst>
          </p:nvPr>
        </p:nvCxnSpPr>
        <p:spPr>
          <a:xfrm flipH="1" flipV="1">
            <a:off x="4971415" y="4872990"/>
            <a:ext cx="447675" cy="3149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5" name="图片 8" descr="343439383331313b343532303032343bb7a2b2bcb9dcc0ed"/>
          <p:cNvPicPr>
            <a:picLocks noChangeAspect="1"/>
          </p:cNvPicPr>
          <p:nvPr>
            <p:custDataLst>
              <p:tags r:id="rId35"/>
            </p:custDataLst>
          </p:nvPr>
        </p:nvPicPr>
        <p:blipFill>
          <a:blip r:embed="rId36">
            <a:extLst>
              <a:ext uri="{96DAC541-7B7A-43D3-8B79-37D633B846F1}">
                <asvg:svgBlip xmlns:asvg="http://schemas.microsoft.com/office/drawing/2016/SVG/main" r:embed="rId37"/>
              </a:ext>
            </a:extLst>
          </a:blip>
          <a:stretch>
            <a:fillRect/>
          </a:stretch>
        </p:blipFill>
        <p:spPr>
          <a:xfrm>
            <a:off x="8457565" y="3092450"/>
            <a:ext cx="360000" cy="360000"/>
          </a:xfrm>
          <a:prstGeom prst="rect">
            <a:avLst/>
          </a:prstGeom>
        </p:spPr>
      </p:pic>
      <p:cxnSp>
        <p:nvCxnSpPr>
          <p:cNvPr id="48" name="Straight Connector 39"/>
          <p:cNvCxnSpPr/>
          <p:nvPr>
            <p:custDataLst>
              <p:tags r:id="rId38"/>
            </p:custDataLst>
          </p:nvPr>
        </p:nvCxnSpPr>
        <p:spPr>
          <a:xfrm flipV="1">
            <a:off x="6770370" y="4872990"/>
            <a:ext cx="447675" cy="3149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9" name="图片 5" descr="343435383037343b343532333833373bb9abcbbe"/>
          <p:cNvPicPr>
            <a:picLocks noChangeAspect="1"/>
          </p:cNvPicPr>
          <p:nvPr>
            <p:custDataLst>
              <p:tags r:id="rId39"/>
            </p:custDataLst>
          </p:nvPr>
        </p:nvPicPr>
        <p:blipFill>
          <a:blip r:embed="rId40">
            <a:extLst>
              <a:ext uri="{96DAC541-7B7A-43D3-8B79-37D633B846F1}">
                <asvg:svgBlip xmlns:asvg="http://schemas.microsoft.com/office/drawing/2016/SVG/main" r:embed="rId41"/>
              </a:ext>
            </a:extLst>
          </a:blip>
          <a:stretch>
            <a:fillRect/>
          </a:stretch>
        </p:blipFill>
        <p:spPr>
          <a:xfrm>
            <a:off x="8479790" y="4700270"/>
            <a:ext cx="324000" cy="324000"/>
          </a:xfrm>
          <a:prstGeom prst="rect">
            <a:avLst/>
          </a:prstGeom>
        </p:spPr>
      </p:pic>
      <p:sp>
        <p:nvSpPr>
          <p:cNvPr id="6" name="文本框 5"/>
          <p:cNvSpPr txBox="1"/>
          <p:nvPr/>
        </p:nvSpPr>
        <p:spPr>
          <a:xfrm>
            <a:off x="2581275" y="5645150"/>
            <a:ext cx="7741920" cy="694055"/>
          </a:xfrm>
          <a:prstGeom prst="rect">
            <a:avLst/>
          </a:prstGeom>
          <a:noFill/>
        </p:spPr>
        <p:txBody>
          <a:bodyPr wrap="square" rtlCol="0" anchor="t">
            <a:spAutoFit/>
          </a:bodyPr>
          <a:p>
            <a:pPr lvl="0" algn="l">
              <a:lnSpc>
                <a:spcPct val="140000"/>
              </a:lnSpc>
              <a:buClrTx/>
              <a:buSzTx/>
              <a:buFontTx/>
            </a:pPr>
            <a:r>
              <a:rPr lang="zh-CN" altLang="en-US" sz="2800">
                <a:sym typeface="+mn-ea"/>
              </a:rPr>
              <a:t>差异化设计</a:t>
            </a:r>
            <a:r>
              <a:rPr lang="zh-CN" altLang="en-US" sz="2800">
                <a:sym typeface="+mn-ea"/>
              </a:rPr>
              <a:t>-</a:t>
            </a:r>
            <a:r>
              <a:rPr lang="zh-CN" altLang="en-US" sz="2800">
                <a:sym typeface="+mn-ea"/>
              </a:rPr>
              <a:t>分层实施</a:t>
            </a:r>
            <a:r>
              <a:rPr lang="zh-CN" altLang="en-US" sz="2800">
                <a:sym typeface="+mn-ea"/>
              </a:rPr>
              <a:t>-</a:t>
            </a:r>
            <a:r>
              <a:rPr lang="zh-CN" altLang="en-US" sz="2800">
                <a:sym typeface="+mn-ea"/>
              </a:rPr>
              <a:t>多元实践</a:t>
            </a:r>
            <a:r>
              <a:rPr lang="zh-CN" altLang="en-US" sz="2800">
                <a:sym typeface="+mn-ea"/>
              </a:rPr>
              <a:t>-</a:t>
            </a:r>
            <a:r>
              <a:rPr lang="zh-CN" altLang="en-US" sz="2800">
                <a:sym typeface="+mn-ea"/>
              </a:rPr>
              <a:t>效果强化</a:t>
            </a:r>
            <a:endParaRPr lang="zh-CN" altLang="en-US" sz="2800">
              <a:sym typeface="+mn-ea"/>
            </a:endParaRPr>
          </a:p>
        </p:txBody>
      </p:sp>
    </p:spTree>
    <p:custDataLst>
      <p:tags r:id="rId4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五、固基础情境 重温故知新</a:t>
            </a:r>
            <a:endParaRPr lang="zh-CN" altLang="en-US"/>
          </a:p>
        </p:txBody>
      </p:sp>
      <p:sp>
        <p:nvSpPr>
          <p:cNvPr id="30" name="平行四边形 29"/>
          <p:cNvSpPr/>
          <p:nvPr>
            <p:custDataLst>
              <p:tags r:id="rId2"/>
            </p:custDataLst>
          </p:nvPr>
        </p:nvSpPr>
        <p:spPr>
          <a:xfrm rot="5400000">
            <a:off x="8280478" y="2956804"/>
            <a:ext cx="1499221" cy="2092817"/>
          </a:xfrm>
          <a:prstGeom prst="parallelogram">
            <a:avLst>
              <a:gd name="adj" fmla="val 14166"/>
            </a:avLst>
          </a:prstGeom>
          <a:gradFill>
            <a:gsLst>
              <a:gs pos="0">
                <a:schemeClr val="bg1">
                  <a:alpha val="0"/>
                </a:schemeClr>
              </a:gs>
              <a:gs pos="18000">
                <a:schemeClr val="bg2">
                  <a:alpha val="0"/>
                </a:schemeClr>
              </a:gs>
              <a:gs pos="44000">
                <a:schemeClr val="accent1">
                  <a:lumMod val="20000"/>
                  <a:lumOff val="80000"/>
                  <a:alpha val="15000"/>
                </a:schemeClr>
              </a:gs>
              <a:gs pos="100000">
                <a:schemeClr val="accent1">
                  <a:alpha val="60000"/>
                </a:schemeClr>
              </a:gs>
            </a:gsLst>
            <a:lin ang="11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lgn="l">
              <a:buClrTx/>
              <a:buSzTx/>
              <a:buFontTx/>
            </a:pPr>
            <a:endParaRPr lang="zh-CN" altLang="en-US">
              <a:sym typeface="+mn-ea"/>
            </a:endParaRPr>
          </a:p>
        </p:txBody>
      </p:sp>
      <p:sp>
        <p:nvSpPr>
          <p:cNvPr id="31" name="任意多边形: 形状 30"/>
          <p:cNvSpPr/>
          <p:nvPr>
            <p:custDataLst>
              <p:tags r:id="rId3"/>
            </p:custDataLst>
          </p:nvPr>
        </p:nvSpPr>
        <p:spPr>
          <a:xfrm>
            <a:off x="7983565" y="826166"/>
            <a:ext cx="2092817" cy="2643415"/>
          </a:xfrm>
          <a:custGeom>
            <a:avLst/>
            <a:gdLst>
              <a:gd name="connsiteX0" fmla="*/ 56198 w 3421380"/>
              <a:gd name="connsiteY0" fmla="*/ 2209800 h 5087302"/>
              <a:gd name="connsiteX1" fmla="*/ 56198 w 3421380"/>
              <a:gd name="connsiteY1" fmla="*/ 0 h 5087302"/>
              <a:gd name="connsiteX2" fmla="*/ 0 w 3421380"/>
              <a:gd name="connsiteY2" fmla="*/ 0 h 5087302"/>
              <a:gd name="connsiteX3" fmla="*/ 0 w 3421380"/>
              <a:gd name="connsiteY3" fmla="*/ 2203133 h 5087302"/>
              <a:gd name="connsiteX4" fmla="*/ 0 w 3421380"/>
              <a:gd name="connsiteY4" fmla="*/ 2347913 h 5087302"/>
              <a:gd name="connsiteX5" fmla="*/ 0 w 3421380"/>
              <a:gd name="connsiteY5" fmla="*/ 4673918 h 5087302"/>
              <a:gd name="connsiteX6" fmla="*/ 3421380 w 3421380"/>
              <a:gd name="connsiteY6" fmla="*/ 5087303 h 5087302"/>
              <a:gd name="connsiteX7" fmla="*/ 3421380 w 3421380"/>
              <a:gd name="connsiteY7" fmla="*/ 2616518 h 50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1380" h="5087302">
                <a:moveTo>
                  <a:pt x="56198" y="2209800"/>
                </a:moveTo>
                <a:lnTo>
                  <a:pt x="56198" y="0"/>
                </a:lnTo>
                <a:lnTo>
                  <a:pt x="0" y="0"/>
                </a:lnTo>
                <a:lnTo>
                  <a:pt x="0" y="2203133"/>
                </a:lnTo>
                <a:lnTo>
                  <a:pt x="0" y="2347913"/>
                </a:lnTo>
                <a:lnTo>
                  <a:pt x="0" y="4673918"/>
                </a:lnTo>
                <a:lnTo>
                  <a:pt x="3421380" y="5087303"/>
                </a:lnTo>
                <a:lnTo>
                  <a:pt x="3421380" y="2616518"/>
                </a:lnTo>
                <a:close/>
              </a:path>
            </a:pathLst>
          </a:custGeom>
          <a:solidFill>
            <a:schemeClr val="accent1">
              <a:lumMod val="100000"/>
            </a:schemeClr>
          </a:solidFill>
          <a:ln w="9525" cap="flat">
            <a:noFill/>
            <a:prstDash val="solid"/>
            <a:miter/>
          </a:ln>
        </p:spPr>
        <p:txBody>
          <a:bodyPr rtlCol="0" anchor="ctr"/>
          <a:lstStyle/>
          <a:p>
            <a:endParaRPr lang="zh-CN" altLang="en-US"/>
          </a:p>
        </p:txBody>
      </p:sp>
      <p:sp>
        <p:nvSpPr>
          <p:cNvPr id="32" name="任意多边形: 形状 31"/>
          <p:cNvSpPr/>
          <p:nvPr>
            <p:custDataLst>
              <p:tags r:id="rId4"/>
            </p:custDataLst>
          </p:nvPr>
        </p:nvSpPr>
        <p:spPr>
          <a:xfrm>
            <a:off x="8592046" y="2124683"/>
            <a:ext cx="1148953" cy="1223770"/>
          </a:xfrm>
          <a:custGeom>
            <a:avLst/>
            <a:gdLst>
              <a:gd name="connsiteX0" fmla="*/ 496253 w 1878330"/>
              <a:gd name="connsiteY0" fmla="*/ 2365058 h 2365057"/>
              <a:gd name="connsiteX1" fmla="*/ 0 w 1878330"/>
              <a:gd name="connsiteY1" fmla="*/ 2304098 h 2365057"/>
              <a:gd name="connsiteX2" fmla="*/ 1387793 w 1878330"/>
              <a:gd name="connsiteY2" fmla="*/ 0 h 2365057"/>
              <a:gd name="connsiteX3" fmla="*/ 1878330 w 1878330"/>
              <a:gd name="connsiteY3" fmla="*/ 60960 h 2365057"/>
            </a:gdLst>
            <a:ahLst/>
            <a:cxnLst>
              <a:cxn ang="0">
                <a:pos x="connsiteX0" y="connsiteY0"/>
              </a:cxn>
              <a:cxn ang="0">
                <a:pos x="connsiteX1" y="connsiteY1"/>
              </a:cxn>
              <a:cxn ang="0">
                <a:pos x="connsiteX2" y="connsiteY2"/>
              </a:cxn>
              <a:cxn ang="0">
                <a:pos x="connsiteX3" y="connsiteY3"/>
              </a:cxn>
            </a:cxnLst>
            <a:rect l="l" t="t" r="r" b="b"/>
            <a:pathLst>
              <a:path w="1878330" h="2365057">
                <a:moveTo>
                  <a:pt x="496253" y="2365058"/>
                </a:moveTo>
                <a:lnTo>
                  <a:pt x="0" y="2304098"/>
                </a:lnTo>
                <a:lnTo>
                  <a:pt x="1387793" y="0"/>
                </a:lnTo>
                <a:lnTo>
                  <a:pt x="1878330" y="60960"/>
                </a:lnTo>
                <a:close/>
              </a:path>
            </a:pathLst>
          </a:custGeom>
          <a:solidFill>
            <a:schemeClr val="accent1">
              <a:lumMod val="92000"/>
              <a:lumOff val="8000"/>
            </a:schemeClr>
          </a:solidFill>
          <a:ln w="9525" cap="flat">
            <a:noFill/>
            <a:prstDash val="solid"/>
            <a:miter/>
          </a:ln>
        </p:spPr>
        <p:txBody>
          <a:bodyPr rtlCol="0" anchor="ctr"/>
          <a:lstStyle/>
          <a:p>
            <a:endParaRPr lang="zh-CN" altLang="en-US"/>
          </a:p>
        </p:txBody>
      </p:sp>
      <p:sp>
        <p:nvSpPr>
          <p:cNvPr id="33" name="任意多边形: 形状 32"/>
          <p:cNvSpPr/>
          <p:nvPr>
            <p:custDataLst>
              <p:tags r:id="rId5"/>
            </p:custDataLst>
          </p:nvPr>
        </p:nvSpPr>
        <p:spPr>
          <a:xfrm>
            <a:off x="8317433" y="2092826"/>
            <a:ext cx="1005041" cy="1207009"/>
          </a:xfrm>
          <a:custGeom>
            <a:avLst/>
            <a:gdLst>
              <a:gd name="connsiteX0" fmla="*/ 261938 w 1643062"/>
              <a:gd name="connsiteY0" fmla="*/ 2336483 h 2336482"/>
              <a:gd name="connsiteX1" fmla="*/ 0 w 1643062"/>
              <a:gd name="connsiteY1" fmla="*/ 2304098 h 2336482"/>
              <a:gd name="connsiteX2" fmla="*/ 1388745 w 1643062"/>
              <a:gd name="connsiteY2" fmla="*/ 0 h 2336482"/>
              <a:gd name="connsiteX3" fmla="*/ 1643063 w 1643062"/>
              <a:gd name="connsiteY3" fmla="*/ 32385 h 2336482"/>
            </a:gdLst>
            <a:ahLst/>
            <a:cxnLst>
              <a:cxn ang="0">
                <a:pos x="connsiteX0" y="connsiteY0"/>
              </a:cxn>
              <a:cxn ang="0">
                <a:pos x="connsiteX1" y="connsiteY1"/>
              </a:cxn>
              <a:cxn ang="0">
                <a:pos x="connsiteX2" y="connsiteY2"/>
              </a:cxn>
              <a:cxn ang="0">
                <a:pos x="connsiteX3" y="connsiteY3"/>
              </a:cxn>
            </a:cxnLst>
            <a:rect l="l" t="t" r="r" b="b"/>
            <a:pathLst>
              <a:path w="1643062" h="2336482">
                <a:moveTo>
                  <a:pt x="261938" y="2336483"/>
                </a:moveTo>
                <a:lnTo>
                  <a:pt x="0" y="2304098"/>
                </a:lnTo>
                <a:lnTo>
                  <a:pt x="1388745" y="0"/>
                </a:lnTo>
                <a:lnTo>
                  <a:pt x="1643063" y="32385"/>
                </a:lnTo>
                <a:close/>
              </a:path>
            </a:pathLst>
          </a:custGeom>
          <a:solidFill>
            <a:schemeClr val="accent1">
              <a:lumMod val="92000"/>
              <a:lumOff val="8000"/>
            </a:schemeClr>
          </a:solidFill>
          <a:ln w="9525" cap="flat">
            <a:noFill/>
            <a:prstDash val="solid"/>
            <a:miter/>
          </a:ln>
        </p:spPr>
        <p:txBody>
          <a:bodyPr rtlCol="0" anchor="ctr"/>
          <a:lstStyle/>
          <a:p>
            <a:endParaRPr lang="zh-CN" altLang="en-US"/>
          </a:p>
        </p:txBody>
      </p:sp>
      <p:sp>
        <p:nvSpPr>
          <p:cNvPr id="34" name="矩形 33"/>
          <p:cNvSpPr/>
          <p:nvPr>
            <p:custDataLst>
              <p:tags r:id="rId6"/>
            </p:custDataLst>
          </p:nvPr>
        </p:nvSpPr>
        <p:spPr>
          <a:xfrm>
            <a:off x="8132021" y="1179149"/>
            <a:ext cx="1709107" cy="7889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30000"/>
              </a:lnSpc>
            </a:pPr>
            <a:r>
              <a:rPr lang="zh-CN" altLang="en-US" sz="2000" kern="0" dirty="0">
                <a:solidFill>
                  <a:schemeClr val="tx1">
                    <a:lumMod val="85000"/>
                    <a:lumOff val="15000"/>
                  </a:schemeClr>
                </a:solidFill>
                <a:latin typeface="微软雅黑" panose="020B0503020204020204" charset="-122"/>
                <a:sym typeface="+mn-ea"/>
              </a:rPr>
              <a:t>思维导图、流程图</a:t>
            </a:r>
            <a:endParaRPr lang="zh-CN" altLang="en-US" sz="2000" kern="0" dirty="0">
              <a:solidFill>
                <a:schemeClr val="tx1">
                  <a:lumMod val="85000"/>
                  <a:lumOff val="15000"/>
                </a:schemeClr>
              </a:solidFill>
              <a:latin typeface="微软雅黑" panose="020B0503020204020204" charset="-122"/>
              <a:sym typeface="+mn-ea"/>
            </a:endParaRPr>
          </a:p>
        </p:txBody>
      </p:sp>
      <p:sp>
        <p:nvSpPr>
          <p:cNvPr id="36" name="平行四边形 35"/>
          <p:cNvSpPr/>
          <p:nvPr>
            <p:custDataLst>
              <p:tags r:id="rId7"/>
            </p:custDataLst>
          </p:nvPr>
        </p:nvSpPr>
        <p:spPr>
          <a:xfrm rot="5400000">
            <a:off x="6325057" y="3417466"/>
            <a:ext cx="1499221" cy="2092817"/>
          </a:xfrm>
          <a:prstGeom prst="parallelogram">
            <a:avLst>
              <a:gd name="adj" fmla="val 14166"/>
            </a:avLst>
          </a:prstGeom>
          <a:gradFill>
            <a:gsLst>
              <a:gs pos="0">
                <a:schemeClr val="bg1">
                  <a:alpha val="0"/>
                </a:schemeClr>
              </a:gs>
              <a:gs pos="18000">
                <a:schemeClr val="bg2">
                  <a:alpha val="0"/>
                </a:schemeClr>
              </a:gs>
              <a:gs pos="44000">
                <a:schemeClr val="accent1">
                  <a:lumMod val="20000"/>
                  <a:lumOff val="80000"/>
                  <a:alpha val="15000"/>
                </a:schemeClr>
              </a:gs>
              <a:gs pos="100000">
                <a:schemeClr val="accent1">
                  <a:alpha val="60000"/>
                </a:schemeClr>
              </a:gs>
            </a:gsLst>
            <a:lin ang="11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lgn="l">
              <a:buClrTx/>
              <a:buSzTx/>
              <a:buFontTx/>
            </a:pPr>
            <a:endParaRPr lang="zh-CN" altLang="en-US">
              <a:sym typeface="+mn-ea"/>
            </a:endParaRPr>
          </a:p>
        </p:txBody>
      </p:sp>
      <p:sp>
        <p:nvSpPr>
          <p:cNvPr id="37" name="任意多边形: 形状 38"/>
          <p:cNvSpPr/>
          <p:nvPr>
            <p:custDataLst>
              <p:tags r:id="rId8"/>
            </p:custDataLst>
          </p:nvPr>
        </p:nvSpPr>
        <p:spPr>
          <a:xfrm>
            <a:off x="6028144" y="1286828"/>
            <a:ext cx="2092817" cy="2643415"/>
          </a:xfrm>
          <a:custGeom>
            <a:avLst/>
            <a:gdLst>
              <a:gd name="connsiteX0" fmla="*/ 56198 w 3421380"/>
              <a:gd name="connsiteY0" fmla="*/ 2209800 h 5087302"/>
              <a:gd name="connsiteX1" fmla="*/ 56198 w 3421380"/>
              <a:gd name="connsiteY1" fmla="*/ 0 h 5087302"/>
              <a:gd name="connsiteX2" fmla="*/ 0 w 3421380"/>
              <a:gd name="connsiteY2" fmla="*/ 0 h 5087302"/>
              <a:gd name="connsiteX3" fmla="*/ 0 w 3421380"/>
              <a:gd name="connsiteY3" fmla="*/ 2203133 h 5087302"/>
              <a:gd name="connsiteX4" fmla="*/ 0 w 3421380"/>
              <a:gd name="connsiteY4" fmla="*/ 2347913 h 5087302"/>
              <a:gd name="connsiteX5" fmla="*/ 0 w 3421380"/>
              <a:gd name="connsiteY5" fmla="*/ 4673918 h 5087302"/>
              <a:gd name="connsiteX6" fmla="*/ 3421380 w 3421380"/>
              <a:gd name="connsiteY6" fmla="*/ 5087303 h 5087302"/>
              <a:gd name="connsiteX7" fmla="*/ 3421380 w 3421380"/>
              <a:gd name="connsiteY7" fmla="*/ 2616518 h 50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1380" h="5087302">
                <a:moveTo>
                  <a:pt x="56198" y="2209800"/>
                </a:moveTo>
                <a:lnTo>
                  <a:pt x="56198" y="0"/>
                </a:lnTo>
                <a:lnTo>
                  <a:pt x="0" y="0"/>
                </a:lnTo>
                <a:lnTo>
                  <a:pt x="0" y="2203133"/>
                </a:lnTo>
                <a:lnTo>
                  <a:pt x="0" y="2347913"/>
                </a:lnTo>
                <a:lnTo>
                  <a:pt x="0" y="4673918"/>
                </a:lnTo>
                <a:lnTo>
                  <a:pt x="3421380" y="5087303"/>
                </a:lnTo>
                <a:lnTo>
                  <a:pt x="3421380" y="2616518"/>
                </a:lnTo>
                <a:close/>
              </a:path>
            </a:pathLst>
          </a:custGeom>
          <a:solidFill>
            <a:schemeClr val="accent1">
              <a:lumMod val="85000"/>
              <a:lumOff val="15000"/>
            </a:schemeClr>
          </a:solidFill>
          <a:ln w="9525" cap="flat">
            <a:noFill/>
            <a:prstDash val="solid"/>
            <a:miter/>
          </a:ln>
        </p:spPr>
        <p:txBody>
          <a:bodyPr rtlCol="0" anchor="ctr"/>
          <a:lstStyle/>
          <a:p>
            <a:endParaRPr lang="zh-CN" altLang="en-US"/>
          </a:p>
        </p:txBody>
      </p:sp>
      <p:sp>
        <p:nvSpPr>
          <p:cNvPr id="38" name="任意多边形: 形状 39"/>
          <p:cNvSpPr/>
          <p:nvPr>
            <p:custDataLst>
              <p:tags r:id="rId9"/>
            </p:custDataLst>
          </p:nvPr>
        </p:nvSpPr>
        <p:spPr>
          <a:xfrm>
            <a:off x="6636624" y="2580247"/>
            <a:ext cx="1148953" cy="1225658"/>
          </a:xfrm>
          <a:custGeom>
            <a:avLst/>
            <a:gdLst>
              <a:gd name="connsiteX0" fmla="*/ 496253 w 1878330"/>
              <a:gd name="connsiteY0" fmla="*/ 2365058 h 2365057"/>
              <a:gd name="connsiteX1" fmla="*/ 0 w 1878330"/>
              <a:gd name="connsiteY1" fmla="*/ 2304098 h 2365057"/>
              <a:gd name="connsiteX2" fmla="*/ 1387793 w 1878330"/>
              <a:gd name="connsiteY2" fmla="*/ 0 h 2365057"/>
              <a:gd name="connsiteX3" fmla="*/ 1878330 w 1878330"/>
              <a:gd name="connsiteY3" fmla="*/ 60960 h 2365057"/>
            </a:gdLst>
            <a:ahLst/>
            <a:cxnLst>
              <a:cxn ang="0">
                <a:pos x="connsiteX0" y="connsiteY0"/>
              </a:cxn>
              <a:cxn ang="0">
                <a:pos x="connsiteX1" y="connsiteY1"/>
              </a:cxn>
              <a:cxn ang="0">
                <a:pos x="connsiteX2" y="connsiteY2"/>
              </a:cxn>
              <a:cxn ang="0">
                <a:pos x="connsiteX3" y="connsiteY3"/>
              </a:cxn>
            </a:cxnLst>
            <a:rect l="l" t="t" r="r" b="b"/>
            <a:pathLst>
              <a:path w="1878330" h="2365057">
                <a:moveTo>
                  <a:pt x="496253" y="2365058"/>
                </a:moveTo>
                <a:lnTo>
                  <a:pt x="0" y="2304098"/>
                </a:lnTo>
                <a:lnTo>
                  <a:pt x="1387793" y="0"/>
                </a:lnTo>
                <a:lnTo>
                  <a:pt x="1878330" y="60960"/>
                </a:lnTo>
                <a:close/>
              </a:path>
            </a:pathLst>
          </a:custGeom>
          <a:solidFill>
            <a:schemeClr val="accent1">
              <a:lumMod val="77000"/>
              <a:lumOff val="23000"/>
            </a:schemeClr>
          </a:solidFill>
          <a:ln w="9525" cap="flat">
            <a:noFill/>
            <a:prstDash val="solid"/>
            <a:miter/>
          </a:ln>
        </p:spPr>
        <p:txBody>
          <a:bodyPr rtlCol="0" anchor="ctr"/>
          <a:lstStyle/>
          <a:p>
            <a:endParaRPr lang="zh-CN" altLang="en-US"/>
          </a:p>
        </p:txBody>
      </p:sp>
      <p:sp>
        <p:nvSpPr>
          <p:cNvPr id="39" name="任意多边形: 形状 40"/>
          <p:cNvSpPr/>
          <p:nvPr>
            <p:custDataLst>
              <p:tags r:id="rId10"/>
            </p:custDataLst>
          </p:nvPr>
        </p:nvSpPr>
        <p:spPr>
          <a:xfrm>
            <a:off x="6362012" y="2553487"/>
            <a:ext cx="1005041" cy="1209871"/>
          </a:xfrm>
          <a:custGeom>
            <a:avLst/>
            <a:gdLst>
              <a:gd name="connsiteX0" fmla="*/ 261938 w 1643062"/>
              <a:gd name="connsiteY0" fmla="*/ 2336483 h 2336482"/>
              <a:gd name="connsiteX1" fmla="*/ 0 w 1643062"/>
              <a:gd name="connsiteY1" fmla="*/ 2304098 h 2336482"/>
              <a:gd name="connsiteX2" fmla="*/ 1388745 w 1643062"/>
              <a:gd name="connsiteY2" fmla="*/ 0 h 2336482"/>
              <a:gd name="connsiteX3" fmla="*/ 1643063 w 1643062"/>
              <a:gd name="connsiteY3" fmla="*/ 32385 h 2336482"/>
            </a:gdLst>
            <a:ahLst/>
            <a:cxnLst>
              <a:cxn ang="0">
                <a:pos x="connsiteX0" y="connsiteY0"/>
              </a:cxn>
              <a:cxn ang="0">
                <a:pos x="connsiteX1" y="connsiteY1"/>
              </a:cxn>
              <a:cxn ang="0">
                <a:pos x="connsiteX2" y="connsiteY2"/>
              </a:cxn>
              <a:cxn ang="0">
                <a:pos x="connsiteX3" y="connsiteY3"/>
              </a:cxn>
            </a:cxnLst>
            <a:rect l="l" t="t" r="r" b="b"/>
            <a:pathLst>
              <a:path w="1643062" h="2336482">
                <a:moveTo>
                  <a:pt x="261938" y="2336483"/>
                </a:moveTo>
                <a:lnTo>
                  <a:pt x="0" y="2304098"/>
                </a:lnTo>
                <a:lnTo>
                  <a:pt x="1388745" y="0"/>
                </a:lnTo>
                <a:lnTo>
                  <a:pt x="1643063" y="32385"/>
                </a:lnTo>
                <a:close/>
              </a:path>
            </a:pathLst>
          </a:custGeom>
          <a:solidFill>
            <a:schemeClr val="accent1">
              <a:lumMod val="77000"/>
              <a:lumOff val="23000"/>
            </a:schemeClr>
          </a:solidFill>
          <a:ln w="9525" cap="flat">
            <a:noFill/>
            <a:prstDash val="solid"/>
            <a:miter/>
          </a:ln>
        </p:spPr>
        <p:txBody>
          <a:bodyPr rtlCol="0" anchor="ctr"/>
          <a:lstStyle/>
          <a:p>
            <a:endParaRPr lang="zh-CN" altLang="en-US"/>
          </a:p>
        </p:txBody>
      </p:sp>
      <p:sp>
        <p:nvSpPr>
          <p:cNvPr id="40" name="矩形 39"/>
          <p:cNvSpPr/>
          <p:nvPr>
            <p:custDataLst>
              <p:tags r:id="rId11"/>
            </p:custDataLst>
          </p:nvPr>
        </p:nvSpPr>
        <p:spPr>
          <a:xfrm>
            <a:off x="6177237" y="1639810"/>
            <a:ext cx="1709107" cy="7889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30000"/>
              </a:lnSpc>
            </a:pPr>
            <a:r>
              <a:rPr lang="zh-CN" altLang="en-US" sz="2000" kern="0" dirty="0">
                <a:solidFill>
                  <a:schemeClr val="tx1">
                    <a:lumMod val="85000"/>
                    <a:lumOff val="15000"/>
                  </a:schemeClr>
                </a:solidFill>
                <a:latin typeface="微软雅黑" panose="020B0503020204020204" charset="-122"/>
                <a:sym typeface="+mn-ea"/>
              </a:rPr>
              <a:t>建构知识体系</a:t>
            </a:r>
            <a:endParaRPr lang="zh-CN" altLang="en-US" sz="2000" kern="0" dirty="0">
              <a:solidFill>
                <a:schemeClr val="tx1">
                  <a:lumMod val="85000"/>
                  <a:lumOff val="15000"/>
                </a:schemeClr>
              </a:solidFill>
              <a:latin typeface="微软雅黑" panose="020B0503020204020204" charset="-122"/>
              <a:sym typeface="+mn-ea"/>
            </a:endParaRPr>
          </a:p>
        </p:txBody>
      </p:sp>
      <p:sp>
        <p:nvSpPr>
          <p:cNvPr id="42" name="平行四边形 41"/>
          <p:cNvSpPr/>
          <p:nvPr>
            <p:custDataLst>
              <p:tags r:id="rId12"/>
            </p:custDataLst>
          </p:nvPr>
        </p:nvSpPr>
        <p:spPr>
          <a:xfrm rot="5400000">
            <a:off x="4368999" y="3870481"/>
            <a:ext cx="1499221" cy="2092816"/>
          </a:xfrm>
          <a:prstGeom prst="parallelogram">
            <a:avLst>
              <a:gd name="adj" fmla="val 14166"/>
            </a:avLst>
          </a:prstGeom>
          <a:gradFill>
            <a:gsLst>
              <a:gs pos="0">
                <a:schemeClr val="bg1">
                  <a:alpha val="0"/>
                </a:schemeClr>
              </a:gs>
              <a:gs pos="18000">
                <a:schemeClr val="bg2">
                  <a:alpha val="0"/>
                </a:schemeClr>
              </a:gs>
              <a:gs pos="44000">
                <a:schemeClr val="accent1">
                  <a:lumMod val="20000"/>
                  <a:lumOff val="80000"/>
                  <a:alpha val="15000"/>
                </a:schemeClr>
              </a:gs>
              <a:gs pos="100000">
                <a:schemeClr val="accent1">
                  <a:alpha val="60000"/>
                </a:schemeClr>
              </a:gs>
            </a:gsLst>
            <a:lin ang="11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lgn="l">
              <a:buClrTx/>
              <a:buSzTx/>
              <a:buFontTx/>
            </a:pPr>
            <a:endParaRPr lang="zh-CN" altLang="en-US">
              <a:sym typeface="+mn-ea"/>
            </a:endParaRPr>
          </a:p>
        </p:txBody>
      </p:sp>
      <p:sp>
        <p:nvSpPr>
          <p:cNvPr id="43" name="任意多边形: 形状 46"/>
          <p:cNvSpPr/>
          <p:nvPr>
            <p:custDataLst>
              <p:tags r:id="rId13"/>
            </p:custDataLst>
          </p:nvPr>
        </p:nvSpPr>
        <p:spPr>
          <a:xfrm>
            <a:off x="4072723" y="1740480"/>
            <a:ext cx="2092816" cy="2643415"/>
          </a:xfrm>
          <a:custGeom>
            <a:avLst/>
            <a:gdLst>
              <a:gd name="connsiteX0" fmla="*/ 56198 w 3421380"/>
              <a:gd name="connsiteY0" fmla="*/ 2209800 h 5087302"/>
              <a:gd name="connsiteX1" fmla="*/ 56198 w 3421380"/>
              <a:gd name="connsiteY1" fmla="*/ 0 h 5087302"/>
              <a:gd name="connsiteX2" fmla="*/ 0 w 3421380"/>
              <a:gd name="connsiteY2" fmla="*/ 0 h 5087302"/>
              <a:gd name="connsiteX3" fmla="*/ 0 w 3421380"/>
              <a:gd name="connsiteY3" fmla="*/ 2203133 h 5087302"/>
              <a:gd name="connsiteX4" fmla="*/ 0 w 3421380"/>
              <a:gd name="connsiteY4" fmla="*/ 2347913 h 5087302"/>
              <a:gd name="connsiteX5" fmla="*/ 0 w 3421380"/>
              <a:gd name="connsiteY5" fmla="*/ 4673918 h 5087302"/>
              <a:gd name="connsiteX6" fmla="*/ 3421380 w 3421380"/>
              <a:gd name="connsiteY6" fmla="*/ 5087303 h 5087302"/>
              <a:gd name="connsiteX7" fmla="*/ 3421380 w 3421380"/>
              <a:gd name="connsiteY7" fmla="*/ 2616518 h 50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1380" h="5087302">
                <a:moveTo>
                  <a:pt x="56198" y="2209800"/>
                </a:moveTo>
                <a:lnTo>
                  <a:pt x="56198" y="0"/>
                </a:lnTo>
                <a:lnTo>
                  <a:pt x="0" y="0"/>
                </a:lnTo>
                <a:lnTo>
                  <a:pt x="0" y="2203133"/>
                </a:lnTo>
                <a:lnTo>
                  <a:pt x="0" y="2347913"/>
                </a:lnTo>
                <a:lnTo>
                  <a:pt x="0" y="4673918"/>
                </a:lnTo>
                <a:lnTo>
                  <a:pt x="3421380" y="5087303"/>
                </a:lnTo>
                <a:lnTo>
                  <a:pt x="3421380" y="2616518"/>
                </a:lnTo>
                <a:close/>
              </a:path>
            </a:pathLst>
          </a:custGeom>
          <a:solidFill>
            <a:schemeClr val="accent1">
              <a:lumMod val="70000"/>
              <a:lumOff val="30000"/>
            </a:schemeClr>
          </a:solidFill>
          <a:ln w="9525" cap="flat">
            <a:noFill/>
            <a:prstDash val="solid"/>
            <a:miter/>
          </a:ln>
        </p:spPr>
        <p:txBody>
          <a:bodyPr rtlCol="0" anchor="ctr"/>
          <a:lstStyle/>
          <a:p>
            <a:endParaRPr lang="zh-CN" altLang="en-US"/>
          </a:p>
        </p:txBody>
      </p:sp>
      <p:sp>
        <p:nvSpPr>
          <p:cNvPr id="44" name="任意多边形: 形状 47"/>
          <p:cNvSpPr/>
          <p:nvPr>
            <p:custDataLst>
              <p:tags r:id="rId14"/>
            </p:custDataLst>
          </p:nvPr>
        </p:nvSpPr>
        <p:spPr>
          <a:xfrm>
            <a:off x="4681203" y="3033900"/>
            <a:ext cx="1148952" cy="1228012"/>
          </a:xfrm>
          <a:custGeom>
            <a:avLst/>
            <a:gdLst>
              <a:gd name="connsiteX0" fmla="*/ 496253 w 1878330"/>
              <a:gd name="connsiteY0" fmla="*/ 2365058 h 2365057"/>
              <a:gd name="connsiteX1" fmla="*/ 0 w 1878330"/>
              <a:gd name="connsiteY1" fmla="*/ 2304098 h 2365057"/>
              <a:gd name="connsiteX2" fmla="*/ 1387793 w 1878330"/>
              <a:gd name="connsiteY2" fmla="*/ 0 h 2365057"/>
              <a:gd name="connsiteX3" fmla="*/ 1878330 w 1878330"/>
              <a:gd name="connsiteY3" fmla="*/ 60960 h 2365057"/>
            </a:gdLst>
            <a:ahLst/>
            <a:cxnLst>
              <a:cxn ang="0">
                <a:pos x="connsiteX0" y="connsiteY0"/>
              </a:cxn>
              <a:cxn ang="0">
                <a:pos x="connsiteX1" y="connsiteY1"/>
              </a:cxn>
              <a:cxn ang="0">
                <a:pos x="connsiteX2" y="connsiteY2"/>
              </a:cxn>
              <a:cxn ang="0">
                <a:pos x="connsiteX3" y="connsiteY3"/>
              </a:cxn>
            </a:cxnLst>
            <a:rect l="l" t="t" r="r" b="b"/>
            <a:pathLst>
              <a:path w="1878330" h="2365057">
                <a:moveTo>
                  <a:pt x="496253" y="2365058"/>
                </a:moveTo>
                <a:lnTo>
                  <a:pt x="0" y="2304098"/>
                </a:lnTo>
                <a:lnTo>
                  <a:pt x="1387793" y="0"/>
                </a:lnTo>
                <a:lnTo>
                  <a:pt x="1878330" y="60960"/>
                </a:lnTo>
                <a:close/>
              </a:path>
            </a:pathLst>
          </a:custGeom>
          <a:solidFill>
            <a:schemeClr val="accent1">
              <a:lumMod val="62000"/>
              <a:lumOff val="38000"/>
            </a:schemeClr>
          </a:solidFill>
          <a:ln w="9525" cap="flat">
            <a:noFill/>
            <a:prstDash val="solid"/>
            <a:miter/>
          </a:ln>
        </p:spPr>
        <p:txBody>
          <a:bodyPr rtlCol="0" anchor="ctr"/>
          <a:lstStyle/>
          <a:p>
            <a:endParaRPr lang="zh-CN" altLang="en-US"/>
          </a:p>
        </p:txBody>
      </p:sp>
      <p:sp>
        <p:nvSpPr>
          <p:cNvPr id="45" name="任意多边形: 形状 48"/>
          <p:cNvSpPr/>
          <p:nvPr>
            <p:custDataLst>
              <p:tags r:id="rId15"/>
            </p:custDataLst>
          </p:nvPr>
        </p:nvSpPr>
        <p:spPr>
          <a:xfrm>
            <a:off x="4406591" y="3006502"/>
            <a:ext cx="1005041" cy="1212173"/>
          </a:xfrm>
          <a:custGeom>
            <a:avLst/>
            <a:gdLst>
              <a:gd name="connsiteX0" fmla="*/ 261938 w 1643062"/>
              <a:gd name="connsiteY0" fmla="*/ 2336483 h 2336482"/>
              <a:gd name="connsiteX1" fmla="*/ 0 w 1643062"/>
              <a:gd name="connsiteY1" fmla="*/ 2304098 h 2336482"/>
              <a:gd name="connsiteX2" fmla="*/ 1388745 w 1643062"/>
              <a:gd name="connsiteY2" fmla="*/ 0 h 2336482"/>
              <a:gd name="connsiteX3" fmla="*/ 1643063 w 1643062"/>
              <a:gd name="connsiteY3" fmla="*/ 32385 h 2336482"/>
            </a:gdLst>
            <a:ahLst/>
            <a:cxnLst>
              <a:cxn ang="0">
                <a:pos x="connsiteX0" y="connsiteY0"/>
              </a:cxn>
              <a:cxn ang="0">
                <a:pos x="connsiteX1" y="connsiteY1"/>
              </a:cxn>
              <a:cxn ang="0">
                <a:pos x="connsiteX2" y="connsiteY2"/>
              </a:cxn>
              <a:cxn ang="0">
                <a:pos x="connsiteX3" y="connsiteY3"/>
              </a:cxn>
            </a:cxnLst>
            <a:rect l="l" t="t" r="r" b="b"/>
            <a:pathLst>
              <a:path w="1643062" h="2336482">
                <a:moveTo>
                  <a:pt x="261938" y="2336483"/>
                </a:moveTo>
                <a:lnTo>
                  <a:pt x="0" y="2304098"/>
                </a:lnTo>
                <a:lnTo>
                  <a:pt x="1388745" y="0"/>
                </a:lnTo>
                <a:lnTo>
                  <a:pt x="1643063" y="32385"/>
                </a:lnTo>
                <a:close/>
              </a:path>
            </a:pathLst>
          </a:custGeom>
          <a:solidFill>
            <a:schemeClr val="accent1">
              <a:lumMod val="62000"/>
              <a:lumOff val="38000"/>
            </a:schemeClr>
          </a:solidFill>
          <a:ln w="9525" cap="flat">
            <a:noFill/>
            <a:prstDash val="solid"/>
            <a:miter/>
          </a:ln>
        </p:spPr>
        <p:txBody>
          <a:bodyPr rtlCol="0" anchor="ctr"/>
          <a:lstStyle/>
          <a:p>
            <a:endParaRPr lang="zh-CN" altLang="en-US"/>
          </a:p>
        </p:txBody>
      </p:sp>
      <p:sp>
        <p:nvSpPr>
          <p:cNvPr id="46" name="矩形 45"/>
          <p:cNvSpPr/>
          <p:nvPr>
            <p:custDataLst>
              <p:tags r:id="rId16"/>
            </p:custDataLst>
          </p:nvPr>
        </p:nvSpPr>
        <p:spPr>
          <a:xfrm>
            <a:off x="4221816" y="2092826"/>
            <a:ext cx="1709107" cy="7889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30000"/>
              </a:lnSpc>
            </a:pPr>
            <a:r>
              <a:rPr lang="zh-CN" altLang="en-US" sz="2000" kern="0" spc="0" dirty="0">
                <a:ln>
                  <a:noFill/>
                  <a:prstDash val="sysDot"/>
                </a:ln>
                <a:solidFill>
                  <a:schemeClr val="tx1">
                    <a:lumMod val="85000"/>
                    <a:lumOff val="15000"/>
                  </a:schemeClr>
                </a:solidFill>
                <a:latin typeface="+mn-ea"/>
                <a:ea typeface="+mn-ea"/>
                <a:sym typeface="+mn-ea"/>
              </a:rPr>
              <a:t>优化语言框架</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48" name="平行四边形 47"/>
          <p:cNvSpPr/>
          <p:nvPr>
            <p:custDataLst>
              <p:tags r:id="rId17"/>
            </p:custDataLst>
          </p:nvPr>
        </p:nvSpPr>
        <p:spPr>
          <a:xfrm rot="5400000">
            <a:off x="2413577" y="4313302"/>
            <a:ext cx="1499221" cy="2092816"/>
          </a:xfrm>
          <a:prstGeom prst="parallelogram">
            <a:avLst>
              <a:gd name="adj" fmla="val 14166"/>
            </a:avLst>
          </a:prstGeom>
          <a:gradFill>
            <a:gsLst>
              <a:gs pos="0">
                <a:schemeClr val="bg1">
                  <a:alpha val="0"/>
                </a:schemeClr>
              </a:gs>
              <a:gs pos="18000">
                <a:schemeClr val="bg2">
                  <a:alpha val="0"/>
                </a:schemeClr>
              </a:gs>
              <a:gs pos="44000">
                <a:schemeClr val="accent1">
                  <a:lumMod val="20000"/>
                  <a:lumOff val="80000"/>
                  <a:alpha val="15000"/>
                </a:schemeClr>
              </a:gs>
              <a:gs pos="100000">
                <a:schemeClr val="accent1">
                  <a:alpha val="60000"/>
                </a:schemeClr>
              </a:gs>
            </a:gsLst>
            <a:lin ang="11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lgn="l">
              <a:buClrTx/>
              <a:buSzTx/>
              <a:buFontTx/>
            </a:pPr>
            <a:endParaRPr lang="zh-CN" altLang="en-US">
              <a:sym typeface="+mn-ea"/>
            </a:endParaRPr>
          </a:p>
        </p:txBody>
      </p:sp>
      <p:sp>
        <p:nvSpPr>
          <p:cNvPr id="49" name="任意多边形: 形状 54"/>
          <p:cNvSpPr/>
          <p:nvPr>
            <p:custDataLst>
              <p:tags r:id="rId18"/>
            </p:custDataLst>
          </p:nvPr>
        </p:nvSpPr>
        <p:spPr>
          <a:xfrm>
            <a:off x="2116027" y="2184576"/>
            <a:ext cx="2092816" cy="2643415"/>
          </a:xfrm>
          <a:custGeom>
            <a:avLst/>
            <a:gdLst>
              <a:gd name="connsiteX0" fmla="*/ 56198 w 3421380"/>
              <a:gd name="connsiteY0" fmla="*/ 2209800 h 5087302"/>
              <a:gd name="connsiteX1" fmla="*/ 56198 w 3421380"/>
              <a:gd name="connsiteY1" fmla="*/ 0 h 5087302"/>
              <a:gd name="connsiteX2" fmla="*/ 0 w 3421380"/>
              <a:gd name="connsiteY2" fmla="*/ 0 h 5087302"/>
              <a:gd name="connsiteX3" fmla="*/ 0 w 3421380"/>
              <a:gd name="connsiteY3" fmla="*/ 2203133 h 5087302"/>
              <a:gd name="connsiteX4" fmla="*/ 0 w 3421380"/>
              <a:gd name="connsiteY4" fmla="*/ 2347913 h 5087302"/>
              <a:gd name="connsiteX5" fmla="*/ 0 w 3421380"/>
              <a:gd name="connsiteY5" fmla="*/ 4673918 h 5087302"/>
              <a:gd name="connsiteX6" fmla="*/ 3421380 w 3421380"/>
              <a:gd name="connsiteY6" fmla="*/ 5087303 h 5087302"/>
              <a:gd name="connsiteX7" fmla="*/ 3421380 w 3421380"/>
              <a:gd name="connsiteY7" fmla="*/ 2616518 h 50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1380" h="5087302">
                <a:moveTo>
                  <a:pt x="56198" y="2209800"/>
                </a:moveTo>
                <a:lnTo>
                  <a:pt x="56198" y="0"/>
                </a:lnTo>
                <a:lnTo>
                  <a:pt x="0" y="0"/>
                </a:lnTo>
                <a:lnTo>
                  <a:pt x="0" y="2203133"/>
                </a:lnTo>
                <a:lnTo>
                  <a:pt x="0" y="2347913"/>
                </a:lnTo>
                <a:lnTo>
                  <a:pt x="0" y="4673918"/>
                </a:lnTo>
                <a:lnTo>
                  <a:pt x="3421380" y="5087303"/>
                </a:lnTo>
                <a:lnTo>
                  <a:pt x="3421380" y="2616518"/>
                </a:lnTo>
                <a:close/>
              </a:path>
            </a:pathLst>
          </a:custGeom>
          <a:solidFill>
            <a:schemeClr val="accent1">
              <a:lumMod val="55000"/>
              <a:lumOff val="45000"/>
            </a:schemeClr>
          </a:solidFill>
          <a:ln w="9525" cap="flat">
            <a:noFill/>
            <a:prstDash val="solid"/>
            <a:miter/>
          </a:ln>
        </p:spPr>
        <p:txBody>
          <a:bodyPr rtlCol="0" anchor="ctr"/>
          <a:lstStyle/>
          <a:p>
            <a:endParaRPr lang="zh-CN" altLang="en-US"/>
          </a:p>
        </p:txBody>
      </p:sp>
      <p:sp>
        <p:nvSpPr>
          <p:cNvPr id="50" name="任意多边形: 形状 55"/>
          <p:cNvSpPr/>
          <p:nvPr>
            <p:custDataLst>
              <p:tags r:id="rId19"/>
            </p:custDataLst>
          </p:nvPr>
        </p:nvSpPr>
        <p:spPr>
          <a:xfrm>
            <a:off x="2725145" y="3477995"/>
            <a:ext cx="1148952" cy="1228012"/>
          </a:xfrm>
          <a:custGeom>
            <a:avLst/>
            <a:gdLst>
              <a:gd name="connsiteX0" fmla="*/ 496253 w 1878330"/>
              <a:gd name="connsiteY0" fmla="*/ 2365058 h 2365057"/>
              <a:gd name="connsiteX1" fmla="*/ 0 w 1878330"/>
              <a:gd name="connsiteY1" fmla="*/ 2304098 h 2365057"/>
              <a:gd name="connsiteX2" fmla="*/ 1387793 w 1878330"/>
              <a:gd name="connsiteY2" fmla="*/ 0 h 2365057"/>
              <a:gd name="connsiteX3" fmla="*/ 1878330 w 1878330"/>
              <a:gd name="connsiteY3" fmla="*/ 60960 h 2365057"/>
            </a:gdLst>
            <a:ahLst/>
            <a:cxnLst>
              <a:cxn ang="0">
                <a:pos x="connsiteX0" y="connsiteY0"/>
              </a:cxn>
              <a:cxn ang="0">
                <a:pos x="connsiteX1" y="connsiteY1"/>
              </a:cxn>
              <a:cxn ang="0">
                <a:pos x="connsiteX2" y="connsiteY2"/>
              </a:cxn>
              <a:cxn ang="0">
                <a:pos x="connsiteX3" y="connsiteY3"/>
              </a:cxn>
            </a:cxnLst>
            <a:rect l="l" t="t" r="r" b="b"/>
            <a:pathLst>
              <a:path w="1878330" h="2365057">
                <a:moveTo>
                  <a:pt x="496253" y="2365058"/>
                </a:moveTo>
                <a:lnTo>
                  <a:pt x="0" y="2304098"/>
                </a:lnTo>
                <a:lnTo>
                  <a:pt x="1387793" y="0"/>
                </a:lnTo>
                <a:lnTo>
                  <a:pt x="1878330" y="60960"/>
                </a:lnTo>
                <a:close/>
              </a:path>
            </a:pathLst>
          </a:custGeom>
          <a:solidFill>
            <a:schemeClr val="accent1">
              <a:lumMod val="47000"/>
              <a:lumOff val="53000"/>
            </a:schemeClr>
          </a:solidFill>
          <a:ln w="9525" cap="flat">
            <a:noFill/>
            <a:prstDash val="solid"/>
            <a:miter/>
          </a:ln>
        </p:spPr>
        <p:txBody>
          <a:bodyPr rtlCol="0" anchor="ctr"/>
          <a:lstStyle/>
          <a:p>
            <a:endParaRPr lang="zh-CN" altLang="en-US"/>
          </a:p>
        </p:txBody>
      </p:sp>
      <p:sp>
        <p:nvSpPr>
          <p:cNvPr id="51" name="任意多边形: 形状 56"/>
          <p:cNvSpPr/>
          <p:nvPr>
            <p:custDataLst>
              <p:tags r:id="rId20"/>
            </p:custDataLst>
          </p:nvPr>
        </p:nvSpPr>
        <p:spPr>
          <a:xfrm>
            <a:off x="2449895" y="3450598"/>
            <a:ext cx="1005041" cy="1212173"/>
          </a:xfrm>
          <a:custGeom>
            <a:avLst/>
            <a:gdLst>
              <a:gd name="connsiteX0" fmla="*/ 261938 w 1643062"/>
              <a:gd name="connsiteY0" fmla="*/ 2336483 h 2336482"/>
              <a:gd name="connsiteX1" fmla="*/ 0 w 1643062"/>
              <a:gd name="connsiteY1" fmla="*/ 2304098 h 2336482"/>
              <a:gd name="connsiteX2" fmla="*/ 1388745 w 1643062"/>
              <a:gd name="connsiteY2" fmla="*/ 0 h 2336482"/>
              <a:gd name="connsiteX3" fmla="*/ 1643063 w 1643062"/>
              <a:gd name="connsiteY3" fmla="*/ 32385 h 2336482"/>
            </a:gdLst>
            <a:ahLst/>
            <a:cxnLst>
              <a:cxn ang="0">
                <a:pos x="connsiteX0" y="connsiteY0"/>
              </a:cxn>
              <a:cxn ang="0">
                <a:pos x="connsiteX1" y="connsiteY1"/>
              </a:cxn>
              <a:cxn ang="0">
                <a:pos x="connsiteX2" y="connsiteY2"/>
              </a:cxn>
              <a:cxn ang="0">
                <a:pos x="connsiteX3" y="connsiteY3"/>
              </a:cxn>
            </a:cxnLst>
            <a:rect l="l" t="t" r="r" b="b"/>
            <a:pathLst>
              <a:path w="1643062" h="2336482">
                <a:moveTo>
                  <a:pt x="261938" y="2336483"/>
                </a:moveTo>
                <a:lnTo>
                  <a:pt x="0" y="2304098"/>
                </a:lnTo>
                <a:lnTo>
                  <a:pt x="1388745" y="0"/>
                </a:lnTo>
                <a:lnTo>
                  <a:pt x="1643063" y="32385"/>
                </a:lnTo>
                <a:close/>
              </a:path>
            </a:pathLst>
          </a:custGeom>
          <a:solidFill>
            <a:schemeClr val="accent1">
              <a:lumMod val="47000"/>
              <a:lumOff val="53000"/>
            </a:schemeClr>
          </a:solidFill>
          <a:ln w="9525" cap="flat">
            <a:noFill/>
            <a:prstDash val="solid"/>
            <a:miter/>
          </a:ln>
        </p:spPr>
        <p:txBody>
          <a:bodyPr rtlCol="0" anchor="ctr"/>
          <a:lstStyle/>
          <a:p>
            <a:endParaRPr lang="zh-CN" altLang="en-US"/>
          </a:p>
        </p:txBody>
      </p:sp>
      <p:sp>
        <p:nvSpPr>
          <p:cNvPr id="52" name="矩形 51"/>
          <p:cNvSpPr/>
          <p:nvPr>
            <p:custDataLst>
              <p:tags r:id="rId21"/>
            </p:custDataLst>
          </p:nvPr>
        </p:nvSpPr>
        <p:spPr>
          <a:xfrm>
            <a:off x="2265121" y="2536921"/>
            <a:ext cx="1709107" cy="7889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30000"/>
              </a:lnSpc>
            </a:pPr>
            <a:r>
              <a:rPr lang="zh-CN" altLang="en-US" sz="2000" kern="0" spc="0" dirty="0">
                <a:ln>
                  <a:noFill/>
                  <a:prstDash val="sysDot"/>
                </a:ln>
                <a:solidFill>
                  <a:schemeClr val="tx1">
                    <a:lumMod val="85000"/>
                    <a:lumOff val="15000"/>
                  </a:schemeClr>
                </a:solidFill>
                <a:latin typeface="+mn-ea"/>
                <a:ea typeface="+mn-ea"/>
                <a:sym typeface="+mn-ea"/>
              </a:rPr>
              <a:t>梳理、巩固知识点</a:t>
            </a:r>
            <a:endParaRPr lang="zh-CN" altLang="en-US" sz="2000" kern="0" spc="0" dirty="0">
              <a:ln>
                <a:noFill/>
                <a:prstDash val="sysDot"/>
              </a:ln>
              <a:solidFill>
                <a:schemeClr val="tx1">
                  <a:lumMod val="85000"/>
                  <a:lumOff val="15000"/>
                </a:schemeClr>
              </a:solidFill>
              <a:latin typeface="+mn-ea"/>
              <a:ea typeface="+mn-ea"/>
              <a:sym typeface="+mn-ea"/>
            </a:endParaRPr>
          </a:p>
        </p:txBody>
      </p:sp>
      <p:pic>
        <p:nvPicPr>
          <p:cNvPr id="55" name="图片 17" descr="32313538383938393b32313538373838383bd1ddcabe"/>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4775502" y="3317433"/>
            <a:ext cx="684594" cy="684594"/>
          </a:xfrm>
          <a:prstGeom prst="rect">
            <a:avLst/>
          </a:prstGeom>
          <a:scene3d>
            <a:camera prst="isometricLeftDown">
              <a:rot lat="1800000" lon="600000" rev="0"/>
            </a:camera>
            <a:lightRig rig="threePt" dir="t"/>
          </a:scene3d>
        </p:spPr>
      </p:pic>
      <p:pic>
        <p:nvPicPr>
          <p:cNvPr id="56" name="图片 4" descr="32313538383938393b32313538373837343bb9abd5c2"/>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744940" y="2835108"/>
            <a:ext cx="684594" cy="684594"/>
          </a:xfrm>
          <a:prstGeom prst="rect">
            <a:avLst/>
          </a:prstGeom>
          <a:scene3d>
            <a:camera prst="isometricLeftDown">
              <a:rot lat="1800000" lon="600000" rev="0"/>
            </a:camera>
            <a:lightRig rig="threePt" dir="t"/>
          </a:scene3d>
        </p:spPr>
      </p:pic>
      <p:pic>
        <p:nvPicPr>
          <p:cNvPr id="57" name="图片 10" descr="32313538383938393b32313538373838313bd5feb8aeb4f3c2a5"/>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8710556" y="2374447"/>
            <a:ext cx="684594" cy="684594"/>
          </a:xfrm>
          <a:prstGeom prst="rect">
            <a:avLst/>
          </a:prstGeom>
          <a:scene3d>
            <a:camera prst="isometricLeftDown">
              <a:rot lat="1800000" lon="600000" rev="0"/>
            </a:camera>
            <a:lightRig rig="threePt" dir="t"/>
          </a:scene3d>
        </p:spPr>
      </p:pic>
      <p:pic>
        <p:nvPicPr>
          <p:cNvPr id="58" name="图片 2" descr="32313538383938393b32313538373837313bbbe1d2e9c5c4c9e3"/>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2786312" y="3769811"/>
            <a:ext cx="684594" cy="684594"/>
          </a:xfrm>
          <a:prstGeom prst="rect">
            <a:avLst/>
          </a:prstGeom>
          <a:scene3d>
            <a:camera prst="isometricLeftDown">
              <a:rot lat="1800000" lon="600000" rev="0"/>
            </a:camera>
            <a:lightRig rig="threePt" dir="t"/>
          </a:scene3d>
        </p:spPr>
      </p:pic>
      <p:sp>
        <p:nvSpPr>
          <p:cNvPr id="3" name="文本框 2"/>
          <p:cNvSpPr txBox="1"/>
          <p:nvPr/>
        </p:nvSpPr>
        <p:spPr>
          <a:xfrm>
            <a:off x="4275455" y="5655945"/>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目标</a:t>
            </a:r>
            <a:r>
              <a:rPr lang="zh-CN" altLang="en-US" sz="2800">
                <a:sym typeface="+mn-ea"/>
              </a:rPr>
              <a:t>-</a:t>
            </a:r>
            <a:r>
              <a:rPr lang="zh-CN" altLang="en-US" sz="2800">
                <a:sym typeface="+mn-ea"/>
              </a:rPr>
              <a:t>路径</a:t>
            </a:r>
            <a:r>
              <a:rPr lang="zh-CN" altLang="en-US" sz="2800">
                <a:sym typeface="+mn-ea"/>
              </a:rPr>
              <a:t>-</a:t>
            </a:r>
            <a:r>
              <a:rPr lang="zh-CN" altLang="en-US" sz="2800">
                <a:sym typeface="+mn-ea"/>
              </a:rPr>
              <a:t>工具</a:t>
            </a:r>
            <a:r>
              <a:rPr lang="zh-CN" altLang="en-US" sz="2800">
                <a:sym typeface="+mn-ea"/>
              </a:rPr>
              <a:t>-</a:t>
            </a:r>
            <a:r>
              <a:rPr lang="zh-CN" altLang="en-US" sz="2800">
                <a:sym typeface="+mn-ea"/>
              </a:rPr>
              <a:t>效果</a:t>
            </a:r>
            <a:endParaRPr lang="zh-CN" altLang="en-US" sz="2800">
              <a:sym typeface="+mn-ea"/>
            </a:endParaRPr>
          </a:p>
        </p:txBody>
      </p:sp>
    </p:spTree>
    <p:custDataLst>
      <p:tags r:id="rId3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custDataLst>
              <p:tags r:id="rId1"/>
            </p:custDataLst>
          </p:nvPr>
        </p:nvSpPr>
        <p:spPr/>
        <p:txBody>
          <a:bodyPr/>
          <a:lstStyle/>
          <a:p>
            <a:r>
              <a:rPr lang="zh-CN" altLang="en-US"/>
              <a:t>六、拓延伸维度 促举一反三</a:t>
            </a:r>
            <a:endParaRPr lang="zh-CN" altLang="en-US"/>
          </a:p>
        </p:txBody>
      </p:sp>
      <p:pic>
        <p:nvPicPr>
          <p:cNvPr id="90" name="图形 89"/>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6746461" y="5358942"/>
            <a:ext cx="1885628" cy="716328"/>
          </a:xfrm>
          <a:prstGeom prst="rect">
            <a:avLst/>
          </a:prstGeom>
        </p:spPr>
      </p:pic>
      <p:sp>
        <p:nvSpPr>
          <p:cNvPr id="12" name="任意多边形: 形状 11"/>
          <p:cNvSpPr/>
          <p:nvPr>
            <p:custDataLst>
              <p:tags r:id="rId5"/>
            </p:custDataLst>
          </p:nvPr>
        </p:nvSpPr>
        <p:spPr>
          <a:xfrm>
            <a:off x="8395077" y="2313891"/>
            <a:ext cx="1889324" cy="1343463"/>
          </a:xfrm>
          <a:custGeom>
            <a:avLst/>
            <a:gdLst>
              <a:gd name="connsiteX0" fmla="*/ 2121394 w 2121393"/>
              <a:gd name="connsiteY0" fmla="*/ 1371748 h 1371748"/>
              <a:gd name="connsiteX1" fmla="*/ 2665 w 2121393"/>
              <a:gd name="connsiteY1" fmla="*/ 862340 h 1371748"/>
              <a:gd name="connsiteX2" fmla="*/ 0 w 2121393"/>
              <a:gd name="connsiteY2" fmla="*/ 0 h 1371748"/>
              <a:gd name="connsiteX3" fmla="*/ 2118729 w 2121393"/>
              <a:gd name="connsiteY3" fmla="*/ 509409 h 1371748"/>
            </a:gdLst>
            <a:ahLst/>
            <a:cxnLst>
              <a:cxn ang="0">
                <a:pos x="connsiteX0" y="connsiteY0"/>
              </a:cxn>
              <a:cxn ang="0">
                <a:pos x="connsiteX1" y="connsiteY1"/>
              </a:cxn>
              <a:cxn ang="0">
                <a:pos x="connsiteX2" y="connsiteY2"/>
              </a:cxn>
              <a:cxn ang="0">
                <a:pos x="connsiteX3" y="connsiteY3"/>
              </a:cxn>
            </a:cxnLst>
            <a:rect l="l" t="t" r="r" b="b"/>
            <a:pathLst>
              <a:path w="2121393" h="1371748">
                <a:moveTo>
                  <a:pt x="2121394" y="1371748"/>
                </a:moveTo>
                <a:lnTo>
                  <a:pt x="2665" y="862340"/>
                </a:lnTo>
                <a:lnTo>
                  <a:pt x="0" y="0"/>
                </a:lnTo>
                <a:lnTo>
                  <a:pt x="2118729" y="509409"/>
                </a:lnTo>
                <a:close/>
              </a:path>
            </a:pathLst>
          </a:custGeom>
          <a:solidFill>
            <a:schemeClr val="accent3"/>
          </a:solidFill>
          <a:ln w="38013" cap="flat">
            <a:noFill/>
            <a:prstDash val="solid"/>
            <a:miter/>
          </a:ln>
        </p:spPr>
        <p:txBody>
          <a:bodyPr rtlCol="0" anchor="ctr"/>
          <a:lstStyle/>
          <a:p>
            <a:endParaRPr lang="zh-CN" altLang="en-US"/>
          </a:p>
        </p:txBody>
      </p:sp>
      <p:sp>
        <p:nvSpPr>
          <p:cNvPr id="13" name="任意多边形: 形状 12"/>
          <p:cNvSpPr/>
          <p:nvPr>
            <p:custDataLst>
              <p:tags r:id="rId6"/>
            </p:custDataLst>
          </p:nvPr>
        </p:nvSpPr>
        <p:spPr>
          <a:xfrm>
            <a:off x="8395076" y="2118506"/>
            <a:ext cx="2402683" cy="694291"/>
          </a:xfrm>
          <a:custGeom>
            <a:avLst/>
            <a:gdLst>
              <a:gd name="connsiteX0" fmla="*/ 2118729 w 2697809"/>
              <a:gd name="connsiteY0" fmla="*/ 708908 h 708907"/>
              <a:gd name="connsiteX1" fmla="*/ 0 w 2697809"/>
              <a:gd name="connsiteY1" fmla="*/ 199499 h 708907"/>
              <a:gd name="connsiteX2" fmla="*/ 579081 w 2697809"/>
              <a:gd name="connsiteY2" fmla="*/ 0 h 708907"/>
              <a:gd name="connsiteX3" fmla="*/ 2697810 w 2697809"/>
              <a:gd name="connsiteY3" fmla="*/ 509789 h 708907"/>
            </a:gdLst>
            <a:ahLst/>
            <a:cxnLst>
              <a:cxn ang="0">
                <a:pos x="connsiteX0" y="connsiteY0"/>
              </a:cxn>
              <a:cxn ang="0">
                <a:pos x="connsiteX1" y="connsiteY1"/>
              </a:cxn>
              <a:cxn ang="0">
                <a:pos x="connsiteX2" y="connsiteY2"/>
              </a:cxn>
              <a:cxn ang="0">
                <a:pos x="connsiteX3" y="connsiteY3"/>
              </a:cxn>
            </a:cxnLst>
            <a:rect l="l" t="t" r="r" b="b"/>
            <a:pathLst>
              <a:path w="2697809" h="708907">
                <a:moveTo>
                  <a:pt x="2118729" y="708908"/>
                </a:moveTo>
                <a:lnTo>
                  <a:pt x="0" y="199499"/>
                </a:lnTo>
                <a:lnTo>
                  <a:pt x="579081" y="0"/>
                </a:lnTo>
                <a:lnTo>
                  <a:pt x="2697810" y="509789"/>
                </a:lnTo>
                <a:close/>
              </a:path>
            </a:pathLst>
          </a:custGeom>
          <a:solidFill>
            <a:schemeClr val="accent3">
              <a:lumMod val="40000"/>
              <a:lumOff val="60000"/>
            </a:schemeClr>
          </a:solidFill>
          <a:ln w="38013" cap="flat">
            <a:noFill/>
            <a:prstDash val="solid"/>
            <a:miter/>
          </a:ln>
        </p:spPr>
        <p:txBody>
          <a:bodyPr rtlCol="0" anchor="ctr"/>
          <a:lstStyle/>
          <a:p>
            <a:endParaRPr lang="zh-CN" altLang="en-US"/>
          </a:p>
        </p:txBody>
      </p:sp>
      <p:sp>
        <p:nvSpPr>
          <p:cNvPr id="14" name="任意多边形: 形状 13"/>
          <p:cNvSpPr/>
          <p:nvPr>
            <p:custDataLst>
              <p:tags r:id="rId7"/>
            </p:custDataLst>
          </p:nvPr>
        </p:nvSpPr>
        <p:spPr>
          <a:xfrm>
            <a:off x="7880022" y="3158450"/>
            <a:ext cx="2404379" cy="695036"/>
          </a:xfrm>
          <a:custGeom>
            <a:avLst/>
            <a:gdLst>
              <a:gd name="connsiteX0" fmla="*/ 2118729 w 2699713"/>
              <a:gd name="connsiteY0" fmla="*/ 709669 h 709669"/>
              <a:gd name="connsiteX1" fmla="*/ 0 w 2699713"/>
              <a:gd name="connsiteY1" fmla="*/ 200261 h 709669"/>
              <a:gd name="connsiteX2" fmla="*/ 580985 w 2699713"/>
              <a:gd name="connsiteY2" fmla="*/ 0 h 709669"/>
              <a:gd name="connsiteX3" fmla="*/ 2699713 w 2699713"/>
              <a:gd name="connsiteY3" fmla="*/ 509409 h 709669"/>
            </a:gdLst>
            <a:ahLst/>
            <a:cxnLst>
              <a:cxn ang="0">
                <a:pos x="connsiteX0" y="connsiteY0"/>
              </a:cxn>
              <a:cxn ang="0">
                <a:pos x="connsiteX1" y="connsiteY1"/>
              </a:cxn>
              <a:cxn ang="0">
                <a:pos x="connsiteX2" y="connsiteY2"/>
              </a:cxn>
              <a:cxn ang="0">
                <a:pos x="connsiteX3" y="connsiteY3"/>
              </a:cxn>
            </a:cxnLst>
            <a:rect l="l" t="t" r="r" b="b"/>
            <a:pathLst>
              <a:path w="2699713" h="709669">
                <a:moveTo>
                  <a:pt x="2118729" y="709669"/>
                </a:moveTo>
                <a:lnTo>
                  <a:pt x="0" y="200261"/>
                </a:lnTo>
                <a:lnTo>
                  <a:pt x="580985" y="0"/>
                </a:lnTo>
                <a:lnTo>
                  <a:pt x="2699713" y="509409"/>
                </a:lnTo>
                <a:close/>
              </a:path>
            </a:pathLst>
          </a:custGeom>
          <a:solidFill>
            <a:schemeClr val="accent3">
              <a:lumMod val="40000"/>
              <a:lumOff val="60000"/>
            </a:schemeClr>
          </a:solidFill>
          <a:ln w="38013" cap="flat">
            <a:noFill/>
            <a:prstDash val="solid"/>
            <a:miter/>
          </a:ln>
        </p:spPr>
        <p:txBody>
          <a:bodyPr rtlCol="0" anchor="ctr"/>
          <a:lstStyle/>
          <a:p>
            <a:endParaRPr lang="zh-CN" altLang="en-US"/>
          </a:p>
        </p:txBody>
      </p:sp>
      <p:sp>
        <p:nvSpPr>
          <p:cNvPr id="15" name="任意多边形: 形状 14"/>
          <p:cNvSpPr/>
          <p:nvPr>
            <p:custDataLst>
              <p:tags r:id="rId8"/>
            </p:custDataLst>
          </p:nvPr>
        </p:nvSpPr>
        <p:spPr>
          <a:xfrm>
            <a:off x="7880022" y="3354581"/>
            <a:ext cx="1888985" cy="1343836"/>
          </a:xfrm>
          <a:custGeom>
            <a:avLst/>
            <a:gdLst>
              <a:gd name="connsiteX0" fmla="*/ 2121013 w 2121012"/>
              <a:gd name="connsiteY0" fmla="*/ 1372129 h 1372129"/>
              <a:gd name="connsiteX1" fmla="*/ 2665 w 2121012"/>
              <a:gd name="connsiteY1" fmla="*/ 862340 h 1372129"/>
              <a:gd name="connsiteX2" fmla="*/ 0 w 2121012"/>
              <a:gd name="connsiteY2" fmla="*/ 0 h 1372129"/>
              <a:gd name="connsiteX3" fmla="*/ 2118729 w 2121012"/>
              <a:gd name="connsiteY3" fmla="*/ 509409 h 1372129"/>
            </a:gdLst>
            <a:ahLst/>
            <a:cxnLst>
              <a:cxn ang="0">
                <a:pos x="connsiteX0" y="connsiteY0"/>
              </a:cxn>
              <a:cxn ang="0">
                <a:pos x="connsiteX1" y="connsiteY1"/>
              </a:cxn>
              <a:cxn ang="0">
                <a:pos x="connsiteX2" y="connsiteY2"/>
              </a:cxn>
              <a:cxn ang="0">
                <a:pos x="connsiteX3" y="connsiteY3"/>
              </a:cxn>
            </a:cxnLst>
            <a:rect l="l" t="t" r="r" b="b"/>
            <a:pathLst>
              <a:path w="2121012" h="1372129">
                <a:moveTo>
                  <a:pt x="2121013" y="1372129"/>
                </a:moveTo>
                <a:lnTo>
                  <a:pt x="2665" y="862340"/>
                </a:lnTo>
                <a:lnTo>
                  <a:pt x="0" y="0"/>
                </a:lnTo>
                <a:lnTo>
                  <a:pt x="2118729" y="509409"/>
                </a:lnTo>
                <a:close/>
              </a:path>
            </a:pathLst>
          </a:custGeom>
          <a:solidFill>
            <a:schemeClr val="accent3"/>
          </a:solidFill>
          <a:ln w="38013" cap="flat">
            <a:noFill/>
            <a:prstDash val="solid"/>
            <a:miter/>
          </a:ln>
        </p:spPr>
        <p:txBody>
          <a:bodyPr rtlCol="0" anchor="ctr"/>
          <a:lstStyle/>
          <a:p>
            <a:endParaRPr lang="zh-CN" altLang="en-US"/>
          </a:p>
        </p:txBody>
      </p:sp>
      <p:sp>
        <p:nvSpPr>
          <p:cNvPr id="16" name="任意多边形: 形状 15"/>
          <p:cNvSpPr/>
          <p:nvPr>
            <p:custDataLst>
              <p:tags r:id="rId9"/>
            </p:custDataLst>
          </p:nvPr>
        </p:nvSpPr>
        <p:spPr>
          <a:xfrm>
            <a:off x="7366663" y="4394526"/>
            <a:ext cx="1888985" cy="1343836"/>
          </a:xfrm>
          <a:custGeom>
            <a:avLst/>
            <a:gdLst>
              <a:gd name="connsiteX0" fmla="*/ 2121013 w 2121012"/>
              <a:gd name="connsiteY0" fmla="*/ 1372129 h 1372129"/>
              <a:gd name="connsiteX1" fmla="*/ 2284 w 2121012"/>
              <a:gd name="connsiteY1" fmla="*/ 862720 h 1372129"/>
              <a:gd name="connsiteX2" fmla="*/ 0 w 2121012"/>
              <a:gd name="connsiteY2" fmla="*/ 0 h 1372129"/>
              <a:gd name="connsiteX3" fmla="*/ 2118348 w 2121012"/>
              <a:gd name="connsiteY3" fmla="*/ 509409 h 1372129"/>
            </a:gdLst>
            <a:ahLst/>
            <a:cxnLst>
              <a:cxn ang="0">
                <a:pos x="connsiteX0" y="connsiteY0"/>
              </a:cxn>
              <a:cxn ang="0">
                <a:pos x="connsiteX1" y="connsiteY1"/>
              </a:cxn>
              <a:cxn ang="0">
                <a:pos x="connsiteX2" y="connsiteY2"/>
              </a:cxn>
              <a:cxn ang="0">
                <a:pos x="connsiteX3" y="connsiteY3"/>
              </a:cxn>
            </a:cxnLst>
            <a:rect l="l" t="t" r="r" b="b"/>
            <a:pathLst>
              <a:path w="2121012" h="1372129">
                <a:moveTo>
                  <a:pt x="2121013" y="1372129"/>
                </a:moveTo>
                <a:lnTo>
                  <a:pt x="2284" y="862720"/>
                </a:lnTo>
                <a:lnTo>
                  <a:pt x="0" y="0"/>
                </a:lnTo>
                <a:lnTo>
                  <a:pt x="2118348" y="509409"/>
                </a:lnTo>
                <a:close/>
              </a:path>
            </a:pathLst>
          </a:custGeom>
          <a:solidFill>
            <a:schemeClr val="accent3"/>
          </a:solidFill>
          <a:ln w="38013" cap="flat">
            <a:noFill/>
            <a:prstDash val="solid"/>
            <a:miter/>
          </a:ln>
        </p:spPr>
        <p:txBody>
          <a:bodyPr rtlCol="0" anchor="ctr"/>
          <a:lstStyle/>
          <a:p>
            <a:endParaRPr lang="zh-CN" altLang="en-US"/>
          </a:p>
        </p:txBody>
      </p:sp>
      <p:sp>
        <p:nvSpPr>
          <p:cNvPr id="17" name="任意多边形: 形状 16"/>
          <p:cNvSpPr/>
          <p:nvPr>
            <p:custDataLst>
              <p:tags r:id="rId10"/>
            </p:custDataLst>
          </p:nvPr>
        </p:nvSpPr>
        <p:spPr>
          <a:xfrm>
            <a:off x="9253275" y="2617783"/>
            <a:ext cx="1544485" cy="3120579"/>
          </a:xfrm>
          <a:custGeom>
            <a:avLst/>
            <a:gdLst>
              <a:gd name="connsiteX0" fmla="*/ 1155117 w 1734197"/>
              <a:gd name="connsiteY0" fmla="*/ 199119 h 3186278"/>
              <a:gd name="connsiteX1" fmla="*/ 1157782 w 1734197"/>
              <a:gd name="connsiteY1" fmla="*/ 1061458 h 3186278"/>
              <a:gd name="connsiteX2" fmla="*/ 576797 w 1734197"/>
              <a:gd name="connsiteY2" fmla="*/ 1261719 h 3186278"/>
              <a:gd name="connsiteX3" fmla="*/ 579081 w 1734197"/>
              <a:gd name="connsiteY3" fmla="*/ 2124440 h 3186278"/>
              <a:gd name="connsiteX4" fmla="*/ 0 w 1734197"/>
              <a:gd name="connsiteY4" fmla="*/ 2323558 h 3186278"/>
              <a:gd name="connsiteX5" fmla="*/ 2665 w 1734197"/>
              <a:gd name="connsiteY5" fmla="*/ 3186279 h 3186278"/>
              <a:gd name="connsiteX6" fmla="*/ 583650 w 1734197"/>
              <a:gd name="connsiteY6" fmla="*/ 2981069 h 3186278"/>
              <a:gd name="connsiteX7" fmla="*/ 1734198 w 1734197"/>
              <a:gd name="connsiteY7" fmla="*/ 2584735 h 3186278"/>
              <a:gd name="connsiteX8" fmla="*/ 1734198 w 1734197"/>
              <a:gd name="connsiteY8" fmla="*/ 0 h 318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4197" h="3186278">
                <a:moveTo>
                  <a:pt x="1155117" y="199119"/>
                </a:moveTo>
                <a:lnTo>
                  <a:pt x="1157782" y="1061458"/>
                </a:lnTo>
                <a:lnTo>
                  <a:pt x="576797" y="1261719"/>
                </a:lnTo>
                <a:lnTo>
                  <a:pt x="579081" y="2124440"/>
                </a:lnTo>
                <a:lnTo>
                  <a:pt x="0" y="2323558"/>
                </a:lnTo>
                <a:lnTo>
                  <a:pt x="2665" y="3186279"/>
                </a:lnTo>
                <a:lnTo>
                  <a:pt x="583650" y="2981069"/>
                </a:lnTo>
                <a:lnTo>
                  <a:pt x="1734198" y="2584735"/>
                </a:lnTo>
                <a:lnTo>
                  <a:pt x="1734198" y="0"/>
                </a:lnTo>
                <a:close/>
              </a:path>
            </a:pathLst>
          </a:custGeom>
          <a:solidFill>
            <a:schemeClr val="accent3">
              <a:lumMod val="20000"/>
              <a:lumOff val="80000"/>
            </a:schemeClr>
          </a:solidFill>
          <a:ln w="38013" cap="flat">
            <a:noFill/>
            <a:prstDash val="solid"/>
            <a:miter/>
          </a:ln>
        </p:spPr>
        <p:txBody>
          <a:bodyPr rtlCol="0" anchor="ctr"/>
          <a:lstStyle/>
          <a:p>
            <a:endParaRPr lang="zh-CN" altLang="en-US"/>
          </a:p>
        </p:txBody>
      </p:sp>
      <p:sp>
        <p:nvSpPr>
          <p:cNvPr id="18" name="任意多边形: 形状 17"/>
          <p:cNvSpPr/>
          <p:nvPr>
            <p:custDataLst>
              <p:tags r:id="rId11"/>
            </p:custDataLst>
          </p:nvPr>
        </p:nvSpPr>
        <p:spPr>
          <a:xfrm>
            <a:off x="7366663" y="4199140"/>
            <a:ext cx="2402344" cy="694290"/>
          </a:xfrm>
          <a:custGeom>
            <a:avLst/>
            <a:gdLst>
              <a:gd name="connsiteX0" fmla="*/ 2118348 w 2697428"/>
              <a:gd name="connsiteY0" fmla="*/ 708908 h 708907"/>
              <a:gd name="connsiteX1" fmla="*/ 0 w 2697428"/>
              <a:gd name="connsiteY1" fmla="*/ 199499 h 708907"/>
              <a:gd name="connsiteX2" fmla="*/ 579081 w 2697428"/>
              <a:gd name="connsiteY2" fmla="*/ 0 h 708907"/>
              <a:gd name="connsiteX3" fmla="*/ 2697429 w 2697428"/>
              <a:gd name="connsiteY3" fmla="*/ 509789 h 708907"/>
            </a:gdLst>
            <a:ahLst/>
            <a:cxnLst>
              <a:cxn ang="0">
                <a:pos x="connsiteX0" y="connsiteY0"/>
              </a:cxn>
              <a:cxn ang="0">
                <a:pos x="connsiteX1" y="connsiteY1"/>
              </a:cxn>
              <a:cxn ang="0">
                <a:pos x="connsiteX2" y="connsiteY2"/>
              </a:cxn>
              <a:cxn ang="0">
                <a:pos x="connsiteX3" y="connsiteY3"/>
              </a:cxn>
            </a:cxnLst>
            <a:rect l="l" t="t" r="r" b="b"/>
            <a:pathLst>
              <a:path w="2697428" h="708907">
                <a:moveTo>
                  <a:pt x="2118348" y="708908"/>
                </a:moveTo>
                <a:lnTo>
                  <a:pt x="0" y="199499"/>
                </a:lnTo>
                <a:lnTo>
                  <a:pt x="579081" y="0"/>
                </a:lnTo>
                <a:lnTo>
                  <a:pt x="2697429" y="509789"/>
                </a:lnTo>
                <a:close/>
              </a:path>
            </a:pathLst>
          </a:custGeom>
          <a:solidFill>
            <a:schemeClr val="accent3">
              <a:lumMod val="40000"/>
              <a:lumOff val="60000"/>
            </a:schemeClr>
          </a:solidFill>
          <a:ln w="38013" cap="flat">
            <a:noFill/>
            <a:prstDash val="solid"/>
            <a:miter/>
          </a:ln>
        </p:spPr>
        <p:txBody>
          <a:bodyPr rtlCol="0" anchor="ctr"/>
          <a:lstStyle/>
          <a:p>
            <a:endParaRPr lang="zh-CN" altLang="en-US"/>
          </a:p>
        </p:txBody>
      </p:sp>
      <p:sp>
        <p:nvSpPr>
          <p:cNvPr id="19" name="任意多边形: 形状 18"/>
          <p:cNvSpPr/>
          <p:nvPr>
            <p:custDataLst>
              <p:tags r:id="rId12"/>
            </p:custDataLst>
          </p:nvPr>
        </p:nvSpPr>
        <p:spPr>
          <a:xfrm>
            <a:off x="7819328" y="4514963"/>
            <a:ext cx="800216" cy="1055231"/>
          </a:xfrm>
          <a:custGeom>
            <a:avLst/>
            <a:gdLst>
              <a:gd name="connsiteX0" fmla="*/ 0 w 898508"/>
              <a:gd name="connsiteY0" fmla="*/ 861959 h 1077448"/>
              <a:gd name="connsiteX1" fmla="*/ 1142 w 898508"/>
              <a:gd name="connsiteY1" fmla="*/ 0 h 1077448"/>
              <a:gd name="connsiteX2" fmla="*/ 898508 w 898508"/>
              <a:gd name="connsiteY2" fmla="*/ 215490 h 1077448"/>
              <a:gd name="connsiteX3" fmla="*/ 898128 w 898508"/>
              <a:gd name="connsiteY3" fmla="*/ 1077449 h 1077448"/>
            </a:gdLst>
            <a:ahLst/>
            <a:cxnLst>
              <a:cxn ang="0">
                <a:pos x="connsiteX0" y="connsiteY0"/>
              </a:cxn>
              <a:cxn ang="0">
                <a:pos x="connsiteX1" y="connsiteY1"/>
              </a:cxn>
              <a:cxn ang="0">
                <a:pos x="connsiteX2" y="connsiteY2"/>
              </a:cxn>
              <a:cxn ang="0">
                <a:pos x="connsiteX3" y="connsiteY3"/>
              </a:cxn>
            </a:cxnLst>
            <a:rect l="l" t="t" r="r" b="b"/>
            <a:pathLst>
              <a:path w="898508" h="1077448">
                <a:moveTo>
                  <a:pt x="0" y="861959"/>
                </a:moveTo>
                <a:lnTo>
                  <a:pt x="1142" y="0"/>
                </a:lnTo>
                <a:lnTo>
                  <a:pt x="898508" y="215490"/>
                </a:lnTo>
                <a:lnTo>
                  <a:pt x="898128" y="1077449"/>
                </a:lnTo>
                <a:close/>
              </a:path>
            </a:pathLst>
          </a:custGeom>
          <a:solidFill>
            <a:schemeClr val="accent1"/>
          </a:solidFill>
          <a:ln w="32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20" name="任意多边形: 形状 19"/>
          <p:cNvSpPr/>
          <p:nvPr>
            <p:custDataLst>
              <p:tags r:id="rId13"/>
            </p:custDataLst>
          </p:nvPr>
        </p:nvSpPr>
        <p:spPr>
          <a:xfrm>
            <a:off x="7821362" y="4319578"/>
            <a:ext cx="1309846" cy="406058"/>
          </a:xfrm>
          <a:custGeom>
            <a:avLst/>
            <a:gdLst>
              <a:gd name="connsiteX0" fmla="*/ 0 w 1470736"/>
              <a:gd name="connsiteY0" fmla="*/ 199499 h 414608"/>
              <a:gd name="connsiteX1" fmla="*/ 579462 w 1470736"/>
              <a:gd name="connsiteY1" fmla="*/ 0 h 414608"/>
              <a:gd name="connsiteX2" fmla="*/ 1470736 w 1470736"/>
              <a:gd name="connsiteY2" fmla="*/ 215870 h 414608"/>
              <a:gd name="connsiteX3" fmla="*/ 894701 w 1470736"/>
              <a:gd name="connsiteY3" fmla="*/ 414608 h 414608"/>
            </a:gdLst>
            <a:ahLst/>
            <a:cxnLst>
              <a:cxn ang="0">
                <a:pos x="connsiteX0" y="connsiteY0"/>
              </a:cxn>
              <a:cxn ang="0">
                <a:pos x="connsiteX1" y="connsiteY1"/>
              </a:cxn>
              <a:cxn ang="0">
                <a:pos x="connsiteX2" y="connsiteY2"/>
              </a:cxn>
              <a:cxn ang="0">
                <a:pos x="connsiteX3" y="connsiteY3"/>
              </a:cxn>
            </a:cxnLst>
            <a:rect l="l" t="t" r="r" b="b"/>
            <a:pathLst>
              <a:path w="1470736" h="414608">
                <a:moveTo>
                  <a:pt x="0" y="199499"/>
                </a:moveTo>
                <a:lnTo>
                  <a:pt x="579462" y="0"/>
                </a:lnTo>
                <a:lnTo>
                  <a:pt x="1470736" y="215870"/>
                </a:lnTo>
                <a:lnTo>
                  <a:pt x="894701" y="414608"/>
                </a:lnTo>
                <a:close/>
              </a:path>
            </a:pathLst>
          </a:custGeom>
          <a:solidFill>
            <a:schemeClr val="accent2"/>
          </a:solidFill>
          <a:ln w="32605" cap="flat">
            <a:noFill/>
            <a:prstDash val="solid"/>
            <a:miter/>
          </a:ln>
        </p:spPr>
        <p:txBody>
          <a:bodyPr rtlCol="0" anchor="ctr"/>
          <a:lstStyle/>
          <a:p>
            <a:endParaRPr lang="zh-CN" altLang="en-US"/>
          </a:p>
        </p:txBody>
      </p:sp>
      <p:sp>
        <p:nvSpPr>
          <p:cNvPr id="22" name="任意多边形: 形状 21"/>
          <p:cNvSpPr/>
          <p:nvPr>
            <p:custDataLst>
              <p:tags r:id="rId14"/>
            </p:custDataLst>
          </p:nvPr>
        </p:nvSpPr>
        <p:spPr>
          <a:xfrm>
            <a:off x="8339130" y="3476884"/>
            <a:ext cx="800216" cy="1055231"/>
          </a:xfrm>
          <a:custGeom>
            <a:avLst/>
            <a:gdLst>
              <a:gd name="connsiteX0" fmla="*/ 0 w 898508"/>
              <a:gd name="connsiteY0" fmla="*/ 861578 h 1077448"/>
              <a:gd name="connsiteX1" fmla="*/ 1142 w 898508"/>
              <a:gd name="connsiteY1" fmla="*/ 0 h 1077448"/>
              <a:gd name="connsiteX2" fmla="*/ 898509 w 898508"/>
              <a:gd name="connsiteY2" fmla="*/ 215490 h 1077448"/>
              <a:gd name="connsiteX3" fmla="*/ 897747 w 898508"/>
              <a:gd name="connsiteY3" fmla="*/ 1077449 h 1077448"/>
            </a:gdLst>
            <a:ahLst/>
            <a:cxnLst>
              <a:cxn ang="0">
                <a:pos x="connsiteX0" y="connsiteY0"/>
              </a:cxn>
              <a:cxn ang="0">
                <a:pos x="connsiteX1" y="connsiteY1"/>
              </a:cxn>
              <a:cxn ang="0">
                <a:pos x="connsiteX2" y="connsiteY2"/>
              </a:cxn>
              <a:cxn ang="0">
                <a:pos x="connsiteX3" y="connsiteY3"/>
              </a:cxn>
            </a:cxnLst>
            <a:rect l="l" t="t" r="r" b="b"/>
            <a:pathLst>
              <a:path w="898508" h="1077448">
                <a:moveTo>
                  <a:pt x="0" y="861578"/>
                </a:moveTo>
                <a:lnTo>
                  <a:pt x="1142" y="0"/>
                </a:lnTo>
                <a:lnTo>
                  <a:pt x="898509" y="215490"/>
                </a:lnTo>
                <a:lnTo>
                  <a:pt x="897747" y="1077449"/>
                </a:lnTo>
                <a:close/>
              </a:path>
            </a:pathLst>
          </a:custGeom>
          <a:solidFill>
            <a:schemeClr val="accent1"/>
          </a:solidFill>
          <a:ln w="32605" cap="flat">
            <a:noFill/>
            <a:prstDash val="solid"/>
            <a:miter/>
          </a:ln>
        </p:spPr>
        <p:txBody>
          <a:bodyPr rtlCol="0" anchor="ctr"/>
          <a:lstStyle/>
          <a:p>
            <a:endParaRPr lang="zh-CN" altLang="en-US"/>
          </a:p>
        </p:txBody>
      </p:sp>
      <p:sp>
        <p:nvSpPr>
          <p:cNvPr id="23" name="任意多边形: 形状 22"/>
          <p:cNvSpPr/>
          <p:nvPr>
            <p:custDataLst>
              <p:tags r:id="rId15"/>
            </p:custDataLst>
          </p:nvPr>
        </p:nvSpPr>
        <p:spPr>
          <a:xfrm>
            <a:off x="8340146" y="3280008"/>
            <a:ext cx="1312897" cy="409414"/>
          </a:xfrm>
          <a:custGeom>
            <a:avLst/>
            <a:gdLst>
              <a:gd name="connsiteX0" fmla="*/ 0 w 1474163"/>
              <a:gd name="connsiteY0" fmla="*/ 202164 h 418034"/>
              <a:gd name="connsiteX1" fmla="*/ 581746 w 1474163"/>
              <a:gd name="connsiteY1" fmla="*/ 0 h 418034"/>
              <a:gd name="connsiteX2" fmla="*/ 1474163 w 1474163"/>
              <a:gd name="connsiteY2" fmla="*/ 213586 h 418034"/>
              <a:gd name="connsiteX3" fmla="*/ 896224 w 1474163"/>
              <a:gd name="connsiteY3" fmla="*/ 418035 h 418034"/>
            </a:gdLst>
            <a:ahLst/>
            <a:cxnLst>
              <a:cxn ang="0">
                <a:pos x="connsiteX0" y="connsiteY0"/>
              </a:cxn>
              <a:cxn ang="0">
                <a:pos x="connsiteX1" y="connsiteY1"/>
              </a:cxn>
              <a:cxn ang="0">
                <a:pos x="connsiteX2" y="connsiteY2"/>
              </a:cxn>
              <a:cxn ang="0">
                <a:pos x="connsiteX3" y="connsiteY3"/>
              </a:cxn>
            </a:cxnLst>
            <a:rect l="l" t="t" r="r" b="b"/>
            <a:pathLst>
              <a:path w="1474163" h="418034">
                <a:moveTo>
                  <a:pt x="0" y="202164"/>
                </a:moveTo>
                <a:lnTo>
                  <a:pt x="581746" y="0"/>
                </a:lnTo>
                <a:lnTo>
                  <a:pt x="1474163" y="213586"/>
                </a:lnTo>
                <a:lnTo>
                  <a:pt x="896224" y="418035"/>
                </a:lnTo>
                <a:close/>
              </a:path>
            </a:pathLst>
          </a:custGeom>
          <a:solidFill>
            <a:schemeClr val="accent2">
              <a:alpha val="99000"/>
            </a:schemeClr>
          </a:solidFill>
          <a:ln w="32605" cap="flat">
            <a:noFill/>
            <a:prstDash val="solid"/>
            <a:miter/>
          </a:ln>
        </p:spPr>
        <p:txBody>
          <a:bodyPr rtlCol="0" anchor="ctr"/>
          <a:lstStyle/>
          <a:p>
            <a:endParaRPr lang="zh-CN" altLang="en-US"/>
          </a:p>
        </p:txBody>
      </p:sp>
      <p:sp>
        <p:nvSpPr>
          <p:cNvPr id="24" name="任意多边形: 形状 23"/>
          <p:cNvSpPr/>
          <p:nvPr>
            <p:custDataLst>
              <p:tags r:id="rId16"/>
            </p:custDataLst>
          </p:nvPr>
        </p:nvSpPr>
        <p:spPr>
          <a:xfrm>
            <a:off x="7818310" y="4513100"/>
            <a:ext cx="813779" cy="217757"/>
          </a:xfrm>
          <a:custGeom>
            <a:avLst/>
            <a:gdLst>
              <a:gd name="connsiteX0" fmla="*/ 0 w 913737"/>
              <a:gd name="connsiteY0" fmla="*/ 0 h 222342"/>
              <a:gd name="connsiteX1" fmla="*/ 143914 w 913737"/>
              <a:gd name="connsiteY1" fmla="*/ 29696 h 222342"/>
              <a:gd name="connsiteX2" fmla="*/ 290873 w 913737"/>
              <a:gd name="connsiteY2" fmla="*/ 62439 h 222342"/>
              <a:gd name="connsiteX3" fmla="*/ 458772 w 913737"/>
              <a:gd name="connsiteY3" fmla="*/ 102034 h 222342"/>
              <a:gd name="connsiteX4" fmla="*/ 626291 w 913737"/>
              <a:gd name="connsiteY4" fmla="*/ 143914 h 222342"/>
              <a:gd name="connsiteX5" fmla="*/ 772108 w 913737"/>
              <a:gd name="connsiteY5" fmla="*/ 182367 h 222342"/>
              <a:gd name="connsiteX6" fmla="*/ 913737 w 913737"/>
              <a:gd name="connsiteY6" fmla="*/ 222343 h 222342"/>
              <a:gd name="connsiteX7" fmla="*/ 769824 w 913737"/>
              <a:gd name="connsiteY7" fmla="*/ 193027 h 222342"/>
              <a:gd name="connsiteX8" fmla="*/ 622864 w 913737"/>
              <a:gd name="connsiteY8" fmla="*/ 160285 h 222342"/>
              <a:gd name="connsiteX9" fmla="*/ 454965 w 913737"/>
              <a:gd name="connsiteY9" fmla="*/ 120689 h 222342"/>
              <a:gd name="connsiteX10" fmla="*/ 287447 w 913737"/>
              <a:gd name="connsiteY10" fmla="*/ 78810 h 222342"/>
              <a:gd name="connsiteX11" fmla="*/ 141629 w 913737"/>
              <a:gd name="connsiteY11" fmla="*/ 40357 h 222342"/>
              <a:gd name="connsiteX12" fmla="*/ 0 w 913737"/>
              <a:gd name="connsiteY12" fmla="*/ 0 h 2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737" h="222342">
                <a:moveTo>
                  <a:pt x="0" y="0"/>
                </a:moveTo>
                <a:cubicBezTo>
                  <a:pt x="0" y="0"/>
                  <a:pt x="57870" y="11041"/>
                  <a:pt x="143914" y="29696"/>
                </a:cubicBezTo>
                <a:cubicBezTo>
                  <a:pt x="186935" y="39215"/>
                  <a:pt x="237191" y="50636"/>
                  <a:pt x="290873" y="62439"/>
                </a:cubicBezTo>
                <a:cubicBezTo>
                  <a:pt x="344555" y="75003"/>
                  <a:pt x="401664" y="88709"/>
                  <a:pt x="458772" y="102034"/>
                </a:cubicBezTo>
                <a:cubicBezTo>
                  <a:pt x="515881" y="116501"/>
                  <a:pt x="572609" y="130588"/>
                  <a:pt x="626291" y="143914"/>
                </a:cubicBezTo>
                <a:cubicBezTo>
                  <a:pt x="679592" y="158000"/>
                  <a:pt x="729467" y="170945"/>
                  <a:pt x="772108" y="182367"/>
                </a:cubicBezTo>
                <a:cubicBezTo>
                  <a:pt x="857390" y="205591"/>
                  <a:pt x="913737" y="222343"/>
                  <a:pt x="913737" y="222343"/>
                </a:cubicBezTo>
                <a:cubicBezTo>
                  <a:pt x="913737" y="222343"/>
                  <a:pt x="855867" y="211302"/>
                  <a:pt x="769824" y="193027"/>
                </a:cubicBezTo>
                <a:cubicBezTo>
                  <a:pt x="726802" y="183509"/>
                  <a:pt x="676546" y="172087"/>
                  <a:pt x="622864" y="160285"/>
                </a:cubicBezTo>
                <a:cubicBezTo>
                  <a:pt x="569182" y="147721"/>
                  <a:pt x="512074" y="134015"/>
                  <a:pt x="454965" y="120689"/>
                </a:cubicBezTo>
                <a:cubicBezTo>
                  <a:pt x="397856" y="106222"/>
                  <a:pt x="341129" y="92135"/>
                  <a:pt x="287447" y="78810"/>
                </a:cubicBezTo>
                <a:cubicBezTo>
                  <a:pt x="234145" y="64723"/>
                  <a:pt x="184270" y="51778"/>
                  <a:pt x="141629" y="40357"/>
                </a:cubicBezTo>
                <a:cubicBezTo>
                  <a:pt x="56347" y="16752"/>
                  <a:pt x="0" y="0"/>
                  <a:pt x="0" y="0"/>
                </a:cubicBezTo>
                <a:close/>
              </a:path>
            </a:pathLst>
          </a:custGeom>
          <a:solidFill>
            <a:srgbClr val="FFFFFF"/>
          </a:solidFill>
          <a:ln w="38013" cap="flat">
            <a:noFill/>
            <a:prstDash val="solid"/>
            <a:miter/>
          </a:ln>
        </p:spPr>
        <p:txBody>
          <a:bodyPr rtlCol="0" anchor="ctr"/>
          <a:lstStyle/>
          <a:p>
            <a:endParaRPr lang="zh-CN" altLang="en-US"/>
          </a:p>
        </p:txBody>
      </p:sp>
      <p:sp>
        <p:nvSpPr>
          <p:cNvPr id="25" name="任意多边形: 形状 24"/>
          <p:cNvSpPr/>
          <p:nvPr>
            <p:custDataLst>
              <p:tags r:id="rId17"/>
            </p:custDataLst>
          </p:nvPr>
        </p:nvSpPr>
        <p:spPr>
          <a:xfrm>
            <a:off x="8343876" y="3475392"/>
            <a:ext cx="813779" cy="217757"/>
          </a:xfrm>
          <a:custGeom>
            <a:avLst/>
            <a:gdLst>
              <a:gd name="connsiteX0" fmla="*/ 0 w 913737"/>
              <a:gd name="connsiteY0" fmla="*/ 0 h 222342"/>
              <a:gd name="connsiteX1" fmla="*/ 143914 w 913737"/>
              <a:gd name="connsiteY1" fmla="*/ 29696 h 222342"/>
              <a:gd name="connsiteX2" fmla="*/ 290873 w 913737"/>
              <a:gd name="connsiteY2" fmla="*/ 62439 h 222342"/>
              <a:gd name="connsiteX3" fmla="*/ 458772 w 913737"/>
              <a:gd name="connsiteY3" fmla="*/ 102034 h 222342"/>
              <a:gd name="connsiteX4" fmla="*/ 626291 w 913737"/>
              <a:gd name="connsiteY4" fmla="*/ 143914 h 222342"/>
              <a:gd name="connsiteX5" fmla="*/ 772108 w 913737"/>
              <a:gd name="connsiteY5" fmla="*/ 182367 h 222342"/>
              <a:gd name="connsiteX6" fmla="*/ 913737 w 913737"/>
              <a:gd name="connsiteY6" fmla="*/ 222343 h 222342"/>
              <a:gd name="connsiteX7" fmla="*/ 769824 w 913737"/>
              <a:gd name="connsiteY7" fmla="*/ 193027 h 222342"/>
              <a:gd name="connsiteX8" fmla="*/ 622864 w 913737"/>
              <a:gd name="connsiteY8" fmla="*/ 160285 h 222342"/>
              <a:gd name="connsiteX9" fmla="*/ 454965 w 913737"/>
              <a:gd name="connsiteY9" fmla="*/ 120690 h 222342"/>
              <a:gd name="connsiteX10" fmla="*/ 287447 w 913737"/>
              <a:gd name="connsiteY10" fmla="*/ 78810 h 222342"/>
              <a:gd name="connsiteX11" fmla="*/ 141629 w 913737"/>
              <a:gd name="connsiteY11" fmla="*/ 40357 h 222342"/>
              <a:gd name="connsiteX12" fmla="*/ 0 w 913737"/>
              <a:gd name="connsiteY12" fmla="*/ 0 h 2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737" h="222342">
                <a:moveTo>
                  <a:pt x="0" y="0"/>
                </a:moveTo>
                <a:cubicBezTo>
                  <a:pt x="0" y="0"/>
                  <a:pt x="57870" y="11041"/>
                  <a:pt x="143914" y="29696"/>
                </a:cubicBezTo>
                <a:cubicBezTo>
                  <a:pt x="186935" y="39215"/>
                  <a:pt x="237191" y="50636"/>
                  <a:pt x="290873" y="62439"/>
                </a:cubicBezTo>
                <a:cubicBezTo>
                  <a:pt x="344555" y="75003"/>
                  <a:pt x="401664" y="88709"/>
                  <a:pt x="458772" y="102034"/>
                </a:cubicBezTo>
                <a:cubicBezTo>
                  <a:pt x="515881" y="116502"/>
                  <a:pt x="572609" y="130588"/>
                  <a:pt x="626291" y="143914"/>
                </a:cubicBezTo>
                <a:cubicBezTo>
                  <a:pt x="679592" y="158000"/>
                  <a:pt x="729467" y="170945"/>
                  <a:pt x="772108" y="182367"/>
                </a:cubicBezTo>
                <a:cubicBezTo>
                  <a:pt x="857390" y="205591"/>
                  <a:pt x="913737" y="222343"/>
                  <a:pt x="913737" y="222343"/>
                </a:cubicBezTo>
                <a:cubicBezTo>
                  <a:pt x="913737" y="222343"/>
                  <a:pt x="855867" y="211302"/>
                  <a:pt x="769824" y="193027"/>
                </a:cubicBezTo>
                <a:cubicBezTo>
                  <a:pt x="726802" y="183509"/>
                  <a:pt x="676546" y="172087"/>
                  <a:pt x="622864" y="160285"/>
                </a:cubicBezTo>
                <a:cubicBezTo>
                  <a:pt x="569182" y="147721"/>
                  <a:pt x="512074" y="134015"/>
                  <a:pt x="454965" y="120690"/>
                </a:cubicBezTo>
                <a:cubicBezTo>
                  <a:pt x="397857" y="106222"/>
                  <a:pt x="341129" y="92135"/>
                  <a:pt x="287447" y="78810"/>
                </a:cubicBezTo>
                <a:cubicBezTo>
                  <a:pt x="234145" y="64723"/>
                  <a:pt x="184270" y="51778"/>
                  <a:pt x="141629" y="40357"/>
                </a:cubicBezTo>
                <a:cubicBezTo>
                  <a:pt x="56347" y="16752"/>
                  <a:pt x="0" y="0"/>
                  <a:pt x="0" y="0"/>
                </a:cubicBezTo>
                <a:close/>
              </a:path>
            </a:pathLst>
          </a:custGeom>
          <a:solidFill>
            <a:srgbClr val="FFFFFF"/>
          </a:solidFill>
          <a:ln w="38013" cap="flat">
            <a:noFill/>
            <a:prstDash val="solid"/>
            <a:miter/>
          </a:ln>
        </p:spPr>
        <p:txBody>
          <a:bodyPr rtlCol="0" anchor="ctr"/>
          <a:lstStyle/>
          <a:p>
            <a:endParaRPr lang="zh-CN" altLang="en-US"/>
          </a:p>
        </p:txBody>
      </p:sp>
      <p:sp>
        <p:nvSpPr>
          <p:cNvPr id="27" name="任意多边形: 形状 26"/>
          <p:cNvSpPr/>
          <p:nvPr>
            <p:custDataLst>
              <p:tags r:id="rId18"/>
            </p:custDataLst>
          </p:nvPr>
        </p:nvSpPr>
        <p:spPr>
          <a:xfrm>
            <a:off x="8739237" y="1440622"/>
            <a:ext cx="1068763" cy="2050431"/>
          </a:xfrm>
          <a:custGeom>
            <a:avLst/>
            <a:gdLst>
              <a:gd name="connsiteX0" fmla="*/ 1026432 w 1200041"/>
              <a:gd name="connsiteY0" fmla="*/ 2093601 h 2093600"/>
              <a:gd name="connsiteX1" fmla="*/ 1026432 w 1200041"/>
              <a:gd name="connsiteY1" fmla="*/ 1032143 h 2093600"/>
              <a:gd name="connsiteX2" fmla="*/ 1200042 w 1200041"/>
              <a:gd name="connsiteY2" fmla="*/ 1077068 h 2093600"/>
              <a:gd name="connsiteX3" fmla="*/ 588980 w 1200041"/>
              <a:gd name="connsiteY3" fmla="*/ 0 h 2093600"/>
              <a:gd name="connsiteX4" fmla="*/ 0 w 1200041"/>
              <a:gd name="connsiteY4" fmla="*/ 794190 h 2093600"/>
              <a:gd name="connsiteX5" fmla="*/ 134776 w 1200041"/>
              <a:gd name="connsiteY5" fmla="*/ 825409 h 2093600"/>
              <a:gd name="connsiteX6" fmla="*/ 134015 w 1200041"/>
              <a:gd name="connsiteY6" fmla="*/ 1880015 h 209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041" h="2093600">
                <a:moveTo>
                  <a:pt x="1026432" y="2093601"/>
                </a:moveTo>
                <a:lnTo>
                  <a:pt x="1026432" y="1032143"/>
                </a:lnTo>
                <a:lnTo>
                  <a:pt x="1200042" y="1077068"/>
                </a:lnTo>
                <a:lnTo>
                  <a:pt x="588980" y="0"/>
                </a:lnTo>
                <a:lnTo>
                  <a:pt x="0" y="794190"/>
                </a:lnTo>
                <a:lnTo>
                  <a:pt x="134776" y="825409"/>
                </a:lnTo>
                <a:lnTo>
                  <a:pt x="134015" y="1880015"/>
                </a:lnTo>
                <a:close/>
              </a:path>
            </a:pathLst>
          </a:custGeom>
          <a:solidFill>
            <a:schemeClr val="accent2"/>
          </a:solidFill>
          <a:ln w="32605" cap="flat">
            <a:noFill/>
            <a:prstDash val="solid"/>
            <a:miter/>
          </a:ln>
        </p:spPr>
        <p:txBody>
          <a:bodyPr rtlCol="0" anchor="ctr"/>
          <a:lstStyle/>
          <a:p>
            <a:endParaRPr lang="zh-CN" altLang="en-US"/>
          </a:p>
        </p:txBody>
      </p:sp>
      <p:sp>
        <p:nvSpPr>
          <p:cNvPr id="40" name="任意多边形: 形状 39"/>
          <p:cNvSpPr/>
          <p:nvPr>
            <p:custDataLst>
              <p:tags r:id="rId19"/>
            </p:custDataLst>
          </p:nvPr>
        </p:nvSpPr>
        <p:spPr>
          <a:xfrm>
            <a:off x="8509417" y="3835791"/>
            <a:ext cx="396786" cy="613803"/>
          </a:xfrm>
          <a:custGeom>
            <a:avLst/>
            <a:gdLst>
              <a:gd name="connsiteX0" fmla="*/ 67769 w 306101"/>
              <a:gd name="connsiteY0" fmla="*/ 392907 h 430598"/>
              <a:gd name="connsiteX1" fmla="*/ 71957 w 306101"/>
              <a:gd name="connsiteY1" fmla="*/ 150386 h 430598"/>
              <a:gd name="connsiteX2" fmla="*/ 0 w 306101"/>
              <a:gd name="connsiteY2" fmla="*/ 132873 h 430598"/>
              <a:gd name="connsiteX3" fmla="*/ 156858 w 306101"/>
              <a:gd name="connsiteY3" fmla="*/ 0 h 430598"/>
              <a:gd name="connsiteX4" fmla="*/ 306102 w 306101"/>
              <a:gd name="connsiteY4" fmla="*/ 196073 h 430598"/>
              <a:gd name="connsiteX5" fmla="*/ 223104 w 306101"/>
              <a:gd name="connsiteY5" fmla="*/ 180463 h 430598"/>
              <a:gd name="connsiteX6" fmla="*/ 223104 w 306101"/>
              <a:gd name="connsiteY6" fmla="*/ 430599 h 430598"/>
              <a:gd name="connsiteX7" fmla="*/ 67769 w 306101"/>
              <a:gd name="connsiteY7" fmla="*/ 392907 h 43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101" h="430598">
                <a:moveTo>
                  <a:pt x="67769" y="392907"/>
                </a:moveTo>
                <a:cubicBezTo>
                  <a:pt x="64342" y="392145"/>
                  <a:pt x="71957" y="150386"/>
                  <a:pt x="71957" y="150386"/>
                </a:cubicBezTo>
                <a:lnTo>
                  <a:pt x="0" y="132873"/>
                </a:lnTo>
                <a:lnTo>
                  <a:pt x="156858" y="0"/>
                </a:lnTo>
                <a:lnTo>
                  <a:pt x="306102" y="196073"/>
                </a:lnTo>
                <a:lnTo>
                  <a:pt x="223104" y="180463"/>
                </a:lnTo>
                <a:lnTo>
                  <a:pt x="223104" y="430599"/>
                </a:lnTo>
                <a:lnTo>
                  <a:pt x="67769" y="392907"/>
                </a:lnTo>
                <a:close/>
              </a:path>
            </a:pathLst>
          </a:custGeom>
          <a:solidFill>
            <a:schemeClr val="accent2"/>
          </a:solidFill>
          <a:ln w="38013" cap="flat">
            <a:noFill/>
            <a:prstDash val="solid"/>
            <a:miter/>
          </a:ln>
        </p:spPr>
        <p:txBody>
          <a:bodyPr rtlCol="0" anchor="ctr"/>
          <a:lstStyle/>
          <a:p>
            <a:endParaRPr lang="zh-CN" altLang="en-US"/>
          </a:p>
        </p:txBody>
      </p:sp>
      <p:sp>
        <p:nvSpPr>
          <p:cNvPr id="91" name="任意多边形: 形状 90"/>
          <p:cNvSpPr/>
          <p:nvPr>
            <p:custDataLst>
              <p:tags r:id="rId20"/>
            </p:custDataLst>
          </p:nvPr>
        </p:nvSpPr>
        <p:spPr>
          <a:xfrm>
            <a:off x="7982288" y="4877769"/>
            <a:ext cx="396786" cy="613803"/>
          </a:xfrm>
          <a:custGeom>
            <a:avLst/>
            <a:gdLst>
              <a:gd name="connsiteX0" fmla="*/ 67769 w 306101"/>
              <a:gd name="connsiteY0" fmla="*/ 392907 h 430598"/>
              <a:gd name="connsiteX1" fmla="*/ 71957 w 306101"/>
              <a:gd name="connsiteY1" fmla="*/ 150386 h 430598"/>
              <a:gd name="connsiteX2" fmla="*/ 0 w 306101"/>
              <a:gd name="connsiteY2" fmla="*/ 132873 h 430598"/>
              <a:gd name="connsiteX3" fmla="*/ 156858 w 306101"/>
              <a:gd name="connsiteY3" fmla="*/ 0 h 430598"/>
              <a:gd name="connsiteX4" fmla="*/ 306102 w 306101"/>
              <a:gd name="connsiteY4" fmla="*/ 196073 h 430598"/>
              <a:gd name="connsiteX5" fmla="*/ 223104 w 306101"/>
              <a:gd name="connsiteY5" fmla="*/ 180463 h 430598"/>
              <a:gd name="connsiteX6" fmla="*/ 223104 w 306101"/>
              <a:gd name="connsiteY6" fmla="*/ 430599 h 430598"/>
              <a:gd name="connsiteX7" fmla="*/ 67769 w 306101"/>
              <a:gd name="connsiteY7" fmla="*/ 392907 h 43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101" h="430598">
                <a:moveTo>
                  <a:pt x="67769" y="392907"/>
                </a:moveTo>
                <a:cubicBezTo>
                  <a:pt x="64342" y="392145"/>
                  <a:pt x="71957" y="150386"/>
                  <a:pt x="71957" y="150386"/>
                </a:cubicBezTo>
                <a:lnTo>
                  <a:pt x="0" y="132873"/>
                </a:lnTo>
                <a:lnTo>
                  <a:pt x="156858" y="0"/>
                </a:lnTo>
                <a:lnTo>
                  <a:pt x="306102" y="196073"/>
                </a:lnTo>
                <a:lnTo>
                  <a:pt x="223104" y="180463"/>
                </a:lnTo>
                <a:lnTo>
                  <a:pt x="223104" y="430599"/>
                </a:lnTo>
                <a:lnTo>
                  <a:pt x="67769" y="392907"/>
                </a:lnTo>
                <a:close/>
              </a:path>
            </a:pathLst>
          </a:custGeom>
          <a:solidFill>
            <a:schemeClr val="accent2"/>
          </a:solidFill>
          <a:ln w="38013" cap="flat">
            <a:noFill/>
            <a:prstDash val="solid"/>
            <a:miter/>
          </a:ln>
        </p:spPr>
        <p:txBody>
          <a:bodyPr rtlCol="0" anchor="ctr"/>
          <a:lstStyle/>
          <a:p>
            <a:endParaRPr lang="zh-CN" altLang="en-US"/>
          </a:p>
        </p:txBody>
      </p:sp>
      <p:pic>
        <p:nvPicPr>
          <p:cNvPr id="4" name="图片 5" descr="343435383038363b343532323338353bc8abc7f2bbaf"/>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1327933" y="3015647"/>
            <a:ext cx="455472" cy="455472"/>
          </a:xfrm>
          <a:prstGeom prst="rect">
            <a:avLst/>
          </a:prstGeom>
        </p:spPr>
      </p:pic>
      <p:pic>
        <p:nvPicPr>
          <p:cNvPr id="6" name="图片 17" descr="343435383038363b343532323430323bcdc6b9e3b7bdb0b8"/>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327933" y="2067506"/>
            <a:ext cx="455472" cy="455472"/>
          </a:xfrm>
          <a:prstGeom prst="rect">
            <a:avLst/>
          </a:prstGeom>
        </p:spPr>
      </p:pic>
      <p:pic>
        <p:nvPicPr>
          <p:cNvPr id="7" name="图片 21" descr="343435383038363b343532323430383bd3aacffab2bcbed6"/>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1327933" y="3963153"/>
            <a:ext cx="457240" cy="457240"/>
          </a:xfrm>
          <a:prstGeom prst="rect">
            <a:avLst/>
          </a:prstGeom>
        </p:spPr>
      </p:pic>
      <p:pic>
        <p:nvPicPr>
          <p:cNvPr id="8" name="图片 18" descr="343435383038363b343532323430313bd6b4d0d0bcc6bbae"/>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1327933" y="4913199"/>
            <a:ext cx="455472" cy="455472"/>
          </a:xfrm>
          <a:prstGeom prst="rect">
            <a:avLst/>
          </a:prstGeom>
        </p:spPr>
      </p:pic>
      <p:sp>
        <p:nvSpPr>
          <p:cNvPr id="36" name="矩形: 圆角 44"/>
          <p:cNvSpPr/>
          <p:nvPr>
            <p:custDataLst>
              <p:tags r:id="rId33"/>
            </p:custDataLst>
          </p:nvPr>
        </p:nvSpPr>
        <p:spPr>
          <a:xfrm>
            <a:off x="1917901" y="2056075"/>
            <a:ext cx="3261021" cy="466767"/>
          </a:xfrm>
          <a:prstGeom prst="roundRect">
            <a:avLst>
              <a:gd name="adj" fmla="val 50000"/>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9705" tIns="0" rIns="179705" bIns="0" rtlCol="0" anchor="ctr">
            <a:noAutofit/>
          </a:bodyPr>
          <a:p>
            <a:pPr algn="ctr"/>
            <a:r>
              <a:rPr lang="zh-CN" altLang="en-US" sz="2000" dirty="0">
                <a:solidFill>
                  <a:schemeClr val="tx1">
                    <a:lumMod val="85000"/>
                    <a:lumOff val="15000"/>
                  </a:schemeClr>
                </a:solidFill>
                <a:latin typeface="+mn-ea"/>
                <a:sym typeface="+mn-ea"/>
              </a:rPr>
              <a:t>学习活动自主</a:t>
            </a:r>
            <a:endParaRPr lang="zh-CN" altLang="en-US" sz="2000" dirty="0">
              <a:solidFill>
                <a:schemeClr val="tx1">
                  <a:lumMod val="85000"/>
                  <a:lumOff val="15000"/>
                </a:schemeClr>
              </a:solidFill>
              <a:latin typeface="+mn-ea"/>
              <a:sym typeface="+mn-ea"/>
            </a:endParaRPr>
          </a:p>
        </p:txBody>
      </p:sp>
      <p:sp>
        <p:nvSpPr>
          <p:cNvPr id="38" name="矩形: 圆角 44"/>
          <p:cNvSpPr/>
          <p:nvPr>
            <p:custDataLst>
              <p:tags r:id="rId34"/>
            </p:custDataLst>
          </p:nvPr>
        </p:nvSpPr>
        <p:spPr>
          <a:xfrm>
            <a:off x="1917901" y="3015647"/>
            <a:ext cx="3261021" cy="466767"/>
          </a:xfrm>
          <a:prstGeom prst="roundRect">
            <a:avLst>
              <a:gd name="adj" fmla="val 50000"/>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9705" tIns="0" rIns="179705" bIns="0" rtlCol="0" anchor="ctr">
            <a:noAutofit/>
          </a:bodyPr>
          <a:p>
            <a:pPr algn="ctr"/>
            <a:r>
              <a:rPr lang="zh-CN" altLang="en-US" sz="2000" dirty="0">
                <a:solidFill>
                  <a:schemeClr val="tx1">
                    <a:lumMod val="85000"/>
                    <a:lumOff val="15000"/>
                  </a:schemeClr>
                </a:solidFill>
                <a:latin typeface="+mn-ea"/>
                <a:sym typeface="+mn-ea"/>
              </a:rPr>
              <a:t>应用能力提升</a:t>
            </a:r>
            <a:endParaRPr lang="zh-CN" altLang="en-US" sz="2000" dirty="0">
              <a:solidFill>
                <a:schemeClr val="tx1">
                  <a:lumMod val="85000"/>
                  <a:lumOff val="15000"/>
                </a:schemeClr>
              </a:solidFill>
              <a:latin typeface="+mn-ea"/>
              <a:sym typeface="+mn-ea"/>
            </a:endParaRPr>
          </a:p>
        </p:txBody>
      </p:sp>
      <p:sp>
        <p:nvSpPr>
          <p:cNvPr id="41" name="矩形: 圆角 44"/>
          <p:cNvSpPr/>
          <p:nvPr>
            <p:custDataLst>
              <p:tags r:id="rId35"/>
            </p:custDataLst>
          </p:nvPr>
        </p:nvSpPr>
        <p:spPr>
          <a:xfrm>
            <a:off x="1917901" y="3953627"/>
            <a:ext cx="3261021" cy="466767"/>
          </a:xfrm>
          <a:prstGeom prst="roundRect">
            <a:avLst>
              <a:gd name="adj" fmla="val 50000"/>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9705" tIns="0" rIns="179705" bIns="0" rtlCol="0" anchor="ctr">
            <a:noAutofit/>
          </a:bodyPr>
          <a:p>
            <a:pPr algn="ctr"/>
            <a:r>
              <a:rPr lang="zh-CN" altLang="en-US" sz="2000" dirty="0">
                <a:solidFill>
                  <a:schemeClr val="tx1">
                    <a:lumMod val="85000"/>
                    <a:lumOff val="15000"/>
                  </a:schemeClr>
                </a:solidFill>
                <a:latin typeface="+mn-ea"/>
                <a:sym typeface="+mn-ea"/>
              </a:rPr>
              <a:t>知识能力转化</a:t>
            </a:r>
            <a:endParaRPr lang="zh-CN" altLang="en-US" sz="2000" dirty="0">
              <a:solidFill>
                <a:schemeClr val="tx1">
                  <a:lumMod val="85000"/>
                  <a:lumOff val="15000"/>
                </a:schemeClr>
              </a:solidFill>
              <a:latin typeface="+mn-ea"/>
              <a:sym typeface="+mn-ea"/>
            </a:endParaRPr>
          </a:p>
        </p:txBody>
      </p:sp>
      <p:sp>
        <p:nvSpPr>
          <p:cNvPr id="44" name="矩形: 圆角 44"/>
          <p:cNvSpPr/>
          <p:nvPr>
            <p:custDataLst>
              <p:tags r:id="rId36"/>
            </p:custDataLst>
          </p:nvPr>
        </p:nvSpPr>
        <p:spPr>
          <a:xfrm>
            <a:off x="1917901" y="4891607"/>
            <a:ext cx="3261021" cy="466767"/>
          </a:xfrm>
          <a:prstGeom prst="roundRect">
            <a:avLst>
              <a:gd name="adj" fmla="val 50000"/>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79705" tIns="0" rIns="179705" bIns="0" rtlCol="0" anchor="ctr">
            <a:noAutofit/>
          </a:bodyPr>
          <a:p>
            <a:pPr algn="ctr"/>
            <a:r>
              <a:rPr lang="zh-CN" altLang="en-US" sz="2000" dirty="0">
                <a:solidFill>
                  <a:schemeClr val="tx1">
                    <a:lumMod val="85000"/>
                    <a:lumOff val="15000"/>
                  </a:schemeClr>
                </a:solidFill>
                <a:latin typeface="+mn-ea"/>
                <a:sym typeface="+mn-ea"/>
              </a:rPr>
              <a:t>语言实践强化</a:t>
            </a:r>
            <a:endParaRPr lang="zh-CN" altLang="en-US" sz="2000" dirty="0">
              <a:solidFill>
                <a:schemeClr val="tx1">
                  <a:lumMod val="85000"/>
                  <a:lumOff val="15000"/>
                </a:schemeClr>
              </a:solidFill>
              <a:latin typeface="+mn-ea"/>
              <a:sym typeface="+mn-ea"/>
            </a:endParaRPr>
          </a:p>
        </p:txBody>
      </p:sp>
      <p:sp>
        <p:nvSpPr>
          <p:cNvPr id="2" name="文本框 1"/>
          <p:cNvSpPr txBox="1"/>
          <p:nvPr/>
        </p:nvSpPr>
        <p:spPr>
          <a:xfrm>
            <a:off x="1327785" y="5829300"/>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情境驱动</a:t>
            </a:r>
            <a:r>
              <a:rPr lang="zh-CN" altLang="en-US" sz="2800">
                <a:sym typeface="+mn-ea"/>
              </a:rPr>
              <a:t>-</a:t>
            </a:r>
            <a:r>
              <a:rPr lang="zh-CN" altLang="en-US" sz="2800">
                <a:sym typeface="+mn-ea"/>
              </a:rPr>
              <a:t>多元实践</a:t>
            </a:r>
            <a:r>
              <a:rPr lang="zh-CN" altLang="en-US" sz="2800">
                <a:sym typeface="+mn-ea"/>
              </a:rPr>
              <a:t>-</a:t>
            </a:r>
            <a:r>
              <a:rPr lang="zh-CN" altLang="en-US" sz="2800">
                <a:sym typeface="+mn-ea"/>
              </a:rPr>
              <a:t>能力内化</a:t>
            </a:r>
            <a:endParaRPr lang="zh-CN" altLang="en-US" sz="2800">
              <a:sym typeface="+mn-ea"/>
            </a:endParaRPr>
          </a:p>
        </p:txBody>
      </p:sp>
    </p:spTree>
    <p:custDataLst>
      <p:tags r:id="rId3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七、融主题场域 育综合素养</a:t>
            </a:r>
            <a:endParaRPr lang="zh-CN" altLang="en-US"/>
          </a:p>
        </p:txBody>
      </p:sp>
      <p:sp>
        <p:nvSpPr>
          <p:cNvPr id="24" name="任意多边形: 形状 23"/>
          <p:cNvSpPr/>
          <p:nvPr>
            <p:custDataLst>
              <p:tags r:id="rId2"/>
            </p:custDataLst>
          </p:nvPr>
        </p:nvSpPr>
        <p:spPr>
          <a:xfrm rot="18000044">
            <a:off x="5013007" y="2291751"/>
            <a:ext cx="149682" cy="1986682"/>
          </a:xfrm>
          <a:custGeom>
            <a:avLst/>
            <a:gdLst>
              <a:gd name="connsiteX0" fmla="*/ 0 w 149685"/>
              <a:gd name="connsiteY0" fmla="*/ 0 h 1747545"/>
              <a:gd name="connsiteX1" fmla="*/ 149686 w 149685"/>
              <a:gd name="connsiteY1" fmla="*/ 0 h 1747545"/>
              <a:gd name="connsiteX2" fmla="*/ 149686 w 149685"/>
              <a:gd name="connsiteY2" fmla="*/ 1747546 h 1747545"/>
              <a:gd name="connsiteX3" fmla="*/ 0 w 149685"/>
              <a:gd name="connsiteY3" fmla="*/ 1747546 h 1747545"/>
            </a:gdLst>
            <a:ahLst/>
            <a:cxnLst>
              <a:cxn ang="0">
                <a:pos x="connsiteX0" y="connsiteY0"/>
              </a:cxn>
              <a:cxn ang="0">
                <a:pos x="connsiteX1" y="connsiteY1"/>
              </a:cxn>
              <a:cxn ang="0">
                <a:pos x="connsiteX2" y="connsiteY2"/>
              </a:cxn>
              <a:cxn ang="0">
                <a:pos x="connsiteX3" y="connsiteY3"/>
              </a:cxn>
            </a:cxnLst>
            <a:rect l="l" t="t" r="r" b="b"/>
            <a:pathLst>
              <a:path w="149685" h="1747545">
                <a:moveTo>
                  <a:pt x="0" y="0"/>
                </a:moveTo>
                <a:lnTo>
                  <a:pt x="149686" y="0"/>
                </a:lnTo>
                <a:lnTo>
                  <a:pt x="149686" y="1747546"/>
                </a:lnTo>
                <a:lnTo>
                  <a:pt x="0" y="1747546"/>
                </a:lnTo>
                <a:close/>
              </a:path>
            </a:pathLst>
          </a:custGeom>
          <a:solidFill>
            <a:schemeClr val="dk1">
              <a:lumMod val="35000"/>
              <a:lumOff val="65000"/>
              <a:alpha val="15000"/>
            </a:schemeClr>
          </a:solidFill>
          <a:ln w="4549" cap="flat">
            <a:noFill/>
            <a:prstDash val="solid"/>
            <a:miter/>
          </a:ln>
        </p:spPr>
        <p:txBody>
          <a:bodyPr rtlCol="0" anchor="ctr"/>
          <a:lstStyle/>
          <a:p>
            <a:pPr algn="ctr"/>
            <a:endParaRPr lang="zh-CN" altLang="en-US"/>
          </a:p>
        </p:txBody>
      </p:sp>
      <p:sp>
        <p:nvSpPr>
          <p:cNvPr id="26" name="任意多边形: 形状 25"/>
          <p:cNvSpPr/>
          <p:nvPr>
            <p:custDataLst>
              <p:tags r:id="rId3"/>
            </p:custDataLst>
          </p:nvPr>
        </p:nvSpPr>
        <p:spPr>
          <a:xfrm rot="14399956">
            <a:off x="7241816" y="2351439"/>
            <a:ext cx="149682" cy="1747513"/>
          </a:xfrm>
          <a:custGeom>
            <a:avLst/>
            <a:gdLst>
              <a:gd name="connsiteX0" fmla="*/ 0 w 149685"/>
              <a:gd name="connsiteY0" fmla="*/ 0 h 1747545"/>
              <a:gd name="connsiteX1" fmla="*/ 149686 w 149685"/>
              <a:gd name="connsiteY1" fmla="*/ 0 h 1747545"/>
              <a:gd name="connsiteX2" fmla="*/ 149686 w 149685"/>
              <a:gd name="connsiteY2" fmla="*/ 1747546 h 1747545"/>
              <a:gd name="connsiteX3" fmla="*/ 0 w 149685"/>
              <a:gd name="connsiteY3" fmla="*/ 1747546 h 1747545"/>
            </a:gdLst>
            <a:ahLst/>
            <a:cxnLst>
              <a:cxn ang="0">
                <a:pos x="connsiteX0" y="connsiteY0"/>
              </a:cxn>
              <a:cxn ang="0">
                <a:pos x="connsiteX1" y="connsiteY1"/>
              </a:cxn>
              <a:cxn ang="0">
                <a:pos x="connsiteX2" y="connsiteY2"/>
              </a:cxn>
              <a:cxn ang="0">
                <a:pos x="connsiteX3" y="connsiteY3"/>
              </a:cxn>
            </a:cxnLst>
            <a:rect l="l" t="t" r="r" b="b"/>
            <a:pathLst>
              <a:path w="149685" h="1747545">
                <a:moveTo>
                  <a:pt x="0" y="0"/>
                </a:moveTo>
                <a:lnTo>
                  <a:pt x="149686" y="0"/>
                </a:lnTo>
                <a:lnTo>
                  <a:pt x="149686" y="1747546"/>
                </a:lnTo>
                <a:lnTo>
                  <a:pt x="0" y="1747546"/>
                </a:lnTo>
                <a:close/>
              </a:path>
            </a:pathLst>
          </a:custGeom>
          <a:solidFill>
            <a:schemeClr val="dk1">
              <a:lumMod val="35000"/>
              <a:lumOff val="65000"/>
              <a:alpha val="15000"/>
            </a:schemeClr>
          </a:solidFill>
          <a:ln w="4549" cap="flat">
            <a:noFill/>
            <a:prstDash val="solid"/>
            <a:miter/>
          </a:ln>
        </p:spPr>
        <p:txBody>
          <a:bodyPr rtlCol="0" anchor="ctr"/>
          <a:lstStyle/>
          <a:p>
            <a:pPr algn="ctr"/>
            <a:endParaRPr lang="zh-CN" altLang="en-US"/>
          </a:p>
        </p:txBody>
      </p:sp>
      <p:sp>
        <p:nvSpPr>
          <p:cNvPr id="28" name="任意多边形: 形状 27"/>
          <p:cNvSpPr/>
          <p:nvPr>
            <p:custDataLst>
              <p:tags r:id="rId4"/>
            </p:custDataLst>
          </p:nvPr>
        </p:nvSpPr>
        <p:spPr>
          <a:xfrm>
            <a:off x="3198211" y="2536856"/>
            <a:ext cx="1415870" cy="446275"/>
          </a:xfrm>
          <a:custGeom>
            <a:avLst/>
            <a:gdLst>
              <a:gd name="connsiteX0" fmla="*/ 0 w 1415896"/>
              <a:gd name="connsiteY0" fmla="*/ 0 h 446283"/>
              <a:gd name="connsiteX1" fmla="*/ 48683 w 1415896"/>
              <a:gd name="connsiteY1" fmla="*/ 123755 h 446283"/>
              <a:gd name="connsiteX2" fmla="*/ 491835 w 1415896"/>
              <a:gd name="connsiteY2" fmla="*/ 388554 h 446283"/>
              <a:gd name="connsiteX3" fmla="*/ 906323 w 1415896"/>
              <a:gd name="connsiteY3" fmla="*/ 390374 h 446283"/>
              <a:gd name="connsiteX4" fmla="*/ 1371314 w 1415896"/>
              <a:gd name="connsiteY4" fmla="*/ 117840 h 446283"/>
              <a:gd name="connsiteX5" fmla="*/ 1415447 w 1415896"/>
              <a:gd name="connsiteY5" fmla="*/ 0 h 44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896" h="446283">
                <a:moveTo>
                  <a:pt x="0" y="0"/>
                </a:moveTo>
                <a:cubicBezTo>
                  <a:pt x="0" y="61423"/>
                  <a:pt x="0" y="96001"/>
                  <a:pt x="48683" y="123755"/>
                </a:cubicBezTo>
                <a:lnTo>
                  <a:pt x="491835" y="388554"/>
                </a:lnTo>
                <a:cubicBezTo>
                  <a:pt x="619230" y="464991"/>
                  <a:pt x="778473" y="465446"/>
                  <a:pt x="906323" y="390374"/>
                </a:cubicBezTo>
                <a:lnTo>
                  <a:pt x="1371314" y="117840"/>
                </a:lnTo>
                <a:cubicBezTo>
                  <a:pt x="1404983" y="97821"/>
                  <a:pt x="1418632" y="47773"/>
                  <a:pt x="1415447" y="0"/>
                </a:cubicBezTo>
              </a:path>
            </a:pathLst>
          </a:custGeom>
          <a:solidFill>
            <a:schemeClr val="accent1"/>
          </a:solidFill>
          <a:ln w="4549" cap="flat">
            <a:noFill/>
            <a:prstDash val="solid"/>
            <a:miter/>
          </a:ln>
        </p:spPr>
        <p:txBody>
          <a:bodyPr rtlCol="0" anchor="ctr"/>
          <a:lstStyle/>
          <a:p>
            <a:pPr algn="ctr"/>
            <a:endParaRPr lang="zh-CN" altLang="en-US"/>
          </a:p>
        </p:txBody>
      </p:sp>
      <p:sp useBgFill="1">
        <p:nvSpPr>
          <p:cNvPr id="29" name="任意多边形: 形状 28"/>
          <p:cNvSpPr/>
          <p:nvPr>
            <p:custDataLst>
              <p:tags r:id="rId5"/>
            </p:custDataLst>
          </p:nvPr>
        </p:nvSpPr>
        <p:spPr>
          <a:xfrm>
            <a:off x="3198211" y="2139353"/>
            <a:ext cx="1415537" cy="808150"/>
          </a:xfrm>
          <a:custGeom>
            <a:avLst/>
            <a:gdLst>
              <a:gd name="connsiteX0" fmla="*/ 46125 w 1415563"/>
              <a:gd name="connsiteY0" fmla="*/ 485637 h 808165"/>
              <a:gd name="connsiteX1" fmla="*/ 489277 w 1415563"/>
              <a:gd name="connsiteY1" fmla="*/ 750436 h 808165"/>
              <a:gd name="connsiteX2" fmla="*/ 903765 w 1415563"/>
              <a:gd name="connsiteY2" fmla="*/ 752256 h 808165"/>
              <a:gd name="connsiteX3" fmla="*/ 1368756 w 1415563"/>
              <a:gd name="connsiteY3" fmla="*/ 479722 h 808165"/>
              <a:gd name="connsiteX4" fmla="*/ 1367846 w 1415563"/>
              <a:gd name="connsiteY4" fmla="*/ 315474 h 808165"/>
              <a:gd name="connsiteX5" fmla="*/ 913320 w 1415563"/>
              <a:gd name="connsiteY5" fmla="*/ 54315 h 808165"/>
              <a:gd name="connsiteX6" fmla="*/ 505656 w 1415563"/>
              <a:gd name="connsiteY6" fmla="*/ 55225 h 808165"/>
              <a:gd name="connsiteX7" fmla="*/ 47035 w 1415563"/>
              <a:gd name="connsiteY7" fmla="*/ 322299 h 808165"/>
              <a:gd name="connsiteX8" fmla="*/ 46125 w 1415563"/>
              <a:gd name="connsiteY8" fmla="*/ 485637 h 8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563" h="808165">
                <a:moveTo>
                  <a:pt x="46125" y="485637"/>
                </a:moveTo>
                <a:lnTo>
                  <a:pt x="489277" y="750436"/>
                </a:lnTo>
                <a:cubicBezTo>
                  <a:pt x="616672" y="826873"/>
                  <a:pt x="775915" y="827328"/>
                  <a:pt x="903765" y="752256"/>
                </a:cubicBezTo>
                <a:lnTo>
                  <a:pt x="1368756" y="479722"/>
                </a:lnTo>
                <a:cubicBezTo>
                  <a:pt x="1431544" y="442869"/>
                  <a:pt x="1431089" y="351873"/>
                  <a:pt x="1367846" y="315474"/>
                </a:cubicBezTo>
                <a:lnTo>
                  <a:pt x="913320" y="54315"/>
                </a:lnTo>
                <a:cubicBezTo>
                  <a:pt x="786835" y="-18482"/>
                  <a:pt x="631686" y="-18027"/>
                  <a:pt x="505656" y="55225"/>
                </a:cubicBezTo>
                <a:lnTo>
                  <a:pt x="47035" y="322299"/>
                </a:lnTo>
                <a:cubicBezTo>
                  <a:pt x="-15297" y="358697"/>
                  <a:pt x="-15752" y="448784"/>
                  <a:pt x="46125" y="485637"/>
                </a:cubicBezTo>
                <a:close/>
              </a:path>
            </a:pathLst>
          </a:custGeom>
          <a:ln w="4549" cap="flat">
            <a:noFill/>
            <a:prstDash val="solid"/>
            <a:miter/>
          </a:ln>
          <a:effectLst>
            <a:outerShdw blurRad="317500" dist="381000" dir="5400000" sx="85000" sy="85000" rotWithShape="0">
              <a:schemeClr val="accent1">
                <a:alpha val="40000"/>
              </a:schemeClr>
            </a:outerShdw>
          </a:effectLst>
        </p:spPr>
        <p:txBody>
          <a:bodyPr rtlCol="0" anchor="ctr"/>
          <a:lstStyle/>
          <a:p>
            <a:pPr algn="ctr"/>
            <a:endParaRPr lang="zh-CN" altLang="en-US"/>
          </a:p>
        </p:txBody>
      </p:sp>
      <p:sp>
        <p:nvSpPr>
          <p:cNvPr id="30" name="任意多边形: 形状 29"/>
          <p:cNvSpPr/>
          <p:nvPr>
            <p:custDataLst>
              <p:tags r:id="rId6"/>
            </p:custDataLst>
          </p:nvPr>
        </p:nvSpPr>
        <p:spPr>
          <a:xfrm>
            <a:off x="5489248" y="3869061"/>
            <a:ext cx="1415870" cy="446275"/>
          </a:xfrm>
          <a:custGeom>
            <a:avLst/>
            <a:gdLst>
              <a:gd name="connsiteX0" fmla="*/ 0 w 1415896"/>
              <a:gd name="connsiteY0" fmla="*/ 0 h 446283"/>
              <a:gd name="connsiteX1" fmla="*/ 48683 w 1415896"/>
              <a:gd name="connsiteY1" fmla="*/ 123755 h 446283"/>
              <a:gd name="connsiteX2" fmla="*/ 491835 w 1415896"/>
              <a:gd name="connsiteY2" fmla="*/ 388554 h 446283"/>
              <a:gd name="connsiteX3" fmla="*/ 906323 w 1415896"/>
              <a:gd name="connsiteY3" fmla="*/ 390374 h 446283"/>
              <a:gd name="connsiteX4" fmla="*/ 1371314 w 1415896"/>
              <a:gd name="connsiteY4" fmla="*/ 117840 h 446283"/>
              <a:gd name="connsiteX5" fmla="*/ 1415448 w 1415896"/>
              <a:gd name="connsiteY5" fmla="*/ 0 h 44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896" h="446283">
                <a:moveTo>
                  <a:pt x="0" y="0"/>
                </a:moveTo>
                <a:cubicBezTo>
                  <a:pt x="0" y="61423"/>
                  <a:pt x="0" y="96001"/>
                  <a:pt x="48683" y="123755"/>
                </a:cubicBezTo>
                <a:lnTo>
                  <a:pt x="491835" y="388554"/>
                </a:lnTo>
                <a:cubicBezTo>
                  <a:pt x="619230" y="464991"/>
                  <a:pt x="778474" y="465446"/>
                  <a:pt x="906323" y="390374"/>
                </a:cubicBezTo>
                <a:lnTo>
                  <a:pt x="1371314" y="117840"/>
                </a:lnTo>
                <a:cubicBezTo>
                  <a:pt x="1404983" y="97821"/>
                  <a:pt x="1418633" y="47773"/>
                  <a:pt x="1415448" y="0"/>
                </a:cubicBezTo>
              </a:path>
            </a:pathLst>
          </a:custGeom>
          <a:solidFill>
            <a:schemeClr val="accent1"/>
          </a:solidFill>
          <a:ln w="454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useBgFill="1">
        <p:nvSpPr>
          <p:cNvPr id="31" name="任意多边形: 形状 30"/>
          <p:cNvSpPr/>
          <p:nvPr>
            <p:custDataLst>
              <p:tags r:id="rId7"/>
            </p:custDataLst>
          </p:nvPr>
        </p:nvSpPr>
        <p:spPr>
          <a:xfrm>
            <a:off x="5489248" y="3470924"/>
            <a:ext cx="1415537" cy="808605"/>
          </a:xfrm>
          <a:custGeom>
            <a:avLst/>
            <a:gdLst>
              <a:gd name="connsiteX0" fmla="*/ 46125 w 1415563"/>
              <a:gd name="connsiteY0" fmla="*/ 486092 h 808620"/>
              <a:gd name="connsiteX1" fmla="*/ 489277 w 1415563"/>
              <a:gd name="connsiteY1" fmla="*/ 750891 h 808620"/>
              <a:gd name="connsiteX2" fmla="*/ 903765 w 1415563"/>
              <a:gd name="connsiteY2" fmla="*/ 752711 h 808620"/>
              <a:gd name="connsiteX3" fmla="*/ 1368756 w 1415563"/>
              <a:gd name="connsiteY3" fmla="*/ 480177 h 808620"/>
              <a:gd name="connsiteX4" fmla="*/ 1367846 w 1415563"/>
              <a:gd name="connsiteY4" fmla="*/ 315929 h 808620"/>
              <a:gd name="connsiteX5" fmla="*/ 912865 w 1415563"/>
              <a:gd name="connsiteY5" fmla="*/ 54315 h 808620"/>
              <a:gd name="connsiteX6" fmla="*/ 505201 w 1415563"/>
              <a:gd name="connsiteY6" fmla="*/ 55225 h 808620"/>
              <a:gd name="connsiteX7" fmla="*/ 47035 w 1415563"/>
              <a:gd name="connsiteY7" fmla="*/ 322299 h 808620"/>
              <a:gd name="connsiteX8" fmla="*/ 46125 w 1415563"/>
              <a:gd name="connsiteY8" fmla="*/ 486092 h 80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563" h="808620">
                <a:moveTo>
                  <a:pt x="46125" y="486092"/>
                </a:moveTo>
                <a:lnTo>
                  <a:pt x="489277" y="750891"/>
                </a:lnTo>
                <a:cubicBezTo>
                  <a:pt x="616672" y="827328"/>
                  <a:pt x="775915" y="827783"/>
                  <a:pt x="903765" y="752711"/>
                </a:cubicBezTo>
                <a:lnTo>
                  <a:pt x="1368756" y="480177"/>
                </a:lnTo>
                <a:cubicBezTo>
                  <a:pt x="1431544" y="443324"/>
                  <a:pt x="1431089" y="352328"/>
                  <a:pt x="1367846" y="315929"/>
                </a:cubicBezTo>
                <a:lnTo>
                  <a:pt x="912865" y="54315"/>
                </a:lnTo>
                <a:cubicBezTo>
                  <a:pt x="786380" y="-18482"/>
                  <a:pt x="631231" y="-18027"/>
                  <a:pt x="505201" y="55225"/>
                </a:cubicBezTo>
                <a:lnTo>
                  <a:pt x="47035" y="322299"/>
                </a:lnTo>
                <a:cubicBezTo>
                  <a:pt x="-15297" y="359152"/>
                  <a:pt x="-15752" y="449239"/>
                  <a:pt x="46125" y="486092"/>
                </a:cubicBezTo>
                <a:close/>
              </a:path>
            </a:pathLst>
          </a:custGeom>
          <a:ln w="4549" cap="flat">
            <a:noFill/>
            <a:prstDash val="solid"/>
            <a:miter/>
          </a:ln>
          <a:effectLst>
            <a:outerShdw blurRad="317500" dist="381000" dir="5400000" sx="85000" sy="85000" rotWithShape="0">
              <a:schemeClr val="accent1">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31"/>
          <p:cNvSpPr/>
          <p:nvPr>
            <p:custDataLst>
              <p:tags r:id="rId8"/>
            </p:custDataLst>
          </p:nvPr>
        </p:nvSpPr>
        <p:spPr>
          <a:xfrm>
            <a:off x="7689483" y="2527331"/>
            <a:ext cx="1415870" cy="446275"/>
          </a:xfrm>
          <a:custGeom>
            <a:avLst/>
            <a:gdLst>
              <a:gd name="connsiteX0" fmla="*/ 0 w 1415896"/>
              <a:gd name="connsiteY0" fmla="*/ 0 h 446283"/>
              <a:gd name="connsiteX1" fmla="*/ 48683 w 1415896"/>
              <a:gd name="connsiteY1" fmla="*/ 123755 h 446283"/>
              <a:gd name="connsiteX2" fmla="*/ 491835 w 1415896"/>
              <a:gd name="connsiteY2" fmla="*/ 388554 h 446283"/>
              <a:gd name="connsiteX3" fmla="*/ 906323 w 1415896"/>
              <a:gd name="connsiteY3" fmla="*/ 390374 h 446283"/>
              <a:gd name="connsiteX4" fmla="*/ 1371314 w 1415896"/>
              <a:gd name="connsiteY4" fmla="*/ 117840 h 446283"/>
              <a:gd name="connsiteX5" fmla="*/ 1415448 w 1415896"/>
              <a:gd name="connsiteY5" fmla="*/ 0 h 44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896" h="446283">
                <a:moveTo>
                  <a:pt x="0" y="0"/>
                </a:moveTo>
                <a:cubicBezTo>
                  <a:pt x="0" y="61423"/>
                  <a:pt x="0" y="96001"/>
                  <a:pt x="48683" y="123755"/>
                </a:cubicBezTo>
                <a:lnTo>
                  <a:pt x="491835" y="388554"/>
                </a:lnTo>
                <a:cubicBezTo>
                  <a:pt x="619230" y="464991"/>
                  <a:pt x="778474" y="465446"/>
                  <a:pt x="906323" y="390374"/>
                </a:cubicBezTo>
                <a:lnTo>
                  <a:pt x="1371314" y="117840"/>
                </a:lnTo>
                <a:cubicBezTo>
                  <a:pt x="1404983" y="97821"/>
                  <a:pt x="1418632" y="47773"/>
                  <a:pt x="1415448" y="0"/>
                </a:cubicBezTo>
              </a:path>
            </a:pathLst>
          </a:custGeom>
          <a:solidFill>
            <a:schemeClr val="accent1"/>
          </a:solidFill>
          <a:ln w="4549"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useBgFill="1">
        <p:nvSpPr>
          <p:cNvPr id="13" name="任意多边形: 形状 32"/>
          <p:cNvSpPr/>
          <p:nvPr>
            <p:custDataLst>
              <p:tags r:id="rId9"/>
            </p:custDataLst>
          </p:nvPr>
        </p:nvSpPr>
        <p:spPr>
          <a:xfrm>
            <a:off x="7690118" y="2127289"/>
            <a:ext cx="1415537" cy="808605"/>
          </a:xfrm>
          <a:custGeom>
            <a:avLst/>
            <a:gdLst>
              <a:gd name="connsiteX0" fmla="*/ 46125 w 1415563"/>
              <a:gd name="connsiteY0" fmla="*/ 486092 h 808620"/>
              <a:gd name="connsiteX1" fmla="*/ 489277 w 1415563"/>
              <a:gd name="connsiteY1" fmla="*/ 750891 h 808620"/>
              <a:gd name="connsiteX2" fmla="*/ 903765 w 1415563"/>
              <a:gd name="connsiteY2" fmla="*/ 752711 h 808620"/>
              <a:gd name="connsiteX3" fmla="*/ 1368756 w 1415563"/>
              <a:gd name="connsiteY3" fmla="*/ 480177 h 808620"/>
              <a:gd name="connsiteX4" fmla="*/ 1367847 w 1415563"/>
              <a:gd name="connsiteY4" fmla="*/ 315929 h 808620"/>
              <a:gd name="connsiteX5" fmla="*/ 912865 w 1415563"/>
              <a:gd name="connsiteY5" fmla="*/ 54315 h 808620"/>
              <a:gd name="connsiteX6" fmla="*/ 505201 w 1415563"/>
              <a:gd name="connsiteY6" fmla="*/ 55225 h 808620"/>
              <a:gd name="connsiteX7" fmla="*/ 47035 w 1415563"/>
              <a:gd name="connsiteY7" fmla="*/ 322299 h 808620"/>
              <a:gd name="connsiteX8" fmla="*/ 46125 w 1415563"/>
              <a:gd name="connsiteY8" fmla="*/ 486092 h 80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563" h="808620">
                <a:moveTo>
                  <a:pt x="46125" y="486092"/>
                </a:moveTo>
                <a:lnTo>
                  <a:pt x="489277" y="750891"/>
                </a:lnTo>
                <a:cubicBezTo>
                  <a:pt x="616672" y="827328"/>
                  <a:pt x="775915" y="827783"/>
                  <a:pt x="903765" y="752711"/>
                </a:cubicBezTo>
                <a:lnTo>
                  <a:pt x="1368756" y="480177"/>
                </a:lnTo>
                <a:cubicBezTo>
                  <a:pt x="1431544" y="443324"/>
                  <a:pt x="1431089" y="352328"/>
                  <a:pt x="1367847" y="315929"/>
                </a:cubicBezTo>
                <a:lnTo>
                  <a:pt x="912865" y="54315"/>
                </a:lnTo>
                <a:cubicBezTo>
                  <a:pt x="786380" y="-18482"/>
                  <a:pt x="631231" y="-18027"/>
                  <a:pt x="505201" y="55225"/>
                </a:cubicBezTo>
                <a:lnTo>
                  <a:pt x="47035" y="322299"/>
                </a:lnTo>
                <a:cubicBezTo>
                  <a:pt x="-15297" y="359152"/>
                  <a:pt x="-15752" y="449239"/>
                  <a:pt x="46125" y="486092"/>
                </a:cubicBezTo>
                <a:close/>
              </a:path>
            </a:pathLst>
          </a:custGeom>
          <a:ln w="4549" cap="flat">
            <a:noFill/>
            <a:prstDash val="solid"/>
            <a:miter/>
          </a:ln>
          <a:effectLst>
            <a:outerShdw blurRad="317500" dist="381000" dir="5400000" sx="85000" sy="85000" rotWithShape="0">
              <a:schemeClr val="accent1">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8" name="矩形 37"/>
          <p:cNvSpPr/>
          <p:nvPr>
            <p:custDataLst>
              <p:tags r:id="rId10"/>
            </p:custDataLst>
          </p:nvPr>
        </p:nvSpPr>
        <p:spPr>
          <a:xfrm>
            <a:off x="5196205" y="4900295"/>
            <a:ext cx="2063750" cy="9931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zh-CN" altLang="en-US" sz="2000" kern="0" spc="0" dirty="0">
                <a:ln>
                  <a:noFill/>
                  <a:prstDash val="sysDot"/>
                </a:ln>
                <a:solidFill>
                  <a:schemeClr val="tx1">
                    <a:lumMod val="85000"/>
                    <a:lumOff val="15000"/>
                  </a:schemeClr>
                </a:solidFill>
                <a:latin typeface="+mn-ea"/>
                <a:ea typeface="+mn-ea"/>
                <a:sym typeface="+mn-ea"/>
              </a:rPr>
              <a:t>调查报告类作业</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40" name="矩形 39"/>
          <p:cNvSpPr/>
          <p:nvPr>
            <p:custDataLst>
              <p:tags r:id="rId11"/>
            </p:custDataLst>
          </p:nvPr>
        </p:nvSpPr>
        <p:spPr>
          <a:xfrm>
            <a:off x="7646942" y="3738254"/>
            <a:ext cx="1770900" cy="993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zh-CN" altLang="en-US" sz="2000" kern="0" spc="0" dirty="0">
                <a:ln>
                  <a:noFill/>
                  <a:prstDash val="sysDot"/>
                </a:ln>
                <a:solidFill>
                  <a:schemeClr val="tx1">
                    <a:lumMod val="85000"/>
                    <a:lumOff val="15000"/>
                  </a:schemeClr>
                </a:solidFill>
                <a:latin typeface="+mn-ea"/>
                <a:ea typeface="+mn-ea"/>
                <a:sym typeface="+mn-ea"/>
              </a:rPr>
              <a:t>英文短剧编排</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41" name="矩形 40"/>
          <p:cNvSpPr/>
          <p:nvPr>
            <p:custDataLst>
              <p:tags r:id="rId12"/>
            </p:custDataLst>
          </p:nvPr>
        </p:nvSpPr>
        <p:spPr>
          <a:xfrm>
            <a:off x="2531110" y="3738245"/>
            <a:ext cx="2216150" cy="9931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zh-CN" altLang="en-US" sz="2000" kern="0" spc="0" dirty="0">
                <a:ln>
                  <a:noFill/>
                  <a:prstDash val="sysDot"/>
                </a:ln>
                <a:solidFill>
                  <a:schemeClr val="tx1">
                    <a:lumMod val="85000"/>
                    <a:lumOff val="15000"/>
                  </a:schemeClr>
                </a:solidFill>
                <a:latin typeface="+mn-ea"/>
                <a:ea typeface="+mn-ea"/>
                <a:sym typeface="+mn-ea"/>
              </a:rPr>
              <a:t>情境表演类作业</a:t>
            </a:r>
            <a:endParaRPr lang="zh-CN" altLang="en-US" sz="2000" kern="0" spc="0" dirty="0">
              <a:ln>
                <a:noFill/>
                <a:prstDash val="sysDot"/>
              </a:ln>
              <a:solidFill>
                <a:schemeClr val="tx1">
                  <a:lumMod val="85000"/>
                  <a:lumOff val="15000"/>
                </a:schemeClr>
              </a:solidFill>
              <a:latin typeface="+mn-ea"/>
              <a:ea typeface="+mn-ea"/>
              <a:sym typeface="+mn-ea"/>
            </a:endParaRPr>
          </a:p>
        </p:txBody>
      </p:sp>
      <p:sp>
        <p:nvSpPr>
          <p:cNvPr id="14" name="任意多边形: 形状 2"/>
          <p:cNvSpPr/>
          <p:nvPr>
            <p:custDataLst>
              <p:tags r:id="rId13"/>
            </p:custDataLst>
          </p:nvPr>
        </p:nvSpPr>
        <p:spPr>
          <a:xfrm>
            <a:off x="3198211" y="2139353"/>
            <a:ext cx="1415537" cy="808150"/>
          </a:xfrm>
          <a:custGeom>
            <a:avLst/>
            <a:gdLst>
              <a:gd name="connsiteX0" fmla="*/ 46125 w 1415563"/>
              <a:gd name="connsiteY0" fmla="*/ 485637 h 808165"/>
              <a:gd name="connsiteX1" fmla="*/ 489277 w 1415563"/>
              <a:gd name="connsiteY1" fmla="*/ 750436 h 808165"/>
              <a:gd name="connsiteX2" fmla="*/ 903765 w 1415563"/>
              <a:gd name="connsiteY2" fmla="*/ 752256 h 808165"/>
              <a:gd name="connsiteX3" fmla="*/ 1368756 w 1415563"/>
              <a:gd name="connsiteY3" fmla="*/ 479722 h 808165"/>
              <a:gd name="connsiteX4" fmla="*/ 1367846 w 1415563"/>
              <a:gd name="connsiteY4" fmla="*/ 315474 h 808165"/>
              <a:gd name="connsiteX5" fmla="*/ 913320 w 1415563"/>
              <a:gd name="connsiteY5" fmla="*/ 54315 h 808165"/>
              <a:gd name="connsiteX6" fmla="*/ 505656 w 1415563"/>
              <a:gd name="connsiteY6" fmla="*/ 55225 h 808165"/>
              <a:gd name="connsiteX7" fmla="*/ 47035 w 1415563"/>
              <a:gd name="connsiteY7" fmla="*/ 322299 h 808165"/>
              <a:gd name="connsiteX8" fmla="*/ 46125 w 1415563"/>
              <a:gd name="connsiteY8" fmla="*/ 485637 h 8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563" h="808165">
                <a:moveTo>
                  <a:pt x="46125" y="485637"/>
                </a:moveTo>
                <a:lnTo>
                  <a:pt x="489277" y="750436"/>
                </a:lnTo>
                <a:cubicBezTo>
                  <a:pt x="616672" y="826873"/>
                  <a:pt x="775915" y="827328"/>
                  <a:pt x="903765" y="752256"/>
                </a:cubicBezTo>
                <a:lnTo>
                  <a:pt x="1368756" y="479722"/>
                </a:lnTo>
                <a:cubicBezTo>
                  <a:pt x="1431544" y="442869"/>
                  <a:pt x="1431089" y="351873"/>
                  <a:pt x="1367846" y="315474"/>
                </a:cubicBezTo>
                <a:lnTo>
                  <a:pt x="913320" y="54315"/>
                </a:lnTo>
                <a:cubicBezTo>
                  <a:pt x="786835" y="-18482"/>
                  <a:pt x="631686" y="-18027"/>
                  <a:pt x="505656" y="55225"/>
                </a:cubicBezTo>
                <a:lnTo>
                  <a:pt x="47035" y="322299"/>
                </a:lnTo>
                <a:cubicBezTo>
                  <a:pt x="-15297" y="358697"/>
                  <a:pt x="-15752" y="448784"/>
                  <a:pt x="46125" y="485637"/>
                </a:cubicBezTo>
                <a:close/>
              </a:path>
            </a:pathLst>
          </a:custGeom>
          <a:solidFill>
            <a:schemeClr val="accent1">
              <a:lumMod val="20000"/>
              <a:lumOff val="80000"/>
              <a:alpha val="20000"/>
            </a:schemeClr>
          </a:solidFill>
          <a:ln w="4549" cap="flat">
            <a:noFill/>
            <a:prstDash val="solid"/>
            <a:miter/>
          </a:ln>
          <a:effectLst/>
        </p:spPr>
        <p:txBody>
          <a:bodyPr rtlCol="0" anchor="ctr"/>
          <a:lstStyle/>
          <a:p>
            <a:pPr algn="ctr"/>
            <a:endParaRPr lang="zh-CN" altLang="en-US"/>
          </a:p>
        </p:txBody>
      </p:sp>
      <p:sp>
        <p:nvSpPr>
          <p:cNvPr id="15" name="任意多边形: 形状 2"/>
          <p:cNvSpPr/>
          <p:nvPr>
            <p:custDataLst>
              <p:tags r:id="rId14"/>
            </p:custDataLst>
          </p:nvPr>
        </p:nvSpPr>
        <p:spPr>
          <a:xfrm>
            <a:off x="5489248" y="3471559"/>
            <a:ext cx="1415537" cy="808150"/>
          </a:xfrm>
          <a:custGeom>
            <a:avLst/>
            <a:gdLst>
              <a:gd name="connsiteX0" fmla="*/ 46125 w 1415563"/>
              <a:gd name="connsiteY0" fmla="*/ 485637 h 808165"/>
              <a:gd name="connsiteX1" fmla="*/ 489277 w 1415563"/>
              <a:gd name="connsiteY1" fmla="*/ 750436 h 808165"/>
              <a:gd name="connsiteX2" fmla="*/ 903765 w 1415563"/>
              <a:gd name="connsiteY2" fmla="*/ 752256 h 808165"/>
              <a:gd name="connsiteX3" fmla="*/ 1368756 w 1415563"/>
              <a:gd name="connsiteY3" fmla="*/ 479722 h 808165"/>
              <a:gd name="connsiteX4" fmla="*/ 1367846 w 1415563"/>
              <a:gd name="connsiteY4" fmla="*/ 315474 h 808165"/>
              <a:gd name="connsiteX5" fmla="*/ 913320 w 1415563"/>
              <a:gd name="connsiteY5" fmla="*/ 54315 h 808165"/>
              <a:gd name="connsiteX6" fmla="*/ 505656 w 1415563"/>
              <a:gd name="connsiteY6" fmla="*/ 55225 h 808165"/>
              <a:gd name="connsiteX7" fmla="*/ 47035 w 1415563"/>
              <a:gd name="connsiteY7" fmla="*/ 322299 h 808165"/>
              <a:gd name="connsiteX8" fmla="*/ 46125 w 1415563"/>
              <a:gd name="connsiteY8" fmla="*/ 485637 h 8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563" h="808165">
                <a:moveTo>
                  <a:pt x="46125" y="485637"/>
                </a:moveTo>
                <a:lnTo>
                  <a:pt x="489277" y="750436"/>
                </a:lnTo>
                <a:cubicBezTo>
                  <a:pt x="616672" y="826873"/>
                  <a:pt x="775915" y="827328"/>
                  <a:pt x="903765" y="752256"/>
                </a:cubicBezTo>
                <a:lnTo>
                  <a:pt x="1368756" y="479722"/>
                </a:lnTo>
                <a:cubicBezTo>
                  <a:pt x="1431544" y="442869"/>
                  <a:pt x="1431089" y="351873"/>
                  <a:pt x="1367846" y="315474"/>
                </a:cubicBezTo>
                <a:lnTo>
                  <a:pt x="913320" y="54315"/>
                </a:lnTo>
                <a:cubicBezTo>
                  <a:pt x="786835" y="-18482"/>
                  <a:pt x="631686" y="-18027"/>
                  <a:pt x="505656" y="55225"/>
                </a:cubicBezTo>
                <a:lnTo>
                  <a:pt x="47035" y="322299"/>
                </a:lnTo>
                <a:cubicBezTo>
                  <a:pt x="-15297" y="358697"/>
                  <a:pt x="-15752" y="448784"/>
                  <a:pt x="46125" y="485637"/>
                </a:cubicBezTo>
                <a:close/>
              </a:path>
            </a:pathLst>
          </a:custGeom>
          <a:solidFill>
            <a:schemeClr val="accent1">
              <a:lumMod val="20000"/>
              <a:lumOff val="80000"/>
              <a:alpha val="20000"/>
            </a:schemeClr>
          </a:solidFill>
          <a:ln w="4549" cap="flat">
            <a:noFill/>
            <a:prstDash val="solid"/>
            <a:miter/>
          </a:ln>
          <a:effectLst/>
        </p:spPr>
        <p:txBody>
          <a:bodyPr rtlCol="0" anchor="ctr"/>
          <a:lstStyle/>
          <a:p>
            <a:pPr algn="ctr"/>
            <a:endParaRPr lang="zh-CN" altLang="en-US"/>
          </a:p>
        </p:txBody>
      </p:sp>
      <p:pic>
        <p:nvPicPr>
          <p:cNvPr id="16" name="图形 13"/>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6023908" y="3664595"/>
            <a:ext cx="346297" cy="282578"/>
          </a:xfrm>
          <a:prstGeom prst="rect">
            <a:avLst/>
          </a:prstGeom>
          <a:effectLst>
            <a:outerShdw blurRad="101600" dir="5400000" sx="90000" sy="-19000" rotWithShape="0">
              <a:schemeClr val="accent1">
                <a:alpha val="85000"/>
              </a:schemeClr>
            </a:outerShdw>
          </a:effectLst>
        </p:spPr>
      </p:pic>
      <p:sp>
        <p:nvSpPr>
          <p:cNvPr id="18" name="任意多边形: 形状 2"/>
          <p:cNvSpPr/>
          <p:nvPr>
            <p:custDataLst>
              <p:tags r:id="rId18"/>
            </p:custDataLst>
          </p:nvPr>
        </p:nvSpPr>
        <p:spPr>
          <a:xfrm>
            <a:off x="7690118" y="2127924"/>
            <a:ext cx="1415537" cy="808150"/>
          </a:xfrm>
          <a:custGeom>
            <a:avLst/>
            <a:gdLst>
              <a:gd name="connsiteX0" fmla="*/ 46125 w 1415563"/>
              <a:gd name="connsiteY0" fmla="*/ 485637 h 808165"/>
              <a:gd name="connsiteX1" fmla="*/ 489277 w 1415563"/>
              <a:gd name="connsiteY1" fmla="*/ 750436 h 808165"/>
              <a:gd name="connsiteX2" fmla="*/ 903765 w 1415563"/>
              <a:gd name="connsiteY2" fmla="*/ 752256 h 808165"/>
              <a:gd name="connsiteX3" fmla="*/ 1368756 w 1415563"/>
              <a:gd name="connsiteY3" fmla="*/ 479722 h 808165"/>
              <a:gd name="connsiteX4" fmla="*/ 1367846 w 1415563"/>
              <a:gd name="connsiteY4" fmla="*/ 315474 h 808165"/>
              <a:gd name="connsiteX5" fmla="*/ 913320 w 1415563"/>
              <a:gd name="connsiteY5" fmla="*/ 54315 h 808165"/>
              <a:gd name="connsiteX6" fmla="*/ 505656 w 1415563"/>
              <a:gd name="connsiteY6" fmla="*/ 55225 h 808165"/>
              <a:gd name="connsiteX7" fmla="*/ 47035 w 1415563"/>
              <a:gd name="connsiteY7" fmla="*/ 322299 h 808165"/>
              <a:gd name="connsiteX8" fmla="*/ 46125 w 1415563"/>
              <a:gd name="connsiteY8" fmla="*/ 485637 h 8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563" h="808165">
                <a:moveTo>
                  <a:pt x="46125" y="485637"/>
                </a:moveTo>
                <a:lnTo>
                  <a:pt x="489277" y="750436"/>
                </a:lnTo>
                <a:cubicBezTo>
                  <a:pt x="616672" y="826873"/>
                  <a:pt x="775915" y="827328"/>
                  <a:pt x="903765" y="752256"/>
                </a:cubicBezTo>
                <a:lnTo>
                  <a:pt x="1368756" y="479722"/>
                </a:lnTo>
                <a:cubicBezTo>
                  <a:pt x="1431544" y="442869"/>
                  <a:pt x="1431089" y="351873"/>
                  <a:pt x="1367846" y="315474"/>
                </a:cubicBezTo>
                <a:lnTo>
                  <a:pt x="913320" y="54315"/>
                </a:lnTo>
                <a:cubicBezTo>
                  <a:pt x="786835" y="-18482"/>
                  <a:pt x="631686" y="-18027"/>
                  <a:pt x="505656" y="55225"/>
                </a:cubicBezTo>
                <a:lnTo>
                  <a:pt x="47035" y="322299"/>
                </a:lnTo>
                <a:cubicBezTo>
                  <a:pt x="-15297" y="358697"/>
                  <a:pt x="-15752" y="448784"/>
                  <a:pt x="46125" y="485637"/>
                </a:cubicBezTo>
                <a:close/>
              </a:path>
            </a:pathLst>
          </a:custGeom>
          <a:solidFill>
            <a:schemeClr val="accent1">
              <a:lumMod val="20000"/>
              <a:lumOff val="80000"/>
              <a:alpha val="20000"/>
            </a:schemeClr>
          </a:solidFill>
          <a:ln w="4549" cap="flat">
            <a:noFill/>
            <a:prstDash val="solid"/>
            <a:miter/>
          </a:ln>
          <a:effectLst/>
        </p:spPr>
        <p:txBody>
          <a:bodyPr rtlCol="0" anchor="ctr"/>
          <a:lstStyle/>
          <a:p>
            <a:pPr algn="ctr"/>
            <a:endParaRPr lang="zh-CN" altLang="en-US"/>
          </a:p>
        </p:txBody>
      </p:sp>
      <p:pic>
        <p:nvPicPr>
          <p:cNvPr id="19" name="图片 13" descr="32313538333935363b32313538333934373bcec4bcfebcd0"/>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3732871" y="2300640"/>
            <a:ext cx="345783" cy="345783"/>
          </a:xfrm>
          <a:prstGeom prst="rect">
            <a:avLst/>
          </a:prstGeom>
          <a:effectLst>
            <a:outerShdw blurRad="101600" dir="5400000" sx="90000" sy="-19000" rotWithShape="0">
              <a:schemeClr val="accent1">
                <a:alpha val="85000"/>
              </a:schemeClr>
            </a:outerShdw>
          </a:effectLst>
        </p:spPr>
      </p:pic>
      <p:pic>
        <p:nvPicPr>
          <p:cNvPr id="20" name="图形 9"/>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8208903" y="2273971"/>
            <a:ext cx="379308" cy="376519"/>
          </a:xfrm>
          <a:prstGeom prst="rect">
            <a:avLst/>
          </a:prstGeom>
          <a:effectLst>
            <a:outerShdw blurRad="101600" dir="5400000" sx="90000" sy="-19000" rotWithShape="0">
              <a:schemeClr val="accent1">
                <a:alpha val="85000"/>
              </a:schemeClr>
            </a:outerShdw>
          </a:effectLst>
        </p:spPr>
      </p:pic>
      <p:sp>
        <p:nvSpPr>
          <p:cNvPr id="2" name="文本框 1"/>
          <p:cNvSpPr txBox="1"/>
          <p:nvPr/>
        </p:nvSpPr>
        <p:spPr>
          <a:xfrm>
            <a:off x="3733165" y="5533390"/>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多元形式</a:t>
            </a:r>
            <a:r>
              <a:rPr lang="zh-CN" altLang="en-US" sz="2800">
                <a:sym typeface="+mn-ea"/>
              </a:rPr>
              <a:t>-</a:t>
            </a:r>
            <a:r>
              <a:rPr lang="zh-CN" altLang="en-US" sz="2800">
                <a:sym typeface="+mn-ea"/>
              </a:rPr>
              <a:t>深层能力</a:t>
            </a:r>
            <a:r>
              <a:rPr lang="zh-CN" altLang="en-US" sz="2800">
                <a:sym typeface="+mn-ea"/>
              </a:rPr>
              <a:t>-</a:t>
            </a:r>
            <a:r>
              <a:rPr lang="zh-CN" altLang="en-US" sz="2800">
                <a:sym typeface="+mn-ea"/>
              </a:rPr>
              <a:t>素养发展</a:t>
            </a:r>
            <a:endParaRPr lang="zh-CN" altLang="en-US" sz="2800">
              <a:sym typeface="+mn-ea"/>
            </a:endParaRPr>
          </a:p>
        </p:txBody>
      </p:sp>
    </p:spTree>
    <p:custDataLst>
      <p:tags r:id="rId2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608400" y="608400"/>
            <a:ext cx="10969200" cy="705600"/>
          </a:xfrm>
        </p:spPr>
        <p:txBody>
          <a:bodyPr/>
          <a:lstStyle/>
          <a:p>
            <a:r>
              <a:rPr lang="zh-CN" altLang="en-US"/>
              <a:t>八、借视听技术 创沉浸体验</a:t>
            </a:r>
            <a:endParaRPr lang="zh-CN" altLang="en-US"/>
          </a:p>
        </p:txBody>
      </p:sp>
      <p:sp>
        <p:nvSpPr>
          <p:cNvPr id="2" name="椭圆 1"/>
          <p:cNvSpPr/>
          <p:nvPr>
            <p:custDataLst>
              <p:tags r:id="rId2"/>
            </p:custDataLst>
          </p:nvPr>
        </p:nvSpPr>
        <p:spPr>
          <a:xfrm>
            <a:off x="2582477" y="3431277"/>
            <a:ext cx="7147548" cy="1869961"/>
          </a:xfrm>
          <a:prstGeom prst="ellipse">
            <a:avLst/>
          </a:prstGeom>
          <a:gradFill flip="none" rotWithShape="1">
            <a:gsLst>
              <a:gs pos="100000">
                <a:schemeClr val="accent1">
                  <a:alpha val="10000"/>
                </a:schemeClr>
              </a:gs>
              <a:gs pos="25000">
                <a:schemeClr val="accent1">
                  <a:alpha val="0"/>
                </a:schemeClr>
              </a:gs>
            </a:gsLst>
            <a:path path="circle">
              <a:fillToRect l="50000" t="50000" r="50000" b="50000"/>
            </a:path>
            <a:tileRect/>
          </a:gradFill>
          <a:ln w="12700" cap="flat" cmpd="sng" algn="ctr">
            <a:noFill/>
            <a:prstDash val="dash"/>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8" name="椭圆 7"/>
          <p:cNvSpPr/>
          <p:nvPr>
            <p:custDataLst>
              <p:tags r:id="rId3"/>
            </p:custDataLst>
          </p:nvPr>
        </p:nvSpPr>
        <p:spPr>
          <a:xfrm>
            <a:off x="3410426" y="3509373"/>
            <a:ext cx="5419162" cy="1605857"/>
          </a:xfrm>
          <a:prstGeom prst="ellipse">
            <a:avLst/>
          </a:prstGeom>
          <a:gradFill flip="none" rotWithShape="1">
            <a:gsLst>
              <a:gs pos="100000">
                <a:schemeClr val="accent1">
                  <a:alpha val="10000"/>
                </a:schemeClr>
              </a:gs>
              <a:gs pos="25000">
                <a:schemeClr val="accent1">
                  <a:alpha val="0"/>
                </a:schemeClr>
              </a:gs>
            </a:gsLst>
            <a:path path="circle">
              <a:fillToRect l="50000" t="50000" r="50000" b="50000"/>
            </a:path>
            <a:tileRect/>
          </a:gradFill>
          <a:ln w="12700" cap="flat" cmpd="sng" algn="ctr">
            <a:solidFill>
              <a:schemeClr val="accent1"/>
            </a:solidFill>
            <a:prstDash val="dash"/>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0" name="椭圆 9"/>
          <p:cNvSpPr/>
          <p:nvPr>
            <p:custDataLst>
              <p:tags r:id="rId4"/>
            </p:custDataLst>
          </p:nvPr>
        </p:nvSpPr>
        <p:spPr>
          <a:xfrm>
            <a:off x="4185676" y="3739218"/>
            <a:ext cx="3867789" cy="1146140"/>
          </a:xfrm>
          <a:prstGeom prst="ellipse">
            <a:avLst/>
          </a:prstGeom>
          <a:gradFill flip="none" rotWithShape="1">
            <a:gsLst>
              <a:gs pos="100000">
                <a:schemeClr val="accent1">
                  <a:alpha val="20000"/>
                </a:schemeClr>
              </a:gs>
              <a:gs pos="0">
                <a:schemeClr val="accent1">
                  <a:alpha val="0"/>
                </a:schemeClr>
              </a:gs>
            </a:gsLst>
            <a:path path="circle">
              <a:fillToRect l="50000" t="50000" r="50000" b="50000"/>
            </a:path>
            <a:tileRect/>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1" name="椭圆 10"/>
          <p:cNvSpPr/>
          <p:nvPr>
            <p:custDataLst>
              <p:tags r:id="rId5"/>
            </p:custDataLst>
          </p:nvPr>
        </p:nvSpPr>
        <p:spPr>
          <a:xfrm>
            <a:off x="4840924" y="3933507"/>
            <a:ext cx="2557050" cy="757730"/>
          </a:xfrm>
          <a:prstGeom prst="ellipse">
            <a:avLst/>
          </a:prstGeom>
          <a:gradFill flip="none" rotWithShape="1">
            <a:gsLst>
              <a:gs pos="100000">
                <a:schemeClr val="accent1">
                  <a:alpha val="20000"/>
                </a:schemeClr>
              </a:gs>
              <a:gs pos="0">
                <a:schemeClr val="accent1">
                  <a:alpha val="0"/>
                </a:schemeClr>
              </a:gs>
            </a:gsLst>
            <a:path path="circle">
              <a:fillToRect l="50000" t="50000" r="50000" b="50000"/>
            </a:path>
            <a:tileRect/>
          </a:gradFill>
          <a:ln w="12700" cap="flat" cmpd="sng" algn="ctr">
            <a:solidFill>
              <a:schemeClr val="accent1">
                <a:alpha val="15000"/>
              </a:scheme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3" name="椭圆 12"/>
          <p:cNvSpPr/>
          <p:nvPr>
            <p:custDataLst>
              <p:tags r:id="rId6"/>
            </p:custDataLst>
          </p:nvPr>
        </p:nvSpPr>
        <p:spPr>
          <a:xfrm>
            <a:off x="5512680" y="4132240"/>
            <a:ext cx="1470828" cy="435850"/>
          </a:xfrm>
          <a:prstGeom prst="ellipse">
            <a:avLst/>
          </a:prstGeom>
          <a:solidFill>
            <a:schemeClr val="accent1">
              <a:alpha val="40000"/>
            </a:schemeClr>
          </a:solidFill>
          <a:ln w="12700" cap="flat" cmpd="sng" algn="ctr">
            <a:noFill/>
            <a:prstDash val="solid"/>
            <a:miter lim="800000"/>
          </a:ln>
          <a:effectLst>
            <a:softEdge rad="114300"/>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14" name="直接连接符 13"/>
          <p:cNvCxnSpPr/>
          <p:nvPr>
            <p:custDataLst>
              <p:tags r:id="rId7"/>
            </p:custDataLst>
          </p:nvPr>
        </p:nvCxnSpPr>
        <p:spPr>
          <a:xfrm>
            <a:off x="3025024" y="4059858"/>
            <a:ext cx="0" cy="823319"/>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sp>
        <p:nvSpPr>
          <p:cNvPr id="16" name="椭圆 15"/>
          <p:cNvSpPr/>
          <p:nvPr>
            <p:custDataLst>
              <p:tags r:id="rId8"/>
            </p:custDataLst>
          </p:nvPr>
        </p:nvSpPr>
        <p:spPr>
          <a:xfrm flipV="1">
            <a:off x="2936134" y="3878903"/>
            <a:ext cx="169893" cy="169886"/>
          </a:xfrm>
          <a:prstGeom prst="ellipse">
            <a:avLst/>
          </a:prstGeom>
          <a:no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8" name="椭圆 17"/>
          <p:cNvSpPr/>
          <p:nvPr>
            <p:custDataLst>
              <p:tags r:id="rId9"/>
            </p:custDataLst>
          </p:nvPr>
        </p:nvSpPr>
        <p:spPr>
          <a:xfrm flipV="1">
            <a:off x="2976769" y="3920173"/>
            <a:ext cx="88027" cy="88023"/>
          </a:xfrm>
          <a:prstGeom prst="ellipse">
            <a:avLst/>
          </a:prstGeom>
          <a:solidFill>
            <a:schemeClr val="accent1"/>
          </a:solid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9" name="椭圆 18"/>
          <p:cNvSpPr/>
          <p:nvPr>
            <p:custDataLst>
              <p:tags r:id="rId10"/>
            </p:custDataLst>
          </p:nvPr>
        </p:nvSpPr>
        <p:spPr>
          <a:xfrm flipV="1">
            <a:off x="7802237" y="3087780"/>
            <a:ext cx="102274" cy="102271"/>
          </a:xfrm>
          <a:prstGeom prst="ellipse">
            <a:avLst/>
          </a:prstGeom>
          <a:no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20" name="直接连接符 19"/>
          <p:cNvCxnSpPr/>
          <p:nvPr>
            <p:custDataLst>
              <p:tags r:id="rId11"/>
            </p:custDataLst>
          </p:nvPr>
        </p:nvCxnSpPr>
        <p:spPr>
          <a:xfrm>
            <a:off x="7853667" y="3199528"/>
            <a:ext cx="0" cy="1869961"/>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sp>
        <p:nvSpPr>
          <p:cNvPr id="21" name="椭圆 20"/>
          <p:cNvSpPr/>
          <p:nvPr>
            <p:custDataLst>
              <p:tags r:id="rId12"/>
            </p:custDataLst>
          </p:nvPr>
        </p:nvSpPr>
        <p:spPr>
          <a:xfrm flipV="1">
            <a:off x="4132977" y="2965873"/>
            <a:ext cx="376584" cy="376573"/>
          </a:xfrm>
          <a:prstGeom prst="ellipse">
            <a:avLst/>
          </a:prstGeom>
          <a:solidFill>
            <a:schemeClr val="accent1">
              <a:alpha val="15000"/>
            </a:schemeClr>
          </a:solid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22" name="直接连接符 21"/>
          <p:cNvCxnSpPr/>
          <p:nvPr>
            <p:custDataLst>
              <p:tags r:id="rId13"/>
            </p:custDataLst>
          </p:nvPr>
        </p:nvCxnSpPr>
        <p:spPr>
          <a:xfrm>
            <a:off x="4320281" y="3373498"/>
            <a:ext cx="0" cy="988083"/>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cxnSp>
        <p:nvCxnSpPr>
          <p:cNvPr id="23" name="直接连接符 22"/>
          <p:cNvCxnSpPr/>
          <p:nvPr>
            <p:custDataLst>
              <p:tags r:id="rId14"/>
            </p:custDataLst>
          </p:nvPr>
        </p:nvCxnSpPr>
        <p:spPr>
          <a:xfrm>
            <a:off x="7164768" y="3070002"/>
            <a:ext cx="0" cy="823319"/>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sp>
        <p:nvSpPr>
          <p:cNvPr id="24" name="椭圆 23"/>
          <p:cNvSpPr/>
          <p:nvPr>
            <p:custDataLst>
              <p:tags r:id="rId15"/>
            </p:custDataLst>
          </p:nvPr>
        </p:nvSpPr>
        <p:spPr>
          <a:xfrm flipV="1">
            <a:off x="7075877" y="2889047"/>
            <a:ext cx="169893" cy="169886"/>
          </a:xfrm>
          <a:prstGeom prst="ellipse">
            <a:avLst/>
          </a:prstGeom>
          <a:no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5" name="椭圆 24"/>
          <p:cNvSpPr/>
          <p:nvPr>
            <p:custDataLst>
              <p:tags r:id="rId16"/>
            </p:custDataLst>
          </p:nvPr>
        </p:nvSpPr>
        <p:spPr>
          <a:xfrm flipV="1">
            <a:off x="7116513" y="2930317"/>
            <a:ext cx="88027" cy="88023"/>
          </a:xfrm>
          <a:prstGeom prst="ellipse">
            <a:avLst/>
          </a:prstGeom>
          <a:solidFill>
            <a:schemeClr val="accent1"/>
          </a:solid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6" name="椭圆 25"/>
          <p:cNvSpPr/>
          <p:nvPr>
            <p:custDataLst>
              <p:tags r:id="rId17"/>
            </p:custDataLst>
          </p:nvPr>
        </p:nvSpPr>
        <p:spPr>
          <a:xfrm flipV="1">
            <a:off x="3888529" y="3725250"/>
            <a:ext cx="102274" cy="102271"/>
          </a:xfrm>
          <a:prstGeom prst="ellipse">
            <a:avLst/>
          </a:prstGeom>
          <a:no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27" name="直接连接符 26"/>
          <p:cNvCxnSpPr/>
          <p:nvPr>
            <p:custDataLst>
              <p:tags r:id="rId18"/>
            </p:custDataLst>
          </p:nvPr>
        </p:nvCxnSpPr>
        <p:spPr>
          <a:xfrm>
            <a:off x="3939958" y="3836997"/>
            <a:ext cx="0" cy="1081253"/>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sp>
        <p:nvSpPr>
          <p:cNvPr id="28" name="椭圆 27"/>
          <p:cNvSpPr/>
          <p:nvPr>
            <p:custDataLst>
              <p:tags r:id="rId19"/>
            </p:custDataLst>
          </p:nvPr>
        </p:nvSpPr>
        <p:spPr>
          <a:xfrm flipV="1">
            <a:off x="8523518" y="3954459"/>
            <a:ext cx="256517" cy="256509"/>
          </a:xfrm>
          <a:prstGeom prst="ellipse">
            <a:avLst/>
          </a:prstGeom>
          <a:solidFill>
            <a:schemeClr val="accent1">
              <a:alpha val="15000"/>
            </a:schemeClr>
          </a:solid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29" name="直接连接符 28"/>
          <p:cNvCxnSpPr/>
          <p:nvPr>
            <p:custDataLst>
              <p:tags r:id="rId20"/>
            </p:custDataLst>
          </p:nvPr>
        </p:nvCxnSpPr>
        <p:spPr>
          <a:xfrm>
            <a:off x="8650504" y="4238908"/>
            <a:ext cx="0" cy="401138"/>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sp>
        <p:nvSpPr>
          <p:cNvPr id="30" name="椭圆 29"/>
          <p:cNvSpPr/>
          <p:nvPr>
            <p:custDataLst>
              <p:tags r:id="rId21"/>
            </p:custDataLst>
          </p:nvPr>
        </p:nvSpPr>
        <p:spPr>
          <a:xfrm flipV="1">
            <a:off x="5045371" y="4257321"/>
            <a:ext cx="317743" cy="317732"/>
          </a:xfrm>
          <a:prstGeom prst="ellipse">
            <a:avLst/>
          </a:prstGeom>
          <a:solidFill>
            <a:schemeClr val="accent1">
              <a:alpha val="15000"/>
            </a:schemeClr>
          </a:solidFill>
          <a:ln w="6350" cap="flat" cmpd="sng" algn="ctr">
            <a:solidFill>
              <a:schemeClr val="accent1"/>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cxnSp>
        <p:nvCxnSpPr>
          <p:cNvPr id="31" name="直接连接符 30"/>
          <p:cNvCxnSpPr/>
          <p:nvPr>
            <p:custDataLst>
              <p:tags r:id="rId22"/>
            </p:custDataLst>
          </p:nvPr>
        </p:nvCxnSpPr>
        <p:spPr>
          <a:xfrm>
            <a:off x="5201564" y="4625581"/>
            <a:ext cx="0" cy="701917"/>
          </a:xfrm>
          <a:prstGeom prst="line">
            <a:avLst/>
          </a:prstGeom>
          <a:noFill/>
          <a:ln w="6350" cap="flat" cmpd="sng" algn="ctr">
            <a:gradFill>
              <a:gsLst>
                <a:gs pos="0">
                  <a:schemeClr val="accent1"/>
                </a:gs>
                <a:gs pos="100000">
                  <a:schemeClr val="accent1">
                    <a:alpha val="0"/>
                  </a:schemeClr>
                </a:gs>
              </a:gsLst>
              <a:lin ang="5400000" scaled="1"/>
            </a:gradFill>
            <a:prstDash val="sysDash"/>
            <a:miter lim="800000"/>
          </a:ln>
          <a:effectLst/>
        </p:spPr>
      </p:cxnSp>
      <p:pic>
        <p:nvPicPr>
          <p:cNvPr id="32" name="图片 13" descr="343435383038363b343532323339363bd5bdc2d4c4bfb1ea"/>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5113944" y="4325894"/>
            <a:ext cx="179980" cy="179980"/>
          </a:xfrm>
          <a:prstGeom prst="rect">
            <a:avLst/>
          </a:prstGeom>
          <a:effectLst>
            <a:outerShdw blurRad="76200" dist="38100" dir="8100000" algn="tr" rotWithShape="0">
              <a:schemeClr val="accent1">
                <a:lumMod val="75000"/>
                <a:alpha val="40000"/>
              </a:schemeClr>
            </a:outerShdw>
          </a:effectLst>
        </p:spPr>
      </p:pic>
      <p:pic>
        <p:nvPicPr>
          <p:cNvPr id="33" name="图片 17" descr="343439383331313b343532303033333bb1a8bcdbb9a4bedf"/>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8561614" y="3992555"/>
            <a:ext cx="179980" cy="179980"/>
          </a:xfrm>
          <a:prstGeom prst="rect">
            <a:avLst/>
          </a:prstGeom>
          <a:effectLst>
            <a:outerShdw blurRad="76200" dist="38100" dir="8100000" algn="tr" rotWithShape="0">
              <a:schemeClr val="accent1">
                <a:lumMod val="75000"/>
                <a:alpha val="40000"/>
              </a:schemeClr>
            </a:outerShdw>
          </a:effectLst>
        </p:spPr>
      </p:pic>
      <p:pic>
        <p:nvPicPr>
          <p:cNvPr id="34" name="图片 14" descr="343435383036303b343532343136303bcfeec4bfbda8d2e9"/>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4231391" y="3064288"/>
            <a:ext cx="179980" cy="179980"/>
          </a:xfrm>
          <a:prstGeom prst="rect">
            <a:avLst/>
          </a:prstGeom>
          <a:effectLst>
            <a:outerShdw blurRad="76200" dist="38100" dir="8100000" algn="tr" rotWithShape="0">
              <a:schemeClr val="accent1">
                <a:lumMod val="75000"/>
                <a:alpha val="40000"/>
              </a:schemeClr>
            </a:outerShdw>
          </a:effectLst>
        </p:spPr>
      </p:pic>
      <p:sp>
        <p:nvSpPr>
          <p:cNvPr id="35" name="任意多边形: 形状 286"/>
          <p:cNvSpPr/>
          <p:nvPr>
            <p:custDataLst>
              <p:tags r:id="rId32"/>
            </p:custDataLst>
          </p:nvPr>
        </p:nvSpPr>
        <p:spPr>
          <a:xfrm>
            <a:off x="5503791" y="3036986"/>
            <a:ext cx="1304885" cy="1304891"/>
          </a:xfrm>
          <a:custGeom>
            <a:avLst/>
            <a:gdLst>
              <a:gd name="connsiteX0" fmla="*/ 216236 w 216800"/>
              <a:gd name="connsiteY0" fmla="*/ 137858 h 216801"/>
              <a:gd name="connsiteX1" fmla="*/ 216004 w 216800"/>
              <a:gd name="connsiteY1" fmla="*/ 144612 h 216801"/>
              <a:gd name="connsiteX2" fmla="*/ 213679 w 216800"/>
              <a:gd name="connsiteY2" fmla="*/ 152646 h 216801"/>
              <a:gd name="connsiteX3" fmla="*/ 209726 w 216800"/>
              <a:gd name="connsiteY3" fmla="*/ 159981 h 216801"/>
              <a:gd name="connsiteX4" fmla="*/ 204611 w 216800"/>
              <a:gd name="connsiteY4" fmla="*/ 164638 h 216801"/>
              <a:gd name="connsiteX5" fmla="*/ 199728 w 216800"/>
              <a:gd name="connsiteY5" fmla="*/ 166036 h 216801"/>
              <a:gd name="connsiteX6" fmla="*/ 195078 w 216800"/>
              <a:gd name="connsiteY6" fmla="*/ 165104 h 216801"/>
              <a:gd name="connsiteX7" fmla="*/ 189265 w 216800"/>
              <a:gd name="connsiteY7" fmla="*/ 163823 h 216801"/>
              <a:gd name="connsiteX8" fmla="*/ 182173 w 216800"/>
              <a:gd name="connsiteY8" fmla="*/ 163590 h 216801"/>
              <a:gd name="connsiteX9" fmla="*/ 174966 w 216800"/>
              <a:gd name="connsiteY9" fmla="*/ 165104 h 216801"/>
              <a:gd name="connsiteX10" fmla="*/ 168804 w 216800"/>
              <a:gd name="connsiteY10" fmla="*/ 169063 h 216801"/>
              <a:gd name="connsiteX11" fmla="*/ 162293 w 216800"/>
              <a:gd name="connsiteY11" fmla="*/ 182336 h 216801"/>
              <a:gd name="connsiteX12" fmla="*/ 164386 w 216800"/>
              <a:gd name="connsiteY12" fmla="*/ 196542 h 216801"/>
              <a:gd name="connsiteX13" fmla="*/ 163688 w 216800"/>
              <a:gd name="connsiteY13" fmla="*/ 205856 h 216801"/>
              <a:gd name="connsiteX14" fmla="*/ 159271 w 216800"/>
              <a:gd name="connsiteY14" fmla="*/ 209698 h 216801"/>
              <a:gd name="connsiteX15" fmla="*/ 152644 w 216800"/>
              <a:gd name="connsiteY15" fmla="*/ 213307 h 216801"/>
              <a:gd name="connsiteX16" fmla="*/ 145087 w 216800"/>
              <a:gd name="connsiteY16" fmla="*/ 215870 h 216801"/>
              <a:gd name="connsiteX17" fmla="*/ 138112 w 216800"/>
              <a:gd name="connsiteY17" fmla="*/ 216802 h 216801"/>
              <a:gd name="connsiteX18" fmla="*/ 134159 w 216800"/>
              <a:gd name="connsiteY18" fmla="*/ 215171 h 216801"/>
              <a:gd name="connsiteX19" fmla="*/ 131602 w 216800"/>
              <a:gd name="connsiteY19" fmla="*/ 211679 h 216801"/>
              <a:gd name="connsiteX20" fmla="*/ 131369 w 216800"/>
              <a:gd name="connsiteY20" fmla="*/ 211679 h 216801"/>
              <a:gd name="connsiteX21" fmla="*/ 122650 w 216800"/>
              <a:gd name="connsiteY21" fmla="*/ 199219 h 216801"/>
              <a:gd name="connsiteX22" fmla="*/ 108350 w 216800"/>
              <a:gd name="connsiteY22" fmla="*/ 193979 h 216801"/>
              <a:gd name="connsiteX23" fmla="*/ 94051 w 216800"/>
              <a:gd name="connsiteY23" fmla="*/ 199219 h 216801"/>
              <a:gd name="connsiteX24" fmla="*/ 85099 w 216800"/>
              <a:gd name="connsiteY24" fmla="*/ 211444 h 216801"/>
              <a:gd name="connsiteX25" fmla="*/ 81611 w 216800"/>
              <a:gd name="connsiteY25" fmla="*/ 215520 h 216801"/>
              <a:gd name="connsiteX26" fmla="*/ 76496 w 216800"/>
              <a:gd name="connsiteY26" fmla="*/ 216802 h 216801"/>
              <a:gd name="connsiteX27" fmla="*/ 69172 w 216800"/>
              <a:gd name="connsiteY27" fmla="*/ 215636 h 216801"/>
              <a:gd name="connsiteX28" fmla="*/ 61034 w 216800"/>
              <a:gd name="connsiteY28" fmla="*/ 212725 h 216801"/>
              <a:gd name="connsiteX29" fmla="*/ 53710 w 216800"/>
              <a:gd name="connsiteY29" fmla="*/ 208651 h 216801"/>
              <a:gd name="connsiteX30" fmla="*/ 48827 w 216800"/>
              <a:gd name="connsiteY30" fmla="*/ 203993 h 216801"/>
              <a:gd name="connsiteX31" fmla="*/ 47548 w 216800"/>
              <a:gd name="connsiteY31" fmla="*/ 200151 h 216801"/>
              <a:gd name="connsiteX32" fmla="*/ 49292 w 216800"/>
              <a:gd name="connsiteY32" fmla="*/ 193979 h 216801"/>
              <a:gd name="connsiteX33" fmla="*/ 51268 w 216800"/>
              <a:gd name="connsiteY33" fmla="*/ 181754 h 216801"/>
              <a:gd name="connsiteX34" fmla="*/ 45339 w 216800"/>
              <a:gd name="connsiteY34" fmla="*/ 169063 h 216801"/>
              <a:gd name="connsiteX35" fmla="*/ 37434 w 216800"/>
              <a:gd name="connsiteY35" fmla="*/ 164522 h 216801"/>
              <a:gd name="connsiteX36" fmla="*/ 28598 w 216800"/>
              <a:gd name="connsiteY36" fmla="*/ 163707 h 216801"/>
              <a:gd name="connsiteX37" fmla="*/ 18600 w 216800"/>
              <a:gd name="connsiteY37" fmla="*/ 165570 h 216801"/>
              <a:gd name="connsiteX38" fmla="*/ 12090 w 216800"/>
              <a:gd name="connsiteY38" fmla="*/ 165104 h 216801"/>
              <a:gd name="connsiteX39" fmla="*/ 7323 w 216800"/>
              <a:gd name="connsiteY39" fmla="*/ 160796 h 216801"/>
              <a:gd name="connsiteX40" fmla="*/ 3371 w 216800"/>
              <a:gd name="connsiteY40" fmla="*/ 153344 h 216801"/>
              <a:gd name="connsiteX41" fmla="*/ 696 w 216800"/>
              <a:gd name="connsiteY41" fmla="*/ 144961 h 216801"/>
              <a:gd name="connsiteX42" fmla="*/ 231 w 216800"/>
              <a:gd name="connsiteY42" fmla="*/ 137858 h 216801"/>
              <a:gd name="connsiteX43" fmla="*/ 4882 w 216800"/>
              <a:gd name="connsiteY43" fmla="*/ 131338 h 216801"/>
              <a:gd name="connsiteX44" fmla="*/ 17437 w 216800"/>
              <a:gd name="connsiteY44" fmla="*/ 122140 h 216801"/>
              <a:gd name="connsiteX45" fmla="*/ 23018 w 216800"/>
              <a:gd name="connsiteY45" fmla="*/ 107818 h 216801"/>
              <a:gd name="connsiteX46" fmla="*/ 17437 w 216800"/>
              <a:gd name="connsiteY46" fmla="*/ 93613 h 216801"/>
              <a:gd name="connsiteX47" fmla="*/ 4882 w 216800"/>
              <a:gd name="connsiteY47" fmla="*/ 84764 h 216801"/>
              <a:gd name="connsiteX48" fmla="*/ 1394 w 216800"/>
              <a:gd name="connsiteY48" fmla="*/ 81388 h 216801"/>
              <a:gd name="connsiteX49" fmla="*/ -1 w 216800"/>
              <a:gd name="connsiteY49" fmla="*/ 75915 h 216801"/>
              <a:gd name="connsiteX50" fmla="*/ 929 w 216800"/>
              <a:gd name="connsiteY50" fmla="*/ 69162 h 216801"/>
              <a:gd name="connsiteX51" fmla="*/ 3371 w 216800"/>
              <a:gd name="connsiteY51" fmla="*/ 61943 h 216801"/>
              <a:gd name="connsiteX52" fmla="*/ 6858 w 216800"/>
              <a:gd name="connsiteY52" fmla="*/ 55539 h 216801"/>
              <a:gd name="connsiteX53" fmla="*/ 11160 w 216800"/>
              <a:gd name="connsiteY53" fmla="*/ 51231 h 216801"/>
              <a:gd name="connsiteX54" fmla="*/ 14764 w 216800"/>
              <a:gd name="connsiteY54" fmla="*/ 50300 h 216801"/>
              <a:gd name="connsiteX55" fmla="*/ 18600 w 216800"/>
              <a:gd name="connsiteY55" fmla="*/ 51231 h 216801"/>
              <a:gd name="connsiteX56" fmla="*/ 33132 w 216800"/>
              <a:gd name="connsiteY56" fmla="*/ 52978 h 216801"/>
              <a:gd name="connsiteX57" fmla="*/ 46502 w 216800"/>
              <a:gd name="connsiteY57" fmla="*/ 46341 h 216801"/>
              <a:gd name="connsiteX58" fmla="*/ 50571 w 216800"/>
              <a:gd name="connsiteY58" fmla="*/ 39471 h 216801"/>
              <a:gd name="connsiteX59" fmla="*/ 52198 w 216800"/>
              <a:gd name="connsiteY59" fmla="*/ 31437 h 216801"/>
              <a:gd name="connsiteX60" fmla="*/ 52198 w 216800"/>
              <a:gd name="connsiteY60" fmla="*/ 24218 h 216801"/>
              <a:gd name="connsiteX61" fmla="*/ 51617 w 216800"/>
              <a:gd name="connsiteY61" fmla="*/ 19561 h 216801"/>
              <a:gd name="connsiteX62" fmla="*/ 50803 w 216800"/>
              <a:gd name="connsiteY62" fmla="*/ 16301 h 216801"/>
              <a:gd name="connsiteX63" fmla="*/ 51152 w 216800"/>
              <a:gd name="connsiteY63" fmla="*/ 13041 h 216801"/>
              <a:gd name="connsiteX64" fmla="*/ 56151 w 216800"/>
              <a:gd name="connsiteY64" fmla="*/ 7335 h 216801"/>
              <a:gd name="connsiteX65" fmla="*/ 63940 w 216800"/>
              <a:gd name="connsiteY65" fmla="*/ 3260 h 216801"/>
              <a:gd name="connsiteX66" fmla="*/ 72078 w 216800"/>
              <a:gd name="connsiteY66" fmla="*/ 815 h 216801"/>
              <a:gd name="connsiteX67" fmla="*/ 78356 w 216800"/>
              <a:gd name="connsiteY67" fmla="*/ 0 h 216801"/>
              <a:gd name="connsiteX68" fmla="*/ 83123 w 216800"/>
              <a:gd name="connsiteY68" fmla="*/ 1980 h 216801"/>
              <a:gd name="connsiteX69" fmla="*/ 85564 w 216800"/>
              <a:gd name="connsiteY69" fmla="*/ 6055 h 216801"/>
              <a:gd name="connsiteX70" fmla="*/ 93934 w 216800"/>
              <a:gd name="connsiteY70" fmla="*/ 17116 h 216801"/>
              <a:gd name="connsiteX71" fmla="*/ 107653 w 216800"/>
              <a:gd name="connsiteY71" fmla="*/ 21890 h 216801"/>
              <a:gd name="connsiteX72" fmla="*/ 122069 w 216800"/>
              <a:gd name="connsiteY72" fmla="*/ 17349 h 216801"/>
              <a:gd name="connsiteX73" fmla="*/ 130904 w 216800"/>
              <a:gd name="connsiteY73" fmla="*/ 5822 h 216801"/>
              <a:gd name="connsiteX74" fmla="*/ 133811 w 216800"/>
              <a:gd name="connsiteY74" fmla="*/ 1980 h 216801"/>
              <a:gd name="connsiteX75" fmla="*/ 137879 w 216800"/>
              <a:gd name="connsiteY75" fmla="*/ 0 h 216801"/>
              <a:gd name="connsiteX76" fmla="*/ 144971 w 216800"/>
              <a:gd name="connsiteY76" fmla="*/ 931 h 216801"/>
              <a:gd name="connsiteX77" fmla="*/ 152528 w 216800"/>
              <a:gd name="connsiteY77" fmla="*/ 3493 h 216801"/>
              <a:gd name="connsiteX78" fmla="*/ 159387 w 216800"/>
              <a:gd name="connsiteY78" fmla="*/ 7685 h 216801"/>
              <a:gd name="connsiteX79" fmla="*/ 164386 w 216800"/>
              <a:gd name="connsiteY79" fmla="*/ 13273 h 216801"/>
              <a:gd name="connsiteX80" fmla="*/ 165083 w 216800"/>
              <a:gd name="connsiteY80" fmla="*/ 17349 h 216801"/>
              <a:gd name="connsiteX81" fmla="*/ 164153 w 216800"/>
              <a:gd name="connsiteY81" fmla="*/ 20493 h 216801"/>
              <a:gd name="connsiteX82" fmla="*/ 162293 w 216800"/>
              <a:gd name="connsiteY82" fmla="*/ 34697 h 216801"/>
              <a:gd name="connsiteX83" fmla="*/ 169036 w 216800"/>
              <a:gd name="connsiteY83" fmla="*/ 47738 h 216801"/>
              <a:gd name="connsiteX84" fmla="*/ 182755 w 216800"/>
              <a:gd name="connsiteY84" fmla="*/ 53909 h 216801"/>
              <a:gd name="connsiteX85" fmla="*/ 197869 w 216800"/>
              <a:gd name="connsiteY85" fmla="*/ 51231 h 216801"/>
              <a:gd name="connsiteX86" fmla="*/ 202402 w 216800"/>
              <a:gd name="connsiteY86" fmla="*/ 50300 h 216801"/>
              <a:gd name="connsiteX87" fmla="*/ 206935 w 216800"/>
              <a:gd name="connsiteY87" fmla="*/ 52395 h 216801"/>
              <a:gd name="connsiteX88" fmla="*/ 213097 w 216800"/>
              <a:gd name="connsiteY88" fmla="*/ 62292 h 216801"/>
              <a:gd name="connsiteX89" fmla="*/ 216701 w 216800"/>
              <a:gd name="connsiteY89" fmla="*/ 75682 h 216801"/>
              <a:gd name="connsiteX90" fmla="*/ 215424 w 216800"/>
              <a:gd name="connsiteY90" fmla="*/ 81853 h 216801"/>
              <a:gd name="connsiteX91" fmla="*/ 211818 w 216800"/>
              <a:gd name="connsiteY91" fmla="*/ 84764 h 216801"/>
              <a:gd name="connsiteX92" fmla="*/ 199496 w 216800"/>
              <a:gd name="connsiteY92" fmla="*/ 93730 h 216801"/>
              <a:gd name="connsiteX93" fmla="*/ 194380 w 216800"/>
              <a:gd name="connsiteY93" fmla="*/ 108284 h 216801"/>
              <a:gd name="connsiteX94" fmla="*/ 198681 w 216800"/>
              <a:gd name="connsiteY94" fmla="*/ 122140 h 216801"/>
              <a:gd name="connsiteX95" fmla="*/ 209959 w 216800"/>
              <a:gd name="connsiteY95" fmla="*/ 130639 h 216801"/>
              <a:gd name="connsiteX96" fmla="*/ 212748 w 216800"/>
              <a:gd name="connsiteY96" fmla="*/ 132502 h 216801"/>
              <a:gd name="connsiteX97" fmla="*/ 216236 w 216800"/>
              <a:gd name="connsiteY97" fmla="*/ 137858 h 216801"/>
              <a:gd name="connsiteX98" fmla="*/ 108118 w 216800"/>
              <a:gd name="connsiteY98" fmla="*/ 158816 h 216801"/>
              <a:gd name="connsiteX99" fmla="*/ 127881 w 216800"/>
              <a:gd name="connsiteY99" fmla="*/ 154858 h 216801"/>
              <a:gd name="connsiteX100" fmla="*/ 144041 w 216800"/>
              <a:gd name="connsiteY100" fmla="*/ 143913 h 216801"/>
              <a:gd name="connsiteX101" fmla="*/ 154853 w 216800"/>
              <a:gd name="connsiteY101" fmla="*/ 127729 h 216801"/>
              <a:gd name="connsiteX102" fmla="*/ 158805 w 216800"/>
              <a:gd name="connsiteY102" fmla="*/ 108051 h 216801"/>
              <a:gd name="connsiteX103" fmla="*/ 154853 w 216800"/>
              <a:gd name="connsiteY103" fmla="*/ 88374 h 216801"/>
              <a:gd name="connsiteX104" fmla="*/ 144041 w 216800"/>
              <a:gd name="connsiteY104" fmla="*/ 72306 h 216801"/>
              <a:gd name="connsiteX105" fmla="*/ 127881 w 216800"/>
              <a:gd name="connsiteY105" fmla="*/ 61477 h 216801"/>
              <a:gd name="connsiteX106" fmla="*/ 108118 w 216800"/>
              <a:gd name="connsiteY106" fmla="*/ 57519 h 216801"/>
              <a:gd name="connsiteX107" fmla="*/ 88470 w 216800"/>
              <a:gd name="connsiteY107" fmla="*/ 61477 h 216801"/>
              <a:gd name="connsiteX108" fmla="*/ 72427 w 216800"/>
              <a:gd name="connsiteY108" fmla="*/ 72306 h 216801"/>
              <a:gd name="connsiteX109" fmla="*/ 61615 w 216800"/>
              <a:gd name="connsiteY109" fmla="*/ 88374 h 216801"/>
              <a:gd name="connsiteX110" fmla="*/ 57662 w 216800"/>
              <a:gd name="connsiteY110" fmla="*/ 108051 h 216801"/>
              <a:gd name="connsiteX111" fmla="*/ 61615 w 216800"/>
              <a:gd name="connsiteY111" fmla="*/ 127729 h 216801"/>
              <a:gd name="connsiteX112" fmla="*/ 72427 w 216800"/>
              <a:gd name="connsiteY112" fmla="*/ 143913 h 216801"/>
              <a:gd name="connsiteX113" fmla="*/ 88470 w 216800"/>
              <a:gd name="connsiteY113" fmla="*/ 154858 h 216801"/>
              <a:gd name="connsiteX114" fmla="*/ 108118 w 216800"/>
              <a:gd name="connsiteY114" fmla="*/ 158816 h 21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16800" h="216801">
                <a:moveTo>
                  <a:pt x="216236" y="137858"/>
                </a:moveTo>
                <a:cubicBezTo>
                  <a:pt x="216547" y="139721"/>
                  <a:pt x="216471" y="141972"/>
                  <a:pt x="216004" y="144612"/>
                </a:cubicBezTo>
                <a:cubicBezTo>
                  <a:pt x="215539" y="147251"/>
                  <a:pt x="214765" y="149929"/>
                  <a:pt x="213679" y="152646"/>
                </a:cubicBezTo>
                <a:cubicBezTo>
                  <a:pt x="212594" y="155362"/>
                  <a:pt x="211277" y="157808"/>
                  <a:pt x="209726" y="159981"/>
                </a:cubicBezTo>
                <a:cubicBezTo>
                  <a:pt x="208175" y="162154"/>
                  <a:pt x="206470" y="163707"/>
                  <a:pt x="204611" y="164638"/>
                </a:cubicBezTo>
                <a:cubicBezTo>
                  <a:pt x="202750" y="165570"/>
                  <a:pt x="201123" y="166036"/>
                  <a:pt x="199728" y="166036"/>
                </a:cubicBezTo>
                <a:cubicBezTo>
                  <a:pt x="198334" y="166036"/>
                  <a:pt x="196783" y="165725"/>
                  <a:pt x="195078" y="165104"/>
                </a:cubicBezTo>
                <a:cubicBezTo>
                  <a:pt x="193527" y="164638"/>
                  <a:pt x="191589" y="164211"/>
                  <a:pt x="189265" y="163823"/>
                </a:cubicBezTo>
                <a:cubicBezTo>
                  <a:pt x="186939" y="163435"/>
                  <a:pt x="184575" y="163358"/>
                  <a:pt x="182173" y="163590"/>
                </a:cubicBezTo>
                <a:cubicBezTo>
                  <a:pt x="179771" y="163823"/>
                  <a:pt x="177368" y="164328"/>
                  <a:pt x="174966" y="165104"/>
                </a:cubicBezTo>
                <a:cubicBezTo>
                  <a:pt x="172563" y="165880"/>
                  <a:pt x="170509" y="167200"/>
                  <a:pt x="168804" y="169063"/>
                </a:cubicBezTo>
                <a:cubicBezTo>
                  <a:pt x="165083" y="172944"/>
                  <a:pt x="162913" y="177369"/>
                  <a:pt x="162293" y="182336"/>
                </a:cubicBezTo>
                <a:cubicBezTo>
                  <a:pt x="161673" y="187303"/>
                  <a:pt x="162371" y="192039"/>
                  <a:pt x="164386" y="196542"/>
                </a:cubicBezTo>
                <a:cubicBezTo>
                  <a:pt x="165936" y="199645"/>
                  <a:pt x="165704" y="202751"/>
                  <a:pt x="163688" y="205856"/>
                </a:cubicBezTo>
                <a:cubicBezTo>
                  <a:pt x="162758" y="207098"/>
                  <a:pt x="161286" y="208380"/>
                  <a:pt x="159271" y="209698"/>
                </a:cubicBezTo>
                <a:cubicBezTo>
                  <a:pt x="157255" y="211018"/>
                  <a:pt x="155046" y="212221"/>
                  <a:pt x="152644" y="213307"/>
                </a:cubicBezTo>
                <a:cubicBezTo>
                  <a:pt x="150241" y="214395"/>
                  <a:pt x="147722" y="215249"/>
                  <a:pt x="145087" y="215870"/>
                </a:cubicBezTo>
                <a:cubicBezTo>
                  <a:pt x="142452" y="216491"/>
                  <a:pt x="140127" y="216802"/>
                  <a:pt x="138112" y="216802"/>
                </a:cubicBezTo>
                <a:cubicBezTo>
                  <a:pt x="136717" y="216802"/>
                  <a:pt x="135399" y="216257"/>
                  <a:pt x="134159" y="215171"/>
                </a:cubicBezTo>
                <a:cubicBezTo>
                  <a:pt x="132919" y="214085"/>
                  <a:pt x="132067" y="212919"/>
                  <a:pt x="131602" y="211679"/>
                </a:cubicBezTo>
                <a:lnTo>
                  <a:pt x="131369" y="211679"/>
                </a:lnTo>
                <a:cubicBezTo>
                  <a:pt x="129664" y="206866"/>
                  <a:pt x="126757" y="202712"/>
                  <a:pt x="122650" y="199219"/>
                </a:cubicBezTo>
                <a:cubicBezTo>
                  <a:pt x="118542" y="195727"/>
                  <a:pt x="113775" y="193979"/>
                  <a:pt x="108350" y="193979"/>
                </a:cubicBezTo>
                <a:cubicBezTo>
                  <a:pt x="103080" y="193979"/>
                  <a:pt x="98313" y="195727"/>
                  <a:pt x="94051" y="199219"/>
                </a:cubicBezTo>
                <a:cubicBezTo>
                  <a:pt x="89788" y="202712"/>
                  <a:pt x="86804" y="206788"/>
                  <a:pt x="85099" y="211444"/>
                </a:cubicBezTo>
                <a:cubicBezTo>
                  <a:pt x="84324" y="213307"/>
                  <a:pt x="83161" y="214667"/>
                  <a:pt x="81611" y="215520"/>
                </a:cubicBezTo>
                <a:cubicBezTo>
                  <a:pt x="80061" y="216374"/>
                  <a:pt x="78356" y="216802"/>
                  <a:pt x="76496" y="216802"/>
                </a:cubicBezTo>
                <a:cubicBezTo>
                  <a:pt x="74326" y="216802"/>
                  <a:pt x="71884" y="216413"/>
                  <a:pt x="69172" y="215636"/>
                </a:cubicBezTo>
                <a:cubicBezTo>
                  <a:pt x="66459" y="214860"/>
                  <a:pt x="63746" y="213889"/>
                  <a:pt x="61034" y="212725"/>
                </a:cubicBezTo>
                <a:cubicBezTo>
                  <a:pt x="58321" y="211561"/>
                  <a:pt x="55879" y="210204"/>
                  <a:pt x="53710" y="208651"/>
                </a:cubicBezTo>
                <a:cubicBezTo>
                  <a:pt x="51540" y="207098"/>
                  <a:pt x="49912" y="205546"/>
                  <a:pt x="48827" y="203993"/>
                </a:cubicBezTo>
                <a:cubicBezTo>
                  <a:pt x="48052" y="202907"/>
                  <a:pt x="47625" y="201626"/>
                  <a:pt x="47548" y="200151"/>
                </a:cubicBezTo>
                <a:cubicBezTo>
                  <a:pt x="47471" y="198676"/>
                  <a:pt x="48052" y="196620"/>
                  <a:pt x="49292" y="193979"/>
                </a:cubicBezTo>
                <a:cubicBezTo>
                  <a:pt x="50997" y="190409"/>
                  <a:pt x="51656" y="186334"/>
                  <a:pt x="51268" y="181754"/>
                </a:cubicBezTo>
                <a:cubicBezTo>
                  <a:pt x="50881" y="177174"/>
                  <a:pt x="48904" y="172944"/>
                  <a:pt x="45339" y="169063"/>
                </a:cubicBezTo>
                <a:cubicBezTo>
                  <a:pt x="43169" y="166734"/>
                  <a:pt x="40534" y="165220"/>
                  <a:pt x="37434" y="164522"/>
                </a:cubicBezTo>
                <a:cubicBezTo>
                  <a:pt x="34334" y="163823"/>
                  <a:pt x="31388" y="163551"/>
                  <a:pt x="28598" y="163707"/>
                </a:cubicBezTo>
                <a:cubicBezTo>
                  <a:pt x="25343" y="163862"/>
                  <a:pt x="22010" y="164483"/>
                  <a:pt x="18600" y="165570"/>
                </a:cubicBezTo>
                <a:cubicBezTo>
                  <a:pt x="16430" y="166191"/>
                  <a:pt x="14260" y="166036"/>
                  <a:pt x="12090" y="165104"/>
                </a:cubicBezTo>
                <a:cubicBezTo>
                  <a:pt x="10385" y="164483"/>
                  <a:pt x="8796" y="163047"/>
                  <a:pt x="7323" y="160796"/>
                </a:cubicBezTo>
                <a:cubicBezTo>
                  <a:pt x="5851" y="158545"/>
                  <a:pt x="4533" y="156061"/>
                  <a:pt x="3371" y="153344"/>
                </a:cubicBezTo>
                <a:cubicBezTo>
                  <a:pt x="2208" y="150627"/>
                  <a:pt x="1317" y="147833"/>
                  <a:pt x="696" y="144961"/>
                </a:cubicBezTo>
                <a:cubicBezTo>
                  <a:pt x="77" y="142089"/>
                  <a:pt x="-79" y="139721"/>
                  <a:pt x="231" y="137858"/>
                </a:cubicBezTo>
                <a:cubicBezTo>
                  <a:pt x="696" y="134443"/>
                  <a:pt x="2246" y="132270"/>
                  <a:pt x="4882" y="131338"/>
                </a:cubicBezTo>
                <a:cubicBezTo>
                  <a:pt x="9532" y="129475"/>
                  <a:pt x="13717" y="126409"/>
                  <a:pt x="17437" y="122140"/>
                </a:cubicBezTo>
                <a:cubicBezTo>
                  <a:pt x="21158" y="117870"/>
                  <a:pt x="23018" y="113097"/>
                  <a:pt x="23018" y="107818"/>
                </a:cubicBezTo>
                <a:cubicBezTo>
                  <a:pt x="23018" y="102385"/>
                  <a:pt x="21158" y="97650"/>
                  <a:pt x="17437" y="93613"/>
                </a:cubicBezTo>
                <a:cubicBezTo>
                  <a:pt x="13717" y="89577"/>
                  <a:pt x="9532" y="86627"/>
                  <a:pt x="4882" y="84764"/>
                </a:cubicBezTo>
                <a:cubicBezTo>
                  <a:pt x="3487" y="84299"/>
                  <a:pt x="2324" y="83173"/>
                  <a:pt x="1394" y="81388"/>
                </a:cubicBezTo>
                <a:cubicBezTo>
                  <a:pt x="464" y="79602"/>
                  <a:pt x="-1" y="77778"/>
                  <a:pt x="-1" y="75915"/>
                </a:cubicBezTo>
                <a:cubicBezTo>
                  <a:pt x="-1" y="73897"/>
                  <a:pt x="309" y="71646"/>
                  <a:pt x="929" y="69162"/>
                </a:cubicBezTo>
                <a:cubicBezTo>
                  <a:pt x="1549" y="66678"/>
                  <a:pt x="2363" y="64272"/>
                  <a:pt x="3371" y="61943"/>
                </a:cubicBezTo>
                <a:cubicBezTo>
                  <a:pt x="4378" y="59615"/>
                  <a:pt x="5541" y="57480"/>
                  <a:pt x="6858" y="55539"/>
                </a:cubicBezTo>
                <a:cubicBezTo>
                  <a:pt x="8176" y="53599"/>
                  <a:pt x="9609" y="52163"/>
                  <a:pt x="11160" y="51231"/>
                </a:cubicBezTo>
                <a:cubicBezTo>
                  <a:pt x="12400" y="50455"/>
                  <a:pt x="13601" y="50144"/>
                  <a:pt x="14764" y="50300"/>
                </a:cubicBezTo>
                <a:cubicBezTo>
                  <a:pt x="15926" y="50455"/>
                  <a:pt x="17205" y="50765"/>
                  <a:pt x="18600" y="51231"/>
                </a:cubicBezTo>
                <a:cubicBezTo>
                  <a:pt x="23250" y="53094"/>
                  <a:pt x="28094" y="53676"/>
                  <a:pt x="33132" y="52978"/>
                </a:cubicBezTo>
                <a:cubicBezTo>
                  <a:pt x="38170" y="52279"/>
                  <a:pt x="42626" y="50067"/>
                  <a:pt x="46502" y="46341"/>
                </a:cubicBezTo>
                <a:cubicBezTo>
                  <a:pt x="48362" y="44478"/>
                  <a:pt x="49718" y="42188"/>
                  <a:pt x="50571" y="39471"/>
                </a:cubicBezTo>
                <a:cubicBezTo>
                  <a:pt x="51423" y="36754"/>
                  <a:pt x="51966" y="34076"/>
                  <a:pt x="52198" y="31437"/>
                </a:cubicBezTo>
                <a:cubicBezTo>
                  <a:pt x="52431" y="28798"/>
                  <a:pt x="52431" y="26392"/>
                  <a:pt x="52198" y="24218"/>
                </a:cubicBezTo>
                <a:cubicBezTo>
                  <a:pt x="51966" y="22045"/>
                  <a:pt x="51772" y="20493"/>
                  <a:pt x="51617" y="19561"/>
                </a:cubicBezTo>
                <a:cubicBezTo>
                  <a:pt x="51307" y="18630"/>
                  <a:pt x="51036" y="17543"/>
                  <a:pt x="50803" y="16301"/>
                </a:cubicBezTo>
                <a:cubicBezTo>
                  <a:pt x="50571" y="15059"/>
                  <a:pt x="50687" y="13972"/>
                  <a:pt x="51152" y="13041"/>
                </a:cubicBezTo>
                <a:cubicBezTo>
                  <a:pt x="52082" y="10867"/>
                  <a:pt x="53748" y="8966"/>
                  <a:pt x="56151" y="7335"/>
                </a:cubicBezTo>
                <a:cubicBezTo>
                  <a:pt x="58554" y="5705"/>
                  <a:pt x="61150" y="4347"/>
                  <a:pt x="63940" y="3260"/>
                </a:cubicBezTo>
                <a:cubicBezTo>
                  <a:pt x="66730" y="2173"/>
                  <a:pt x="69443" y="1358"/>
                  <a:pt x="72078" y="815"/>
                </a:cubicBezTo>
                <a:cubicBezTo>
                  <a:pt x="74713" y="272"/>
                  <a:pt x="76806" y="0"/>
                  <a:pt x="78356" y="0"/>
                </a:cubicBezTo>
                <a:cubicBezTo>
                  <a:pt x="80371" y="0"/>
                  <a:pt x="81960" y="660"/>
                  <a:pt x="83123" y="1980"/>
                </a:cubicBezTo>
                <a:cubicBezTo>
                  <a:pt x="84285" y="3299"/>
                  <a:pt x="85099" y="4658"/>
                  <a:pt x="85564" y="6055"/>
                </a:cubicBezTo>
                <a:cubicBezTo>
                  <a:pt x="87269" y="10246"/>
                  <a:pt x="90059" y="13933"/>
                  <a:pt x="93934" y="17116"/>
                </a:cubicBezTo>
                <a:cubicBezTo>
                  <a:pt x="97810" y="20298"/>
                  <a:pt x="102382" y="21890"/>
                  <a:pt x="107653" y="21890"/>
                </a:cubicBezTo>
                <a:cubicBezTo>
                  <a:pt x="113078" y="21890"/>
                  <a:pt x="117883" y="20376"/>
                  <a:pt x="122069" y="17349"/>
                </a:cubicBezTo>
                <a:cubicBezTo>
                  <a:pt x="126254" y="14322"/>
                  <a:pt x="129199" y="10479"/>
                  <a:pt x="130904" y="5822"/>
                </a:cubicBezTo>
                <a:cubicBezTo>
                  <a:pt x="131524" y="4580"/>
                  <a:pt x="132493" y="3299"/>
                  <a:pt x="133811" y="1980"/>
                </a:cubicBezTo>
                <a:cubicBezTo>
                  <a:pt x="135128" y="660"/>
                  <a:pt x="136484" y="0"/>
                  <a:pt x="137879" y="0"/>
                </a:cubicBezTo>
                <a:cubicBezTo>
                  <a:pt x="140049" y="0"/>
                  <a:pt x="142413" y="311"/>
                  <a:pt x="144971" y="931"/>
                </a:cubicBezTo>
                <a:cubicBezTo>
                  <a:pt x="147529" y="1553"/>
                  <a:pt x="150047" y="2406"/>
                  <a:pt x="152528" y="3493"/>
                </a:cubicBezTo>
                <a:cubicBezTo>
                  <a:pt x="155008" y="4580"/>
                  <a:pt x="157294" y="5977"/>
                  <a:pt x="159387" y="7685"/>
                </a:cubicBezTo>
                <a:cubicBezTo>
                  <a:pt x="161480" y="9392"/>
                  <a:pt x="163146" y="11255"/>
                  <a:pt x="164386" y="13273"/>
                </a:cubicBezTo>
                <a:cubicBezTo>
                  <a:pt x="165161" y="14515"/>
                  <a:pt x="165393" y="15874"/>
                  <a:pt x="165083" y="17349"/>
                </a:cubicBezTo>
                <a:cubicBezTo>
                  <a:pt x="164774" y="18824"/>
                  <a:pt x="164463" y="19871"/>
                  <a:pt x="164153" y="20493"/>
                </a:cubicBezTo>
                <a:cubicBezTo>
                  <a:pt x="162138" y="24995"/>
                  <a:pt x="161518" y="29730"/>
                  <a:pt x="162293" y="34697"/>
                </a:cubicBezTo>
                <a:cubicBezTo>
                  <a:pt x="163068" y="39665"/>
                  <a:pt x="165316" y="44012"/>
                  <a:pt x="169036" y="47738"/>
                </a:cubicBezTo>
                <a:cubicBezTo>
                  <a:pt x="172756" y="51464"/>
                  <a:pt x="177329" y="53521"/>
                  <a:pt x="182755" y="53909"/>
                </a:cubicBezTo>
                <a:cubicBezTo>
                  <a:pt x="188179" y="54297"/>
                  <a:pt x="193218" y="53404"/>
                  <a:pt x="197869" y="51231"/>
                </a:cubicBezTo>
                <a:cubicBezTo>
                  <a:pt x="199107" y="50455"/>
                  <a:pt x="200619" y="50144"/>
                  <a:pt x="202402" y="50300"/>
                </a:cubicBezTo>
                <a:cubicBezTo>
                  <a:pt x="204185" y="50455"/>
                  <a:pt x="205695" y="51154"/>
                  <a:pt x="206935" y="52395"/>
                </a:cubicBezTo>
                <a:cubicBezTo>
                  <a:pt x="209261" y="54569"/>
                  <a:pt x="211314" y="57868"/>
                  <a:pt x="213097" y="62292"/>
                </a:cubicBezTo>
                <a:cubicBezTo>
                  <a:pt x="214881" y="66717"/>
                  <a:pt x="216082" y="71180"/>
                  <a:pt x="216701" y="75682"/>
                </a:cubicBezTo>
                <a:cubicBezTo>
                  <a:pt x="217012" y="78321"/>
                  <a:pt x="216586" y="80379"/>
                  <a:pt x="215424" y="81853"/>
                </a:cubicBezTo>
                <a:cubicBezTo>
                  <a:pt x="214260" y="83328"/>
                  <a:pt x="213058" y="84299"/>
                  <a:pt x="211818" y="84764"/>
                </a:cubicBezTo>
                <a:cubicBezTo>
                  <a:pt x="207013" y="86472"/>
                  <a:pt x="202906" y="89461"/>
                  <a:pt x="199496" y="93730"/>
                </a:cubicBezTo>
                <a:cubicBezTo>
                  <a:pt x="196085" y="97999"/>
                  <a:pt x="194380" y="102850"/>
                  <a:pt x="194380" y="108284"/>
                </a:cubicBezTo>
                <a:cubicBezTo>
                  <a:pt x="194380" y="113563"/>
                  <a:pt x="195814" y="118181"/>
                  <a:pt x="198681" y="122140"/>
                </a:cubicBezTo>
                <a:cubicBezTo>
                  <a:pt x="201548" y="126098"/>
                  <a:pt x="205308" y="128932"/>
                  <a:pt x="209959" y="130639"/>
                </a:cubicBezTo>
                <a:cubicBezTo>
                  <a:pt x="211043" y="131261"/>
                  <a:pt x="211974" y="131881"/>
                  <a:pt x="212748" y="132502"/>
                </a:cubicBezTo>
                <a:cubicBezTo>
                  <a:pt x="214453" y="133900"/>
                  <a:pt x="215617" y="135685"/>
                  <a:pt x="216236" y="137858"/>
                </a:cubicBezTo>
                <a:close/>
                <a:moveTo>
                  <a:pt x="108118" y="158816"/>
                </a:moveTo>
                <a:cubicBezTo>
                  <a:pt x="115093" y="158816"/>
                  <a:pt x="121681" y="157497"/>
                  <a:pt x="127881" y="154858"/>
                </a:cubicBezTo>
                <a:cubicBezTo>
                  <a:pt x="134082" y="152219"/>
                  <a:pt x="139468" y="148570"/>
                  <a:pt x="144041" y="143913"/>
                </a:cubicBezTo>
                <a:cubicBezTo>
                  <a:pt x="148614" y="139256"/>
                  <a:pt x="152218" y="133861"/>
                  <a:pt x="154853" y="127729"/>
                </a:cubicBezTo>
                <a:cubicBezTo>
                  <a:pt x="157488" y="121596"/>
                  <a:pt x="158805" y="115037"/>
                  <a:pt x="158805" y="108051"/>
                </a:cubicBezTo>
                <a:cubicBezTo>
                  <a:pt x="158805" y="101065"/>
                  <a:pt x="157488" y="94506"/>
                  <a:pt x="154853" y="88374"/>
                </a:cubicBezTo>
                <a:cubicBezTo>
                  <a:pt x="152218" y="82242"/>
                  <a:pt x="148614" y="76886"/>
                  <a:pt x="144041" y="72306"/>
                </a:cubicBezTo>
                <a:cubicBezTo>
                  <a:pt x="139468" y="67726"/>
                  <a:pt x="134082" y="64116"/>
                  <a:pt x="127881" y="61477"/>
                </a:cubicBezTo>
                <a:cubicBezTo>
                  <a:pt x="121681" y="58838"/>
                  <a:pt x="115093" y="57519"/>
                  <a:pt x="108118" y="57519"/>
                </a:cubicBezTo>
                <a:cubicBezTo>
                  <a:pt x="101142" y="57519"/>
                  <a:pt x="94593" y="58838"/>
                  <a:pt x="88470" y="61477"/>
                </a:cubicBezTo>
                <a:cubicBezTo>
                  <a:pt x="82348" y="64116"/>
                  <a:pt x="77000" y="67726"/>
                  <a:pt x="72427" y="72306"/>
                </a:cubicBezTo>
                <a:cubicBezTo>
                  <a:pt x="67854" y="76886"/>
                  <a:pt x="64250" y="82242"/>
                  <a:pt x="61615" y="88374"/>
                </a:cubicBezTo>
                <a:cubicBezTo>
                  <a:pt x="58980" y="94506"/>
                  <a:pt x="57662" y="101065"/>
                  <a:pt x="57662" y="108051"/>
                </a:cubicBezTo>
                <a:cubicBezTo>
                  <a:pt x="57662" y="115037"/>
                  <a:pt x="58980" y="121596"/>
                  <a:pt x="61615" y="127729"/>
                </a:cubicBezTo>
                <a:cubicBezTo>
                  <a:pt x="64250" y="133861"/>
                  <a:pt x="67854" y="139256"/>
                  <a:pt x="72427" y="143913"/>
                </a:cubicBezTo>
                <a:cubicBezTo>
                  <a:pt x="77000" y="148570"/>
                  <a:pt x="82348" y="152219"/>
                  <a:pt x="88470" y="154858"/>
                </a:cubicBezTo>
                <a:cubicBezTo>
                  <a:pt x="94593" y="157497"/>
                  <a:pt x="101142" y="158816"/>
                  <a:pt x="108118" y="158816"/>
                </a:cubicBezTo>
                <a:close/>
              </a:path>
            </a:pathLst>
          </a:custGeom>
          <a:gradFill flip="none" rotWithShape="1">
            <a:gsLst>
              <a:gs pos="92000">
                <a:schemeClr val="accent1">
                  <a:lumMod val="75000"/>
                </a:schemeClr>
              </a:gs>
              <a:gs pos="0">
                <a:schemeClr val="accent1">
                  <a:lumMod val="20000"/>
                  <a:lumOff val="80000"/>
                </a:schemeClr>
              </a:gs>
              <a:gs pos="40000">
                <a:schemeClr val="accent1">
                  <a:lumMod val="60000"/>
                  <a:lumOff val="40000"/>
                </a:schemeClr>
              </a:gs>
              <a:gs pos="64000">
                <a:schemeClr val="accent1"/>
              </a:gs>
            </a:gsLst>
            <a:lin ang="2700000" scaled="1"/>
            <a:tileRect/>
          </a:gradFill>
          <a:ln w="7495" cap="flat">
            <a:noFill/>
            <a:prstDash val="solid"/>
            <a:miter/>
          </a:ln>
          <a:effectLst>
            <a:outerShdw blurRad="215900" sx="102000" sy="102000" algn="ctr" rotWithShape="0">
              <a:schemeClr val="accent1">
                <a:alpha val="40000"/>
              </a:schemeClr>
            </a:outerShdw>
          </a:effectLst>
          <a:scene3d>
            <a:camera prst="isometricOffAxis2Left"/>
            <a:lightRig rig="threePt" dir="t">
              <a:rot lat="0" lon="0" rev="10800000"/>
            </a:lightRig>
          </a:scene3d>
          <a:sp3d extrusionH="203200"/>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36" name="正文"/>
          <p:cNvSpPr txBox="1"/>
          <p:nvPr>
            <p:custDataLst>
              <p:tags r:id="rId33"/>
            </p:custDataLst>
          </p:nvPr>
        </p:nvSpPr>
        <p:spPr>
          <a:xfrm>
            <a:off x="1346326" y="3107463"/>
            <a:ext cx="2519722" cy="719921"/>
          </a:xfrm>
          <a:prstGeom prst="rect">
            <a:avLst/>
          </a:prstGeom>
          <a:noFill/>
        </p:spPr>
        <p:txBody>
          <a:bodyPr wrap="square" lIns="0" tIns="0" rIns="0" bIns="0" rtlCol="0" anchor="t" anchorCtr="0">
            <a:noAutofit/>
          </a:bodyPr>
          <a:p>
            <a:pPr indent="0" algn="l" fontAlgn="auto">
              <a:lnSpc>
                <a:spcPct val="130000"/>
              </a:lnSpc>
            </a:pPr>
            <a:r>
              <a:rPr lang="zh-CN" altLang="en-US" sz="2000" spc="150">
                <a:solidFill>
                  <a:schemeClr val="tx1">
                    <a:lumMod val="65000"/>
                    <a:lumOff val="35000"/>
                  </a:schemeClr>
                </a:solidFill>
                <a:latin typeface="+mn-ea"/>
                <a:sym typeface="+mn-ea"/>
              </a:rPr>
              <a:t>技术赋能</a:t>
            </a:r>
            <a:endParaRPr lang="zh-CN" altLang="en-US" sz="2000" spc="150">
              <a:solidFill>
                <a:schemeClr val="tx1">
                  <a:lumMod val="65000"/>
                  <a:lumOff val="35000"/>
                </a:schemeClr>
              </a:solidFill>
              <a:latin typeface="+mn-ea"/>
              <a:sym typeface="+mn-ea"/>
            </a:endParaRPr>
          </a:p>
        </p:txBody>
      </p:sp>
      <p:sp>
        <p:nvSpPr>
          <p:cNvPr id="37" name="正文"/>
          <p:cNvSpPr txBox="1"/>
          <p:nvPr>
            <p:custDataLst>
              <p:tags r:id="rId34"/>
            </p:custDataLst>
          </p:nvPr>
        </p:nvSpPr>
        <p:spPr>
          <a:xfrm>
            <a:off x="8470737" y="3107463"/>
            <a:ext cx="2519722" cy="719921"/>
          </a:xfrm>
          <a:prstGeom prst="rect">
            <a:avLst/>
          </a:prstGeom>
          <a:noFill/>
        </p:spPr>
        <p:txBody>
          <a:bodyPr wrap="square" lIns="0" tIns="0" rIns="0" bIns="0" rtlCol="0" anchor="t" anchorCtr="0">
            <a:noAutofit/>
          </a:bodyPr>
          <a:p>
            <a:pPr indent="0" algn="r" fontAlgn="auto">
              <a:lnSpc>
                <a:spcPct val="130000"/>
              </a:lnSpc>
            </a:pPr>
            <a:r>
              <a:rPr lang="zh-CN" altLang="en-US" sz="2000" spc="150">
                <a:solidFill>
                  <a:schemeClr val="tx1">
                    <a:lumMod val="65000"/>
                    <a:lumOff val="35000"/>
                  </a:schemeClr>
                </a:solidFill>
                <a:latin typeface="+mn-ea"/>
                <a:sym typeface="+mn-ea"/>
              </a:rPr>
              <a:t>素养提升</a:t>
            </a:r>
            <a:endParaRPr lang="zh-CN" altLang="en-US" sz="2000" spc="150">
              <a:solidFill>
                <a:schemeClr val="tx1">
                  <a:lumMod val="65000"/>
                  <a:lumOff val="35000"/>
                </a:schemeClr>
              </a:solidFill>
              <a:latin typeface="+mn-ea"/>
              <a:sym typeface="+mn-ea"/>
            </a:endParaRPr>
          </a:p>
        </p:txBody>
      </p:sp>
      <p:sp>
        <p:nvSpPr>
          <p:cNvPr id="38" name="正文"/>
          <p:cNvSpPr txBox="1"/>
          <p:nvPr>
            <p:custDataLst>
              <p:tags r:id="rId35"/>
            </p:custDataLst>
          </p:nvPr>
        </p:nvSpPr>
        <p:spPr>
          <a:xfrm>
            <a:off x="4878359" y="1590675"/>
            <a:ext cx="2519722" cy="719921"/>
          </a:xfrm>
          <a:prstGeom prst="rect">
            <a:avLst/>
          </a:prstGeom>
          <a:noFill/>
        </p:spPr>
        <p:txBody>
          <a:bodyPr wrap="square" lIns="0" tIns="0" rIns="0" bIns="0" rtlCol="0" anchor="t" anchorCtr="0">
            <a:noAutofit/>
          </a:bodyPr>
          <a:p>
            <a:pPr indent="0" algn="ctr" fontAlgn="auto">
              <a:lnSpc>
                <a:spcPct val="130000"/>
              </a:lnSpc>
            </a:pPr>
            <a:r>
              <a:rPr lang="zh-CN" altLang="en-US" sz="2000" spc="150">
                <a:solidFill>
                  <a:schemeClr val="tx1">
                    <a:lumMod val="65000"/>
                    <a:lumOff val="35000"/>
                  </a:schemeClr>
                </a:solidFill>
                <a:latin typeface="+mn-ea"/>
                <a:sym typeface="+mn-ea"/>
              </a:rPr>
              <a:t>认知迭代</a:t>
            </a:r>
            <a:endParaRPr lang="zh-CN" altLang="en-US" sz="2000" spc="150">
              <a:solidFill>
                <a:schemeClr val="tx1">
                  <a:lumMod val="65000"/>
                  <a:lumOff val="35000"/>
                </a:schemeClr>
              </a:solidFill>
              <a:latin typeface="+mn-ea"/>
              <a:sym typeface="+mn-ea"/>
            </a:endParaRPr>
          </a:p>
        </p:txBody>
      </p:sp>
      <p:sp>
        <p:nvSpPr>
          <p:cNvPr id="59" name="文本框 58"/>
          <p:cNvSpPr txBox="1"/>
          <p:nvPr/>
        </p:nvSpPr>
        <p:spPr>
          <a:xfrm>
            <a:off x="3634105" y="5673725"/>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环境重构</a:t>
            </a:r>
            <a:r>
              <a:rPr lang="zh-CN" altLang="en-US" sz="2800">
                <a:sym typeface="+mn-ea"/>
              </a:rPr>
              <a:t>-</a:t>
            </a:r>
            <a:r>
              <a:rPr lang="zh-CN" altLang="en-US" sz="2800">
                <a:sym typeface="+mn-ea"/>
              </a:rPr>
              <a:t>认知升级</a:t>
            </a:r>
            <a:r>
              <a:rPr lang="zh-CN" altLang="en-US" sz="2800">
                <a:sym typeface="+mn-ea"/>
              </a:rPr>
              <a:t>-</a:t>
            </a:r>
            <a:r>
              <a:rPr lang="zh-CN" altLang="en-US" sz="2800">
                <a:sym typeface="+mn-ea"/>
              </a:rPr>
              <a:t>育人转型</a:t>
            </a:r>
            <a:endParaRPr lang="zh-CN" altLang="en-US" sz="2800">
              <a:sym typeface="+mn-ea"/>
            </a:endParaRPr>
          </a:p>
        </p:txBody>
      </p:sp>
    </p:spTree>
    <p:custDataLst>
      <p:tags r:id="rId3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标题 64"/>
          <p:cNvSpPr>
            <a:spLocks noGrp="1"/>
          </p:cNvSpPr>
          <p:nvPr>
            <p:ph type="title"/>
            <p:custDataLst>
              <p:tags r:id="rId1"/>
            </p:custDataLst>
          </p:nvPr>
        </p:nvSpPr>
        <p:spPr/>
        <p:txBody>
          <a:bodyPr/>
          <a:lstStyle/>
          <a:p>
            <a:r>
              <a:rPr lang="zh-CN" altLang="en-US" dirty="0"/>
              <a:t>九、跨学科整合 丰育人内涵</a:t>
            </a:r>
            <a:endParaRPr lang="zh-CN" altLang="en-US" dirty="0"/>
          </a:p>
        </p:txBody>
      </p:sp>
      <p:sp>
        <p:nvSpPr>
          <p:cNvPr id="2" name="矩形 1"/>
          <p:cNvSpPr/>
          <p:nvPr>
            <p:custDataLst>
              <p:tags r:id="rId2"/>
            </p:custDataLst>
          </p:nvPr>
        </p:nvSpPr>
        <p:spPr>
          <a:xfrm>
            <a:off x="2381250" y="1560830"/>
            <a:ext cx="2133600" cy="1671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2000" kern="0" dirty="0">
                <a:ln>
                  <a:noFill/>
                  <a:prstDash val="sysDot"/>
                </a:ln>
                <a:solidFill>
                  <a:schemeClr val="tx1">
                    <a:lumMod val="85000"/>
                    <a:lumOff val="15000"/>
                  </a:schemeClr>
                </a:solidFill>
                <a:latin typeface="+mn-ea"/>
                <a:sym typeface="+mn-ea"/>
              </a:rPr>
              <a:t>跨领域协作能力（认知升级）</a:t>
            </a:r>
            <a:endParaRPr lang="zh-CN" altLang="en-US" sz="2000" kern="0" dirty="0">
              <a:ln>
                <a:noFill/>
                <a:prstDash val="sysDot"/>
              </a:ln>
              <a:solidFill>
                <a:schemeClr val="tx1">
                  <a:lumMod val="85000"/>
                  <a:lumOff val="15000"/>
                </a:schemeClr>
              </a:solidFill>
              <a:latin typeface="+mn-ea"/>
              <a:sym typeface="+mn-ea"/>
            </a:endParaRPr>
          </a:p>
        </p:txBody>
      </p:sp>
      <p:sp>
        <p:nvSpPr>
          <p:cNvPr id="4" name="矩形 3"/>
          <p:cNvSpPr/>
          <p:nvPr>
            <p:custDataLst>
              <p:tags r:id="rId3"/>
            </p:custDataLst>
          </p:nvPr>
        </p:nvSpPr>
        <p:spPr>
          <a:xfrm>
            <a:off x="7862570" y="1091565"/>
            <a:ext cx="1793240" cy="1671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2000" kern="0" dirty="0">
                <a:ln>
                  <a:noFill/>
                  <a:prstDash val="sysDot"/>
                </a:ln>
                <a:solidFill>
                  <a:schemeClr val="tx1">
                    <a:lumMod val="85000"/>
                    <a:lumOff val="15000"/>
                  </a:schemeClr>
                </a:solidFill>
                <a:latin typeface="+mn-ea"/>
                <a:sym typeface="+mn-ea"/>
              </a:rPr>
              <a:t>学科壁垒消解（学科融合）</a:t>
            </a:r>
            <a:endParaRPr lang="zh-CN" altLang="en-US" sz="2000" kern="0" dirty="0">
              <a:ln>
                <a:noFill/>
                <a:prstDash val="sysDot"/>
              </a:ln>
              <a:solidFill>
                <a:schemeClr val="tx1">
                  <a:lumMod val="85000"/>
                  <a:lumOff val="15000"/>
                </a:schemeClr>
              </a:solidFill>
              <a:latin typeface="+mn-ea"/>
              <a:sym typeface="+mn-ea"/>
            </a:endParaRPr>
          </a:p>
        </p:txBody>
      </p:sp>
      <p:sp>
        <p:nvSpPr>
          <p:cNvPr id="7" name="任意多边形: 形状 73"/>
          <p:cNvSpPr/>
          <p:nvPr>
            <p:custDataLst>
              <p:tags r:id="rId4"/>
            </p:custDataLst>
          </p:nvPr>
        </p:nvSpPr>
        <p:spPr>
          <a:xfrm rot="21180000">
            <a:off x="4698281" y="1976357"/>
            <a:ext cx="1306271" cy="316248"/>
          </a:xfrm>
          <a:custGeom>
            <a:avLst/>
            <a:gdLst>
              <a:gd name="connsiteX0" fmla="*/ 1103523 w 1116211"/>
              <a:gd name="connsiteY0" fmla="*/ 0 h 270287"/>
              <a:gd name="connsiteX1" fmla="*/ 1116211 w 1116211"/>
              <a:gd name="connsiteY1" fmla="*/ 12688 h 270287"/>
              <a:gd name="connsiteX2" fmla="*/ 1116211 w 1116211"/>
              <a:gd name="connsiteY2" fmla="*/ 257599 h 270287"/>
              <a:gd name="connsiteX3" fmla="*/ 1103523 w 1116211"/>
              <a:gd name="connsiteY3" fmla="*/ 270287 h 270287"/>
              <a:gd name="connsiteX4" fmla="*/ 1052773 w 1116211"/>
              <a:gd name="connsiteY4" fmla="*/ 270287 h 270287"/>
              <a:gd name="connsiteX5" fmla="*/ 1040085 w 1116211"/>
              <a:gd name="connsiteY5" fmla="*/ 257599 h 270287"/>
              <a:gd name="connsiteX6" fmla="*/ 1040085 w 1116211"/>
              <a:gd name="connsiteY6" fmla="*/ 236725 h 270287"/>
              <a:gd name="connsiteX7" fmla="*/ 416447 w 1116211"/>
              <a:gd name="connsiteY7" fmla="*/ 236725 h 270287"/>
              <a:gd name="connsiteX8" fmla="*/ 416447 w 1116211"/>
              <a:gd name="connsiteY8" fmla="*/ 235120 h 270287"/>
              <a:gd name="connsiteX9" fmla="*/ 100170 w 1116211"/>
              <a:gd name="connsiteY9" fmla="*/ 236220 h 270287"/>
              <a:gd name="connsiteX10" fmla="*/ 7980 w 1116211"/>
              <a:gd name="connsiteY10" fmla="*/ 175572 h 270287"/>
              <a:gd name="connsiteX11" fmla="*/ 0 w 1116211"/>
              <a:gd name="connsiteY11" fmla="*/ 136744 h 270287"/>
              <a:gd name="connsiteX12" fmla="*/ 7709 w 1116211"/>
              <a:gd name="connsiteY12" fmla="*/ 97862 h 270287"/>
              <a:gd name="connsiteX13" fmla="*/ 99475 w 1116211"/>
              <a:gd name="connsiteY13" fmla="*/ 36574 h 270287"/>
              <a:gd name="connsiteX14" fmla="*/ 416447 w 1116211"/>
              <a:gd name="connsiteY14" fmla="*/ 35471 h 270287"/>
              <a:gd name="connsiteX15" fmla="*/ 416449 w 1116211"/>
              <a:gd name="connsiteY15" fmla="*/ 35125 h 270287"/>
              <a:gd name="connsiteX16" fmla="*/ 515761 w 1116211"/>
              <a:gd name="connsiteY16" fmla="*/ 35125 h 270287"/>
              <a:gd name="connsiteX17" fmla="*/ 781997 w 1116211"/>
              <a:gd name="connsiteY17" fmla="*/ 34199 h 270287"/>
              <a:gd name="connsiteX18" fmla="*/ 786671 w 1116211"/>
              <a:gd name="connsiteY18" fmla="*/ 35125 h 270287"/>
              <a:gd name="connsiteX19" fmla="*/ 1040085 w 1116211"/>
              <a:gd name="connsiteY19" fmla="*/ 35125 h 270287"/>
              <a:gd name="connsiteX20" fmla="*/ 1040085 w 1116211"/>
              <a:gd name="connsiteY20" fmla="*/ 12688 h 270287"/>
              <a:gd name="connsiteX21" fmla="*/ 1052773 w 1116211"/>
              <a:gd name="connsiteY21" fmla="*/ 0 h 27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6211" h="270287">
                <a:moveTo>
                  <a:pt x="1103523" y="0"/>
                </a:moveTo>
                <a:cubicBezTo>
                  <a:pt x="1110530" y="0"/>
                  <a:pt x="1116211" y="5681"/>
                  <a:pt x="1116211" y="12688"/>
                </a:cubicBezTo>
                <a:lnTo>
                  <a:pt x="1116211" y="257599"/>
                </a:lnTo>
                <a:cubicBezTo>
                  <a:pt x="1116211" y="264606"/>
                  <a:pt x="1110530" y="270287"/>
                  <a:pt x="1103523" y="270287"/>
                </a:cubicBezTo>
                <a:lnTo>
                  <a:pt x="1052773" y="270287"/>
                </a:lnTo>
                <a:cubicBezTo>
                  <a:pt x="1045766" y="270287"/>
                  <a:pt x="1040085" y="264606"/>
                  <a:pt x="1040085" y="257599"/>
                </a:cubicBezTo>
                <a:lnTo>
                  <a:pt x="1040085" y="236725"/>
                </a:lnTo>
                <a:lnTo>
                  <a:pt x="416447" y="236725"/>
                </a:lnTo>
                <a:lnTo>
                  <a:pt x="416447" y="235120"/>
                </a:lnTo>
                <a:lnTo>
                  <a:pt x="100170" y="236220"/>
                </a:lnTo>
                <a:cubicBezTo>
                  <a:pt x="58822" y="236364"/>
                  <a:pt x="23258" y="211348"/>
                  <a:pt x="7980" y="175572"/>
                </a:cubicBezTo>
                <a:lnTo>
                  <a:pt x="0" y="136744"/>
                </a:lnTo>
                <a:lnTo>
                  <a:pt x="7709" y="97862"/>
                </a:lnTo>
                <a:cubicBezTo>
                  <a:pt x="22738" y="61981"/>
                  <a:pt x="58127" y="36718"/>
                  <a:pt x="99475" y="36574"/>
                </a:cubicBezTo>
                <a:lnTo>
                  <a:pt x="416447" y="35471"/>
                </a:lnTo>
                <a:lnTo>
                  <a:pt x="416449" y="35125"/>
                </a:lnTo>
                <a:lnTo>
                  <a:pt x="515761" y="35125"/>
                </a:lnTo>
                <a:lnTo>
                  <a:pt x="781997" y="34199"/>
                </a:lnTo>
                <a:lnTo>
                  <a:pt x="786671" y="35125"/>
                </a:lnTo>
                <a:lnTo>
                  <a:pt x="1040085" y="35125"/>
                </a:lnTo>
                <a:lnTo>
                  <a:pt x="1040085" y="12688"/>
                </a:lnTo>
                <a:cubicBezTo>
                  <a:pt x="1040085" y="5681"/>
                  <a:pt x="1045766" y="0"/>
                  <a:pt x="1052773" y="0"/>
                </a:cubicBezTo>
                <a:close/>
              </a:path>
            </a:pathLst>
          </a:custGeom>
          <a:solidFill>
            <a:schemeClr val="tx1">
              <a:lumMod val="7000"/>
              <a:lumOff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34"/>
          <p:cNvSpPr/>
          <p:nvPr>
            <p:custDataLst>
              <p:tags r:id="rId5"/>
            </p:custDataLst>
          </p:nvPr>
        </p:nvSpPr>
        <p:spPr>
          <a:xfrm>
            <a:off x="5429208" y="3815424"/>
            <a:ext cx="1371045" cy="887782"/>
          </a:xfrm>
          <a:custGeom>
            <a:avLst/>
            <a:gdLst>
              <a:gd name="connsiteX0" fmla="*/ 28968 w 1171576"/>
              <a:gd name="connsiteY0" fmla="*/ 0 h 758825"/>
              <a:gd name="connsiteX1" fmla="*/ 1142608 w 1171576"/>
              <a:gd name="connsiteY1" fmla="*/ 0 h 758825"/>
              <a:gd name="connsiteX2" fmla="*/ 1159675 w 1171576"/>
              <a:gd name="connsiteY2" fmla="*/ 54980 h 758825"/>
              <a:gd name="connsiteX3" fmla="*/ 1171576 w 1171576"/>
              <a:gd name="connsiteY3" fmla="*/ 173037 h 758825"/>
              <a:gd name="connsiteX4" fmla="*/ 585788 w 1171576"/>
              <a:gd name="connsiteY4" fmla="*/ 758825 h 758825"/>
              <a:gd name="connsiteX5" fmla="*/ 0 w 1171576"/>
              <a:gd name="connsiteY5" fmla="*/ 173037 h 758825"/>
              <a:gd name="connsiteX6" fmla="*/ 11901 w 1171576"/>
              <a:gd name="connsiteY6" fmla="*/ 54980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576" h="758825">
                <a:moveTo>
                  <a:pt x="28968" y="0"/>
                </a:moveTo>
                <a:lnTo>
                  <a:pt x="1142608" y="0"/>
                </a:lnTo>
                <a:lnTo>
                  <a:pt x="1159675" y="54980"/>
                </a:lnTo>
                <a:cubicBezTo>
                  <a:pt x="1167478" y="93114"/>
                  <a:pt x="1171576" y="132597"/>
                  <a:pt x="1171576" y="173037"/>
                </a:cubicBezTo>
                <a:cubicBezTo>
                  <a:pt x="1171576" y="496559"/>
                  <a:pt x="909310" y="758825"/>
                  <a:pt x="585788" y="758825"/>
                </a:cubicBezTo>
                <a:cubicBezTo>
                  <a:pt x="262266" y="758825"/>
                  <a:pt x="0" y="496559"/>
                  <a:pt x="0" y="173037"/>
                </a:cubicBezTo>
                <a:cubicBezTo>
                  <a:pt x="0" y="132597"/>
                  <a:pt x="4098" y="93114"/>
                  <a:pt x="11901" y="549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t> </a:t>
            </a:r>
            <a:endParaRPr lang="zh-CN" altLang="en-US" dirty="0"/>
          </a:p>
        </p:txBody>
      </p:sp>
      <p:sp>
        <p:nvSpPr>
          <p:cNvPr id="9" name="椭圆 8"/>
          <p:cNvSpPr/>
          <p:nvPr>
            <p:custDataLst>
              <p:tags r:id="rId6"/>
            </p:custDataLst>
          </p:nvPr>
        </p:nvSpPr>
        <p:spPr>
          <a:xfrm>
            <a:off x="5429208" y="3332161"/>
            <a:ext cx="1371045" cy="1371045"/>
          </a:xfrm>
          <a:prstGeom prst="ellipse">
            <a:avLst/>
          </a:prstGeom>
          <a:no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7"/>
            </p:custDataLst>
          </p:nvPr>
        </p:nvSpPr>
        <p:spPr>
          <a:xfrm>
            <a:off x="5872464" y="2593613"/>
            <a:ext cx="170190" cy="17019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8"/>
            </p:custDataLst>
          </p:nvPr>
        </p:nvSpPr>
        <p:spPr>
          <a:xfrm>
            <a:off x="6055355" y="2497087"/>
            <a:ext cx="266080" cy="266080"/>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9"/>
            </p:custDataLst>
          </p:nvPr>
        </p:nvSpPr>
        <p:spPr>
          <a:xfrm>
            <a:off x="6188078" y="2351664"/>
            <a:ext cx="133358" cy="133358"/>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10"/>
            </p:custDataLst>
          </p:nvPr>
        </p:nvSpPr>
        <p:spPr>
          <a:xfrm>
            <a:off x="6122034" y="2145912"/>
            <a:ext cx="133358" cy="133358"/>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图形 13"/>
          <p:cNvSpPr/>
          <p:nvPr>
            <p:custDataLst>
              <p:tags r:id="rId11"/>
            </p:custDataLst>
          </p:nvPr>
        </p:nvSpPr>
        <p:spPr>
          <a:xfrm>
            <a:off x="5908026" y="2209416"/>
            <a:ext cx="224803" cy="349270"/>
          </a:xfrm>
          <a:custGeom>
            <a:avLst/>
            <a:gdLst>
              <a:gd name="connsiteX0" fmla="*/ 158113 w 215261"/>
              <a:gd name="connsiteY0" fmla="*/ 324803 h 334803"/>
              <a:gd name="connsiteX1" fmla="*/ 107631 w 215261"/>
              <a:gd name="connsiteY1" fmla="*/ 0 h 334803"/>
              <a:gd name="connsiteX2" fmla="*/ 57148 w 215261"/>
              <a:gd name="connsiteY2" fmla="*/ 324803 h 334803"/>
              <a:gd name="connsiteX3" fmla="*/ 158113 w 215261"/>
              <a:gd name="connsiteY3" fmla="*/ 324803 h 334803"/>
            </a:gdLst>
            <a:ahLst/>
            <a:cxnLst>
              <a:cxn ang="0">
                <a:pos x="connsiteX0" y="connsiteY0"/>
              </a:cxn>
              <a:cxn ang="0">
                <a:pos x="connsiteX1" y="connsiteY1"/>
              </a:cxn>
              <a:cxn ang="0">
                <a:pos x="connsiteX2" y="connsiteY2"/>
              </a:cxn>
              <a:cxn ang="0">
                <a:pos x="connsiteX3" y="connsiteY3"/>
              </a:cxn>
            </a:cxnLst>
            <a:rect l="l" t="t" r="r" b="b"/>
            <a:pathLst>
              <a:path w="215261" h="334803">
                <a:moveTo>
                  <a:pt x="158113" y="324803"/>
                </a:moveTo>
                <a:cubicBezTo>
                  <a:pt x="311466" y="260033"/>
                  <a:pt x="107631" y="0"/>
                  <a:pt x="107631" y="0"/>
                </a:cubicBezTo>
                <a:cubicBezTo>
                  <a:pt x="107631" y="0"/>
                  <a:pt x="-96204" y="260033"/>
                  <a:pt x="57148" y="324803"/>
                </a:cubicBezTo>
                <a:cubicBezTo>
                  <a:pt x="89533" y="338138"/>
                  <a:pt x="126681" y="338138"/>
                  <a:pt x="158113" y="324803"/>
                </a:cubicBezTo>
                <a:close/>
              </a:path>
            </a:pathLst>
          </a:custGeom>
          <a:solidFill>
            <a:schemeClr val="accent1"/>
          </a:solidFill>
          <a:ln w="9525" cap="flat">
            <a:noFill/>
            <a:prstDash val="solid"/>
            <a:miter/>
          </a:ln>
        </p:spPr>
        <p:txBody>
          <a:bodyPr rtlCol="0" anchor="ctr"/>
          <a:lstStyle/>
          <a:p>
            <a:endParaRPr lang="zh-CN" altLang="en-US"/>
          </a:p>
        </p:txBody>
      </p:sp>
      <p:sp>
        <p:nvSpPr>
          <p:cNvPr id="17" name="图形 13"/>
          <p:cNvSpPr/>
          <p:nvPr>
            <p:custDataLst>
              <p:tags r:id="rId12"/>
            </p:custDataLst>
          </p:nvPr>
        </p:nvSpPr>
        <p:spPr>
          <a:xfrm>
            <a:off x="6151880" y="1790291"/>
            <a:ext cx="224803" cy="349270"/>
          </a:xfrm>
          <a:custGeom>
            <a:avLst/>
            <a:gdLst>
              <a:gd name="connsiteX0" fmla="*/ 158113 w 215261"/>
              <a:gd name="connsiteY0" fmla="*/ 324803 h 334803"/>
              <a:gd name="connsiteX1" fmla="*/ 107631 w 215261"/>
              <a:gd name="connsiteY1" fmla="*/ 0 h 334803"/>
              <a:gd name="connsiteX2" fmla="*/ 57148 w 215261"/>
              <a:gd name="connsiteY2" fmla="*/ 324803 h 334803"/>
              <a:gd name="connsiteX3" fmla="*/ 158113 w 215261"/>
              <a:gd name="connsiteY3" fmla="*/ 324803 h 334803"/>
            </a:gdLst>
            <a:ahLst/>
            <a:cxnLst>
              <a:cxn ang="0">
                <a:pos x="connsiteX0" y="connsiteY0"/>
              </a:cxn>
              <a:cxn ang="0">
                <a:pos x="connsiteX1" y="connsiteY1"/>
              </a:cxn>
              <a:cxn ang="0">
                <a:pos x="connsiteX2" y="connsiteY2"/>
              </a:cxn>
              <a:cxn ang="0">
                <a:pos x="connsiteX3" y="connsiteY3"/>
              </a:cxn>
            </a:cxnLst>
            <a:rect l="l" t="t" r="r" b="b"/>
            <a:pathLst>
              <a:path w="215261" h="334803">
                <a:moveTo>
                  <a:pt x="158113" y="324803"/>
                </a:moveTo>
                <a:cubicBezTo>
                  <a:pt x="311466" y="260033"/>
                  <a:pt x="107631" y="0"/>
                  <a:pt x="107631" y="0"/>
                </a:cubicBezTo>
                <a:cubicBezTo>
                  <a:pt x="107631" y="0"/>
                  <a:pt x="-96204" y="260033"/>
                  <a:pt x="57148" y="324803"/>
                </a:cubicBezTo>
                <a:cubicBezTo>
                  <a:pt x="89533" y="338138"/>
                  <a:pt x="126681" y="338138"/>
                  <a:pt x="158113" y="324803"/>
                </a:cubicBezTo>
                <a:close/>
              </a:path>
            </a:pathLst>
          </a:custGeom>
          <a:solidFill>
            <a:schemeClr val="tx1">
              <a:lumMod val="20000"/>
              <a:lumOff val="80000"/>
            </a:schemeClr>
          </a:solidFill>
          <a:ln w="9525" cap="flat">
            <a:noFill/>
            <a:prstDash val="solid"/>
            <a:miter/>
          </a:ln>
        </p:spPr>
        <p:txBody>
          <a:bodyPr rtlCol="0" anchor="ctr"/>
          <a:lstStyle/>
          <a:p>
            <a:endParaRPr lang="zh-CN" altLang="en-US"/>
          </a:p>
        </p:txBody>
      </p:sp>
      <p:sp>
        <p:nvSpPr>
          <p:cNvPr id="18" name="任意多边形: 形状 42"/>
          <p:cNvSpPr/>
          <p:nvPr>
            <p:custDataLst>
              <p:tags r:id="rId13"/>
            </p:custDataLst>
          </p:nvPr>
        </p:nvSpPr>
        <p:spPr>
          <a:xfrm>
            <a:off x="5463500" y="2678073"/>
            <a:ext cx="1303096" cy="1136716"/>
          </a:xfrm>
          <a:custGeom>
            <a:avLst/>
            <a:gdLst>
              <a:gd name="connsiteX0" fmla="*/ 369892 w 1113639"/>
              <a:gd name="connsiteY0" fmla="*/ 0 h 971550"/>
              <a:gd name="connsiteX1" fmla="*/ 743747 w 1113639"/>
              <a:gd name="connsiteY1" fmla="*/ 0 h 971550"/>
              <a:gd name="connsiteX2" fmla="*/ 794945 w 1113639"/>
              <a:gd name="connsiteY2" fmla="*/ 43739 h 971550"/>
              <a:gd name="connsiteX3" fmla="*/ 794944 w 1113639"/>
              <a:gd name="connsiteY3" fmla="*/ 43739 h 971550"/>
              <a:gd name="connsiteX4" fmla="*/ 743746 w 1113639"/>
              <a:gd name="connsiteY4" fmla="*/ 87477 h 971550"/>
              <a:gd name="connsiteX5" fmla="*/ 719935 w 1113639"/>
              <a:gd name="connsiteY5" fmla="*/ 87477 h 971550"/>
              <a:gd name="connsiteX6" fmla="*/ 719935 w 1113639"/>
              <a:gd name="connsiteY6" fmla="*/ 582583 h 971550"/>
              <a:gd name="connsiteX7" fmla="*/ 731015 w 1113639"/>
              <a:gd name="connsiteY7" fmla="*/ 585136 h 971550"/>
              <a:gd name="connsiteX8" fmla="*/ 1096573 w 1113639"/>
              <a:gd name="connsiteY8" fmla="*/ 916573 h 971550"/>
              <a:gd name="connsiteX9" fmla="*/ 1113639 w 1113639"/>
              <a:gd name="connsiteY9" fmla="*/ 971550 h 971550"/>
              <a:gd name="connsiteX10" fmla="*/ 0 w 1113639"/>
              <a:gd name="connsiteY10" fmla="*/ 971550 h 971550"/>
              <a:gd name="connsiteX11" fmla="*/ 17065 w 1113639"/>
              <a:gd name="connsiteY11" fmla="*/ 916573 h 971550"/>
              <a:gd name="connsiteX12" fmla="*/ 382624 w 1113639"/>
              <a:gd name="connsiteY12" fmla="*/ 585136 h 971550"/>
              <a:gd name="connsiteX13" fmla="*/ 393703 w 1113639"/>
              <a:gd name="connsiteY13" fmla="*/ 582583 h 971550"/>
              <a:gd name="connsiteX14" fmla="*/ 393703 w 1113639"/>
              <a:gd name="connsiteY14" fmla="*/ 87476 h 971550"/>
              <a:gd name="connsiteX15" fmla="*/ 369892 w 1113639"/>
              <a:gd name="connsiteY15" fmla="*/ 87476 h 971550"/>
              <a:gd name="connsiteX16" fmla="*/ 322718 w 1113639"/>
              <a:gd name="connsiteY16" fmla="*/ 60763 h 971550"/>
              <a:gd name="connsiteX17" fmla="*/ 318694 w 1113639"/>
              <a:gd name="connsiteY17" fmla="*/ 43739 h 971550"/>
              <a:gd name="connsiteX18" fmla="*/ 322718 w 1113639"/>
              <a:gd name="connsiteY18" fmla="*/ 26714 h 971550"/>
              <a:gd name="connsiteX19" fmla="*/ 369892 w 1113639"/>
              <a:gd name="connsiteY19"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3639" h="971550">
                <a:moveTo>
                  <a:pt x="369892" y="0"/>
                </a:moveTo>
                <a:lnTo>
                  <a:pt x="743747" y="0"/>
                </a:lnTo>
                <a:cubicBezTo>
                  <a:pt x="772023" y="0"/>
                  <a:pt x="794945" y="19582"/>
                  <a:pt x="794945" y="43739"/>
                </a:cubicBezTo>
                <a:lnTo>
                  <a:pt x="794944" y="43739"/>
                </a:lnTo>
                <a:cubicBezTo>
                  <a:pt x="794944" y="67895"/>
                  <a:pt x="772022" y="87477"/>
                  <a:pt x="743746" y="87477"/>
                </a:cubicBezTo>
                <a:lnTo>
                  <a:pt x="719935" y="87477"/>
                </a:lnTo>
                <a:lnTo>
                  <a:pt x="719935" y="582583"/>
                </a:lnTo>
                <a:lnTo>
                  <a:pt x="731015" y="585136"/>
                </a:lnTo>
                <a:cubicBezTo>
                  <a:pt x="896100" y="636483"/>
                  <a:pt x="1029878" y="758887"/>
                  <a:pt x="1096573" y="916573"/>
                </a:cubicBezTo>
                <a:lnTo>
                  <a:pt x="1113639" y="971550"/>
                </a:lnTo>
                <a:lnTo>
                  <a:pt x="0" y="971550"/>
                </a:lnTo>
                <a:lnTo>
                  <a:pt x="17065" y="916573"/>
                </a:lnTo>
                <a:cubicBezTo>
                  <a:pt x="83761" y="758887"/>
                  <a:pt x="217539" y="636483"/>
                  <a:pt x="382624" y="585136"/>
                </a:cubicBezTo>
                <a:lnTo>
                  <a:pt x="393703" y="582583"/>
                </a:lnTo>
                <a:lnTo>
                  <a:pt x="393703" y="87476"/>
                </a:lnTo>
                <a:lnTo>
                  <a:pt x="369892" y="87476"/>
                </a:lnTo>
                <a:cubicBezTo>
                  <a:pt x="348685" y="87476"/>
                  <a:pt x="330490" y="76462"/>
                  <a:pt x="322718" y="60763"/>
                </a:cubicBezTo>
                <a:lnTo>
                  <a:pt x="318694" y="43739"/>
                </a:lnTo>
                <a:lnTo>
                  <a:pt x="322718" y="26714"/>
                </a:lnTo>
                <a:cubicBezTo>
                  <a:pt x="330490" y="11015"/>
                  <a:pt x="348685" y="0"/>
                  <a:pt x="369892" y="0"/>
                </a:cubicBezTo>
                <a:close/>
              </a:path>
            </a:pathLst>
          </a:custGeom>
          <a:solidFill>
            <a:schemeClr val="tx1">
              <a:lumMod val="20000"/>
              <a:lumOff val="8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75"/>
          <p:cNvSpPr/>
          <p:nvPr>
            <p:custDataLst>
              <p:tags r:id="rId14"/>
            </p:custDataLst>
          </p:nvPr>
        </p:nvSpPr>
        <p:spPr>
          <a:xfrm rot="21180000">
            <a:off x="4703361" y="2065262"/>
            <a:ext cx="1306271" cy="226708"/>
          </a:xfrm>
          <a:custGeom>
            <a:avLst/>
            <a:gdLst>
              <a:gd name="connsiteX0" fmla="*/ 25279 w 1116211"/>
              <a:gd name="connsiteY0" fmla="*/ 0 h 193913"/>
              <a:gd name="connsiteX1" fmla="*/ 1116211 w 1116211"/>
              <a:gd name="connsiteY1" fmla="*/ 133949 h 193913"/>
              <a:gd name="connsiteX2" fmla="*/ 1116211 w 1116211"/>
              <a:gd name="connsiteY2" fmla="*/ 181225 h 193913"/>
              <a:gd name="connsiteX3" fmla="*/ 1103523 w 1116211"/>
              <a:gd name="connsiteY3" fmla="*/ 193913 h 193913"/>
              <a:gd name="connsiteX4" fmla="*/ 1052773 w 1116211"/>
              <a:gd name="connsiteY4" fmla="*/ 193913 h 193913"/>
              <a:gd name="connsiteX5" fmla="*/ 1040085 w 1116211"/>
              <a:gd name="connsiteY5" fmla="*/ 181225 h 193913"/>
              <a:gd name="connsiteX6" fmla="*/ 1040085 w 1116211"/>
              <a:gd name="connsiteY6" fmla="*/ 160351 h 193913"/>
              <a:gd name="connsiteX7" fmla="*/ 416447 w 1116211"/>
              <a:gd name="connsiteY7" fmla="*/ 160351 h 193913"/>
              <a:gd name="connsiteX8" fmla="*/ 416447 w 1116211"/>
              <a:gd name="connsiteY8" fmla="*/ 158746 h 193913"/>
              <a:gd name="connsiteX9" fmla="*/ 100170 w 1116211"/>
              <a:gd name="connsiteY9" fmla="*/ 159846 h 193913"/>
              <a:gd name="connsiteX10" fmla="*/ 7980 w 1116211"/>
              <a:gd name="connsiteY10" fmla="*/ 99198 h 193913"/>
              <a:gd name="connsiteX11" fmla="*/ 0 w 1116211"/>
              <a:gd name="connsiteY11" fmla="*/ 60370 h 193913"/>
              <a:gd name="connsiteX12" fmla="*/ 7709 w 1116211"/>
              <a:gd name="connsiteY12" fmla="*/ 21488 h 1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6211" h="193913">
                <a:moveTo>
                  <a:pt x="25279" y="0"/>
                </a:moveTo>
                <a:lnTo>
                  <a:pt x="1116211" y="133949"/>
                </a:lnTo>
                <a:lnTo>
                  <a:pt x="1116211" y="181225"/>
                </a:lnTo>
                <a:cubicBezTo>
                  <a:pt x="1116211" y="188232"/>
                  <a:pt x="1110530" y="193913"/>
                  <a:pt x="1103523" y="193913"/>
                </a:cubicBezTo>
                <a:lnTo>
                  <a:pt x="1052773" y="193913"/>
                </a:lnTo>
                <a:cubicBezTo>
                  <a:pt x="1045766" y="193913"/>
                  <a:pt x="1040085" y="188232"/>
                  <a:pt x="1040085" y="181225"/>
                </a:cubicBezTo>
                <a:lnTo>
                  <a:pt x="1040085" y="160351"/>
                </a:lnTo>
                <a:lnTo>
                  <a:pt x="416447" y="160351"/>
                </a:lnTo>
                <a:lnTo>
                  <a:pt x="416447" y="158746"/>
                </a:lnTo>
                <a:lnTo>
                  <a:pt x="100170" y="159846"/>
                </a:lnTo>
                <a:cubicBezTo>
                  <a:pt x="58822" y="159990"/>
                  <a:pt x="23258" y="134974"/>
                  <a:pt x="7980" y="99198"/>
                </a:cubicBezTo>
                <a:lnTo>
                  <a:pt x="0" y="60370"/>
                </a:lnTo>
                <a:lnTo>
                  <a:pt x="7709" y="21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76"/>
          <p:cNvSpPr/>
          <p:nvPr>
            <p:custDataLst>
              <p:tags r:id="rId15"/>
            </p:custDataLst>
          </p:nvPr>
        </p:nvSpPr>
        <p:spPr>
          <a:xfrm rot="420000" flipH="1">
            <a:off x="6281428" y="1550247"/>
            <a:ext cx="1306271" cy="316248"/>
          </a:xfrm>
          <a:custGeom>
            <a:avLst/>
            <a:gdLst>
              <a:gd name="connsiteX0" fmla="*/ 1103523 w 1116211"/>
              <a:gd name="connsiteY0" fmla="*/ 0 h 270287"/>
              <a:gd name="connsiteX1" fmla="*/ 1116211 w 1116211"/>
              <a:gd name="connsiteY1" fmla="*/ 12688 h 270287"/>
              <a:gd name="connsiteX2" fmla="*/ 1116211 w 1116211"/>
              <a:gd name="connsiteY2" fmla="*/ 257599 h 270287"/>
              <a:gd name="connsiteX3" fmla="*/ 1103523 w 1116211"/>
              <a:gd name="connsiteY3" fmla="*/ 270287 h 270287"/>
              <a:gd name="connsiteX4" fmla="*/ 1052773 w 1116211"/>
              <a:gd name="connsiteY4" fmla="*/ 270287 h 270287"/>
              <a:gd name="connsiteX5" fmla="*/ 1040085 w 1116211"/>
              <a:gd name="connsiteY5" fmla="*/ 257599 h 270287"/>
              <a:gd name="connsiteX6" fmla="*/ 1040085 w 1116211"/>
              <a:gd name="connsiteY6" fmla="*/ 236725 h 270287"/>
              <a:gd name="connsiteX7" fmla="*/ 416447 w 1116211"/>
              <a:gd name="connsiteY7" fmla="*/ 236725 h 270287"/>
              <a:gd name="connsiteX8" fmla="*/ 416447 w 1116211"/>
              <a:gd name="connsiteY8" fmla="*/ 235120 h 270287"/>
              <a:gd name="connsiteX9" fmla="*/ 100170 w 1116211"/>
              <a:gd name="connsiteY9" fmla="*/ 236220 h 270287"/>
              <a:gd name="connsiteX10" fmla="*/ 7980 w 1116211"/>
              <a:gd name="connsiteY10" fmla="*/ 175572 h 270287"/>
              <a:gd name="connsiteX11" fmla="*/ 0 w 1116211"/>
              <a:gd name="connsiteY11" fmla="*/ 136744 h 270287"/>
              <a:gd name="connsiteX12" fmla="*/ 7709 w 1116211"/>
              <a:gd name="connsiteY12" fmla="*/ 97862 h 270287"/>
              <a:gd name="connsiteX13" fmla="*/ 99475 w 1116211"/>
              <a:gd name="connsiteY13" fmla="*/ 36574 h 270287"/>
              <a:gd name="connsiteX14" fmla="*/ 416447 w 1116211"/>
              <a:gd name="connsiteY14" fmla="*/ 35471 h 270287"/>
              <a:gd name="connsiteX15" fmla="*/ 416449 w 1116211"/>
              <a:gd name="connsiteY15" fmla="*/ 35125 h 270287"/>
              <a:gd name="connsiteX16" fmla="*/ 515761 w 1116211"/>
              <a:gd name="connsiteY16" fmla="*/ 35125 h 270287"/>
              <a:gd name="connsiteX17" fmla="*/ 781997 w 1116211"/>
              <a:gd name="connsiteY17" fmla="*/ 34199 h 270287"/>
              <a:gd name="connsiteX18" fmla="*/ 786671 w 1116211"/>
              <a:gd name="connsiteY18" fmla="*/ 35125 h 270287"/>
              <a:gd name="connsiteX19" fmla="*/ 1040085 w 1116211"/>
              <a:gd name="connsiteY19" fmla="*/ 35125 h 270287"/>
              <a:gd name="connsiteX20" fmla="*/ 1040085 w 1116211"/>
              <a:gd name="connsiteY20" fmla="*/ 12688 h 270287"/>
              <a:gd name="connsiteX21" fmla="*/ 1052773 w 1116211"/>
              <a:gd name="connsiteY21" fmla="*/ 0 h 27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6211" h="270287">
                <a:moveTo>
                  <a:pt x="1103523" y="0"/>
                </a:moveTo>
                <a:cubicBezTo>
                  <a:pt x="1110530" y="0"/>
                  <a:pt x="1116211" y="5681"/>
                  <a:pt x="1116211" y="12688"/>
                </a:cubicBezTo>
                <a:lnTo>
                  <a:pt x="1116211" y="257599"/>
                </a:lnTo>
                <a:cubicBezTo>
                  <a:pt x="1116211" y="264606"/>
                  <a:pt x="1110530" y="270287"/>
                  <a:pt x="1103523" y="270287"/>
                </a:cubicBezTo>
                <a:lnTo>
                  <a:pt x="1052773" y="270287"/>
                </a:lnTo>
                <a:cubicBezTo>
                  <a:pt x="1045766" y="270287"/>
                  <a:pt x="1040085" y="264606"/>
                  <a:pt x="1040085" y="257599"/>
                </a:cubicBezTo>
                <a:lnTo>
                  <a:pt x="1040085" y="236725"/>
                </a:lnTo>
                <a:lnTo>
                  <a:pt x="416447" y="236725"/>
                </a:lnTo>
                <a:lnTo>
                  <a:pt x="416447" y="235120"/>
                </a:lnTo>
                <a:lnTo>
                  <a:pt x="100170" y="236220"/>
                </a:lnTo>
                <a:cubicBezTo>
                  <a:pt x="58822" y="236364"/>
                  <a:pt x="23258" y="211348"/>
                  <a:pt x="7980" y="175572"/>
                </a:cubicBezTo>
                <a:lnTo>
                  <a:pt x="0" y="136744"/>
                </a:lnTo>
                <a:lnTo>
                  <a:pt x="7709" y="97862"/>
                </a:lnTo>
                <a:cubicBezTo>
                  <a:pt x="22738" y="61981"/>
                  <a:pt x="58127" y="36718"/>
                  <a:pt x="99475" y="36574"/>
                </a:cubicBezTo>
                <a:lnTo>
                  <a:pt x="416447" y="35471"/>
                </a:lnTo>
                <a:lnTo>
                  <a:pt x="416449" y="35125"/>
                </a:lnTo>
                <a:lnTo>
                  <a:pt x="515761" y="35125"/>
                </a:lnTo>
                <a:lnTo>
                  <a:pt x="781997" y="34199"/>
                </a:lnTo>
                <a:lnTo>
                  <a:pt x="786671" y="35125"/>
                </a:lnTo>
                <a:lnTo>
                  <a:pt x="1040085" y="35125"/>
                </a:lnTo>
                <a:lnTo>
                  <a:pt x="1040085" y="12688"/>
                </a:lnTo>
                <a:cubicBezTo>
                  <a:pt x="1040085" y="5681"/>
                  <a:pt x="1045766" y="0"/>
                  <a:pt x="1052773" y="0"/>
                </a:cubicBezTo>
                <a:close/>
              </a:path>
            </a:pathLst>
          </a:custGeom>
          <a:solidFill>
            <a:schemeClr val="tx1">
              <a:lumMod val="7000"/>
              <a:lumOff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77"/>
          <p:cNvSpPr/>
          <p:nvPr>
            <p:custDataLst>
              <p:tags r:id="rId16"/>
            </p:custDataLst>
          </p:nvPr>
        </p:nvSpPr>
        <p:spPr>
          <a:xfrm rot="420000" flipH="1">
            <a:off x="6276348" y="1639787"/>
            <a:ext cx="1306271" cy="226708"/>
          </a:xfrm>
          <a:custGeom>
            <a:avLst/>
            <a:gdLst>
              <a:gd name="connsiteX0" fmla="*/ 25279 w 1116211"/>
              <a:gd name="connsiteY0" fmla="*/ 0 h 193913"/>
              <a:gd name="connsiteX1" fmla="*/ 1116211 w 1116211"/>
              <a:gd name="connsiteY1" fmla="*/ 133949 h 193913"/>
              <a:gd name="connsiteX2" fmla="*/ 1116211 w 1116211"/>
              <a:gd name="connsiteY2" fmla="*/ 181225 h 193913"/>
              <a:gd name="connsiteX3" fmla="*/ 1103523 w 1116211"/>
              <a:gd name="connsiteY3" fmla="*/ 193913 h 193913"/>
              <a:gd name="connsiteX4" fmla="*/ 1052773 w 1116211"/>
              <a:gd name="connsiteY4" fmla="*/ 193913 h 193913"/>
              <a:gd name="connsiteX5" fmla="*/ 1040085 w 1116211"/>
              <a:gd name="connsiteY5" fmla="*/ 181225 h 193913"/>
              <a:gd name="connsiteX6" fmla="*/ 1040085 w 1116211"/>
              <a:gd name="connsiteY6" fmla="*/ 160351 h 193913"/>
              <a:gd name="connsiteX7" fmla="*/ 416447 w 1116211"/>
              <a:gd name="connsiteY7" fmla="*/ 160351 h 193913"/>
              <a:gd name="connsiteX8" fmla="*/ 416447 w 1116211"/>
              <a:gd name="connsiteY8" fmla="*/ 158746 h 193913"/>
              <a:gd name="connsiteX9" fmla="*/ 100170 w 1116211"/>
              <a:gd name="connsiteY9" fmla="*/ 159846 h 193913"/>
              <a:gd name="connsiteX10" fmla="*/ 7980 w 1116211"/>
              <a:gd name="connsiteY10" fmla="*/ 99198 h 193913"/>
              <a:gd name="connsiteX11" fmla="*/ 0 w 1116211"/>
              <a:gd name="connsiteY11" fmla="*/ 60370 h 193913"/>
              <a:gd name="connsiteX12" fmla="*/ 7709 w 1116211"/>
              <a:gd name="connsiteY12" fmla="*/ 21488 h 1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6211" h="193913">
                <a:moveTo>
                  <a:pt x="25279" y="0"/>
                </a:moveTo>
                <a:lnTo>
                  <a:pt x="1116211" y="133949"/>
                </a:lnTo>
                <a:lnTo>
                  <a:pt x="1116211" y="181225"/>
                </a:lnTo>
                <a:cubicBezTo>
                  <a:pt x="1116211" y="188232"/>
                  <a:pt x="1110530" y="193913"/>
                  <a:pt x="1103523" y="193913"/>
                </a:cubicBezTo>
                <a:lnTo>
                  <a:pt x="1052773" y="193913"/>
                </a:lnTo>
                <a:cubicBezTo>
                  <a:pt x="1045766" y="193913"/>
                  <a:pt x="1040085" y="188232"/>
                  <a:pt x="1040085" y="181225"/>
                </a:cubicBezTo>
                <a:lnTo>
                  <a:pt x="1040085" y="160351"/>
                </a:lnTo>
                <a:lnTo>
                  <a:pt x="416447" y="160351"/>
                </a:lnTo>
                <a:lnTo>
                  <a:pt x="416447" y="158746"/>
                </a:lnTo>
                <a:lnTo>
                  <a:pt x="100170" y="159846"/>
                </a:lnTo>
                <a:cubicBezTo>
                  <a:pt x="58822" y="159990"/>
                  <a:pt x="23258" y="134974"/>
                  <a:pt x="7980" y="99198"/>
                </a:cubicBezTo>
                <a:lnTo>
                  <a:pt x="0" y="60370"/>
                </a:lnTo>
                <a:lnTo>
                  <a:pt x="7709" y="21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矩形 21"/>
          <p:cNvSpPr/>
          <p:nvPr>
            <p:custDataLst>
              <p:tags r:id="rId17"/>
            </p:custDataLst>
          </p:nvPr>
        </p:nvSpPr>
        <p:spPr>
          <a:xfrm>
            <a:off x="5242560" y="4704080"/>
            <a:ext cx="1793875" cy="1671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2000" kern="0" dirty="0">
                <a:ln>
                  <a:noFill/>
                  <a:prstDash val="sysDot"/>
                </a:ln>
                <a:solidFill>
                  <a:schemeClr val="tx1">
                    <a:lumMod val="85000"/>
                    <a:lumOff val="15000"/>
                  </a:schemeClr>
                </a:solidFill>
                <a:latin typeface="+mn-ea"/>
                <a:sym typeface="+mn-ea"/>
              </a:rPr>
              <a:t>全人培养模式（素养整合）</a:t>
            </a:r>
            <a:endParaRPr lang="zh-CN" altLang="en-US" sz="2000" kern="0" dirty="0">
              <a:ln>
                <a:noFill/>
                <a:prstDash val="sysDot"/>
              </a:ln>
              <a:solidFill>
                <a:schemeClr val="tx1">
                  <a:lumMod val="85000"/>
                  <a:lumOff val="15000"/>
                </a:schemeClr>
              </a:solidFill>
              <a:latin typeface="+mn-ea"/>
              <a:sym typeface="+mn-ea"/>
            </a:endParaRPr>
          </a:p>
        </p:txBody>
      </p:sp>
      <p:sp>
        <p:nvSpPr>
          <p:cNvPr id="5" name="文本框 4"/>
          <p:cNvSpPr txBox="1"/>
          <p:nvPr/>
        </p:nvSpPr>
        <p:spPr>
          <a:xfrm>
            <a:off x="3674745" y="5756275"/>
            <a:ext cx="6096000" cy="404495"/>
          </a:xfrm>
          <a:prstGeom prst="rect">
            <a:avLst/>
          </a:prstGeom>
          <a:noFill/>
        </p:spPr>
        <p:txBody>
          <a:bodyPr wrap="square" rtlCol="0" anchor="t">
            <a:spAutoFit/>
          </a:bodyPr>
          <a:p>
            <a:pPr lvl="0" algn="l">
              <a:lnSpc>
                <a:spcPct val="140000"/>
              </a:lnSpc>
              <a:buClrTx/>
              <a:buSzTx/>
              <a:buFontTx/>
            </a:pPr>
            <a:r>
              <a:rPr lang="zh-CN" altLang="en-US" sz="2800">
                <a:sym typeface="+mn-ea"/>
              </a:rPr>
              <a:t>知识贯通</a:t>
            </a:r>
            <a:r>
              <a:rPr lang="zh-CN" altLang="en-US" sz="2800">
                <a:sym typeface="+mn-ea"/>
              </a:rPr>
              <a:t>-</a:t>
            </a:r>
            <a:r>
              <a:rPr lang="zh-CN" altLang="en-US" sz="2800">
                <a:sym typeface="+mn-ea"/>
              </a:rPr>
              <a:t>思维跃迁</a:t>
            </a:r>
            <a:r>
              <a:rPr lang="zh-CN" altLang="en-US" sz="2800">
                <a:sym typeface="+mn-ea"/>
              </a:rPr>
              <a:t>-</a:t>
            </a:r>
            <a:r>
              <a:rPr lang="zh-CN" altLang="en-US" sz="2800">
                <a:sym typeface="+mn-ea"/>
              </a:rPr>
              <a:t>价值升华</a:t>
            </a:r>
            <a:endParaRPr lang="zh-CN" altLang="en-US" sz="2800">
              <a:sym typeface="+mn-ea"/>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落地：典型作业案例解析</a:t>
            </a:r>
            <a:endParaRPr lang="zh-CN" altLang="en-US"/>
          </a:p>
        </p:txBody>
      </p:sp>
      <p:sp>
        <p:nvSpPr>
          <p:cNvPr id="6" name="节编号"/>
          <p:cNvSpPr>
            <a:spLocks noGrp="1"/>
          </p:cNvSpPr>
          <p:nvPr>
            <p:ph type="body" sz="quarter" idx="13"/>
            <p:custDataLst>
              <p:tags r:id="rId2"/>
            </p:custDataLst>
          </p:nvPr>
        </p:nvSpPr>
        <p:spPr/>
        <p:txBody>
          <a:bodyPr>
            <a:normAutofit/>
          </a:bodyPr>
          <a:lstStyle/>
          <a:p>
            <a:r>
              <a:rPr lang="zh-CN" altLang="en-US"/>
              <a:t>03</a:t>
            </a:r>
            <a:endParaRPr lang="zh-CN" altLang="en-US"/>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572135" y="1135380"/>
            <a:ext cx="5010150" cy="705485"/>
          </a:xfrm>
        </p:spPr>
        <p:txBody>
          <a:bodyPr>
            <a:normAutofit fontScale="90000"/>
          </a:bodyPr>
          <a:lstStyle/>
          <a:p>
            <a:r>
              <a:rPr lang="zh-CN" altLang="en-US"/>
              <a:t>单元主题情境重构</a:t>
            </a:r>
            <a:endParaRPr lang="zh-CN" altLang="en-US"/>
          </a:p>
        </p:txBody>
      </p:sp>
      <p:sp>
        <p:nvSpPr>
          <p:cNvPr id="3" name="Union-3714&amp;1694"/>
          <p:cNvSpPr/>
          <p:nvPr>
            <p:custDataLst>
              <p:tags r:id="rId2"/>
            </p:custDataLst>
          </p:nvPr>
        </p:nvSpPr>
        <p:spPr>
          <a:xfrm rot="13918800">
            <a:off x="5390221" y="520523"/>
            <a:ext cx="2160488" cy="2319611"/>
          </a:xfrm>
          <a:custGeom>
            <a:avLst/>
            <a:gdLst/>
            <a:ahLst/>
            <a:cxnLst/>
            <a:rect l="l" t="t" r="r" b="b"/>
            <a:pathLst>
              <a:path w="2160488" h="2319611">
                <a:moveTo>
                  <a:pt x="2082305" y="868727"/>
                </a:moveTo>
                <a:cubicBezTo>
                  <a:pt x="2083397" y="877724"/>
                  <a:pt x="2079295" y="884442"/>
                  <a:pt x="2074824" y="891769"/>
                </a:cubicBezTo>
                <a:cubicBezTo>
                  <a:pt x="2074405" y="892452"/>
                  <a:pt x="2073986" y="893139"/>
                  <a:pt x="2073567" y="893834"/>
                </a:cubicBezTo>
                <a:cubicBezTo>
                  <a:pt x="2072538" y="895562"/>
                  <a:pt x="2071713" y="897352"/>
                  <a:pt x="2070913" y="899104"/>
                </a:cubicBezTo>
                <a:cubicBezTo>
                  <a:pt x="2068525" y="904279"/>
                  <a:pt x="2066290" y="909142"/>
                  <a:pt x="2059115" y="911219"/>
                </a:cubicBezTo>
                <a:cubicBezTo>
                  <a:pt x="2054149" y="912670"/>
                  <a:pt x="2051533" y="916907"/>
                  <a:pt x="2048878" y="921207"/>
                </a:cubicBezTo>
                <a:cubicBezTo>
                  <a:pt x="2045932" y="925979"/>
                  <a:pt x="2042935" y="930827"/>
                  <a:pt x="2036636" y="932042"/>
                </a:cubicBezTo>
                <a:cubicBezTo>
                  <a:pt x="2035937" y="932183"/>
                  <a:pt x="2035226" y="933785"/>
                  <a:pt x="2035035" y="934822"/>
                </a:cubicBezTo>
                <a:cubicBezTo>
                  <a:pt x="2034946" y="935341"/>
                  <a:pt x="2034807" y="935893"/>
                  <a:pt x="2034680" y="936454"/>
                </a:cubicBezTo>
                <a:cubicBezTo>
                  <a:pt x="2034235" y="938381"/>
                  <a:pt x="2033753" y="940422"/>
                  <a:pt x="2034515" y="941699"/>
                </a:cubicBezTo>
                <a:cubicBezTo>
                  <a:pt x="2037982" y="947640"/>
                  <a:pt x="2035874" y="953229"/>
                  <a:pt x="2033714" y="958949"/>
                </a:cubicBezTo>
                <a:cubicBezTo>
                  <a:pt x="2031416" y="965069"/>
                  <a:pt x="2029054" y="971339"/>
                  <a:pt x="2033384" y="978352"/>
                </a:cubicBezTo>
                <a:cubicBezTo>
                  <a:pt x="2037004" y="984206"/>
                  <a:pt x="2037321" y="992172"/>
                  <a:pt x="2037639" y="1000027"/>
                </a:cubicBezTo>
                <a:cubicBezTo>
                  <a:pt x="2037753" y="1002920"/>
                  <a:pt x="2037867" y="1005799"/>
                  <a:pt x="2038147" y="1008550"/>
                </a:cubicBezTo>
                <a:cubicBezTo>
                  <a:pt x="2038287" y="1009823"/>
                  <a:pt x="2035454" y="1012461"/>
                  <a:pt x="2033816" y="1012603"/>
                </a:cubicBezTo>
                <a:cubicBezTo>
                  <a:pt x="2031594" y="1012802"/>
                  <a:pt x="2029282" y="1012646"/>
                  <a:pt x="2026984" y="1012490"/>
                </a:cubicBezTo>
                <a:cubicBezTo>
                  <a:pt x="2023313" y="1012242"/>
                  <a:pt x="2019694" y="1011997"/>
                  <a:pt x="2016620" y="1013215"/>
                </a:cubicBezTo>
                <a:cubicBezTo>
                  <a:pt x="2000364" y="1019763"/>
                  <a:pt x="1984629" y="1027066"/>
                  <a:pt x="1978876" y="1046522"/>
                </a:cubicBezTo>
                <a:cubicBezTo>
                  <a:pt x="1977415" y="1051469"/>
                  <a:pt x="1974888" y="1056109"/>
                  <a:pt x="1972361" y="1060750"/>
                </a:cubicBezTo>
                <a:cubicBezTo>
                  <a:pt x="1969821" y="1065390"/>
                  <a:pt x="1967294" y="1070031"/>
                  <a:pt x="1965833" y="1074978"/>
                </a:cubicBezTo>
                <a:cubicBezTo>
                  <a:pt x="1964525" y="1079381"/>
                  <a:pt x="1960982" y="1081110"/>
                  <a:pt x="1957515" y="1082807"/>
                </a:cubicBezTo>
                <a:cubicBezTo>
                  <a:pt x="1953743" y="1084651"/>
                  <a:pt x="1950047" y="1086456"/>
                  <a:pt x="1949387" y="1091608"/>
                </a:cubicBezTo>
                <a:cubicBezTo>
                  <a:pt x="1948536" y="1098156"/>
                  <a:pt x="1945805" y="1102020"/>
                  <a:pt x="1937753" y="1097874"/>
                </a:cubicBezTo>
                <a:cubicBezTo>
                  <a:pt x="1932762" y="1095282"/>
                  <a:pt x="1926400" y="1094058"/>
                  <a:pt x="1920748" y="1094293"/>
                </a:cubicBezTo>
                <a:cubicBezTo>
                  <a:pt x="1917852" y="1094411"/>
                  <a:pt x="1914906" y="1092939"/>
                  <a:pt x="1912125" y="1091550"/>
                </a:cubicBezTo>
                <a:cubicBezTo>
                  <a:pt x="1908188" y="1089590"/>
                  <a:pt x="1904594" y="1087794"/>
                  <a:pt x="1901952" y="1090855"/>
                </a:cubicBezTo>
                <a:lnTo>
                  <a:pt x="1901469" y="1091400"/>
                </a:lnTo>
                <a:cubicBezTo>
                  <a:pt x="1895132" y="1098705"/>
                  <a:pt x="1887233" y="1107812"/>
                  <a:pt x="1892389" y="1119027"/>
                </a:cubicBezTo>
                <a:cubicBezTo>
                  <a:pt x="1895373" y="1125579"/>
                  <a:pt x="1893278" y="1129994"/>
                  <a:pt x="1890928" y="1134976"/>
                </a:cubicBezTo>
                <a:cubicBezTo>
                  <a:pt x="1890420" y="1136047"/>
                  <a:pt x="1889900" y="1137145"/>
                  <a:pt x="1889417" y="1138296"/>
                </a:cubicBezTo>
                <a:cubicBezTo>
                  <a:pt x="1888490" y="1140440"/>
                  <a:pt x="1889201" y="1143451"/>
                  <a:pt x="1889900" y="1146355"/>
                </a:cubicBezTo>
                <a:cubicBezTo>
                  <a:pt x="1890611" y="1149387"/>
                  <a:pt x="1891297" y="1152299"/>
                  <a:pt x="1890078" y="1153984"/>
                </a:cubicBezTo>
                <a:cubicBezTo>
                  <a:pt x="1884363" y="1161940"/>
                  <a:pt x="1877149" y="1168833"/>
                  <a:pt x="1869986" y="1175687"/>
                </a:cubicBezTo>
                <a:cubicBezTo>
                  <a:pt x="1868742" y="1176870"/>
                  <a:pt x="1867510" y="1178051"/>
                  <a:pt x="1866278" y="1179236"/>
                </a:cubicBezTo>
                <a:cubicBezTo>
                  <a:pt x="1865109" y="1180366"/>
                  <a:pt x="1861566" y="1179989"/>
                  <a:pt x="1859636" y="1179142"/>
                </a:cubicBezTo>
                <a:cubicBezTo>
                  <a:pt x="1854505" y="1176833"/>
                  <a:pt x="1850835" y="1176456"/>
                  <a:pt x="1850073" y="1183428"/>
                </a:cubicBezTo>
                <a:cubicBezTo>
                  <a:pt x="1849666" y="1187244"/>
                  <a:pt x="1849222" y="1191056"/>
                  <a:pt x="1848764" y="1194866"/>
                </a:cubicBezTo>
                <a:cubicBezTo>
                  <a:pt x="1847698" y="1203855"/>
                  <a:pt x="1846631" y="1212840"/>
                  <a:pt x="1846161" y="1221872"/>
                </a:cubicBezTo>
                <a:cubicBezTo>
                  <a:pt x="1845970" y="1225594"/>
                  <a:pt x="1846351" y="1229404"/>
                  <a:pt x="1846732" y="1233192"/>
                </a:cubicBezTo>
                <a:cubicBezTo>
                  <a:pt x="1847291" y="1238653"/>
                  <a:pt x="1847837" y="1244067"/>
                  <a:pt x="1846644" y="1249102"/>
                </a:cubicBezTo>
                <a:cubicBezTo>
                  <a:pt x="1845780" y="1252686"/>
                  <a:pt x="1843354" y="1255616"/>
                  <a:pt x="1840802" y="1258691"/>
                </a:cubicBezTo>
                <a:cubicBezTo>
                  <a:pt x="1838198" y="1261839"/>
                  <a:pt x="1835468" y="1265140"/>
                  <a:pt x="1834147" y="1269454"/>
                </a:cubicBezTo>
                <a:cubicBezTo>
                  <a:pt x="1833080" y="1272972"/>
                  <a:pt x="1831543" y="1276287"/>
                  <a:pt x="1829981" y="1279639"/>
                </a:cubicBezTo>
                <a:cubicBezTo>
                  <a:pt x="1827771" y="1284402"/>
                  <a:pt x="1825523" y="1289241"/>
                  <a:pt x="1824495" y="1294943"/>
                </a:cubicBezTo>
                <a:cubicBezTo>
                  <a:pt x="1821345" y="1312228"/>
                  <a:pt x="1802778" y="1318120"/>
                  <a:pt x="1789392" y="1305827"/>
                </a:cubicBezTo>
                <a:cubicBezTo>
                  <a:pt x="1779626" y="1296822"/>
                  <a:pt x="1768361" y="1292035"/>
                  <a:pt x="1756880" y="1287158"/>
                </a:cubicBezTo>
                <a:cubicBezTo>
                  <a:pt x="1755673" y="1286637"/>
                  <a:pt x="1754467" y="1286129"/>
                  <a:pt x="1753260" y="1285608"/>
                </a:cubicBezTo>
                <a:cubicBezTo>
                  <a:pt x="1749209" y="1283868"/>
                  <a:pt x="1744777" y="1287691"/>
                  <a:pt x="1745399" y="1292250"/>
                </a:cubicBezTo>
                <a:cubicBezTo>
                  <a:pt x="1745513" y="1293178"/>
                  <a:pt x="1745882" y="1294130"/>
                  <a:pt x="1746237" y="1295070"/>
                </a:cubicBezTo>
                <a:cubicBezTo>
                  <a:pt x="1746758" y="1296441"/>
                  <a:pt x="1747279" y="1297775"/>
                  <a:pt x="1746999" y="1298943"/>
                </a:cubicBezTo>
                <a:cubicBezTo>
                  <a:pt x="1742758" y="1316380"/>
                  <a:pt x="1753260" y="1324851"/>
                  <a:pt x="1766545" y="1331646"/>
                </a:cubicBezTo>
                <a:cubicBezTo>
                  <a:pt x="1770901" y="1333868"/>
                  <a:pt x="1771180" y="1331265"/>
                  <a:pt x="1771460" y="1328763"/>
                </a:cubicBezTo>
                <a:cubicBezTo>
                  <a:pt x="1771548" y="1327937"/>
                  <a:pt x="1771637" y="1327125"/>
                  <a:pt x="1771866" y="1326502"/>
                </a:cubicBezTo>
                <a:cubicBezTo>
                  <a:pt x="1776159" y="1315288"/>
                  <a:pt x="1779359" y="1312850"/>
                  <a:pt x="1789214" y="1316330"/>
                </a:cubicBezTo>
                <a:cubicBezTo>
                  <a:pt x="1790154" y="1316660"/>
                  <a:pt x="1791081" y="1317003"/>
                  <a:pt x="1791995" y="1317346"/>
                </a:cubicBezTo>
                <a:cubicBezTo>
                  <a:pt x="1796237" y="1318920"/>
                  <a:pt x="1800212" y="1320406"/>
                  <a:pt x="1805369" y="1320292"/>
                </a:cubicBezTo>
                <a:cubicBezTo>
                  <a:pt x="1811261" y="1320152"/>
                  <a:pt x="1814411" y="1326604"/>
                  <a:pt x="1814551" y="1333106"/>
                </a:cubicBezTo>
                <a:cubicBezTo>
                  <a:pt x="1814690" y="1338326"/>
                  <a:pt x="1812392" y="1342758"/>
                  <a:pt x="1807629" y="1343990"/>
                </a:cubicBezTo>
                <a:lnTo>
                  <a:pt x="1807286" y="1344066"/>
                </a:lnTo>
                <a:cubicBezTo>
                  <a:pt x="1801571" y="1345502"/>
                  <a:pt x="1796110" y="1346860"/>
                  <a:pt x="1792414" y="1351712"/>
                </a:cubicBezTo>
                <a:cubicBezTo>
                  <a:pt x="1787398" y="1358240"/>
                  <a:pt x="1780972" y="1357732"/>
                  <a:pt x="1774457" y="1357211"/>
                </a:cubicBezTo>
                <a:cubicBezTo>
                  <a:pt x="1772882" y="1357097"/>
                  <a:pt x="1771307" y="1356970"/>
                  <a:pt x="1769745" y="1356944"/>
                </a:cubicBezTo>
                <a:cubicBezTo>
                  <a:pt x="1768196" y="1356944"/>
                  <a:pt x="1765376" y="1359243"/>
                  <a:pt x="1765325" y="1360564"/>
                </a:cubicBezTo>
                <a:cubicBezTo>
                  <a:pt x="1765275" y="1362494"/>
                  <a:pt x="1766824" y="1364856"/>
                  <a:pt x="1768386" y="1366368"/>
                </a:cubicBezTo>
                <a:cubicBezTo>
                  <a:pt x="1769859" y="1367803"/>
                  <a:pt x="1771942" y="1368666"/>
                  <a:pt x="1773923" y="1369504"/>
                </a:cubicBezTo>
                <a:cubicBezTo>
                  <a:pt x="1774088" y="1369568"/>
                  <a:pt x="1774254" y="1369644"/>
                  <a:pt x="1774419" y="1369708"/>
                </a:cubicBezTo>
                <a:cubicBezTo>
                  <a:pt x="1790484" y="1376731"/>
                  <a:pt x="1791945" y="1378661"/>
                  <a:pt x="1786903" y="1395057"/>
                </a:cubicBezTo>
                <a:cubicBezTo>
                  <a:pt x="1785252" y="1400416"/>
                  <a:pt x="1783283" y="1397394"/>
                  <a:pt x="1781632" y="1394841"/>
                </a:cubicBezTo>
                <a:cubicBezTo>
                  <a:pt x="1781353" y="1394409"/>
                  <a:pt x="1781086" y="1394003"/>
                  <a:pt x="1780819" y="1393635"/>
                </a:cubicBezTo>
                <a:cubicBezTo>
                  <a:pt x="1780146" y="1392733"/>
                  <a:pt x="1779130" y="1392098"/>
                  <a:pt x="1778102" y="1391450"/>
                </a:cubicBezTo>
                <a:cubicBezTo>
                  <a:pt x="1777632" y="1391158"/>
                  <a:pt x="1777162" y="1390853"/>
                  <a:pt x="1776717" y="1390536"/>
                </a:cubicBezTo>
                <a:cubicBezTo>
                  <a:pt x="1776184" y="1392098"/>
                  <a:pt x="1775625" y="1393673"/>
                  <a:pt x="1775066" y="1395247"/>
                </a:cubicBezTo>
                <a:cubicBezTo>
                  <a:pt x="1774063" y="1398067"/>
                  <a:pt x="1773060" y="1400886"/>
                  <a:pt x="1772158" y="1403718"/>
                </a:cubicBezTo>
                <a:cubicBezTo>
                  <a:pt x="1769237" y="1413053"/>
                  <a:pt x="1761960" y="1416101"/>
                  <a:pt x="1750339" y="1412862"/>
                </a:cubicBezTo>
                <a:cubicBezTo>
                  <a:pt x="1742008" y="1410551"/>
                  <a:pt x="1736966" y="1413662"/>
                  <a:pt x="1735353" y="1422375"/>
                </a:cubicBezTo>
                <a:cubicBezTo>
                  <a:pt x="1735099" y="1423835"/>
                  <a:pt x="1735099" y="1425346"/>
                  <a:pt x="1735087" y="1426858"/>
                </a:cubicBezTo>
                <a:cubicBezTo>
                  <a:pt x="1735074" y="1428928"/>
                  <a:pt x="1735074" y="1430973"/>
                  <a:pt x="1734414" y="1432789"/>
                </a:cubicBezTo>
                <a:cubicBezTo>
                  <a:pt x="1728102" y="1449705"/>
                  <a:pt x="1730413" y="1464069"/>
                  <a:pt x="1745437" y="1475423"/>
                </a:cubicBezTo>
                <a:cubicBezTo>
                  <a:pt x="1746949" y="1476553"/>
                  <a:pt x="1748790" y="1479944"/>
                  <a:pt x="1748320" y="1480464"/>
                </a:cubicBezTo>
                <a:cubicBezTo>
                  <a:pt x="1748130" y="1480680"/>
                  <a:pt x="1747952" y="1480909"/>
                  <a:pt x="1747761" y="1481125"/>
                </a:cubicBezTo>
                <a:cubicBezTo>
                  <a:pt x="1745729" y="1483538"/>
                  <a:pt x="1743265" y="1486472"/>
                  <a:pt x="1740726" y="1486687"/>
                </a:cubicBezTo>
                <a:cubicBezTo>
                  <a:pt x="1733906" y="1487234"/>
                  <a:pt x="1727048" y="1487348"/>
                  <a:pt x="1720190" y="1487462"/>
                </a:cubicBezTo>
                <a:cubicBezTo>
                  <a:pt x="1715364" y="1487551"/>
                  <a:pt x="1710538" y="1487627"/>
                  <a:pt x="1705724" y="1487869"/>
                </a:cubicBezTo>
                <a:cubicBezTo>
                  <a:pt x="1700022" y="1488148"/>
                  <a:pt x="1695412" y="1493660"/>
                  <a:pt x="1694612" y="1499553"/>
                </a:cubicBezTo>
                <a:cubicBezTo>
                  <a:pt x="1693482" y="1507884"/>
                  <a:pt x="1695221" y="1515567"/>
                  <a:pt x="1697533" y="1523568"/>
                </a:cubicBezTo>
                <a:cubicBezTo>
                  <a:pt x="1700124" y="1532661"/>
                  <a:pt x="1695552" y="1536014"/>
                  <a:pt x="1684198" y="1535494"/>
                </a:cubicBezTo>
                <a:cubicBezTo>
                  <a:pt x="1681937" y="1535405"/>
                  <a:pt x="1679397" y="1535684"/>
                  <a:pt x="1677467" y="1536713"/>
                </a:cubicBezTo>
                <a:cubicBezTo>
                  <a:pt x="1675524" y="1537703"/>
                  <a:pt x="1673504" y="1539634"/>
                  <a:pt x="1672895" y="1541615"/>
                </a:cubicBezTo>
                <a:cubicBezTo>
                  <a:pt x="1672514" y="1542847"/>
                  <a:pt x="1674355" y="1545387"/>
                  <a:pt x="1675854" y="1546428"/>
                </a:cubicBezTo>
                <a:cubicBezTo>
                  <a:pt x="1676921" y="1547139"/>
                  <a:pt x="1678216" y="1547457"/>
                  <a:pt x="1679524" y="1547762"/>
                </a:cubicBezTo>
                <a:cubicBezTo>
                  <a:pt x="1680540" y="1548003"/>
                  <a:pt x="1681544" y="1548257"/>
                  <a:pt x="1682458" y="1548689"/>
                </a:cubicBezTo>
                <a:cubicBezTo>
                  <a:pt x="1686979" y="1550848"/>
                  <a:pt x="1690091" y="1557680"/>
                  <a:pt x="1687347" y="1559001"/>
                </a:cubicBezTo>
                <a:cubicBezTo>
                  <a:pt x="1684477" y="1560411"/>
                  <a:pt x="1680426" y="1562011"/>
                  <a:pt x="1677835" y="1561033"/>
                </a:cubicBezTo>
                <a:cubicBezTo>
                  <a:pt x="1671650" y="1558658"/>
                  <a:pt x="1665567" y="1556029"/>
                  <a:pt x="1659471" y="1553401"/>
                </a:cubicBezTo>
                <a:cubicBezTo>
                  <a:pt x="1652829" y="1550543"/>
                  <a:pt x="1646199" y="1547686"/>
                  <a:pt x="1639443" y="1545146"/>
                </a:cubicBezTo>
                <a:cubicBezTo>
                  <a:pt x="1637271" y="1544345"/>
                  <a:pt x="1633131" y="1546987"/>
                  <a:pt x="1630731" y="1549057"/>
                </a:cubicBezTo>
                <a:cubicBezTo>
                  <a:pt x="1627518" y="1551788"/>
                  <a:pt x="1628800" y="1555509"/>
                  <a:pt x="1631391" y="1558011"/>
                </a:cubicBezTo>
                <a:cubicBezTo>
                  <a:pt x="1632242" y="1558836"/>
                  <a:pt x="1633118" y="1559636"/>
                  <a:pt x="1633969" y="1560424"/>
                </a:cubicBezTo>
                <a:cubicBezTo>
                  <a:pt x="1639824" y="1565783"/>
                  <a:pt x="1645310" y="1570825"/>
                  <a:pt x="1644574" y="1581048"/>
                </a:cubicBezTo>
                <a:cubicBezTo>
                  <a:pt x="1644510" y="1582026"/>
                  <a:pt x="1644447" y="1582928"/>
                  <a:pt x="1644383" y="1583779"/>
                </a:cubicBezTo>
                <a:cubicBezTo>
                  <a:pt x="1643596" y="1595260"/>
                  <a:pt x="1643532" y="1596225"/>
                  <a:pt x="1631290" y="1602105"/>
                </a:cubicBezTo>
                <a:cubicBezTo>
                  <a:pt x="1626057" y="1604607"/>
                  <a:pt x="1620838" y="1607147"/>
                  <a:pt x="1616075" y="1610347"/>
                </a:cubicBezTo>
                <a:cubicBezTo>
                  <a:pt x="1615148" y="1610982"/>
                  <a:pt x="1615542" y="1613865"/>
                  <a:pt x="1615834" y="1616062"/>
                </a:cubicBezTo>
                <a:cubicBezTo>
                  <a:pt x="1615872" y="1616316"/>
                  <a:pt x="1615897" y="1616570"/>
                  <a:pt x="1615935" y="1616812"/>
                </a:cubicBezTo>
                <a:cubicBezTo>
                  <a:pt x="1616075" y="1617701"/>
                  <a:pt x="1617205" y="1618742"/>
                  <a:pt x="1618094" y="1619263"/>
                </a:cubicBezTo>
                <a:cubicBezTo>
                  <a:pt x="1619923" y="1620279"/>
                  <a:pt x="1621879" y="1621193"/>
                  <a:pt x="1623835" y="1622120"/>
                </a:cubicBezTo>
                <a:cubicBezTo>
                  <a:pt x="1630312" y="1625156"/>
                  <a:pt x="1636878" y="1628229"/>
                  <a:pt x="1639303" y="1635608"/>
                </a:cubicBezTo>
                <a:cubicBezTo>
                  <a:pt x="1641272" y="1641602"/>
                  <a:pt x="1638059" y="1646504"/>
                  <a:pt x="1634884" y="1651356"/>
                </a:cubicBezTo>
                <a:cubicBezTo>
                  <a:pt x="1633436" y="1653553"/>
                  <a:pt x="1632001" y="1655750"/>
                  <a:pt x="1631061" y="1658036"/>
                </a:cubicBezTo>
                <a:cubicBezTo>
                  <a:pt x="1630020" y="1660550"/>
                  <a:pt x="1629118" y="1663192"/>
                  <a:pt x="1628204" y="1665834"/>
                </a:cubicBezTo>
                <a:cubicBezTo>
                  <a:pt x="1624660" y="1676070"/>
                  <a:pt x="1621053" y="1686522"/>
                  <a:pt x="1609712" y="1691945"/>
                </a:cubicBezTo>
                <a:cubicBezTo>
                  <a:pt x="1609255" y="1692161"/>
                  <a:pt x="1609369" y="1693304"/>
                  <a:pt x="1609496" y="1694612"/>
                </a:cubicBezTo>
                <a:cubicBezTo>
                  <a:pt x="1609611" y="1695869"/>
                  <a:pt x="1609750" y="1697292"/>
                  <a:pt x="1609433" y="1698257"/>
                </a:cubicBezTo>
                <a:cubicBezTo>
                  <a:pt x="1606893" y="1705661"/>
                  <a:pt x="1599070" y="1712062"/>
                  <a:pt x="1594726" y="1708722"/>
                </a:cubicBezTo>
                <a:cubicBezTo>
                  <a:pt x="1584033" y="1700428"/>
                  <a:pt x="1578381" y="1704810"/>
                  <a:pt x="1571930" y="1713522"/>
                </a:cubicBezTo>
                <a:cubicBezTo>
                  <a:pt x="1568298" y="1718374"/>
                  <a:pt x="1562316" y="1719555"/>
                  <a:pt x="1556106" y="1719466"/>
                </a:cubicBezTo>
                <a:cubicBezTo>
                  <a:pt x="1547762" y="1719326"/>
                  <a:pt x="1539570" y="1720596"/>
                  <a:pt x="1533728" y="1727518"/>
                </a:cubicBezTo>
                <a:cubicBezTo>
                  <a:pt x="1532268" y="1729270"/>
                  <a:pt x="1531112" y="1731289"/>
                  <a:pt x="1529969" y="1733309"/>
                </a:cubicBezTo>
                <a:cubicBezTo>
                  <a:pt x="1529461" y="1734210"/>
                  <a:pt x="1528940" y="1735125"/>
                  <a:pt x="1528394" y="1736001"/>
                </a:cubicBezTo>
                <a:cubicBezTo>
                  <a:pt x="1529042" y="1736242"/>
                  <a:pt x="1529677" y="1736535"/>
                  <a:pt x="1530325" y="1736839"/>
                </a:cubicBezTo>
                <a:cubicBezTo>
                  <a:pt x="1531798" y="1737525"/>
                  <a:pt x="1533284" y="1738211"/>
                  <a:pt x="1534757" y="1738211"/>
                </a:cubicBezTo>
                <a:cubicBezTo>
                  <a:pt x="1546873" y="1738211"/>
                  <a:pt x="1553515" y="1745793"/>
                  <a:pt x="1560106" y="1754607"/>
                </a:cubicBezTo>
                <a:cubicBezTo>
                  <a:pt x="1566990" y="1763801"/>
                  <a:pt x="1560525" y="1773364"/>
                  <a:pt x="1550264" y="1774723"/>
                </a:cubicBezTo>
                <a:cubicBezTo>
                  <a:pt x="1548333" y="1774977"/>
                  <a:pt x="1546200" y="1774152"/>
                  <a:pt x="1544117" y="1773339"/>
                </a:cubicBezTo>
                <a:cubicBezTo>
                  <a:pt x="1541856" y="1772450"/>
                  <a:pt x="1539634" y="1771599"/>
                  <a:pt x="1537780" y="1772133"/>
                </a:cubicBezTo>
                <a:cubicBezTo>
                  <a:pt x="1535773" y="1772730"/>
                  <a:pt x="1534211" y="1774635"/>
                  <a:pt x="1532623" y="1776565"/>
                </a:cubicBezTo>
                <a:cubicBezTo>
                  <a:pt x="1531201" y="1778292"/>
                  <a:pt x="1529766" y="1780032"/>
                  <a:pt x="1527975" y="1780946"/>
                </a:cubicBezTo>
                <a:cubicBezTo>
                  <a:pt x="1525905" y="1781975"/>
                  <a:pt x="1523441" y="1782166"/>
                  <a:pt x="1520939" y="1782343"/>
                </a:cubicBezTo>
                <a:cubicBezTo>
                  <a:pt x="1518780" y="1782508"/>
                  <a:pt x="1516596" y="1782674"/>
                  <a:pt x="1514640" y="1783398"/>
                </a:cubicBezTo>
                <a:cubicBezTo>
                  <a:pt x="1506779" y="1786319"/>
                  <a:pt x="1503807" y="1793329"/>
                  <a:pt x="1507249" y="1800123"/>
                </a:cubicBezTo>
                <a:cubicBezTo>
                  <a:pt x="1509852" y="1805267"/>
                  <a:pt x="1512773" y="1810271"/>
                  <a:pt x="1515694" y="1815287"/>
                </a:cubicBezTo>
                <a:cubicBezTo>
                  <a:pt x="1516888" y="1817345"/>
                  <a:pt x="1518082" y="1819389"/>
                  <a:pt x="1519263" y="1821459"/>
                </a:cubicBezTo>
                <a:cubicBezTo>
                  <a:pt x="1521092" y="1824660"/>
                  <a:pt x="1521524" y="1827771"/>
                  <a:pt x="1519022" y="1830883"/>
                </a:cubicBezTo>
                <a:cubicBezTo>
                  <a:pt x="1517358" y="1832953"/>
                  <a:pt x="1515720" y="1835036"/>
                  <a:pt x="1514069" y="1837131"/>
                </a:cubicBezTo>
                <a:cubicBezTo>
                  <a:pt x="1510729" y="1841373"/>
                  <a:pt x="1507388" y="1845628"/>
                  <a:pt x="1503858" y="1849730"/>
                </a:cubicBezTo>
                <a:cubicBezTo>
                  <a:pt x="1502435" y="1851381"/>
                  <a:pt x="1499946" y="1852600"/>
                  <a:pt x="1497775" y="1852879"/>
                </a:cubicBezTo>
                <a:cubicBezTo>
                  <a:pt x="1495755" y="1853159"/>
                  <a:pt x="1493571" y="1852206"/>
                  <a:pt x="1491450" y="1851279"/>
                </a:cubicBezTo>
                <a:cubicBezTo>
                  <a:pt x="1488008" y="1849780"/>
                  <a:pt x="1484719" y="1848358"/>
                  <a:pt x="1482509" y="1852219"/>
                </a:cubicBezTo>
                <a:cubicBezTo>
                  <a:pt x="1481938" y="1853235"/>
                  <a:pt x="1481785" y="1854518"/>
                  <a:pt x="1481633" y="1855775"/>
                </a:cubicBezTo>
                <a:cubicBezTo>
                  <a:pt x="1481290" y="1858543"/>
                  <a:pt x="1480960" y="1861210"/>
                  <a:pt x="1476197" y="1860652"/>
                </a:cubicBezTo>
                <a:cubicBezTo>
                  <a:pt x="1468285" y="1859763"/>
                  <a:pt x="1462164" y="1862112"/>
                  <a:pt x="1458862" y="1869326"/>
                </a:cubicBezTo>
                <a:cubicBezTo>
                  <a:pt x="1457643" y="1871993"/>
                  <a:pt x="1456055" y="1874558"/>
                  <a:pt x="1454480" y="1877136"/>
                </a:cubicBezTo>
                <a:cubicBezTo>
                  <a:pt x="1449959" y="1884490"/>
                  <a:pt x="1445412" y="1891894"/>
                  <a:pt x="1449108" y="1901596"/>
                </a:cubicBezTo>
                <a:cubicBezTo>
                  <a:pt x="1450492" y="1905279"/>
                  <a:pt x="1448613" y="1906257"/>
                  <a:pt x="1446695" y="1907261"/>
                </a:cubicBezTo>
                <a:cubicBezTo>
                  <a:pt x="1445819" y="1907718"/>
                  <a:pt x="1444930" y="1908175"/>
                  <a:pt x="1444346" y="1908899"/>
                </a:cubicBezTo>
                <a:cubicBezTo>
                  <a:pt x="1443177" y="1910385"/>
                  <a:pt x="1441933" y="1911845"/>
                  <a:pt x="1440688" y="1913306"/>
                </a:cubicBezTo>
                <a:cubicBezTo>
                  <a:pt x="1433703" y="1921523"/>
                  <a:pt x="1426642" y="1929816"/>
                  <a:pt x="1432192" y="1942490"/>
                </a:cubicBezTo>
                <a:cubicBezTo>
                  <a:pt x="1433474" y="1945361"/>
                  <a:pt x="1433652" y="1947342"/>
                  <a:pt x="1430642" y="1948142"/>
                </a:cubicBezTo>
                <a:cubicBezTo>
                  <a:pt x="1421384" y="1950618"/>
                  <a:pt x="1417866" y="1957819"/>
                  <a:pt x="1414348" y="1965020"/>
                </a:cubicBezTo>
                <a:cubicBezTo>
                  <a:pt x="1412240" y="1969325"/>
                  <a:pt x="1410132" y="1973631"/>
                  <a:pt x="1406804" y="1976933"/>
                </a:cubicBezTo>
                <a:cubicBezTo>
                  <a:pt x="1403134" y="1980552"/>
                  <a:pt x="1398892" y="1980832"/>
                  <a:pt x="1395209" y="1975803"/>
                </a:cubicBezTo>
                <a:cubicBezTo>
                  <a:pt x="1395057" y="1975574"/>
                  <a:pt x="1394879" y="1975345"/>
                  <a:pt x="1394714" y="1975117"/>
                </a:cubicBezTo>
                <a:cubicBezTo>
                  <a:pt x="1392911" y="1972704"/>
                  <a:pt x="1390777" y="1969859"/>
                  <a:pt x="1395171" y="1967319"/>
                </a:cubicBezTo>
                <a:cubicBezTo>
                  <a:pt x="1396302" y="1966658"/>
                  <a:pt x="1397508" y="1966125"/>
                  <a:pt x="1398715" y="1965579"/>
                </a:cubicBezTo>
                <a:cubicBezTo>
                  <a:pt x="1400721" y="1964690"/>
                  <a:pt x="1402702" y="1963801"/>
                  <a:pt x="1404264" y="1962417"/>
                </a:cubicBezTo>
                <a:cubicBezTo>
                  <a:pt x="1412126" y="1955394"/>
                  <a:pt x="1411516" y="1949844"/>
                  <a:pt x="1402283" y="1943760"/>
                </a:cubicBezTo>
                <a:cubicBezTo>
                  <a:pt x="1397826" y="1940814"/>
                  <a:pt x="1393038" y="1938388"/>
                  <a:pt x="1388275" y="1935963"/>
                </a:cubicBezTo>
                <a:cubicBezTo>
                  <a:pt x="1387856" y="1935759"/>
                  <a:pt x="1387437" y="1935543"/>
                  <a:pt x="1387018" y="1935328"/>
                </a:cubicBezTo>
                <a:cubicBezTo>
                  <a:pt x="1382217" y="1932876"/>
                  <a:pt x="1380655" y="1936788"/>
                  <a:pt x="1380325" y="1939989"/>
                </a:cubicBezTo>
                <a:cubicBezTo>
                  <a:pt x="1380160" y="1941601"/>
                  <a:pt x="1379919" y="1943278"/>
                  <a:pt x="1379677" y="1944954"/>
                </a:cubicBezTo>
                <a:cubicBezTo>
                  <a:pt x="1378877" y="1950530"/>
                  <a:pt x="1378052" y="1956257"/>
                  <a:pt x="1379906" y="1960817"/>
                </a:cubicBezTo>
                <a:cubicBezTo>
                  <a:pt x="1384757" y="1972767"/>
                  <a:pt x="1381608" y="1983575"/>
                  <a:pt x="1378496" y="1994319"/>
                </a:cubicBezTo>
                <a:cubicBezTo>
                  <a:pt x="1377493" y="1997774"/>
                  <a:pt x="1376490" y="2001203"/>
                  <a:pt x="1375753" y="2004670"/>
                </a:cubicBezTo>
                <a:cubicBezTo>
                  <a:pt x="1372883" y="2018195"/>
                  <a:pt x="1371994" y="2018297"/>
                  <a:pt x="1357059" y="2019376"/>
                </a:cubicBezTo>
                <a:cubicBezTo>
                  <a:pt x="1350975" y="2019846"/>
                  <a:pt x="1345565" y="2020697"/>
                  <a:pt x="1341463" y="2025637"/>
                </a:cubicBezTo>
                <a:cubicBezTo>
                  <a:pt x="1339342" y="2028190"/>
                  <a:pt x="1339240" y="2029930"/>
                  <a:pt x="1341831" y="2031009"/>
                </a:cubicBezTo>
                <a:cubicBezTo>
                  <a:pt x="1343304" y="2031619"/>
                  <a:pt x="1344803" y="2032165"/>
                  <a:pt x="1346302" y="2032699"/>
                </a:cubicBezTo>
                <a:cubicBezTo>
                  <a:pt x="1349096" y="2033702"/>
                  <a:pt x="1351877" y="2034705"/>
                  <a:pt x="1354417" y="2036153"/>
                </a:cubicBezTo>
                <a:cubicBezTo>
                  <a:pt x="1355636" y="2036851"/>
                  <a:pt x="1356487" y="2041233"/>
                  <a:pt x="1355636" y="2042135"/>
                </a:cubicBezTo>
                <a:cubicBezTo>
                  <a:pt x="1354023" y="2043786"/>
                  <a:pt x="1352309" y="2045360"/>
                  <a:pt x="1350607" y="2046948"/>
                </a:cubicBezTo>
                <a:cubicBezTo>
                  <a:pt x="1345032" y="2052091"/>
                  <a:pt x="1339482" y="2057210"/>
                  <a:pt x="1337031" y="2064931"/>
                </a:cubicBezTo>
                <a:cubicBezTo>
                  <a:pt x="1327849" y="2060131"/>
                  <a:pt x="1323188" y="2065274"/>
                  <a:pt x="1318451" y="2070506"/>
                </a:cubicBezTo>
                <a:cubicBezTo>
                  <a:pt x="1317015" y="2072094"/>
                  <a:pt x="1315568" y="2073681"/>
                  <a:pt x="1313993" y="2075015"/>
                </a:cubicBezTo>
                <a:cubicBezTo>
                  <a:pt x="1307402" y="2080527"/>
                  <a:pt x="1303350" y="2086508"/>
                  <a:pt x="1303109" y="2095690"/>
                </a:cubicBezTo>
                <a:cubicBezTo>
                  <a:pt x="1302830" y="2107235"/>
                  <a:pt x="1297508" y="2115769"/>
                  <a:pt x="1284592" y="2117230"/>
                </a:cubicBezTo>
                <a:cubicBezTo>
                  <a:pt x="1283487" y="2117344"/>
                  <a:pt x="1282421" y="2117852"/>
                  <a:pt x="1281354" y="2118360"/>
                </a:cubicBezTo>
                <a:cubicBezTo>
                  <a:pt x="1280236" y="2118893"/>
                  <a:pt x="1279131" y="2119414"/>
                  <a:pt x="1278001" y="2119490"/>
                </a:cubicBezTo>
                <a:cubicBezTo>
                  <a:pt x="1266365" y="2120189"/>
                  <a:pt x="1261088" y="2126691"/>
                  <a:pt x="1262172" y="2137766"/>
                </a:cubicBezTo>
                <a:cubicBezTo>
                  <a:pt x="1263208" y="2148269"/>
                  <a:pt x="1258404" y="2155812"/>
                  <a:pt x="1251619" y="2162645"/>
                </a:cubicBezTo>
                <a:cubicBezTo>
                  <a:pt x="1250460" y="2163813"/>
                  <a:pt x="1248819" y="2164652"/>
                  <a:pt x="1247177" y="2165502"/>
                </a:cubicBezTo>
                <a:cubicBezTo>
                  <a:pt x="1243013" y="2167649"/>
                  <a:pt x="1238844" y="2169795"/>
                  <a:pt x="1242527" y="2177288"/>
                </a:cubicBezTo>
                <a:cubicBezTo>
                  <a:pt x="1242950" y="2178190"/>
                  <a:pt x="1236261" y="2184121"/>
                  <a:pt x="1232163" y="2185251"/>
                </a:cubicBezTo>
                <a:cubicBezTo>
                  <a:pt x="1225379" y="2187143"/>
                  <a:pt x="1222833" y="2190725"/>
                  <a:pt x="1222033" y="2197316"/>
                </a:cubicBezTo>
                <a:cubicBezTo>
                  <a:pt x="1221703" y="2200288"/>
                  <a:pt x="1218452" y="2205558"/>
                  <a:pt x="1217132" y="2205419"/>
                </a:cubicBezTo>
                <a:cubicBezTo>
                  <a:pt x="1201308" y="2203348"/>
                  <a:pt x="1198103" y="2213483"/>
                  <a:pt x="1195005" y="2223275"/>
                </a:cubicBezTo>
                <a:cubicBezTo>
                  <a:pt x="1193935" y="2226666"/>
                  <a:pt x="1192877" y="2230006"/>
                  <a:pt x="1191316" y="2232787"/>
                </a:cubicBezTo>
                <a:cubicBezTo>
                  <a:pt x="1189939" y="2235225"/>
                  <a:pt x="1189487" y="2238083"/>
                  <a:pt x="1189034" y="2240953"/>
                </a:cubicBezTo>
                <a:cubicBezTo>
                  <a:pt x="1188121" y="2246719"/>
                  <a:pt x="1187201" y="2252536"/>
                  <a:pt x="1178738" y="2255126"/>
                </a:cubicBezTo>
                <a:lnTo>
                  <a:pt x="1178196" y="2255291"/>
                </a:lnTo>
                <a:cubicBezTo>
                  <a:pt x="1168952" y="2258098"/>
                  <a:pt x="1160856" y="2260549"/>
                  <a:pt x="1152308" y="2254085"/>
                </a:cubicBezTo>
                <a:cubicBezTo>
                  <a:pt x="1150564" y="2252764"/>
                  <a:pt x="1148634" y="2254606"/>
                  <a:pt x="1148351" y="2257476"/>
                </a:cubicBezTo>
                <a:lnTo>
                  <a:pt x="1148348" y="2257514"/>
                </a:lnTo>
                <a:cubicBezTo>
                  <a:pt x="1148254" y="2258593"/>
                  <a:pt x="1148121" y="2260117"/>
                  <a:pt x="1148726" y="2260727"/>
                </a:cubicBezTo>
                <a:cubicBezTo>
                  <a:pt x="1149670" y="2261616"/>
                  <a:pt x="1150751" y="2262353"/>
                  <a:pt x="1151839" y="2263089"/>
                </a:cubicBezTo>
                <a:cubicBezTo>
                  <a:pt x="1152655" y="2263648"/>
                  <a:pt x="1153472" y="2264194"/>
                  <a:pt x="1154240" y="2264829"/>
                </a:cubicBezTo>
                <a:cubicBezTo>
                  <a:pt x="1158197" y="2267979"/>
                  <a:pt x="1160741" y="2272030"/>
                  <a:pt x="1156642" y="2276323"/>
                </a:cubicBezTo>
                <a:cubicBezTo>
                  <a:pt x="1156270" y="2276704"/>
                  <a:pt x="1155893" y="2277123"/>
                  <a:pt x="1155508" y="2277542"/>
                </a:cubicBezTo>
                <a:cubicBezTo>
                  <a:pt x="1152867" y="2280450"/>
                  <a:pt x="1149810" y="2283803"/>
                  <a:pt x="1144960" y="2281174"/>
                </a:cubicBezTo>
                <a:cubicBezTo>
                  <a:pt x="1137139" y="2276983"/>
                  <a:pt x="1131862" y="2277123"/>
                  <a:pt x="1130732" y="2287727"/>
                </a:cubicBezTo>
                <a:cubicBezTo>
                  <a:pt x="1129631" y="2298332"/>
                  <a:pt x="1120458" y="2302193"/>
                  <a:pt x="1112878" y="2305393"/>
                </a:cubicBezTo>
                <a:cubicBezTo>
                  <a:pt x="1112350" y="2305609"/>
                  <a:pt x="1111830" y="2305825"/>
                  <a:pt x="1111321" y="2306053"/>
                </a:cubicBezTo>
                <a:cubicBezTo>
                  <a:pt x="1107490" y="2307692"/>
                  <a:pt x="1103527" y="2309000"/>
                  <a:pt x="1099557" y="2310308"/>
                </a:cubicBezTo>
                <a:cubicBezTo>
                  <a:pt x="1092591" y="2312607"/>
                  <a:pt x="1085599" y="2314905"/>
                  <a:pt x="1079237" y="2319045"/>
                </a:cubicBezTo>
                <a:cubicBezTo>
                  <a:pt x="1076364" y="2320938"/>
                  <a:pt x="1072972" y="2317737"/>
                  <a:pt x="1071135" y="2314385"/>
                </a:cubicBezTo>
                <a:cubicBezTo>
                  <a:pt x="1070841" y="2313838"/>
                  <a:pt x="1070602" y="2313229"/>
                  <a:pt x="1070365" y="2312619"/>
                </a:cubicBezTo>
                <a:cubicBezTo>
                  <a:pt x="1069417" y="2310181"/>
                  <a:pt x="1068473" y="2307755"/>
                  <a:pt x="1064068" y="2309305"/>
                </a:cubicBezTo>
                <a:cubicBezTo>
                  <a:pt x="1060888" y="2310397"/>
                  <a:pt x="1057587" y="2311146"/>
                  <a:pt x="1054282" y="2311908"/>
                </a:cubicBezTo>
                <a:cubicBezTo>
                  <a:pt x="1050780" y="2312708"/>
                  <a:pt x="1047274" y="2313508"/>
                  <a:pt x="1043904" y="2314715"/>
                </a:cubicBezTo>
                <a:cubicBezTo>
                  <a:pt x="1033963" y="2318296"/>
                  <a:pt x="1026662" y="2318245"/>
                  <a:pt x="1020301" y="2307514"/>
                </a:cubicBezTo>
                <a:cubicBezTo>
                  <a:pt x="1018628" y="2304656"/>
                  <a:pt x="1015083" y="2303018"/>
                  <a:pt x="1011460" y="2301342"/>
                </a:cubicBezTo>
                <a:cubicBezTo>
                  <a:pt x="1008451" y="2299957"/>
                  <a:pt x="1005388" y="2298548"/>
                  <a:pt x="1003295" y="2296389"/>
                </a:cubicBezTo>
                <a:cubicBezTo>
                  <a:pt x="1001599" y="2294636"/>
                  <a:pt x="999811" y="2292947"/>
                  <a:pt x="998021" y="2291258"/>
                </a:cubicBezTo>
                <a:cubicBezTo>
                  <a:pt x="991399" y="2284997"/>
                  <a:pt x="984724" y="2278685"/>
                  <a:pt x="982424" y="2268779"/>
                </a:cubicBezTo>
                <a:cubicBezTo>
                  <a:pt x="980822" y="2261908"/>
                  <a:pt x="975594" y="2254936"/>
                  <a:pt x="968291" y="2254745"/>
                </a:cubicBezTo>
                <a:cubicBezTo>
                  <a:pt x="953072" y="2254377"/>
                  <a:pt x="947115" y="2243938"/>
                  <a:pt x="941088" y="2233358"/>
                </a:cubicBezTo>
                <a:cubicBezTo>
                  <a:pt x="940827" y="2232901"/>
                  <a:pt x="940567" y="2232444"/>
                  <a:pt x="940305" y="2231987"/>
                </a:cubicBezTo>
                <a:cubicBezTo>
                  <a:pt x="939033" y="2229790"/>
                  <a:pt x="938386" y="2227224"/>
                  <a:pt x="937738" y="2224659"/>
                </a:cubicBezTo>
                <a:cubicBezTo>
                  <a:pt x="937233" y="2222652"/>
                  <a:pt x="936728" y="2220646"/>
                  <a:pt x="935925" y="2218804"/>
                </a:cubicBezTo>
                <a:cubicBezTo>
                  <a:pt x="932203" y="2210181"/>
                  <a:pt x="926550" y="2209140"/>
                  <a:pt x="917269" y="2216391"/>
                </a:cubicBezTo>
                <a:cubicBezTo>
                  <a:pt x="913122" y="2219643"/>
                  <a:pt x="909730" y="2221344"/>
                  <a:pt x="904925" y="2219122"/>
                </a:cubicBezTo>
                <a:cubicBezTo>
                  <a:pt x="904535" y="2218944"/>
                  <a:pt x="904154" y="2218766"/>
                  <a:pt x="903776" y="2218576"/>
                </a:cubicBezTo>
                <a:cubicBezTo>
                  <a:pt x="901201" y="2217344"/>
                  <a:pt x="898850" y="2216201"/>
                  <a:pt x="895316" y="2217153"/>
                </a:cubicBezTo>
                <a:cubicBezTo>
                  <a:pt x="882124" y="2220735"/>
                  <a:pt x="881935" y="2220405"/>
                  <a:pt x="882359" y="2211502"/>
                </a:cubicBezTo>
                <a:cubicBezTo>
                  <a:pt x="882506" y="2208149"/>
                  <a:pt x="882673" y="2204796"/>
                  <a:pt x="882839" y="2201443"/>
                </a:cubicBezTo>
                <a:cubicBezTo>
                  <a:pt x="883312" y="2191931"/>
                  <a:pt x="883784" y="2182419"/>
                  <a:pt x="883820" y="2172907"/>
                </a:cubicBezTo>
                <a:cubicBezTo>
                  <a:pt x="883820" y="2169947"/>
                  <a:pt x="881653" y="2164804"/>
                  <a:pt x="879674" y="2164385"/>
                </a:cubicBezTo>
                <a:cubicBezTo>
                  <a:pt x="869074" y="2162124"/>
                  <a:pt x="868980" y="2156371"/>
                  <a:pt x="871052" y="2147380"/>
                </a:cubicBezTo>
                <a:cubicBezTo>
                  <a:pt x="872218" y="2142350"/>
                  <a:pt x="867479" y="2141372"/>
                  <a:pt x="863341" y="2140522"/>
                </a:cubicBezTo>
                <a:cubicBezTo>
                  <a:pt x="862632" y="2140369"/>
                  <a:pt x="861940" y="2140229"/>
                  <a:pt x="861300" y="2140077"/>
                </a:cubicBezTo>
                <a:cubicBezTo>
                  <a:pt x="855976" y="2138756"/>
                  <a:pt x="852726" y="2135264"/>
                  <a:pt x="855270" y="2130133"/>
                </a:cubicBezTo>
                <a:cubicBezTo>
                  <a:pt x="855911" y="2128850"/>
                  <a:pt x="856630" y="2127618"/>
                  <a:pt x="857339" y="2126399"/>
                </a:cubicBezTo>
                <a:cubicBezTo>
                  <a:pt x="860588" y="2120824"/>
                  <a:pt x="863600" y="2115655"/>
                  <a:pt x="857720" y="2108225"/>
                </a:cubicBezTo>
                <a:cubicBezTo>
                  <a:pt x="856587" y="2106790"/>
                  <a:pt x="857828" y="2104898"/>
                  <a:pt x="859210" y="2102790"/>
                </a:cubicBezTo>
                <a:cubicBezTo>
                  <a:pt x="861102" y="2099907"/>
                  <a:pt x="863256" y="2096630"/>
                  <a:pt x="859935" y="2093570"/>
                </a:cubicBezTo>
                <a:cubicBezTo>
                  <a:pt x="857888" y="2091715"/>
                  <a:pt x="854668" y="2091144"/>
                  <a:pt x="851441" y="2090572"/>
                </a:cubicBezTo>
                <a:cubicBezTo>
                  <a:pt x="849914" y="2090293"/>
                  <a:pt x="848385" y="2090026"/>
                  <a:pt x="846978" y="2089620"/>
                </a:cubicBezTo>
                <a:cubicBezTo>
                  <a:pt x="842409" y="2088248"/>
                  <a:pt x="838215" y="2086559"/>
                  <a:pt x="836944" y="2081086"/>
                </a:cubicBezTo>
                <a:cubicBezTo>
                  <a:pt x="836144" y="2077669"/>
                  <a:pt x="833836" y="2077187"/>
                  <a:pt x="830456" y="2076463"/>
                </a:cubicBezTo>
                <a:cubicBezTo>
                  <a:pt x="830251" y="2076425"/>
                  <a:pt x="830043" y="2076374"/>
                  <a:pt x="829829" y="2076336"/>
                </a:cubicBezTo>
                <a:cubicBezTo>
                  <a:pt x="819795" y="2074113"/>
                  <a:pt x="817910" y="2072475"/>
                  <a:pt x="820266" y="2067141"/>
                </a:cubicBezTo>
                <a:cubicBezTo>
                  <a:pt x="822423" y="2062302"/>
                  <a:pt x="821337" y="2058200"/>
                  <a:pt x="820261" y="2054136"/>
                </a:cubicBezTo>
                <a:cubicBezTo>
                  <a:pt x="819622" y="2051723"/>
                  <a:pt x="818989" y="2049323"/>
                  <a:pt x="819041" y="2046795"/>
                </a:cubicBezTo>
                <a:cubicBezTo>
                  <a:pt x="819229" y="2038883"/>
                  <a:pt x="813906" y="2032521"/>
                  <a:pt x="807310" y="2030819"/>
                </a:cubicBezTo>
                <a:cubicBezTo>
                  <a:pt x="797463" y="2028330"/>
                  <a:pt x="790444" y="2023847"/>
                  <a:pt x="785026" y="2015465"/>
                </a:cubicBezTo>
                <a:cubicBezTo>
                  <a:pt x="782293" y="2011223"/>
                  <a:pt x="777301" y="2010334"/>
                  <a:pt x="772872" y="2013763"/>
                </a:cubicBezTo>
                <a:cubicBezTo>
                  <a:pt x="768132" y="2017408"/>
                  <a:pt x="762851" y="2017179"/>
                  <a:pt x="757582" y="2016963"/>
                </a:cubicBezTo>
                <a:cubicBezTo>
                  <a:pt x="755886" y="2016887"/>
                  <a:pt x="754193" y="2016824"/>
                  <a:pt x="752519" y="2016874"/>
                </a:cubicBezTo>
                <a:cubicBezTo>
                  <a:pt x="744682" y="2017116"/>
                  <a:pt x="744651" y="2016925"/>
                  <a:pt x="742720" y="2006143"/>
                </a:cubicBezTo>
                <a:lnTo>
                  <a:pt x="742626" y="2005622"/>
                </a:lnTo>
                <a:cubicBezTo>
                  <a:pt x="740364" y="1993087"/>
                  <a:pt x="735418" y="1982292"/>
                  <a:pt x="726373" y="1972640"/>
                </a:cubicBezTo>
                <a:cubicBezTo>
                  <a:pt x="722085" y="1968068"/>
                  <a:pt x="718364" y="1964817"/>
                  <a:pt x="712428" y="1963788"/>
                </a:cubicBezTo>
                <a:cubicBezTo>
                  <a:pt x="706492" y="1962747"/>
                  <a:pt x="701358" y="1961236"/>
                  <a:pt x="700791" y="1953514"/>
                </a:cubicBezTo>
                <a:cubicBezTo>
                  <a:pt x="700132" y="1944662"/>
                  <a:pt x="694431" y="1938630"/>
                  <a:pt x="687318" y="1934007"/>
                </a:cubicBezTo>
                <a:cubicBezTo>
                  <a:pt x="685744" y="1932991"/>
                  <a:pt x="684177" y="1931962"/>
                  <a:pt x="682610" y="1930933"/>
                </a:cubicBezTo>
                <a:cubicBezTo>
                  <a:pt x="676339" y="1926819"/>
                  <a:pt x="670066" y="1922704"/>
                  <a:pt x="663431" y="1919313"/>
                </a:cubicBezTo>
                <a:cubicBezTo>
                  <a:pt x="656129" y="1915541"/>
                  <a:pt x="654528" y="1909750"/>
                  <a:pt x="653303" y="1902346"/>
                </a:cubicBezTo>
                <a:cubicBezTo>
                  <a:pt x="652854" y="1899653"/>
                  <a:pt x="650408" y="1898548"/>
                  <a:pt x="647802" y="1897367"/>
                </a:cubicBezTo>
                <a:cubicBezTo>
                  <a:pt x="644127" y="1895704"/>
                  <a:pt x="640133" y="1893887"/>
                  <a:pt x="640960" y="1887271"/>
                </a:cubicBezTo>
                <a:cubicBezTo>
                  <a:pt x="641761" y="1880959"/>
                  <a:pt x="635354" y="1875396"/>
                  <a:pt x="628994" y="1871205"/>
                </a:cubicBezTo>
                <a:cubicBezTo>
                  <a:pt x="621965" y="1866557"/>
                  <a:pt x="617243" y="1859851"/>
                  <a:pt x="612454" y="1853070"/>
                </a:cubicBezTo>
                <a:cubicBezTo>
                  <a:pt x="607934" y="1846656"/>
                  <a:pt x="603355" y="1840154"/>
                  <a:pt x="596722" y="1835214"/>
                </a:cubicBezTo>
                <a:cubicBezTo>
                  <a:pt x="585038" y="1826552"/>
                  <a:pt x="573684" y="1815059"/>
                  <a:pt x="569586" y="1799412"/>
                </a:cubicBezTo>
                <a:cubicBezTo>
                  <a:pt x="563874" y="1794866"/>
                  <a:pt x="558941" y="1789519"/>
                  <a:pt x="553998" y="1784147"/>
                </a:cubicBezTo>
                <a:cubicBezTo>
                  <a:pt x="547159" y="1776730"/>
                  <a:pt x="540301" y="1769301"/>
                  <a:pt x="531331" y="1763941"/>
                </a:cubicBezTo>
                <a:cubicBezTo>
                  <a:pt x="529952" y="1763116"/>
                  <a:pt x="528565" y="1762290"/>
                  <a:pt x="527177" y="1761465"/>
                </a:cubicBezTo>
                <a:cubicBezTo>
                  <a:pt x="514541" y="1753972"/>
                  <a:pt x="501743" y="1746390"/>
                  <a:pt x="491852" y="1735061"/>
                </a:cubicBezTo>
                <a:cubicBezTo>
                  <a:pt x="484749" y="1733639"/>
                  <a:pt x="482050" y="1728191"/>
                  <a:pt x="479397" y="1722819"/>
                </a:cubicBezTo>
                <a:cubicBezTo>
                  <a:pt x="477370" y="1718729"/>
                  <a:pt x="475370" y="1714678"/>
                  <a:pt x="471452" y="1712532"/>
                </a:cubicBezTo>
                <a:cubicBezTo>
                  <a:pt x="467416" y="1710347"/>
                  <a:pt x="462887" y="1708950"/>
                  <a:pt x="458382" y="1707553"/>
                </a:cubicBezTo>
                <a:cubicBezTo>
                  <a:pt x="452738" y="1705813"/>
                  <a:pt x="447131" y="1704086"/>
                  <a:pt x="442573" y="1700809"/>
                </a:cubicBezTo>
                <a:cubicBezTo>
                  <a:pt x="432821" y="1693786"/>
                  <a:pt x="423870" y="1684033"/>
                  <a:pt x="420384" y="1672209"/>
                </a:cubicBezTo>
                <a:cubicBezTo>
                  <a:pt x="418593" y="1666088"/>
                  <a:pt x="417416" y="1665618"/>
                  <a:pt x="411809" y="1665846"/>
                </a:cubicBezTo>
                <a:cubicBezTo>
                  <a:pt x="407099" y="1666037"/>
                  <a:pt x="403047" y="1660474"/>
                  <a:pt x="403800" y="1656715"/>
                </a:cubicBezTo>
                <a:cubicBezTo>
                  <a:pt x="404884" y="1651203"/>
                  <a:pt x="405449" y="1647901"/>
                  <a:pt x="399042" y="1646822"/>
                </a:cubicBezTo>
                <a:cubicBezTo>
                  <a:pt x="398471" y="1646720"/>
                  <a:pt x="397901" y="1646619"/>
                  <a:pt x="397330" y="1646517"/>
                </a:cubicBezTo>
                <a:cubicBezTo>
                  <a:pt x="395590" y="1646199"/>
                  <a:pt x="393844" y="1645869"/>
                  <a:pt x="392069" y="1645869"/>
                </a:cubicBezTo>
                <a:cubicBezTo>
                  <a:pt x="381894" y="1645730"/>
                  <a:pt x="373696" y="1641348"/>
                  <a:pt x="367948" y="1633385"/>
                </a:cubicBezTo>
                <a:cubicBezTo>
                  <a:pt x="364687" y="1628877"/>
                  <a:pt x="360105" y="1625524"/>
                  <a:pt x="355523" y="1622184"/>
                </a:cubicBezTo>
                <a:cubicBezTo>
                  <a:pt x="347925" y="1616634"/>
                  <a:pt x="340326" y="1611084"/>
                  <a:pt x="338739" y="1600175"/>
                </a:cubicBezTo>
                <a:cubicBezTo>
                  <a:pt x="338456" y="1598333"/>
                  <a:pt x="335865" y="1595844"/>
                  <a:pt x="333934" y="1595374"/>
                </a:cubicBezTo>
                <a:cubicBezTo>
                  <a:pt x="319745" y="1591805"/>
                  <a:pt x="311429" y="1581582"/>
                  <a:pt x="303115" y="1571371"/>
                </a:cubicBezTo>
                <a:cubicBezTo>
                  <a:pt x="298924" y="1566228"/>
                  <a:pt x="294733" y="1561084"/>
                  <a:pt x="289791" y="1556791"/>
                </a:cubicBezTo>
                <a:cubicBezTo>
                  <a:pt x="281075" y="1549197"/>
                  <a:pt x="281357" y="1541615"/>
                  <a:pt x="288942" y="1532623"/>
                </a:cubicBezTo>
                <a:cubicBezTo>
                  <a:pt x="292994" y="1527810"/>
                  <a:pt x="289132" y="1519568"/>
                  <a:pt x="282960" y="1519517"/>
                </a:cubicBezTo>
                <a:cubicBezTo>
                  <a:pt x="282439" y="1519517"/>
                  <a:pt x="281926" y="1519530"/>
                  <a:pt x="281421" y="1519530"/>
                </a:cubicBezTo>
                <a:cubicBezTo>
                  <a:pt x="276081" y="1519580"/>
                  <a:pt x="271631" y="1519606"/>
                  <a:pt x="267931" y="1514577"/>
                </a:cubicBezTo>
                <a:cubicBezTo>
                  <a:pt x="260958" y="1505102"/>
                  <a:pt x="252385" y="1497051"/>
                  <a:pt x="241596" y="1492199"/>
                </a:cubicBezTo>
                <a:cubicBezTo>
                  <a:pt x="234753" y="1489113"/>
                  <a:pt x="231898" y="1483157"/>
                  <a:pt x="229042" y="1477213"/>
                </a:cubicBezTo>
                <a:cubicBezTo>
                  <a:pt x="226844" y="1472629"/>
                  <a:pt x="224645" y="1468057"/>
                  <a:pt x="220631" y="1464780"/>
                </a:cubicBezTo>
                <a:cubicBezTo>
                  <a:pt x="214648" y="1459878"/>
                  <a:pt x="212480" y="1453426"/>
                  <a:pt x="217239" y="1446124"/>
                </a:cubicBezTo>
                <a:cubicBezTo>
                  <a:pt x="217851" y="1445133"/>
                  <a:pt x="218699" y="1443101"/>
                  <a:pt x="218699" y="1443101"/>
                </a:cubicBezTo>
                <a:cubicBezTo>
                  <a:pt x="211798" y="1439494"/>
                  <a:pt x="209046" y="1432928"/>
                  <a:pt x="206282" y="1426324"/>
                </a:cubicBezTo>
                <a:cubicBezTo>
                  <a:pt x="203631" y="1419987"/>
                  <a:pt x="200970" y="1413624"/>
                  <a:pt x="194626" y="1409852"/>
                </a:cubicBezTo>
                <a:cubicBezTo>
                  <a:pt x="189821" y="1406970"/>
                  <a:pt x="185062" y="1402499"/>
                  <a:pt x="182659" y="1397546"/>
                </a:cubicBezTo>
                <a:cubicBezTo>
                  <a:pt x="180671" y="1393508"/>
                  <a:pt x="179391" y="1389113"/>
                  <a:pt x="178111" y="1384706"/>
                </a:cubicBezTo>
                <a:cubicBezTo>
                  <a:pt x="176812" y="1380249"/>
                  <a:pt x="175511" y="1375791"/>
                  <a:pt x="173472" y="1371689"/>
                </a:cubicBezTo>
                <a:cubicBezTo>
                  <a:pt x="171955" y="1368654"/>
                  <a:pt x="169426" y="1365898"/>
                  <a:pt x="166948" y="1363205"/>
                </a:cubicBezTo>
                <a:cubicBezTo>
                  <a:pt x="163575" y="1359535"/>
                  <a:pt x="160299" y="1355966"/>
                  <a:pt x="159810" y="1351940"/>
                </a:cubicBezTo>
                <a:cubicBezTo>
                  <a:pt x="158662" y="1342250"/>
                  <a:pt x="154090" y="1335253"/>
                  <a:pt x="149361" y="1328001"/>
                </a:cubicBezTo>
                <a:cubicBezTo>
                  <a:pt x="148460" y="1326629"/>
                  <a:pt x="147555" y="1325232"/>
                  <a:pt x="146666" y="1323823"/>
                </a:cubicBezTo>
                <a:cubicBezTo>
                  <a:pt x="143582" y="1318895"/>
                  <a:pt x="141022" y="1313663"/>
                  <a:pt x="138457" y="1308418"/>
                </a:cubicBezTo>
                <a:cubicBezTo>
                  <a:pt x="136944" y="1305319"/>
                  <a:pt x="135429" y="1302220"/>
                  <a:pt x="133805" y="1299185"/>
                </a:cubicBezTo>
                <a:cubicBezTo>
                  <a:pt x="129988" y="1292022"/>
                  <a:pt x="125937" y="1284910"/>
                  <a:pt x="121885" y="1277887"/>
                </a:cubicBezTo>
                <a:cubicBezTo>
                  <a:pt x="112840" y="1262151"/>
                  <a:pt x="110248" y="1245145"/>
                  <a:pt x="112227" y="1227384"/>
                </a:cubicBezTo>
                <a:cubicBezTo>
                  <a:pt x="113169" y="1218715"/>
                  <a:pt x="111520" y="1211743"/>
                  <a:pt x="105302" y="1205052"/>
                </a:cubicBezTo>
                <a:cubicBezTo>
                  <a:pt x="96539" y="1195677"/>
                  <a:pt x="88765" y="1185784"/>
                  <a:pt x="88765" y="1171368"/>
                </a:cubicBezTo>
                <a:cubicBezTo>
                  <a:pt x="88765" y="1166327"/>
                  <a:pt x="84008" y="1160673"/>
                  <a:pt x="80192" y="1156386"/>
                </a:cubicBezTo>
                <a:cubicBezTo>
                  <a:pt x="75678" y="1151377"/>
                  <a:pt x="74128" y="1145134"/>
                  <a:pt x="72586" y="1138926"/>
                </a:cubicBezTo>
                <a:cubicBezTo>
                  <a:pt x="71054" y="1132756"/>
                  <a:pt x="69530" y="1126620"/>
                  <a:pt x="65115" y="1121759"/>
                </a:cubicBezTo>
                <a:cubicBezTo>
                  <a:pt x="62767" y="1119158"/>
                  <a:pt x="63550" y="1116971"/>
                  <a:pt x="64383" y="1114649"/>
                </a:cubicBezTo>
                <a:cubicBezTo>
                  <a:pt x="64636" y="1113944"/>
                  <a:pt x="64894" y="1113225"/>
                  <a:pt x="65069" y="1112478"/>
                </a:cubicBezTo>
                <a:cubicBezTo>
                  <a:pt x="66341" y="1106872"/>
                  <a:pt x="67047" y="1101124"/>
                  <a:pt x="67707" y="1095425"/>
                </a:cubicBezTo>
                <a:cubicBezTo>
                  <a:pt x="68884" y="1084965"/>
                  <a:pt x="69827" y="1074978"/>
                  <a:pt x="61676" y="1065839"/>
                </a:cubicBezTo>
                <a:cubicBezTo>
                  <a:pt x="57503" y="1061182"/>
                  <a:pt x="55296" y="1054517"/>
                  <a:pt x="53222" y="1048252"/>
                </a:cubicBezTo>
                <a:cubicBezTo>
                  <a:pt x="53071" y="1047798"/>
                  <a:pt x="52922" y="1047347"/>
                  <a:pt x="52773" y="1046899"/>
                </a:cubicBezTo>
                <a:cubicBezTo>
                  <a:pt x="51783" y="1043931"/>
                  <a:pt x="52160" y="1039503"/>
                  <a:pt x="53809" y="1036865"/>
                </a:cubicBezTo>
                <a:cubicBezTo>
                  <a:pt x="54958" y="1035011"/>
                  <a:pt x="56727" y="1033407"/>
                  <a:pt x="58461" y="1031834"/>
                </a:cubicBezTo>
                <a:cubicBezTo>
                  <a:pt x="60781" y="1029733"/>
                  <a:pt x="63036" y="1027688"/>
                  <a:pt x="63656" y="1025181"/>
                </a:cubicBezTo>
                <a:cubicBezTo>
                  <a:pt x="64085" y="1023349"/>
                  <a:pt x="62151" y="1021032"/>
                  <a:pt x="60101" y="1018576"/>
                </a:cubicBezTo>
                <a:cubicBezTo>
                  <a:pt x="58776" y="1016988"/>
                  <a:pt x="57403" y="1015342"/>
                  <a:pt x="56589" y="1013733"/>
                </a:cubicBezTo>
                <a:cubicBezTo>
                  <a:pt x="55882" y="1012320"/>
                  <a:pt x="56824" y="1008880"/>
                  <a:pt x="58143" y="1007891"/>
                </a:cubicBezTo>
                <a:cubicBezTo>
                  <a:pt x="64126" y="1003557"/>
                  <a:pt x="68367" y="999976"/>
                  <a:pt x="64739" y="990930"/>
                </a:cubicBezTo>
                <a:cubicBezTo>
                  <a:pt x="63251" y="987241"/>
                  <a:pt x="63777" y="983215"/>
                  <a:pt x="64318" y="979082"/>
                </a:cubicBezTo>
                <a:cubicBezTo>
                  <a:pt x="64993" y="973927"/>
                  <a:pt x="65689" y="968605"/>
                  <a:pt x="62525" y="963559"/>
                </a:cubicBezTo>
                <a:cubicBezTo>
                  <a:pt x="61677" y="962193"/>
                  <a:pt x="64975" y="957340"/>
                  <a:pt x="67283" y="954984"/>
                </a:cubicBezTo>
                <a:cubicBezTo>
                  <a:pt x="71476" y="950745"/>
                  <a:pt x="73078" y="946882"/>
                  <a:pt x="65728" y="945986"/>
                </a:cubicBezTo>
                <a:cubicBezTo>
                  <a:pt x="60165" y="945307"/>
                  <a:pt x="57542" y="941767"/>
                  <a:pt x="54959" y="938282"/>
                </a:cubicBezTo>
                <a:cubicBezTo>
                  <a:pt x="53605" y="936456"/>
                  <a:pt x="52262" y="934644"/>
                  <a:pt x="50511" y="933266"/>
                </a:cubicBezTo>
                <a:cubicBezTo>
                  <a:pt x="38215" y="923562"/>
                  <a:pt x="34164" y="913526"/>
                  <a:pt x="36284" y="897132"/>
                </a:cubicBezTo>
                <a:cubicBezTo>
                  <a:pt x="38357" y="881209"/>
                  <a:pt x="31478" y="865567"/>
                  <a:pt x="16967" y="854685"/>
                </a:cubicBezTo>
                <a:cubicBezTo>
                  <a:pt x="10136" y="849597"/>
                  <a:pt x="10043" y="843472"/>
                  <a:pt x="13906" y="835981"/>
                </a:cubicBezTo>
                <a:cubicBezTo>
                  <a:pt x="16591" y="830798"/>
                  <a:pt x="19323" y="825570"/>
                  <a:pt x="22715" y="820858"/>
                </a:cubicBezTo>
                <a:cubicBezTo>
                  <a:pt x="28180" y="813227"/>
                  <a:pt x="25966" y="809222"/>
                  <a:pt x="18192" y="804746"/>
                </a:cubicBezTo>
                <a:cubicBezTo>
                  <a:pt x="13199" y="801873"/>
                  <a:pt x="10042" y="796125"/>
                  <a:pt x="19229" y="792215"/>
                </a:cubicBezTo>
                <a:cubicBezTo>
                  <a:pt x="23312" y="790481"/>
                  <a:pt x="21506" y="787803"/>
                  <a:pt x="19862" y="785364"/>
                </a:cubicBezTo>
                <a:cubicBezTo>
                  <a:pt x="19495" y="784821"/>
                  <a:pt x="19136" y="784289"/>
                  <a:pt x="18853" y="783782"/>
                </a:cubicBezTo>
                <a:cubicBezTo>
                  <a:pt x="13435" y="774029"/>
                  <a:pt x="13340" y="773746"/>
                  <a:pt x="22998" y="771815"/>
                </a:cubicBezTo>
                <a:cubicBezTo>
                  <a:pt x="23509" y="771713"/>
                  <a:pt x="24021" y="771620"/>
                  <a:pt x="24529" y="771529"/>
                </a:cubicBezTo>
                <a:cubicBezTo>
                  <a:pt x="28702" y="770778"/>
                  <a:pt x="32536" y="770089"/>
                  <a:pt x="32326" y="764418"/>
                </a:cubicBezTo>
                <a:cubicBezTo>
                  <a:pt x="32043" y="756362"/>
                  <a:pt x="26249" y="751322"/>
                  <a:pt x="18853" y="752594"/>
                </a:cubicBezTo>
                <a:cubicBezTo>
                  <a:pt x="17184" y="752895"/>
                  <a:pt x="15571" y="753528"/>
                  <a:pt x="13960" y="754159"/>
                </a:cubicBezTo>
                <a:cubicBezTo>
                  <a:pt x="12297" y="754812"/>
                  <a:pt x="10635" y="755463"/>
                  <a:pt x="8912" y="755750"/>
                </a:cubicBezTo>
                <a:cubicBezTo>
                  <a:pt x="4106" y="756503"/>
                  <a:pt x="-1405" y="750851"/>
                  <a:pt x="1091" y="747128"/>
                </a:cubicBezTo>
                <a:cubicBezTo>
                  <a:pt x="4887" y="741396"/>
                  <a:pt x="3942" y="736423"/>
                  <a:pt x="2882" y="730849"/>
                </a:cubicBezTo>
                <a:cubicBezTo>
                  <a:pt x="2705" y="729919"/>
                  <a:pt x="2525" y="728971"/>
                  <a:pt x="2364" y="728001"/>
                </a:cubicBezTo>
                <a:cubicBezTo>
                  <a:pt x="2156" y="726727"/>
                  <a:pt x="1932" y="725452"/>
                  <a:pt x="1707" y="724174"/>
                </a:cubicBezTo>
                <a:cubicBezTo>
                  <a:pt x="404" y="716766"/>
                  <a:pt x="-912" y="709278"/>
                  <a:pt x="856" y="701242"/>
                </a:cubicBezTo>
                <a:cubicBezTo>
                  <a:pt x="1083" y="700173"/>
                  <a:pt x="1206" y="699108"/>
                  <a:pt x="1326" y="698076"/>
                </a:cubicBezTo>
                <a:cubicBezTo>
                  <a:pt x="1702" y="694830"/>
                  <a:pt x="2042" y="691888"/>
                  <a:pt x="5473" y="690029"/>
                </a:cubicBezTo>
                <a:cubicBezTo>
                  <a:pt x="5667" y="689925"/>
                  <a:pt x="5861" y="689821"/>
                  <a:pt x="6053" y="689717"/>
                </a:cubicBezTo>
                <a:cubicBezTo>
                  <a:pt x="13012" y="685977"/>
                  <a:pt x="18053" y="683266"/>
                  <a:pt x="14706" y="672080"/>
                </a:cubicBezTo>
                <a:cubicBezTo>
                  <a:pt x="12365" y="664169"/>
                  <a:pt x="12152" y="655672"/>
                  <a:pt x="11938" y="647140"/>
                </a:cubicBezTo>
                <a:cubicBezTo>
                  <a:pt x="11800" y="641598"/>
                  <a:pt x="11661" y="636040"/>
                  <a:pt x="10937" y="630622"/>
                </a:cubicBezTo>
                <a:cubicBezTo>
                  <a:pt x="9607" y="620541"/>
                  <a:pt x="7683" y="610554"/>
                  <a:pt x="5760" y="600565"/>
                </a:cubicBezTo>
                <a:cubicBezTo>
                  <a:pt x="4618" y="594636"/>
                  <a:pt x="3476" y="588706"/>
                  <a:pt x="2458" y="582756"/>
                </a:cubicBezTo>
                <a:cubicBezTo>
                  <a:pt x="1610" y="577809"/>
                  <a:pt x="3400" y="573523"/>
                  <a:pt x="7781" y="570743"/>
                </a:cubicBezTo>
                <a:cubicBezTo>
                  <a:pt x="11233" y="568559"/>
                  <a:pt x="14713" y="566409"/>
                  <a:pt x="18195" y="564260"/>
                </a:cubicBezTo>
                <a:cubicBezTo>
                  <a:pt x="23646" y="560893"/>
                  <a:pt x="29099" y="557526"/>
                  <a:pt x="34447" y="554018"/>
                </a:cubicBezTo>
                <a:cubicBezTo>
                  <a:pt x="38640" y="551287"/>
                  <a:pt x="41231" y="547140"/>
                  <a:pt x="37839" y="542383"/>
                </a:cubicBezTo>
                <a:cubicBezTo>
                  <a:pt x="37537" y="541959"/>
                  <a:pt x="37238" y="541510"/>
                  <a:pt x="36933" y="541054"/>
                </a:cubicBezTo>
                <a:cubicBezTo>
                  <a:pt x="34764" y="537807"/>
                  <a:pt x="32338" y="534173"/>
                  <a:pt x="27050" y="536447"/>
                </a:cubicBezTo>
                <a:lnTo>
                  <a:pt x="26840" y="536536"/>
                </a:lnTo>
                <a:cubicBezTo>
                  <a:pt x="23714" y="537870"/>
                  <a:pt x="20753" y="539135"/>
                  <a:pt x="17250" y="537200"/>
                </a:cubicBezTo>
                <a:cubicBezTo>
                  <a:pt x="13434" y="535080"/>
                  <a:pt x="12304" y="527966"/>
                  <a:pt x="15131" y="525092"/>
                </a:cubicBezTo>
                <a:cubicBezTo>
                  <a:pt x="19225" y="520997"/>
                  <a:pt x="24206" y="519883"/>
                  <a:pt x="29514" y="518696"/>
                </a:cubicBezTo>
                <a:cubicBezTo>
                  <a:pt x="29947" y="518599"/>
                  <a:pt x="30382" y="518502"/>
                  <a:pt x="30819" y="518403"/>
                </a:cubicBezTo>
                <a:cubicBezTo>
                  <a:pt x="40854" y="516094"/>
                  <a:pt x="42926" y="513503"/>
                  <a:pt x="42879" y="504505"/>
                </a:cubicBezTo>
                <a:cubicBezTo>
                  <a:pt x="42879" y="499994"/>
                  <a:pt x="42406" y="495483"/>
                  <a:pt x="41932" y="490959"/>
                </a:cubicBezTo>
                <a:cubicBezTo>
                  <a:pt x="41673" y="488490"/>
                  <a:pt x="41414" y="486018"/>
                  <a:pt x="41231" y="483540"/>
                </a:cubicBezTo>
                <a:cubicBezTo>
                  <a:pt x="40854" y="478122"/>
                  <a:pt x="43869" y="476992"/>
                  <a:pt x="50747" y="480195"/>
                </a:cubicBezTo>
                <a:cubicBezTo>
                  <a:pt x="51682" y="480620"/>
                  <a:pt x="52511" y="481341"/>
                  <a:pt x="53334" y="482058"/>
                </a:cubicBezTo>
                <a:cubicBezTo>
                  <a:pt x="54336" y="482930"/>
                  <a:pt x="55330" y="483795"/>
                  <a:pt x="56495" y="484105"/>
                </a:cubicBezTo>
                <a:cubicBezTo>
                  <a:pt x="61300" y="485424"/>
                  <a:pt x="66482" y="484765"/>
                  <a:pt x="68649" y="479913"/>
                </a:cubicBezTo>
                <a:cubicBezTo>
                  <a:pt x="68804" y="479560"/>
                  <a:pt x="68960" y="479205"/>
                  <a:pt x="69115" y="478852"/>
                </a:cubicBezTo>
                <a:cubicBezTo>
                  <a:pt x="74115" y="467505"/>
                  <a:pt x="79241" y="455867"/>
                  <a:pt x="72936" y="443165"/>
                </a:cubicBezTo>
                <a:cubicBezTo>
                  <a:pt x="70487" y="438219"/>
                  <a:pt x="71570" y="433272"/>
                  <a:pt x="75339" y="430539"/>
                </a:cubicBezTo>
                <a:cubicBezTo>
                  <a:pt x="85327" y="423285"/>
                  <a:pt x="83442" y="414946"/>
                  <a:pt x="78778" y="406136"/>
                </a:cubicBezTo>
                <a:cubicBezTo>
                  <a:pt x="76611" y="401989"/>
                  <a:pt x="75763" y="398786"/>
                  <a:pt x="77082" y="393556"/>
                </a:cubicBezTo>
                <a:cubicBezTo>
                  <a:pt x="81086" y="377821"/>
                  <a:pt x="86221" y="362557"/>
                  <a:pt x="92440" y="347670"/>
                </a:cubicBezTo>
                <a:cubicBezTo>
                  <a:pt x="94136" y="343572"/>
                  <a:pt x="96822" y="338012"/>
                  <a:pt x="100309" y="336881"/>
                </a:cubicBezTo>
                <a:cubicBezTo>
                  <a:pt x="106093" y="335009"/>
                  <a:pt x="105409" y="330900"/>
                  <a:pt x="104722" y="326776"/>
                </a:cubicBezTo>
                <a:cubicBezTo>
                  <a:pt x="104062" y="322806"/>
                  <a:pt x="103399" y="318823"/>
                  <a:pt x="108506" y="316813"/>
                </a:cubicBezTo>
                <a:cubicBezTo>
                  <a:pt x="115407" y="314119"/>
                  <a:pt x="113937" y="309165"/>
                  <a:pt x="112483" y="304269"/>
                </a:cubicBezTo>
                <a:cubicBezTo>
                  <a:pt x="111903" y="302315"/>
                  <a:pt x="111325" y="300369"/>
                  <a:pt x="111285" y="298581"/>
                </a:cubicBezTo>
                <a:cubicBezTo>
                  <a:pt x="111218" y="295445"/>
                  <a:pt x="112173" y="292363"/>
                  <a:pt x="113131" y="289269"/>
                </a:cubicBezTo>
                <a:cubicBezTo>
                  <a:pt x="114879" y="283623"/>
                  <a:pt x="116640" y="277938"/>
                  <a:pt x="112227" y="271821"/>
                </a:cubicBezTo>
                <a:cubicBezTo>
                  <a:pt x="111002" y="270125"/>
                  <a:pt x="112840" y="264189"/>
                  <a:pt x="115007" y="262492"/>
                </a:cubicBezTo>
                <a:cubicBezTo>
                  <a:pt x="117628" y="260450"/>
                  <a:pt x="120479" y="258684"/>
                  <a:pt x="123330" y="256917"/>
                </a:cubicBezTo>
                <a:cubicBezTo>
                  <a:pt x="130216" y="252650"/>
                  <a:pt x="137098" y="248385"/>
                  <a:pt x="140730" y="240256"/>
                </a:cubicBezTo>
                <a:cubicBezTo>
                  <a:pt x="150434" y="238890"/>
                  <a:pt x="159009" y="236770"/>
                  <a:pt x="159857" y="224144"/>
                </a:cubicBezTo>
                <a:cubicBezTo>
                  <a:pt x="160108" y="220312"/>
                  <a:pt x="163815" y="219066"/>
                  <a:pt x="167400" y="217862"/>
                </a:cubicBezTo>
                <a:cubicBezTo>
                  <a:pt x="168532" y="217481"/>
                  <a:pt x="169650" y="217105"/>
                  <a:pt x="170646" y="216653"/>
                </a:cubicBezTo>
                <a:cubicBezTo>
                  <a:pt x="173740" y="215227"/>
                  <a:pt x="176784" y="213656"/>
                  <a:pt x="179828" y="212085"/>
                </a:cubicBezTo>
                <a:cubicBezTo>
                  <a:pt x="185127" y="209349"/>
                  <a:pt x="190426" y="206615"/>
                  <a:pt x="195991" y="204640"/>
                </a:cubicBezTo>
                <a:cubicBezTo>
                  <a:pt x="198943" y="203594"/>
                  <a:pt x="200538" y="200755"/>
                  <a:pt x="202115" y="197951"/>
                </a:cubicBezTo>
                <a:cubicBezTo>
                  <a:pt x="204516" y="193683"/>
                  <a:pt x="206872" y="189494"/>
                  <a:pt x="213893" y="191826"/>
                </a:cubicBezTo>
                <a:cubicBezTo>
                  <a:pt x="217734" y="182307"/>
                  <a:pt x="225647" y="177202"/>
                  <a:pt x="233600" y="172072"/>
                </a:cubicBezTo>
                <a:cubicBezTo>
                  <a:pt x="235016" y="171159"/>
                  <a:pt x="236432" y="170246"/>
                  <a:pt x="237827" y="169306"/>
                </a:cubicBezTo>
                <a:cubicBezTo>
                  <a:pt x="239146" y="168411"/>
                  <a:pt x="239900" y="165019"/>
                  <a:pt x="239382" y="163229"/>
                </a:cubicBezTo>
                <a:cubicBezTo>
                  <a:pt x="237303" y="156133"/>
                  <a:pt x="242291" y="152549"/>
                  <a:pt x="246444" y="149565"/>
                </a:cubicBezTo>
                <a:cubicBezTo>
                  <a:pt x="246620" y="149440"/>
                  <a:pt x="246794" y="149314"/>
                  <a:pt x="246967" y="149189"/>
                </a:cubicBezTo>
                <a:cubicBezTo>
                  <a:pt x="252500" y="145212"/>
                  <a:pt x="258542" y="141896"/>
                  <a:pt x="264569" y="138586"/>
                </a:cubicBezTo>
                <a:cubicBezTo>
                  <a:pt x="266752" y="137387"/>
                  <a:pt x="268933" y="136190"/>
                  <a:pt x="271088" y="134962"/>
                </a:cubicBezTo>
                <a:cubicBezTo>
                  <a:pt x="272738" y="134017"/>
                  <a:pt x="274430" y="133140"/>
                  <a:pt x="276121" y="132265"/>
                </a:cubicBezTo>
                <a:cubicBezTo>
                  <a:pt x="282684" y="128868"/>
                  <a:pt x="289201" y="125496"/>
                  <a:pt x="292947" y="118190"/>
                </a:cubicBezTo>
                <a:cubicBezTo>
                  <a:pt x="294455" y="115269"/>
                  <a:pt x="297518" y="112537"/>
                  <a:pt x="300533" y="111076"/>
                </a:cubicBezTo>
                <a:cubicBezTo>
                  <a:pt x="304235" y="109309"/>
                  <a:pt x="308091" y="107814"/>
                  <a:pt x="311941" y="106320"/>
                </a:cubicBezTo>
                <a:cubicBezTo>
                  <a:pt x="317842" y="104032"/>
                  <a:pt x="323731" y="101748"/>
                  <a:pt x="329034" y="98498"/>
                </a:cubicBezTo>
                <a:cubicBezTo>
                  <a:pt x="332391" y="96451"/>
                  <a:pt x="335378" y="93851"/>
                  <a:pt x="338379" y="91239"/>
                </a:cubicBezTo>
                <a:cubicBezTo>
                  <a:pt x="343256" y="86995"/>
                  <a:pt x="348167" y="82719"/>
                  <a:pt x="354758" y="80736"/>
                </a:cubicBezTo>
                <a:cubicBezTo>
                  <a:pt x="359046" y="79464"/>
                  <a:pt x="364603" y="77674"/>
                  <a:pt x="366676" y="74377"/>
                </a:cubicBezTo>
                <a:cubicBezTo>
                  <a:pt x="374556" y="61641"/>
                  <a:pt x="386773" y="63026"/>
                  <a:pt x="397533" y="64246"/>
                </a:cubicBezTo>
                <a:cubicBezTo>
                  <a:pt x="399510" y="64470"/>
                  <a:pt x="401439" y="64688"/>
                  <a:pt x="403282" y="64813"/>
                </a:cubicBezTo>
                <a:cubicBezTo>
                  <a:pt x="429523" y="66509"/>
                  <a:pt x="453739" y="59866"/>
                  <a:pt x="478095" y="52658"/>
                </a:cubicBezTo>
                <a:cubicBezTo>
                  <a:pt x="485021" y="50632"/>
                  <a:pt x="484643" y="45450"/>
                  <a:pt x="482194" y="38807"/>
                </a:cubicBezTo>
                <a:cubicBezTo>
                  <a:pt x="479273" y="30798"/>
                  <a:pt x="481487" y="29385"/>
                  <a:pt x="491287" y="30846"/>
                </a:cubicBezTo>
                <a:cubicBezTo>
                  <a:pt x="492246" y="30989"/>
                  <a:pt x="493239" y="31475"/>
                  <a:pt x="494229" y="31960"/>
                </a:cubicBezTo>
                <a:cubicBezTo>
                  <a:pt x="496503" y="33072"/>
                  <a:pt x="498763" y="34179"/>
                  <a:pt x="500568" y="31128"/>
                </a:cubicBezTo>
                <a:cubicBezTo>
                  <a:pt x="506127" y="21659"/>
                  <a:pt x="514323" y="23449"/>
                  <a:pt x="522144" y="25899"/>
                </a:cubicBezTo>
                <a:cubicBezTo>
                  <a:pt x="523023" y="26176"/>
                  <a:pt x="523886" y="26472"/>
                  <a:pt x="524736" y="26763"/>
                </a:cubicBezTo>
                <a:cubicBezTo>
                  <a:pt x="530398" y="28706"/>
                  <a:pt x="535502" y="30458"/>
                  <a:pt x="541318" y="25051"/>
                </a:cubicBezTo>
                <a:cubicBezTo>
                  <a:pt x="544333" y="22224"/>
                  <a:pt x="549845" y="20858"/>
                  <a:pt x="554227" y="20905"/>
                </a:cubicBezTo>
                <a:cubicBezTo>
                  <a:pt x="566429" y="20999"/>
                  <a:pt x="576889" y="19209"/>
                  <a:pt x="584991" y="8420"/>
                </a:cubicBezTo>
                <a:cubicBezTo>
                  <a:pt x="589815" y="2036"/>
                  <a:pt x="596793" y="1992"/>
                  <a:pt x="603866" y="1948"/>
                </a:cubicBezTo>
                <a:cubicBezTo>
                  <a:pt x="608534" y="1919"/>
                  <a:pt x="613245" y="1889"/>
                  <a:pt x="617404" y="34"/>
                </a:cubicBezTo>
                <a:cubicBezTo>
                  <a:pt x="618487" y="-437"/>
                  <a:pt x="622398" y="4039"/>
                  <a:pt x="624282" y="6772"/>
                </a:cubicBezTo>
                <a:cubicBezTo>
                  <a:pt x="625197" y="8083"/>
                  <a:pt x="625997" y="9516"/>
                  <a:pt x="626795" y="10947"/>
                </a:cubicBezTo>
                <a:cubicBezTo>
                  <a:pt x="629404" y="15630"/>
                  <a:pt x="632000" y="20287"/>
                  <a:pt x="638604" y="20575"/>
                </a:cubicBezTo>
                <a:cubicBezTo>
                  <a:pt x="647885" y="20952"/>
                  <a:pt x="649534" y="26653"/>
                  <a:pt x="650476" y="34473"/>
                </a:cubicBezTo>
                <a:cubicBezTo>
                  <a:pt x="651229" y="40786"/>
                  <a:pt x="655281" y="41822"/>
                  <a:pt x="659898" y="37912"/>
                </a:cubicBezTo>
                <a:cubicBezTo>
                  <a:pt x="660457" y="37433"/>
                  <a:pt x="661038" y="36959"/>
                  <a:pt x="661622" y="36484"/>
                </a:cubicBezTo>
                <a:cubicBezTo>
                  <a:pt x="663792" y="34716"/>
                  <a:pt x="666006" y="32912"/>
                  <a:pt x="667342" y="30610"/>
                </a:cubicBezTo>
                <a:cubicBezTo>
                  <a:pt x="670357" y="25428"/>
                  <a:pt x="671723" y="20575"/>
                  <a:pt x="665458" y="15393"/>
                </a:cubicBezTo>
                <a:cubicBezTo>
                  <a:pt x="660747" y="11530"/>
                  <a:pt x="663668" y="4086"/>
                  <a:pt x="669086" y="3332"/>
                </a:cubicBezTo>
                <a:cubicBezTo>
                  <a:pt x="675681" y="2484"/>
                  <a:pt x="689202" y="11059"/>
                  <a:pt x="690049" y="16853"/>
                </a:cubicBezTo>
                <a:cubicBezTo>
                  <a:pt x="690127" y="17394"/>
                  <a:pt x="689783" y="17977"/>
                  <a:pt x="689431" y="18572"/>
                </a:cubicBezTo>
                <a:cubicBezTo>
                  <a:pt x="689139" y="19065"/>
                  <a:pt x="688842" y="19565"/>
                  <a:pt x="688778" y="20057"/>
                </a:cubicBezTo>
                <a:cubicBezTo>
                  <a:pt x="688678" y="21021"/>
                  <a:pt x="688580" y="21912"/>
                  <a:pt x="688490" y="22737"/>
                </a:cubicBezTo>
                <a:cubicBezTo>
                  <a:pt x="687428" y="32423"/>
                  <a:pt x="687380" y="32858"/>
                  <a:pt x="696975" y="33814"/>
                </a:cubicBezTo>
                <a:cubicBezTo>
                  <a:pt x="697551" y="33868"/>
                  <a:pt x="698133" y="33916"/>
                  <a:pt x="698717" y="33964"/>
                </a:cubicBezTo>
                <a:cubicBezTo>
                  <a:pt x="701662" y="34208"/>
                  <a:pt x="704658" y="34456"/>
                  <a:pt x="707292" y="35557"/>
                </a:cubicBezTo>
                <a:cubicBezTo>
                  <a:pt x="708679" y="36127"/>
                  <a:pt x="710098" y="36808"/>
                  <a:pt x="711530" y="37495"/>
                </a:cubicBezTo>
                <a:cubicBezTo>
                  <a:pt x="717785" y="40495"/>
                  <a:pt x="724313" y="43626"/>
                  <a:pt x="729718" y="38336"/>
                </a:cubicBezTo>
                <a:cubicBezTo>
                  <a:pt x="732527" y="35591"/>
                  <a:pt x="733078" y="30545"/>
                  <a:pt x="733633" y="25472"/>
                </a:cubicBezTo>
                <a:cubicBezTo>
                  <a:pt x="733889" y="23143"/>
                  <a:pt x="734143" y="20810"/>
                  <a:pt x="734618" y="18691"/>
                </a:cubicBezTo>
                <a:cubicBezTo>
                  <a:pt x="736502" y="10116"/>
                  <a:pt x="740035" y="7619"/>
                  <a:pt x="749645" y="8656"/>
                </a:cubicBezTo>
                <a:cubicBezTo>
                  <a:pt x="753020" y="9014"/>
                  <a:pt x="756387" y="9563"/>
                  <a:pt x="759751" y="10111"/>
                </a:cubicBezTo>
                <a:cubicBezTo>
                  <a:pt x="765687" y="11078"/>
                  <a:pt x="771613" y="12044"/>
                  <a:pt x="777536" y="11954"/>
                </a:cubicBezTo>
                <a:cubicBezTo>
                  <a:pt x="793100" y="11727"/>
                  <a:pt x="804362" y="19981"/>
                  <a:pt x="815598" y="28216"/>
                </a:cubicBezTo>
                <a:cubicBezTo>
                  <a:pt x="818374" y="30252"/>
                  <a:pt x="821149" y="32286"/>
                  <a:pt x="823987" y="34190"/>
                </a:cubicBezTo>
                <a:cubicBezTo>
                  <a:pt x="826108" y="35604"/>
                  <a:pt x="825119" y="40786"/>
                  <a:pt x="821632" y="43000"/>
                </a:cubicBezTo>
                <a:cubicBezTo>
                  <a:pt x="820906" y="43462"/>
                  <a:pt x="819963" y="43805"/>
                  <a:pt x="819015" y="44151"/>
                </a:cubicBezTo>
                <a:cubicBezTo>
                  <a:pt x="816577" y="45039"/>
                  <a:pt x="814107" y="45938"/>
                  <a:pt x="815226" y="48889"/>
                </a:cubicBezTo>
                <a:cubicBezTo>
                  <a:pt x="818147" y="56616"/>
                  <a:pt x="815744" y="62363"/>
                  <a:pt x="811362" y="68346"/>
                </a:cubicBezTo>
                <a:cubicBezTo>
                  <a:pt x="808441" y="72304"/>
                  <a:pt x="808676" y="76826"/>
                  <a:pt x="810184" y="81632"/>
                </a:cubicBezTo>
                <a:cubicBezTo>
                  <a:pt x="815791" y="99298"/>
                  <a:pt x="817345" y="100241"/>
                  <a:pt x="834352" y="94163"/>
                </a:cubicBezTo>
                <a:cubicBezTo>
                  <a:pt x="835050" y="93914"/>
                  <a:pt x="835755" y="93675"/>
                  <a:pt x="836460" y="93436"/>
                </a:cubicBezTo>
                <a:cubicBezTo>
                  <a:pt x="839085" y="92546"/>
                  <a:pt x="841718" y="91654"/>
                  <a:pt x="844057" y="90206"/>
                </a:cubicBezTo>
                <a:cubicBezTo>
                  <a:pt x="844264" y="90079"/>
                  <a:pt x="844475" y="89952"/>
                  <a:pt x="844690" y="89824"/>
                </a:cubicBezTo>
                <a:cubicBezTo>
                  <a:pt x="847264" y="88285"/>
                  <a:pt x="850179" y="86543"/>
                  <a:pt x="847874" y="82150"/>
                </a:cubicBezTo>
                <a:cubicBezTo>
                  <a:pt x="846569" y="79698"/>
                  <a:pt x="845490" y="77128"/>
                  <a:pt x="844410" y="74559"/>
                </a:cubicBezTo>
                <a:cubicBezTo>
                  <a:pt x="843229" y="71745"/>
                  <a:pt x="842048" y="68932"/>
                  <a:pt x="840571" y="66273"/>
                </a:cubicBezTo>
                <a:cubicBezTo>
                  <a:pt x="837179" y="60243"/>
                  <a:pt x="837791" y="55391"/>
                  <a:pt x="843068" y="50915"/>
                </a:cubicBezTo>
                <a:cubicBezTo>
                  <a:pt x="849051" y="45874"/>
                  <a:pt x="856353" y="43943"/>
                  <a:pt x="862477" y="48183"/>
                </a:cubicBezTo>
                <a:cubicBezTo>
                  <a:pt x="871993" y="54778"/>
                  <a:pt x="880805" y="62740"/>
                  <a:pt x="888954" y="71031"/>
                </a:cubicBezTo>
                <a:cubicBezTo>
                  <a:pt x="890693" y="72800"/>
                  <a:pt x="891160" y="75747"/>
                  <a:pt x="891635" y="78745"/>
                </a:cubicBezTo>
                <a:cubicBezTo>
                  <a:pt x="891920" y="80540"/>
                  <a:pt x="892207" y="82352"/>
                  <a:pt x="892771" y="83940"/>
                </a:cubicBezTo>
                <a:cubicBezTo>
                  <a:pt x="895410" y="91243"/>
                  <a:pt x="907327" y="101136"/>
                  <a:pt x="913310" y="100052"/>
                </a:cubicBezTo>
                <a:cubicBezTo>
                  <a:pt x="916076" y="99566"/>
                  <a:pt x="918608" y="97942"/>
                  <a:pt x="921156" y="96307"/>
                </a:cubicBezTo>
                <a:cubicBezTo>
                  <a:pt x="922557" y="95408"/>
                  <a:pt x="923964" y="94505"/>
                  <a:pt x="925419" y="93786"/>
                </a:cubicBezTo>
                <a:cubicBezTo>
                  <a:pt x="925767" y="93613"/>
                  <a:pt x="926153" y="93401"/>
                  <a:pt x="926562" y="93177"/>
                </a:cubicBezTo>
                <a:cubicBezTo>
                  <a:pt x="929262" y="91696"/>
                  <a:pt x="932951" y="89672"/>
                  <a:pt x="932910" y="94540"/>
                </a:cubicBezTo>
                <a:cubicBezTo>
                  <a:pt x="932863" y="106742"/>
                  <a:pt x="938986" y="113997"/>
                  <a:pt x="948456" y="119792"/>
                </a:cubicBezTo>
                <a:cubicBezTo>
                  <a:pt x="951895" y="121865"/>
                  <a:pt x="952979" y="125775"/>
                  <a:pt x="951471" y="128742"/>
                </a:cubicBezTo>
                <a:cubicBezTo>
                  <a:pt x="951227" y="129219"/>
                  <a:pt x="950980" y="129687"/>
                  <a:pt x="950735" y="130151"/>
                </a:cubicBezTo>
                <a:cubicBezTo>
                  <a:pt x="948135" y="135058"/>
                  <a:pt x="945952" y="139178"/>
                  <a:pt x="954863" y="140426"/>
                </a:cubicBezTo>
                <a:cubicBezTo>
                  <a:pt x="962401" y="141463"/>
                  <a:pt x="967631" y="145703"/>
                  <a:pt x="971777" y="151780"/>
                </a:cubicBezTo>
                <a:cubicBezTo>
                  <a:pt x="976630" y="158942"/>
                  <a:pt x="983271" y="163087"/>
                  <a:pt x="992034" y="164172"/>
                </a:cubicBezTo>
                <a:cubicBezTo>
                  <a:pt x="1000703" y="165255"/>
                  <a:pt x="1008854" y="169777"/>
                  <a:pt x="1011398" y="177645"/>
                </a:cubicBezTo>
                <a:cubicBezTo>
                  <a:pt x="1015778" y="191271"/>
                  <a:pt x="1025825" y="199153"/>
                  <a:pt x="1035883" y="207042"/>
                </a:cubicBezTo>
                <a:cubicBezTo>
                  <a:pt x="1039457" y="209845"/>
                  <a:pt x="1043032" y="212648"/>
                  <a:pt x="1046354" y="215711"/>
                </a:cubicBezTo>
                <a:cubicBezTo>
                  <a:pt x="1047078" y="216381"/>
                  <a:pt x="1047806" y="217048"/>
                  <a:pt x="1048534" y="217715"/>
                </a:cubicBezTo>
                <a:cubicBezTo>
                  <a:pt x="1050365" y="219392"/>
                  <a:pt x="1052200" y="221073"/>
                  <a:pt x="1053987" y="222825"/>
                </a:cubicBezTo>
                <a:cubicBezTo>
                  <a:pt x="1055870" y="224662"/>
                  <a:pt x="1053986" y="230693"/>
                  <a:pt x="1051018" y="231446"/>
                </a:cubicBezTo>
                <a:cubicBezTo>
                  <a:pt x="1049527" y="231825"/>
                  <a:pt x="1047962" y="231968"/>
                  <a:pt x="1046400" y="232112"/>
                </a:cubicBezTo>
                <a:cubicBezTo>
                  <a:pt x="1044458" y="232291"/>
                  <a:pt x="1042524" y="232468"/>
                  <a:pt x="1040747" y="233096"/>
                </a:cubicBezTo>
                <a:cubicBezTo>
                  <a:pt x="1032833" y="235875"/>
                  <a:pt x="1028264" y="249443"/>
                  <a:pt x="1033116" y="255426"/>
                </a:cubicBezTo>
                <a:cubicBezTo>
                  <a:pt x="1036037" y="259053"/>
                  <a:pt x="1039334" y="262446"/>
                  <a:pt x="1042679" y="265650"/>
                </a:cubicBezTo>
                <a:cubicBezTo>
                  <a:pt x="1045600" y="268475"/>
                  <a:pt x="1049463" y="266544"/>
                  <a:pt x="1050028" y="260514"/>
                </a:cubicBezTo>
                <a:cubicBezTo>
                  <a:pt x="1050547" y="254861"/>
                  <a:pt x="1054034" y="249961"/>
                  <a:pt x="1057614" y="250810"/>
                </a:cubicBezTo>
                <a:cubicBezTo>
                  <a:pt x="1059852" y="251320"/>
                  <a:pt x="1062133" y="251757"/>
                  <a:pt x="1064423" y="252195"/>
                </a:cubicBezTo>
                <a:cubicBezTo>
                  <a:pt x="1074374" y="254102"/>
                  <a:pt x="1084490" y="256040"/>
                  <a:pt x="1091959" y="264236"/>
                </a:cubicBezTo>
                <a:cubicBezTo>
                  <a:pt x="1094038" y="266522"/>
                  <a:pt x="1096080" y="268846"/>
                  <a:pt x="1098126" y="271174"/>
                </a:cubicBezTo>
                <a:cubicBezTo>
                  <a:pt x="1100717" y="274122"/>
                  <a:pt x="1103313" y="277076"/>
                  <a:pt x="1105997" y="279972"/>
                </a:cubicBezTo>
                <a:cubicBezTo>
                  <a:pt x="1111933" y="286379"/>
                  <a:pt x="1115797" y="294152"/>
                  <a:pt x="1113253" y="302396"/>
                </a:cubicBezTo>
                <a:cubicBezTo>
                  <a:pt x="1110137" y="312574"/>
                  <a:pt x="1113945" y="321066"/>
                  <a:pt x="1117634" y="329296"/>
                </a:cubicBezTo>
                <a:cubicBezTo>
                  <a:pt x="1118128" y="330399"/>
                  <a:pt x="1118621" y="331498"/>
                  <a:pt x="1119095" y="332595"/>
                </a:cubicBezTo>
                <a:cubicBezTo>
                  <a:pt x="1131815" y="362039"/>
                  <a:pt x="1132144" y="364960"/>
                  <a:pt x="1117822" y="394688"/>
                </a:cubicBezTo>
                <a:cubicBezTo>
                  <a:pt x="1117741" y="394860"/>
                  <a:pt x="1117656" y="395037"/>
                  <a:pt x="1117568" y="395219"/>
                </a:cubicBezTo>
                <a:cubicBezTo>
                  <a:pt x="1116694" y="397027"/>
                  <a:pt x="1115621" y="399254"/>
                  <a:pt x="1116221" y="400624"/>
                </a:cubicBezTo>
                <a:cubicBezTo>
                  <a:pt x="1118363" y="405771"/>
                  <a:pt x="1119204" y="411325"/>
                  <a:pt x="1120043" y="416884"/>
                </a:cubicBezTo>
                <a:cubicBezTo>
                  <a:pt x="1121457" y="426232"/>
                  <a:pt x="1122873" y="435596"/>
                  <a:pt x="1130496" y="443071"/>
                </a:cubicBezTo>
                <a:cubicBezTo>
                  <a:pt x="1133809" y="446301"/>
                  <a:pt x="1134938" y="450811"/>
                  <a:pt x="1136081" y="455378"/>
                </a:cubicBezTo>
                <a:cubicBezTo>
                  <a:pt x="1137506" y="461068"/>
                  <a:pt x="1138953" y="466847"/>
                  <a:pt x="1144676" y="470348"/>
                </a:cubicBezTo>
                <a:cubicBezTo>
                  <a:pt x="1145195" y="470679"/>
                  <a:pt x="1145289" y="472516"/>
                  <a:pt x="1144911" y="473363"/>
                </a:cubicBezTo>
                <a:cubicBezTo>
                  <a:pt x="1142437" y="478932"/>
                  <a:pt x="1142542" y="485079"/>
                  <a:pt x="1142644" y="491216"/>
                </a:cubicBezTo>
                <a:cubicBezTo>
                  <a:pt x="1142794" y="500035"/>
                  <a:pt x="1142943" y="508831"/>
                  <a:pt x="1135442" y="515859"/>
                </a:cubicBezTo>
                <a:cubicBezTo>
                  <a:pt x="1128329" y="522501"/>
                  <a:pt x="1131297" y="527778"/>
                  <a:pt x="1136526" y="533620"/>
                </a:cubicBezTo>
                <a:cubicBezTo>
                  <a:pt x="1141849" y="539603"/>
                  <a:pt x="1141990" y="546198"/>
                  <a:pt x="1137279" y="552841"/>
                </a:cubicBezTo>
                <a:cubicBezTo>
                  <a:pt x="1136178" y="554416"/>
                  <a:pt x="1135216" y="556249"/>
                  <a:pt x="1134260" y="558075"/>
                </a:cubicBezTo>
                <a:cubicBezTo>
                  <a:pt x="1132354" y="561713"/>
                  <a:pt x="1130459" y="565328"/>
                  <a:pt x="1127479" y="566833"/>
                </a:cubicBezTo>
                <a:cubicBezTo>
                  <a:pt x="1121362" y="569918"/>
                  <a:pt x="1121749" y="574829"/>
                  <a:pt x="1122125" y="579610"/>
                </a:cubicBezTo>
                <a:cubicBezTo>
                  <a:pt x="1122432" y="583519"/>
                  <a:pt x="1122733" y="587342"/>
                  <a:pt x="1119471" y="590012"/>
                </a:cubicBezTo>
                <a:cubicBezTo>
                  <a:pt x="1120188" y="591652"/>
                  <a:pt x="1120779" y="593433"/>
                  <a:pt x="1121368" y="595213"/>
                </a:cubicBezTo>
                <a:cubicBezTo>
                  <a:pt x="1122676" y="599162"/>
                  <a:pt x="1123984" y="603109"/>
                  <a:pt x="1126679" y="605512"/>
                </a:cubicBezTo>
                <a:cubicBezTo>
                  <a:pt x="1139400" y="616913"/>
                  <a:pt x="1149952" y="616394"/>
                  <a:pt x="1168090" y="605841"/>
                </a:cubicBezTo>
                <a:cubicBezTo>
                  <a:pt x="1169827" y="604827"/>
                  <a:pt x="1171755" y="604114"/>
                  <a:pt x="1173671" y="603405"/>
                </a:cubicBezTo>
                <a:cubicBezTo>
                  <a:pt x="1176118" y="602499"/>
                  <a:pt x="1178545" y="601600"/>
                  <a:pt x="1180527" y="600094"/>
                </a:cubicBezTo>
                <a:cubicBezTo>
                  <a:pt x="1185427" y="596419"/>
                  <a:pt x="1188254" y="590860"/>
                  <a:pt x="1184721" y="584830"/>
                </a:cubicBezTo>
                <a:cubicBezTo>
                  <a:pt x="1180527" y="577621"/>
                  <a:pt x="1180245" y="571591"/>
                  <a:pt x="1188066" y="567163"/>
                </a:cubicBezTo>
                <a:cubicBezTo>
                  <a:pt x="1193599" y="564039"/>
                  <a:pt x="1196476" y="558583"/>
                  <a:pt x="1199276" y="553273"/>
                </a:cubicBezTo>
                <a:cubicBezTo>
                  <a:pt x="1202008" y="548095"/>
                  <a:pt x="1204665" y="543056"/>
                  <a:pt x="1209643" y="540451"/>
                </a:cubicBezTo>
                <a:cubicBezTo>
                  <a:pt x="1218170" y="535976"/>
                  <a:pt x="1219347" y="533102"/>
                  <a:pt x="1215155" y="525375"/>
                </a:cubicBezTo>
                <a:cubicBezTo>
                  <a:pt x="1213601" y="522454"/>
                  <a:pt x="1215155" y="517978"/>
                  <a:pt x="1219018" y="517083"/>
                </a:cubicBezTo>
                <a:cubicBezTo>
                  <a:pt x="1221863" y="516390"/>
                  <a:pt x="1224806" y="516096"/>
                  <a:pt x="1227746" y="515804"/>
                </a:cubicBezTo>
                <a:cubicBezTo>
                  <a:pt x="1230600" y="515520"/>
                  <a:pt x="1233452" y="515236"/>
                  <a:pt x="1236213" y="514586"/>
                </a:cubicBezTo>
                <a:cubicBezTo>
                  <a:pt x="1239700" y="513786"/>
                  <a:pt x="1242573" y="510158"/>
                  <a:pt x="1240784" y="506813"/>
                </a:cubicBezTo>
                <a:cubicBezTo>
                  <a:pt x="1234799" y="495742"/>
                  <a:pt x="1236449" y="486602"/>
                  <a:pt x="1246107" y="478876"/>
                </a:cubicBezTo>
                <a:cubicBezTo>
                  <a:pt x="1250748" y="475172"/>
                  <a:pt x="1252684" y="470158"/>
                  <a:pt x="1254676" y="464995"/>
                </a:cubicBezTo>
                <a:cubicBezTo>
                  <a:pt x="1254788" y="464707"/>
                  <a:pt x="1254898" y="464419"/>
                  <a:pt x="1255011" y="464130"/>
                </a:cubicBezTo>
                <a:cubicBezTo>
                  <a:pt x="1256895" y="459231"/>
                  <a:pt x="1261229" y="457299"/>
                  <a:pt x="1265941" y="456498"/>
                </a:cubicBezTo>
                <a:cubicBezTo>
                  <a:pt x="1270787" y="455696"/>
                  <a:pt x="1275271" y="454519"/>
                  <a:pt x="1276680" y="449195"/>
                </a:cubicBezTo>
                <a:cubicBezTo>
                  <a:pt x="1279296" y="439468"/>
                  <a:pt x="1286116" y="433504"/>
                  <a:pt x="1293254" y="427269"/>
                </a:cubicBezTo>
                <a:cubicBezTo>
                  <a:pt x="1294105" y="426527"/>
                  <a:pt x="1294956" y="425783"/>
                  <a:pt x="1295806" y="425027"/>
                </a:cubicBezTo>
                <a:cubicBezTo>
                  <a:pt x="1303122" y="418485"/>
                  <a:pt x="1309294" y="410639"/>
                  <a:pt x="1315453" y="402808"/>
                </a:cubicBezTo>
                <a:cubicBezTo>
                  <a:pt x="1317244" y="400545"/>
                  <a:pt x="1319022" y="398283"/>
                  <a:pt x="1320825" y="396055"/>
                </a:cubicBezTo>
                <a:cubicBezTo>
                  <a:pt x="1321714" y="394923"/>
                  <a:pt x="1320737" y="391908"/>
                  <a:pt x="1320076" y="389929"/>
                </a:cubicBezTo>
                <a:cubicBezTo>
                  <a:pt x="1317816" y="383381"/>
                  <a:pt x="1320597" y="378670"/>
                  <a:pt x="1325207" y="374477"/>
                </a:cubicBezTo>
                <a:cubicBezTo>
                  <a:pt x="1327112" y="372744"/>
                  <a:pt x="1329169" y="371199"/>
                  <a:pt x="1331214" y="369658"/>
                </a:cubicBezTo>
                <a:cubicBezTo>
                  <a:pt x="1337310" y="365083"/>
                  <a:pt x="1343368" y="360543"/>
                  <a:pt x="1345082" y="351203"/>
                </a:cubicBezTo>
                <a:cubicBezTo>
                  <a:pt x="1346327" y="344644"/>
                  <a:pt x="1352550" y="344935"/>
                  <a:pt x="1358392" y="345206"/>
                </a:cubicBezTo>
                <a:cubicBezTo>
                  <a:pt x="1360094" y="345285"/>
                  <a:pt x="1361770" y="345364"/>
                  <a:pt x="1363269" y="345267"/>
                </a:cubicBezTo>
                <a:cubicBezTo>
                  <a:pt x="1369974" y="344837"/>
                  <a:pt x="1368882" y="341859"/>
                  <a:pt x="1367625" y="338428"/>
                </a:cubicBezTo>
                <a:cubicBezTo>
                  <a:pt x="1367371" y="337737"/>
                  <a:pt x="1367104" y="337028"/>
                  <a:pt x="1366901" y="336316"/>
                </a:cubicBezTo>
                <a:cubicBezTo>
                  <a:pt x="1365910" y="332971"/>
                  <a:pt x="1365771" y="328826"/>
                  <a:pt x="1369632" y="327224"/>
                </a:cubicBezTo>
                <a:cubicBezTo>
                  <a:pt x="1375842" y="324612"/>
                  <a:pt x="1380579" y="319896"/>
                  <a:pt x="1385303" y="315201"/>
                </a:cubicBezTo>
                <a:cubicBezTo>
                  <a:pt x="1391222" y="309312"/>
                  <a:pt x="1397114" y="303456"/>
                  <a:pt x="1405814" y="301831"/>
                </a:cubicBezTo>
                <a:cubicBezTo>
                  <a:pt x="1415326" y="300057"/>
                  <a:pt x="1417447" y="293972"/>
                  <a:pt x="1420139" y="286299"/>
                </a:cubicBezTo>
                <a:cubicBezTo>
                  <a:pt x="1420228" y="286028"/>
                  <a:pt x="1420330" y="285756"/>
                  <a:pt x="1420419" y="285483"/>
                </a:cubicBezTo>
                <a:cubicBezTo>
                  <a:pt x="1422679" y="279029"/>
                  <a:pt x="1428902" y="274458"/>
                  <a:pt x="1437234" y="279876"/>
                </a:cubicBezTo>
                <a:cubicBezTo>
                  <a:pt x="1439786" y="281526"/>
                  <a:pt x="1445158" y="281196"/>
                  <a:pt x="1443977" y="276673"/>
                </a:cubicBezTo>
                <a:cubicBezTo>
                  <a:pt x="1438326" y="254578"/>
                  <a:pt x="1452270" y="246851"/>
                  <a:pt x="1469174" y="242235"/>
                </a:cubicBezTo>
                <a:cubicBezTo>
                  <a:pt x="1477518" y="239973"/>
                  <a:pt x="1484579" y="237806"/>
                  <a:pt x="1488491" y="229279"/>
                </a:cubicBezTo>
                <a:cubicBezTo>
                  <a:pt x="1492923" y="219715"/>
                  <a:pt x="1501216" y="216182"/>
                  <a:pt x="1511529" y="216606"/>
                </a:cubicBezTo>
                <a:cubicBezTo>
                  <a:pt x="1523784" y="217124"/>
                  <a:pt x="1531315" y="212131"/>
                  <a:pt x="1533398" y="199222"/>
                </a:cubicBezTo>
                <a:cubicBezTo>
                  <a:pt x="1534287" y="193852"/>
                  <a:pt x="1539329" y="192061"/>
                  <a:pt x="1544320" y="194370"/>
                </a:cubicBezTo>
                <a:cubicBezTo>
                  <a:pt x="1549171" y="196630"/>
                  <a:pt x="1552804" y="198280"/>
                  <a:pt x="1553223" y="190694"/>
                </a:cubicBezTo>
                <a:cubicBezTo>
                  <a:pt x="1553235" y="190461"/>
                  <a:pt x="1553261" y="190224"/>
                  <a:pt x="1553274" y="189984"/>
                </a:cubicBezTo>
                <a:cubicBezTo>
                  <a:pt x="1553388" y="187867"/>
                  <a:pt x="1553515" y="185594"/>
                  <a:pt x="1554404" y="183816"/>
                </a:cubicBezTo>
                <a:cubicBezTo>
                  <a:pt x="1554569" y="183477"/>
                  <a:pt x="1554747" y="183124"/>
                  <a:pt x="1554925" y="182764"/>
                </a:cubicBezTo>
                <a:cubicBezTo>
                  <a:pt x="1556309" y="179935"/>
                  <a:pt x="1557909" y="176665"/>
                  <a:pt x="1560246" y="175619"/>
                </a:cubicBezTo>
                <a:cubicBezTo>
                  <a:pt x="1570457" y="171155"/>
                  <a:pt x="1580921" y="167309"/>
                  <a:pt x="1591348" y="163473"/>
                </a:cubicBezTo>
                <a:cubicBezTo>
                  <a:pt x="1592809" y="162937"/>
                  <a:pt x="1594269" y="162400"/>
                  <a:pt x="1595717" y="161863"/>
                </a:cubicBezTo>
                <a:cubicBezTo>
                  <a:pt x="1597292" y="161286"/>
                  <a:pt x="1598943" y="160901"/>
                  <a:pt x="1600594" y="160514"/>
                </a:cubicBezTo>
                <a:cubicBezTo>
                  <a:pt x="1602321" y="160111"/>
                  <a:pt x="1604048" y="159708"/>
                  <a:pt x="1605712" y="159083"/>
                </a:cubicBezTo>
                <a:cubicBezTo>
                  <a:pt x="1608938" y="157852"/>
                  <a:pt x="1611020" y="154658"/>
                  <a:pt x="1613040" y="151569"/>
                </a:cubicBezTo>
                <a:cubicBezTo>
                  <a:pt x="1615796" y="147325"/>
                  <a:pt x="1618437" y="143281"/>
                  <a:pt x="1623759" y="144808"/>
                </a:cubicBezTo>
                <a:cubicBezTo>
                  <a:pt x="1628915" y="146284"/>
                  <a:pt x="1633563" y="145658"/>
                  <a:pt x="1638160" y="145039"/>
                </a:cubicBezTo>
                <a:cubicBezTo>
                  <a:pt x="1641196" y="144630"/>
                  <a:pt x="1644193" y="144225"/>
                  <a:pt x="1647304" y="144431"/>
                </a:cubicBezTo>
                <a:cubicBezTo>
                  <a:pt x="1652448" y="144761"/>
                  <a:pt x="1654607" y="141793"/>
                  <a:pt x="1657350" y="137224"/>
                </a:cubicBezTo>
                <a:cubicBezTo>
                  <a:pt x="1667383" y="120499"/>
                  <a:pt x="1681328" y="114657"/>
                  <a:pt x="1700784" y="117907"/>
                </a:cubicBezTo>
                <a:cubicBezTo>
                  <a:pt x="1701724" y="118069"/>
                  <a:pt x="1702740" y="118425"/>
                  <a:pt x="1703756" y="118782"/>
                </a:cubicBezTo>
                <a:cubicBezTo>
                  <a:pt x="1706321" y="119675"/>
                  <a:pt x="1708874" y="120568"/>
                  <a:pt x="1710157" y="118379"/>
                </a:cubicBezTo>
                <a:cubicBezTo>
                  <a:pt x="1713586" y="112532"/>
                  <a:pt x="1719390" y="111244"/>
                  <a:pt x="1725181" y="109957"/>
                </a:cubicBezTo>
                <a:cubicBezTo>
                  <a:pt x="1730769" y="108714"/>
                  <a:pt x="1736357" y="107473"/>
                  <a:pt x="1739786" y="102125"/>
                </a:cubicBezTo>
                <a:cubicBezTo>
                  <a:pt x="1741348" y="99675"/>
                  <a:pt x="1745399" y="97932"/>
                  <a:pt x="1748498" y="97555"/>
                </a:cubicBezTo>
                <a:cubicBezTo>
                  <a:pt x="1749704" y="97406"/>
                  <a:pt x="1750911" y="97244"/>
                  <a:pt x="1752130" y="97081"/>
                </a:cubicBezTo>
                <a:cubicBezTo>
                  <a:pt x="1758950" y="96166"/>
                  <a:pt x="1765922" y="95232"/>
                  <a:pt x="1772437" y="96472"/>
                </a:cubicBezTo>
                <a:cubicBezTo>
                  <a:pt x="1776997" y="97340"/>
                  <a:pt x="1778406" y="101336"/>
                  <a:pt x="1779842" y="105455"/>
                </a:cubicBezTo>
                <a:cubicBezTo>
                  <a:pt x="1780832" y="108266"/>
                  <a:pt x="1781835" y="111134"/>
                  <a:pt x="1783880" y="113102"/>
                </a:cubicBezTo>
                <a:cubicBezTo>
                  <a:pt x="1785328" y="114466"/>
                  <a:pt x="1786674" y="115933"/>
                  <a:pt x="1788033" y="117415"/>
                </a:cubicBezTo>
                <a:cubicBezTo>
                  <a:pt x="1788262" y="117673"/>
                  <a:pt x="1788503" y="117932"/>
                  <a:pt x="1788732" y="118190"/>
                </a:cubicBezTo>
                <a:cubicBezTo>
                  <a:pt x="1792224" y="122006"/>
                  <a:pt x="1796186" y="123938"/>
                  <a:pt x="1800708" y="120263"/>
                </a:cubicBezTo>
                <a:cubicBezTo>
                  <a:pt x="1803616" y="117898"/>
                  <a:pt x="1806372" y="115337"/>
                  <a:pt x="1809128" y="112770"/>
                </a:cubicBezTo>
                <a:cubicBezTo>
                  <a:pt x="1810664" y="111349"/>
                  <a:pt x="1812188" y="109925"/>
                  <a:pt x="1813750" y="108532"/>
                </a:cubicBezTo>
                <a:cubicBezTo>
                  <a:pt x="1827987" y="95812"/>
                  <a:pt x="1841640" y="93457"/>
                  <a:pt x="1857845" y="104292"/>
                </a:cubicBezTo>
                <a:cubicBezTo>
                  <a:pt x="1865909" y="109710"/>
                  <a:pt x="1873301" y="114044"/>
                  <a:pt x="1882915" y="115269"/>
                </a:cubicBezTo>
                <a:cubicBezTo>
                  <a:pt x="1887461" y="115879"/>
                  <a:pt x="1890103" y="119995"/>
                  <a:pt x="1892770" y="124171"/>
                </a:cubicBezTo>
                <a:lnTo>
                  <a:pt x="1892808" y="124221"/>
                </a:lnTo>
                <a:cubicBezTo>
                  <a:pt x="1900758" y="136637"/>
                  <a:pt x="1901139" y="136423"/>
                  <a:pt x="1912823" y="130001"/>
                </a:cubicBezTo>
                <a:lnTo>
                  <a:pt x="1912874" y="129968"/>
                </a:lnTo>
                <a:cubicBezTo>
                  <a:pt x="1913395" y="129685"/>
                  <a:pt x="1913865" y="129344"/>
                  <a:pt x="1914335" y="129003"/>
                </a:cubicBezTo>
                <a:cubicBezTo>
                  <a:pt x="1914804" y="128661"/>
                  <a:pt x="1915274" y="128320"/>
                  <a:pt x="1915795" y="128036"/>
                </a:cubicBezTo>
                <a:cubicBezTo>
                  <a:pt x="1921739" y="124692"/>
                  <a:pt x="1927288" y="125822"/>
                  <a:pt x="1931632" y="130533"/>
                </a:cubicBezTo>
                <a:cubicBezTo>
                  <a:pt x="1937982" y="137425"/>
                  <a:pt x="1944116" y="144513"/>
                  <a:pt x="1950250" y="151605"/>
                </a:cubicBezTo>
                <a:cubicBezTo>
                  <a:pt x="1953171" y="154982"/>
                  <a:pt x="1956092" y="158361"/>
                  <a:pt x="1959051" y="161721"/>
                </a:cubicBezTo>
                <a:cubicBezTo>
                  <a:pt x="1959788" y="162564"/>
                  <a:pt x="1960524" y="163407"/>
                  <a:pt x="1961261" y="164252"/>
                </a:cubicBezTo>
                <a:cubicBezTo>
                  <a:pt x="1973542" y="178275"/>
                  <a:pt x="1985810" y="192275"/>
                  <a:pt x="2004644" y="198186"/>
                </a:cubicBezTo>
                <a:cubicBezTo>
                  <a:pt x="2007895" y="199222"/>
                  <a:pt x="2011718" y="200965"/>
                  <a:pt x="2013509" y="203556"/>
                </a:cubicBezTo>
                <a:cubicBezTo>
                  <a:pt x="2018449" y="210754"/>
                  <a:pt x="2025688" y="212138"/>
                  <a:pt x="2032914" y="213516"/>
                </a:cubicBezTo>
                <a:cubicBezTo>
                  <a:pt x="2036991" y="214293"/>
                  <a:pt x="2041055" y="215071"/>
                  <a:pt x="2044700" y="216889"/>
                </a:cubicBezTo>
                <a:cubicBezTo>
                  <a:pt x="2047291" y="218208"/>
                  <a:pt x="2048891" y="222165"/>
                  <a:pt x="2050021" y="225275"/>
                </a:cubicBezTo>
                <a:cubicBezTo>
                  <a:pt x="2050301" y="226023"/>
                  <a:pt x="2047240" y="228255"/>
                  <a:pt x="2045487" y="229531"/>
                </a:cubicBezTo>
                <a:lnTo>
                  <a:pt x="2045449" y="229561"/>
                </a:lnTo>
                <a:cubicBezTo>
                  <a:pt x="2034476" y="237476"/>
                  <a:pt x="2026272" y="234697"/>
                  <a:pt x="2019389" y="223484"/>
                </a:cubicBezTo>
                <a:cubicBezTo>
                  <a:pt x="2017128" y="219762"/>
                  <a:pt x="2011667" y="220657"/>
                  <a:pt x="2011388" y="224003"/>
                </a:cubicBezTo>
                <a:cubicBezTo>
                  <a:pt x="2011197" y="226217"/>
                  <a:pt x="2011477" y="228572"/>
                  <a:pt x="2011858" y="230787"/>
                </a:cubicBezTo>
                <a:cubicBezTo>
                  <a:pt x="2012048" y="231870"/>
                  <a:pt x="2012798" y="233190"/>
                  <a:pt x="2013737" y="233661"/>
                </a:cubicBezTo>
                <a:cubicBezTo>
                  <a:pt x="2017154" y="235476"/>
                  <a:pt x="2020341" y="237940"/>
                  <a:pt x="2023542" y="240405"/>
                </a:cubicBezTo>
                <a:cubicBezTo>
                  <a:pt x="2032203" y="247087"/>
                  <a:pt x="2040877" y="253790"/>
                  <a:pt x="2054162" y="247700"/>
                </a:cubicBezTo>
                <a:cubicBezTo>
                  <a:pt x="2055901" y="246898"/>
                  <a:pt x="2060804" y="250008"/>
                  <a:pt x="2062366" y="252458"/>
                </a:cubicBezTo>
                <a:cubicBezTo>
                  <a:pt x="2064321" y="255669"/>
                  <a:pt x="2065947" y="259093"/>
                  <a:pt x="2067573" y="262513"/>
                </a:cubicBezTo>
                <a:cubicBezTo>
                  <a:pt x="2069440" y="266469"/>
                  <a:pt x="2071319" y="270421"/>
                  <a:pt x="2073720" y="274036"/>
                </a:cubicBezTo>
                <a:cubicBezTo>
                  <a:pt x="2076069" y="277522"/>
                  <a:pt x="2080882" y="281290"/>
                  <a:pt x="2084743" y="281526"/>
                </a:cubicBezTo>
                <a:cubicBezTo>
                  <a:pt x="2100745" y="282418"/>
                  <a:pt x="2109064" y="294221"/>
                  <a:pt x="2116480" y="304753"/>
                </a:cubicBezTo>
                <a:cubicBezTo>
                  <a:pt x="2117293" y="305904"/>
                  <a:pt x="2118093" y="307039"/>
                  <a:pt x="2118893" y="308144"/>
                </a:cubicBezTo>
                <a:cubicBezTo>
                  <a:pt x="2123592" y="314611"/>
                  <a:pt x="2128266" y="321132"/>
                  <a:pt x="2132965" y="327664"/>
                </a:cubicBezTo>
                <a:cubicBezTo>
                  <a:pt x="2137118" y="333454"/>
                  <a:pt x="2141284" y="339254"/>
                  <a:pt x="2145462" y="345032"/>
                </a:cubicBezTo>
                <a:cubicBezTo>
                  <a:pt x="2148523" y="349272"/>
                  <a:pt x="2148103" y="353983"/>
                  <a:pt x="2143112" y="356763"/>
                </a:cubicBezTo>
                <a:cubicBezTo>
                  <a:pt x="2142300" y="357210"/>
                  <a:pt x="2141347" y="357549"/>
                  <a:pt x="2140420" y="357882"/>
                </a:cubicBezTo>
                <a:cubicBezTo>
                  <a:pt x="2137232" y="359020"/>
                  <a:pt x="2134260" y="360081"/>
                  <a:pt x="2137829" y="365149"/>
                </a:cubicBezTo>
                <a:cubicBezTo>
                  <a:pt x="2139379" y="367344"/>
                  <a:pt x="2141144" y="369397"/>
                  <a:pt x="2142896" y="371451"/>
                </a:cubicBezTo>
                <a:cubicBezTo>
                  <a:pt x="2144954" y="373849"/>
                  <a:pt x="2147011" y="376244"/>
                  <a:pt x="2148713" y="378859"/>
                </a:cubicBezTo>
                <a:cubicBezTo>
                  <a:pt x="2150224" y="381191"/>
                  <a:pt x="2150758" y="384185"/>
                  <a:pt x="2151278" y="387092"/>
                </a:cubicBezTo>
                <a:cubicBezTo>
                  <a:pt x="2151380" y="387651"/>
                  <a:pt x="2151482" y="388205"/>
                  <a:pt x="2151596" y="388751"/>
                </a:cubicBezTo>
                <a:cubicBezTo>
                  <a:pt x="2152815" y="394970"/>
                  <a:pt x="2148853" y="399823"/>
                  <a:pt x="2142071" y="400247"/>
                </a:cubicBezTo>
                <a:cubicBezTo>
                  <a:pt x="2139760" y="400412"/>
                  <a:pt x="2137461" y="400388"/>
                  <a:pt x="2135149" y="400365"/>
                </a:cubicBezTo>
                <a:cubicBezTo>
                  <a:pt x="2132838" y="400341"/>
                  <a:pt x="2130527" y="400317"/>
                  <a:pt x="2128228" y="400482"/>
                </a:cubicBezTo>
                <a:cubicBezTo>
                  <a:pt x="2125345" y="400718"/>
                  <a:pt x="2124354" y="403262"/>
                  <a:pt x="2126475" y="405571"/>
                </a:cubicBezTo>
                <a:cubicBezTo>
                  <a:pt x="2131187" y="410751"/>
                  <a:pt x="2136064" y="415765"/>
                  <a:pt x="2140941" y="420779"/>
                </a:cubicBezTo>
                <a:cubicBezTo>
                  <a:pt x="2143392" y="423287"/>
                  <a:pt x="2145830" y="425795"/>
                  <a:pt x="2148243" y="428325"/>
                </a:cubicBezTo>
                <a:cubicBezTo>
                  <a:pt x="2148650" y="428737"/>
                  <a:pt x="2149069" y="429139"/>
                  <a:pt x="2149500" y="429543"/>
                </a:cubicBezTo>
                <a:cubicBezTo>
                  <a:pt x="2150783" y="430759"/>
                  <a:pt x="2152079" y="431987"/>
                  <a:pt x="2152726" y="433507"/>
                </a:cubicBezTo>
                <a:cubicBezTo>
                  <a:pt x="2154555" y="437982"/>
                  <a:pt x="2154555" y="442788"/>
                  <a:pt x="2151266" y="446604"/>
                </a:cubicBezTo>
                <a:cubicBezTo>
                  <a:pt x="2147672" y="450760"/>
                  <a:pt x="2144128" y="448749"/>
                  <a:pt x="2140610" y="446759"/>
                </a:cubicBezTo>
                <a:cubicBezTo>
                  <a:pt x="2140064" y="446448"/>
                  <a:pt x="2139518" y="446137"/>
                  <a:pt x="2138959" y="445850"/>
                </a:cubicBezTo>
                <a:lnTo>
                  <a:pt x="2138680" y="445699"/>
                </a:lnTo>
                <a:cubicBezTo>
                  <a:pt x="2136737" y="444679"/>
                  <a:pt x="2134260" y="443379"/>
                  <a:pt x="2132559" y="443873"/>
                </a:cubicBezTo>
                <a:cubicBezTo>
                  <a:pt x="2128482" y="445150"/>
                  <a:pt x="2129625" y="447388"/>
                  <a:pt x="2130755" y="449593"/>
                </a:cubicBezTo>
                <a:cubicBezTo>
                  <a:pt x="2131200" y="450477"/>
                  <a:pt x="2131644" y="451354"/>
                  <a:pt x="2131759" y="452163"/>
                </a:cubicBezTo>
                <a:cubicBezTo>
                  <a:pt x="2132889" y="460691"/>
                  <a:pt x="2135530" y="468464"/>
                  <a:pt x="2145703" y="469783"/>
                </a:cubicBezTo>
                <a:cubicBezTo>
                  <a:pt x="2153298" y="470779"/>
                  <a:pt x="2155584" y="476123"/>
                  <a:pt x="2158022" y="481792"/>
                </a:cubicBezTo>
                <a:cubicBezTo>
                  <a:pt x="2158352" y="482561"/>
                  <a:pt x="2158683" y="483335"/>
                  <a:pt x="2159038" y="484105"/>
                </a:cubicBezTo>
                <a:cubicBezTo>
                  <a:pt x="2161985" y="490609"/>
                  <a:pt x="2159876" y="496308"/>
                  <a:pt x="2157755" y="502037"/>
                </a:cubicBezTo>
                <a:cubicBezTo>
                  <a:pt x="2156295" y="506019"/>
                  <a:pt x="2154822" y="510015"/>
                  <a:pt x="2155025" y="514304"/>
                </a:cubicBezTo>
                <a:cubicBezTo>
                  <a:pt x="2155495" y="523443"/>
                  <a:pt x="2154695" y="532959"/>
                  <a:pt x="2143112" y="537200"/>
                </a:cubicBezTo>
                <a:cubicBezTo>
                  <a:pt x="2140598" y="538113"/>
                  <a:pt x="2138858" y="541106"/>
                  <a:pt x="2137105" y="544096"/>
                </a:cubicBezTo>
                <a:cubicBezTo>
                  <a:pt x="2136343" y="545423"/>
                  <a:pt x="2135569" y="546750"/>
                  <a:pt x="2134730" y="547895"/>
                </a:cubicBezTo>
                <a:cubicBezTo>
                  <a:pt x="2132889" y="550438"/>
                  <a:pt x="2133498" y="552134"/>
                  <a:pt x="2135899" y="553688"/>
                </a:cubicBezTo>
                <a:cubicBezTo>
                  <a:pt x="2136419" y="554011"/>
                  <a:pt x="2137004" y="554361"/>
                  <a:pt x="2137626" y="554728"/>
                </a:cubicBezTo>
                <a:cubicBezTo>
                  <a:pt x="2140433" y="556396"/>
                  <a:pt x="2143824" y="558406"/>
                  <a:pt x="2143633" y="559719"/>
                </a:cubicBezTo>
                <a:cubicBezTo>
                  <a:pt x="2142681" y="565847"/>
                  <a:pt x="2144497" y="571403"/>
                  <a:pt x="2146300" y="576927"/>
                </a:cubicBezTo>
                <a:cubicBezTo>
                  <a:pt x="2147722" y="581298"/>
                  <a:pt x="2149145" y="585649"/>
                  <a:pt x="2149183" y="590248"/>
                </a:cubicBezTo>
                <a:cubicBezTo>
                  <a:pt x="2149208" y="592577"/>
                  <a:pt x="2148942" y="595010"/>
                  <a:pt x="2148688" y="597440"/>
                </a:cubicBezTo>
                <a:cubicBezTo>
                  <a:pt x="2148180" y="602281"/>
                  <a:pt x="2147672" y="607102"/>
                  <a:pt x="2149323" y="611024"/>
                </a:cubicBezTo>
                <a:cubicBezTo>
                  <a:pt x="2157806" y="631140"/>
                  <a:pt x="2148764" y="642023"/>
                  <a:pt x="2131708" y="649938"/>
                </a:cubicBezTo>
                <a:cubicBezTo>
                  <a:pt x="2130997" y="650260"/>
                  <a:pt x="2130374" y="650782"/>
                  <a:pt x="2129752" y="651307"/>
                </a:cubicBezTo>
                <a:cubicBezTo>
                  <a:pt x="2129460" y="651547"/>
                  <a:pt x="2129180" y="651788"/>
                  <a:pt x="2128888" y="652010"/>
                </a:cubicBezTo>
                <a:cubicBezTo>
                  <a:pt x="2120875" y="658183"/>
                  <a:pt x="2119313" y="664637"/>
                  <a:pt x="2123986" y="673304"/>
                </a:cubicBezTo>
                <a:cubicBezTo>
                  <a:pt x="2125955" y="676960"/>
                  <a:pt x="2127961" y="680597"/>
                  <a:pt x="2129968" y="684232"/>
                </a:cubicBezTo>
                <a:cubicBezTo>
                  <a:pt x="2133575" y="690767"/>
                  <a:pt x="2137181" y="697299"/>
                  <a:pt x="2140560" y="703928"/>
                </a:cubicBezTo>
                <a:cubicBezTo>
                  <a:pt x="2145373" y="713303"/>
                  <a:pt x="2142922" y="718532"/>
                  <a:pt x="2132279" y="722584"/>
                </a:cubicBezTo>
                <a:cubicBezTo>
                  <a:pt x="2131111" y="723024"/>
                  <a:pt x="2129815" y="723066"/>
                  <a:pt x="2128520" y="723108"/>
                </a:cubicBezTo>
                <a:cubicBezTo>
                  <a:pt x="2127453" y="723142"/>
                  <a:pt x="2126399" y="723177"/>
                  <a:pt x="2125396" y="723431"/>
                </a:cubicBezTo>
                <a:cubicBezTo>
                  <a:pt x="2123923" y="723816"/>
                  <a:pt x="2122538" y="724527"/>
                  <a:pt x="2121141" y="725240"/>
                </a:cubicBezTo>
                <a:cubicBezTo>
                  <a:pt x="2120494" y="725575"/>
                  <a:pt x="2119846" y="725909"/>
                  <a:pt x="2119173" y="726211"/>
                </a:cubicBezTo>
                <a:cubicBezTo>
                  <a:pt x="2122297" y="730929"/>
                  <a:pt x="2120722" y="735946"/>
                  <a:pt x="2119135" y="740969"/>
                </a:cubicBezTo>
                <a:cubicBezTo>
                  <a:pt x="2117281" y="746878"/>
                  <a:pt x="2115426" y="752796"/>
                  <a:pt x="2121205" y="758247"/>
                </a:cubicBezTo>
                <a:cubicBezTo>
                  <a:pt x="2123326" y="760258"/>
                  <a:pt x="2125231" y="762531"/>
                  <a:pt x="2127110" y="764793"/>
                </a:cubicBezTo>
                <a:cubicBezTo>
                  <a:pt x="2127491" y="765235"/>
                  <a:pt x="2127860" y="765675"/>
                  <a:pt x="2128228" y="766115"/>
                </a:cubicBezTo>
                <a:cubicBezTo>
                  <a:pt x="2130997" y="769413"/>
                  <a:pt x="2129688" y="772239"/>
                  <a:pt x="2126996" y="774831"/>
                </a:cubicBezTo>
                <a:cubicBezTo>
                  <a:pt x="2126234" y="775580"/>
                  <a:pt x="2125307" y="776312"/>
                  <a:pt x="2124367" y="777046"/>
                </a:cubicBezTo>
                <a:cubicBezTo>
                  <a:pt x="2122246" y="778708"/>
                  <a:pt x="2120125" y="780378"/>
                  <a:pt x="2119935" y="782274"/>
                </a:cubicBezTo>
                <a:cubicBezTo>
                  <a:pt x="2119008" y="790129"/>
                  <a:pt x="2116138" y="797395"/>
                  <a:pt x="2113267" y="804692"/>
                </a:cubicBezTo>
                <a:cubicBezTo>
                  <a:pt x="2109445" y="814421"/>
                  <a:pt x="2105597" y="824205"/>
                  <a:pt x="2106270" y="835510"/>
                </a:cubicBezTo>
                <a:cubicBezTo>
                  <a:pt x="2107235" y="851181"/>
                  <a:pt x="2099323" y="864326"/>
                  <a:pt x="2082305" y="868727"/>
                </a:cubicBezTo>
                <a:moveTo>
                  <a:pt x="2081162" y="867797"/>
                </a:moveTo>
                <a:cubicBezTo>
                  <a:pt x="2081162" y="865857"/>
                  <a:pt x="2081136" y="863938"/>
                  <a:pt x="2081060" y="861987"/>
                </a:cubicBezTo>
                <a:cubicBezTo>
                  <a:pt x="2080831" y="851670"/>
                  <a:pt x="2078241" y="849314"/>
                  <a:pt x="2068017" y="848890"/>
                </a:cubicBezTo>
                <a:cubicBezTo>
                  <a:pt x="2063534" y="848702"/>
                  <a:pt x="2063382" y="851226"/>
                  <a:pt x="2063242" y="853738"/>
                </a:cubicBezTo>
                <a:cubicBezTo>
                  <a:pt x="2063204" y="854367"/>
                  <a:pt x="2063166" y="854994"/>
                  <a:pt x="2063064" y="855580"/>
                </a:cubicBezTo>
                <a:cubicBezTo>
                  <a:pt x="2062505" y="858736"/>
                  <a:pt x="2061604" y="863777"/>
                  <a:pt x="2065757" y="863542"/>
                </a:cubicBezTo>
                <a:cubicBezTo>
                  <a:pt x="2071726" y="863232"/>
                  <a:pt x="2076323" y="865457"/>
                  <a:pt x="2081162" y="867797"/>
                </a:cubicBezTo>
                <a:moveTo>
                  <a:pt x="1370495" y="1064177"/>
                </a:moveTo>
                <a:cubicBezTo>
                  <a:pt x="1370521" y="1064539"/>
                  <a:pt x="1370546" y="1064904"/>
                  <a:pt x="1370571" y="1065273"/>
                </a:cubicBezTo>
                <a:lnTo>
                  <a:pt x="1370482" y="1065273"/>
                </a:lnTo>
                <a:cubicBezTo>
                  <a:pt x="1370292" y="1065781"/>
                  <a:pt x="1370127" y="1066469"/>
                  <a:pt x="1369949" y="1067236"/>
                </a:cubicBezTo>
                <a:cubicBezTo>
                  <a:pt x="1369454" y="1069308"/>
                  <a:pt x="1368819" y="1071963"/>
                  <a:pt x="1367142" y="1073235"/>
                </a:cubicBezTo>
                <a:cubicBezTo>
                  <a:pt x="1356297" y="1081432"/>
                  <a:pt x="1353807" y="1092408"/>
                  <a:pt x="1356436" y="1104516"/>
                </a:cubicBezTo>
                <a:cubicBezTo>
                  <a:pt x="1358468" y="1113779"/>
                  <a:pt x="1353934" y="1120021"/>
                  <a:pt x="1349426" y="1126241"/>
                </a:cubicBezTo>
                <a:cubicBezTo>
                  <a:pt x="1347953" y="1128279"/>
                  <a:pt x="1346479" y="1130315"/>
                  <a:pt x="1345235" y="1132454"/>
                </a:cubicBezTo>
                <a:cubicBezTo>
                  <a:pt x="1343393" y="1135563"/>
                  <a:pt x="1339202" y="1133773"/>
                  <a:pt x="1336231" y="1131559"/>
                </a:cubicBezTo>
                <a:cubicBezTo>
                  <a:pt x="1327087" y="1124727"/>
                  <a:pt x="1319454" y="1124868"/>
                  <a:pt x="1313904" y="1136317"/>
                </a:cubicBezTo>
                <a:cubicBezTo>
                  <a:pt x="1313282" y="1137683"/>
                  <a:pt x="1309751" y="1138437"/>
                  <a:pt x="1307732" y="1138154"/>
                </a:cubicBezTo>
                <a:cubicBezTo>
                  <a:pt x="1303579" y="1137636"/>
                  <a:pt x="1302639" y="1134008"/>
                  <a:pt x="1302880" y="1130522"/>
                </a:cubicBezTo>
                <a:cubicBezTo>
                  <a:pt x="1302906" y="1130155"/>
                  <a:pt x="1302931" y="1129781"/>
                  <a:pt x="1302944" y="1129400"/>
                </a:cubicBezTo>
                <a:cubicBezTo>
                  <a:pt x="1303147" y="1126254"/>
                  <a:pt x="1303363" y="1122719"/>
                  <a:pt x="1305039" y="1120535"/>
                </a:cubicBezTo>
                <a:cubicBezTo>
                  <a:pt x="1315784" y="1106542"/>
                  <a:pt x="1309751" y="1094435"/>
                  <a:pt x="1301750" y="1082327"/>
                </a:cubicBezTo>
                <a:cubicBezTo>
                  <a:pt x="1293838" y="1070267"/>
                  <a:pt x="1293076" y="1066780"/>
                  <a:pt x="1301369" y="1059195"/>
                </a:cubicBezTo>
                <a:cubicBezTo>
                  <a:pt x="1310272" y="1051046"/>
                  <a:pt x="1318374" y="1043130"/>
                  <a:pt x="1319365" y="1030315"/>
                </a:cubicBezTo>
                <a:cubicBezTo>
                  <a:pt x="1319784" y="1024663"/>
                  <a:pt x="1323467" y="1021695"/>
                  <a:pt x="1328649" y="1022637"/>
                </a:cubicBezTo>
                <a:cubicBezTo>
                  <a:pt x="1333449" y="1023532"/>
                  <a:pt x="1337412" y="1028102"/>
                  <a:pt x="1336370" y="1032624"/>
                </a:cubicBezTo>
                <a:cubicBezTo>
                  <a:pt x="1336142" y="1033591"/>
                  <a:pt x="1335824" y="1034496"/>
                  <a:pt x="1335519" y="1035360"/>
                </a:cubicBezTo>
                <a:cubicBezTo>
                  <a:pt x="1334414" y="1038452"/>
                  <a:pt x="1333513" y="1041001"/>
                  <a:pt x="1337932" y="1043837"/>
                </a:cubicBezTo>
                <a:cubicBezTo>
                  <a:pt x="1345984" y="1049020"/>
                  <a:pt x="1354506" y="1052035"/>
                  <a:pt x="1364031" y="1053118"/>
                </a:cubicBezTo>
                <a:cubicBezTo>
                  <a:pt x="1369746" y="1053782"/>
                  <a:pt x="1370089" y="1058488"/>
                  <a:pt x="1370495" y="1064177"/>
                </a:cubicBezTo>
                <a:moveTo>
                  <a:pt x="1935074" y="289968"/>
                </a:moveTo>
                <a:cubicBezTo>
                  <a:pt x="1935899" y="290267"/>
                  <a:pt x="1936699" y="290556"/>
                  <a:pt x="1937423" y="290854"/>
                </a:cubicBezTo>
                <a:lnTo>
                  <a:pt x="1937474" y="290807"/>
                </a:lnTo>
                <a:cubicBezTo>
                  <a:pt x="1946504" y="290694"/>
                  <a:pt x="1954263" y="293980"/>
                  <a:pt x="1961947" y="297230"/>
                </a:cubicBezTo>
                <a:cubicBezTo>
                  <a:pt x="1967078" y="299405"/>
                  <a:pt x="1972183" y="301564"/>
                  <a:pt x="1977606" y="302679"/>
                </a:cubicBezTo>
                <a:cubicBezTo>
                  <a:pt x="1980311" y="313875"/>
                  <a:pt x="1988680" y="315528"/>
                  <a:pt x="1997062" y="317181"/>
                </a:cubicBezTo>
                <a:cubicBezTo>
                  <a:pt x="1999932" y="317746"/>
                  <a:pt x="2002803" y="318313"/>
                  <a:pt x="2005444" y="319261"/>
                </a:cubicBezTo>
                <a:lnTo>
                  <a:pt x="2005597" y="319321"/>
                </a:lnTo>
                <a:cubicBezTo>
                  <a:pt x="2006638" y="319726"/>
                  <a:pt x="2007705" y="320143"/>
                  <a:pt x="2008556" y="320817"/>
                </a:cubicBezTo>
                <a:cubicBezTo>
                  <a:pt x="2012277" y="323832"/>
                  <a:pt x="2015109" y="327271"/>
                  <a:pt x="2014360" y="332595"/>
                </a:cubicBezTo>
                <a:cubicBezTo>
                  <a:pt x="2013598" y="337871"/>
                  <a:pt x="2009877" y="340510"/>
                  <a:pt x="2005546" y="342346"/>
                </a:cubicBezTo>
                <a:cubicBezTo>
                  <a:pt x="2003565" y="343195"/>
                  <a:pt x="2000453" y="343902"/>
                  <a:pt x="1998904" y="342960"/>
                </a:cubicBezTo>
                <a:cubicBezTo>
                  <a:pt x="1986610" y="335610"/>
                  <a:pt x="1976564" y="339425"/>
                  <a:pt x="1967624" y="348706"/>
                </a:cubicBezTo>
                <a:cubicBezTo>
                  <a:pt x="1962442" y="354124"/>
                  <a:pt x="1957261" y="353795"/>
                  <a:pt x="1953577" y="347858"/>
                </a:cubicBezTo>
                <a:cubicBezTo>
                  <a:pt x="1949615" y="341474"/>
                  <a:pt x="1943633" y="340392"/>
                  <a:pt x="1937614" y="339305"/>
                </a:cubicBezTo>
                <a:cubicBezTo>
                  <a:pt x="1935772" y="338973"/>
                  <a:pt x="1933931" y="338639"/>
                  <a:pt x="1932140" y="338154"/>
                </a:cubicBezTo>
                <a:cubicBezTo>
                  <a:pt x="1926730" y="336694"/>
                  <a:pt x="1924279" y="332830"/>
                  <a:pt x="1924799" y="327978"/>
                </a:cubicBezTo>
                <a:cubicBezTo>
                  <a:pt x="1924837" y="327560"/>
                  <a:pt x="1924888" y="327141"/>
                  <a:pt x="1924926" y="326720"/>
                </a:cubicBezTo>
                <a:cubicBezTo>
                  <a:pt x="1925726" y="319096"/>
                  <a:pt x="1926552" y="311203"/>
                  <a:pt x="1929460" y="304328"/>
                </a:cubicBezTo>
                <a:cubicBezTo>
                  <a:pt x="1931492" y="299540"/>
                  <a:pt x="1929206" y="298078"/>
                  <a:pt x="1926958" y="296642"/>
                </a:cubicBezTo>
                <a:cubicBezTo>
                  <a:pt x="1925815" y="295915"/>
                  <a:pt x="1924685" y="295196"/>
                  <a:pt x="1924139" y="294057"/>
                </a:cubicBezTo>
                <a:cubicBezTo>
                  <a:pt x="1923148" y="292125"/>
                  <a:pt x="1922069" y="289441"/>
                  <a:pt x="1922678" y="287650"/>
                </a:cubicBezTo>
                <a:cubicBezTo>
                  <a:pt x="1923669" y="284777"/>
                  <a:pt x="1925879" y="285247"/>
                  <a:pt x="1928470" y="286944"/>
                </a:cubicBezTo>
                <a:cubicBezTo>
                  <a:pt x="1930514" y="288309"/>
                  <a:pt x="1932915" y="289179"/>
                  <a:pt x="1935074" y="289968"/>
                </a:cubicBezTo>
                <a:moveTo>
                  <a:pt x="1682826" y="1133187"/>
                </a:moveTo>
                <a:cubicBezTo>
                  <a:pt x="1682432" y="1133307"/>
                  <a:pt x="1682052" y="1133428"/>
                  <a:pt x="1681696" y="1133584"/>
                </a:cubicBezTo>
                <a:lnTo>
                  <a:pt x="1681658" y="1133678"/>
                </a:lnTo>
                <a:cubicBezTo>
                  <a:pt x="1681366" y="1133622"/>
                  <a:pt x="1681036" y="1133587"/>
                  <a:pt x="1680705" y="1133551"/>
                </a:cubicBezTo>
                <a:cubicBezTo>
                  <a:pt x="1679918" y="1133469"/>
                  <a:pt x="1679118" y="1133382"/>
                  <a:pt x="1678915" y="1133019"/>
                </a:cubicBezTo>
                <a:cubicBezTo>
                  <a:pt x="1677937" y="1131040"/>
                  <a:pt x="1677276" y="1128874"/>
                  <a:pt x="1676654" y="1126706"/>
                </a:cubicBezTo>
                <a:cubicBezTo>
                  <a:pt x="1673263" y="1114881"/>
                  <a:pt x="1666862" y="1110595"/>
                  <a:pt x="1657299" y="1114505"/>
                </a:cubicBezTo>
                <a:cubicBezTo>
                  <a:pt x="1655420" y="1115272"/>
                  <a:pt x="1653832" y="1116655"/>
                  <a:pt x="1652245" y="1118046"/>
                </a:cubicBezTo>
                <a:cubicBezTo>
                  <a:pt x="1651203" y="1118961"/>
                  <a:pt x="1650149" y="1119881"/>
                  <a:pt x="1649006" y="1120629"/>
                </a:cubicBezTo>
                <a:cubicBezTo>
                  <a:pt x="1647444" y="1121665"/>
                  <a:pt x="1644485" y="1123126"/>
                  <a:pt x="1643875" y="1122561"/>
                </a:cubicBezTo>
                <a:cubicBezTo>
                  <a:pt x="1643723" y="1122415"/>
                  <a:pt x="1643558" y="1122266"/>
                  <a:pt x="1643405" y="1122115"/>
                </a:cubicBezTo>
                <a:cubicBezTo>
                  <a:pt x="1641107" y="1119923"/>
                  <a:pt x="1638249" y="1117196"/>
                  <a:pt x="1638071" y="1114551"/>
                </a:cubicBezTo>
                <a:cubicBezTo>
                  <a:pt x="1637132" y="1101124"/>
                  <a:pt x="1643164" y="1092928"/>
                  <a:pt x="1656169" y="1088357"/>
                </a:cubicBezTo>
                <a:cubicBezTo>
                  <a:pt x="1662811" y="1093634"/>
                  <a:pt x="1665923" y="1089724"/>
                  <a:pt x="1668844" y="1083928"/>
                </a:cubicBezTo>
                <a:cubicBezTo>
                  <a:pt x="1669263" y="1083128"/>
                  <a:pt x="1672895" y="1083316"/>
                  <a:pt x="1674686" y="1084024"/>
                </a:cubicBezTo>
                <a:cubicBezTo>
                  <a:pt x="1676146" y="1084602"/>
                  <a:pt x="1677175" y="1085966"/>
                  <a:pt x="1678191" y="1087312"/>
                </a:cubicBezTo>
                <a:cubicBezTo>
                  <a:pt x="1679816" y="1089471"/>
                  <a:pt x="1681404" y="1091584"/>
                  <a:pt x="1684719" y="1090336"/>
                </a:cubicBezTo>
                <a:cubicBezTo>
                  <a:pt x="1685341" y="1090098"/>
                  <a:pt x="1685125" y="1087703"/>
                  <a:pt x="1684884" y="1085139"/>
                </a:cubicBezTo>
                <a:cubicBezTo>
                  <a:pt x="1684744" y="1083640"/>
                  <a:pt x="1684604" y="1082083"/>
                  <a:pt x="1684617" y="1080867"/>
                </a:cubicBezTo>
                <a:cubicBezTo>
                  <a:pt x="1684807" y="1072340"/>
                  <a:pt x="1688998" y="1069230"/>
                  <a:pt x="1697203" y="1071538"/>
                </a:cubicBezTo>
                <a:cubicBezTo>
                  <a:pt x="1698269" y="1071841"/>
                  <a:pt x="1699336" y="1072281"/>
                  <a:pt x="1700403" y="1072719"/>
                </a:cubicBezTo>
                <a:cubicBezTo>
                  <a:pt x="1702511" y="1073584"/>
                  <a:pt x="1704607" y="1074443"/>
                  <a:pt x="1706575" y="1074224"/>
                </a:cubicBezTo>
                <a:cubicBezTo>
                  <a:pt x="1707591" y="1074094"/>
                  <a:pt x="1708633" y="1073725"/>
                  <a:pt x="1709649" y="1073368"/>
                </a:cubicBezTo>
                <a:cubicBezTo>
                  <a:pt x="1712633" y="1072309"/>
                  <a:pt x="1715351" y="1071344"/>
                  <a:pt x="1716659" y="1076909"/>
                </a:cubicBezTo>
                <a:cubicBezTo>
                  <a:pt x="1716989" y="1078278"/>
                  <a:pt x="1717561" y="1079642"/>
                  <a:pt x="1718145" y="1081006"/>
                </a:cubicBezTo>
                <a:cubicBezTo>
                  <a:pt x="1719796" y="1084898"/>
                  <a:pt x="1721447" y="1088799"/>
                  <a:pt x="1717357" y="1092881"/>
                </a:cubicBezTo>
                <a:cubicBezTo>
                  <a:pt x="1714919" y="1095331"/>
                  <a:pt x="1712277" y="1097685"/>
                  <a:pt x="1709547" y="1099853"/>
                </a:cubicBezTo>
                <a:cubicBezTo>
                  <a:pt x="1706626" y="1102208"/>
                  <a:pt x="1695412" y="1116341"/>
                  <a:pt x="1692681" y="1120864"/>
                </a:cubicBezTo>
                <a:cubicBezTo>
                  <a:pt x="1690319" y="1124774"/>
                  <a:pt x="1687589" y="1128497"/>
                  <a:pt x="1684807" y="1132171"/>
                </a:cubicBezTo>
                <a:cubicBezTo>
                  <a:pt x="1684401" y="1132705"/>
                  <a:pt x="1683614" y="1132947"/>
                  <a:pt x="1682826" y="1133187"/>
                </a:cubicBezTo>
                <a:moveTo>
                  <a:pt x="1531976" y="1338148"/>
                </a:moveTo>
                <a:cubicBezTo>
                  <a:pt x="1536357" y="1339507"/>
                  <a:pt x="1538580" y="1344320"/>
                  <a:pt x="1536268" y="1350963"/>
                </a:cubicBezTo>
                <a:lnTo>
                  <a:pt x="1536319" y="1350963"/>
                </a:lnTo>
                <a:cubicBezTo>
                  <a:pt x="1534947" y="1354823"/>
                  <a:pt x="1529994" y="1356944"/>
                  <a:pt x="1525803" y="1355954"/>
                </a:cubicBezTo>
                <a:cubicBezTo>
                  <a:pt x="1515682" y="1353591"/>
                  <a:pt x="1506538" y="1348842"/>
                  <a:pt x="1500696" y="1339456"/>
                </a:cubicBezTo>
                <a:cubicBezTo>
                  <a:pt x="1497203" y="1333856"/>
                  <a:pt x="1499794" y="1329550"/>
                  <a:pt x="1502537" y="1324991"/>
                </a:cubicBezTo>
                <a:cubicBezTo>
                  <a:pt x="1502791" y="1324572"/>
                  <a:pt x="1503032" y="1324153"/>
                  <a:pt x="1503286" y="1323721"/>
                </a:cubicBezTo>
                <a:cubicBezTo>
                  <a:pt x="1505928" y="1319301"/>
                  <a:pt x="1505458" y="1314590"/>
                  <a:pt x="1500175" y="1312469"/>
                </a:cubicBezTo>
                <a:cubicBezTo>
                  <a:pt x="1495095" y="1310437"/>
                  <a:pt x="1492072" y="1307046"/>
                  <a:pt x="1494333" y="1302245"/>
                </a:cubicBezTo>
                <a:cubicBezTo>
                  <a:pt x="1496225" y="1298334"/>
                  <a:pt x="1500137" y="1295133"/>
                  <a:pt x="1503718" y="1292352"/>
                </a:cubicBezTo>
                <a:cubicBezTo>
                  <a:pt x="1504696" y="1291552"/>
                  <a:pt x="1509408" y="1293152"/>
                  <a:pt x="1509598" y="1294143"/>
                </a:cubicBezTo>
                <a:cubicBezTo>
                  <a:pt x="1510005" y="1296619"/>
                  <a:pt x="1509954" y="1299159"/>
                  <a:pt x="1509903" y="1301712"/>
                </a:cubicBezTo>
                <a:cubicBezTo>
                  <a:pt x="1509865" y="1303388"/>
                  <a:pt x="1509840" y="1305065"/>
                  <a:pt x="1509928" y="1306716"/>
                </a:cubicBezTo>
                <a:cubicBezTo>
                  <a:pt x="1510779" y="1321651"/>
                  <a:pt x="1516151" y="1333246"/>
                  <a:pt x="1531976" y="1338148"/>
                </a:cubicBezTo>
                <a:moveTo>
                  <a:pt x="1438834" y="1784121"/>
                </a:moveTo>
                <a:cubicBezTo>
                  <a:pt x="1439139" y="1783994"/>
                  <a:pt x="1439431" y="1783867"/>
                  <a:pt x="1439685" y="1783728"/>
                </a:cubicBezTo>
                <a:lnTo>
                  <a:pt x="1439647" y="1783677"/>
                </a:lnTo>
                <a:cubicBezTo>
                  <a:pt x="1441183" y="1783474"/>
                  <a:pt x="1441641" y="1783321"/>
                  <a:pt x="1441653" y="1783334"/>
                </a:cubicBezTo>
                <a:cubicBezTo>
                  <a:pt x="1441666" y="1783385"/>
                  <a:pt x="1439863" y="1784147"/>
                  <a:pt x="1441437" y="1786687"/>
                </a:cubicBezTo>
                <a:lnTo>
                  <a:pt x="1441641" y="1787017"/>
                </a:lnTo>
                <a:cubicBezTo>
                  <a:pt x="1444231" y="1791145"/>
                  <a:pt x="1447292" y="1796021"/>
                  <a:pt x="1451559" y="1794091"/>
                </a:cubicBezTo>
                <a:cubicBezTo>
                  <a:pt x="1460970" y="1789875"/>
                  <a:pt x="1465567" y="1794916"/>
                  <a:pt x="1470139" y="1799933"/>
                </a:cubicBezTo>
                <a:cubicBezTo>
                  <a:pt x="1472451" y="1802473"/>
                  <a:pt x="1474775" y="1805026"/>
                  <a:pt x="1477709" y="1806334"/>
                </a:cubicBezTo>
                <a:cubicBezTo>
                  <a:pt x="1480490" y="1807604"/>
                  <a:pt x="1480020" y="1810156"/>
                  <a:pt x="1476718" y="1811185"/>
                </a:cubicBezTo>
                <a:cubicBezTo>
                  <a:pt x="1473010" y="1812366"/>
                  <a:pt x="1470546" y="1815186"/>
                  <a:pt x="1468069" y="1818018"/>
                </a:cubicBezTo>
                <a:cubicBezTo>
                  <a:pt x="1465186" y="1821332"/>
                  <a:pt x="1462278" y="1824660"/>
                  <a:pt x="1457350" y="1825371"/>
                </a:cubicBezTo>
                <a:cubicBezTo>
                  <a:pt x="1456309" y="1825523"/>
                  <a:pt x="1455217" y="1825943"/>
                  <a:pt x="1454150" y="1826362"/>
                </a:cubicBezTo>
                <a:cubicBezTo>
                  <a:pt x="1451077" y="1827543"/>
                  <a:pt x="1448143" y="1828673"/>
                  <a:pt x="1446708" y="1823441"/>
                </a:cubicBezTo>
                <a:cubicBezTo>
                  <a:pt x="1445057" y="1817408"/>
                  <a:pt x="1441666" y="1813077"/>
                  <a:pt x="1436954" y="1809445"/>
                </a:cubicBezTo>
                <a:cubicBezTo>
                  <a:pt x="1436129" y="1808823"/>
                  <a:pt x="1435176" y="1808226"/>
                  <a:pt x="1434211" y="1807642"/>
                </a:cubicBezTo>
                <a:cubicBezTo>
                  <a:pt x="1430960" y="1805635"/>
                  <a:pt x="1427556" y="1803540"/>
                  <a:pt x="1428572" y="1799552"/>
                </a:cubicBezTo>
                <a:cubicBezTo>
                  <a:pt x="1429525" y="1795780"/>
                  <a:pt x="1432014" y="1792389"/>
                  <a:pt x="1434478" y="1789024"/>
                </a:cubicBezTo>
                <a:cubicBezTo>
                  <a:pt x="1435392" y="1787754"/>
                  <a:pt x="1436307" y="1786496"/>
                  <a:pt x="1437145" y="1785226"/>
                </a:cubicBezTo>
                <a:cubicBezTo>
                  <a:pt x="1437475" y="1784706"/>
                  <a:pt x="1438161" y="1784414"/>
                  <a:pt x="1438834" y="1784121"/>
                </a:cubicBezTo>
                <a:moveTo>
                  <a:pt x="1562138" y="707964"/>
                </a:moveTo>
                <a:cubicBezTo>
                  <a:pt x="1561744" y="707948"/>
                  <a:pt x="1561351" y="707932"/>
                  <a:pt x="1560957" y="707932"/>
                </a:cubicBezTo>
                <a:cubicBezTo>
                  <a:pt x="1547482" y="707414"/>
                  <a:pt x="1547241" y="706990"/>
                  <a:pt x="1545171" y="690924"/>
                </a:cubicBezTo>
                <a:cubicBezTo>
                  <a:pt x="1545082" y="690197"/>
                  <a:pt x="1545019" y="689468"/>
                  <a:pt x="1544955" y="688748"/>
                </a:cubicBezTo>
                <a:cubicBezTo>
                  <a:pt x="1544638" y="684949"/>
                  <a:pt x="1544333" y="681373"/>
                  <a:pt x="1539939" y="679193"/>
                </a:cubicBezTo>
                <a:cubicBezTo>
                  <a:pt x="1538757" y="678597"/>
                  <a:pt x="1537195" y="678518"/>
                  <a:pt x="1535633" y="678442"/>
                </a:cubicBezTo>
                <a:cubicBezTo>
                  <a:pt x="1532534" y="678288"/>
                  <a:pt x="1529486" y="678137"/>
                  <a:pt x="1529677" y="673871"/>
                </a:cubicBezTo>
                <a:cubicBezTo>
                  <a:pt x="1529817" y="670550"/>
                  <a:pt x="1532115" y="667259"/>
                  <a:pt x="1534312" y="664120"/>
                </a:cubicBezTo>
                <a:cubicBezTo>
                  <a:pt x="1534859" y="663340"/>
                  <a:pt x="1535392" y="662569"/>
                  <a:pt x="1535887" y="661810"/>
                </a:cubicBezTo>
                <a:cubicBezTo>
                  <a:pt x="1537919" y="658748"/>
                  <a:pt x="1540129" y="659313"/>
                  <a:pt x="1540548" y="662940"/>
                </a:cubicBezTo>
                <a:cubicBezTo>
                  <a:pt x="1541310" y="669347"/>
                  <a:pt x="1543622" y="673871"/>
                  <a:pt x="1551013" y="673635"/>
                </a:cubicBezTo>
                <a:cubicBezTo>
                  <a:pt x="1552169" y="673599"/>
                  <a:pt x="1553350" y="673529"/>
                  <a:pt x="1554518" y="673459"/>
                </a:cubicBezTo>
                <a:cubicBezTo>
                  <a:pt x="1558074" y="673247"/>
                  <a:pt x="1561630" y="673033"/>
                  <a:pt x="1564958" y="673776"/>
                </a:cubicBezTo>
                <a:cubicBezTo>
                  <a:pt x="1566126" y="674044"/>
                  <a:pt x="1567459" y="674163"/>
                  <a:pt x="1568831" y="674286"/>
                </a:cubicBezTo>
                <a:cubicBezTo>
                  <a:pt x="1573238" y="674681"/>
                  <a:pt x="1577962" y="675105"/>
                  <a:pt x="1578432" y="680607"/>
                </a:cubicBezTo>
                <a:cubicBezTo>
                  <a:pt x="1578801" y="684633"/>
                  <a:pt x="1574305" y="686457"/>
                  <a:pt x="1570317" y="688078"/>
                </a:cubicBezTo>
                <a:cubicBezTo>
                  <a:pt x="1569644" y="688354"/>
                  <a:pt x="1568971" y="688624"/>
                  <a:pt x="1568348" y="688899"/>
                </a:cubicBezTo>
                <a:cubicBezTo>
                  <a:pt x="1561440" y="691947"/>
                  <a:pt x="1564348" y="694047"/>
                  <a:pt x="1567574" y="696382"/>
                </a:cubicBezTo>
                <a:cubicBezTo>
                  <a:pt x="1568094" y="696754"/>
                  <a:pt x="1568615" y="697132"/>
                  <a:pt x="1569098" y="697521"/>
                </a:cubicBezTo>
                <a:cubicBezTo>
                  <a:pt x="1570609" y="698698"/>
                  <a:pt x="1571879" y="701148"/>
                  <a:pt x="1571879" y="703033"/>
                </a:cubicBezTo>
                <a:cubicBezTo>
                  <a:pt x="1571930" y="707370"/>
                  <a:pt x="1568679" y="707608"/>
                  <a:pt x="1565618" y="707836"/>
                </a:cubicBezTo>
                <a:cubicBezTo>
                  <a:pt x="1565224" y="707865"/>
                  <a:pt x="1564818" y="707894"/>
                  <a:pt x="1564437" y="707932"/>
                </a:cubicBezTo>
                <a:cubicBezTo>
                  <a:pt x="1563688" y="708026"/>
                  <a:pt x="1562913" y="707995"/>
                  <a:pt x="1562138" y="707964"/>
                </a:cubicBezTo>
                <a:moveTo>
                  <a:pt x="750635" y="1630045"/>
                </a:moveTo>
                <a:cubicBezTo>
                  <a:pt x="749126" y="1629931"/>
                  <a:pt x="749512" y="1629956"/>
                  <a:pt x="750565" y="1630045"/>
                </a:cubicBezTo>
                <a:cubicBezTo>
                  <a:pt x="750589" y="1630045"/>
                  <a:pt x="750612" y="1630045"/>
                  <a:pt x="750635" y="1630045"/>
                </a:cubicBezTo>
                <a:moveTo>
                  <a:pt x="1542237" y="492196"/>
                </a:moveTo>
                <a:cubicBezTo>
                  <a:pt x="1542263" y="491192"/>
                  <a:pt x="1542301" y="490259"/>
                  <a:pt x="1542301" y="489429"/>
                </a:cubicBezTo>
                <a:cubicBezTo>
                  <a:pt x="1543431" y="479395"/>
                  <a:pt x="1546911" y="476851"/>
                  <a:pt x="1556474" y="480242"/>
                </a:cubicBezTo>
                <a:cubicBezTo>
                  <a:pt x="1562278" y="482316"/>
                  <a:pt x="1567078" y="482597"/>
                  <a:pt x="1573060" y="481326"/>
                </a:cubicBezTo>
                <a:cubicBezTo>
                  <a:pt x="1583855" y="479017"/>
                  <a:pt x="1584173" y="479772"/>
                  <a:pt x="1587005" y="490277"/>
                </a:cubicBezTo>
                <a:cubicBezTo>
                  <a:pt x="1587068" y="490531"/>
                  <a:pt x="1587144" y="490797"/>
                  <a:pt x="1587221" y="491070"/>
                </a:cubicBezTo>
                <a:cubicBezTo>
                  <a:pt x="1588059" y="494047"/>
                  <a:pt x="1589164" y="497980"/>
                  <a:pt x="1584414" y="498239"/>
                </a:cubicBezTo>
                <a:cubicBezTo>
                  <a:pt x="1578839" y="498523"/>
                  <a:pt x="1573251" y="498310"/>
                  <a:pt x="1567650" y="498095"/>
                </a:cubicBezTo>
                <a:cubicBezTo>
                  <a:pt x="1563967" y="497956"/>
                  <a:pt x="1560297" y="497815"/>
                  <a:pt x="1556614" y="497815"/>
                </a:cubicBezTo>
                <a:cubicBezTo>
                  <a:pt x="1553134" y="497815"/>
                  <a:pt x="1550022" y="498851"/>
                  <a:pt x="1548003" y="502479"/>
                </a:cubicBezTo>
                <a:cubicBezTo>
                  <a:pt x="1546390" y="505399"/>
                  <a:pt x="1543329" y="507520"/>
                  <a:pt x="1542529" y="501913"/>
                </a:cubicBezTo>
                <a:cubicBezTo>
                  <a:pt x="1542047" y="498528"/>
                  <a:pt x="1542148" y="495066"/>
                  <a:pt x="1542237" y="492196"/>
                </a:cubicBezTo>
                <a:moveTo>
                  <a:pt x="2019440" y="647724"/>
                </a:moveTo>
                <a:cubicBezTo>
                  <a:pt x="2011007" y="654602"/>
                  <a:pt x="2000263" y="656957"/>
                  <a:pt x="1990522" y="654507"/>
                </a:cubicBezTo>
                <a:lnTo>
                  <a:pt x="1990471" y="654460"/>
                </a:lnTo>
                <a:cubicBezTo>
                  <a:pt x="1985289" y="653754"/>
                  <a:pt x="1982838" y="652010"/>
                  <a:pt x="1987118" y="646264"/>
                </a:cubicBezTo>
                <a:cubicBezTo>
                  <a:pt x="1988477" y="644445"/>
                  <a:pt x="1988909" y="641906"/>
                  <a:pt x="1989328" y="639384"/>
                </a:cubicBezTo>
                <a:cubicBezTo>
                  <a:pt x="1989506" y="638377"/>
                  <a:pt x="1989671" y="637371"/>
                  <a:pt x="1989900" y="636416"/>
                </a:cubicBezTo>
                <a:cubicBezTo>
                  <a:pt x="1991741" y="628785"/>
                  <a:pt x="1996351" y="627418"/>
                  <a:pt x="2002676" y="631093"/>
                </a:cubicBezTo>
                <a:cubicBezTo>
                  <a:pt x="2006397" y="633260"/>
                  <a:pt x="2008746" y="632412"/>
                  <a:pt x="2011058" y="629209"/>
                </a:cubicBezTo>
                <a:cubicBezTo>
                  <a:pt x="2011159" y="629061"/>
                  <a:pt x="2011274" y="628909"/>
                  <a:pt x="2011388" y="628755"/>
                </a:cubicBezTo>
                <a:cubicBezTo>
                  <a:pt x="2013166" y="626309"/>
                  <a:pt x="2015300" y="623367"/>
                  <a:pt x="2017560" y="628597"/>
                </a:cubicBezTo>
                <a:cubicBezTo>
                  <a:pt x="2019402" y="632836"/>
                  <a:pt x="2020849" y="637311"/>
                  <a:pt x="2021700" y="641787"/>
                </a:cubicBezTo>
                <a:cubicBezTo>
                  <a:pt x="2022031" y="643625"/>
                  <a:pt x="2020900" y="646546"/>
                  <a:pt x="2019440" y="647724"/>
                </a:cubicBezTo>
                <a:moveTo>
                  <a:pt x="924382" y="908108"/>
                </a:moveTo>
                <a:cubicBezTo>
                  <a:pt x="919813" y="903303"/>
                  <a:pt x="919531" y="898121"/>
                  <a:pt x="923582" y="892468"/>
                </a:cubicBezTo>
                <a:cubicBezTo>
                  <a:pt x="925142" y="888039"/>
                  <a:pt x="922633" y="885365"/>
                  <a:pt x="920116" y="882683"/>
                </a:cubicBezTo>
                <a:cubicBezTo>
                  <a:pt x="918832" y="881314"/>
                  <a:pt x="917546" y="879942"/>
                  <a:pt x="916798" y="878335"/>
                </a:cubicBezTo>
                <a:cubicBezTo>
                  <a:pt x="915666" y="875885"/>
                  <a:pt x="915384" y="873953"/>
                  <a:pt x="918069" y="872634"/>
                </a:cubicBezTo>
                <a:cubicBezTo>
                  <a:pt x="918614" y="872362"/>
                  <a:pt x="919203" y="872043"/>
                  <a:pt x="919814" y="871711"/>
                </a:cubicBezTo>
                <a:cubicBezTo>
                  <a:pt x="922379" y="870323"/>
                  <a:pt x="925330" y="868726"/>
                  <a:pt x="926927" y="869525"/>
                </a:cubicBezTo>
                <a:cubicBezTo>
                  <a:pt x="938516" y="875273"/>
                  <a:pt x="941437" y="885213"/>
                  <a:pt x="936113" y="897368"/>
                </a:cubicBezTo>
                <a:cubicBezTo>
                  <a:pt x="935036" y="899798"/>
                  <a:pt x="934122" y="902292"/>
                  <a:pt x="933207" y="904785"/>
                </a:cubicBezTo>
                <a:cubicBezTo>
                  <a:pt x="932561" y="906545"/>
                  <a:pt x="931916" y="908305"/>
                  <a:pt x="931214" y="910040"/>
                </a:cubicBezTo>
                <a:cubicBezTo>
                  <a:pt x="930942" y="910788"/>
                  <a:pt x="930425" y="911461"/>
                  <a:pt x="929912" y="912132"/>
                </a:cubicBezTo>
                <a:cubicBezTo>
                  <a:pt x="929712" y="912392"/>
                  <a:pt x="929513" y="912651"/>
                  <a:pt x="929330" y="912914"/>
                </a:cubicBezTo>
                <a:cubicBezTo>
                  <a:pt x="928780" y="912379"/>
                  <a:pt x="928219" y="911851"/>
                  <a:pt x="927659" y="911322"/>
                </a:cubicBezTo>
                <a:cubicBezTo>
                  <a:pt x="926539" y="910265"/>
                  <a:pt x="925419" y="909208"/>
                  <a:pt x="924382" y="908108"/>
                </a:cubicBezTo>
                <a:moveTo>
                  <a:pt x="898284" y="961022"/>
                </a:moveTo>
                <a:cubicBezTo>
                  <a:pt x="898408" y="961785"/>
                  <a:pt x="898534" y="962546"/>
                  <a:pt x="898707" y="963182"/>
                </a:cubicBezTo>
                <a:lnTo>
                  <a:pt x="898707" y="963276"/>
                </a:lnTo>
                <a:cubicBezTo>
                  <a:pt x="898301" y="963831"/>
                  <a:pt x="897926" y="964507"/>
                  <a:pt x="897551" y="965178"/>
                </a:cubicBezTo>
                <a:cubicBezTo>
                  <a:pt x="896747" y="966617"/>
                  <a:pt x="895951" y="968046"/>
                  <a:pt x="894890" y="968270"/>
                </a:cubicBezTo>
                <a:cubicBezTo>
                  <a:pt x="885091" y="970344"/>
                  <a:pt x="876799" y="966668"/>
                  <a:pt x="869592" y="960261"/>
                </a:cubicBezTo>
                <a:cubicBezTo>
                  <a:pt x="868790" y="959508"/>
                  <a:pt x="867519" y="957811"/>
                  <a:pt x="867754" y="957529"/>
                </a:cubicBezTo>
                <a:cubicBezTo>
                  <a:pt x="873078" y="950462"/>
                  <a:pt x="878543" y="943536"/>
                  <a:pt x="884008" y="936611"/>
                </a:cubicBezTo>
                <a:cubicBezTo>
                  <a:pt x="884367" y="937075"/>
                  <a:pt x="884826" y="937543"/>
                  <a:pt x="885284" y="938012"/>
                </a:cubicBezTo>
                <a:cubicBezTo>
                  <a:pt x="886271" y="939019"/>
                  <a:pt x="887258" y="940029"/>
                  <a:pt x="887258" y="940993"/>
                </a:cubicBezTo>
                <a:cubicBezTo>
                  <a:pt x="887023" y="948578"/>
                  <a:pt x="889191" y="954231"/>
                  <a:pt x="896869" y="957246"/>
                </a:cubicBezTo>
                <a:cubicBezTo>
                  <a:pt x="897717" y="957572"/>
                  <a:pt x="898002" y="959301"/>
                  <a:pt x="898284" y="961022"/>
                </a:cubicBezTo>
                <a:moveTo>
                  <a:pt x="2029498" y="541539"/>
                </a:moveTo>
                <a:cubicBezTo>
                  <a:pt x="2028838" y="541741"/>
                  <a:pt x="2028165" y="541942"/>
                  <a:pt x="2027593" y="542193"/>
                </a:cubicBezTo>
                <a:cubicBezTo>
                  <a:pt x="2027276" y="541974"/>
                  <a:pt x="2026933" y="541776"/>
                  <a:pt x="2026602" y="541576"/>
                </a:cubicBezTo>
                <a:cubicBezTo>
                  <a:pt x="2025917" y="541179"/>
                  <a:pt x="2025244" y="540780"/>
                  <a:pt x="2024761" y="540215"/>
                </a:cubicBezTo>
                <a:cubicBezTo>
                  <a:pt x="2020672" y="535457"/>
                  <a:pt x="2018309" y="528861"/>
                  <a:pt x="2021992" y="524292"/>
                </a:cubicBezTo>
                <a:cubicBezTo>
                  <a:pt x="2026069" y="519231"/>
                  <a:pt x="2031340" y="515115"/>
                  <a:pt x="2036623" y="511002"/>
                </a:cubicBezTo>
                <a:cubicBezTo>
                  <a:pt x="2038414" y="509601"/>
                  <a:pt x="2040217" y="508202"/>
                  <a:pt x="2041957" y="506766"/>
                </a:cubicBezTo>
                <a:cubicBezTo>
                  <a:pt x="2042528" y="506294"/>
                  <a:pt x="2044700" y="506672"/>
                  <a:pt x="2045170" y="507331"/>
                </a:cubicBezTo>
                <a:lnTo>
                  <a:pt x="2045208" y="507394"/>
                </a:lnTo>
                <a:cubicBezTo>
                  <a:pt x="2046478" y="509186"/>
                  <a:pt x="2048459" y="511962"/>
                  <a:pt x="2047850" y="513173"/>
                </a:cubicBezTo>
                <a:cubicBezTo>
                  <a:pt x="2043240" y="522219"/>
                  <a:pt x="2038236" y="531029"/>
                  <a:pt x="2032965" y="539697"/>
                </a:cubicBezTo>
                <a:cubicBezTo>
                  <a:pt x="2032381" y="540666"/>
                  <a:pt x="2030933" y="541103"/>
                  <a:pt x="2029498" y="541539"/>
                </a:cubicBezTo>
                <a:moveTo>
                  <a:pt x="1652511" y="403615"/>
                </a:moveTo>
                <a:cubicBezTo>
                  <a:pt x="1652765" y="403501"/>
                  <a:pt x="1653019" y="403388"/>
                  <a:pt x="1653248" y="403262"/>
                </a:cubicBezTo>
                <a:lnTo>
                  <a:pt x="1653286" y="403309"/>
                </a:lnTo>
                <a:cubicBezTo>
                  <a:pt x="1653565" y="403536"/>
                  <a:pt x="1653870" y="403748"/>
                  <a:pt x="1654188" y="403960"/>
                </a:cubicBezTo>
                <a:cubicBezTo>
                  <a:pt x="1654848" y="404412"/>
                  <a:pt x="1655521" y="404868"/>
                  <a:pt x="1655839" y="405477"/>
                </a:cubicBezTo>
                <a:cubicBezTo>
                  <a:pt x="1656982" y="407716"/>
                  <a:pt x="1658074" y="409983"/>
                  <a:pt x="1659166" y="412250"/>
                </a:cubicBezTo>
                <a:cubicBezTo>
                  <a:pt x="1660512" y="415037"/>
                  <a:pt x="1661846" y="417824"/>
                  <a:pt x="1663281" y="420552"/>
                </a:cubicBezTo>
                <a:cubicBezTo>
                  <a:pt x="1666202" y="426157"/>
                  <a:pt x="1659319" y="439396"/>
                  <a:pt x="1652676" y="440668"/>
                </a:cubicBezTo>
                <a:cubicBezTo>
                  <a:pt x="1649755" y="441234"/>
                  <a:pt x="1640243" y="431246"/>
                  <a:pt x="1642034" y="429692"/>
                </a:cubicBezTo>
                <a:cubicBezTo>
                  <a:pt x="1646809" y="425464"/>
                  <a:pt x="1647660" y="419971"/>
                  <a:pt x="1648498" y="414518"/>
                </a:cubicBezTo>
                <a:cubicBezTo>
                  <a:pt x="1649019" y="411099"/>
                  <a:pt x="1649539" y="407695"/>
                  <a:pt x="1651025" y="404628"/>
                </a:cubicBezTo>
                <a:cubicBezTo>
                  <a:pt x="1651267" y="404164"/>
                  <a:pt x="1651889" y="403887"/>
                  <a:pt x="1652511" y="403615"/>
                </a:cubicBezTo>
                <a:moveTo>
                  <a:pt x="1639164" y="1161616"/>
                </a:moveTo>
                <a:cubicBezTo>
                  <a:pt x="1650035" y="1156999"/>
                  <a:pt x="1658849" y="1160202"/>
                  <a:pt x="1662951" y="1171886"/>
                </a:cubicBezTo>
                <a:lnTo>
                  <a:pt x="1662900" y="1171933"/>
                </a:lnTo>
                <a:cubicBezTo>
                  <a:pt x="1663560" y="1174383"/>
                  <a:pt x="1662481" y="1175796"/>
                  <a:pt x="1659560" y="1175890"/>
                </a:cubicBezTo>
                <a:cubicBezTo>
                  <a:pt x="1658430" y="1175937"/>
                  <a:pt x="1657109" y="1175749"/>
                  <a:pt x="1656207" y="1175184"/>
                </a:cubicBezTo>
                <a:cubicBezTo>
                  <a:pt x="1647457" y="1169671"/>
                  <a:pt x="1641323" y="1172451"/>
                  <a:pt x="1636801" y="1181073"/>
                </a:cubicBezTo>
                <a:cubicBezTo>
                  <a:pt x="1636509" y="1181631"/>
                  <a:pt x="1636332" y="1182365"/>
                  <a:pt x="1636141" y="1183112"/>
                </a:cubicBezTo>
                <a:cubicBezTo>
                  <a:pt x="1635531" y="1185521"/>
                  <a:pt x="1634896" y="1188060"/>
                  <a:pt x="1630578" y="1185219"/>
                </a:cubicBezTo>
                <a:cubicBezTo>
                  <a:pt x="1627810" y="1183381"/>
                  <a:pt x="1626019" y="1177068"/>
                  <a:pt x="1628178" y="1174006"/>
                </a:cubicBezTo>
                <a:cubicBezTo>
                  <a:pt x="1629004" y="1172862"/>
                  <a:pt x="1629728" y="1171658"/>
                  <a:pt x="1630439" y="1170456"/>
                </a:cubicBezTo>
                <a:cubicBezTo>
                  <a:pt x="1632496" y="1167007"/>
                  <a:pt x="1634541" y="1163573"/>
                  <a:pt x="1639164" y="1161616"/>
                </a:cubicBezTo>
                <a:moveTo>
                  <a:pt x="1259619" y="1411186"/>
                </a:moveTo>
                <a:cubicBezTo>
                  <a:pt x="1258941" y="1411135"/>
                  <a:pt x="1258325" y="1411097"/>
                  <a:pt x="1257791" y="1411072"/>
                </a:cubicBezTo>
                <a:lnTo>
                  <a:pt x="1257838" y="1411072"/>
                </a:lnTo>
                <a:cubicBezTo>
                  <a:pt x="1254775" y="1410119"/>
                  <a:pt x="1251740" y="1409916"/>
                  <a:pt x="1248837" y="1409713"/>
                </a:cubicBezTo>
                <a:cubicBezTo>
                  <a:pt x="1244239" y="1409408"/>
                  <a:pt x="1239972" y="1409116"/>
                  <a:pt x="1236449" y="1405941"/>
                </a:cubicBezTo>
                <a:cubicBezTo>
                  <a:pt x="1234891" y="1404557"/>
                  <a:pt x="1234006" y="1402334"/>
                  <a:pt x="1233198" y="1400302"/>
                </a:cubicBezTo>
                <a:lnTo>
                  <a:pt x="1233057" y="1399959"/>
                </a:lnTo>
                <a:cubicBezTo>
                  <a:pt x="1232115" y="1397737"/>
                  <a:pt x="1233528" y="1395425"/>
                  <a:pt x="1236449" y="1395527"/>
                </a:cubicBezTo>
                <a:cubicBezTo>
                  <a:pt x="1243777" y="1395781"/>
                  <a:pt x="1251105" y="1396365"/>
                  <a:pt x="1258432" y="1396937"/>
                </a:cubicBezTo>
                <a:cubicBezTo>
                  <a:pt x="1260433" y="1397102"/>
                  <a:pt x="1262433" y="1397254"/>
                  <a:pt x="1264434" y="1397406"/>
                </a:cubicBezTo>
                <a:cubicBezTo>
                  <a:pt x="1265517" y="1397508"/>
                  <a:pt x="1266883" y="1397838"/>
                  <a:pt x="1267544" y="1398588"/>
                </a:cubicBezTo>
                <a:cubicBezTo>
                  <a:pt x="1268078" y="1399210"/>
                  <a:pt x="1268663" y="1399832"/>
                  <a:pt x="1269252" y="1400467"/>
                </a:cubicBezTo>
                <a:cubicBezTo>
                  <a:pt x="1271105" y="1402436"/>
                  <a:pt x="1272985" y="1404455"/>
                  <a:pt x="1273531" y="1406741"/>
                </a:cubicBezTo>
                <a:cubicBezTo>
                  <a:pt x="1274509" y="1410970"/>
                  <a:pt x="1271181" y="1411084"/>
                  <a:pt x="1268420" y="1411173"/>
                </a:cubicBezTo>
                <a:cubicBezTo>
                  <a:pt x="1267892" y="1411199"/>
                  <a:pt x="1267384" y="1411211"/>
                  <a:pt x="1266930" y="1411262"/>
                </a:cubicBezTo>
                <a:cubicBezTo>
                  <a:pt x="1264338" y="1411542"/>
                  <a:pt x="1261693" y="1411351"/>
                  <a:pt x="1259619" y="1411186"/>
                </a:cubicBezTo>
                <a:moveTo>
                  <a:pt x="932547" y="841927"/>
                </a:moveTo>
                <a:cubicBezTo>
                  <a:pt x="932649" y="841513"/>
                  <a:pt x="932753" y="841084"/>
                  <a:pt x="932816" y="840645"/>
                </a:cubicBezTo>
                <a:cubicBezTo>
                  <a:pt x="930554" y="829103"/>
                  <a:pt x="938704" y="823967"/>
                  <a:pt x="946902" y="819398"/>
                </a:cubicBezTo>
                <a:cubicBezTo>
                  <a:pt x="951330" y="816948"/>
                  <a:pt x="955853" y="818598"/>
                  <a:pt x="959386" y="822319"/>
                </a:cubicBezTo>
                <a:cubicBezTo>
                  <a:pt x="961977" y="825099"/>
                  <a:pt x="960046" y="830423"/>
                  <a:pt x="954863" y="832589"/>
                </a:cubicBezTo>
                <a:cubicBezTo>
                  <a:pt x="953809" y="833030"/>
                  <a:pt x="952739" y="833441"/>
                  <a:pt x="951672" y="833852"/>
                </a:cubicBezTo>
                <a:cubicBezTo>
                  <a:pt x="945200" y="836341"/>
                  <a:pt x="938855" y="838782"/>
                  <a:pt x="937197" y="847194"/>
                </a:cubicBezTo>
                <a:cubicBezTo>
                  <a:pt x="937066" y="847818"/>
                  <a:pt x="936316" y="848327"/>
                  <a:pt x="935571" y="848834"/>
                </a:cubicBezTo>
                <a:cubicBezTo>
                  <a:pt x="935247" y="849055"/>
                  <a:pt x="934924" y="849274"/>
                  <a:pt x="934653" y="849502"/>
                </a:cubicBezTo>
                <a:cubicBezTo>
                  <a:pt x="934428" y="849012"/>
                  <a:pt x="934187" y="848525"/>
                  <a:pt x="933947" y="848039"/>
                </a:cubicBezTo>
                <a:cubicBezTo>
                  <a:pt x="933332" y="846794"/>
                  <a:pt x="932717" y="845546"/>
                  <a:pt x="932344" y="844225"/>
                </a:cubicBezTo>
                <a:cubicBezTo>
                  <a:pt x="932156" y="843534"/>
                  <a:pt x="932345" y="842759"/>
                  <a:pt x="932547" y="841927"/>
                </a:cubicBezTo>
                <a:moveTo>
                  <a:pt x="700209" y="1274699"/>
                </a:moveTo>
                <a:cubicBezTo>
                  <a:pt x="700797" y="1274369"/>
                  <a:pt x="701392" y="1274039"/>
                  <a:pt x="701876" y="1273696"/>
                </a:cubicBezTo>
                <a:lnTo>
                  <a:pt x="701876" y="1273645"/>
                </a:lnTo>
                <a:cubicBezTo>
                  <a:pt x="706272" y="1277391"/>
                  <a:pt x="711484" y="1277861"/>
                  <a:pt x="716707" y="1278331"/>
                </a:cubicBezTo>
                <a:cubicBezTo>
                  <a:pt x="719430" y="1278585"/>
                  <a:pt x="722155" y="1278827"/>
                  <a:pt x="724771" y="1279538"/>
                </a:cubicBezTo>
                <a:cubicBezTo>
                  <a:pt x="725808" y="1279817"/>
                  <a:pt x="726891" y="1280859"/>
                  <a:pt x="727268" y="1281798"/>
                </a:cubicBezTo>
                <a:cubicBezTo>
                  <a:pt x="727456" y="1282319"/>
                  <a:pt x="726326" y="1283729"/>
                  <a:pt x="725526" y="1284148"/>
                </a:cubicBezTo>
                <a:cubicBezTo>
                  <a:pt x="717469" y="1288352"/>
                  <a:pt x="709412" y="1292543"/>
                  <a:pt x="701168" y="1296264"/>
                </a:cubicBezTo>
                <a:cubicBezTo>
                  <a:pt x="700552" y="1296556"/>
                  <a:pt x="699338" y="1295552"/>
                  <a:pt x="698133" y="1294562"/>
                </a:cubicBezTo>
                <a:cubicBezTo>
                  <a:pt x="697584" y="1294117"/>
                  <a:pt x="697037" y="1293660"/>
                  <a:pt x="696551" y="1293343"/>
                </a:cubicBezTo>
                <a:cubicBezTo>
                  <a:pt x="699111" y="1289812"/>
                  <a:pt x="698589" y="1286116"/>
                  <a:pt x="698068" y="1282433"/>
                </a:cubicBezTo>
                <a:cubicBezTo>
                  <a:pt x="697803" y="1280566"/>
                  <a:pt x="697539" y="1278700"/>
                  <a:pt x="697682" y="1276845"/>
                </a:cubicBezTo>
                <a:cubicBezTo>
                  <a:pt x="697746" y="1276083"/>
                  <a:pt x="698962" y="1275398"/>
                  <a:pt x="700209" y="1274699"/>
                </a:cubicBezTo>
                <a:moveTo>
                  <a:pt x="767276" y="1127549"/>
                </a:moveTo>
                <a:cubicBezTo>
                  <a:pt x="768043" y="1127308"/>
                  <a:pt x="768811" y="1127065"/>
                  <a:pt x="769574" y="1126800"/>
                </a:cubicBezTo>
                <a:lnTo>
                  <a:pt x="769574" y="1126753"/>
                </a:lnTo>
                <a:cubicBezTo>
                  <a:pt x="777677" y="1128309"/>
                  <a:pt x="784461" y="1135375"/>
                  <a:pt x="784037" y="1143100"/>
                </a:cubicBezTo>
                <a:cubicBezTo>
                  <a:pt x="783896" y="1145974"/>
                  <a:pt x="781446" y="1149367"/>
                  <a:pt x="779043" y="1151392"/>
                </a:cubicBezTo>
                <a:cubicBezTo>
                  <a:pt x="776075" y="1153937"/>
                  <a:pt x="773297" y="1152430"/>
                  <a:pt x="771270" y="1148895"/>
                </a:cubicBezTo>
                <a:cubicBezTo>
                  <a:pt x="769611" y="1146020"/>
                  <a:pt x="767724" y="1143241"/>
                  <a:pt x="765839" y="1140464"/>
                </a:cubicBezTo>
                <a:cubicBezTo>
                  <a:pt x="764513" y="1138511"/>
                  <a:pt x="763187" y="1136559"/>
                  <a:pt x="761943" y="1134574"/>
                </a:cubicBezTo>
                <a:cubicBezTo>
                  <a:pt x="760387" y="1132077"/>
                  <a:pt x="760858" y="1130004"/>
                  <a:pt x="763120" y="1129015"/>
                </a:cubicBezTo>
                <a:cubicBezTo>
                  <a:pt x="764464" y="1128434"/>
                  <a:pt x="765866" y="1127994"/>
                  <a:pt x="767276" y="1127549"/>
                </a:cubicBezTo>
                <a:moveTo>
                  <a:pt x="2026552" y="587091"/>
                </a:moveTo>
                <a:cubicBezTo>
                  <a:pt x="2025383" y="596372"/>
                  <a:pt x="2016430" y="605182"/>
                  <a:pt x="2009026" y="605041"/>
                </a:cubicBezTo>
                <a:cubicBezTo>
                  <a:pt x="2008518" y="604542"/>
                  <a:pt x="2007959" y="604067"/>
                  <a:pt x="2007413" y="603590"/>
                </a:cubicBezTo>
                <a:cubicBezTo>
                  <a:pt x="2006181" y="602539"/>
                  <a:pt x="2004962" y="601486"/>
                  <a:pt x="2004174" y="600188"/>
                </a:cubicBezTo>
                <a:cubicBezTo>
                  <a:pt x="2003146" y="598540"/>
                  <a:pt x="2002155" y="595523"/>
                  <a:pt x="2002955" y="594299"/>
                </a:cubicBezTo>
                <a:cubicBezTo>
                  <a:pt x="2007527" y="587233"/>
                  <a:pt x="2014068" y="582804"/>
                  <a:pt x="2022742" y="582804"/>
                </a:cubicBezTo>
                <a:cubicBezTo>
                  <a:pt x="2024101" y="582804"/>
                  <a:pt x="2026742" y="585772"/>
                  <a:pt x="2026552" y="587091"/>
                </a:cubicBezTo>
                <a:moveTo>
                  <a:pt x="427422" y="1180399"/>
                </a:moveTo>
                <a:cubicBezTo>
                  <a:pt x="428008" y="1180067"/>
                  <a:pt x="428593" y="1179736"/>
                  <a:pt x="429146" y="1179377"/>
                </a:cubicBezTo>
                <a:cubicBezTo>
                  <a:pt x="431596" y="1177775"/>
                  <a:pt x="433292" y="1178481"/>
                  <a:pt x="434235" y="1181496"/>
                </a:cubicBezTo>
                <a:lnTo>
                  <a:pt x="434240" y="1181511"/>
                </a:lnTo>
                <a:cubicBezTo>
                  <a:pt x="434945" y="1183674"/>
                  <a:pt x="435649" y="1185836"/>
                  <a:pt x="436401" y="1187952"/>
                </a:cubicBezTo>
                <a:cubicBezTo>
                  <a:pt x="436740" y="1188877"/>
                  <a:pt x="437192" y="1189839"/>
                  <a:pt x="437651" y="1190810"/>
                </a:cubicBezTo>
                <a:cubicBezTo>
                  <a:pt x="439613" y="1194979"/>
                  <a:pt x="441662" y="1199327"/>
                  <a:pt x="435129" y="1201849"/>
                </a:cubicBezTo>
                <a:cubicBezTo>
                  <a:pt x="431455" y="1203263"/>
                  <a:pt x="426084" y="1202745"/>
                  <a:pt x="422693" y="1198551"/>
                </a:cubicBezTo>
                <a:cubicBezTo>
                  <a:pt x="419158" y="1194264"/>
                  <a:pt x="419252" y="1188423"/>
                  <a:pt x="423634" y="1183193"/>
                </a:cubicBezTo>
                <a:cubicBezTo>
                  <a:pt x="424599" y="1181994"/>
                  <a:pt x="426011" y="1181195"/>
                  <a:pt x="427422" y="1180399"/>
                </a:cubicBezTo>
                <a:moveTo>
                  <a:pt x="1696072" y="1029477"/>
                </a:moveTo>
                <a:cubicBezTo>
                  <a:pt x="1696072" y="1029760"/>
                  <a:pt x="1696085" y="1030039"/>
                  <a:pt x="1696110" y="1030270"/>
                </a:cubicBezTo>
                <a:cubicBezTo>
                  <a:pt x="1696021" y="1033520"/>
                  <a:pt x="1683068" y="1042707"/>
                  <a:pt x="1680616" y="1041104"/>
                </a:cubicBezTo>
                <a:cubicBezTo>
                  <a:pt x="1679816" y="1040586"/>
                  <a:pt x="1679067" y="1039078"/>
                  <a:pt x="1679207" y="1038136"/>
                </a:cubicBezTo>
                <a:cubicBezTo>
                  <a:pt x="1680426" y="1030740"/>
                  <a:pt x="1679067" y="1024710"/>
                  <a:pt x="1671333" y="1021554"/>
                </a:cubicBezTo>
                <a:cubicBezTo>
                  <a:pt x="1667891" y="1020140"/>
                  <a:pt x="1668043" y="1018396"/>
                  <a:pt x="1671764" y="1017596"/>
                </a:cubicBezTo>
                <a:cubicBezTo>
                  <a:pt x="1678737" y="1016074"/>
                  <a:pt x="1683588" y="1019678"/>
                  <a:pt x="1688440" y="1023289"/>
                </a:cubicBezTo>
                <a:cubicBezTo>
                  <a:pt x="1690789" y="1025040"/>
                  <a:pt x="1693139" y="1026791"/>
                  <a:pt x="1695742" y="1027961"/>
                </a:cubicBezTo>
                <a:cubicBezTo>
                  <a:pt x="1696009" y="1028061"/>
                  <a:pt x="1696034" y="1028781"/>
                  <a:pt x="1696072" y="1029477"/>
                </a:cubicBezTo>
                <a:moveTo>
                  <a:pt x="1761325" y="967339"/>
                </a:moveTo>
                <a:cubicBezTo>
                  <a:pt x="1762023" y="967320"/>
                  <a:pt x="1762658" y="967302"/>
                  <a:pt x="1763205" y="967283"/>
                </a:cubicBezTo>
                <a:cubicBezTo>
                  <a:pt x="1764475" y="967541"/>
                  <a:pt x="1765567" y="967746"/>
                  <a:pt x="1766545" y="967929"/>
                </a:cubicBezTo>
                <a:cubicBezTo>
                  <a:pt x="1768742" y="968346"/>
                  <a:pt x="1770317" y="968642"/>
                  <a:pt x="1771828" y="969165"/>
                </a:cubicBezTo>
                <a:cubicBezTo>
                  <a:pt x="1774609" y="970154"/>
                  <a:pt x="1775358" y="972133"/>
                  <a:pt x="1774457" y="974631"/>
                </a:cubicBezTo>
                <a:cubicBezTo>
                  <a:pt x="1774317" y="975044"/>
                  <a:pt x="1774254" y="975553"/>
                  <a:pt x="1774190" y="976046"/>
                </a:cubicBezTo>
                <a:cubicBezTo>
                  <a:pt x="1774076" y="976845"/>
                  <a:pt x="1773974" y="977600"/>
                  <a:pt x="1773568" y="977834"/>
                </a:cubicBezTo>
                <a:cubicBezTo>
                  <a:pt x="1773238" y="978016"/>
                  <a:pt x="1772907" y="978197"/>
                  <a:pt x="1772577" y="978380"/>
                </a:cubicBezTo>
                <a:cubicBezTo>
                  <a:pt x="1768907" y="980421"/>
                  <a:pt x="1765211" y="982472"/>
                  <a:pt x="1761274" y="983770"/>
                </a:cubicBezTo>
                <a:cubicBezTo>
                  <a:pt x="1753972" y="986173"/>
                  <a:pt x="1748790" y="981555"/>
                  <a:pt x="1748079" y="972981"/>
                </a:cubicBezTo>
                <a:cubicBezTo>
                  <a:pt x="1747850" y="970060"/>
                  <a:pt x="1748511" y="968129"/>
                  <a:pt x="1751470" y="967847"/>
                </a:cubicBezTo>
                <a:cubicBezTo>
                  <a:pt x="1755038" y="967511"/>
                  <a:pt x="1758658" y="967412"/>
                  <a:pt x="1761325" y="967339"/>
                </a:cubicBezTo>
                <a:moveTo>
                  <a:pt x="714911" y="86486"/>
                </a:moveTo>
                <a:cubicBezTo>
                  <a:pt x="714943" y="87218"/>
                  <a:pt x="714974" y="87949"/>
                  <a:pt x="715067" y="88651"/>
                </a:cubicBezTo>
                <a:cubicBezTo>
                  <a:pt x="714878" y="93033"/>
                  <a:pt x="708942" y="96802"/>
                  <a:pt x="705503" y="94493"/>
                </a:cubicBezTo>
                <a:cubicBezTo>
                  <a:pt x="703665" y="93268"/>
                  <a:pt x="702064" y="91666"/>
                  <a:pt x="700556" y="90018"/>
                </a:cubicBezTo>
                <a:cubicBezTo>
                  <a:pt x="697446" y="86531"/>
                  <a:pt x="695373" y="82527"/>
                  <a:pt x="698106" y="78145"/>
                </a:cubicBezTo>
                <a:cubicBezTo>
                  <a:pt x="699049" y="76638"/>
                  <a:pt x="701780" y="75837"/>
                  <a:pt x="703806" y="75554"/>
                </a:cubicBezTo>
                <a:cubicBezTo>
                  <a:pt x="708989" y="74800"/>
                  <a:pt x="712145" y="78051"/>
                  <a:pt x="714171" y="82197"/>
                </a:cubicBezTo>
                <a:cubicBezTo>
                  <a:pt x="714775" y="83439"/>
                  <a:pt x="714842" y="84961"/>
                  <a:pt x="714911" y="86486"/>
                </a:cubicBezTo>
                <a:moveTo>
                  <a:pt x="1955089" y="173609"/>
                </a:moveTo>
                <a:cubicBezTo>
                  <a:pt x="1955114" y="174494"/>
                  <a:pt x="1955152" y="175447"/>
                  <a:pt x="1955279" y="176420"/>
                </a:cubicBezTo>
                <a:cubicBezTo>
                  <a:pt x="1954187" y="176435"/>
                  <a:pt x="1953019" y="176595"/>
                  <a:pt x="1951850" y="176754"/>
                </a:cubicBezTo>
                <a:cubicBezTo>
                  <a:pt x="1949437" y="177082"/>
                  <a:pt x="1947075" y="177405"/>
                  <a:pt x="1945615" y="176420"/>
                </a:cubicBezTo>
                <a:cubicBezTo>
                  <a:pt x="1938579" y="171686"/>
                  <a:pt x="1936344" y="163897"/>
                  <a:pt x="1934147" y="156234"/>
                </a:cubicBezTo>
                <a:cubicBezTo>
                  <a:pt x="1933880" y="155280"/>
                  <a:pt x="1933600" y="154327"/>
                  <a:pt x="1933321" y="153383"/>
                </a:cubicBezTo>
                <a:cubicBezTo>
                  <a:pt x="1933181" y="152818"/>
                  <a:pt x="1934642" y="151451"/>
                  <a:pt x="1935582" y="151027"/>
                </a:cubicBezTo>
                <a:cubicBezTo>
                  <a:pt x="1936242" y="150791"/>
                  <a:pt x="1937614" y="151309"/>
                  <a:pt x="1938172" y="151922"/>
                </a:cubicBezTo>
                <a:cubicBezTo>
                  <a:pt x="1939011" y="152805"/>
                  <a:pt x="1939849" y="153688"/>
                  <a:pt x="1940674" y="154573"/>
                </a:cubicBezTo>
                <a:cubicBezTo>
                  <a:pt x="1945284" y="159443"/>
                  <a:pt x="1949933" y="164351"/>
                  <a:pt x="1954238" y="169494"/>
                </a:cubicBezTo>
                <a:cubicBezTo>
                  <a:pt x="1954987" y="170398"/>
                  <a:pt x="1955038" y="171878"/>
                  <a:pt x="1955089" y="173609"/>
                </a:cubicBezTo>
                <a:moveTo>
                  <a:pt x="904606" y="2188324"/>
                </a:moveTo>
                <a:cubicBezTo>
                  <a:pt x="903707" y="2188553"/>
                  <a:pt x="902806" y="2188782"/>
                  <a:pt x="901911" y="2189023"/>
                </a:cubicBezTo>
                <a:lnTo>
                  <a:pt x="901911" y="2189074"/>
                </a:lnTo>
                <a:cubicBezTo>
                  <a:pt x="901777" y="2188426"/>
                  <a:pt x="901553" y="2187727"/>
                  <a:pt x="901328" y="2187042"/>
                </a:cubicBezTo>
                <a:cubicBezTo>
                  <a:pt x="900834" y="2185530"/>
                  <a:pt x="900341" y="2184019"/>
                  <a:pt x="900828" y="2182940"/>
                </a:cubicBezTo>
                <a:cubicBezTo>
                  <a:pt x="901846" y="2180730"/>
                  <a:pt x="903214" y="2178672"/>
                  <a:pt x="904584" y="2176628"/>
                </a:cubicBezTo>
                <a:cubicBezTo>
                  <a:pt x="905683" y="2174977"/>
                  <a:pt x="906783" y="2173338"/>
                  <a:pt x="907705" y="2171598"/>
                </a:cubicBezTo>
                <a:cubicBezTo>
                  <a:pt x="909919" y="2167496"/>
                  <a:pt x="912651" y="2168487"/>
                  <a:pt x="915525" y="2170316"/>
                </a:cubicBezTo>
                <a:cubicBezTo>
                  <a:pt x="918352" y="2172106"/>
                  <a:pt x="921038" y="2174138"/>
                  <a:pt x="923676" y="2176259"/>
                </a:cubicBezTo>
                <a:cubicBezTo>
                  <a:pt x="923912" y="2176450"/>
                  <a:pt x="923157" y="2178139"/>
                  <a:pt x="922591" y="2178888"/>
                </a:cubicBezTo>
                <a:cubicBezTo>
                  <a:pt x="918021" y="2184921"/>
                  <a:pt x="911327" y="2186623"/>
                  <a:pt x="904606" y="2188324"/>
                </a:cubicBezTo>
                <a:moveTo>
                  <a:pt x="901281" y="900441"/>
                </a:moveTo>
                <a:cubicBezTo>
                  <a:pt x="901410" y="900707"/>
                  <a:pt x="901539" y="900972"/>
                  <a:pt x="901675" y="901230"/>
                </a:cubicBezTo>
                <a:lnTo>
                  <a:pt x="901722" y="901230"/>
                </a:lnTo>
                <a:cubicBezTo>
                  <a:pt x="901633" y="901499"/>
                  <a:pt x="901567" y="901823"/>
                  <a:pt x="901501" y="902150"/>
                </a:cubicBezTo>
                <a:cubicBezTo>
                  <a:pt x="901357" y="902854"/>
                  <a:pt x="901214" y="903567"/>
                  <a:pt x="900828" y="903727"/>
                </a:cubicBezTo>
                <a:cubicBezTo>
                  <a:pt x="899881" y="904126"/>
                  <a:pt x="898935" y="904557"/>
                  <a:pt x="897988" y="904991"/>
                </a:cubicBezTo>
                <a:cubicBezTo>
                  <a:pt x="894782" y="906454"/>
                  <a:pt x="891558" y="907927"/>
                  <a:pt x="888248" y="908108"/>
                </a:cubicBezTo>
                <a:cubicBezTo>
                  <a:pt x="885892" y="908249"/>
                  <a:pt x="882501" y="905046"/>
                  <a:pt x="881135" y="902550"/>
                </a:cubicBezTo>
                <a:cubicBezTo>
                  <a:pt x="879156" y="898923"/>
                  <a:pt x="882453" y="896330"/>
                  <a:pt x="885280" y="894776"/>
                </a:cubicBezTo>
                <a:cubicBezTo>
                  <a:pt x="891075" y="891620"/>
                  <a:pt x="896069" y="893315"/>
                  <a:pt x="900026" y="898309"/>
                </a:cubicBezTo>
                <a:cubicBezTo>
                  <a:pt x="900548" y="898936"/>
                  <a:pt x="900916" y="899691"/>
                  <a:pt x="901281" y="900441"/>
                </a:cubicBezTo>
                <a:moveTo>
                  <a:pt x="1494053" y="906507"/>
                </a:moveTo>
                <a:cubicBezTo>
                  <a:pt x="1486941" y="906790"/>
                  <a:pt x="1478597" y="896896"/>
                  <a:pt x="1479880" y="890253"/>
                </a:cubicBezTo>
                <a:lnTo>
                  <a:pt x="1479918" y="890253"/>
                </a:lnTo>
                <a:cubicBezTo>
                  <a:pt x="1480541" y="890003"/>
                  <a:pt x="1481176" y="889659"/>
                  <a:pt x="1481811" y="889316"/>
                </a:cubicBezTo>
                <a:cubicBezTo>
                  <a:pt x="1483220" y="888564"/>
                  <a:pt x="1484617" y="887813"/>
                  <a:pt x="1485811" y="888040"/>
                </a:cubicBezTo>
                <a:cubicBezTo>
                  <a:pt x="1493914" y="889688"/>
                  <a:pt x="1497876" y="894164"/>
                  <a:pt x="1497775" y="901654"/>
                </a:cubicBezTo>
                <a:cubicBezTo>
                  <a:pt x="1497724" y="903351"/>
                  <a:pt x="1495425" y="906460"/>
                  <a:pt x="1494053" y="906507"/>
                </a:cubicBezTo>
                <a:moveTo>
                  <a:pt x="1661871" y="629166"/>
                </a:moveTo>
                <a:cubicBezTo>
                  <a:pt x="1661719" y="624835"/>
                  <a:pt x="1654645" y="618847"/>
                  <a:pt x="1650136" y="619693"/>
                </a:cubicBezTo>
                <a:cubicBezTo>
                  <a:pt x="1644485" y="620823"/>
                  <a:pt x="1644434" y="625392"/>
                  <a:pt x="1644713" y="629868"/>
                </a:cubicBezTo>
                <a:cubicBezTo>
                  <a:pt x="1645044" y="635098"/>
                  <a:pt x="1648574" y="638537"/>
                  <a:pt x="1652778" y="637454"/>
                </a:cubicBezTo>
                <a:cubicBezTo>
                  <a:pt x="1657198" y="636323"/>
                  <a:pt x="1660449" y="633686"/>
                  <a:pt x="1661871" y="629166"/>
                </a:cubicBezTo>
                <a:moveTo>
                  <a:pt x="1514805" y="627046"/>
                </a:moveTo>
                <a:cubicBezTo>
                  <a:pt x="1514399" y="626996"/>
                  <a:pt x="1514005" y="626947"/>
                  <a:pt x="1513611" y="626947"/>
                </a:cubicBezTo>
                <a:lnTo>
                  <a:pt x="1513611" y="626994"/>
                </a:lnTo>
                <a:cubicBezTo>
                  <a:pt x="1512761" y="626147"/>
                  <a:pt x="1511249" y="624591"/>
                  <a:pt x="1511249" y="624591"/>
                </a:cubicBezTo>
                <a:cubicBezTo>
                  <a:pt x="1515910" y="618137"/>
                  <a:pt x="1520673" y="611730"/>
                  <a:pt x="1525575" y="605465"/>
                </a:cubicBezTo>
                <a:cubicBezTo>
                  <a:pt x="1526019" y="604884"/>
                  <a:pt x="1526807" y="604591"/>
                  <a:pt x="1527581" y="604299"/>
                </a:cubicBezTo>
                <a:cubicBezTo>
                  <a:pt x="1527950" y="604163"/>
                  <a:pt x="1528305" y="604027"/>
                  <a:pt x="1528636" y="603862"/>
                </a:cubicBezTo>
                <a:cubicBezTo>
                  <a:pt x="1528839" y="604482"/>
                  <a:pt x="1529093" y="605098"/>
                  <a:pt x="1529347" y="605713"/>
                </a:cubicBezTo>
                <a:cubicBezTo>
                  <a:pt x="1529906" y="607060"/>
                  <a:pt x="1530452" y="608407"/>
                  <a:pt x="1530515" y="609799"/>
                </a:cubicBezTo>
                <a:cubicBezTo>
                  <a:pt x="1530985" y="619362"/>
                  <a:pt x="1525664" y="624639"/>
                  <a:pt x="1516901" y="627042"/>
                </a:cubicBezTo>
                <a:cubicBezTo>
                  <a:pt x="1516240" y="627221"/>
                  <a:pt x="1515529" y="627134"/>
                  <a:pt x="1514805" y="627046"/>
                </a:cubicBezTo>
                <a:moveTo>
                  <a:pt x="1000581" y="1765059"/>
                </a:moveTo>
                <a:cubicBezTo>
                  <a:pt x="1001363" y="1765554"/>
                  <a:pt x="1002221" y="1766113"/>
                  <a:pt x="1003200" y="1766672"/>
                </a:cubicBezTo>
                <a:lnTo>
                  <a:pt x="1003200" y="1766710"/>
                </a:lnTo>
                <a:cubicBezTo>
                  <a:pt x="1002002" y="1768119"/>
                  <a:pt x="1000822" y="1769504"/>
                  <a:pt x="999650" y="1770888"/>
                </a:cubicBezTo>
                <a:cubicBezTo>
                  <a:pt x="996677" y="1774393"/>
                  <a:pt x="993757" y="1777835"/>
                  <a:pt x="990716" y="1781175"/>
                </a:cubicBezTo>
                <a:cubicBezTo>
                  <a:pt x="990340" y="1781556"/>
                  <a:pt x="988266" y="1781137"/>
                  <a:pt x="987654" y="1780477"/>
                </a:cubicBezTo>
                <a:cubicBezTo>
                  <a:pt x="984496" y="1777086"/>
                  <a:pt x="984261" y="1768272"/>
                  <a:pt x="986946" y="1764640"/>
                </a:cubicBezTo>
                <a:cubicBezTo>
                  <a:pt x="989399" y="1761350"/>
                  <a:pt x="992735" y="1762100"/>
                  <a:pt x="995801" y="1762785"/>
                </a:cubicBezTo>
                <a:cubicBezTo>
                  <a:pt x="995976" y="1762824"/>
                  <a:pt x="996150" y="1762862"/>
                  <a:pt x="996321" y="1762900"/>
                </a:cubicBezTo>
                <a:cubicBezTo>
                  <a:pt x="997711" y="1763217"/>
                  <a:pt x="998993" y="1764043"/>
                  <a:pt x="1000581" y="1765059"/>
                </a:cubicBezTo>
                <a:moveTo>
                  <a:pt x="1322362" y="2022285"/>
                </a:moveTo>
                <a:cubicBezTo>
                  <a:pt x="1321968" y="2022246"/>
                  <a:pt x="1321575" y="2022196"/>
                  <a:pt x="1321206" y="2022196"/>
                </a:cubicBezTo>
                <a:lnTo>
                  <a:pt x="1321156" y="2022196"/>
                </a:lnTo>
                <a:cubicBezTo>
                  <a:pt x="1320889" y="2021992"/>
                  <a:pt x="1320584" y="2021789"/>
                  <a:pt x="1320267" y="2021599"/>
                </a:cubicBezTo>
                <a:cubicBezTo>
                  <a:pt x="1319517" y="2021116"/>
                  <a:pt x="1318743" y="2020621"/>
                  <a:pt x="1318616" y="2019986"/>
                </a:cubicBezTo>
                <a:cubicBezTo>
                  <a:pt x="1318501" y="2019491"/>
                  <a:pt x="1318870" y="2018932"/>
                  <a:pt x="1319238" y="2018335"/>
                </a:cubicBezTo>
                <a:cubicBezTo>
                  <a:pt x="1319530" y="2017852"/>
                  <a:pt x="1319848" y="2017357"/>
                  <a:pt x="1319936" y="2016874"/>
                </a:cubicBezTo>
                <a:cubicBezTo>
                  <a:pt x="1321905" y="2005101"/>
                  <a:pt x="1331379" y="2003311"/>
                  <a:pt x="1340612" y="2001609"/>
                </a:cubicBezTo>
                <a:cubicBezTo>
                  <a:pt x="1341692" y="2001431"/>
                  <a:pt x="1343584" y="2003730"/>
                  <a:pt x="1344574" y="2005190"/>
                </a:cubicBezTo>
                <a:cubicBezTo>
                  <a:pt x="1345082" y="2005901"/>
                  <a:pt x="1344765" y="2008022"/>
                  <a:pt x="1344105" y="2008492"/>
                </a:cubicBezTo>
                <a:cubicBezTo>
                  <a:pt x="1337742" y="2013153"/>
                  <a:pt x="1331239" y="2017674"/>
                  <a:pt x="1324648" y="2022107"/>
                </a:cubicBezTo>
                <a:cubicBezTo>
                  <a:pt x="1324089" y="2022462"/>
                  <a:pt x="1323226" y="2022373"/>
                  <a:pt x="1322362" y="2022285"/>
                </a:cubicBezTo>
                <a:moveTo>
                  <a:pt x="2027009" y="393568"/>
                </a:moveTo>
                <a:cubicBezTo>
                  <a:pt x="2026628" y="393516"/>
                  <a:pt x="2026260" y="393463"/>
                  <a:pt x="2025942" y="393463"/>
                </a:cubicBezTo>
                <a:cubicBezTo>
                  <a:pt x="2022831" y="392520"/>
                  <a:pt x="2019910" y="385077"/>
                  <a:pt x="2021230" y="381403"/>
                </a:cubicBezTo>
                <a:cubicBezTo>
                  <a:pt x="2022691" y="377350"/>
                  <a:pt x="2028533" y="374900"/>
                  <a:pt x="2032686" y="376691"/>
                </a:cubicBezTo>
                <a:cubicBezTo>
                  <a:pt x="2033626" y="377115"/>
                  <a:pt x="2035035" y="377916"/>
                  <a:pt x="2035175" y="378764"/>
                </a:cubicBezTo>
                <a:cubicBezTo>
                  <a:pt x="2036102" y="384285"/>
                  <a:pt x="2032965" y="388173"/>
                  <a:pt x="2029879" y="392010"/>
                </a:cubicBezTo>
                <a:cubicBezTo>
                  <a:pt x="2029498" y="392494"/>
                  <a:pt x="2029104" y="392977"/>
                  <a:pt x="2028723" y="393463"/>
                </a:cubicBezTo>
                <a:cubicBezTo>
                  <a:pt x="2028469" y="393776"/>
                  <a:pt x="2027746" y="393672"/>
                  <a:pt x="2027009" y="393568"/>
                </a:cubicBezTo>
                <a:moveTo>
                  <a:pt x="1675460" y="493295"/>
                </a:moveTo>
                <a:cubicBezTo>
                  <a:pt x="1676121" y="493351"/>
                  <a:pt x="1676768" y="493405"/>
                  <a:pt x="1677416" y="493433"/>
                </a:cubicBezTo>
                <a:cubicBezTo>
                  <a:pt x="1678064" y="493546"/>
                  <a:pt x="1678737" y="493622"/>
                  <a:pt x="1679410" y="493697"/>
                </a:cubicBezTo>
                <a:cubicBezTo>
                  <a:pt x="1680985" y="493871"/>
                  <a:pt x="1682547" y="494047"/>
                  <a:pt x="1683868" y="494706"/>
                </a:cubicBezTo>
                <a:cubicBezTo>
                  <a:pt x="1685239" y="495412"/>
                  <a:pt x="1686179" y="497343"/>
                  <a:pt x="1686789" y="498945"/>
                </a:cubicBezTo>
                <a:cubicBezTo>
                  <a:pt x="1687030" y="499510"/>
                  <a:pt x="1685849" y="500924"/>
                  <a:pt x="1685049" y="501537"/>
                </a:cubicBezTo>
                <a:cubicBezTo>
                  <a:pt x="1677556" y="507331"/>
                  <a:pt x="1673555" y="507331"/>
                  <a:pt x="1668272" y="501254"/>
                </a:cubicBezTo>
                <a:cubicBezTo>
                  <a:pt x="1667294" y="500148"/>
                  <a:pt x="1666608" y="498771"/>
                  <a:pt x="1665923" y="497388"/>
                </a:cubicBezTo>
                <a:cubicBezTo>
                  <a:pt x="1665618" y="496769"/>
                  <a:pt x="1665313" y="496151"/>
                  <a:pt x="1664970" y="495554"/>
                </a:cubicBezTo>
                <a:cubicBezTo>
                  <a:pt x="1665656" y="495295"/>
                  <a:pt x="1666316" y="494985"/>
                  <a:pt x="1666977" y="494678"/>
                </a:cubicBezTo>
                <a:cubicBezTo>
                  <a:pt x="1668234" y="494090"/>
                  <a:pt x="1669491" y="493508"/>
                  <a:pt x="1670812" y="493292"/>
                </a:cubicBezTo>
                <a:cubicBezTo>
                  <a:pt x="1672323" y="493025"/>
                  <a:pt x="1673885" y="493160"/>
                  <a:pt x="1675460" y="493295"/>
                </a:cubicBezTo>
                <a:moveTo>
                  <a:pt x="761622" y="1678330"/>
                </a:moveTo>
                <a:cubicBezTo>
                  <a:pt x="762566" y="1679423"/>
                  <a:pt x="763603" y="1680616"/>
                  <a:pt x="764816" y="1681912"/>
                </a:cubicBezTo>
                <a:lnTo>
                  <a:pt x="764863" y="1681963"/>
                </a:lnTo>
                <a:cubicBezTo>
                  <a:pt x="763318" y="1682636"/>
                  <a:pt x="761878" y="1683309"/>
                  <a:pt x="760500" y="1683944"/>
                </a:cubicBezTo>
                <a:cubicBezTo>
                  <a:pt x="757551" y="1685315"/>
                  <a:pt x="754889" y="1686560"/>
                  <a:pt x="752095" y="1687424"/>
                </a:cubicBezTo>
                <a:cubicBezTo>
                  <a:pt x="750494" y="1687894"/>
                  <a:pt x="747385" y="1687284"/>
                  <a:pt x="746583" y="1686065"/>
                </a:cubicBezTo>
                <a:cubicBezTo>
                  <a:pt x="743852" y="1681874"/>
                  <a:pt x="744087" y="1677340"/>
                  <a:pt x="747432" y="1673441"/>
                </a:cubicBezTo>
                <a:cubicBezTo>
                  <a:pt x="750211" y="1670139"/>
                  <a:pt x="753839" y="1671269"/>
                  <a:pt x="756571" y="1673250"/>
                </a:cubicBezTo>
                <a:cubicBezTo>
                  <a:pt x="758335" y="1674546"/>
                  <a:pt x="759813" y="1676248"/>
                  <a:pt x="761622" y="1678330"/>
                </a:cubicBezTo>
                <a:moveTo>
                  <a:pt x="1116082" y="1440955"/>
                </a:moveTo>
                <a:cubicBezTo>
                  <a:pt x="1116642" y="1440929"/>
                  <a:pt x="1117222" y="1440891"/>
                  <a:pt x="1117822" y="1440840"/>
                </a:cubicBezTo>
                <a:lnTo>
                  <a:pt x="1117822" y="1440891"/>
                </a:lnTo>
                <a:cubicBezTo>
                  <a:pt x="1118696" y="1441120"/>
                  <a:pt x="1119609" y="1441336"/>
                  <a:pt x="1120544" y="1441552"/>
                </a:cubicBezTo>
                <a:cubicBezTo>
                  <a:pt x="1122684" y="1442047"/>
                  <a:pt x="1124939" y="1442568"/>
                  <a:pt x="1127103" y="1443393"/>
                </a:cubicBezTo>
                <a:cubicBezTo>
                  <a:pt x="1130684" y="1444752"/>
                  <a:pt x="1131767" y="1448054"/>
                  <a:pt x="1130353" y="1451216"/>
                </a:cubicBezTo>
                <a:cubicBezTo>
                  <a:pt x="1129741" y="1452575"/>
                  <a:pt x="1126255" y="1454036"/>
                  <a:pt x="1124890" y="1453477"/>
                </a:cubicBezTo>
                <a:cubicBezTo>
                  <a:pt x="1120397" y="1451712"/>
                  <a:pt x="1116165" y="1449311"/>
                  <a:pt x="1111929" y="1446911"/>
                </a:cubicBezTo>
                <a:cubicBezTo>
                  <a:pt x="1111413" y="1446619"/>
                  <a:pt x="1110896" y="1446314"/>
                  <a:pt x="1110379" y="1446022"/>
                </a:cubicBezTo>
                <a:cubicBezTo>
                  <a:pt x="1109530" y="1445552"/>
                  <a:pt x="1108776" y="1444231"/>
                  <a:pt x="1108729" y="1443253"/>
                </a:cubicBezTo>
                <a:cubicBezTo>
                  <a:pt x="1108682" y="1442682"/>
                  <a:pt x="1110050" y="1441641"/>
                  <a:pt x="1110945" y="1441501"/>
                </a:cubicBezTo>
                <a:cubicBezTo>
                  <a:pt x="1112572" y="1441183"/>
                  <a:pt x="1114228" y="1441082"/>
                  <a:pt x="1116082" y="1440955"/>
                </a:cubicBezTo>
                <a:moveTo>
                  <a:pt x="231560" y="614793"/>
                </a:moveTo>
                <a:cubicBezTo>
                  <a:pt x="240607" y="615311"/>
                  <a:pt x="243997" y="618703"/>
                  <a:pt x="244234" y="626712"/>
                </a:cubicBezTo>
                <a:lnTo>
                  <a:pt x="244281" y="626712"/>
                </a:lnTo>
                <a:cubicBezTo>
                  <a:pt x="244206" y="627000"/>
                  <a:pt x="244140" y="627292"/>
                  <a:pt x="244075" y="627583"/>
                </a:cubicBezTo>
                <a:cubicBezTo>
                  <a:pt x="243896" y="628383"/>
                  <a:pt x="243719" y="629177"/>
                  <a:pt x="243338" y="629868"/>
                </a:cubicBezTo>
                <a:cubicBezTo>
                  <a:pt x="241878" y="632601"/>
                  <a:pt x="239805" y="633025"/>
                  <a:pt x="237921" y="630810"/>
                </a:cubicBezTo>
                <a:cubicBezTo>
                  <a:pt x="235289" y="627694"/>
                  <a:pt x="232759" y="624474"/>
                  <a:pt x="230237" y="621266"/>
                </a:cubicBezTo>
                <a:cubicBezTo>
                  <a:pt x="229329" y="620111"/>
                  <a:pt x="228421" y="618956"/>
                  <a:pt x="227509" y="617808"/>
                </a:cubicBezTo>
                <a:cubicBezTo>
                  <a:pt x="227936" y="617470"/>
                  <a:pt x="228365" y="617041"/>
                  <a:pt x="228794" y="616613"/>
                </a:cubicBezTo>
                <a:cubicBezTo>
                  <a:pt x="229743" y="615668"/>
                  <a:pt x="230685" y="614728"/>
                  <a:pt x="231560" y="614793"/>
                </a:cubicBezTo>
                <a:moveTo>
                  <a:pt x="805757" y="1141688"/>
                </a:moveTo>
                <a:cubicBezTo>
                  <a:pt x="809996" y="1142818"/>
                  <a:pt x="813058" y="1147247"/>
                  <a:pt x="812209" y="1150309"/>
                </a:cubicBezTo>
                <a:lnTo>
                  <a:pt x="812162" y="1150309"/>
                </a:lnTo>
                <a:cubicBezTo>
                  <a:pt x="810325" y="1159119"/>
                  <a:pt x="805473" y="1158413"/>
                  <a:pt x="800951" y="1157752"/>
                </a:cubicBezTo>
                <a:lnTo>
                  <a:pt x="800658" y="1157708"/>
                </a:lnTo>
                <a:cubicBezTo>
                  <a:pt x="797626" y="1157239"/>
                  <a:pt x="793020" y="1156527"/>
                  <a:pt x="795438" y="1152194"/>
                </a:cubicBezTo>
                <a:cubicBezTo>
                  <a:pt x="796014" y="1151166"/>
                  <a:pt x="796459" y="1149887"/>
                  <a:pt x="796916" y="1148573"/>
                </a:cubicBezTo>
                <a:cubicBezTo>
                  <a:pt x="798323" y="1144520"/>
                  <a:pt x="799851" y="1140122"/>
                  <a:pt x="805757" y="1141688"/>
                </a:cubicBezTo>
                <a:moveTo>
                  <a:pt x="1800885" y="897564"/>
                </a:moveTo>
                <a:cubicBezTo>
                  <a:pt x="1800835" y="897894"/>
                  <a:pt x="1800797" y="898228"/>
                  <a:pt x="1800797" y="898545"/>
                </a:cubicBezTo>
                <a:lnTo>
                  <a:pt x="1800797" y="898592"/>
                </a:lnTo>
                <a:cubicBezTo>
                  <a:pt x="1795526" y="904952"/>
                  <a:pt x="1787601" y="907261"/>
                  <a:pt x="1779791" y="904528"/>
                </a:cubicBezTo>
                <a:cubicBezTo>
                  <a:pt x="1778800" y="904198"/>
                  <a:pt x="1777568" y="903021"/>
                  <a:pt x="1777530" y="902125"/>
                </a:cubicBezTo>
                <a:cubicBezTo>
                  <a:pt x="1777492" y="901395"/>
                  <a:pt x="1778267" y="900571"/>
                  <a:pt x="1778965" y="899832"/>
                </a:cubicBezTo>
                <a:cubicBezTo>
                  <a:pt x="1779118" y="899664"/>
                  <a:pt x="1779270" y="899502"/>
                  <a:pt x="1779410" y="899347"/>
                </a:cubicBezTo>
                <a:cubicBezTo>
                  <a:pt x="1784591" y="893834"/>
                  <a:pt x="1791284" y="892940"/>
                  <a:pt x="1798307" y="893599"/>
                </a:cubicBezTo>
                <a:cubicBezTo>
                  <a:pt x="1799196" y="893646"/>
                  <a:pt x="1800276" y="894870"/>
                  <a:pt x="1800797" y="895812"/>
                </a:cubicBezTo>
                <a:cubicBezTo>
                  <a:pt x="1801051" y="896281"/>
                  <a:pt x="1800962" y="896915"/>
                  <a:pt x="1800885" y="897564"/>
                </a:cubicBezTo>
                <a:moveTo>
                  <a:pt x="1731683" y="1037901"/>
                </a:moveTo>
                <a:cubicBezTo>
                  <a:pt x="1735264" y="1033473"/>
                  <a:pt x="1739367" y="1030080"/>
                  <a:pt x="1745679" y="1031635"/>
                </a:cubicBezTo>
                <a:cubicBezTo>
                  <a:pt x="1745882" y="1031933"/>
                  <a:pt x="1746148" y="1032232"/>
                  <a:pt x="1746428" y="1032530"/>
                </a:cubicBezTo>
                <a:cubicBezTo>
                  <a:pt x="1746974" y="1033127"/>
                  <a:pt x="1747520" y="1033724"/>
                  <a:pt x="1747520" y="1034321"/>
                </a:cubicBezTo>
                <a:lnTo>
                  <a:pt x="1747507" y="1034604"/>
                </a:lnTo>
                <a:cubicBezTo>
                  <a:pt x="1747469" y="1036629"/>
                  <a:pt x="1747418" y="1039094"/>
                  <a:pt x="1746237" y="1040398"/>
                </a:cubicBezTo>
                <a:cubicBezTo>
                  <a:pt x="1742897" y="1044119"/>
                  <a:pt x="1738186" y="1043554"/>
                  <a:pt x="1733855" y="1042471"/>
                </a:cubicBezTo>
                <a:cubicBezTo>
                  <a:pt x="1730985" y="1041764"/>
                  <a:pt x="1730223" y="1039692"/>
                  <a:pt x="1731683" y="1037901"/>
                </a:cubicBezTo>
                <a:moveTo>
                  <a:pt x="1023869" y="1294867"/>
                </a:moveTo>
                <a:cubicBezTo>
                  <a:pt x="1024162" y="1294905"/>
                  <a:pt x="1024459" y="1294943"/>
                  <a:pt x="1024730" y="1294943"/>
                </a:cubicBezTo>
                <a:lnTo>
                  <a:pt x="1024683" y="1294892"/>
                </a:lnTo>
                <a:cubicBezTo>
                  <a:pt x="1030148" y="1299794"/>
                  <a:pt x="1032787" y="1305636"/>
                  <a:pt x="1030855" y="1313028"/>
                </a:cubicBezTo>
                <a:cubicBezTo>
                  <a:pt x="1030572" y="1314069"/>
                  <a:pt x="1029960" y="1315060"/>
                  <a:pt x="1029252" y="1315911"/>
                </a:cubicBezTo>
                <a:cubicBezTo>
                  <a:pt x="1027934" y="1317460"/>
                  <a:pt x="1026331" y="1316711"/>
                  <a:pt x="1025342" y="1313688"/>
                </a:cubicBezTo>
                <a:cubicBezTo>
                  <a:pt x="1023647" y="1308418"/>
                  <a:pt x="1022186" y="1303045"/>
                  <a:pt x="1020820" y="1297623"/>
                </a:cubicBezTo>
                <a:cubicBezTo>
                  <a:pt x="1020632" y="1296924"/>
                  <a:pt x="1021668" y="1295603"/>
                  <a:pt x="1022422" y="1294943"/>
                </a:cubicBezTo>
                <a:cubicBezTo>
                  <a:pt x="1022734" y="1294727"/>
                  <a:pt x="1023294" y="1294790"/>
                  <a:pt x="1023869" y="1294867"/>
                </a:cubicBezTo>
                <a:moveTo>
                  <a:pt x="1710373" y="1448283"/>
                </a:moveTo>
                <a:lnTo>
                  <a:pt x="1709776" y="1449324"/>
                </a:lnTo>
                <a:lnTo>
                  <a:pt x="1709826" y="1449375"/>
                </a:lnTo>
                <a:cubicBezTo>
                  <a:pt x="1709039" y="1448968"/>
                  <a:pt x="1708353" y="1448676"/>
                  <a:pt x="1707756" y="1448435"/>
                </a:cubicBezTo>
                <a:cubicBezTo>
                  <a:pt x="1706778" y="1448029"/>
                  <a:pt x="1706080" y="1447737"/>
                  <a:pt x="1705724" y="1447203"/>
                </a:cubicBezTo>
                <a:cubicBezTo>
                  <a:pt x="1705318" y="1446568"/>
                  <a:pt x="1704848" y="1445908"/>
                  <a:pt x="1704365" y="1445235"/>
                </a:cubicBezTo>
                <a:cubicBezTo>
                  <a:pt x="1702803" y="1443038"/>
                  <a:pt x="1701165" y="1440739"/>
                  <a:pt x="1701203" y="1438542"/>
                </a:cubicBezTo>
                <a:cubicBezTo>
                  <a:pt x="1701254" y="1434059"/>
                  <a:pt x="1711236" y="1430007"/>
                  <a:pt x="1715618" y="1432077"/>
                </a:cubicBezTo>
                <a:cubicBezTo>
                  <a:pt x="1716608" y="1432509"/>
                  <a:pt x="1718069" y="1434160"/>
                  <a:pt x="1717878" y="1434529"/>
                </a:cubicBezTo>
                <a:cubicBezTo>
                  <a:pt x="1715478" y="1439215"/>
                  <a:pt x="1712913" y="1443774"/>
                  <a:pt x="1710373" y="1448283"/>
                </a:cubicBezTo>
                <a:moveTo>
                  <a:pt x="1436573" y="675519"/>
                </a:moveTo>
                <a:cubicBezTo>
                  <a:pt x="1439024" y="677922"/>
                  <a:pt x="1440777" y="680749"/>
                  <a:pt x="1439354" y="684517"/>
                </a:cubicBezTo>
                <a:lnTo>
                  <a:pt x="1439405" y="684470"/>
                </a:lnTo>
                <a:cubicBezTo>
                  <a:pt x="1438974" y="684952"/>
                  <a:pt x="1438554" y="685542"/>
                  <a:pt x="1438135" y="686137"/>
                </a:cubicBezTo>
                <a:cubicBezTo>
                  <a:pt x="1437246" y="687407"/>
                  <a:pt x="1436332" y="688689"/>
                  <a:pt x="1435214" y="688946"/>
                </a:cubicBezTo>
                <a:cubicBezTo>
                  <a:pt x="1431773" y="689700"/>
                  <a:pt x="1428763" y="688003"/>
                  <a:pt x="1428052" y="684235"/>
                </a:cubicBezTo>
                <a:cubicBezTo>
                  <a:pt x="1427632" y="682067"/>
                  <a:pt x="1427810" y="679665"/>
                  <a:pt x="1428331" y="677545"/>
                </a:cubicBezTo>
                <a:cubicBezTo>
                  <a:pt x="1428712" y="676057"/>
                  <a:pt x="1429487" y="674666"/>
                  <a:pt x="1430274" y="673285"/>
                </a:cubicBezTo>
                <a:cubicBezTo>
                  <a:pt x="1430579" y="672743"/>
                  <a:pt x="1430884" y="672201"/>
                  <a:pt x="1431163" y="671656"/>
                </a:cubicBezTo>
                <a:cubicBezTo>
                  <a:pt x="1431709" y="672032"/>
                  <a:pt x="1432255" y="672391"/>
                  <a:pt x="1432814" y="672749"/>
                </a:cubicBezTo>
                <a:cubicBezTo>
                  <a:pt x="1434135" y="673605"/>
                  <a:pt x="1435456" y="674456"/>
                  <a:pt x="1436573" y="675519"/>
                </a:cubicBezTo>
                <a:moveTo>
                  <a:pt x="1134218" y="653141"/>
                </a:moveTo>
                <a:cubicBezTo>
                  <a:pt x="1132898" y="650927"/>
                  <a:pt x="1135677" y="645509"/>
                  <a:pt x="1138363" y="645132"/>
                </a:cubicBezTo>
                <a:lnTo>
                  <a:pt x="1138315" y="645132"/>
                </a:lnTo>
                <a:cubicBezTo>
                  <a:pt x="1143074" y="644473"/>
                  <a:pt x="1150517" y="650220"/>
                  <a:pt x="1150423" y="654601"/>
                </a:cubicBezTo>
                <a:cubicBezTo>
                  <a:pt x="1150423" y="655309"/>
                  <a:pt x="1149764" y="656251"/>
                  <a:pt x="1149152" y="656722"/>
                </a:cubicBezTo>
                <a:cubicBezTo>
                  <a:pt x="1145195" y="659643"/>
                  <a:pt x="1136856" y="657569"/>
                  <a:pt x="1134218" y="653141"/>
                </a:cubicBezTo>
                <a:moveTo>
                  <a:pt x="551942" y="1456436"/>
                </a:moveTo>
                <a:cubicBezTo>
                  <a:pt x="552671" y="1456195"/>
                  <a:pt x="553399" y="1455941"/>
                  <a:pt x="554039" y="1455636"/>
                </a:cubicBezTo>
                <a:cubicBezTo>
                  <a:pt x="560022" y="1457008"/>
                  <a:pt x="565723" y="1463980"/>
                  <a:pt x="563179" y="1467180"/>
                </a:cubicBezTo>
                <a:cubicBezTo>
                  <a:pt x="562002" y="1468641"/>
                  <a:pt x="559032" y="1469581"/>
                  <a:pt x="557007" y="1469390"/>
                </a:cubicBezTo>
                <a:cubicBezTo>
                  <a:pt x="549753" y="1468780"/>
                  <a:pt x="545135" y="1463040"/>
                  <a:pt x="548197" y="1458506"/>
                </a:cubicBezTo>
                <a:cubicBezTo>
                  <a:pt x="548898" y="1457465"/>
                  <a:pt x="550419" y="1456944"/>
                  <a:pt x="551942" y="1456436"/>
                </a:cubicBezTo>
                <a:moveTo>
                  <a:pt x="1619339" y="635265"/>
                </a:moveTo>
                <a:cubicBezTo>
                  <a:pt x="1618539" y="635409"/>
                  <a:pt x="1617777" y="635549"/>
                  <a:pt x="1617066" y="635710"/>
                </a:cubicBezTo>
                <a:lnTo>
                  <a:pt x="1617015" y="635663"/>
                </a:lnTo>
                <a:lnTo>
                  <a:pt x="1611313" y="631847"/>
                </a:lnTo>
                <a:cubicBezTo>
                  <a:pt x="1611782" y="631287"/>
                  <a:pt x="1612214" y="630635"/>
                  <a:pt x="1612646" y="629982"/>
                </a:cubicBezTo>
                <a:cubicBezTo>
                  <a:pt x="1613560" y="628603"/>
                  <a:pt x="1614462" y="627224"/>
                  <a:pt x="1615745" y="626712"/>
                </a:cubicBezTo>
                <a:cubicBezTo>
                  <a:pt x="1618450" y="625594"/>
                  <a:pt x="1621549" y="625378"/>
                  <a:pt x="1624546" y="625170"/>
                </a:cubicBezTo>
                <a:cubicBezTo>
                  <a:pt x="1624825" y="625151"/>
                  <a:pt x="1625117" y="625131"/>
                  <a:pt x="1625397" y="625111"/>
                </a:cubicBezTo>
                <a:cubicBezTo>
                  <a:pt x="1626108" y="625064"/>
                  <a:pt x="1627619" y="626712"/>
                  <a:pt x="1627619" y="627512"/>
                </a:cubicBezTo>
                <a:cubicBezTo>
                  <a:pt x="1627569" y="629539"/>
                  <a:pt x="1627378" y="632695"/>
                  <a:pt x="1626159" y="633307"/>
                </a:cubicBezTo>
                <a:cubicBezTo>
                  <a:pt x="1624038" y="634417"/>
                  <a:pt x="1621574" y="634863"/>
                  <a:pt x="1619339" y="635265"/>
                </a:cubicBezTo>
                <a:moveTo>
                  <a:pt x="1198712" y="2134375"/>
                </a:moveTo>
                <a:cubicBezTo>
                  <a:pt x="1206251" y="2133003"/>
                  <a:pt x="1211669" y="2135696"/>
                  <a:pt x="1211999" y="2140598"/>
                </a:cubicBezTo>
                <a:cubicBezTo>
                  <a:pt x="1211716" y="2144738"/>
                  <a:pt x="1209407" y="2146910"/>
                  <a:pt x="1205497" y="2147049"/>
                </a:cubicBezTo>
                <a:cubicBezTo>
                  <a:pt x="1199938" y="2147278"/>
                  <a:pt x="1197770" y="2143138"/>
                  <a:pt x="1195791" y="2138947"/>
                </a:cubicBezTo>
                <a:cubicBezTo>
                  <a:pt x="1194708" y="2136686"/>
                  <a:pt x="1195697" y="2134895"/>
                  <a:pt x="1198712" y="2134375"/>
                </a:cubicBezTo>
                <a:moveTo>
                  <a:pt x="1790332" y="515488"/>
                </a:moveTo>
                <a:cubicBezTo>
                  <a:pt x="1790256" y="515230"/>
                  <a:pt x="1790217" y="514932"/>
                  <a:pt x="1790167" y="514634"/>
                </a:cubicBezTo>
                <a:cubicBezTo>
                  <a:pt x="1790078" y="514006"/>
                  <a:pt x="1789976" y="513377"/>
                  <a:pt x="1789633" y="513126"/>
                </a:cubicBezTo>
                <a:cubicBezTo>
                  <a:pt x="1784972" y="509828"/>
                  <a:pt x="1780261" y="506625"/>
                  <a:pt x="1775447" y="503610"/>
                </a:cubicBezTo>
                <a:cubicBezTo>
                  <a:pt x="1774838" y="503232"/>
                  <a:pt x="1772577" y="503940"/>
                  <a:pt x="1772488" y="504411"/>
                </a:cubicBezTo>
                <a:lnTo>
                  <a:pt x="1772450" y="504604"/>
                </a:lnTo>
                <a:cubicBezTo>
                  <a:pt x="1772120" y="506414"/>
                  <a:pt x="1771714" y="508700"/>
                  <a:pt x="1772488" y="510064"/>
                </a:cubicBezTo>
                <a:cubicBezTo>
                  <a:pt x="1775739" y="515717"/>
                  <a:pt x="1781251" y="517366"/>
                  <a:pt x="1787423" y="517177"/>
                </a:cubicBezTo>
                <a:cubicBezTo>
                  <a:pt x="1788071" y="517177"/>
                  <a:pt x="1788706" y="516686"/>
                  <a:pt x="1789341" y="516188"/>
                </a:cubicBezTo>
                <a:cubicBezTo>
                  <a:pt x="1789671" y="515935"/>
                  <a:pt x="1790001" y="515680"/>
                  <a:pt x="1790332" y="515488"/>
                </a:cubicBezTo>
                <a:moveTo>
                  <a:pt x="1505356" y="551805"/>
                </a:moveTo>
                <a:cubicBezTo>
                  <a:pt x="1508849" y="552558"/>
                  <a:pt x="1514119" y="560521"/>
                  <a:pt x="1513980" y="564478"/>
                </a:cubicBezTo>
                <a:cubicBezTo>
                  <a:pt x="1513751" y="564737"/>
                  <a:pt x="1513484" y="565085"/>
                  <a:pt x="1513230" y="565427"/>
                </a:cubicBezTo>
                <a:cubicBezTo>
                  <a:pt x="1512735" y="566078"/>
                  <a:pt x="1512253" y="566706"/>
                  <a:pt x="1512100" y="566645"/>
                </a:cubicBezTo>
                <a:lnTo>
                  <a:pt x="1511846" y="566522"/>
                </a:lnTo>
                <a:cubicBezTo>
                  <a:pt x="1509332" y="565290"/>
                  <a:pt x="1506792" y="564043"/>
                  <a:pt x="1504607" y="562310"/>
                </a:cubicBezTo>
                <a:cubicBezTo>
                  <a:pt x="1501826" y="560097"/>
                  <a:pt x="1501546" y="556939"/>
                  <a:pt x="1503058" y="553830"/>
                </a:cubicBezTo>
                <a:cubicBezTo>
                  <a:pt x="1503477" y="552935"/>
                  <a:pt x="1504747" y="551663"/>
                  <a:pt x="1505356" y="551805"/>
                </a:cubicBezTo>
                <a:moveTo>
                  <a:pt x="539105" y="1391793"/>
                </a:moveTo>
                <a:cubicBezTo>
                  <a:pt x="539378" y="1392085"/>
                  <a:pt x="539656" y="1392377"/>
                  <a:pt x="539952" y="1392657"/>
                </a:cubicBezTo>
                <a:cubicBezTo>
                  <a:pt x="537355" y="1397114"/>
                  <a:pt x="532994" y="1397965"/>
                  <a:pt x="528674" y="1398803"/>
                </a:cubicBezTo>
                <a:cubicBezTo>
                  <a:pt x="527665" y="1398994"/>
                  <a:pt x="526659" y="1399197"/>
                  <a:pt x="525677" y="1399438"/>
                </a:cubicBezTo>
                <a:cubicBezTo>
                  <a:pt x="525253" y="1399527"/>
                  <a:pt x="523935" y="1397838"/>
                  <a:pt x="523841" y="1396886"/>
                </a:cubicBezTo>
                <a:cubicBezTo>
                  <a:pt x="523747" y="1395895"/>
                  <a:pt x="524265" y="1394485"/>
                  <a:pt x="524971" y="1393736"/>
                </a:cubicBezTo>
                <a:cubicBezTo>
                  <a:pt x="528363" y="1390206"/>
                  <a:pt x="532510" y="1388885"/>
                  <a:pt x="537268" y="1390345"/>
                </a:cubicBezTo>
                <a:cubicBezTo>
                  <a:pt x="537945" y="1390574"/>
                  <a:pt x="538512" y="1391171"/>
                  <a:pt x="539105" y="1391793"/>
                </a:cubicBezTo>
                <a:moveTo>
                  <a:pt x="698200" y="47476"/>
                </a:moveTo>
                <a:cubicBezTo>
                  <a:pt x="705644" y="46015"/>
                  <a:pt x="709413" y="48654"/>
                  <a:pt x="709836" y="55155"/>
                </a:cubicBezTo>
                <a:lnTo>
                  <a:pt x="709836" y="55202"/>
                </a:lnTo>
                <a:cubicBezTo>
                  <a:pt x="709487" y="55625"/>
                  <a:pt x="709060" y="56174"/>
                  <a:pt x="708631" y="56726"/>
                </a:cubicBezTo>
                <a:cubicBezTo>
                  <a:pt x="707673" y="57959"/>
                  <a:pt x="706702" y="59210"/>
                  <a:pt x="706539" y="59112"/>
                </a:cubicBezTo>
                <a:cubicBezTo>
                  <a:pt x="702770" y="56851"/>
                  <a:pt x="699049" y="54401"/>
                  <a:pt x="695703" y="51574"/>
                </a:cubicBezTo>
                <a:cubicBezTo>
                  <a:pt x="694007" y="50114"/>
                  <a:pt x="695138" y="48041"/>
                  <a:pt x="698200" y="47476"/>
                </a:cubicBezTo>
                <a:moveTo>
                  <a:pt x="1341158" y="1272223"/>
                </a:moveTo>
                <a:cubicBezTo>
                  <a:pt x="1342060" y="1272591"/>
                  <a:pt x="1342987" y="1272972"/>
                  <a:pt x="1343952" y="1273315"/>
                </a:cubicBezTo>
                <a:cubicBezTo>
                  <a:pt x="1343254" y="1274077"/>
                  <a:pt x="1342644" y="1274788"/>
                  <a:pt x="1342073" y="1275436"/>
                </a:cubicBezTo>
                <a:cubicBezTo>
                  <a:pt x="1340929" y="1276744"/>
                  <a:pt x="1339977" y="1277836"/>
                  <a:pt x="1338872" y="1278788"/>
                </a:cubicBezTo>
                <a:cubicBezTo>
                  <a:pt x="1335519" y="1281608"/>
                  <a:pt x="1332890" y="1279589"/>
                  <a:pt x="1330960" y="1276896"/>
                </a:cubicBezTo>
                <a:cubicBezTo>
                  <a:pt x="1330223" y="1275867"/>
                  <a:pt x="1329944" y="1274483"/>
                  <a:pt x="1329652" y="1273099"/>
                </a:cubicBezTo>
                <a:cubicBezTo>
                  <a:pt x="1329538" y="1272515"/>
                  <a:pt x="1329411" y="1271943"/>
                  <a:pt x="1329258" y="1271384"/>
                </a:cubicBezTo>
                <a:cubicBezTo>
                  <a:pt x="1329919" y="1271270"/>
                  <a:pt x="1330579" y="1271092"/>
                  <a:pt x="1331239" y="1270927"/>
                </a:cubicBezTo>
                <a:cubicBezTo>
                  <a:pt x="1332700" y="1270546"/>
                  <a:pt x="1334173" y="1270165"/>
                  <a:pt x="1335570" y="1270394"/>
                </a:cubicBezTo>
                <a:cubicBezTo>
                  <a:pt x="1337424" y="1270686"/>
                  <a:pt x="1339240" y="1271435"/>
                  <a:pt x="1341158" y="1272223"/>
                </a:cubicBezTo>
                <a:moveTo>
                  <a:pt x="1304722" y="1268537"/>
                </a:moveTo>
                <a:cubicBezTo>
                  <a:pt x="1303858" y="1269312"/>
                  <a:pt x="1302969" y="1270102"/>
                  <a:pt x="1302169" y="1270965"/>
                </a:cubicBezTo>
                <a:cubicBezTo>
                  <a:pt x="1301623" y="1270241"/>
                  <a:pt x="1301039" y="1269600"/>
                  <a:pt x="1300480" y="1269002"/>
                </a:cubicBezTo>
                <a:cubicBezTo>
                  <a:pt x="1299400" y="1267828"/>
                  <a:pt x="1298499" y="1266840"/>
                  <a:pt x="1298499" y="1265874"/>
                </a:cubicBezTo>
                <a:cubicBezTo>
                  <a:pt x="1298512" y="1265268"/>
                  <a:pt x="1298512" y="1264622"/>
                  <a:pt x="1298499" y="1263959"/>
                </a:cubicBezTo>
                <a:cubicBezTo>
                  <a:pt x="1298448" y="1260189"/>
                  <a:pt x="1298397" y="1255912"/>
                  <a:pt x="1303719" y="1255791"/>
                </a:cubicBezTo>
                <a:cubicBezTo>
                  <a:pt x="1307262" y="1255697"/>
                  <a:pt x="1309853" y="1260079"/>
                  <a:pt x="1308900" y="1263377"/>
                </a:cubicBezTo>
                <a:cubicBezTo>
                  <a:pt x="1308367" y="1265302"/>
                  <a:pt x="1306589" y="1266878"/>
                  <a:pt x="1304722" y="1268537"/>
                </a:cubicBezTo>
                <a:moveTo>
                  <a:pt x="1596263" y="1156048"/>
                </a:moveTo>
                <a:cubicBezTo>
                  <a:pt x="1596847" y="1155831"/>
                  <a:pt x="1597558" y="1155654"/>
                  <a:pt x="1598282" y="1155475"/>
                </a:cubicBezTo>
                <a:cubicBezTo>
                  <a:pt x="1599883" y="1155076"/>
                  <a:pt x="1601521" y="1154670"/>
                  <a:pt x="1601851" y="1153795"/>
                </a:cubicBezTo>
                <a:cubicBezTo>
                  <a:pt x="1603070" y="1150403"/>
                  <a:pt x="1601851" y="1146964"/>
                  <a:pt x="1597800" y="1146305"/>
                </a:cubicBezTo>
                <a:cubicBezTo>
                  <a:pt x="1596009" y="1146023"/>
                  <a:pt x="1592618" y="1147011"/>
                  <a:pt x="1592237" y="1148189"/>
                </a:cubicBezTo>
                <a:cubicBezTo>
                  <a:pt x="1591107" y="1151574"/>
                  <a:pt x="1592377" y="1154678"/>
                  <a:pt x="1596263" y="1156048"/>
                </a:cubicBezTo>
                <a:moveTo>
                  <a:pt x="2044129" y="866132"/>
                </a:moveTo>
                <a:cubicBezTo>
                  <a:pt x="2047469" y="865379"/>
                  <a:pt x="2050771" y="866840"/>
                  <a:pt x="2052612" y="870231"/>
                </a:cubicBezTo>
                <a:lnTo>
                  <a:pt x="2052650" y="870231"/>
                </a:lnTo>
                <a:cubicBezTo>
                  <a:pt x="2052002" y="873765"/>
                  <a:pt x="2050542" y="877015"/>
                  <a:pt x="2046529" y="877062"/>
                </a:cubicBezTo>
                <a:cubicBezTo>
                  <a:pt x="2044598" y="877109"/>
                  <a:pt x="2041677" y="875744"/>
                  <a:pt x="2040966" y="874189"/>
                </a:cubicBezTo>
                <a:cubicBezTo>
                  <a:pt x="2039506" y="870985"/>
                  <a:pt x="2039988" y="867075"/>
                  <a:pt x="2044129" y="866132"/>
                </a:cubicBezTo>
                <a:moveTo>
                  <a:pt x="1746339" y="1009587"/>
                </a:moveTo>
                <a:cubicBezTo>
                  <a:pt x="1749057" y="1010994"/>
                  <a:pt x="1749539" y="1012541"/>
                  <a:pt x="1746936" y="1015249"/>
                </a:cubicBezTo>
                <a:cubicBezTo>
                  <a:pt x="1746529" y="1015596"/>
                  <a:pt x="1746110" y="1015992"/>
                  <a:pt x="1745691" y="1016399"/>
                </a:cubicBezTo>
                <a:cubicBezTo>
                  <a:pt x="1743393" y="1018595"/>
                  <a:pt x="1740776" y="1021081"/>
                  <a:pt x="1736776" y="1017549"/>
                </a:cubicBezTo>
                <a:cubicBezTo>
                  <a:pt x="1734515" y="1015571"/>
                  <a:pt x="1731683" y="1012461"/>
                  <a:pt x="1734274" y="1009870"/>
                </a:cubicBezTo>
                <a:cubicBezTo>
                  <a:pt x="1737576" y="1006572"/>
                  <a:pt x="1742148" y="1007467"/>
                  <a:pt x="1746339" y="1009587"/>
                </a:cubicBezTo>
                <a:moveTo>
                  <a:pt x="785915" y="2032203"/>
                </a:moveTo>
                <a:cubicBezTo>
                  <a:pt x="784948" y="2031009"/>
                  <a:pt x="783887" y="2029689"/>
                  <a:pt x="782950" y="2028266"/>
                </a:cubicBezTo>
                <a:lnTo>
                  <a:pt x="782950" y="2028228"/>
                </a:lnTo>
                <a:cubicBezTo>
                  <a:pt x="781284" y="2028774"/>
                  <a:pt x="779612" y="2029269"/>
                  <a:pt x="777949" y="2029778"/>
                </a:cubicBezTo>
                <a:cubicBezTo>
                  <a:pt x="774300" y="2030870"/>
                  <a:pt x="770692" y="2031962"/>
                  <a:pt x="767262" y="2033448"/>
                </a:cubicBezTo>
                <a:cubicBezTo>
                  <a:pt x="763539" y="2035099"/>
                  <a:pt x="763163" y="2039442"/>
                  <a:pt x="765377" y="2041931"/>
                </a:cubicBezTo>
                <a:cubicBezTo>
                  <a:pt x="766651" y="2043367"/>
                  <a:pt x="768133" y="2044624"/>
                  <a:pt x="769610" y="2045868"/>
                </a:cubicBezTo>
                <a:cubicBezTo>
                  <a:pt x="773158" y="2048853"/>
                  <a:pt x="776684" y="2051825"/>
                  <a:pt x="777249" y="2057387"/>
                </a:cubicBezTo>
                <a:cubicBezTo>
                  <a:pt x="777485" y="2059838"/>
                  <a:pt x="780406" y="2059597"/>
                  <a:pt x="781773" y="2056536"/>
                </a:cubicBezTo>
                <a:cubicBezTo>
                  <a:pt x="782248" y="2055457"/>
                  <a:pt x="782735" y="2054365"/>
                  <a:pt x="783224" y="2053273"/>
                </a:cubicBezTo>
                <a:cubicBezTo>
                  <a:pt x="785492" y="2048231"/>
                  <a:pt x="787778" y="2043151"/>
                  <a:pt x="788980" y="2037829"/>
                </a:cubicBezTo>
                <a:cubicBezTo>
                  <a:pt x="789290" y="2036382"/>
                  <a:pt x="787770" y="2034502"/>
                  <a:pt x="785915" y="2032203"/>
                </a:cubicBezTo>
              </a:path>
            </a:pathLst>
          </a:custGeom>
          <a:solidFill>
            <a:schemeClr val="accent1">
              <a:lumMod val="60000"/>
              <a:lumOff val="40000"/>
            </a:schemeClr>
          </a:solidFill>
        </p:spPr>
      </p:sp>
      <p:sp>
        <p:nvSpPr>
          <p:cNvPr id="4" name="Vector-3714&amp;1697"/>
          <p:cNvSpPr/>
          <p:nvPr>
            <p:custDataLst>
              <p:tags r:id="rId3"/>
            </p:custDataLst>
          </p:nvPr>
        </p:nvSpPr>
        <p:spPr>
          <a:xfrm rot="9358800">
            <a:off x="7014434" y="1967035"/>
            <a:ext cx="596900" cy="914400"/>
          </a:xfrm>
          <a:custGeom>
            <a:avLst/>
            <a:gdLst/>
            <a:ahLst/>
            <a:cxnLst/>
            <a:rect l="l" t="t" r="r" b="b"/>
            <a:pathLst>
              <a:path w="596900" h="914400">
                <a:moveTo>
                  <a:pt x="576115" y="359499"/>
                </a:moveTo>
                <a:cubicBezTo>
                  <a:pt x="559380" y="267404"/>
                  <a:pt x="530663" y="176460"/>
                  <a:pt x="491717" y="91585"/>
                </a:cubicBezTo>
                <a:cubicBezTo>
                  <a:pt x="470333" y="44962"/>
                  <a:pt x="441253" y="-1977"/>
                  <a:pt x="384073" y="64"/>
                </a:cubicBezTo>
                <a:cubicBezTo>
                  <a:pt x="336657" y="1791"/>
                  <a:pt x="292598" y="38578"/>
                  <a:pt x="267133" y="76567"/>
                </a:cubicBezTo>
                <a:cubicBezTo>
                  <a:pt x="250295" y="101684"/>
                  <a:pt x="240067" y="128474"/>
                  <a:pt x="235109" y="156051"/>
                </a:cubicBezTo>
                <a:cubicBezTo>
                  <a:pt x="219457" y="138469"/>
                  <a:pt x="202775" y="121830"/>
                  <a:pt x="184954" y="106707"/>
                </a:cubicBezTo>
                <a:cubicBezTo>
                  <a:pt x="151122" y="77927"/>
                  <a:pt x="110420" y="59246"/>
                  <a:pt x="67135" y="78869"/>
                </a:cubicBezTo>
                <a:cubicBezTo>
                  <a:pt x="29532" y="95928"/>
                  <a:pt x="6651" y="134126"/>
                  <a:pt x="1434" y="174523"/>
                </a:cubicBezTo>
                <a:cubicBezTo>
                  <a:pt x="-5126" y="225123"/>
                  <a:pt x="12127" y="276926"/>
                  <a:pt x="26744" y="324701"/>
                </a:cubicBezTo>
                <a:cubicBezTo>
                  <a:pt x="39915" y="367713"/>
                  <a:pt x="56082" y="409732"/>
                  <a:pt x="74419" y="450705"/>
                </a:cubicBezTo>
                <a:cubicBezTo>
                  <a:pt x="92859" y="491938"/>
                  <a:pt x="107269" y="534637"/>
                  <a:pt x="129118" y="574352"/>
                </a:cubicBezTo>
                <a:cubicBezTo>
                  <a:pt x="151431" y="614906"/>
                  <a:pt x="175863" y="655565"/>
                  <a:pt x="205254" y="691304"/>
                </a:cubicBezTo>
                <a:cubicBezTo>
                  <a:pt x="270902" y="770998"/>
                  <a:pt x="348691" y="844046"/>
                  <a:pt x="449464" y="872773"/>
                </a:cubicBezTo>
                <a:cubicBezTo>
                  <a:pt x="452460" y="873611"/>
                  <a:pt x="455611" y="873926"/>
                  <a:pt x="458814" y="873717"/>
                </a:cubicBezTo>
                <a:cubicBezTo>
                  <a:pt x="470281" y="881252"/>
                  <a:pt x="482884" y="884914"/>
                  <a:pt x="495332" y="885386"/>
                </a:cubicBezTo>
                <a:cubicBezTo>
                  <a:pt x="504062" y="912857"/>
                  <a:pt x="543782" y="929025"/>
                  <a:pt x="568575" y="895798"/>
                </a:cubicBezTo>
                <a:cubicBezTo>
                  <a:pt x="593316" y="862623"/>
                  <a:pt x="588823" y="816366"/>
                  <a:pt x="588513" y="777069"/>
                </a:cubicBezTo>
                <a:cubicBezTo>
                  <a:pt x="588151" y="730655"/>
                  <a:pt x="593936" y="685234"/>
                  <a:pt x="595847" y="638715"/>
                </a:cubicBezTo>
                <a:cubicBezTo>
                  <a:pt x="599721" y="545050"/>
                  <a:pt x="592851" y="451856"/>
                  <a:pt x="576115" y="359499"/>
                </a:cubicBezTo>
                <a:moveTo>
                  <a:pt x="433814" y="346470"/>
                </a:moveTo>
                <a:cubicBezTo>
                  <a:pt x="428339" y="330562"/>
                  <a:pt x="422864" y="314654"/>
                  <a:pt x="417285" y="298799"/>
                </a:cubicBezTo>
                <a:cubicBezTo>
                  <a:pt x="418267" y="293305"/>
                  <a:pt x="418577" y="287759"/>
                  <a:pt x="418267" y="282212"/>
                </a:cubicBezTo>
                <a:cubicBezTo>
                  <a:pt x="422140" y="296393"/>
                  <a:pt x="425756" y="310573"/>
                  <a:pt x="429062" y="324858"/>
                </a:cubicBezTo>
                <a:cubicBezTo>
                  <a:pt x="430766" y="332028"/>
                  <a:pt x="432213" y="339249"/>
                  <a:pt x="433762" y="346418"/>
                </a:cubicBezTo>
                <a:lnTo>
                  <a:pt x="433814" y="346470"/>
                </a:lnTo>
                <a:moveTo>
                  <a:pt x="369147" y="141347"/>
                </a:moveTo>
                <a:cubicBezTo>
                  <a:pt x="376017" y="157411"/>
                  <a:pt x="382679" y="173528"/>
                  <a:pt x="388774" y="189907"/>
                </a:cubicBezTo>
                <a:cubicBezTo>
                  <a:pt x="395901" y="209006"/>
                  <a:pt x="402358" y="228316"/>
                  <a:pt x="408297" y="247833"/>
                </a:cubicBezTo>
                <a:cubicBezTo>
                  <a:pt x="405406" y="242548"/>
                  <a:pt x="401945" y="237473"/>
                  <a:pt x="397864" y="232816"/>
                </a:cubicBezTo>
                <a:cubicBezTo>
                  <a:pt x="391408" y="225490"/>
                  <a:pt x="385003" y="218111"/>
                  <a:pt x="378546" y="210784"/>
                </a:cubicBezTo>
                <a:cubicBezTo>
                  <a:pt x="368061" y="198802"/>
                  <a:pt x="354890" y="192261"/>
                  <a:pt x="340995" y="190116"/>
                </a:cubicBezTo>
                <a:cubicBezTo>
                  <a:pt x="345798" y="171279"/>
                  <a:pt x="354632" y="154428"/>
                  <a:pt x="369095" y="141347"/>
                </a:cubicBezTo>
                <a:lnTo>
                  <a:pt x="369147" y="141347"/>
                </a:lnTo>
                <a:moveTo>
                  <a:pt x="86970" y="134126"/>
                </a:moveTo>
                <a:cubicBezTo>
                  <a:pt x="104893" y="124080"/>
                  <a:pt x="121163" y="133447"/>
                  <a:pt x="135471" y="145586"/>
                </a:cubicBezTo>
                <a:cubicBezTo>
                  <a:pt x="165223" y="170859"/>
                  <a:pt x="190946" y="203041"/>
                  <a:pt x="213208" y="235433"/>
                </a:cubicBezTo>
                <a:cubicBezTo>
                  <a:pt x="187640" y="204664"/>
                  <a:pt x="157527" y="180071"/>
                  <a:pt x="124780" y="177872"/>
                </a:cubicBezTo>
                <a:cubicBezTo>
                  <a:pt x="119150" y="172588"/>
                  <a:pt x="113364" y="167458"/>
                  <a:pt x="107166" y="162592"/>
                </a:cubicBezTo>
                <a:cubicBezTo>
                  <a:pt x="95957" y="153749"/>
                  <a:pt x="82786" y="148674"/>
                  <a:pt x="69873" y="150349"/>
                </a:cubicBezTo>
                <a:cubicBezTo>
                  <a:pt x="74367" y="143703"/>
                  <a:pt x="80100" y="137946"/>
                  <a:pt x="86970" y="134126"/>
                </a:cubicBezTo>
              </a:path>
            </a:pathLst>
          </a:custGeom>
          <a:solidFill>
            <a:schemeClr val="accent3"/>
          </a:solidFill>
        </p:spPr>
      </p:sp>
      <p:sp>
        <p:nvSpPr>
          <p:cNvPr id="5" name="Vector-3714&amp;1698"/>
          <p:cNvSpPr/>
          <p:nvPr>
            <p:custDataLst>
              <p:tags r:id="rId4"/>
            </p:custDataLst>
          </p:nvPr>
        </p:nvSpPr>
        <p:spPr>
          <a:xfrm rot="8317800">
            <a:off x="6493153" y="1458431"/>
            <a:ext cx="342900" cy="546100"/>
          </a:xfrm>
          <a:custGeom>
            <a:avLst/>
            <a:gdLst/>
            <a:ahLst/>
            <a:cxnLst/>
            <a:rect l="l" t="t" r="r" b="b"/>
            <a:pathLst>
              <a:path w="342900" h="546100">
                <a:moveTo>
                  <a:pt x="301595" y="26212"/>
                </a:moveTo>
                <a:cubicBezTo>
                  <a:pt x="286932" y="-5696"/>
                  <a:pt x="240689" y="-7416"/>
                  <a:pt x="218388" y="15316"/>
                </a:cubicBezTo>
                <a:cubicBezTo>
                  <a:pt x="197265" y="36848"/>
                  <a:pt x="179784" y="61040"/>
                  <a:pt x="166146" y="87056"/>
                </a:cubicBezTo>
                <a:cubicBezTo>
                  <a:pt x="161635" y="82103"/>
                  <a:pt x="157022" y="77358"/>
                  <a:pt x="152100" y="72978"/>
                </a:cubicBezTo>
                <a:cubicBezTo>
                  <a:pt x="119442" y="43834"/>
                  <a:pt x="71148" y="37890"/>
                  <a:pt x="37466" y="69277"/>
                </a:cubicBezTo>
                <a:cubicBezTo>
                  <a:pt x="8807" y="95971"/>
                  <a:pt x="2040" y="137159"/>
                  <a:pt x="297" y="174749"/>
                </a:cubicBezTo>
                <a:cubicBezTo>
                  <a:pt x="-3189" y="248001"/>
                  <a:pt x="24393" y="322661"/>
                  <a:pt x="63715" y="382932"/>
                </a:cubicBezTo>
                <a:cubicBezTo>
                  <a:pt x="84119" y="414213"/>
                  <a:pt x="108061" y="442471"/>
                  <a:pt x="134259" y="468852"/>
                </a:cubicBezTo>
                <a:cubicBezTo>
                  <a:pt x="161635" y="496381"/>
                  <a:pt x="194907" y="515515"/>
                  <a:pt x="224591" y="540280"/>
                </a:cubicBezTo>
                <a:cubicBezTo>
                  <a:pt x="235101" y="549038"/>
                  <a:pt x="246841" y="547004"/>
                  <a:pt x="254121" y="540174"/>
                </a:cubicBezTo>
                <a:cubicBezTo>
                  <a:pt x="273962" y="540540"/>
                  <a:pt x="293238" y="529486"/>
                  <a:pt x="299236" y="505555"/>
                </a:cubicBezTo>
                <a:cubicBezTo>
                  <a:pt x="338917" y="347633"/>
                  <a:pt x="372445" y="180327"/>
                  <a:pt x="301544" y="26212"/>
                </a:cubicBezTo>
                <a:lnTo>
                  <a:pt x="301595" y="26212"/>
                </a:lnTo>
                <a:moveTo>
                  <a:pt x="220797" y="334913"/>
                </a:moveTo>
                <a:cubicBezTo>
                  <a:pt x="228180" y="330272"/>
                  <a:pt x="233923" y="324068"/>
                  <a:pt x="238075" y="316874"/>
                </a:cubicBezTo>
                <a:cubicBezTo>
                  <a:pt x="236332" y="330741"/>
                  <a:pt x="234230" y="344557"/>
                  <a:pt x="231872" y="358322"/>
                </a:cubicBezTo>
                <a:cubicBezTo>
                  <a:pt x="228078" y="350553"/>
                  <a:pt x="224437" y="342732"/>
                  <a:pt x="220797" y="334860"/>
                </a:cubicBezTo>
                <a:lnTo>
                  <a:pt x="220797" y="334913"/>
                </a:lnTo>
                <a:moveTo>
                  <a:pt x="241766" y="201026"/>
                </a:moveTo>
                <a:cubicBezTo>
                  <a:pt x="243355" y="220055"/>
                  <a:pt x="243611" y="239295"/>
                  <a:pt x="242894" y="258585"/>
                </a:cubicBezTo>
                <a:cubicBezTo>
                  <a:pt x="242689" y="257542"/>
                  <a:pt x="242433" y="256499"/>
                  <a:pt x="242228" y="255457"/>
                </a:cubicBezTo>
                <a:cubicBezTo>
                  <a:pt x="239511" y="237260"/>
                  <a:pt x="239408" y="218961"/>
                  <a:pt x="241766" y="200974"/>
                </a:cubicBezTo>
                <a:lnTo>
                  <a:pt x="241766" y="201026"/>
                </a:lnTo>
              </a:path>
            </a:pathLst>
          </a:custGeom>
          <a:solidFill>
            <a:schemeClr val="accent3"/>
          </a:solidFill>
        </p:spPr>
      </p:sp>
      <p:pic>
        <p:nvPicPr>
          <p:cNvPr id="2" name="图片 1" descr="E:/设计图片素材/7742080_.jpg7742080_"/>
          <p:cNvPicPr>
            <a:picLocks noChangeAspect="1"/>
          </p:cNvPicPr>
          <p:nvPr>
            <p:custDataLst>
              <p:tags r:id="rId5"/>
            </p:custDataLst>
          </p:nvPr>
        </p:nvPicPr>
        <p:blipFill>
          <a:blip r:embed="rId6"/>
          <a:srcRect t="19095" b="19095"/>
          <a:stretch>
            <a:fillRect/>
          </a:stretch>
        </p:blipFill>
        <p:spPr>
          <a:xfrm>
            <a:off x="3746986" y="-256"/>
            <a:ext cx="8444866" cy="3479801"/>
          </a:xfrm>
          <a:custGeom>
            <a:avLst/>
            <a:gdLst/>
            <a:ahLst/>
            <a:cxnLst>
              <a:cxn ang="3">
                <a:pos x="hc" y="t"/>
              </a:cxn>
              <a:cxn ang="cd2">
                <a:pos x="l" y="vc"/>
              </a:cxn>
              <a:cxn ang="cd4">
                <a:pos x="hc" y="b"/>
              </a:cxn>
              <a:cxn ang="0">
                <a:pos x="r" y="vc"/>
              </a:cxn>
            </a:cxnLst>
            <a:rect l="l" t="t" r="r" b="b"/>
            <a:pathLst>
              <a:path w="13299" h="5480">
                <a:moveTo>
                  <a:pt x="29" y="0"/>
                </a:moveTo>
                <a:lnTo>
                  <a:pt x="13299" y="0"/>
                </a:lnTo>
                <a:lnTo>
                  <a:pt x="13299" y="1753"/>
                </a:lnTo>
                <a:cubicBezTo>
                  <a:pt x="13299" y="1773"/>
                  <a:pt x="13181" y="1842"/>
                  <a:pt x="13164" y="1855"/>
                </a:cubicBezTo>
                <a:cubicBezTo>
                  <a:pt x="12791" y="2136"/>
                  <a:pt x="12468" y="2431"/>
                  <a:pt x="12228" y="2834"/>
                </a:cubicBezTo>
                <a:cubicBezTo>
                  <a:pt x="12045" y="3143"/>
                  <a:pt x="11932" y="3484"/>
                  <a:pt x="11776" y="3805"/>
                </a:cubicBezTo>
                <a:cubicBezTo>
                  <a:pt x="11465" y="4447"/>
                  <a:pt x="11010" y="5056"/>
                  <a:pt x="10321" y="5317"/>
                </a:cubicBezTo>
                <a:cubicBezTo>
                  <a:pt x="9716" y="5547"/>
                  <a:pt x="9030" y="5520"/>
                  <a:pt x="8420" y="5323"/>
                </a:cubicBezTo>
                <a:cubicBezTo>
                  <a:pt x="7708" y="5093"/>
                  <a:pt x="7070" y="4635"/>
                  <a:pt x="6573" y="4081"/>
                </a:cubicBezTo>
                <a:cubicBezTo>
                  <a:pt x="6321" y="3800"/>
                  <a:pt x="6096" y="3500"/>
                  <a:pt x="5830" y="3229"/>
                </a:cubicBezTo>
                <a:cubicBezTo>
                  <a:pt x="5626" y="3022"/>
                  <a:pt x="5421" y="2808"/>
                  <a:pt x="5174" y="2651"/>
                </a:cubicBezTo>
                <a:cubicBezTo>
                  <a:pt x="4990" y="2533"/>
                  <a:pt x="4777" y="2463"/>
                  <a:pt x="4567" y="2409"/>
                </a:cubicBezTo>
                <a:cubicBezTo>
                  <a:pt x="3962" y="2256"/>
                  <a:pt x="3352" y="2278"/>
                  <a:pt x="2737" y="2210"/>
                </a:cubicBezTo>
                <a:cubicBezTo>
                  <a:pt x="2336" y="2166"/>
                  <a:pt x="1934" y="2102"/>
                  <a:pt x="1550" y="1976"/>
                </a:cubicBezTo>
                <a:cubicBezTo>
                  <a:pt x="858" y="1750"/>
                  <a:pt x="129" y="1262"/>
                  <a:pt x="13" y="486"/>
                </a:cubicBezTo>
                <a:cubicBezTo>
                  <a:pt x="9" y="456"/>
                  <a:pt x="-22" y="0"/>
                  <a:pt x="29" y="0"/>
                </a:cubicBezTo>
                <a:close/>
              </a:path>
            </a:pathLst>
          </a:custGeom>
          <a:solidFill>
            <a:schemeClr val="accent1"/>
          </a:solidFill>
          <a:ln w="6350">
            <a:solidFill>
              <a:schemeClr val="accent1">
                <a:alpha val="10000"/>
              </a:schemeClr>
            </a:solidFill>
          </a:ln>
        </p:spPr>
      </p:pic>
      <p:sp>
        <p:nvSpPr>
          <p:cNvPr id="23" name="Vector-3714&amp;1714"/>
          <p:cNvSpPr/>
          <p:nvPr>
            <p:custDataLst>
              <p:tags r:id="rId7"/>
            </p:custDataLst>
          </p:nvPr>
        </p:nvSpPr>
        <p:spPr>
          <a:xfrm>
            <a:off x="10536802" y="1404426"/>
            <a:ext cx="1591724" cy="1711494"/>
          </a:xfrm>
          <a:custGeom>
            <a:avLst/>
            <a:gdLst/>
            <a:ahLst/>
            <a:cxnLst/>
            <a:rect l="l" t="t" r="r" b="b"/>
            <a:pathLst>
              <a:path w="1591724" h="1711494">
                <a:moveTo>
                  <a:pt x="148930" y="264952"/>
                </a:moveTo>
                <a:lnTo>
                  <a:pt x="148980" y="265013"/>
                </a:lnTo>
                <a:cubicBezTo>
                  <a:pt x="149441" y="265598"/>
                  <a:pt x="149902" y="266182"/>
                  <a:pt x="150411" y="266682"/>
                </a:cubicBezTo>
                <a:cubicBezTo>
                  <a:pt x="150936" y="267204"/>
                  <a:pt x="151409" y="267987"/>
                  <a:pt x="151888" y="268779"/>
                </a:cubicBezTo>
                <a:cubicBezTo>
                  <a:pt x="153286" y="271094"/>
                  <a:pt x="154737" y="273495"/>
                  <a:pt x="157687" y="269723"/>
                </a:cubicBezTo>
                <a:cubicBezTo>
                  <a:pt x="158803" y="268305"/>
                  <a:pt x="159802" y="266827"/>
                  <a:pt x="160796" y="265354"/>
                </a:cubicBezTo>
                <a:cubicBezTo>
                  <a:pt x="163281" y="261671"/>
                  <a:pt x="165744" y="258023"/>
                  <a:pt x="169948" y="255448"/>
                </a:cubicBezTo>
                <a:cubicBezTo>
                  <a:pt x="172855" y="253667"/>
                  <a:pt x="174932" y="250462"/>
                  <a:pt x="176948" y="247350"/>
                </a:cubicBezTo>
                <a:cubicBezTo>
                  <a:pt x="177438" y="246596"/>
                  <a:pt x="177923" y="245847"/>
                  <a:pt x="178415" y="245125"/>
                </a:cubicBezTo>
                <a:cubicBezTo>
                  <a:pt x="178994" y="244276"/>
                  <a:pt x="179000" y="243035"/>
                  <a:pt x="179007" y="241803"/>
                </a:cubicBezTo>
                <a:cubicBezTo>
                  <a:pt x="179009" y="241247"/>
                  <a:pt x="179013" y="240692"/>
                  <a:pt x="179069" y="240175"/>
                </a:cubicBezTo>
                <a:cubicBezTo>
                  <a:pt x="177239" y="239978"/>
                  <a:pt x="175430" y="239664"/>
                  <a:pt x="173609" y="239601"/>
                </a:cubicBezTo>
                <a:lnTo>
                  <a:pt x="173471" y="239597"/>
                </a:lnTo>
                <a:cubicBezTo>
                  <a:pt x="165832" y="239367"/>
                  <a:pt x="165470" y="239356"/>
                  <a:pt x="162524" y="249443"/>
                </a:cubicBezTo>
                <a:cubicBezTo>
                  <a:pt x="161357" y="253411"/>
                  <a:pt x="159055" y="255303"/>
                  <a:pt x="156065" y="257487"/>
                </a:cubicBezTo>
                <a:cubicBezTo>
                  <a:pt x="154103" y="258902"/>
                  <a:pt x="152488" y="260808"/>
                  <a:pt x="150871" y="262717"/>
                </a:cubicBezTo>
                <a:cubicBezTo>
                  <a:pt x="150231" y="263472"/>
                  <a:pt x="149592" y="264227"/>
                  <a:pt x="148930" y="264952"/>
                </a:cubicBezTo>
                <a:moveTo>
                  <a:pt x="152550" y="225251"/>
                </a:moveTo>
                <a:cubicBezTo>
                  <a:pt x="140632" y="237543"/>
                  <a:pt x="138421" y="250622"/>
                  <a:pt x="148497" y="265044"/>
                </a:cubicBezTo>
                <a:cubicBezTo>
                  <a:pt x="148182" y="266007"/>
                  <a:pt x="147776" y="266987"/>
                  <a:pt x="147370" y="267965"/>
                </a:cubicBezTo>
                <a:cubicBezTo>
                  <a:pt x="146345" y="270434"/>
                  <a:pt x="145325" y="272891"/>
                  <a:pt x="145810" y="275026"/>
                </a:cubicBezTo>
                <a:cubicBezTo>
                  <a:pt x="147772" y="283679"/>
                  <a:pt x="147141" y="291134"/>
                  <a:pt x="142226" y="298823"/>
                </a:cubicBezTo>
                <a:cubicBezTo>
                  <a:pt x="135772" y="308917"/>
                  <a:pt x="140053" y="318234"/>
                  <a:pt x="144276" y="327429"/>
                </a:cubicBezTo>
                <a:cubicBezTo>
                  <a:pt x="145004" y="329011"/>
                  <a:pt x="145729" y="330589"/>
                  <a:pt x="146398" y="332167"/>
                </a:cubicBezTo>
                <a:cubicBezTo>
                  <a:pt x="151954" y="332553"/>
                  <a:pt x="153731" y="336301"/>
                  <a:pt x="155594" y="340232"/>
                </a:cubicBezTo>
                <a:cubicBezTo>
                  <a:pt x="156086" y="341268"/>
                  <a:pt x="156583" y="342317"/>
                  <a:pt x="157159" y="343322"/>
                </a:cubicBezTo>
                <a:cubicBezTo>
                  <a:pt x="158627" y="345867"/>
                  <a:pt x="160691" y="348056"/>
                  <a:pt x="162762" y="350255"/>
                </a:cubicBezTo>
                <a:cubicBezTo>
                  <a:pt x="164468" y="352066"/>
                  <a:pt x="166180" y="353882"/>
                  <a:pt x="167568" y="355906"/>
                </a:cubicBezTo>
                <a:lnTo>
                  <a:pt x="168190" y="356795"/>
                </a:lnTo>
                <a:cubicBezTo>
                  <a:pt x="171042" y="360853"/>
                  <a:pt x="173835" y="364829"/>
                  <a:pt x="172776" y="370986"/>
                </a:cubicBezTo>
                <a:cubicBezTo>
                  <a:pt x="170896" y="381803"/>
                  <a:pt x="177109" y="390503"/>
                  <a:pt x="183351" y="398704"/>
                </a:cubicBezTo>
                <a:lnTo>
                  <a:pt x="183783" y="399278"/>
                </a:lnTo>
                <a:cubicBezTo>
                  <a:pt x="186973" y="403511"/>
                  <a:pt x="190233" y="407836"/>
                  <a:pt x="194253" y="411185"/>
                </a:cubicBezTo>
                <a:cubicBezTo>
                  <a:pt x="202786" y="418261"/>
                  <a:pt x="206861" y="427145"/>
                  <a:pt x="205144" y="437755"/>
                </a:cubicBezTo>
                <a:cubicBezTo>
                  <a:pt x="203684" y="446775"/>
                  <a:pt x="208497" y="452327"/>
                  <a:pt x="213393" y="457973"/>
                </a:cubicBezTo>
                <a:cubicBezTo>
                  <a:pt x="214427" y="459165"/>
                  <a:pt x="215464" y="460361"/>
                  <a:pt x="216446" y="461594"/>
                </a:cubicBezTo>
                <a:cubicBezTo>
                  <a:pt x="218840" y="464580"/>
                  <a:pt x="221583" y="463894"/>
                  <a:pt x="224380" y="463193"/>
                </a:cubicBezTo>
                <a:cubicBezTo>
                  <a:pt x="225106" y="463012"/>
                  <a:pt x="225835" y="462829"/>
                  <a:pt x="226563" y="462709"/>
                </a:cubicBezTo>
                <a:cubicBezTo>
                  <a:pt x="227637" y="462537"/>
                  <a:pt x="228756" y="462773"/>
                  <a:pt x="229883" y="463009"/>
                </a:cubicBezTo>
                <a:cubicBezTo>
                  <a:pt x="230406" y="463118"/>
                  <a:pt x="230930" y="463229"/>
                  <a:pt x="231452" y="463299"/>
                </a:cubicBezTo>
                <a:cubicBezTo>
                  <a:pt x="230939" y="464936"/>
                  <a:pt x="230764" y="466810"/>
                  <a:pt x="229815" y="468154"/>
                </a:cubicBezTo>
                <a:cubicBezTo>
                  <a:pt x="225019" y="474965"/>
                  <a:pt x="223421" y="481176"/>
                  <a:pt x="226581" y="481841"/>
                </a:cubicBezTo>
                <a:cubicBezTo>
                  <a:pt x="231576" y="482920"/>
                  <a:pt x="235408" y="480621"/>
                  <a:pt x="238582" y="476997"/>
                </a:cubicBezTo>
                <a:cubicBezTo>
                  <a:pt x="239004" y="476522"/>
                  <a:pt x="239386" y="476001"/>
                  <a:pt x="239768" y="475482"/>
                </a:cubicBezTo>
                <a:cubicBezTo>
                  <a:pt x="240508" y="474476"/>
                  <a:pt x="241242" y="473476"/>
                  <a:pt x="242239" y="472835"/>
                </a:cubicBezTo>
                <a:cubicBezTo>
                  <a:pt x="245731" y="470574"/>
                  <a:pt x="245881" y="472836"/>
                  <a:pt x="246023" y="474980"/>
                </a:cubicBezTo>
                <a:cubicBezTo>
                  <a:pt x="246046" y="475334"/>
                  <a:pt x="246070" y="475686"/>
                  <a:pt x="246108" y="476014"/>
                </a:cubicBezTo>
                <a:cubicBezTo>
                  <a:pt x="246150" y="476353"/>
                  <a:pt x="246123" y="476741"/>
                  <a:pt x="246098" y="477120"/>
                </a:cubicBezTo>
                <a:cubicBezTo>
                  <a:pt x="246052" y="477773"/>
                  <a:pt x="246010" y="478399"/>
                  <a:pt x="246320" y="478714"/>
                </a:cubicBezTo>
                <a:cubicBezTo>
                  <a:pt x="253829" y="486444"/>
                  <a:pt x="257456" y="494983"/>
                  <a:pt x="254342" y="505988"/>
                </a:cubicBezTo>
                <a:cubicBezTo>
                  <a:pt x="253479" y="509043"/>
                  <a:pt x="253723" y="512425"/>
                  <a:pt x="253966" y="515799"/>
                </a:cubicBezTo>
                <a:cubicBezTo>
                  <a:pt x="254061" y="517119"/>
                  <a:pt x="254156" y="518437"/>
                  <a:pt x="254185" y="519734"/>
                </a:cubicBezTo>
                <a:cubicBezTo>
                  <a:pt x="254207" y="521081"/>
                  <a:pt x="254438" y="522432"/>
                  <a:pt x="254671" y="523789"/>
                </a:cubicBezTo>
                <a:cubicBezTo>
                  <a:pt x="254752" y="524265"/>
                  <a:pt x="254834" y="524742"/>
                  <a:pt x="254907" y="525220"/>
                </a:cubicBezTo>
                <a:cubicBezTo>
                  <a:pt x="256176" y="533128"/>
                  <a:pt x="259884" y="537633"/>
                  <a:pt x="267920" y="536214"/>
                </a:cubicBezTo>
                <a:cubicBezTo>
                  <a:pt x="277969" y="534454"/>
                  <a:pt x="283370" y="538345"/>
                  <a:pt x="287588" y="546237"/>
                </a:cubicBezTo>
                <a:cubicBezTo>
                  <a:pt x="287879" y="546797"/>
                  <a:pt x="288122" y="547395"/>
                  <a:pt x="288366" y="547992"/>
                </a:cubicBezTo>
                <a:cubicBezTo>
                  <a:pt x="288842" y="549158"/>
                  <a:pt x="289317" y="550319"/>
                  <a:pt x="290132" y="551186"/>
                </a:cubicBezTo>
                <a:cubicBezTo>
                  <a:pt x="293000" y="554303"/>
                  <a:pt x="296067" y="555128"/>
                  <a:pt x="299361" y="551444"/>
                </a:cubicBezTo>
                <a:cubicBezTo>
                  <a:pt x="300415" y="550291"/>
                  <a:pt x="303764" y="549432"/>
                  <a:pt x="303764" y="549432"/>
                </a:cubicBezTo>
                <a:cubicBezTo>
                  <a:pt x="307090" y="555649"/>
                  <a:pt x="311770" y="558395"/>
                  <a:pt x="319151" y="558187"/>
                </a:cubicBezTo>
                <a:cubicBezTo>
                  <a:pt x="321936" y="558077"/>
                  <a:pt x="321944" y="568693"/>
                  <a:pt x="318919" y="570340"/>
                </a:cubicBezTo>
                <a:cubicBezTo>
                  <a:pt x="318027" y="570824"/>
                  <a:pt x="317012" y="571043"/>
                  <a:pt x="315994" y="571263"/>
                </a:cubicBezTo>
                <a:cubicBezTo>
                  <a:pt x="315214" y="571430"/>
                  <a:pt x="314433" y="571598"/>
                  <a:pt x="313705" y="571886"/>
                </a:cubicBezTo>
                <a:cubicBezTo>
                  <a:pt x="304380" y="575611"/>
                  <a:pt x="301088" y="581015"/>
                  <a:pt x="304342" y="588179"/>
                </a:cubicBezTo>
                <a:cubicBezTo>
                  <a:pt x="309631" y="599826"/>
                  <a:pt x="315124" y="611419"/>
                  <a:pt x="320878" y="622861"/>
                </a:cubicBezTo>
                <a:cubicBezTo>
                  <a:pt x="324571" y="630235"/>
                  <a:pt x="328205" y="631130"/>
                  <a:pt x="336889" y="627465"/>
                </a:cubicBezTo>
                <a:cubicBezTo>
                  <a:pt x="338167" y="626932"/>
                  <a:pt x="339357" y="626201"/>
                  <a:pt x="340544" y="625472"/>
                </a:cubicBezTo>
                <a:cubicBezTo>
                  <a:pt x="341683" y="624773"/>
                  <a:pt x="342820" y="624074"/>
                  <a:pt x="344032" y="623553"/>
                </a:cubicBezTo>
                <a:cubicBezTo>
                  <a:pt x="346128" y="622615"/>
                  <a:pt x="349687" y="625659"/>
                  <a:pt x="349529" y="628103"/>
                </a:cubicBezTo>
                <a:cubicBezTo>
                  <a:pt x="349391" y="629914"/>
                  <a:pt x="349002" y="631708"/>
                  <a:pt x="348582" y="633485"/>
                </a:cubicBezTo>
                <a:cubicBezTo>
                  <a:pt x="346222" y="643037"/>
                  <a:pt x="346319" y="643092"/>
                  <a:pt x="353499" y="645476"/>
                </a:cubicBezTo>
                <a:cubicBezTo>
                  <a:pt x="356113" y="646341"/>
                  <a:pt x="358851" y="647061"/>
                  <a:pt x="361575" y="647432"/>
                </a:cubicBezTo>
                <a:cubicBezTo>
                  <a:pt x="367373" y="648244"/>
                  <a:pt x="368845" y="651758"/>
                  <a:pt x="368891" y="657069"/>
                </a:cubicBezTo>
                <a:cubicBezTo>
                  <a:pt x="368916" y="660692"/>
                  <a:pt x="369720" y="664465"/>
                  <a:pt x="370997" y="667866"/>
                </a:cubicBezTo>
                <a:cubicBezTo>
                  <a:pt x="372449" y="671713"/>
                  <a:pt x="376224" y="673335"/>
                  <a:pt x="379984" y="672884"/>
                </a:cubicBezTo>
                <a:cubicBezTo>
                  <a:pt x="381398" y="672727"/>
                  <a:pt x="382717" y="671866"/>
                  <a:pt x="384056" y="670993"/>
                </a:cubicBezTo>
                <a:cubicBezTo>
                  <a:pt x="385079" y="670326"/>
                  <a:pt x="386114" y="669651"/>
                  <a:pt x="387209" y="669279"/>
                </a:cubicBezTo>
                <a:cubicBezTo>
                  <a:pt x="390743" y="668096"/>
                  <a:pt x="395164" y="671594"/>
                  <a:pt x="394716" y="674988"/>
                </a:cubicBezTo>
                <a:lnTo>
                  <a:pt x="394481" y="676882"/>
                </a:lnTo>
                <a:cubicBezTo>
                  <a:pt x="393887" y="681700"/>
                  <a:pt x="393292" y="686511"/>
                  <a:pt x="392205" y="691239"/>
                </a:cubicBezTo>
                <a:cubicBezTo>
                  <a:pt x="391621" y="693824"/>
                  <a:pt x="389475" y="696194"/>
                  <a:pt x="386287" y="695127"/>
                </a:cubicBezTo>
                <a:cubicBezTo>
                  <a:pt x="384777" y="694599"/>
                  <a:pt x="382883" y="692862"/>
                  <a:pt x="382632" y="691427"/>
                </a:cubicBezTo>
                <a:cubicBezTo>
                  <a:pt x="382519" y="690801"/>
                  <a:pt x="382431" y="690156"/>
                  <a:pt x="382345" y="689525"/>
                </a:cubicBezTo>
                <a:cubicBezTo>
                  <a:pt x="381813" y="685611"/>
                  <a:pt x="381352" y="682217"/>
                  <a:pt x="375451" y="687024"/>
                </a:cubicBezTo>
                <a:cubicBezTo>
                  <a:pt x="374841" y="687530"/>
                  <a:pt x="374009" y="687851"/>
                  <a:pt x="373201" y="688165"/>
                </a:cubicBezTo>
                <a:cubicBezTo>
                  <a:pt x="372147" y="688572"/>
                  <a:pt x="371132" y="688966"/>
                  <a:pt x="370690" y="689732"/>
                </a:cubicBezTo>
                <a:cubicBezTo>
                  <a:pt x="364368" y="700189"/>
                  <a:pt x="354881" y="700651"/>
                  <a:pt x="344165" y="701175"/>
                </a:cubicBezTo>
                <a:cubicBezTo>
                  <a:pt x="343456" y="701209"/>
                  <a:pt x="342743" y="701244"/>
                  <a:pt x="342024" y="701283"/>
                </a:cubicBezTo>
                <a:cubicBezTo>
                  <a:pt x="339846" y="701398"/>
                  <a:pt x="337626" y="701441"/>
                  <a:pt x="335388" y="701486"/>
                </a:cubicBezTo>
                <a:cubicBezTo>
                  <a:pt x="325716" y="701679"/>
                  <a:pt x="315697" y="701878"/>
                  <a:pt x="307166" y="707840"/>
                </a:cubicBezTo>
                <a:cubicBezTo>
                  <a:pt x="304218" y="709875"/>
                  <a:pt x="301706" y="712507"/>
                  <a:pt x="298988" y="714892"/>
                </a:cubicBezTo>
                <a:cubicBezTo>
                  <a:pt x="294979" y="708064"/>
                  <a:pt x="289528" y="709945"/>
                  <a:pt x="285118" y="713543"/>
                </a:cubicBezTo>
                <a:cubicBezTo>
                  <a:pt x="274574" y="722150"/>
                  <a:pt x="261957" y="724318"/>
                  <a:pt x="249164" y="725740"/>
                </a:cubicBezTo>
                <a:cubicBezTo>
                  <a:pt x="246536" y="726035"/>
                  <a:pt x="243942" y="726511"/>
                  <a:pt x="241344" y="726986"/>
                </a:cubicBezTo>
                <a:cubicBezTo>
                  <a:pt x="235812" y="728001"/>
                  <a:pt x="230274" y="729016"/>
                  <a:pt x="224401" y="728287"/>
                </a:cubicBezTo>
                <a:cubicBezTo>
                  <a:pt x="220280" y="727751"/>
                  <a:pt x="215872" y="728895"/>
                  <a:pt x="211550" y="730015"/>
                </a:cubicBezTo>
                <a:cubicBezTo>
                  <a:pt x="210435" y="730305"/>
                  <a:pt x="209325" y="730593"/>
                  <a:pt x="208227" y="730849"/>
                </a:cubicBezTo>
                <a:cubicBezTo>
                  <a:pt x="204385" y="731760"/>
                  <a:pt x="201866" y="734692"/>
                  <a:pt x="199507" y="737439"/>
                </a:cubicBezTo>
                <a:cubicBezTo>
                  <a:pt x="197686" y="739560"/>
                  <a:pt x="195958" y="741571"/>
                  <a:pt x="193792" y="742453"/>
                </a:cubicBezTo>
                <a:cubicBezTo>
                  <a:pt x="190986" y="743594"/>
                  <a:pt x="187253" y="742163"/>
                  <a:pt x="183363" y="740670"/>
                </a:cubicBezTo>
                <a:cubicBezTo>
                  <a:pt x="180834" y="739701"/>
                  <a:pt x="178239" y="738707"/>
                  <a:pt x="175792" y="738377"/>
                </a:cubicBezTo>
                <a:cubicBezTo>
                  <a:pt x="172418" y="737932"/>
                  <a:pt x="168109" y="739183"/>
                  <a:pt x="165315" y="741180"/>
                </a:cubicBezTo>
                <a:cubicBezTo>
                  <a:pt x="164208" y="741961"/>
                  <a:pt x="163059" y="742705"/>
                  <a:pt x="161906" y="743452"/>
                </a:cubicBezTo>
                <a:cubicBezTo>
                  <a:pt x="157653" y="746205"/>
                  <a:pt x="153339" y="748998"/>
                  <a:pt x="150882" y="753900"/>
                </a:cubicBezTo>
                <a:cubicBezTo>
                  <a:pt x="150184" y="755259"/>
                  <a:pt x="148059" y="756094"/>
                  <a:pt x="146399" y="756726"/>
                </a:cubicBezTo>
                <a:cubicBezTo>
                  <a:pt x="145110" y="757208"/>
                  <a:pt x="144744" y="757462"/>
                  <a:pt x="144727" y="757439"/>
                </a:cubicBezTo>
                <a:cubicBezTo>
                  <a:pt x="144696" y="757401"/>
                  <a:pt x="145672" y="756568"/>
                  <a:pt x="144841" y="754709"/>
                </a:cubicBezTo>
                <a:cubicBezTo>
                  <a:pt x="141882" y="748096"/>
                  <a:pt x="138085" y="749309"/>
                  <a:pt x="134212" y="750546"/>
                </a:cubicBezTo>
                <a:cubicBezTo>
                  <a:pt x="132455" y="751108"/>
                  <a:pt x="130682" y="751675"/>
                  <a:pt x="128966" y="751515"/>
                </a:cubicBezTo>
                <a:cubicBezTo>
                  <a:pt x="127616" y="751389"/>
                  <a:pt x="126289" y="751181"/>
                  <a:pt x="124994" y="750978"/>
                </a:cubicBezTo>
                <a:cubicBezTo>
                  <a:pt x="119132" y="750058"/>
                  <a:pt x="113899" y="749237"/>
                  <a:pt x="109871" y="756519"/>
                </a:cubicBezTo>
                <a:cubicBezTo>
                  <a:pt x="107518" y="760745"/>
                  <a:pt x="101714" y="762937"/>
                  <a:pt x="97666" y="761717"/>
                </a:cubicBezTo>
                <a:cubicBezTo>
                  <a:pt x="92232" y="760054"/>
                  <a:pt x="87190" y="761632"/>
                  <a:pt x="82163" y="763205"/>
                </a:cubicBezTo>
                <a:cubicBezTo>
                  <a:pt x="76791" y="764885"/>
                  <a:pt x="71435" y="766562"/>
                  <a:pt x="65633" y="764277"/>
                </a:cubicBezTo>
                <a:cubicBezTo>
                  <a:pt x="61997" y="762866"/>
                  <a:pt x="58065" y="766009"/>
                  <a:pt x="57232" y="769696"/>
                </a:cubicBezTo>
                <a:cubicBezTo>
                  <a:pt x="56460" y="773128"/>
                  <a:pt x="53675" y="774925"/>
                  <a:pt x="50917" y="776704"/>
                </a:cubicBezTo>
                <a:cubicBezTo>
                  <a:pt x="47564" y="778868"/>
                  <a:pt x="44253" y="781004"/>
                  <a:pt x="44653" y="786022"/>
                </a:cubicBezTo>
                <a:cubicBezTo>
                  <a:pt x="44118" y="786067"/>
                  <a:pt x="43572" y="786102"/>
                  <a:pt x="43029" y="786138"/>
                </a:cubicBezTo>
                <a:cubicBezTo>
                  <a:pt x="38038" y="786461"/>
                  <a:pt x="33264" y="786773"/>
                  <a:pt x="38902" y="794560"/>
                </a:cubicBezTo>
                <a:cubicBezTo>
                  <a:pt x="40871" y="797287"/>
                  <a:pt x="38478" y="799859"/>
                  <a:pt x="35880" y="801065"/>
                </a:cubicBezTo>
                <a:cubicBezTo>
                  <a:pt x="31630" y="803038"/>
                  <a:pt x="26792" y="804756"/>
                  <a:pt x="22462" y="802599"/>
                </a:cubicBezTo>
                <a:cubicBezTo>
                  <a:pt x="17090" y="799929"/>
                  <a:pt x="14523" y="801755"/>
                  <a:pt x="11265" y="805975"/>
                </a:cubicBezTo>
                <a:cubicBezTo>
                  <a:pt x="4824" y="814287"/>
                  <a:pt x="-27" y="822613"/>
                  <a:pt x="1768" y="833877"/>
                </a:cubicBezTo>
                <a:cubicBezTo>
                  <a:pt x="2216" y="836619"/>
                  <a:pt x="1575" y="839495"/>
                  <a:pt x="930" y="842394"/>
                </a:cubicBezTo>
                <a:cubicBezTo>
                  <a:pt x="558" y="844059"/>
                  <a:pt x="186" y="845731"/>
                  <a:pt x="17" y="847388"/>
                </a:cubicBezTo>
                <a:cubicBezTo>
                  <a:pt x="-129" y="848765"/>
                  <a:pt x="685" y="851470"/>
                  <a:pt x="1367" y="851563"/>
                </a:cubicBezTo>
                <a:cubicBezTo>
                  <a:pt x="9275" y="852800"/>
                  <a:pt x="8770" y="857519"/>
                  <a:pt x="8253" y="862358"/>
                </a:cubicBezTo>
                <a:cubicBezTo>
                  <a:pt x="8109" y="863703"/>
                  <a:pt x="7964" y="865057"/>
                  <a:pt x="7999" y="866348"/>
                </a:cubicBezTo>
                <a:cubicBezTo>
                  <a:pt x="8137" y="872091"/>
                  <a:pt x="8407" y="877837"/>
                  <a:pt x="8676" y="883581"/>
                </a:cubicBezTo>
                <a:cubicBezTo>
                  <a:pt x="8916" y="888689"/>
                  <a:pt x="9155" y="893796"/>
                  <a:pt x="9303" y="898896"/>
                </a:cubicBezTo>
                <a:cubicBezTo>
                  <a:pt x="9393" y="902238"/>
                  <a:pt x="11420" y="902567"/>
                  <a:pt x="13482" y="902903"/>
                </a:cubicBezTo>
                <a:cubicBezTo>
                  <a:pt x="13978" y="902984"/>
                  <a:pt x="14476" y="903064"/>
                  <a:pt x="14950" y="903187"/>
                </a:cubicBezTo>
                <a:cubicBezTo>
                  <a:pt x="15266" y="903268"/>
                  <a:pt x="15599" y="903346"/>
                  <a:pt x="15939" y="903426"/>
                </a:cubicBezTo>
                <a:cubicBezTo>
                  <a:pt x="18474" y="904018"/>
                  <a:pt x="21416" y="904706"/>
                  <a:pt x="21046" y="907524"/>
                </a:cubicBezTo>
                <a:cubicBezTo>
                  <a:pt x="19860" y="916765"/>
                  <a:pt x="22114" y="916003"/>
                  <a:pt x="28867" y="911868"/>
                </a:cubicBezTo>
                <a:cubicBezTo>
                  <a:pt x="32325" y="909770"/>
                  <a:pt x="36911" y="909335"/>
                  <a:pt x="41364" y="908915"/>
                </a:cubicBezTo>
                <a:cubicBezTo>
                  <a:pt x="42567" y="908802"/>
                  <a:pt x="43759" y="908689"/>
                  <a:pt x="44917" y="908544"/>
                </a:cubicBezTo>
                <a:cubicBezTo>
                  <a:pt x="45419" y="908482"/>
                  <a:pt x="45777" y="908414"/>
                  <a:pt x="46023" y="908354"/>
                </a:cubicBezTo>
                <a:cubicBezTo>
                  <a:pt x="45634" y="908667"/>
                  <a:pt x="45220" y="909390"/>
                  <a:pt x="45705" y="910847"/>
                </a:cubicBezTo>
                <a:cubicBezTo>
                  <a:pt x="45945" y="911630"/>
                  <a:pt x="45808" y="912840"/>
                  <a:pt x="45320" y="913460"/>
                </a:cubicBezTo>
                <a:cubicBezTo>
                  <a:pt x="38990" y="921579"/>
                  <a:pt x="29902" y="922948"/>
                  <a:pt x="20483" y="922495"/>
                </a:cubicBezTo>
                <a:cubicBezTo>
                  <a:pt x="17109" y="922351"/>
                  <a:pt x="15184" y="923517"/>
                  <a:pt x="13501" y="925683"/>
                </a:cubicBezTo>
                <a:cubicBezTo>
                  <a:pt x="11800" y="927880"/>
                  <a:pt x="10354" y="930311"/>
                  <a:pt x="9139" y="932788"/>
                </a:cubicBezTo>
                <a:cubicBezTo>
                  <a:pt x="5398" y="940468"/>
                  <a:pt x="3347" y="948436"/>
                  <a:pt x="6987" y="956725"/>
                </a:cubicBezTo>
                <a:cubicBezTo>
                  <a:pt x="9890" y="963299"/>
                  <a:pt x="15178" y="966567"/>
                  <a:pt x="22446" y="966553"/>
                </a:cubicBezTo>
                <a:cubicBezTo>
                  <a:pt x="23048" y="966556"/>
                  <a:pt x="24168" y="967462"/>
                  <a:pt x="24158" y="967928"/>
                </a:cubicBezTo>
                <a:cubicBezTo>
                  <a:pt x="24050" y="975901"/>
                  <a:pt x="28516" y="977448"/>
                  <a:pt x="34839" y="974954"/>
                </a:cubicBezTo>
                <a:cubicBezTo>
                  <a:pt x="39061" y="973292"/>
                  <a:pt x="43184" y="974495"/>
                  <a:pt x="47300" y="975697"/>
                </a:cubicBezTo>
                <a:cubicBezTo>
                  <a:pt x="52073" y="977088"/>
                  <a:pt x="56835" y="978478"/>
                  <a:pt x="61724" y="975394"/>
                </a:cubicBezTo>
                <a:cubicBezTo>
                  <a:pt x="63636" y="974178"/>
                  <a:pt x="64875" y="975925"/>
                  <a:pt x="65743" y="978016"/>
                </a:cubicBezTo>
                <a:cubicBezTo>
                  <a:pt x="68765" y="985131"/>
                  <a:pt x="74774" y="986624"/>
                  <a:pt x="81816" y="986178"/>
                </a:cubicBezTo>
                <a:cubicBezTo>
                  <a:pt x="88320" y="985766"/>
                  <a:pt x="94797" y="985552"/>
                  <a:pt x="101296" y="985523"/>
                </a:cubicBezTo>
                <a:cubicBezTo>
                  <a:pt x="105667" y="985512"/>
                  <a:pt x="108277" y="988178"/>
                  <a:pt x="108218" y="992397"/>
                </a:cubicBezTo>
                <a:cubicBezTo>
                  <a:pt x="108150" y="998202"/>
                  <a:pt x="110855" y="1002127"/>
                  <a:pt x="116278" y="999844"/>
                </a:cubicBezTo>
                <a:cubicBezTo>
                  <a:pt x="124225" y="996483"/>
                  <a:pt x="130025" y="997814"/>
                  <a:pt x="136663" y="1002934"/>
                </a:cubicBezTo>
                <a:cubicBezTo>
                  <a:pt x="137359" y="1003475"/>
                  <a:pt x="138064" y="1004049"/>
                  <a:pt x="138782" y="1004634"/>
                </a:cubicBezTo>
                <a:cubicBezTo>
                  <a:pt x="143171" y="1008205"/>
                  <a:pt x="148008" y="1012142"/>
                  <a:pt x="153831" y="1010999"/>
                </a:cubicBezTo>
                <a:cubicBezTo>
                  <a:pt x="162724" y="1009254"/>
                  <a:pt x="171346" y="1010027"/>
                  <a:pt x="180048" y="1010808"/>
                </a:cubicBezTo>
                <a:cubicBezTo>
                  <a:pt x="181456" y="1010935"/>
                  <a:pt x="182867" y="1011061"/>
                  <a:pt x="184282" y="1011178"/>
                </a:cubicBezTo>
                <a:cubicBezTo>
                  <a:pt x="188750" y="1011523"/>
                  <a:pt x="190939" y="1008705"/>
                  <a:pt x="191295" y="1004570"/>
                </a:cubicBezTo>
                <a:cubicBezTo>
                  <a:pt x="191906" y="997617"/>
                  <a:pt x="196529" y="996937"/>
                  <a:pt x="201129" y="996262"/>
                </a:cubicBezTo>
                <a:cubicBezTo>
                  <a:pt x="202778" y="996019"/>
                  <a:pt x="204424" y="995778"/>
                  <a:pt x="205882" y="995247"/>
                </a:cubicBezTo>
                <a:cubicBezTo>
                  <a:pt x="208262" y="994344"/>
                  <a:pt x="208926" y="995587"/>
                  <a:pt x="208384" y="998324"/>
                </a:cubicBezTo>
                <a:cubicBezTo>
                  <a:pt x="207381" y="1003503"/>
                  <a:pt x="208816" y="1007382"/>
                  <a:pt x="214873" y="1008043"/>
                </a:cubicBezTo>
                <a:cubicBezTo>
                  <a:pt x="219387" y="1008536"/>
                  <a:pt x="223926" y="1008049"/>
                  <a:pt x="228467" y="1007560"/>
                </a:cubicBezTo>
                <a:cubicBezTo>
                  <a:pt x="235744" y="1006776"/>
                  <a:pt x="243026" y="1005991"/>
                  <a:pt x="250220" y="1009246"/>
                </a:cubicBezTo>
                <a:cubicBezTo>
                  <a:pt x="251314" y="1009748"/>
                  <a:pt x="254159" y="1008339"/>
                  <a:pt x="254987" y="1007055"/>
                </a:cubicBezTo>
                <a:cubicBezTo>
                  <a:pt x="259710" y="999771"/>
                  <a:pt x="262412" y="999656"/>
                  <a:pt x="268063" y="1007387"/>
                </a:cubicBezTo>
                <a:cubicBezTo>
                  <a:pt x="274338" y="1016028"/>
                  <a:pt x="284869" y="1015012"/>
                  <a:pt x="294450" y="1014087"/>
                </a:cubicBezTo>
                <a:cubicBezTo>
                  <a:pt x="295124" y="1014023"/>
                  <a:pt x="295793" y="1013958"/>
                  <a:pt x="296456" y="1013897"/>
                </a:cubicBezTo>
                <a:cubicBezTo>
                  <a:pt x="297659" y="1013800"/>
                  <a:pt x="298881" y="1013268"/>
                  <a:pt x="300109" y="1012732"/>
                </a:cubicBezTo>
                <a:cubicBezTo>
                  <a:pt x="302350" y="1011756"/>
                  <a:pt x="304613" y="1010770"/>
                  <a:pt x="306823" y="1012406"/>
                </a:cubicBezTo>
                <a:cubicBezTo>
                  <a:pt x="314645" y="1018144"/>
                  <a:pt x="322528" y="1016152"/>
                  <a:pt x="330404" y="1014162"/>
                </a:cubicBezTo>
                <a:cubicBezTo>
                  <a:pt x="331394" y="1013912"/>
                  <a:pt x="332384" y="1013662"/>
                  <a:pt x="333374" y="1013428"/>
                </a:cubicBezTo>
                <a:cubicBezTo>
                  <a:pt x="337125" y="1012543"/>
                  <a:pt x="340404" y="1012029"/>
                  <a:pt x="343946" y="1014203"/>
                </a:cubicBezTo>
                <a:cubicBezTo>
                  <a:pt x="349507" y="1017671"/>
                  <a:pt x="354070" y="1016654"/>
                  <a:pt x="358358" y="1011396"/>
                </a:cubicBezTo>
                <a:cubicBezTo>
                  <a:pt x="361490" y="1007525"/>
                  <a:pt x="366034" y="1006666"/>
                  <a:pt x="370608" y="1005801"/>
                </a:cubicBezTo>
                <a:cubicBezTo>
                  <a:pt x="373299" y="1005290"/>
                  <a:pt x="376001" y="1004780"/>
                  <a:pt x="378431" y="1003651"/>
                </a:cubicBezTo>
                <a:cubicBezTo>
                  <a:pt x="380305" y="1002798"/>
                  <a:pt x="384901" y="1004120"/>
                  <a:pt x="385910" y="1005818"/>
                </a:cubicBezTo>
                <a:cubicBezTo>
                  <a:pt x="389462" y="1011866"/>
                  <a:pt x="394426" y="1014045"/>
                  <a:pt x="401038" y="1015543"/>
                </a:cubicBezTo>
                <a:cubicBezTo>
                  <a:pt x="407618" y="1017021"/>
                  <a:pt x="410821" y="1021878"/>
                  <a:pt x="409108" y="1028064"/>
                </a:cubicBezTo>
                <a:cubicBezTo>
                  <a:pt x="406956" y="1035851"/>
                  <a:pt x="408736" y="1043010"/>
                  <a:pt x="410514" y="1050167"/>
                </a:cubicBezTo>
                <a:cubicBezTo>
                  <a:pt x="411324" y="1053429"/>
                  <a:pt x="412135" y="1056692"/>
                  <a:pt x="412572" y="1060013"/>
                </a:cubicBezTo>
                <a:cubicBezTo>
                  <a:pt x="412704" y="1061008"/>
                  <a:pt x="412827" y="1062013"/>
                  <a:pt x="412952" y="1063022"/>
                </a:cubicBezTo>
                <a:cubicBezTo>
                  <a:pt x="413615" y="1068431"/>
                  <a:pt x="414294" y="1073964"/>
                  <a:pt x="416429" y="1078781"/>
                </a:cubicBezTo>
                <a:cubicBezTo>
                  <a:pt x="416691" y="1079373"/>
                  <a:pt x="416954" y="1079953"/>
                  <a:pt x="417214" y="1080525"/>
                </a:cubicBezTo>
                <a:cubicBezTo>
                  <a:pt x="419557" y="1085699"/>
                  <a:pt x="421608" y="1090224"/>
                  <a:pt x="419371" y="1096592"/>
                </a:cubicBezTo>
                <a:cubicBezTo>
                  <a:pt x="418534" y="1098953"/>
                  <a:pt x="420449" y="1099595"/>
                  <a:pt x="422628" y="1100327"/>
                </a:cubicBezTo>
                <a:cubicBezTo>
                  <a:pt x="424928" y="1101098"/>
                  <a:pt x="427523" y="1101969"/>
                  <a:pt x="427490" y="1105061"/>
                </a:cubicBezTo>
                <a:cubicBezTo>
                  <a:pt x="427388" y="1111748"/>
                  <a:pt x="430465" y="1114727"/>
                  <a:pt x="437819" y="1113817"/>
                </a:cubicBezTo>
                <a:cubicBezTo>
                  <a:pt x="441383" y="1113361"/>
                  <a:pt x="445165" y="1114308"/>
                  <a:pt x="448854" y="1115231"/>
                </a:cubicBezTo>
                <a:cubicBezTo>
                  <a:pt x="449703" y="1115444"/>
                  <a:pt x="450548" y="1115656"/>
                  <a:pt x="451382" y="1115849"/>
                </a:cubicBezTo>
                <a:cubicBezTo>
                  <a:pt x="452091" y="1116043"/>
                  <a:pt x="452989" y="1119354"/>
                  <a:pt x="452566" y="1119711"/>
                </a:cubicBezTo>
                <a:cubicBezTo>
                  <a:pt x="451841" y="1120299"/>
                  <a:pt x="451141" y="1120915"/>
                  <a:pt x="450444" y="1121527"/>
                </a:cubicBezTo>
                <a:cubicBezTo>
                  <a:pt x="447158" y="1124416"/>
                  <a:pt x="443937" y="1127247"/>
                  <a:pt x="438400" y="1126956"/>
                </a:cubicBezTo>
                <a:cubicBezTo>
                  <a:pt x="430470" y="1126546"/>
                  <a:pt x="429452" y="1132876"/>
                  <a:pt x="432393" y="1138484"/>
                </a:cubicBezTo>
                <a:cubicBezTo>
                  <a:pt x="432900" y="1139440"/>
                  <a:pt x="433452" y="1140370"/>
                  <a:pt x="433997" y="1141287"/>
                </a:cubicBezTo>
                <a:cubicBezTo>
                  <a:pt x="436656" y="1145757"/>
                  <a:pt x="439125" y="1149908"/>
                  <a:pt x="435003" y="1155372"/>
                </a:cubicBezTo>
                <a:cubicBezTo>
                  <a:pt x="436443" y="1170169"/>
                  <a:pt x="438954" y="1184681"/>
                  <a:pt x="445403" y="1198287"/>
                </a:cubicBezTo>
                <a:cubicBezTo>
                  <a:pt x="445624" y="1198770"/>
                  <a:pt x="446573" y="1198968"/>
                  <a:pt x="447391" y="1199137"/>
                </a:cubicBezTo>
                <a:cubicBezTo>
                  <a:pt x="447561" y="1199172"/>
                  <a:pt x="447726" y="1199206"/>
                  <a:pt x="447877" y="1199242"/>
                </a:cubicBezTo>
                <a:cubicBezTo>
                  <a:pt x="454128" y="1200616"/>
                  <a:pt x="454478" y="1205847"/>
                  <a:pt x="453335" y="1209999"/>
                </a:cubicBezTo>
                <a:cubicBezTo>
                  <a:pt x="448845" y="1226438"/>
                  <a:pt x="454979" y="1241241"/>
                  <a:pt x="460874" y="1255470"/>
                </a:cubicBezTo>
                <a:lnTo>
                  <a:pt x="461830" y="1257785"/>
                </a:lnTo>
                <a:lnTo>
                  <a:pt x="461984" y="1258156"/>
                </a:lnTo>
                <a:cubicBezTo>
                  <a:pt x="465181" y="1265893"/>
                  <a:pt x="467898" y="1272477"/>
                  <a:pt x="467366" y="1281138"/>
                </a:cubicBezTo>
                <a:cubicBezTo>
                  <a:pt x="466975" y="1287056"/>
                  <a:pt x="469593" y="1294486"/>
                  <a:pt x="473450" y="1299032"/>
                </a:cubicBezTo>
                <a:cubicBezTo>
                  <a:pt x="474285" y="1300036"/>
                  <a:pt x="475178" y="1300899"/>
                  <a:pt x="476011" y="1301712"/>
                </a:cubicBezTo>
                <a:cubicBezTo>
                  <a:pt x="479285" y="1304887"/>
                  <a:pt x="481639" y="1307173"/>
                  <a:pt x="475981" y="1312913"/>
                </a:cubicBezTo>
                <a:cubicBezTo>
                  <a:pt x="473297" y="1315618"/>
                  <a:pt x="476993" y="1321791"/>
                  <a:pt x="481244" y="1324458"/>
                </a:cubicBezTo>
                <a:cubicBezTo>
                  <a:pt x="486576" y="1327798"/>
                  <a:pt x="489731" y="1331468"/>
                  <a:pt x="486010" y="1337907"/>
                </a:cubicBezTo>
                <a:cubicBezTo>
                  <a:pt x="485192" y="1339329"/>
                  <a:pt x="484565" y="1342365"/>
                  <a:pt x="485235" y="1342923"/>
                </a:cubicBezTo>
                <a:cubicBezTo>
                  <a:pt x="490248" y="1346975"/>
                  <a:pt x="490407" y="1352601"/>
                  <a:pt x="490567" y="1358265"/>
                </a:cubicBezTo>
                <a:cubicBezTo>
                  <a:pt x="490722" y="1363713"/>
                  <a:pt x="490877" y="1369200"/>
                  <a:pt x="495369" y="1373353"/>
                </a:cubicBezTo>
                <a:cubicBezTo>
                  <a:pt x="497308" y="1375156"/>
                  <a:pt x="497366" y="1380820"/>
                  <a:pt x="496183" y="1383919"/>
                </a:cubicBezTo>
                <a:cubicBezTo>
                  <a:pt x="493224" y="1391666"/>
                  <a:pt x="494008" y="1398092"/>
                  <a:pt x="499002" y="1404709"/>
                </a:cubicBezTo>
                <a:cubicBezTo>
                  <a:pt x="501087" y="1407465"/>
                  <a:pt x="502415" y="1411453"/>
                  <a:pt x="502533" y="1414907"/>
                </a:cubicBezTo>
                <a:cubicBezTo>
                  <a:pt x="502873" y="1424483"/>
                  <a:pt x="505019" y="1433703"/>
                  <a:pt x="507166" y="1442923"/>
                </a:cubicBezTo>
                <a:cubicBezTo>
                  <a:pt x="508323" y="1447889"/>
                  <a:pt x="509480" y="1452855"/>
                  <a:pt x="510352" y="1457884"/>
                </a:cubicBezTo>
                <a:cubicBezTo>
                  <a:pt x="511663" y="1465339"/>
                  <a:pt x="515017" y="1471359"/>
                  <a:pt x="520968" y="1476769"/>
                </a:cubicBezTo>
                <a:cubicBezTo>
                  <a:pt x="521514" y="1477264"/>
                  <a:pt x="522107" y="1477772"/>
                  <a:pt x="522714" y="1478280"/>
                </a:cubicBezTo>
                <a:cubicBezTo>
                  <a:pt x="527155" y="1482039"/>
                  <a:pt x="532407" y="1486472"/>
                  <a:pt x="526124" y="1494790"/>
                </a:cubicBezTo>
                <a:cubicBezTo>
                  <a:pt x="524100" y="1497457"/>
                  <a:pt x="527816" y="1499476"/>
                  <a:pt x="531321" y="1501394"/>
                </a:cubicBezTo>
                <a:cubicBezTo>
                  <a:pt x="532555" y="1502054"/>
                  <a:pt x="533766" y="1502715"/>
                  <a:pt x="534687" y="1503388"/>
                </a:cubicBezTo>
                <a:cubicBezTo>
                  <a:pt x="539946" y="1507147"/>
                  <a:pt x="541078" y="1511325"/>
                  <a:pt x="536779" y="1514729"/>
                </a:cubicBezTo>
                <a:cubicBezTo>
                  <a:pt x="528598" y="1521270"/>
                  <a:pt x="524709" y="1528000"/>
                  <a:pt x="530573" y="1538135"/>
                </a:cubicBezTo>
                <a:cubicBezTo>
                  <a:pt x="532369" y="1541234"/>
                  <a:pt x="533256" y="1545006"/>
                  <a:pt x="533973" y="1548562"/>
                </a:cubicBezTo>
                <a:cubicBezTo>
                  <a:pt x="534236" y="1549908"/>
                  <a:pt x="534358" y="1551318"/>
                  <a:pt x="534480" y="1552727"/>
                </a:cubicBezTo>
                <a:cubicBezTo>
                  <a:pt x="534844" y="1556918"/>
                  <a:pt x="535207" y="1561122"/>
                  <a:pt x="539311" y="1563713"/>
                </a:cubicBezTo>
                <a:cubicBezTo>
                  <a:pt x="542402" y="1565694"/>
                  <a:pt x="542895" y="1568844"/>
                  <a:pt x="543385" y="1571981"/>
                </a:cubicBezTo>
                <a:cubicBezTo>
                  <a:pt x="543891" y="1575232"/>
                  <a:pt x="544393" y="1578445"/>
                  <a:pt x="547747" y="1580312"/>
                </a:cubicBezTo>
                <a:cubicBezTo>
                  <a:pt x="553930" y="1583754"/>
                  <a:pt x="553869" y="1588580"/>
                  <a:pt x="550724" y="1594320"/>
                </a:cubicBezTo>
                <a:cubicBezTo>
                  <a:pt x="548383" y="1598600"/>
                  <a:pt x="547812" y="1604454"/>
                  <a:pt x="551691" y="1607172"/>
                </a:cubicBezTo>
                <a:cubicBezTo>
                  <a:pt x="554628" y="1609230"/>
                  <a:pt x="557135" y="1611808"/>
                  <a:pt x="559627" y="1614373"/>
                </a:cubicBezTo>
                <a:cubicBezTo>
                  <a:pt x="563321" y="1618171"/>
                  <a:pt x="566986" y="1621942"/>
                  <a:pt x="571989" y="1623962"/>
                </a:cubicBezTo>
                <a:cubicBezTo>
                  <a:pt x="572665" y="1624228"/>
                  <a:pt x="573416" y="1624419"/>
                  <a:pt x="574166" y="1624609"/>
                </a:cubicBezTo>
                <a:cubicBezTo>
                  <a:pt x="576138" y="1625105"/>
                  <a:pt x="578089" y="1625600"/>
                  <a:pt x="578546" y="1627569"/>
                </a:cubicBezTo>
                <a:cubicBezTo>
                  <a:pt x="579125" y="1630007"/>
                  <a:pt x="578150" y="1632966"/>
                  <a:pt x="577284" y="1635519"/>
                </a:cubicBezTo>
                <a:cubicBezTo>
                  <a:pt x="576430" y="1638122"/>
                  <a:pt x="574965" y="1640586"/>
                  <a:pt x="573523" y="1642936"/>
                </a:cubicBezTo>
                <a:cubicBezTo>
                  <a:pt x="570640" y="1647622"/>
                  <a:pt x="571304" y="1651495"/>
                  <a:pt x="575962" y="1654658"/>
                </a:cubicBezTo>
                <a:lnTo>
                  <a:pt x="575998" y="1654683"/>
                </a:lnTo>
                <a:cubicBezTo>
                  <a:pt x="578293" y="1656220"/>
                  <a:pt x="580616" y="1657769"/>
                  <a:pt x="582691" y="1659611"/>
                </a:cubicBezTo>
                <a:cubicBezTo>
                  <a:pt x="585607" y="1662201"/>
                  <a:pt x="583625" y="1664056"/>
                  <a:pt x="581543" y="1665872"/>
                </a:cubicBezTo>
                <a:cubicBezTo>
                  <a:pt x="577068" y="1669733"/>
                  <a:pt x="578632" y="1673085"/>
                  <a:pt x="581209" y="1677746"/>
                </a:cubicBezTo>
                <a:cubicBezTo>
                  <a:pt x="582632" y="1680350"/>
                  <a:pt x="585027" y="1681836"/>
                  <a:pt x="587441" y="1683321"/>
                </a:cubicBezTo>
                <a:cubicBezTo>
                  <a:pt x="590838" y="1685417"/>
                  <a:pt x="594274" y="1687538"/>
                  <a:pt x="595092" y="1692859"/>
                </a:cubicBezTo>
                <a:cubicBezTo>
                  <a:pt x="597275" y="1707261"/>
                  <a:pt x="609627" y="1710271"/>
                  <a:pt x="621918" y="1711439"/>
                </a:cubicBezTo>
                <a:cubicBezTo>
                  <a:pt x="625399" y="1711770"/>
                  <a:pt x="629216" y="1710627"/>
                  <a:pt x="632616" y="1709445"/>
                </a:cubicBezTo>
                <a:cubicBezTo>
                  <a:pt x="637435" y="1707769"/>
                  <a:pt x="642367" y="1706423"/>
                  <a:pt x="647283" y="1705077"/>
                </a:cubicBezTo>
                <a:cubicBezTo>
                  <a:pt x="652918" y="1703540"/>
                  <a:pt x="658532" y="1702003"/>
                  <a:pt x="663924" y="1699984"/>
                </a:cubicBezTo>
                <a:cubicBezTo>
                  <a:pt x="671797" y="1697050"/>
                  <a:pt x="676258" y="1697774"/>
                  <a:pt x="679823" y="1704785"/>
                </a:cubicBezTo>
                <a:cubicBezTo>
                  <a:pt x="680876" y="1706842"/>
                  <a:pt x="681681" y="1707693"/>
                  <a:pt x="684027" y="1707375"/>
                </a:cubicBezTo>
                <a:cubicBezTo>
                  <a:pt x="688585" y="1706740"/>
                  <a:pt x="693212" y="1706359"/>
                  <a:pt x="697803" y="1706055"/>
                </a:cubicBezTo>
                <a:cubicBezTo>
                  <a:pt x="705924" y="1705458"/>
                  <a:pt x="706552" y="1705039"/>
                  <a:pt x="708820" y="1696771"/>
                </a:cubicBezTo>
                <a:cubicBezTo>
                  <a:pt x="709096" y="1695742"/>
                  <a:pt x="709290" y="1694586"/>
                  <a:pt x="709484" y="1693405"/>
                </a:cubicBezTo>
                <a:cubicBezTo>
                  <a:pt x="709957" y="1690573"/>
                  <a:pt x="710438" y="1687678"/>
                  <a:pt x="712085" y="1686624"/>
                </a:cubicBezTo>
                <a:cubicBezTo>
                  <a:pt x="728428" y="1676210"/>
                  <a:pt x="729945" y="1659204"/>
                  <a:pt x="731154" y="1642897"/>
                </a:cubicBezTo>
                <a:cubicBezTo>
                  <a:pt x="731479" y="1638478"/>
                  <a:pt x="732453" y="1634084"/>
                  <a:pt x="733426" y="1629689"/>
                </a:cubicBezTo>
                <a:cubicBezTo>
                  <a:pt x="735267" y="1621396"/>
                  <a:pt x="737104" y="1613129"/>
                  <a:pt x="734548" y="1604683"/>
                </a:cubicBezTo>
                <a:cubicBezTo>
                  <a:pt x="732714" y="1598638"/>
                  <a:pt x="734689" y="1592872"/>
                  <a:pt x="736660" y="1587132"/>
                </a:cubicBezTo>
                <a:cubicBezTo>
                  <a:pt x="739120" y="1579956"/>
                  <a:pt x="741575" y="1572806"/>
                  <a:pt x="736595" y="1565135"/>
                </a:cubicBezTo>
                <a:cubicBezTo>
                  <a:pt x="735782" y="1563840"/>
                  <a:pt x="738005" y="1560144"/>
                  <a:pt x="739437" y="1557960"/>
                </a:cubicBezTo>
                <a:cubicBezTo>
                  <a:pt x="742558" y="1553235"/>
                  <a:pt x="744384" y="1548270"/>
                  <a:pt x="744932" y="1542529"/>
                </a:cubicBezTo>
                <a:cubicBezTo>
                  <a:pt x="745339" y="1538186"/>
                  <a:pt x="745571" y="1533843"/>
                  <a:pt x="745804" y="1529512"/>
                </a:cubicBezTo>
                <a:cubicBezTo>
                  <a:pt x="746249" y="1521168"/>
                  <a:pt x="746697" y="1512824"/>
                  <a:pt x="748369" y="1504467"/>
                </a:cubicBezTo>
                <a:cubicBezTo>
                  <a:pt x="750846" y="1492021"/>
                  <a:pt x="751630" y="1478686"/>
                  <a:pt x="750232" y="1466063"/>
                </a:cubicBezTo>
                <a:cubicBezTo>
                  <a:pt x="748739" y="1452778"/>
                  <a:pt x="751552" y="1441171"/>
                  <a:pt x="755687" y="1428991"/>
                </a:cubicBezTo>
                <a:cubicBezTo>
                  <a:pt x="758914" y="1419504"/>
                  <a:pt x="761693" y="1409078"/>
                  <a:pt x="761035" y="1399299"/>
                </a:cubicBezTo>
                <a:cubicBezTo>
                  <a:pt x="760315" y="1388491"/>
                  <a:pt x="761486" y="1377874"/>
                  <a:pt x="762654" y="1367269"/>
                </a:cubicBezTo>
                <a:cubicBezTo>
                  <a:pt x="763599" y="1358710"/>
                  <a:pt x="764541" y="1350150"/>
                  <a:pt x="764485" y="1341514"/>
                </a:cubicBezTo>
                <a:cubicBezTo>
                  <a:pt x="764470" y="1339177"/>
                  <a:pt x="764430" y="1336815"/>
                  <a:pt x="764389" y="1334453"/>
                </a:cubicBezTo>
                <a:cubicBezTo>
                  <a:pt x="764301" y="1329436"/>
                  <a:pt x="764214" y="1324420"/>
                  <a:pt x="764381" y="1319543"/>
                </a:cubicBezTo>
                <a:cubicBezTo>
                  <a:pt x="764574" y="1313853"/>
                  <a:pt x="764408" y="1308113"/>
                  <a:pt x="764242" y="1302385"/>
                </a:cubicBezTo>
                <a:cubicBezTo>
                  <a:pt x="763876" y="1289710"/>
                  <a:pt x="763509" y="1277023"/>
                  <a:pt x="767015" y="1264606"/>
                </a:cubicBezTo>
                <a:cubicBezTo>
                  <a:pt x="768261" y="1260127"/>
                  <a:pt x="766258" y="1257982"/>
                  <a:pt x="763013" y="1255593"/>
                </a:cubicBezTo>
                <a:cubicBezTo>
                  <a:pt x="762696" y="1255362"/>
                  <a:pt x="762345" y="1255127"/>
                  <a:pt x="761986" y="1254886"/>
                </a:cubicBezTo>
                <a:cubicBezTo>
                  <a:pt x="759454" y="1253193"/>
                  <a:pt x="756465" y="1251194"/>
                  <a:pt x="761124" y="1247714"/>
                </a:cubicBezTo>
                <a:cubicBezTo>
                  <a:pt x="772970" y="1238871"/>
                  <a:pt x="771830" y="1227299"/>
                  <a:pt x="767876" y="1215133"/>
                </a:cubicBezTo>
                <a:cubicBezTo>
                  <a:pt x="762328" y="1211200"/>
                  <a:pt x="764239" y="1206759"/>
                  <a:pt x="766152" y="1202318"/>
                </a:cubicBezTo>
                <a:cubicBezTo>
                  <a:pt x="767842" y="1198390"/>
                  <a:pt x="769532" y="1194460"/>
                  <a:pt x="766060" y="1190883"/>
                </a:cubicBezTo>
                <a:cubicBezTo>
                  <a:pt x="766441" y="1190572"/>
                  <a:pt x="766808" y="1190239"/>
                  <a:pt x="767175" y="1189909"/>
                </a:cubicBezTo>
                <a:cubicBezTo>
                  <a:pt x="767993" y="1189170"/>
                  <a:pt x="768805" y="1188436"/>
                  <a:pt x="769747" y="1187941"/>
                </a:cubicBezTo>
                <a:cubicBezTo>
                  <a:pt x="773478" y="1185970"/>
                  <a:pt x="775195" y="1182623"/>
                  <a:pt x="774409" y="1178818"/>
                </a:cubicBezTo>
                <a:cubicBezTo>
                  <a:pt x="772334" y="1168639"/>
                  <a:pt x="772025" y="1158621"/>
                  <a:pt x="774766" y="1148559"/>
                </a:cubicBezTo>
                <a:cubicBezTo>
                  <a:pt x="776839" y="1141076"/>
                  <a:pt x="775635" y="1133507"/>
                  <a:pt x="772792" y="1126753"/>
                </a:cubicBezTo>
                <a:cubicBezTo>
                  <a:pt x="769301" y="1118494"/>
                  <a:pt x="770298" y="1110135"/>
                  <a:pt x="771291" y="1101801"/>
                </a:cubicBezTo>
                <a:cubicBezTo>
                  <a:pt x="772206" y="1094132"/>
                  <a:pt x="773118" y="1086482"/>
                  <a:pt x="770527" y="1078954"/>
                </a:cubicBezTo>
                <a:cubicBezTo>
                  <a:pt x="775628" y="1072490"/>
                  <a:pt x="775753" y="1065045"/>
                  <a:pt x="775877" y="1057596"/>
                </a:cubicBezTo>
                <a:cubicBezTo>
                  <a:pt x="775920" y="1054943"/>
                  <a:pt x="775965" y="1052290"/>
                  <a:pt x="776234" y="1049680"/>
                </a:cubicBezTo>
                <a:cubicBezTo>
                  <a:pt x="776660" y="1045501"/>
                  <a:pt x="778867" y="1042951"/>
                  <a:pt x="783215" y="1042755"/>
                </a:cubicBezTo>
                <a:cubicBezTo>
                  <a:pt x="786943" y="1042586"/>
                  <a:pt x="790665" y="1042501"/>
                  <a:pt x="794382" y="1042499"/>
                </a:cubicBezTo>
                <a:cubicBezTo>
                  <a:pt x="796399" y="1042501"/>
                  <a:pt x="798426" y="1042446"/>
                  <a:pt x="800454" y="1042391"/>
                </a:cubicBezTo>
                <a:cubicBezTo>
                  <a:pt x="805852" y="1042245"/>
                  <a:pt x="811252" y="1042097"/>
                  <a:pt x="816456" y="1043041"/>
                </a:cubicBezTo>
                <a:cubicBezTo>
                  <a:pt x="819140" y="1043532"/>
                  <a:pt x="821837" y="1044994"/>
                  <a:pt x="824459" y="1046414"/>
                </a:cubicBezTo>
                <a:cubicBezTo>
                  <a:pt x="827905" y="1048281"/>
                  <a:pt x="831220" y="1050078"/>
                  <a:pt x="834202" y="1049505"/>
                </a:cubicBezTo>
                <a:cubicBezTo>
                  <a:pt x="838721" y="1048633"/>
                  <a:pt x="842749" y="1045213"/>
                  <a:pt x="846773" y="1041796"/>
                </a:cubicBezTo>
                <a:cubicBezTo>
                  <a:pt x="848510" y="1040322"/>
                  <a:pt x="850246" y="1038847"/>
                  <a:pt x="852021" y="1037579"/>
                </a:cubicBezTo>
                <a:cubicBezTo>
                  <a:pt x="852754" y="1037058"/>
                  <a:pt x="853553" y="1036573"/>
                  <a:pt x="854333" y="1036121"/>
                </a:cubicBezTo>
                <a:cubicBezTo>
                  <a:pt x="856398" y="1034863"/>
                  <a:pt x="857374" y="1035643"/>
                  <a:pt x="857498" y="1038421"/>
                </a:cubicBezTo>
                <a:cubicBezTo>
                  <a:pt x="857531" y="1039108"/>
                  <a:pt x="857559" y="1039797"/>
                  <a:pt x="857587" y="1040489"/>
                </a:cubicBezTo>
                <a:cubicBezTo>
                  <a:pt x="857706" y="1043489"/>
                  <a:pt x="857828" y="1046519"/>
                  <a:pt x="858354" y="1049442"/>
                </a:cubicBezTo>
                <a:cubicBezTo>
                  <a:pt x="859050" y="1053324"/>
                  <a:pt x="863699" y="1055750"/>
                  <a:pt x="866813" y="1054025"/>
                </a:cubicBezTo>
                <a:cubicBezTo>
                  <a:pt x="869074" y="1052765"/>
                  <a:pt x="871273" y="1051375"/>
                  <a:pt x="873474" y="1049983"/>
                </a:cubicBezTo>
                <a:cubicBezTo>
                  <a:pt x="875182" y="1048902"/>
                  <a:pt x="876892" y="1047821"/>
                  <a:pt x="878633" y="1046800"/>
                </a:cubicBezTo>
                <a:cubicBezTo>
                  <a:pt x="885154" y="1042916"/>
                  <a:pt x="888194" y="1043640"/>
                  <a:pt x="891115" y="1051082"/>
                </a:cubicBezTo>
                <a:cubicBezTo>
                  <a:pt x="891297" y="1051546"/>
                  <a:pt x="891470" y="1052003"/>
                  <a:pt x="891639" y="1052452"/>
                </a:cubicBezTo>
                <a:cubicBezTo>
                  <a:pt x="893083" y="1056267"/>
                  <a:pt x="894300" y="1059480"/>
                  <a:pt x="899527" y="1060538"/>
                </a:cubicBezTo>
                <a:cubicBezTo>
                  <a:pt x="905750" y="1061810"/>
                  <a:pt x="910368" y="1061297"/>
                  <a:pt x="913699" y="1055529"/>
                </a:cubicBezTo>
                <a:cubicBezTo>
                  <a:pt x="916363" y="1050837"/>
                  <a:pt x="918921" y="1051797"/>
                  <a:pt x="921625" y="1055722"/>
                </a:cubicBezTo>
                <a:cubicBezTo>
                  <a:pt x="924237" y="1059508"/>
                  <a:pt x="927931" y="1059621"/>
                  <a:pt x="931032" y="1056944"/>
                </a:cubicBezTo>
                <a:cubicBezTo>
                  <a:pt x="932815" y="1055384"/>
                  <a:pt x="934361" y="1053558"/>
                  <a:pt x="935906" y="1051733"/>
                </a:cubicBezTo>
                <a:cubicBezTo>
                  <a:pt x="937312" y="1050073"/>
                  <a:pt x="938717" y="1048414"/>
                  <a:pt x="940299" y="1046955"/>
                </a:cubicBezTo>
                <a:cubicBezTo>
                  <a:pt x="941075" y="1046286"/>
                  <a:pt x="943567" y="1047208"/>
                  <a:pt x="945143" y="1047774"/>
                </a:cubicBezTo>
                <a:cubicBezTo>
                  <a:pt x="945537" y="1047915"/>
                  <a:pt x="945881" y="1049790"/>
                  <a:pt x="945512" y="1050351"/>
                </a:cubicBezTo>
                <a:cubicBezTo>
                  <a:pt x="944099" y="1052500"/>
                  <a:pt x="942617" y="1054694"/>
                  <a:pt x="940680" y="1056326"/>
                </a:cubicBezTo>
                <a:cubicBezTo>
                  <a:pt x="938832" y="1057881"/>
                  <a:pt x="937782" y="1059250"/>
                  <a:pt x="939319" y="1060480"/>
                </a:cubicBezTo>
                <a:cubicBezTo>
                  <a:pt x="939955" y="1060996"/>
                  <a:pt x="940589" y="1061519"/>
                  <a:pt x="941222" y="1062044"/>
                </a:cubicBezTo>
                <a:cubicBezTo>
                  <a:pt x="947012" y="1066828"/>
                  <a:pt x="952844" y="1071645"/>
                  <a:pt x="961169" y="1070991"/>
                </a:cubicBezTo>
                <a:cubicBezTo>
                  <a:pt x="963875" y="1070792"/>
                  <a:pt x="967195" y="1070432"/>
                  <a:pt x="968933" y="1068771"/>
                </a:cubicBezTo>
                <a:cubicBezTo>
                  <a:pt x="970083" y="1067689"/>
                  <a:pt x="970467" y="1065809"/>
                  <a:pt x="970853" y="1063909"/>
                </a:cubicBezTo>
                <a:cubicBezTo>
                  <a:pt x="971038" y="1063005"/>
                  <a:pt x="971224" y="1062097"/>
                  <a:pt x="971492" y="1061268"/>
                </a:cubicBezTo>
                <a:cubicBezTo>
                  <a:pt x="973162" y="1056131"/>
                  <a:pt x="978298" y="1053897"/>
                  <a:pt x="981337" y="1057242"/>
                </a:cubicBezTo>
                <a:cubicBezTo>
                  <a:pt x="983289" y="1059391"/>
                  <a:pt x="985032" y="1061723"/>
                  <a:pt x="986773" y="1064050"/>
                </a:cubicBezTo>
                <a:cubicBezTo>
                  <a:pt x="987814" y="1065441"/>
                  <a:pt x="988852" y="1066829"/>
                  <a:pt x="989933" y="1068177"/>
                </a:cubicBezTo>
                <a:cubicBezTo>
                  <a:pt x="992586" y="1071449"/>
                  <a:pt x="995661" y="1070741"/>
                  <a:pt x="998780" y="1070022"/>
                </a:cubicBezTo>
                <a:cubicBezTo>
                  <a:pt x="1000971" y="1069518"/>
                  <a:pt x="1003184" y="1069007"/>
                  <a:pt x="1005291" y="1069868"/>
                </a:cubicBezTo>
                <a:cubicBezTo>
                  <a:pt x="1007265" y="1070679"/>
                  <a:pt x="1008714" y="1072068"/>
                  <a:pt x="1010196" y="1073488"/>
                </a:cubicBezTo>
                <a:cubicBezTo>
                  <a:pt x="1012384" y="1075585"/>
                  <a:pt x="1014641" y="1077747"/>
                  <a:pt x="1018758" y="1078203"/>
                </a:cubicBezTo>
                <a:cubicBezTo>
                  <a:pt x="1029141" y="1079384"/>
                  <a:pt x="1039298" y="1078633"/>
                  <a:pt x="1048353" y="1075524"/>
                </a:cubicBezTo>
                <a:cubicBezTo>
                  <a:pt x="1058178" y="1072130"/>
                  <a:pt x="1066046" y="1073923"/>
                  <a:pt x="1073884" y="1078535"/>
                </a:cubicBezTo>
                <a:cubicBezTo>
                  <a:pt x="1084376" y="1084764"/>
                  <a:pt x="1095380" y="1087336"/>
                  <a:pt x="1107535" y="1087092"/>
                </a:cubicBezTo>
                <a:cubicBezTo>
                  <a:pt x="1109190" y="1087060"/>
                  <a:pt x="1110851" y="1086988"/>
                  <a:pt x="1112515" y="1086916"/>
                </a:cubicBezTo>
                <a:cubicBezTo>
                  <a:pt x="1119104" y="1086629"/>
                  <a:pt x="1125748" y="1086338"/>
                  <a:pt x="1132383" y="1088591"/>
                </a:cubicBezTo>
                <a:cubicBezTo>
                  <a:pt x="1141945" y="1091791"/>
                  <a:pt x="1148434" y="1087288"/>
                  <a:pt x="1152341" y="1078501"/>
                </a:cubicBezTo>
                <a:cubicBezTo>
                  <a:pt x="1152554" y="1078001"/>
                  <a:pt x="1152849" y="1077535"/>
                  <a:pt x="1153193" y="1077116"/>
                </a:cubicBezTo>
                <a:cubicBezTo>
                  <a:pt x="1153443" y="1076813"/>
                  <a:pt x="1153720" y="1076533"/>
                  <a:pt x="1154008" y="1076284"/>
                </a:cubicBezTo>
                <a:cubicBezTo>
                  <a:pt x="1154695" y="1075693"/>
                  <a:pt x="1155586" y="1075348"/>
                  <a:pt x="1156385" y="1074865"/>
                </a:cubicBezTo>
                <a:cubicBezTo>
                  <a:pt x="1156517" y="1076358"/>
                  <a:pt x="1156962" y="1077905"/>
                  <a:pt x="1156696" y="1079340"/>
                </a:cubicBezTo>
                <a:lnTo>
                  <a:pt x="1156693" y="1079354"/>
                </a:lnTo>
                <a:cubicBezTo>
                  <a:pt x="1154631" y="1090179"/>
                  <a:pt x="1154565" y="1090524"/>
                  <a:pt x="1163621" y="1091072"/>
                </a:cubicBezTo>
                <a:cubicBezTo>
                  <a:pt x="1166840" y="1091263"/>
                  <a:pt x="1170034" y="1091744"/>
                  <a:pt x="1173227" y="1092225"/>
                </a:cubicBezTo>
                <a:cubicBezTo>
                  <a:pt x="1180897" y="1093380"/>
                  <a:pt x="1188566" y="1094534"/>
                  <a:pt x="1196593" y="1091675"/>
                </a:cubicBezTo>
                <a:cubicBezTo>
                  <a:pt x="1200729" y="1090204"/>
                  <a:pt x="1205970" y="1091291"/>
                  <a:pt x="1210801" y="1092294"/>
                </a:cubicBezTo>
                <a:cubicBezTo>
                  <a:pt x="1211561" y="1092451"/>
                  <a:pt x="1212309" y="1092608"/>
                  <a:pt x="1213043" y="1092751"/>
                </a:cubicBezTo>
                <a:cubicBezTo>
                  <a:pt x="1213749" y="1092890"/>
                  <a:pt x="1214453" y="1093034"/>
                  <a:pt x="1215155" y="1093179"/>
                </a:cubicBezTo>
                <a:cubicBezTo>
                  <a:pt x="1219923" y="1094165"/>
                  <a:pt x="1224585" y="1095129"/>
                  <a:pt x="1229501" y="1093661"/>
                </a:cubicBezTo>
                <a:cubicBezTo>
                  <a:pt x="1234307" y="1092224"/>
                  <a:pt x="1238447" y="1093884"/>
                  <a:pt x="1242642" y="1096349"/>
                </a:cubicBezTo>
                <a:cubicBezTo>
                  <a:pt x="1250643" y="1101054"/>
                  <a:pt x="1256633" y="1098239"/>
                  <a:pt x="1261473" y="1090980"/>
                </a:cubicBezTo>
                <a:cubicBezTo>
                  <a:pt x="1262918" y="1088850"/>
                  <a:pt x="1265399" y="1086199"/>
                  <a:pt x="1267568" y="1086034"/>
                </a:cubicBezTo>
                <a:cubicBezTo>
                  <a:pt x="1268952" y="1085914"/>
                  <a:pt x="1270470" y="1087242"/>
                  <a:pt x="1271981" y="1088570"/>
                </a:cubicBezTo>
                <a:cubicBezTo>
                  <a:pt x="1272667" y="1089165"/>
                  <a:pt x="1273340" y="1089760"/>
                  <a:pt x="1274013" y="1090225"/>
                </a:cubicBezTo>
                <a:cubicBezTo>
                  <a:pt x="1278865" y="1093582"/>
                  <a:pt x="1284415" y="1095239"/>
                  <a:pt x="1289952" y="1096898"/>
                </a:cubicBezTo>
                <a:cubicBezTo>
                  <a:pt x="1293076" y="1097832"/>
                  <a:pt x="1296213" y="1098768"/>
                  <a:pt x="1299210" y="1100009"/>
                </a:cubicBezTo>
                <a:cubicBezTo>
                  <a:pt x="1301636" y="1100978"/>
                  <a:pt x="1306665" y="1099755"/>
                  <a:pt x="1306919" y="1094447"/>
                </a:cubicBezTo>
                <a:cubicBezTo>
                  <a:pt x="1306970" y="1093097"/>
                  <a:pt x="1308303" y="1091762"/>
                  <a:pt x="1309065" y="1090440"/>
                </a:cubicBezTo>
                <a:cubicBezTo>
                  <a:pt x="1313625" y="1093165"/>
                  <a:pt x="1318044" y="1092064"/>
                  <a:pt x="1322451" y="1090966"/>
                </a:cubicBezTo>
                <a:cubicBezTo>
                  <a:pt x="1324267" y="1090515"/>
                  <a:pt x="1326071" y="1090065"/>
                  <a:pt x="1327887" y="1089878"/>
                </a:cubicBezTo>
                <a:cubicBezTo>
                  <a:pt x="1330858" y="1089580"/>
                  <a:pt x="1333271" y="1090880"/>
                  <a:pt x="1334745" y="1093493"/>
                </a:cubicBezTo>
                <a:lnTo>
                  <a:pt x="1334834" y="1093647"/>
                </a:lnTo>
                <a:cubicBezTo>
                  <a:pt x="1336675" y="1096870"/>
                  <a:pt x="1338555" y="1100172"/>
                  <a:pt x="1342771" y="1100238"/>
                </a:cubicBezTo>
                <a:cubicBezTo>
                  <a:pt x="1352944" y="1100437"/>
                  <a:pt x="1362913" y="1101728"/>
                  <a:pt x="1372819" y="1104348"/>
                </a:cubicBezTo>
                <a:cubicBezTo>
                  <a:pt x="1375702" y="1105111"/>
                  <a:pt x="1377074" y="1101307"/>
                  <a:pt x="1376159" y="1098630"/>
                </a:cubicBezTo>
                <a:cubicBezTo>
                  <a:pt x="1375956" y="1098029"/>
                  <a:pt x="1375740" y="1097450"/>
                  <a:pt x="1375524" y="1096888"/>
                </a:cubicBezTo>
                <a:cubicBezTo>
                  <a:pt x="1374216" y="1093455"/>
                  <a:pt x="1373137" y="1090628"/>
                  <a:pt x="1378052" y="1087262"/>
                </a:cubicBezTo>
                <a:cubicBezTo>
                  <a:pt x="1380795" y="1085380"/>
                  <a:pt x="1382535" y="1082045"/>
                  <a:pt x="1384275" y="1078685"/>
                </a:cubicBezTo>
                <a:cubicBezTo>
                  <a:pt x="1385164" y="1076968"/>
                  <a:pt x="1386053" y="1075244"/>
                  <a:pt x="1387094" y="1073705"/>
                </a:cubicBezTo>
                <a:cubicBezTo>
                  <a:pt x="1387754" y="1072712"/>
                  <a:pt x="1388720" y="1071916"/>
                  <a:pt x="1389685" y="1071123"/>
                </a:cubicBezTo>
                <a:cubicBezTo>
                  <a:pt x="1390142" y="1070752"/>
                  <a:pt x="1390587" y="1070381"/>
                  <a:pt x="1391006" y="1069993"/>
                </a:cubicBezTo>
                <a:cubicBezTo>
                  <a:pt x="1392098" y="1071178"/>
                  <a:pt x="1393622" y="1072192"/>
                  <a:pt x="1394193" y="1073597"/>
                </a:cubicBezTo>
                <a:cubicBezTo>
                  <a:pt x="1397025" y="1080517"/>
                  <a:pt x="1399819" y="1087368"/>
                  <a:pt x="1395019" y="1094781"/>
                </a:cubicBezTo>
                <a:cubicBezTo>
                  <a:pt x="1393584" y="1096961"/>
                  <a:pt x="1394778" y="1100658"/>
                  <a:pt x="1398143" y="1100751"/>
                </a:cubicBezTo>
                <a:cubicBezTo>
                  <a:pt x="1400480" y="1100813"/>
                  <a:pt x="1403909" y="1099442"/>
                  <a:pt x="1405001" y="1097623"/>
                </a:cubicBezTo>
                <a:cubicBezTo>
                  <a:pt x="1406055" y="1095879"/>
                  <a:pt x="1406525" y="1093790"/>
                  <a:pt x="1406995" y="1091678"/>
                </a:cubicBezTo>
                <a:cubicBezTo>
                  <a:pt x="1407312" y="1090207"/>
                  <a:pt x="1407643" y="1088724"/>
                  <a:pt x="1408176" y="1087337"/>
                </a:cubicBezTo>
                <a:cubicBezTo>
                  <a:pt x="1408506" y="1086457"/>
                  <a:pt x="1410703" y="1086094"/>
                  <a:pt x="1412088" y="1085947"/>
                </a:cubicBezTo>
                <a:cubicBezTo>
                  <a:pt x="1412786" y="1085873"/>
                  <a:pt x="1413802" y="1086721"/>
                  <a:pt x="1414297" y="1087436"/>
                </a:cubicBezTo>
                <a:cubicBezTo>
                  <a:pt x="1416520" y="1090614"/>
                  <a:pt x="1417942" y="1094223"/>
                  <a:pt x="1414297" y="1097017"/>
                </a:cubicBezTo>
                <a:cubicBezTo>
                  <a:pt x="1413828" y="1097382"/>
                  <a:pt x="1413332" y="1097736"/>
                  <a:pt x="1412824" y="1098093"/>
                </a:cubicBezTo>
                <a:cubicBezTo>
                  <a:pt x="1410183" y="1099981"/>
                  <a:pt x="1407478" y="1101912"/>
                  <a:pt x="1408392" y="1105296"/>
                </a:cubicBezTo>
                <a:cubicBezTo>
                  <a:pt x="1409802" y="1110587"/>
                  <a:pt x="1413751" y="1109769"/>
                  <a:pt x="1417472" y="1109000"/>
                </a:cubicBezTo>
                <a:cubicBezTo>
                  <a:pt x="1418298" y="1108831"/>
                  <a:pt x="1419098" y="1108664"/>
                  <a:pt x="1419860" y="1108565"/>
                </a:cubicBezTo>
                <a:cubicBezTo>
                  <a:pt x="1421613" y="1108349"/>
                  <a:pt x="1423378" y="1108184"/>
                  <a:pt x="1425131" y="1108018"/>
                </a:cubicBezTo>
                <a:cubicBezTo>
                  <a:pt x="1432382" y="1107332"/>
                  <a:pt x="1439570" y="1106653"/>
                  <a:pt x="1446352" y="1102505"/>
                </a:cubicBezTo>
                <a:cubicBezTo>
                  <a:pt x="1452232" y="1098898"/>
                  <a:pt x="1459992" y="1102904"/>
                  <a:pt x="1460729" y="1110244"/>
                </a:cubicBezTo>
                <a:cubicBezTo>
                  <a:pt x="1461389" y="1117246"/>
                  <a:pt x="1462659" y="1117976"/>
                  <a:pt x="1467955" y="1114417"/>
                </a:cubicBezTo>
                <a:cubicBezTo>
                  <a:pt x="1476781" y="1119040"/>
                  <a:pt x="1486408" y="1116136"/>
                  <a:pt x="1492707" y="1111955"/>
                </a:cubicBezTo>
                <a:cubicBezTo>
                  <a:pt x="1506334" y="1102888"/>
                  <a:pt x="1519923" y="1093937"/>
                  <a:pt x="1534008" y="1085484"/>
                </a:cubicBezTo>
                <a:cubicBezTo>
                  <a:pt x="1542999" y="1080102"/>
                  <a:pt x="1551013" y="1073092"/>
                  <a:pt x="1559052" y="1066053"/>
                </a:cubicBezTo>
                <a:cubicBezTo>
                  <a:pt x="1564907" y="1060933"/>
                  <a:pt x="1570787" y="1055797"/>
                  <a:pt x="1577061" y="1051260"/>
                </a:cubicBezTo>
                <a:cubicBezTo>
                  <a:pt x="1578254" y="1050399"/>
                  <a:pt x="1579397" y="1048267"/>
                  <a:pt x="1579245" y="1046889"/>
                </a:cubicBezTo>
                <a:cubicBezTo>
                  <a:pt x="1578559" y="1040928"/>
                  <a:pt x="1582229" y="1038873"/>
                  <a:pt x="1586027" y="1036739"/>
                </a:cubicBezTo>
                <a:cubicBezTo>
                  <a:pt x="1586979" y="1036207"/>
                  <a:pt x="1587932" y="1035671"/>
                  <a:pt x="1588834" y="1035068"/>
                </a:cubicBezTo>
                <a:cubicBezTo>
                  <a:pt x="1592275" y="1032761"/>
                  <a:pt x="1592923" y="1028879"/>
                  <a:pt x="1589240" y="1025980"/>
                </a:cubicBezTo>
                <a:cubicBezTo>
                  <a:pt x="1588872" y="1025689"/>
                  <a:pt x="1588503" y="1025404"/>
                  <a:pt x="1588135" y="1025122"/>
                </a:cubicBezTo>
                <a:cubicBezTo>
                  <a:pt x="1584808" y="1022581"/>
                  <a:pt x="1581696" y="1020194"/>
                  <a:pt x="1582395" y="1015069"/>
                </a:cubicBezTo>
                <a:cubicBezTo>
                  <a:pt x="1582611" y="1013430"/>
                  <a:pt x="1582242" y="1010636"/>
                  <a:pt x="1581163" y="1010018"/>
                </a:cubicBezTo>
                <a:cubicBezTo>
                  <a:pt x="1576629" y="1007433"/>
                  <a:pt x="1572311" y="1004334"/>
                  <a:pt x="1567993" y="1001235"/>
                </a:cubicBezTo>
                <a:cubicBezTo>
                  <a:pt x="1555877" y="992544"/>
                  <a:pt x="1543761" y="983855"/>
                  <a:pt x="1526832" y="986466"/>
                </a:cubicBezTo>
                <a:cubicBezTo>
                  <a:pt x="1524686" y="986817"/>
                  <a:pt x="1524076" y="985923"/>
                  <a:pt x="1523149" y="984599"/>
                </a:cubicBezTo>
                <a:cubicBezTo>
                  <a:pt x="1523022" y="984415"/>
                  <a:pt x="1522895" y="984223"/>
                  <a:pt x="1522755" y="984025"/>
                </a:cubicBezTo>
                <a:cubicBezTo>
                  <a:pt x="1518780" y="978647"/>
                  <a:pt x="1513078" y="975552"/>
                  <a:pt x="1507401" y="972476"/>
                </a:cubicBezTo>
                <a:cubicBezTo>
                  <a:pt x="1502499" y="969818"/>
                  <a:pt x="1497622" y="967174"/>
                  <a:pt x="1493914" y="963082"/>
                </a:cubicBezTo>
                <a:cubicBezTo>
                  <a:pt x="1488846" y="957491"/>
                  <a:pt x="1483271" y="955692"/>
                  <a:pt x="1476870" y="955994"/>
                </a:cubicBezTo>
                <a:cubicBezTo>
                  <a:pt x="1466799" y="956451"/>
                  <a:pt x="1461249" y="951480"/>
                  <a:pt x="1458163" y="942743"/>
                </a:cubicBezTo>
                <a:cubicBezTo>
                  <a:pt x="1456639" y="938507"/>
                  <a:pt x="1454125" y="937617"/>
                  <a:pt x="1449730" y="938261"/>
                </a:cubicBezTo>
                <a:cubicBezTo>
                  <a:pt x="1446543" y="938733"/>
                  <a:pt x="1443241" y="938519"/>
                  <a:pt x="1439939" y="938303"/>
                </a:cubicBezTo>
                <a:cubicBezTo>
                  <a:pt x="1438631" y="938219"/>
                  <a:pt x="1437335" y="938134"/>
                  <a:pt x="1436040" y="938091"/>
                </a:cubicBezTo>
                <a:cubicBezTo>
                  <a:pt x="1432116" y="937965"/>
                  <a:pt x="1426578" y="934362"/>
                  <a:pt x="1420978" y="930717"/>
                </a:cubicBezTo>
                <a:cubicBezTo>
                  <a:pt x="1418717" y="929242"/>
                  <a:pt x="1416444" y="927762"/>
                  <a:pt x="1414259" y="926501"/>
                </a:cubicBezTo>
                <a:cubicBezTo>
                  <a:pt x="1412519" y="925512"/>
                  <a:pt x="1410729" y="924655"/>
                  <a:pt x="1408925" y="923799"/>
                </a:cubicBezTo>
                <a:cubicBezTo>
                  <a:pt x="1404455" y="921667"/>
                  <a:pt x="1400010" y="919546"/>
                  <a:pt x="1396695" y="915457"/>
                </a:cubicBezTo>
                <a:cubicBezTo>
                  <a:pt x="1386040" y="915156"/>
                  <a:pt x="1377340" y="910190"/>
                  <a:pt x="1368628" y="905220"/>
                </a:cubicBezTo>
                <a:cubicBezTo>
                  <a:pt x="1365301" y="903324"/>
                  <a:pt x="1361973" y="901429"/>
                  <a:pt x="1358544" y="899791"/>
                </a:cubicBezTo>
                <a:cubicBezTo>
                  <a:pt x="1356004" y="898581"/>
                  <a:pt x="1353426" y="899591"/>
                  <a:pt x="1350937" y="901371"/>
                </a:cubicBezTo>
                <a:cubicBezTo>
                  <a:pt x="1345438" y="905284"/>
                  <a:pt x="1345349" y="901924"/>
                  <a:pt x="1346352" y="897562"/>
                </a:cubicBezTo>
                <a:cubicBezTo>
                  <a:pt x="1347432" y="892772"/>
                  <a:pt x="1344486" y="890386"/>
                  <a:pt x="1340536" y="890256"/>
                </a:cubicBezTo>
                <a:cubicBezTo>
                  <a:pt x="1337374" y="890165"/>
                  <a:pt x="1334072" y="891209"/>
                  <a:pt x="1330909" y="892209"/>
                </a:cubicBezTo>
                <a:lnTo>
                  <a:pt x="1329842" y="892545"/>
                </a:lnTo>
                <a:cubicBezTo>
                  <a:pt x="1328712" y="892884"/>
                  <a:pt x="1327734" y="893716"/>
                  <a:pt x="1326756" y="894549"/>
                </a:cubicBezTo>
                <a:cubicBezTo>
                  <a:pt x="1326337" y="894904"/>
                  <a:pt x="1325931" y="895260"/>
                  <a:pt x="1325499" y="895577"/>
                </a:cubicBezTo>
                <a:cubicBezTo>
                  <a:pt x="1325778" y="893209"/>
                  <a:pt x="1325867" y="890811"/>
                  <a:pt x="1326388" y="888489"/>
                </a:cubicBezTo>
                <a:cubicBezTo>
                  <a:pt x="1327290" y="884540"/>
                  <a:pt x="1326680" y="881179"/>
                  <a:pt x="1323188" y="878775"/>
                </a:cubicBezTo>
                <a:lnTo>
                  <a:pt x="1322324" y="878186"/>
                </a:lnTo>
                <a:cubicBezTo>
                  <a:pt x="1315618" y="873596"/>
                  <a:pt x="1308697" y="868857"/>
                  <a:pt x="1300112" y="871812"/>
                </a:cubicBezTo>
                <a:cubicBezTo>
                  <a:pt x="1296340" y="873091"/>
                  <a:pt x="1293165" y="871938"/>
                  <a:pt x="1290117" y="870829"/>
                </a:cubicBezTo>
                <a:cubicBezTo>
                  <a:pt x="1288148" y="870116"/>
                  <a:pt x="1286243" y="869423"/>
                  <a:pt x="1284249" y="869404"/>
                </a:cubicBezTo>
                <a:cubicBezTo>
                  <a:pt x="1276248" y="869339"/>
                  <a:pt x="1272045" y="867124"/>
                  <a:pt x="1272654" y="858882"/>
                </a:cubicBezTo>
                <a:cubicBezTo>
                  <a:pt x="1272985" y="854729"/>
                  <a:pt x="1272451" y="852359"/>
                  <a:pt x="1267477" y="851682"/>
                </a:cubicBezTo>
                <a:cubicBezTo>
                  <a:pt x="1266906" y="851605"/>
                  <a:pt x="1266332" y="851530"/>
                  <a:pt x="1265758" y="851456"/>
                </a:cubicBezTo>
                <a:cubicBezTo>
                  <a:pt x="1259294" y="850618"/>
                  <a:pt x="1252775" y="849774"/>
                  <a:pt x="1248106" y="843764"/>
                </a:cubicBezTo>
                <a:cubicBezTo>
                  <a:pt x="1245944" y="840925"/>
                  <a:pt x="1242940" y="843058"/>
                  <a:pt x="1241109" y="845181"/>
                </a:cubicBezTo>
                <a:cubicBezTo>
                  <a:pt x="1240155" y="846276"/>
                  <a:pt x="1239406" y="847547"/>
                  <a:pt x="1238654" y="848822"/>
                </a:cubicBezTo>
                <a:cubicBezTo>
                  <a:pt x="1237991" y="849944"/>
                  <a:pt x="1237328" y="851068"/>
                  <a:pt x="1236525" y="852073"/>
                </a:cubicBezTo>
                <a:cubicBezTo>
                  <a:pt x="1233296" y="856094"/>
                  <a:pt x="1225401" y="855920"/>
                  <a:pt x="1222405" y="851827"/>
                </a:cubicBezTo>
                <a:cubicBezTo>
                  <a:pt x="1222136" y="851473"/>
                  <a:pt x="1221833" y="851113"/>
                  <a:pt x="1221525" y="850750"/>
                </a:cubicBezTo>
                <a:cubicBezTo>
                  <a:pt x="1220575" y="849626"/>
                  <a:pt x="1219591" y="848460"/>
                  <a:pt x="1219472" y="847254"/>
                </a:cubicBezTo>
                <a:cubicBezTo>
                  <a:pt x="1218297" y="833943"/>
                  <a:pt x="1209754" y="826435"/>
                  <a:pt x="1199938" y="818661"/>
                </a:cubicBezTo>
                <a:cubicBezTo>
                  <a:pt x="1198966" y="817897"/>
                  <a:pt x="1198056" y="817062"/>
                  <a:pt x="1197164" y="816247"/>
                </a:cubicBezTo>
                <a:cubicBezTo>
                  <a:pt x="1193938" y="813297"/>
                  <a:pt x="1190972" y="810584"/>
                  <a:pt x="1186377" y="812207"/>
                </a:cubicBezTo>
                <a:cubicBezTo>
                  <a:pt x="1176823" y="815584"/>
                  <a:pt x="1171519" y="810847"/>
                  <a:pt x="1169281" y="803196"/>
                </a:cubicBezTo>
                <a:cubicBezTo>
                  <a:pt x="1167895" y="798422"/>
                  <a:pt x="1164327" y="796569"/>
                  <a:pt x="1160793" y="794733"/>
                </a:cubicBezTo>
                <a:cubicBezTo>
                  <a:pt x="1158057" y="793311"/>
                  <a:pt x="1155339" y="791900"/>
                  <a:pt x="1153664" y="789151"/>
                </a:cubicBezTo>
                <a:cubicBezTo>
                  <a:pt x="1150461" y="783910"/>
                  <a:pt x="1144610" y="783546"/>
                  <a:pt x="1139005" y="783196"/>
                </a:cubicBezTo>
                <a:lnTo>
                  <a:pt x="1138786" y="783184"/>
                </a:lnTo>
                <a:cubicBezTo>
                  <a:pt x="1132779" y="782809"/>
                  <a:pt x="1128748" y="779536"/>
                  <a:pt x="1125193" y="774690"/>
                </a:cubicBezTo>
                <a:cubicBezTo>
                  <a:pt x="1122679" y="771262"/>
                  <a:pt x="1118384" y="772563"/>
                  <a:pt x="1115200" y="774334"/>
                </a:cubicBezTo>
                <a:cubicBezTo>
                  <a:pt x="1114387" y="774784"/>
                  <a:pt x="1113629" y="775373"/>
                  <a:pt x="1112892" y="775946"/>
                </a:cubicBezTo>
                <a:cubicBezTo>
                  <a:pt x="1110289" y="777969"/>
                  <a:pt x="1107961" y="779779"/>
                  <a:pt x="1104510" y="774436"/>
                </a:cubicBezTo>
                <a:cubicBezTo>
                  <a:pt x="1101099" y="769183"/>
                  <a:pt x="1097170" y="764278"/>
                  <a:pt x="1093236" y="759369"/>
                </a:cubicBezTo>
                <a:cubicBezTo>
                  <a:pt x="1090840" y="756376"/>
                  <a:pt x="1088442" y="753382"/>
                  <a:pt x="1086159" y="750306"/>
                </a:cubicBezTo>
                <a:cubicBezTo>
                  <a:pt x="1082382" y="745247"/>
                  <a:pt x="1077445" y="742869"/>
                  <a:pt x="1071669" y="744863"/>
                </a:cubicBezTo>
                <a:cubicBezTo>
                  <a:pt x="1063348" y="747749"/>
                  <a:pt x="1057318" y="747490"/>
                  <a:pt x="1054834" y="737420"/>
                </a:cubicBezTo>
                <a:cubicBezTo>
                  <a:pt x="1053597" y="732452"/>
                  <a:pt x="1049814" y="730397"/>
                  <a:pt x="1044656" y="729825"/>
                </a:cubicBezTo>
                <a:cubicBezTo>
                  <a:pt x="1041353" y="729469"/>
                  <a:pt x="1038083" y="728758"/>
                  <a:pt x="1034811" y="728047"/>
                </a:cubicBezTo>
                <a:cubicBezTo>
                  <a:pt x="1032641" y="727575"/>
                  <a:pt x="1030470" y="727104"/>
                  <a:pt x="1028289" y="726735"/>
                </a:cubicBezTo>
                <a:cubicBezTo>
                  <a:pt x="1014623" y="724431"/>
                  <a:pt x="1011095" y="722008"/>
                  <a:pt x="1004513" y="705790"/>
                </a:cubicBezTo>
                <a:cubicBezTo>
                  <a:pt x="1003705" y="703815"/>
                  <a:pt x="1002010" y="703194"/>
                  <a:pt x="1000469" y="702629"/>
                </a:cubicBezTo>
                <a:cubicBezTo>
                  <a:pt x="998762" y="702004"/>
                  <a:pt x="997246" y="701449"/>
                  <a:pt x="997341" y="699200"/>
                </a:cubicBezTo>
                <a:cubicBezTo>
                  <a:pt x="997527" y="694237"/>
                  <a:pt x="996710" y="690113"/>
                  <a:pt x="992149" y="687307"/>
                </a:cubicBezTo>
                <a:cubicBezTo>
                  <a:pt x="986654" y="683877"/>
                  <a:pt x="985403" y="678558"/>
                  <a:pt x="986573" y="672789"/>
                </a:cubicBezTo>
                <a:cubicBezTo>
                  <a:pt x="987645" y="667564"/>
                  <a:pt x="986545" y="663706"/>
                  <a:pt x="981533" y="661458"/>
                </a:cubicBezTo>
                <a:cubicBezTo>
                  <a:pt x="978727" y="660180"/>
                  <a:pt x="976437" y="657784"/>
                  <a:pt x="977184" y="655293"/>
                </a:cubicBezTo>
                <a:cubicBezTo>
                  <a:pt x="978502" y="650810"/>
                  <a:pt x="978212" y="646208"/>
                  <a:pt x="977923" y="641614"/>
                </a:cubicBezTo>
                <a:cubicBezTo>
                  <a:pt x="977574" y="636046"/>
                  <a:pt x="977223" y="630493"/>
                  <a:pt x="979741" y="625189"/>
                </a:cubicBezTo>
                <a:cubicBezTo>
                  <a:pt x="981934" y="620568"/>
                  <a:pt x="980984" y="615852"/>
                  <a:pt x="978464" y="611906"/>
                </a:cubicBezTo>
                <a:cubicBezTo>
                  <a:pt x="975180" y="606744"/>
                  <a:pt x="975283" y="601475"/>
                  <a:pt x="975655" y="595889"/>
                </a:cubicBezTo>
                <a:cubicBezTo>
                  <a:pt x="975765" y="594091"/>
                  <a:pt x="975895" y="592289"/>
                  <a:pt x="976024" y="590484"/>
                </a:cubicBezTo>
                <a:cubicBezTo>
                  <a:pt x="976493" y="583966"/>
                  <a:pt x="976963" y="577425"/>
                  <a:pt x="976575" y="570941"/>
                </a:cubicBezTo>
                <a:cubicBezTo>
                  <a:pt x="976506" y="569705"/>
                  <a:pt x="976452" y="568469"/>
                  <a:pt x="976400" y="567232"/>
                </a:cubicBezTo>
                <a:cubicBezTo>
                  <a:pt x="976105" y="560294"/>
                  <a:pt x="975811" y="553372"/>
                  <a:pt x="972335" y="546623"/>
                </a:cubicBezTo>
                <a:cubicBezTo>
                  <a:pt x="968296" y="538710"/>
                  <a:pt x="969023" y="538298"/>
                  <a:pt x="977779" y="533350"/>
                </a:cubicBezTo>
                <a:lnTo>
                  <a:pt x="979279" y="532500"/>
                </a:lnTo>
                <a:cubicBezTo>
                  <a:pt x="985030" y="529203"/>
                  <a:pt x="987819" y="524970"/>
                  <a:pt x="977913" y="522516"/>
                </a:cubicBezTo>
                <a:cubicBezTo>
                  <a:pt x="976721" y="522220"/>
                  <a:pt x="975994" y="520019"/>
                  <a:pt x="975276" y="517855"/>
                </a:cubicBezTo>
                <a:cubicBezTo>
                  <a:pt x="974970" y="516929"/>
                  <a:pt x="974667" y="516010"/>
                  <a:pt x="974329" y="515249"/>
                </a:cubicBezTo>
                <a:cubicBezTo>
                  <a:pt x="973729" y="513886"/>
                  <a:pt x="973381" y="512323"/>
                  <a:pt x="973032" y="510761"/>
                </a:cubicBezTo>
                <a:cubicBezTo>
                  <a:pt x="972011" y="506183"/>
                  <a:pt x="970991" y="501608"/>
                  <a:pt x="963685" y="502098"/>
                </a:cubicBezTo>
                <a:cubicBezTo>
                  <a:pt x="963654" y="501179"/>
                  <a:pt x="963285" y="500021"/>
                  <a:pt x="963708" y="499363"/>
                </a:cubicBezTo>
                <a:cubicBezTo>
                  <a:pt x="964625" y="498001"/>
                  <a:pt x="966023" y="495802"/>
                  <a:pt x="967109" y="495869"/>
                </a:cubicBezTo>
                <a:cubicBezTo>
                  <a:pt x="968590" y="495981"/>
                  <a:pt x="970016" y="496515"/>
                  <a:pt x="971448" y="497053"/>
                </a:cubicBezTo>
                <a:cubicBezTo>
                  <a:pt x="972577" y="497477"/>
                  <a:pt x="973713" y="497903"/>
                  <a:pt x="974882" y="498123"/>
                </a:cubicBezTo>
                <a:cubicBezTo>
                  <a:pt x="975246" y="498193"/>
                  <a:pt x="975699" y="498344"/>
                  <a:pt x="976184" y="498505"/>
                </a:cubicBezTo>
                <a:cubicBezTo>
                  <a:pt x="978242" y="499190"/>
                  <a:pt x="980860" y="500060"/>
                  <a:pt x="979523" y="495775"/>
                </a:cubicBezTo>
                <a:cubicBezTo>
                  <a:pt x="979199" y="494765"/>
                  <a:pt x="978743" y="493813"/>
                  <a:pt x="978287" y="492865"/>
                </a:cubicBezTo>
                <a:cubicBezTo>
                  <a:pt x="977224" y="490648"/>
                  <a:pt x="976173" y="488456"/>
                  <a:pt x="976876" y="485611"/>
                </a:cubicBezTo>
                <a:cubicBezTo>
                  <a:pt x="981616" y="466176"/>
                  <a:pt x="979428" y="447511"/>
                  <a:pt x="969518" y="430018"/>
                </a:cubicBezTo>
                <a:cubicBezTo>
                  <a:pt x="967348" y="426143"/>
                  <a:pt x="967844" y="423036"/>
                  <a:pt x="969608" y="419757"/>
                </a:cubicBezTo>
                <a:cubicBezTo>
                  <a:pt x="970869" y="417377"/>
                  <a:pt x="972477" y="415019"/>
                  <a:pt x="974080" y="412670"/>
                </a:cubicBezTo>
                <a:cubicBezTo>
                  <a:pt x="977419" y="407778"/>
                  <a:pt x="980735" y="402916"/>
                  <a:pt x="980864" y="397941"/>
                </a:cubicBezTo>
                <a:cubicBezTo>
                  <a:pt x="981013" y="391166"/>
                  <a:pt x="975439" y="388282"/>
                  <a:pt x="969759" y="385342"/>
                </a:cubicBezTo>
                <a:cubicBezTo>
                  <a:pt x="966760" y="383790"/>
                  <a:pt x="963731" y="382222"/>
                  <a:pt x="961499" y="380058"/>
                </a:cubicBezTo>
                <a:cubicBezTo>
                  <a:pt x="958325" y="377022"/>
                  <a:pt x="958491" y="373292"/>
                  <a:pt x="960008" y="369915"/>
                </a:cubicBezTo>
                <a:cubicBezTo>
                  <a:pt x="961451" y="366667"/>
                  <a:pt x="963456" y="363270"/>
                  <a:pt x="966140" y="361166"/>
                </a:cubicBezTo>
                <a:cubicBezTo>
                  <a:pt x="966738" y="360698"/>
                  <a:pt x="967376" y="360290"/>
                  <a:pt x="967997" y="359893"/>
                </a:cubicBezTo>
                <a:cubicBezTo>
                  <a:pt x="970326" y="358403"/>
                  <a:pt x="972425" y="357061"/>
                  <a:pt x="971338" y="353211"/>
                </a:cubicBezTo>
                <a:cubicBezTo>
                  <a:pt x="971175" y="352655"/>
                  <a:pt x="970978" y="352067"/>
                  <a:pt x="970775" y="351466"/>
                </a:cubicBezTo>
                <a:cubicBezTo>
                  <a:pt x="970021" y="349220"/>
                  <a:pt x="969206" y="346796"/>
                  <a:pt x="969957" y="345196"/>
                </a:cubicBezTo>
                <a:cubicBezTo>
                  <a:pt x="972896" y="339063"/>
                  <a:pt x="973342" y="332454"/>
                  <a:pt x="973789" y="325816"/>
                </a:cubicBezTo>
                <a:cubicBezTo>
                  <a:pt x="974273" y="318648"/>
                  <a:pt x="974758" y="311447"/>
                  <a:pt x="978386" y="304776"/>
                </a:cubicBezTo>
                <a:cubicBezTo>
                  <a:pt x="981122" y="299738"/>
                  <a:pt x="980878" y="291776"/>
                  <a:pt x="979225" y="285882"/>
                </a:cubicBezTo>
                <a:cubicBezTo>
                  <a:pt x="976142" y="274784"/>
                  <a:pt x="971780" y="264027"/>
                  <a:pt x="967425" y="253286"/>
                </a:cubicBezTo>
                <a:lnTo>
                  <a:pt x="965973" y="249701"/>
                </a:lnTo>
                <a:cubicBezTo>
                  <a:pt x="960774" y="236774"/>
                  <a:pt x="961913" y="228365"/>
                  <a:pt x="973201" y="218769"/>
                </a:cubicBezTo>
                <a:cubicBezTo>
                  <a:pt x="976935" y="215604"/>
                  <a:pt x="979316" y="211789"/>
                  <a:pt x="981693" y="207978"/>
                </a:cubicBezTo>
                <a:cubicBezTo>
                  <a:pt x="982656" y="206435"/>
                  <a:pt x="983619" y="204892"/>
                  <a:pt x="984672" y="203393"/>
                </a:cubicBezTo>
                <a:cubicBezTo>
                  <a:pt x="987080" y="199970"/>
                  <a:pt x="986566" y="196366"/>
                  <a:pt x="982823" y="193946"/>
                </a:cubicBezTo>
                <a:cubicBezTo>
                  <a:pt x="981273" y="192950"/>
                  <a:pt x="979428" y="192100"/>
                  <a:pt x="977598" y="191257"/>
                </a:cubicBezTo>
                <a:cubicBezTo>
                  <a:pt x="973990" y="189596"/>
                  <a:pt x="970434" y="187957"/>
                  <a:pt x="969289" y="185274"/>
                </a:cubicBezTo>
                <a:cubicBezTo>
                  <a:pt x="967481" y="181017"/>
                  <a:pt x="970501" y="178764"/>
                  <a:pt x="973684" y="176390"/>
                </a:cubicBezTo>
                <a:cubicBezTo>
                  <a:pt x="975821" y="174795"/>
                  <a:pt x="978031" y="173147"/>
                  <a:pt x="978899" y="170800"/>
                </a:cubicBezTo>
                <a:cubicBezTo>
                  <a:pt x="979621" y="168817"/>
                  <a:pt x="980780" y="167018"/>
                  <a:pt x="981944" y="165214"/>
                </a:cubicBezTo>
                <a:cubicBezTo>
                  <a:pt x="982801" y="163883"/>
                  <a:pt x="983661" y="162551"/>
                  <a:pt x="984347" y="161140"/>
                </a:cubicBezTo>
                <a:cubicBezTo>
                  <a:pt x="985980" y="157787"/>
                  <a:pt x="987091" y="153916"/>
                  <a:pt x="984019" y="150853"/>
                </a:cubicBezTo>
                <a:cubicBezTo>
                  <a:pt x="981083" y="147905"/>
                  <a:pt x="981611" y="144743"/>
                  <a:pt x="982138" y="141588"/>
                </a:cubicBezTo>
                <a:cubicBezTo>
                  <a:pt x="982353" y="140306"/>
                  <a:pt x="982566" y="139024"/>
                  <a:pt x="982547" y="137759"/>
                </a:cubicBezTo>
                <a:cubicBezTo>
                  <a:pt x="982459" y="130275"/>
                  <a:pt x="982139" y="123645"/>
                  <a:pt x="974477" y="118576"/>
                </a:cubicBezTo>
                <a:cubicBezTo>
                  <a:pt x="969848" y="115517"/>
                  <a:pt x="970154" y="108475"/>
                  <a:pt x="972106" y="103071"/>
                </a:cubicBezTo>
                <a:cubicBezTo>
                  <a:pt x="973911" y="98226"/>
                  <a:pt x="978091" y="96601"/>
                  <a:pt x="983257" y="97307"/>
                </a:cubicBezTo>
                <a:cubicBezTo>
                  <a:pt x="984105" y="97410"/>
                  <a:pt x="985803" y="97015"/>
                  <a:pt x="985835" y="96733"/>
                </a:cubicBezTo>
                <a:cubicBezTo>
                  <a:pt x="985937" y="95659"/>
                  <a:pt x="986064" y="94577"/>
                  <a:pt x="986191" y="93493"/>
                </a:cubicBezTo>
                <a:cubicBezTo>
                  <a:pt x="986603" y="89975"/>
                  <a:pt x="987020" y="86434"/>
                  <a:pt x="986577" y="83025"/>
                </a:cubicBezTo>
                <a:cubicBezTo>
                  <a:pt x="986075" y="79070"/>
                  <a:pt x="982316" y="78136"/>
                  <a:pt x="978776" y="77256"/>
                </a:cubicBezTo>
                <a:lnTo>
                  <a:pt x="978193" y="77110"/>
                </a:lnTo>
                <a:cubicBezTo>
                  <a:pt x="971358" y="75399"/>
                  <a:pt x="967017" y="69670"/>
                  <a:pt x="968983" y="64617"/>
                </a:cubicBezTo>
                <a:cubicBezTo>
                  <a:pt x="970143" y="61596"/>
                  <a:pt x="971672" y="58713"/>
                  <a:pt x="973202" y="55827"/>
                </a:cubicBezTo>
                <a:cubicBezTo>
                  <a:pt x="974273" y="53808"/>
                  <a:pt x="975345" y="51787"/>
                  <a:pt x="976291" y="49716"/>
                </a:cubicBezTo>
                <a:cubicBezTo>
                  <a:pt x="978116" y="45657"/>
                  <a:pt x="975957" y="42735"/>
                  <a:pt x="972651" y="40526"/>
                </a:cubicBezTo>
                <a:cubicBezTo>
                  <a:pt x="969594" y="38461"/>
                  <a:pt x="966114" y="37914"/>
                  <a:pt x="962664" y="37372"/>
                </a:cubicBezTo>
                <a:cubicBezTo>
                  <a:pt x="960674" y="37060"/>
                  <a:pt x="958694" y="36749"/>
                  <a:pt x="956812" y="36149"/>
                </a:cubicBezTo>
                <a:lnTo>
                  <a:pt x="956428" y="36027"/>
                </a:lnTo>
                <a:cubicBezTo>
                  <a:pt x="945308" y="32498"/>
                  <a:pt x="934281" y="28998"/>
                  <a:pt x="932156" y="13880"/>
                </a:cubicBezTo>
                <a:cubicBezTo>
                  <a:pt x="930251" y="191"/>
                  <a:pt x="927137" y="-705"/>
                  <a:pt x="913381" y="290"/>
                </a:cubicBezTo>
                <a:cubicBezTo>
                  <a:pt x="906488" y="779"/>
                  <a:pt x="900888" y="3218"/>
                  <a:pt x="896465" y="8484"/>
                </a:cubicBezTo>
                <a:cubicBezTo>
                  <a:pt x="893407" y="12133"/>
                  <a:pt x="890015" y="11721"/>
                  <a:pt x="887157" y="8438"/>
                </a:cubicBezTo>
                <a:lnTo>
                  <a:pt x="886891" y="8132"/>
                </a:lnTo>
                <a:cubicBezTo>
                  <a:pt x="884471" y="5354"/>
                  <a:pt x="882914" y="3566"/>
                  <a:pt x="878543" y="6515"/>
                </a:cubicBezTo>
                <a:cubicBezTo>
                  <a:pt x="875236" y="8761"/>
                  <a:pt x="873106" y="12122"/>
                  <a:pt x="870979" y="15478"/>
                </a:cubicBezTo>
                <a:cubicBezTo>
                  <a:pt x="867893" y="20347"/>
                  <a:pt x="864813" y="25204"/>
                  <a:pt x="858158" y="26628"/>
                </a:cubicBezTo>
                <a:cubicBezTo>
                  <a:pt x="855483" y="27200"/>
                  <a:pt x="856007" y="29291"/>
                  <a:pt x="856521" y="31346"/>
                </a:cubicBezTo>
                <a:cubicBezTo>
                  <a:pt x="856728" y="32168"/>
                  <a:pt x="856933" y="32985"/>
                  <a:pt x="856930" y="33696"/>
                </a:cubicBezTo>
                <a:cubicBezTo>
                  <a:pt x="856882" y="41788"/>
                  <a:pt x="856630" y="42073"/>
                  <a:pt x="849763" y="40944"/>
                </a:cubicBezTo>
                <a:cubicBezTo>
                  <a:pt x="836985" y="38815"/>
                  <a:pt x="836971" y="38843"/>
                  <a:pt x="831930" y="49369"/>
                </a:cubicBezTo>
                <a:lnTo>
                  <a:pt x="831700" y="49850"/>
                </a:lnTo>
                <a:cubicBezTo>
                  <a:pt x="830214" y="52932"/>
                  <a:pt x="828156" y="55763"/>
                  <a:pt x="826097" y="58593"/>
                </a:cubicBezTo>
                <a:cubicBezTo>
                  <a:pt x="825125" y="59929"/>
                  <a:pt x="824154" y="61265"/>
                  <a:pt x="823243" y="62627"/>
                </a:cubicBezTo>
                <a:cubicBezTo>
                  <a:pt x="814639" y="60538"/>
                  <a:pt x="809628" y="67571"/>
                  <a:pt x="809400" y="72681"/>
                </a:cubicBezTo>
                <a:cubicBezTo>
                  <a:pt x="809065" y="79492"/>
                  <a:pt x="805242" y="84479"/>
                  <a:pt x="801467" y="89405"/>
                </a:cubicBezTo>
                <a:cubicBezTo>
                  <a:pt x="797621" y="94422"/>
                  <a:pt x="793824" y="99376"/>
                  <a:pt x="793805" y="106129"/>
                </a:cubicBezTo>
                <a:cubicBezTo>
                  <a:pt x="787403" y="107669"/>
                  <a:pt x="785838" y="112591"/>
                  <a:pt x="784254" y="117573"/>
                </a:cubicBezTo>
                <a:cubicBezTo>
                  <a:pt x="783342" y="120440"/>
                  <a:pt x="782424" y="123327"/>
                  <a:pt x="780574" y="125602"/>
                </a:cubicBezTo>
                <a:cubicBezTo>
                  <a:pt x="775242" y="132142"/>
                  <a:pt x="774268" y="141770"/>
                  <a:pt x="773363" y="150738"/>
                </a:cubicBezTo>
                <a:lnTo>
                  <a:pt x="773288" y="151472"/>
                </a:lnTo>
                <a:cubicBezTo>
                  <a:pt x="772956" y="154890"/>
                  <a:pt x="771552" y="159794"/>
                  <a:pt x="769064" y="161107"/>
                </a:cubicBezTo>
                <a:cubicBezTo>
                  <a:pt x="762559" y="164617"/>
                  <a:pt x="761665" y="170388"/>
                  <a:pt x="760780" y="176098"/>
                </a:cubicBezTo>
                <a:cubicBezTo>
                  <a:pt x="760434" y="178323"/>
                  <a:pt x="760091" y="180538"/>
                  <a:pt x="759417" y="182607"/>
                </a:cubicBezTo>
                <a:cubicBezTo>
                  <a:pt x="758419" y="185683"/>
                  <a:pt x="759620" y="190115"/>
                  <a:pt x="761274" y="193088"/>
                </a:cubicBezTo>
                <a:cubicBezTo>
                  <a:pt x="761707" y="193879"/>
                  <a:pt x="763353" y="193893"/>
                  <a:pt x="765161" y="193910"/>
                </a:cubicBezTo>
                <a:cubicBezTo>
                  <a:pt x="766514" y="193923"/>
                  <a:pt x="767960" y="193935"/>
                  <a:pt x="769060" y="194274"/>
                </a:cubicBezTo>
                <a:cubicBezTo>
                  <a:pt x="773271" y="195589"/>
                  <a:pt x="774603" y="199194"/>
                  <a:pt x="772343" y="202960"/>
                </a:cubicBezTo>
                <a:cubicBezTo>
                  <a:pt x="770487" y="206099"/>
                  <a:pt x="768515" y="209514"/>
                  <a:pt x="765697" y="211626"/>
                </a:cubicBezTo>
                <a:cubicBezTo>
                  <a:pt x="762564" y="213985"/>
                  <a:pt x="758791" y="213783"/>
                  <a:pt x="756616" y="209391"/>
                </a:cubicBezTo>
                <a:cubicBezTo>
                  <a:pt x="754543" y="205273"/>
                  <a:pt x="751728" y="203561"/>
                  <a:pt x="749562" y="208885"/>
                </a:cubicBezTo>
                <a:cubicBezTo>
                  <a:pt x="749035" y="210156"/>
                  <a:pt x="748716" y="211469"/>
                  <a:pt x="748397" y="212783"/>
                </a:cubicBezTo>
                <a:cubicBezTo>
                  <a:pt x="747716" y="215590"/>
                  <a:pt x="747036" y="218398"/>
                  <a:pt x="744319" y="220810"/>
                </a:cubicBezTo>
                <a:cubicBezTo>
                  <a:pt x="739870" y="224772"/>
                  <a:pt x="742610" y="229234"/>
                  <a:pt x="746916" y="232105"/>
                </a:cubicBezTo>
                <a:cubicBezTo>
                  <a:pt x="751299" y="235067"/>
                  <a:pt x="750245" y="238539"/>
                  <a:pt x="747352" y="241080"/>
                </a:cubicBezTo>
                <a:cubicBezTo>
                  <a:pt x="746547" y="241788"/>
                  <a:pt x="745654" y="242393"/>
                  <a:pt x="744766" y="242997"/>
                </a:cubicBezTo>
                <a:cubicBezTo>
                  <a:pt x="742662" y="244424"/>
                  <a:pt x="740578" y="245839"/>
                  <a:pt x="739703" y="248566"/>
                </a:cubicBezTo>
                <a:cubicBezTo>
                  <a:pt x="738029" y="253787"/>
                  <a:pt x="742298" y="260162"/>
                  <a:pt x="747385" y="259662"/>
                </a:cubicBezTo>
                <a:cubicBezTo>
                  <a:pt x="749649" y="259443"/>
                  <a:pt x="751896" y="259053"/>
                  <a:pt x="754141" y="258663"/>
                </a:cubicBezTo>
                <a:cubicBezTo>
                  <a:pt x="756387" y="258274"/>
                  <a:pt x="758632" y="257884"/>
                  <a:pt x="760898" y="257665"/>
                </a:cubicBezTo>
                <a:cubicBezTo>
                  <a:pt x="765131" y="257231"/>
                  <a:pt x="769372" y="257171"/>
                  <a:pt x="773629" y="257113"/>
                </a:cubicBezTo>
                <a:lnTo>
                  <a:pt x="774578" y="257100"/>
                </a:lnTo>
                <a:cubicBezTo>
                  <a:pt x="775166" y="257053"/>
                  <a:pt x="776096" y="257762"/>
                  <a:pt x="776281" y="258341"/>
                </a:cubicBezTo>
                <a:cubicBezTo>
                  <a:pt x="776506" y="259072"/>
                  <a:pt x="776430" y="260403"/>
                  <a:pt x="775975" y="260742"/>
                </a:cubicBezTo>
                <a:cubicBezTo>
                  <a:pt x="773415" y="262536"/>
                  <a:pt x="770721" y="264132"/>
                  <a:pt x="768027" y="265727"/>
                </a:cubicBezTo>
                <a:cubicBezTo>
                  <a:pt x="762090" y="269244"/>
                  <a:pt x="756153" y="272762"/>
                  <a:pt x="751646" y="278406"/>
                </a:cubicBezTo>
                <a:cubicBezTo>
                  <a:pt x="750526" y="279822"/>
                  <a:pt x="746215" y="279653"/>
                  <a:pt x="743727" y="278947"/>
                </a:cubicBezTo>
                <a:cubicBezTo>
                  <a:pt x="737196" y="277077"/>
                  <a:pt x="734544" y="280881"/>
                  <a:pt x="731664" y="285013"/>
                </a:cubicBezTo>
                <a:cubicBezTo>
                  <a:pt x="731355" y="285457"/>
                  <a:pt x="731044" y="285905"/>
                  <a:pt x="730724" y="286348"/>
                </a:cubicBezTo>
                <a:cubicBezTo>
                  <a:pt x="728287" y="289740"/>
                  <a:pt x="727836" y="293474"/>
                  <a:pt x="727382" y="297217"/>
                </a:cubicBezTo>
                <a:cubicBezTo>
                  <a:pt x="727184" y="298869"/>
                  <a:pt x="726985" y="300523"/>
                  <a:pt x="726614" y="302151"/>
                </a:cubicBezTo>
                <a:cubicBezTo>
                  <a:pt x="725987" y="304884"/>
                  <a:pt x="726394" y="307866"/>
                  <a:pt x="726802" y="310850"/>
                </a:cubicBezTo>
                <a:cubicBezTo>
                  <a:pt x="727617" y="316817"/>
                  <a:pt x="728435" y="322797"/>
                  <a:pt x="721003" y="326840"/>
                </a:cubicBezTo>
                <a:cubicBezTo>
                  <a:pt x="720730" y="326991"/>
                  <a:pt x="720504" y="327402"/>
                  <a:pt x="720362" y="327871"/>
                </a:cubicBezTo>
                <a:cubicBezTo>
                  <a:pt x="720207" y="328381"/>
                  <a:pt x="720155" y="328958"/>
                  <a:pt x="720256" y="329330"/>
                </a:cubicBezTo>
                <a:cubicBezTo>
                  <a:pt x="722594" y="337555"/>
                  <a:pt x="721712" y="345596"/>
                  <a:pt x="719174" y="353585"/>
                </a:cubicBezTo>
                <a:cubicBezTo>
                  <a:pt x="723603" y="359382"/>
                  <a:pt x="720416" y="362797"/>
                  <a:pt x="717169" y="366276"/>
                </a:cubicBezTo>
                <a:cubicBezTo>
                  <a:pt x="714948" y="368656"/>
                  <a:pt x="712699" y="371066"/>
                  <a:pt x="712838" y="374288"/>
                </a:cubicBezTo>
                <a:cubicBezTo>
                  <a:pt x="713028" y="378957"/>
                  <a:pt x="712600" y="383647"/>
                  <a:pt x="712172" y="388347"/>
                </a:cubicBezTo>
                <a:cubicBezTo>
                  <a:pt x="711849" y="391885"/>
                  <a:pt x="711526" y="395430"/>
                  <a:pt x="711464" y="398974"/>
                </a:cubicBezTo>
                <a:cubicBezTo>
                  <a:pt x="711418" y="402820"/>
                  <a:pt x="713238" y="401999"/>
                  <a:pt x="715051" y="401183"/>
                </a:cubicBezTo>
                <a:cubicBezTo>
                  <a:pt x="715651" y="400912"/>
                  <a:pt x="716252" y="400641"/>
                  <a:pt x="716784" y="400541"/>
                </a:cubicBezTo>
                <a:cubicBezTo>
                  <a:pt x="717470" y="400425"/>
                  <a:pt x="718208" y="400243"/>
                  <a:pt x="718953" y="400059"/>
                </a:cubicBezTo>
                <a:cubicBezTo>
                  <a:pt x="721018" y="399548"/>
                  <a:pt x="723156" y="399021"/>
                  <a:pt x="724512" y="399805"/>
                </a:cubicBezTo>
                <a:cubicBezTo>
                  <a:pt x="732509" y="404293"/>
                  <a:pt x="736365" y="399559"/>
                  <a:pt x="740321" y="393979"/>
                </a:cubicBezTo>
                <a:cubicBezTo>
                  <a:pt x="741761" y="391932"/>
                  <a:pt x="743528" y="392092"/>
                  <a:pt x="744661" y="393949"/>
                </a:cubicBezTo>
                <a:cubicBezTo>
                  <a:pt x="745136" y="394697"/>
                  <a:pt x="745691" y="395533"/>
                  <a:pt x="745810" y="396375"/>
                </a:cubicBezTo>
                <a:cubicBezTo>
                  <a:pt x="746524" y="402847"/>
                  <a:pt x="743000" y="408502"/>
                  <a:pt x="737318" y="408014"/>
                </a:cubicBezTo>
                <a:cubicBezTo>
                  <a:pt x="729819" y="407379"/>
                  <a:pt x="722753" y="407941"/>
                  <a:pt x="715486" y="409675"/>
                </a:cubicBezTo>
                <a:cubicBezTo>
                  <a:pt x="709253" y="411189"/>
                  <a:pt x="705467" y="414976"/>
                  <a:pt x="703965" y="420425"/>
                </a:cubicBezTo>
                <a:cubicBezTo>
                  <a:pt x="699804" y="435338"/>
                  <a:pt x="696154" y="450418"/>
                  <a:pt x="692653" y="465540"/>
                </a:cubicBezTo>
                <a:cubicBezTo>
                  <a:pt x="691354" y="471235"/>
                  <a:pt x="693035" y="476030"/>
                  <a:pt x="697950" y="480243"/>
                </a:cubicBezTo>
                <a:cubicBezTo>
                  <a:pt x="700838" y="482726"/>
                  <a:pt x="698467" y="488705"/>
                  <a:pt x="694954" y="488352"/>
                </a:cubicBezTo>
                <a:cubicBezTo>
                  <a:pt x="686848" y="487497"/>
                  <a:pt x="683288" y="489695"/>
                  <a:pt x="682567" y="498431"/>
                </a:cubicBezTo>
                <a:cubicBezTo>
                  <a:pt x="682019" y="505591"/>
                  <a:pt x="674759" y="508660"/>
                  <a:pt x="668349" y="505990"/>
                </a:cubicBezTo>
                <a:cubicBezTo>
                  <a:pt x="662249" y="503457"/>
                  <a:pt x="657259" y="499673"/>
                  <a:pt x="652921" y="494462"/>
                </a:cubicBezTo>
                <a:cubicBezTo>
                  <a:pt x="652115" y="493492"/>
                  <a:pt x="651318" y="492505"/>
                  <a:pt x="650519" y="491514"/>
                </a:cubicBezTo>
                <a:cubicBezTo>
                  <a:pt x="644448" y="483983"/>
                  <a:pt x="638277" y="476330"/>
                  <a:pt x="627109" y="475694"/>
                </a:cubicBezTo>
                <a:cubicBezTo>
                  <a:pt x="625144" y="472272"/>
                  <a:pt x="621902" y="470315"/>
                  <a:pt x="618635" y="468343"/>
                </a:cubicBezTo>
                <a:cubicBezTo>
                  <a:pt x="615024" y="466164"/>
                  <a:pt x="611382" y="463965"/>
                  <a:pt x="609393" y="459749"/>
                </a:cubicBezTo>
                <a:cubicBezTo>
                  <a:pt x="607172" y="454986"/>
                  <a:pt x="604044" y="450000"/>
                  <a:pt x="597272" y="449528"/>
                </a:cubicBezTo>
                <a:cubicBezTo>
                  <a:pt x="593270" y="449261"/>
                  <a:pt x="591086" y="446451"/>
                  <a:pt x="588886" y="443621"/>
                </a:cubicBezTo>
                <a:cubicBezTo>
                  <a:pt x="587060" y="441273"/>
                  <a:pt x="585225" y="438911"/>
                  <a:pt x="582332" y="437981"/>
                </a:cubicBezTo>
                <a:cubicBezTo>
                  <a:pt x="576035" y="435936"/>
                  <a:pt x="570117" y="433163"/>
                  <a:pt x="565807" y="428053"/>
                </a:cubicBezTo>
                <a:cubicBezTo>
                  <a:pt x="561685" y="423140"/>
                  <a:pt x="557958" y="418968"/>
                  <a:pt x="551042" y="416650"/>
                </a:cubicBezTo>
                <a:cubicBezTo>
                  <a:pt x="546898" y="415253"/>
                  <a:pt x="543465" y="411846"/>
                  <a:pt x="539996" y="408404"/>
                </a:cubicBezTo>
                <a:cubicBezTo>
                  <a:pt x="538077" y="406499"/>
                  <a:pt x="536147" y="404583"/>
                  <a:pt x="534079" y="402990"/>
                </a:cubicBezTo>
                <a:cubicBezTo>
                  <a:pt x="530278" y="400067"/>
                  <a:pt x="525701" y="398713"/>
                  <a:pt x="521278" y="401959"/>
                </a:cubicBezTo>
                <a:cubicBezTo>
                  <a:pt x="516278" y="405604"/>
                  <a:pt x="511529" y="404322"/>
                  <a:pt x="510497" y="399000"/>
                </a:cubicBezTo>
                <a:cubicBezTo>
                  <a:pt x="508658" y="389716"/>
                  <a:pt x="502778" y="383408"/>
                  <a:pt x="496912" y="377114"/>
                </a:cubicBezTo>
                <a:cubicBezTo>
                  <a:pt x="494011" y="374001"/>
                  <a:pt x="491112" y="370892"/>
                  <a:pt x="488707" y="367428"/>
                </a:cubicBezTo>
                <a:cubicBezTo>
                  <a:pt x="484039" y="360693"/>
                  <a:pt x="477382" y="358225"/>
                  <a:pt x="469436" y="363305"/>
                </a:cubicBezTo>
                <a:cubicBezTo>
                  <a:pt x="468340" y="364005"/>
                  <a:pt x="465955" y="362971"/>
                  <a:pt x="464316" y="362369"/>
                </a:cubicBezTo>
                <a:cubicBezTo>
                  <a:pt x="463761" y="362134"/>
                  <a:pt x="463489" y="360731"/>
                  <a:pt x="463357" y="359838"/>
                </a:cubicBezTo>
                <a:cubicBezTo>
                  <a:pt x="462069" y="350971"/>
                  <a:pt x="455832" y="346305"/>
                  <a:pt x="449577" y="341626"/>
                </a:cubicBezTo>
                <a:cubicBezTo>
                  <a:pt x="445412" y="338510"/>
                  <a:pt x="441237" y="335387"/>
                  <a:pt x="438512" y="331014"/>
                </a:cubicBezTo>
                <a:cubicBezTo>
                  <a:pt x="437398" y="329236"/>
                  <a:pt x="435016" y="330472"/>
                  <a:pt x="432784" y="331629"/>
                </a:cubicBezTo>
                <a:cubicBezTo>
                  <a:pt x="432313" y="331874"/>
                  <a:pt x="431847" y="332115"/>
                  <a:pt x="431402" y="332323"/>
                </a:cubicBezTo>
                <a:cubicBezTo>
                  <a:pt x="424791" y="335467"/>
                  <a:pt x="423220" y="335117"/>
                  <a:pt x="421651" y="328628"/>
                </a:cubicBezTo>
                <a:cubicBezTo>
                  <a:pt x="419147" y="318072"/>
                  <a:pt x="413875" y="308412"/>
                  <a:pt x="404339" y="305097"/>
                </a:cubicBezTo>
                <a:cubicBezTo>
                  <a:pt x="399572" y="303439"/>
                  <a:pt x="395235" y="301084"/>
                  <a:pt x="390905" y="298732"/>
                </a:cubicBezTo>
                <a:cubicBezTo>
                  <a:pt x="386048" y="296094"/>
                  <a:pt x="381197" y="293459"/>
                  <a:pt x="375750" y="291813"/>
                </a:cubicBezTo>
                <a:cubicBezTo>
                  <a:pt x="362580" y="287838"/>
                  <a:pt x="349654" y="283094"/>
                  <a:pt x="336720" y="278350"/>
                </a:cubicBezTo>
                <a:cubicBezTo>
                  <a:pt x="322078" y="272976"/>
                  <a:pt x="307428" y="267602"/>
                  <a:pt x="292407" y="263332"/>
                </a:cubicBezTo>
                <a:cubicBezTo>
                  <a:pt x="288058" y="262109"/>
                  <a:pt x="282625" y="259918"/>
                  <a:pt x="280595" y="256470"/>
                </a:cubicBezTo>
                <a:cubicBezTo>
                  <a:pt x="276827" y="250054"/>
                  <a:pt x="271526" y="248520"/>
                  <a:pt x="265474" y="246770"/>
                </a:cubicBezTo>
                <a:cubicBezTo>
                  <a:pt x="264597" y="246516"/>
                  <a:pt x="263704" y="246257"/>
                  <a:pt x="262797" y="245979"/>
                </a:cubicBezTo>
                <a:cubicBezTo>
                  <a:pt x="259420" y="244933"/>
                  <a:pt x="257002" y="244094"/>
                  <a:pt x="255170" y="243459"/>
                </a:cubicBezTo>
                <a:cubicBezTo>
                  <a:pt x="250375" y="241798"/>
                  <a:pt x="249588" y="241525"/>
                  <a:pt x="246149" y="242553"/>
                </a:cubicBezTo>
                <a:lnTo>
                  <a:pt x="245828" y="242649"/>
                </a:lnTo>
                <a:cubicBezTo>
                  <a:pt x="238266" y="244889"/>
                  <a:pt x="237824" y="245020"/>
                  <a:pt x="233917" y="237468"/>
                </a:cubicBezTo>
                <a:cubicBezTo>
                  <a:pt x="229820" y="229517"/>
                  <a:pt x="224984" y="223073"/>
                  <a:pt x="214997" y="224053"/>
                </a:cubicBezTo>
                <a:cubicBezTo>
                  <a:pt x="203393" y="225217"/>
                  <a:pt x="195204" y="221433"/>
                  <a:pt x="191319" y="209824"/>
                </a:cubicBezTo>
                <a:cubicBezTo>
                  <a:pt x="191280" y="209678"/>
                  <a:pt x="190576" y="209866"/>
                  <a:pt x="189622" y="210119"/>
                </a:cubicBezTo>
                <a:cubicBezTo>
                  <a:pt x="187900" y="210576"/>
                  <a:pt x="185364" y="211251"/>
                  <a:pt x="184443" y="210581"/>
                </a:cubicBezTo>
                <a:cubicBezTo>
                  <a:pt x="183338" y="209771"/>
                  <a:pt x="182535" y="207994"/>
                  <a:pt x="181820" y="206413"/>
                </a:cubicBezTo>
                <a:cubicBezTo>
                  <a:pt x="181101" y="204822"/>
                  <a:pt x="180471" y="203430"/>
                  <a:pt x="179715" y="203425"/>
                </a:cubicBezTo>
                <a:cubicBezTo>
                  <a:pt x="175228" y="203412"/>
                  <a:pt x="170308" y="204525"/>
                  <a:pt x="166479" y="206739"/>
                </a:cubicBezTo>
                <a:cubicBezTo>
                  <a:pt x="163225" y="208622"/>
                  <a:pt x="164346" y="212385"/>
                  <a:pt x="165339" y="215727"/>
                </a:cubicBezTo>
                <a:cubicBezTo>
                  <a:pt x="165435" y="216051"/>
                  <a:pt x="165531" y="216371"/>
                  <a:pt x="165621" y="216685"/>
                </a:cubicBezTo>
                <a:cubicBezTo>
                  <a:pt x="166352" y="219385"/>
                  <a:pt x="166260" y="222167"/>
                  <a:pt x="162301" y="221686"/>
                </a:cubicBezTo>
                <a:cubicBezTo>
                  <a:pt x="158311" y="221187"/>
                  <a:pt x="155416" y="222308"/>
                  <a:pt x="152550" y="225251"/>
                </a:cubicBezTo>
                <a:moveTo>
                  <a:pt x="473906" y="557823"/>
                </a:moveTo>
                <a:cubicBezTo>
                  <a:pt x="474172" y="557665"/>
                  <a:pt x="474439" y="557505"/>
                  <a:pt x="474650" y="557347"/>
                </a:cubicBezTo>
                <a:lnTo>
                  <a:pt x="474618" y="557328"/>
                </a:lnTo>
                <a:cubicBezTo>
                  <a:pt x="476030" y="555780"/>
                  <a:pt x="484175" y="555671"/>
                  <a:pt x="485061" y="557428"/>
                </a:cubicBezTo>
                <a:cubicBezTo>
                  <a:pt x="490068" y="567376"/>
                  <a:pt x="492229" y="578129"/>
                  <a:pt x="494387" y="588866"/>
                </a:cubicBezTo>
                <a:cubicBezTo>
                  <a:pt x="494909" y="591467"/>
                  <a:pt x="495431" y="594067"/>
                  <a:pt x="495993" y="596654"/>
                </a:cubicBezTo>
                <a:cubicBezTo>
                  <a:pt x="496049" y="596857"/>
                  <a:pt x="494838" y="597532"/>
                  <a:pt x="494180" y="597625"/>
                </a:cubicBezTo>
                <a:cubicBezTo>
                  <a:pt x="493354" y="597706"/>
                  <a:pt x="492149" y="597699"/>
                  <a:pt x="491607" y="597215"/>
                </a:cubicBezTo>
                <a:cubicBezTo>
                  <a:pt x="489881" y="595593"/>
                  <a:pt x="488013" y="594043"/>
                  <a:pt x="486142" y="592491"/>
                </a:cubicBezTo>
                <a:cubicBezTo>
                  <a:pt x="481575" y="588701"/>
                  <a:pt x="476998" y="584902"/>
                  <a:pt x="474462" y="580053"/>
                </a:cubicBezTo>
                <a:cubicBezTo>
                  <a:pt x="472288" y="575918"/>
                  <a:pt x="472477" y="570545"/>
                  <a:pt x="472665" y="565206"/>
                </a:cubicBezTo>
                <a:cubicBezTo>
                  <a:pt x="472740" y="563060"/>
                  <a:pt x="472816" y="560917"/>
                  <a:pt x="472737" y="558864"/>
                </a:cubicBezTo>
                <a:cubicBezTo>
                  <a:pt x="472722" y="558529"/>
                  <a:pt x="473314" y="558176"/>
                  <a:pt x="473906" y="557823"/>
                </a:cubicBezTo>
                <a:moveTo>
                  <a:pt x="711865" y="712199"/>
                </a:moveTo>
                <a:cubicBezTo>
                  <a:pt x="712770" y="712597"/>
                  <a:pt x="713608" y="712964"/>
                  <a:pt x="714361" y="713275"/>
                </a:cubicBezTo>
                <a:lnTo>
                  <a:pt x="714348" y="713224"/>
                </a:lnTo>
                <a:cubicBezTo>
                  <a:pt x="715507" y="713993"/>
                  <a:pt x="716549" y="714652"/>
                  <a:pt x="717500" y="715254"/>
                </a:cubicBezTo>
                <a:cubicBezTo>
                  <a:pt x="719423" y="716469"/>
                  <a:pt x="720976" y="717451"/>
                  <a:pt x="722376" y="718632"/>
                </a:cubicBezTo>
                <a:cubicBezTo>
                  <a:pt x="725138" y="720957"/>
                  <a:pt x="728123" y="723497"/>
                  <a:pt x="726102" y="727746"/>
                </a:cubicBezTo>
                <a:cubicBezTo>
                  <a:pt x="724670" y="730828"/>
                  <a:pt x="717238" y="733669"/>
                  <a:pt x="714296" y="732400"/>
                </a:cubicBezTo>
                <a:cubicBezTo>
                  <a:pt x="712629" y="731697"/>
                  <a:pt x="711059" y="730747"/>
                  <a:pt x="709559" y="729752"/>
                </a:cubicBezTo>
                <a:cubicBezTo>
                  <a:pt x="707909" y="728687"/>
                  <a:pt x="706657" y="727172"/>
                  <a:pt x="705397" y="725644"/>
                </a:cubicBezTo>
                <a:cubicBezTo>
                  <a:pt x="703290" y="723091"/>
                  <a:pt x="701156" y="720504"/>
                  <a:pt x="697081" y="719926"/>
                </a:cubicBezTo>
                <a:cubicBezTo>
                  <a:pt x="694588" y="719604"/>
                  <a:pt x="696032" y="715455"/>
                  <a:pt x="697297" y="713264"/>
                </a:cubicBezTo>
                <a:cubicBezTo>
                  <a:pt x="697443" y="713005"/>
                  <a:pt x="697587" y="712734"/>
                  <a:pt x="697732" y="712459"/>
                </a:cubicBezTo>
                <a:cubicBezTo>
                  <a:pt x="698867" y="710319"/>
                  <a:pt x="700138" y="707921"/>
                  <a:pt x="703115" y="708801"/>
                </a:cubicBezTo>
                <a:cubicBezTo>
                  <a:pt x="706293" y="709750"/>
                  <a:pt x="709338" y="711088"/>
                  <a:pt x="711865" y="712199"/>
                </a:cubicBezTo>
                <a:moveTo>
                  <a:pt x="343851" y="441317"/>
                </a:moveTo>
                <a:cubicBezTo>
                  <a:pt x="343325" y="441264"/>
                  <a:pt x="342801" y="441211"/>
                  <a:pt x="342279" y="441178"/>
                </a:cubicBezTo>
                <a:lnTo>
                  <a:pt x="342312" y="441197"/>
                </a:lnTo>
                <a:cubicBezTo>
                  <a:pt x="337845" y="438744"/>
                  <a:pt x="335492" y="434635"/>
                  <a:pt x="333141" y="430530"/>
                </a:cubicBezTo>
                <a:cubicBezTo>
                  <a:pt x="332280" y="429026"/>
                  <a:pt x="331420" y="427524"/>
                  <a:pt x="330457" y="426103"/>
                </a:cubicBezTo>
                <a:cubicBezTo>
                  <a:pt x="329098" y="424115"/>
                  <a:pt x="330595" y="419350"/>
                  <a:pt x="332467" y="419401"/>
                </a:cubicBezTo>
                <a:cubicBezTo>
                  <a:pt x="334256" y="419445"/>
                  <a:pt x="336231" y="419468"/>
                  <a:pt x="337778" y="420233"/>
                </a:cubicBezTo>
                <a:cubicBezTo>
                  <a:pt x="343345" y="422946"/>
                  <a:pt x="346269" y="428004"/>
                  <a:pt x="349190" y="433057"/>
                </a:cubicBezTo>
                <a:cubicBezTo>
                  <a:pt x="349526" y="433638"/>
                  <a:pt x="349861" y="434218"/>
                  <a:pt x="350200" y="434795"/>
                </a:cubicBezTo>
                <a:cubicBezTo>
                  <a:pt x="351361" y="436753"/>
                  <a:pt x="349733" y="441142"/>
                  <a:pt x="347541" y="441423"/>
                </a:cubicBezTo>
                <a:cubicBezTo>
                  <a:pt x="346333" y="441570"/>
                  <a:pt x="345091" y="441444"/>
                  <a:pt x="343851" y="441317"/>
                </a:cubicBezTo>
                <a:moveTo>
                  <a:pt x="386940" y="502008"/>
                </a:moveTo>
                <a:cubicBezTo>
                  <a:pt x="387039" y="501435"/>
                  <a:pt x="387137" y="500865"/>
                  <a:pt x="387179" y="500314"/>
                </a:cubicBezTo>
                <a:lnTo>
                  <a:pt x="387165" y="500263"/>
                </a:lnTo>
                <a:cubicBezTo>
                  <a:pt x="389100" y="496612"/>
                  <a:pt x="392727" y="495870"/>
                  <a:pt x="396283" y="495173"/>
                </a:cubicBezTo>
                <a:cubicBezTo>
                  <a:pt x="399818" y="494488"/>
                  <a:pt x="400055" y="496729"/>
                  <a:pt x="400315" y="499171"/>
                </a:cubicBezTo>
                <a:cubicBezTo>
                  <a:pt x="400338" y="499387"/>
                  <a:pt x="400361" y="499603"/>
                  <a:pt x="400387" y="499820"/>
                </a:cubicBezTo>
                <a:cubicBezTo>
                  <a:pt x="400684" y="502343"/>
                  <a:pt x="401373" y="504788"/>
                  <a:pt x="402058" y="507214"/>
                </a:cubicBezTo>
                <a:lnTo>
                  <a:pt x="402179" y="507643"/>
                </a:lnTo>
                <a:cubicBezTo>
                  <a:pt x="402354" y="508284"/>
                  <a:pt x="402651" y="508927"/>
                  <a:pt x="402946" y="509562"/>
                </a:cubicBezTo>
                <a:cubicBezTo>
                  <a:pt x="403446" y="510643"/>
                  <a:pt x="403937" y="511702"/>
                  <a:pt x="403795" y="512702"/>
                </a:cubicBezTo>
                <a:cubicBezTo>
                  <a:pt x="403612" y="514143"/>
                  <a:pt x="401895" y="515470"/>
                  <a:pt x="400627" y="516543"/>
                </a:cubicBezTo>
                <a:cubicBezTo>
                  <a:pt x="400098" y="517011"/>
                  <a:pt x="398790" y="517030"/>
                  <a:pt x="398055" y="516734"/>
                </a:cubicBezTo>
                <a:cubicBezTo>
                  <a:pt x="392788" y="514553"/>
                  <a:pt x="388563" y="511167"/>
                  <a:pt x="386845" y="505535"/>
                </a:cubicBezTo>
                <a:cubicBezTo>
                  <a:pt x="386518" y="504468"/>
                  <a:pt x="386729" y="503234"/>
                  <a:pt x="386940" y="502008"/>
                </a:cubicBezTo>
                <a:moveTo>
                  <a:pt x="1205752" y="935838"/>
                </a:moveTo>
                <a:cubicBezTo>
                  <a:pt x="1206127" y="936612"/>
                  <a:pt x="1206036" y="937591"/>
                  <a:pt x="1206170" y="938484"/>
                </a:cubicBezTo>
                <a:cubicBezTo>
                  <a:pt x="1202855" y="945422"/>
                  <a:pt x="1194911" y="949301"/>
                  <a:pt x="1188560" y="947052"/>
                </a:cubicBezTo>
                <a:cubicBezTo>
                  <a:pt x="1187935" y="946862"/>
                  <a:pt x="1187099" y="945392"/>
                  <a:pt x="1187099" y="945392"/>
                </a:cubicBezTo>
                <a:lnTo>
                  <a:pt x="1187698" y="944691"/>
                </a:lnTo>
                <a:cubicBezTo>
                  <a:pt x="1192002" y="939646"/>
                  <a:pt x="1196349" y="934552"/>
                  <a:pt x="1203942" y="934707"/>
                </a:cubicBezTo>
                <a:cubicBezTo>
                  <a:pt x="1204596" y="934697"/>
                  <a:pt x="1205466" y="935286"/>
                  <a:pt x="1205752" y="935838"/>
                </a:cubicBezTo>
                <a:moveTo>
                  <a:pt x="1370800" y="933807"/>
                </a:moveTo>
                <a:cubicBezTo>
                  <a:pt x="1368870" y="937677"/>
                  <a:pt x="1366025" y="939302"/>
                  <a:pt x="1362164" y="938661"/>
                </a:cubicBezTo>
                <a:cubicBezTo>
                  <a:pt x="1359878" y="938284"/>
                  <a:pt x="1358570" y="936800"/>
                  <a:pt x="1359230" y="934688"/>
                </a:cubicBezTo>
                <a:cubicBezTo>
                  <a:pt x="1360030" y="932184"/>
                  <a:pt x="1361059" y="929561"/>
                  <a:pt x="1362685" y="927576"/>
                </a:cubicBezTo>
                <a:cubicBezTo>
                  <a:pt x="1364348" y="925526"/>
                  <a:pt x="1366850" y="923662"/>
                  <a:pt x="1369530" y="926417"/>
                </a:cubicBezTo>
                <a:cubicBezTo>
                  <a:pt x="1371613" y="928516"/>
                  <a:pt x="1372184" y="931038"/>
                  <a:pt x="1370800" y="933807"/>
                </a:cubicBezTo>
                <a:moveTo>
                  <a:pt x="1012737" y="1009641"/>
                </a:moveTo>
                <a:cubicBezTo>
                  <a:pt x="1012825" y="1010037"/>
                  <a:pt x="1012895" y="1010456"/>
                  <a:pt x="1013018" y="1010825"/>
                </a:cubicBezTo>
                <a:cubicBezTo>
                  <a:pt x="1012341" y="1011250"/>
                  <a:pt x="1011672" y="1011809"/>
                  <a:pt x="1010935" y="1012114"/>
                </a:cubicBezTo>
                <a:cubicBezTo>
                  <a:pt x="1005784" y="1014297"/>
                  <a:pt x="1000652" y="1015028"/>
                  <a:pt x="996080" y="1010971"/>
                </a:cubicBezTo>
                <a:cubicBezTo>
                  <a:pt x="995187" y="1010197"/>
                  <a:pt x="994632" y="1007341"/>
                  <a:pt x="995124" y="1006939"/>
                </a:cubicBezTo>
                <a:cubicBezTo>
                  <a:pt x="999515" y="1003372"/>
                  <a:pt x="1007344" y="1004112"/>
                  <a:pt x="1012156" y="1008351"/>
                </a:cubicBezTo>
                <a:cubicBezTo>
                  <a:pt x="1012482" y="1008637"/>
                  <a:pt x="1012624" y="1009120"/>
                  <a:pt x="1012737" y="1009641"/>
                </a:cubicBezTo>
                <a:moveTo>
                  <a:pt x="337969" y="389534"/>
                </a:moveTo>
                <a:cubicBezTo>
                  <a:pt x="338139" y="390312"/>
                  <a:pt x="338332" y="391188"/>
                  <a:pt x="338630" y="392109"/>
                </a:cubicBezTo>
                <a:lnTo>
                  <a:pt x="338662" y="392128"/>
                </a:lnTo>
                <a:lnTo>
                  <a:pt x="326629" y="396952"/>
                </a:lnTo>
                <a:cubicBezTo>
                  <a:pt x="326407" y="396163"/>
                  <a:pt x="326130" y="395375"/>
                  <a:pt x="325855" y="394592"/>
                </a:cubicBezTo>
                <a:cubicBezTo>
                  <a:pt x="325218" y="392782"/>
                  <a:pt x="324587" y="390986"/>
                  <a:pt x="324632" y="389183"/>
                </a:cubicBezTo>
                <a:cubicBezTo>
                  <a:pt x="324693" y="386683"/>
                  <a:pt x="325396" y="383221"/>
                  <a:pt x="329278" y="383830"/>
                </a:cubicBezTo>
                <a:cubicBezTo>
                  <a:pt x="331869" y="384208"/>
                  <a:pt x="334542" y="385194"/>
                  <a:pt x="336754" y="386599"/>
                </a:cubicBezTo>
                <a:cubicBezTo>
                  <a:pt x="337419" y="387039"/>
                  <a:pt x="337659" y="388125"/>
                  <a:pt x="337969" y="389534"/>
                </a:cubicBezTo>
                <a:moveTo>
                  <a:pt x="694836" y="1067746"/>
                </a:moveTo>
                <a:cubicBezTo>
                  <a:pt x="695072" y="1068608"/>
                  <a:pt x="695310" y="1069472"/>
                  <a:pt x="695550" y="1070341"/>
                </a:cubicBezTo>
                <a:cubicBezTo>
                  <a:pt x="694705" y="1070604"/>
                  <a:pt x="693939" y="1070929"/>
                  <a:pt x="693256" y="1071218"/>
                </a:cubicBezTo>
                <a:cubicBezTo>
                  <a:pt x="692024" y="1071742"/>
                  <a:pt x="691062" y="1072151"/>
                  <a:pt x="690387" y="1071872"/>
                </a:cubicBezTo>
                <a:cubicBezTo>
                  <a:pt x="683370" y="1068981"/>
                  <a:pt x="682382" y="1062309"/>
                  <a:pt x="687766" y="1056653"/>
                </a:cubicBezTo>
                <a:cubicBezTo>
                  <a:pt x="689657" y="1054650"/>
                  <a:pt x="691024" y="1054752"/>
                  <a:pt x="691844" y="1057373"/>
                </a:cubicBezTo>
                <a:cubicBezTo>
                  <a:pt x="692923" y="1060790"/>
                  <a:pt x="693872" y="1064242"/>
                  <a:pt x="694836" y="1067746"/>
                </a:cubicBezTo>
                <a:moveTo>
                  <a:pt x="435780" y="555358"/>
                </a:moveTo>
                <a:cubicBezTo>
                  <a:pt x="435172" y="556038"/>
                  <a:pt x="432727" y="555184"/>
                  <a:pt x="431127" y="555034"/>
                </a:cubicBezTo>
                <a:cubicBezTo>
                  <a:pt x="424729" y="551297"/>
                  <a:pt x="423530" y="547684"/>
                  <a:pt x="427393" y="542566"/>
                </a:cubicBezTo>
                <a:cubicBezTo>
                  <a:pt x="428229" y="541416"/>
                  <a:pt x="430860" y="540229"/>
                  <a:pt x="431587" y="540691"/>
                </a:cubicBezTo>
                <a:cubicBezTo>
                  <a:pt x="434263" y="542493"/>
                  <a:pt x="437365" y="553437"/>
                  <a:pt x="435780" y="555358"/>
                </a:cubicBezTo>
                <a:moveTo>
                  <a:pt x="829887" y="108829"/>
                </a:moveTo>
                <a:cubicBezTo>
                  <a:pt x="825450" y="109104"/>
                  <a:pt x="820995" y="109109"/>
                  <a:pt x="817056" y="109197"/>
                </a:cubicBezTo>
                <a:lnTo>
                  <a:pt x="817009" y="109128"/>
                </a:lnTo>
                <a:cubicBezTo>
                  <a:pt x="816555" y="108246"/>
                  <a:pt x="816088" y="107484"/>
                  <a:pt x="815666" y="106796"/>
                </a:cubicBezTo>
                <a:cubicBezTo>
                  <a:pt x="814859" y="105479"/>
                  <a:pt x="814220" y="104437"/>
                  <a:pt x="814160" y="103358"/>
                </a:cubicBezTo>
                <a:cubicBezTo>
                  <a:pt x="813954" y="99673"/>
                  <a:pt x="816741" y="99262"/>
                  <a:pt x="819517" y="99919"/>
                </a:cubicBezTo>
                <a:cubicBezTo>
                  <a:pt x="821600" y="100420"/>
                  <a:pt x="823627" y="101093"/>
                  <a:pt x="825655" y="101766"/>
                </a:cubicBezTo>
                <a:cubicBezTo>
                  <a:pt x="827101" y="102246"/>
                  <a:pt x="828547" y="102727"/>
                  <a:pt x="830015" y="103145"/>
                </a:cubicBezTo>
                <a:cubicBezTo>
                  <a:pt x="832025" y="103704"/>
                  <a:pt x="832695" y="104864"/>
                  <a:pt x="831671" y="106937"/>
                </a:cubicBezTo>
                <a:cubicBezTo>
                  <a:pt x="831309" y="107715"/>
                  <a:pt x="830527" y="108769"/>
                  <a:pt x="829887" y="108829"/>
                </a:cubicBezTo>
                <a:moveTo>
                  <a:pt x="896176" y="1010952"/>
                </a:moveTo>
                <a:cubicBezTo>
                  <a:pt x="893972" y="1009679"/>
                  <a:pt x="892103" y="1007828"/>
                  <a:pt x="893897" y="1004868"/>
                </a:cubicBezTo>
                <a:lnTo>
                  <a:pt x="893865" y="1004849"/>
                </a:lnTo>
                <a:cubicBezTo>
                  <a:pt x="896692" y="1002271"/>
                  <a:pt x="899691" y="1001123"/>
                  <a:pt x="903162" y="1003643"/>
                </a:cubicBezTo>
                <a:cubicBezTo>
                  <a:pt x="905670" y="1005435"/>
                  <a:pt x="906255" y="1007791"/>
                  <a:pt x="904831" y="1010407"/>
                </a:cubicBezTo>
                <a:cubicBezTo>
                  <a:pt x="902512" y="1014701"/>
                  <a:pt x="899556" y="1012951"/>
                  <a:pt x="896846" y="1011345"/>
                </a:cubicBezTo>
                <a:cubicBezTo>
                  <a:pt x="896621" y="1011212"/>
                  <a:pt x="896398" y="1011080"/>
                  <a:pt x="896176" y="1010952"/>
                </a:cubicBezTo>
                <a:moveTo>
                  <a:pt x="1135606" y="929326"/>
                </a:moveTo>
                <a:cubicBezTo>
                  <a:pt x="1135045" y="929174"/>
                  <a:pt x="1134481" y="929020"/>
                  <a:pt x="1133975" y="928943"/>
                </a:cubicBezTo>
                <a:lnTo>
                  <a:pt x="1133944" y="928924"/>
                </a:lnTo>
                <a:cubicBezTo>
                  <a:pt x="1133570" y="928149"/>
                  <a:pt x="1132672" y="926859"/>
                  <a:pt x="1132905" y="926606"/>
                </a:cubicBezTo>
                <a:cubicBezTo>
                  <a:pt x="1135219" y="923945"/>
                  <a:pt x="1137657" y="921443"/>
                  <a:pt x="1140206" y="919048"/>
                </a:cubicBezTo>
                <a:cubicBezTo>
                  <a:pt x="1140736" y="918581"/>
                  <a:pt x="1142693" y="918637"/>
                  <a:pt x="1142747" y="918840"/>
                </a:cubicBezTo>
                <a:cubicBezTo>
                  <a:pt x="1143231" y="920322"/>
                  <a:pt x="1144126" y="922214"/>
                  <a:pt x="1143559" y="923347"/>
                </a:cubicBezTo>
                <a:cubicBezTo>
                  <a:pt x="1142387" y="925678"/>
                  <a:pt x="1140700" y="927925"/>
                  <a:pt x="1138699" y="929521"/>
                </a:cubicBezTo>
                <a:cubicBezTo>
                  <a:pt x="1138094" y="930001"/>
                  <a:pt x="1136852" y="929664"/>
                  <a:pt x="1135606" y="929326"/>
                </a:cubicBezTo>
                <a:moveTo>
                  <a:pt x="1066541" y="896713"/>
                </a:moveTo>
                <a:cubicBezTo>
                  <a:pt x="1066075" y="896099"/>
                  <a:pt x="1066309" y="894946"/>
                  <a:pt x="1066226" y="894039"/>
                </a:cubicBezTo>
                <a:lnTo>
                  <a:pt x="1066245" y="894006"/>
                </a:lnTo>
                <a:cubicBezTo>
                  <a:pt x="1066832" y="893977"/>
                  <a:pt x="1067438" y="893848"/>
                  <a:pt x="1068029" y="893807"/>
                </a:cubicBezTo>
                <a:cubicBezTo>
                  <a:pt x="1068337" y="893785"/>
                  <a:pt x="1068640" y="893788"/>
                  <a:pt x="1068934" y="893840"/>
                </a:cubicBezTo>
                <a:cubicBezTo>
                  <a:pt x="1072747" y="894495"/>
                  <a:pt x="1075925" y="896329"/>
                  <a:pt x="1077271" y="899986"/>
                </a:cubicBezTo>
                <a:cubicBezTo>
                  <a:pt x="1077704" y="901181"/>
                  <a:pt x="1076672" y="903120"/>
                  <a:pt x="1075903" y="904524"/>
                </a:cubicBezTo>
                <a:cubicBezTo>
                  <a:pt x="1075638" y="905058"/>
                  <a:pt x="1073705" y="905488"/>
                  <a:pt x="1073422" y="905153"/>
                </a:cubicBezTo>
                <a:cubicBezTo>
                  <a:pt x="1070999" y="902466"/>
                  <a:pt x="1068701" y="899635"/>
                  <a:pt x="1066541" y="896713"/>
                </a:cubicBezTo>
                <a:moveTo>
                  <a:pt x="57531" y="955704"/>
                </a:moveTo>
                <a:cubicBezTo>
                  <a:pt x="57694" y="956221"/>
                  <a:pt x="57856" y="956737"/>
                  <a:pt x="58038" y="957153"/>
                </a:cubicBezTo>
                <a:lnTo>
                  <a:pt x="58005" y="957134"/>
                </a:lnTo>
                <a:cubicBezTo>
                  <a:pt x="56450" y="960576"/>
                  <a:pt x="49527" y="963884"/>
                  <a:pt x="47009" y="962257"/>
                </a:cubicBezTo>
                <a:cubicBezTo>
                  <a:pt x="46509" y="961926"/>
                  <a:pt x="46256" y="960792"/>
                  <a:pt x="46364" y="960081"/>
                </a:cubicBezTo>
                <a:cubicBezTo>
                  <a:pt x="47087" y="955686"/>
                  <a:pt x="51543" y="952459"/>
                  <a:pt x="56265" y="953337"/>
                </a:cubicBezTo>
                <a:cubicBezTo>
                  <a:pt x="56821" y="953453"/>
                  <a:pt x="57176" y="954580"/>
                  <a:pt x="57531" y="955704"/>
                </a:cubicBezTo>
                <a:moveTo>
                  <a:pt x="146191" y="1000056"/>
                </a:moveTo>
                <a:cubicBezTo>
                  <a:pt x="143814" y="997137"/>
                  <a:pt x="143848" y="991615"/>
                  <a:pt x="146089" y="987581"/>
                </a:cubicBezTo>
                <a:lnTo>
                  <a:pt x="146108" y="987548"/>
                </a:lnTo>
                <a:cubicBezTo>
                  <a:pt x="146356" y="987440"/>
                  <a:pt x="146606" y="987302"/>
                  <a:pt x="146858" y="987162"/>
                </a:cubicBezTo>
                <a:cubicBezTo>
                  <a:pt x="147420" y="986848"/>
                  <a:pt x="147983" y="986535"/>
                  <a:pt x="148525" y="986580"/>
                </a:cubicBezTo>
                <a:cubicBezTo>
                  <a:pt x="148975" y="986625"/>
                  <a:pt x="149677" y="987805"/>
                  <a:pt x="149722" y="988475"/>
                </a:cubicBezTo>
                <a:cubicBezTo>
                  <a:pt x="149910" y="991892"/>
                  <a:pt x="150047" y="995323"/>
                  <a:pt x="149953" y="998705"/>
                </a:cubicBezTo>
                <a:cubicBezTo>
                  <a:pt x="149945" y="998997"/>
                  <a:pt x="149636" y="999324"/>
                  <a:pt x="149239" y="999609"/>
                </a:cubicBezTo>
                <a:cubicBezTo>
                  <a:pt x="148888" y="999862"/>
                  <a:pt x="148468" y="1000084"/>
                  <a:pt x="148123" y="1000227"/>
                </a:cubicBezTo>
                <a:cubicBezTo>
                  <a:pt x="147557" y="1000459"/>
                  <a:pt x="146505" y="1000409"/>
                  <a:pt x="146191" y="1000056"/>
                </a:cubicBezTo>
                <a:moveTo>
                  <a:pt x="797428" y="651066"/>
                </a:moveTo>
                <a:cubicBezTo>
                  <a:pt x="796106" y="653654"/>
                  <a:pt x="793572" y="654298"/>
                  <a:pt x="790715" y="653335"/>
                </a:cubicBezTo>
                <a:lnTo>
                  <a:pt x="787497" y="649628"/>
                </a:lnTo>
                <a:cubicBezTo>
                  <a:pt x="791098" y="647282"/>
                  <a:pt x="794751" y="644923"/>
                  <a:pt x="798430" y="642666"/>
                </a:cubicBezTo>
                <a:cubicBezTo>
                  <a:pt x="798570" y="642574"/>
                  <a:pt x="799723" y="643496"/>
                  <a:pt x="799658" y="643759"/>
                </a:cubicBezTo>
                <a:cubicBezTo>
                  <a:pt x="799545" y="644214"/>
                  <a:pt x="799438" y="644672"/>
                  <a:pt x="799330" y="645132"/>
                </a:cubicBezTo>
                <a:cubicBezTo>
                  <a:pt x="798850" y="647183"/>
                  <a:pt x="798366" y="649256"/>
                  <a:pt x="797428" y="651066"/>
                </a:cubicBezTo>
                <a:moveTo>
                  <a:pt x="404932" y="1001462"/>
                </a:moveTo>
                <a:cubicBezTo>
                  <a:pt x="403064" y="1004251"/>
                  <a:pt x="395535" y="1004115"/>
                  <a:pt x="392722" y="1001503"/>
                </a:cubicBezTo>
                <a:lnTo>
                  <a:pt x="392704" y="1001535"/>
                </a:lnTo>
                <a:cubicBezTo>
                  <a:pt x="392693" y="1001286"/>
                  <a:pt x="392659" y="1001028"/>
                  <a:pt x="392623" y="1000770"/>
                </a:cubicBezTo>
                <a:cubicBezTo>
                  <a:pt x="392540" y="1000162"/>
                  <a:pt x="392459" y="999562"/>
                  <a:pt x="392708" y="999132"/>
                </a:cubicBezTo>
                <a:cubicBezTo>
                  <a:pt x="393117" y="998423"/>
                  <a:pt x="394070" y="997596"/>
                  <a:pt x="394825" y="997561"/>
                </a:cubicBezTo>
                <a:cubicBezTo>
                  <a:pt x="397463" y="997407"/>
                  <a:pt x="400171" y="997209"/>
                  <a:pt x="402681" y="997800"/>
                </a:cubicBezTo>
                <a:cubicBezTo>
                  <a:pt x="403706" y="998047"/>
                  <a:pt x="405299" y="1000901"/>
                  <a:pt x="404932" y="1001462"/>
                </a:cubicBezTo>
              </a:path>
            </a:pathLst>
          </a:custGeom>
          <a:solidFill>
            <a:schemeClr val="accent2">
              <a:lumMod val="60000"/>
              <a:lumOff val="40000"/>
            </a:schemeClr>
          </a:solidFill>
        </p:spPr>
      </p:sp>
      <p:sp>
        <p:nvSpPr>
          <p:cNvPr id="10" name="TAPE_9_-3713&amp;3229"/>
          <p:cNvSpPr/>
          <p:nvPr>
            <p:custDataLst>
              <p:tags r:id="rId8"/>
            </p:custDataLst>
          </p:nvPr>
        </p:nvSpPr>
        <p:spPr>
          <a:xfrm>
            <a:off x="1071880" y="2128202"/>
            <a:ext cx="3175000" cy="469900"/>
          </a:xfrm>
          <a:custGeom>
            <a:avLst/>
            <a:gdLst/>
            <a:ahLst/>
            <a:cxnLst/>
            <a:rect l="l" t="t" r="r" b="b"/>
            <a:pathLst>
              <a:path w="3175000" h="469900">
                <a:moveTo>
                  <a:pt x="3167380" y="356422"/>
                </a:moveTo>
                <a:cubicBezTo>
                  <a:pt x="3140240" y="299996"/>
                  <a:pt x="3067304" y="303008"/>
                  <a:pt x="3015056" y="283329"/>
                </a:cubicBezTo>
                <a:cubicBezTo>
                  <a:pt x="3113265" y="187747"/>
                  <a:pt x="2987586" y="171682"/>
                  <a:pt x="2917355" y="145377"/>
                </a:cubicBezTo>
                <a:cubicBezTo>
                  <a:pt x="3066631" y="-4824"/>
                  <a:pt x="2840177" y="18871"/>
                  <a:pt x="2753500" y="17666"/>
                </a:cubicBezTo>
                <a:cubicBezTo>
                  <a:pt x="2593886" y="15458"/>
                  <a:pt x="493780" y="1602"/>
                  <a:pt x="353163" y="197"/>
                </a:cubicBezTo>
                <a:cubicBezTo>
                  <a:pt x="298036" y="-406"/>
                  <a:pt x="-32556" y="-5627"/>
                  <a:pt x="75493" y="112446"/>
                </a:cubicBezTo>
                <a:cubicBezTo>
                  <a:pt x="-170628" y="199594"/>
                  <a:pt x="269710" y="265057"/>
                  <a:pt x="201861" y="274695"/>
                </a:cubicBezTo>
                <a:cubicBezTo>
                  <a:pt x="94999" y="289956"/>
                  <a:pt x="-41207" y="406622"/>
                  <a:pt x="138253" y="453008"/>
                </a:cubicBezTo>
                <a:cubicBezTo>
                  <a:pt x="196433" y="468069"/>
                  <a:pt x="2619159" y="475298"/>
                  <a:pt x="2804058" y="465257"/>
                </a:cubicBezTo>
                <a:cubicBezTo>
                  <a:pt x="2890901" y="460437"/>
                  <a:pt x="2993009" y="470277"/>
                  <a:pt x="3078328" y="448992"/>
                </a:cubicBezTo>
                <a:cubicBezTo>
                  <a:pt x="3096654" y="444374"/>
                  <a:pt x="3204185" y="433128"/>
                  <a:pt x="3167380" y="356422"/>
                </a:cubicBezTo>
              </a:path>
            </a:pathLst>
          </a:custGeom>
          <a:solidFill>
            <a:schemeClr val="accent1"/>
          </a:solidFill>
        </p:spPr>
      </p:sp>
      <p:sp>
        <p:nvSpPr>
          <p:cNvPr id="12" name="Union-3713&amp;3230"/>
          <p:cNvSpPr/>
          <p:nvPr>
            <p:custDataLst>
              <p:tags r:id="rId9"/>
            </p:custDataLst>
          </p:nvPr>
        </p:nvSpPr>
        <p:spPr>
          <a:xfrm>
            <a:off x="1202690" y="2218372"/>
            <a:ext cx="2682240" cy="365125"/>
          </a:xfrm>
          <a:custGeom>
            <a:avLst/>
            <a:gdLst/>
            <a:ahLst/>
            <a:cxnLst/>
            <a:rect l="l" t="t" r="r" b="b"/>
            <a:pathLst>
              <a:path w="2682092" h="365364">
                <a:moveTo>
                  <a:pt x="19827" y="25424"/>
                </a:moveTo>
                <a:cubicBezTo>
                  <a:pt x="11527" y="25933"/>
                  <a:pt x="10002" y="19157"/>
                  <a:pt x="9833" y="12550"/>
                </a:cubicBezTo>
                <a:cubicBezTo>
                  <a:pt x="9664" y="6282"/>
                  <a:pt x="11527" y="184"/>
                  <a:pt x="18980" y="15"/>
                </a:cubicBezTo>
                <a:cubicBezTo>
                  <a:pt x="26095" y="-324"/>
                  <a:pt x="28466" y="5266"/>
                  <a:pt x="29822" y="11025"/>
                </a:cubicBezTo>
                <a:cubicBezTo>
                  <a:pt x="29724" y="11501"/>
                  <a:pt x="29629" y="11980"/>
                  <a:pt x="29534" y="12459"/>
                </a:cubicBezTo>
                <a:cubicBezTo>
                  <a:pt x="28309" y="18645"/>
                  <a:pt x="27059" y="24953"/>
                  <a:pt x="19827" y="25424"/>
                </a:cubicBezTo>
                <a:moveTo>
                  <a:pt x="1020308" y="30167"/>
                </a:moveTo>
                <a:cubicBezTo>
                  <a:pt x="1014887" y="27626"/>
                  <a:pt x="1011668" y="22883"/>
                  <a:pt x="1014548" y="16784"/>
                </a:cubicBezTo>
                <a:cubicBezTo>
                  <a:pt x="1017427" y="10686"/>
                  <a:pt x="1023696" y="10178"/>
                  <a:pt x="1028777" y="12380"/>
                </a:cubicBezTo>
                <a:cubicBezTo>
                  <a:pt x="1034368" y="14752"/>
                  <a:pt x="1037247" y="20172"/>
                  <a:pt x="1036231" y="26779"/>
                </a:cubicBezTo>
                <a:cubicBezTo>
                  <a:pt x="1031657" y="32538"/>
                  <a:pt x="1025898" y="32708"/>
                  <a:pt x="1020308" y="30167"/>
                </a:cubicBezTo>
                <a:moveTo>
                  <a:pt x="1168170" y="166701"/>
                </a:moveTo>
                <a:cubicBezTo>
                  <a:pt x="1165290" y="173477"/>
                  <a:pt x="1169864" y="177881"/>
                  <a:pt x="1175624" y="180423"/>
                </a:cubicBezTo>
                <a:cubicBezTo>
                  <a:pt x="1181552" y="183133"/>
                  <a:pt x="1188498" y="184657"/>
                  <a:pt x="1191547" y="177034"/>
                </a:cubicBezTo>
                <a:cubicBezTo>
                  <a:pt x="1194246" y="170207"/>
                  <a:pt x="1189058" y="166356"/>
                  <a:pt x="1183933" y="162552"/>
                </a:cubicBezTo>
                <a:cubicBezTo>
                  <a:pt x="1183590" y="162297"/>
                  <a:pt x="1183248" y="162043"/>
                  <a:pt x="1182908" y="161789"/>
                </a:cubicBezTo>
                <a:cubicBezTo>
                  <a:pt x="1177149" y="160434"/>
                  <a:pt x="1171049" y="160095"/>
                  <a:pt x="1168170" y="166701"/>
                </a:cubicBezTo>
                <a:moveTo>
                  <a:pt x="941183" y="194145"/>
                </a:moveTo>
                <a:cubicBezTo>
                  <a:pt x="932884" y="194653"/>
                  <a:pt x="932036" y="187538"/>
                  <a:pt x="932036" y="181949"/>
                </a:cubicBezTo>
                <a:cubicBezTo>
                  <a:pt x="932036" y="176188"/>
                  <a:pt x="935086" y="170599"/>
                  <a:pt x="941861" y="171107"/>
                </a:cubicBezTo>
                <a:cubicBezTo>
                  <a:pt x="948299" y="171615"/>
                  <a:pt x="951009" y="176527"/>
                  <a:pt x="950670" y="180593"/>
                </a:cubicBezTo>
                <a:cubicBezTo>
                  <a:pt x="950501" y="189233"/>
                  <a:pt x="947790" y="193806"/>
                  <a:pt x="941183" y="194145"/>
                </a:cubicBezTo>
                <a:moveTo>
                  <a:pt x="1102458" y="356088"/>
                </a:moveTo>
                <a:cubicBezTo>
                  <a:pt x="1099069" y="360661"/>
                  <a:pt x="1094835" y="364388"/>
                  <a:pt x="1089076" y="360323"/>
                </a:cubicBezTo>
                <a:cubicBezTo>
                  <a:pt x="1085348" y="357612"/>
                  <a:pt x="1085519" y="353378"/>
                  <a:pt x="1087551" y="348803"/>
                </a:cubicBezTo>
                <a:cubicBezTo>
                  <a:pt x="1090939" y="341520"/>
                  <a:pt x="1096020" y="341012"/>
                  <a:pt x="1102458" y="344230"/>
                </a:cubicBezTo>
                <a:lnTo>
                  <a:pt x="1102458" y="356088"/>
                </a:lnTo>
                <a:moveTo>
                  <a:pt x="1616494" y="181949"/>
                </a:moveTo>
                <a:cubicBezTo>
                  <a:pt x="1616494" y="187538"/>
                  <a:pt x="1617345" y="194653"/>
                  <a:pt x="1625638" y="194145"/>
                </a:cubicBezTo>
                <a:cubicBezTo>
                  <a:pt x="1632255" y="193806"/>
                  <a:pt x="1634960" y="189233"/>
                  <a:pt x="1635125" y="180593"/>
                </a:cubicBezTo>
                <a:cubicBezTo>
                  <a:pt x="1635468" y="176527"/>
                  <a:pt x="1632763" y="171615"/>
                  <a:pt x="1626324" y="171107"/>
                </a:cubicBezTo>
                <a:cubicBezTo>
                  <a:pt x="1619542" y="170599"/>
                  <a:pt x="1616494" y="176188"/>
                  <a:pt x="1616494" y="181949"/>
                </a:cubicBezTo>
                <a:moveTo>
                  <a:pt x="2310105" y="194145"/>
                </a:moveTo>
                <a:cubicBezTo>
                  <a:pt x="2301799" y="194653"/>
                  <a:pt x="2300961" y="187538"/>
                  <a:pt x="2300961" y="181949"/>
                </a:cubicBezTo>
                <a:cubicBezTo>
                  <a:pt x="2300961" y="176188"/>
                  <a:pt x="2304009" y="170599"/>
                  <a:pt x="2310778" y="171107"/>
                </a:cubicBezTo>
                <a:cubicBezTo>
                  <a:pt x="2317217" y="171615"/>
                  <a:pt x="2319934" y="176527"/>
                  <a:pt x="2319592" y="180593"/>
                </a:cubicBezTo>
                <a:cubicBezTo>
                  <a:pt x="2319426" y="189233"/>
                  <a:pt x="2316709" y="193806"/>
                  <a:pt x="2310105" y="194145"/>
                </a:cubicBezTo>
                <a:moveTo>
                  <a:pt x="1860080" y="180423"/>
                </a:moveTo>
                <a:cubicBezTo>
                  <a:pt x="1854327" y="177881"/>
                  <a:pt x="1849755" y="173477"/>
                  <a:pt x="1852625" y="166701"/>
                </a:cubicBezTo>
                <a:cubicBezTo>
                  <a:pt x="1855508" y="160095"/>
                  <a:pt x="1861604" y="160434"/>
                  <a:pt x="1867370" y="161789"/>
                </a:cubicBezTo>
                <a:cubicBezTo>
                  <a:pt x="1867713" y="162043"/>
                  <a:pt x="1868056" y="162297"/>
                  <a:pt x="1868399" y="162552"/>
                </a:cubicBezTo>
                <a:cubicBezTo>
                  <a:pt x="1873517" y="166356"/>
                  <a:pt x="1878711" y="170207"/>
                  <a:pt x="1876006" y="177034"/>
                </a:cubicBezTo>
                <a:cubicBezTo>
                  <a:pt x="1872958" y="184657"/>
                  <a:pt x="1866011" y="183133"/>
                  <a:pt x="1860080" y="180423"/>
                </a:cubicBezTo>
                <a:moveTo>
                  <a:pt x="2537092" y="166701"/>
                </a:moveTo>
                <a:cubicBezTo>
                  <a:pt x="2534209" y="173477"/>
                  <a:pt x="2538781" y="177881"/>
                  <a:pt x="2544547" y="180423"/>
                </a:cubicBezTo>
                <a:cubicBezTo>
                  <a:pt x="2550477" y="183133"/>
                  <a:pt x="2557424" y="184657"/>
                  <a:pt x="2560472" y="177034"/>
                </a:cubicBezTo>
                <a:cubicBezTo>
                  <a:pt x="2563165" y="170207"/>
                  <a:pt x="2557983" y="166356"/>
                  <a:pt x="2552852" y="162552"/>
                </a:cubicBezTo>
                <a:cubicBezTo>
                  <a:pt x="2552510" y="162297"/>
                  <a:pt x="2552167" y="162043"/>
                  <a:pt x="2551824" y="161789"/>
                </a:cubicBezTo>
                <a:cubicBezTo>
                  <a:pt x="2546071" y="160434"/>
                  <a:pt x="2539975" y="160095"/>
                  <a:pt x="2537092" y="166701"/>
                </a:cubicBezTo>
                <a:moveTo>
                  <a:pt x="1699006" y="16784"/>
                </a:moveTo>
                <a:cubicBezTo>
                  <a:pt x="1696123" y="22883"/>
                  <a:pt x="1699349" y="27626"/>
                  <a:pt x="1704772" y="30167"/>
                </a:cubicBezTo>
                <a:cubicBezTo>
                  <a:pt x="1710360" y="32708"/>
                  <a:pt x="1716113" y="32538"/>
                  <a:pt x="1720698" y="26779"/>
                </a:cubicBezTo>
                <a:cubicBezTo>
                  <a:pt x="1721714" y="20172"/>
                  <a:pt x="1718831" y="14752"/>
                  <a:pt x="1713243" y="12380"/>
                </a:cubicBezTo>
                <a:cubicBezTo>
                  <a:pt x="1708150" y="10178"/>
                  <a:pt x="1701889" y="10686"/>
                  <a:pt x="1699006" y="16784"/>
                </a:cubicBezTo>
                <a:moveTo>
                  <a:pt x="2389226" y="30167"/>
                </a:moveTo>
                <a:cubicBezTo>
                  <a:pt x="2383803" y="27626"/>
                  <a:pt x="2380590" y="22883"/>
                  <a:pt x="2383473" y="16784"/>
                </a:cubicBezTo>
                <a:cubicBezTo>
                  <a:pt x="2386343" y="10686"/>
                  <a:pt x="2392617" y="10178"/>
                  <a:pt x="2397697" y="12380"/>
                </a:cubicBezTo>
                <a:cubicBezTo>
                  <a:pt x="2403285" y="14752"/>
                  <a:pt x="2406167" y="20172"/>
                  <a:pt x="2405151" y="26779"/>
                </a:cubicBezTo>
                <a:cubicBezTo>
                  <a:pt x="2400579" y="32538"/>
                  <a:pt x="2394814" y="32708"/>
                  <a:pt x="2389226" y="30167"/>
                </a:cubicBezTo>
                <a:moveTo>
                  <a:pt x="1288606" y="348127"/>
                </a:moveTo>
                <a:cubicBezTo>
                  <a:pt x="1284542" y="354226"/>
                  <a:pt x="1288275" y="359646"/>
                  <a:pt x="1293863" y="362527"/>
                </a:cubicBezTo>
                <a:cubicBezTo>
                  <a:pt x="1299959" y="365745"/>
                  <a:pt x="1307744" y="367439"/>
                  <a:pt x="1311821" y="360832"/>
                </a:cubicBezTo>
                <a:cubicBezTo>
                  <a:pt x="1315720" y="354808"/>
                  <a:pt x="1310399" y="349877"/>
                  <a:pt x="1305763" y="345592"/>
                </a:cubicBezTo>
                <a:lnTo>
                  <a:pt x="1305204" y="345078"/>
                </a:lnTo>
                <a:cubicBezTo>
                  <a:pt x="1299108" y="342538"/>
                  <a:pt x="1292670" y="342199"/>
                  <a:pt x="1288606" y="348127"/>
                </a:cubicBezTo>
                <a:moveTo>
                  <a:pt x="1978317" y="362527"/>
                </a:moveTo>
                <a:cubicBezTo>
                  <a:pt x="1972729" y="359646"/>
                  <a:pt x="1969008" y="354226"/>
                  <a:pt x="1973072" y="348127"/>
                </a:cubicBezTo>
                <a:cubicBezTo>
                  <a:pt x="1977136" y="342199"/>
                  <a:pt x="1983575" y="342538"/>
                  <a:pt x="1989671" y="345078"/>
                </a:cubicBezTo>
                <a:lnTo>
                  <a:pt x="1990230" y="345592"/>
                </a:lnTo>
                <a:cubicBezTo>
                  <a:pt x="1994852" y="349877"/>
                  <a:pt x="2000187" y="354808"/>
                  <a:pt x="1996275" y="360832"/>
                </a:cubicBezTo>
                <a:cubicBezTo>
                  <a:pt x="1992211" y="367439"/>
                  <a:pt x="1984413" y="365745"/>
                  <a:pt x="1978317" y="362527"/>
                </a:cubicBezTo>
                <a:moveTo>
                  <a:pt x="2657526" y="348127"/>
                </a:moveTo>
                <a:cubicBezTo>
                  <a:pt x="2653462" y="354226"/>
                  <a:pt x="2657196" y="359646"/>
                  <a:pt x="2662784" y="362527"/>
                </a:cubicBezTo>
                <a:cubicBezTo>
                  <a:pt x="2668880" y="365745"/>
                  <a:pt x="2676665" y="367439"/>
                  <a:pt x="2680741" y="360832"/>
                </a:cubicBezTo>
                <a:cubicBezTo>
                  <a:pt x="2684640" y="354808"/>
                  <a:pt x="2679319" y="349877"/>
                  <a:pt x="2674684" y="345592"/>
                </a:cubicBezTo>
                <a:lnTo>
                  <a:pt x="2674125" y="345078"/>
                </a:lnTo>
                <a:cubicBezTo>
                  <a:pt x="2668029" y="342538"/>
                  <a:pt x="2661590" y="342199"/>
                  <a:pt x="2657526" y="348127"/>
                </a:cubicBezTo>
                <a:moveTo>
                  <a:pt x="721628" y="169581"/>
                </a:moveTo>
                <a:cubicBezTo>
                  <a:pt x="721798" y="163313"/>
                  <a:pt x="725016" y="157554"/>
                  <a:pt x="732300" y="158570"/>
                </a:cubicBezTo>
                <a:cubicBezTo>
                  <a:pt x="739585" y="159586"/>
                  <a:pt x="742126" y="165515"/>
                  <a:pt x="742126" y="172122"/>
                </a:cubicBezTo>
                <a:lnTo>
                  <a:pt x="741892" y="172912"/>
                </a:lnTo>
                <a:cubicBezTo>
                  <a:pt x="740096" y="178996"/>
                  <a:pt x="738087" y="185807"/>
                  <a:pt x="730945" y="184996"/>
                </a:cubicBezTo>
                <a:cubicBezTo>
                  <a:pt x="723322" y="184149"/>
                  <a:pt x="721459" y="176356"/>
                  <a:pt x="721628" y="169581"/>
                </a:cubicBezTo>
                <a:moveTo>
                  <a:pt x="1416761" y="158570"/>
                </a:moveTo>
                <a:cubicBezTo>
                  <a:pt x="1409471" y="157554"/>
                  <a:pt x="1406258" y="163313"/>
                  <a:pt x="1406093" y="169581"/>
                </a:cubicBezTo>
                <a:cubicBezTo>
                  <a:pt x="1405915" y="176356"/>
                  <a:pt x="1407782" y="184149"/>
                  <a:pt x="1415402" y="184996"/>
                </a:cubicBezTo>
                <a:cubicBezTo>
                  <a:pt x="1422552" y="185807"/>
                  <a:pt x="1424559" y="178996"/>
                  <a:pt x="1426350" y="172912"/>
                </a:cubicBezTo>
                <a:lnTo>
                  <a:pt x="1426591" y="172122"/>
                </a:lnTo>
                <a:cubicBezTo>
                  <a:pt x="1426591" y="165515"/>
                  <a:pt x="1424051" y="159586"/>
                  <a:pt x="1416761" y="158570"/>
                </a:cubicBezTo>
                <a:moveTo>
                  <a:pt x="2090547" y="169581"/>
                </a:moveTo>
                <a:cubicBezTo>
                  <a:pt x="2090725" y="163313"/>
                  <a:pt x="2093938" y="157554"/>
                  <a:pt x="2101228" y="158570"/>
                </a:cubicBezTo>
                <a:cubicBezTo>
                  <a:pt x="2108505" y="159586"/>
                  <a:pt x="2111045" y="165515"/>
                  <a:pt x="2111045" y="172122"/>
                </a:cubicBezTo>
                <a:lnTo>
                  <a:pt x="2110816" y="172912"/>
                </a:lnTo>
                <a:cubicBezTo>
                  <a:pt x="2109013" y="178996"/>
                  <a:pt x="2107006" y="185807"/>
                  <a:pt x="2099869" y="184996"/>
                </a:cubicBezTo>
                <a:cubicBezTo>
                  <a:pt x="2092249" y="184149"/>
                  <a:pt x="2090382" y="176356"/>
                  <a:pt x="2090547" y="169581"/>
                </a:cubicBezTo>
                <a:moveTo>
                  <a:pt x="576130" y="351683"/>
                </a:moveTo>
                <a:cubicBezTo>
                  <a:pt x="576299" y="345924"/>
                  <a:pt x="572573" y="340672"/>
                  <a:pt x="566306" y="340333"/>
                </a:cubicBezTo>
                <a:cubicBezTo>
                  <a:pt x="558852" y="339994"/>
                  <a:pt x="557158" y="346263"/>
                  <a:pt x="555972" y="352191"/>
                </a:cubicBezTo>
                <a:cubicBezTo>
                  <a:pt x="556650" y="357951"/>
                  <a:pt x="558005" y="363879"/>
                  <a:pt x="564951" y="364218"/>
                </a:cubicBezTo>
                <a:cubicBezTo>
                  <a:pt x="572743" y="364388"/>
                  <a:pt x="576130" y="358290"/>
                  <a:pt x="576130" y="351683"/>
                </a:cubicBezTo>
                <a:moveTo>
                  <a:pt x="776027" y="351346"/>
                </a:moveTo>
                <a:cubicBezTo>
                  <a:pt x="772300" y="351514"/>
                  <a:pt x="769591" y="347619"/>
                  <a:pt x="769591" y="343045"/>
                </a:cubicBezTo>
                <a:cubicBezTo>
                  <a:pt x="769591" y="337964"/>
                  <a:pt x="770607" y="333559"/>
                  <a:pt x="777043" y="333389"/>
                </a:cubicBezTo>
                <a:cubicBezTo>
                  <a:pt x="781889" y="333238"/>
                  <a:pt x="782809" y="336471"/>
                  <a:pt x="783797" y="339941"/>
                </a:cubicBezTo>
                <a:cubicBezTo>
                  <a:pt x="783914" y="340354"/>
                  <a:pt x="784032" y="340769"/>
                  <a:pt x="784158" y="341182"/>
                </a:cubicBezTo>
                <a:cubicBezTo>
                  <a:pt x="783142" y="345925"/>
                  <a:pt x="781108" y="351006"/>
                  <a:pt x="776027" y="351346"/>
                </a:cubicBezTo>
                <a:moveTo>
                  <a:pt x="665061" y="36774"/>
                </a:moveTo>
                <a:cubicBezTo>
                  <a:pt x="667602" y="30676"/>
                  <a:pt x="664722" y="26272"/>
                  <a:pt x="656930" y="22375"/>
                </a:cubicBezTo>
                <a:cubicBezTo>
                  <a:pt x="653373" y="20343"/>
                  <a:pt x="647783" y="20512"/>
                  <a:pt x="644564" y="26102"/>
                </a:cubicBezTo>
                <a:cubicBezTo>
                  <a:pt x="641176" y="32031"/>
                  <a:pt x="644733" y="37283"/>
                  <a:pt x="649985" y="39654"/>
                </a:cubicBezTo>
                <a:cubicBezTo>
                  <a:pt x="655066" y="42195"/>
                  <a:pt x="661673" y="44567"/>
                  <a:pt x="665061" y="36774"/>
                </a:cubicBezTo>
                <a:moveTo>
                  <a:pt x="8" y="278844"/>
                </a:moveTo>
                <a:cubicBezTo>
                  <a:pt x="-161" y="285619"/>
                  <a:pt x="2379" y="291887"/>
                  <a:pt x="8308" y="291549"/>
                </a:cubicBezTo>
                <a:cubicBezTo>
                  <a:pt x="15253" y="291210"/>
                  <a:pt x="19827" y="285111"/>
                  <a:pt x="19827" y="277828"/>
                </a:cubicBezTo>
                <a:cubicBezTo>
                  <a:pt x="19827" y="271729"/>
                  <a:pt x="16101" y="267155"/>
                  <a:pt x="9833" y="267325"/>
                </a:cubicBezTo>
                <a:cubicBezTo>
                  <a:pt x="2549" y="267494"/>
                  <a:pt x="686" y="273423"/>
                  <a:pt x="8" y="278844"/>
                </a:cubicBezTo>
                <a:moveTo>
                  <a:pt x="298155" y="50665"/>
                </a:moveTo>
                <a:cubicBezTo>
                  <a:pt x="302391" y="46599"/>
                  <a:pt x="307303" y="47616"/>
                  <a:pt x="309674" y="52190"/>
                </a:cubicBezTo>
                <a:cubicBezTo>
                  <a:pt x="314018" y="60349"/>
                  <a:pt x="309159" y="63908"/>
                  <a:pt x="304074" y="67631"/>
                </a:cubicBezTo>
                <a:cubicBezTo>
                  <a:pt x="302613" y="68701"/>
                  <a:pt x="301135" y="69783"/>
                  <a:pt x="299850" y="70993"/>
                </a:cubicBezTo>
                <a:cubicBezTo>
                  <a:pt x="293412" y="64217"/>
                  <a:pt x="290872" y="57610"/>
                  <a:pt x="298155" y="50665"/>
                </a:cubicBezTo>
                <a:moveTo>
                  <a:pt x="469238" y="199734"/>
                </a:moveTo>
                <a:cubicBezTo>
                  <a:pt x="472625" y="202275"/>
                  <a:pt x="479740" y="202952"/>
                  <a:pt x="482281" y="196854"/>
                </a:cubicBezTo>
                <a:cubicBezTo>
                  <a:pt x="485499" y="188723"/>
                  <a:pt x="481603" y="180423"/>
                  <a:pt x="473641" y="176187"/>
                </a:cubicBezTo>
                <a:cubicBezTo>
                  <a:pt x="467882" y="172969"/>
                  <a:pt x="460599" y="172969"/>
                  <a:pt x="457380" y="180083"/>
                </a:cubicBezTo>
                <a:cubicBezTo>
                  <a:pt x="453484" y="188892"/>
                  <a:pt x="459073" y="194652"/>
                  <a:pt x="469238" y="199734"/>
                </a:cubicBezTo>
                <a:moveTo>
                  <a:pt x="480428" y="30338"/>
                </a:moveTo>
                <a:cubicBezTo>
                  <a:pt x="478057" y="35759"/>
                  <a:pt x="471451" y="35251"/>
                  <a:pt x="465352" y="32201"/>
                </a:cubicBezTo>
                <a:cubicBezTo>
                  <a:pt x="460779" y="29152"/>
                  <a:pt x="456204" y="24917"/>
                  <a:pt x="459254" y="18311"/>
                </a:cubicBezTo>
                <a:cubicBezTo>
                  <a:pt x="461964" y="12551"/>
                  <a:pt x="467724" y="11196"/>
                  <a:pt x="473145" y="13907"/>
                </a:cubicBezTo>
                <a:cubicBezTo>
                  <a:pt x="479751" y="17294"/>
                  <a:pt x="483138" y="23901"/>
                  <a:pt x="480428" y="30338"/>
                </a:cubicBezTo>
                <a:moveTo>
                  <a:pt x="149586" y="178899"/>
                </a:moveTo>
                <a:cubicBezTo>
                  <a:pt x="152635" y="188554"/>
                  <a:pt x="159581" y="189062"/>
                  <a:pt x="168558" y="186352"/>
                </a:cubicBezTo>
                <a:cubicBezTo>
                  <a:pt x="168079" y="184696"/>
                  <a:pt x="167785" y="182930"/>
                  <a:pt x="167494" y="181182"/>
                </a:cubicBezTo>
                <a:cubicBezTo>
                  <a:pt x="166445" y="174884"/>
                  <a:pt x="165438" y="168844"/>
                  <a:pt x="156022" y="169243"/>
                </a:cubicBezTo>
                <a:cubicBezTo>
                  <a:pt x="150941" y="169412"/>
                  <a:pt x="147723" y="173308"/>
                  <a:pt x="149586" y="178899"/>
                </a:cubicBezTo>
                <a:moveTo>
                  <a:pt x="322379" y="308826"/>
                </a:moveTo>
                <a:cubicBezTo>
                  <a:pt x="326274" y="311875"/>
                  <a:pt x="330002" y="315942"/>
                  <a:pt x="327969" y="320684"/>
                </a:cubicBezTo>
                <a:cubicBezTo>
                  <a:pt x="326614" y="324072"/>
                  <a:pt x="321870" y="324919"/>
                  <a:pt x="317636" y="322886"/>
                </a:cubicBezTo>
                <a:cubicBezTo>
                  <a:pt x="313061" y="320515"/>
                  <a:pt x="309504" y="317805"/>
                  <a:pt x="312216" y="311875"/>
                </a:cubicBezTo>
                <a:cubicBezTo>
                  <a:pt x="314249" y="307339"/>
                  <a:pt x="317871" y="308003"/>
                  <a:pt x="321483" y="308665"/>
                </a:cubicBezTo>
                <a:cubicBezTo>
                  <a:pt x="321781" y="308719"/>
                  <a:pt x="322081" y="308775"/>
                  <a:pt x="322379" y="308826"/>
                </a:cubicBezTo>
              </a:path>
            </a:pathLst>
          </a:custGeom>
          <a:solidFill>
            <a:srgbClr val="FEF4E1">
              <a:alpha val="75000"/>
            </a:srgbClr>
          </a:solidFill>
        </p:spPr>
      </p:sp>
      <p:sp>
        <p:nvSpPr>
          <p:cNvPr id="13" name="Union-3713&amp;3303"/>
          <p:cNvSpPr/>
          <p:nvPr>
            <p:custDataLst>
              <p:tags r:id="rId10"/>
            </p:custDataLst>
          </p:nvPr>
        </p:nvSpPr>
        <p:spPr>
          <a:xfrm>
            <a:off x="754380" y="2331402"/>
            <a:ext cx="198755" cy="247015"/>
          </a:xfrm>
          <a:custGeom>
            <a:avLst/>
            <a:gdLst/>
            <a:ahLst/>
            <a:cxnLst/>
            <a:rect l="l" t="t" r="r" b="b"/>
            <a:pathLst>
              <a:path w="198864" h="247083">
                <a:moveTo>
                  <a:pt x="99924" y="237801"/>
                </a:moveTo>
                <a:cubicBezTo>
                  <a:pt x="99825" y="231235"/>
                  <a:pt x="99702" y="224669"/>
                  <a:pt x="99553" y="218105"/>
                </a:cubicBezTo>
                <a:cubicBezTo>
                  <a:pt x="140682" y="165063"/>
                  <a:pt x="171373" y="102676"/>
                  <a:pt x="194608" y="37624"/>
                </a:cubicBezTo>
                <a:cubicBezTo>
                  <a:pt x="196889" y="31224"/>
                  <a:pt x="199132" y="24616"/>
                  <a:pt x="198840" y="17812"/>
                </a:cubicBezTo>
                <a:cubicBezTo>
                  <a:pt x="198547" y="11009"/>
                  <a:pt x="195133" y="3926"/>
                  <a:pt x="188904" y="1207"/>
                </a:cubicBezTo>
                <a:cubicBezTo>
                  <a:pt x="179540" y="-2877"/>
                  <a:pt x="169262" y="4145"/>
                  <a:pt x="161886" y="11204"/>
                </a:cubicBezTo>
                <a:cubicBezTo>
                  <a:pt x="129383" y="42319"/>
                  <a:pt x="106668" y="83083"/>
                  <a:pt x="95907" y="126745"/>
                </a:cubicBezTo>
                <a:cubicBezTo>
                  <a:pt x="93667" y="87644"/>
                  <a:pt x="90556" y="48591"/>
                  <a:pt x="86577" y="9629"/>
                </a:cubicBezTo>
                <a:cubicBezTo>
                  <a:pt x="86063" y="4605"/>
                  <a:pt x="81575" y="949"/>
                  <a:pt x="76551" y="1462"/>
                </a:cubicBezTo>
                <a:cubicBezTo>
                  <a:pt x="71527" y="1975"/>
                  <a:pt x="67870" y="6464"/>
                  <a:pt x="68383" y="11488"/>
                </a:cubicBezTo>
                <a:cubicBezTo>
                  <a:pt x="72443" y="51233"/>
                  <a:pt x="75592" y="91073"/>
                  <a:pt x="77829" y="130964"/>
                </a:cubicBezTo>
                <a:cubicBezTo>
                  <a:pt x="68971" y="117009"/>
                  <a:pt x="58910" y="103818"/>
                  <a:pt x="47791" y="91596"/>
                </a:cubicBezTo>
                <a:cubicBezTo>
                  <a:pt x="42037" y="85269"/>
                  <a:pt x="35746" y="79026"/>
                  <a:pt x="27748" y="76003"/>
                </a:cubicBezTo>
                <a:cubicBezTo>
                  <a:pt x="19750" y="72979"/>
                  <a:pt x="9643" y="73979"/>
                  <a:pt x="4132" y="80514"/>
                </a:cubicBezTo>
                <a:cubicBezTo>
                  <a:pt x="-3159" y="89158"/>
                  <a:pt x="547" y="102240"/>
                  <a:pt x="4949" y="112664"/>
                </a:cubicBezTo>
                <a:cubicBezTo>
                  <a:pt x="20189" y="148740"/>
                  <a:pt x="39550" y="183073"/>
                  <a:pt x="62531" y="214796"/>
                </a:cubicBezTo>
                <a:cubicBezTo>
                  <a:pt x="67942" y="222253"/>
                  <a:pt x="73970" y="229873"/>
                  <a:pt x="81586" y="234766"/>
                </a:cubicBezTo>
                <a:cubicBezTo>
                  <a:pt x="81604" y="235869"/>
                  <a:pt x="81622" y="236973"/>
                  <a:pt x="81638" y="238077"/>
                </a:cubicBezTo>
                <a:cubicBezTo>
                  <a:pt x="81715" y="243126"/>
                  <a:pt x="85870" y="247159"/>
                  <a:pt x="90919" y="247082"/>
                </a:cubicBezTo>
                <a:cubicBezTo>
                  <a:pt x="95969" y="247006"/>
                  <a:pt x="100001" y="242851"/>
                  <a:pt x="99924" y="237801"/>
                </a:cubicBezTo>
              </a:path>
            </a:pathLst>
          </a:custGeom>
          <a:solidFill>
            <a:srgbClr val="8AB82D"/>
          </a:solidFill>
        </p:spPr>
      </p:sp>
      <p:sp>
        <p:nvSpPr>
          <p:cNvPr id="14" name="Vector-3713&amp;3307"/>
          <p:cNvSpPr/>
          <p:nvPr>
            <p:custDataLst>
              <p:tags r:id="rId11"/>
            </p:custDataLst>
          </p:nvPr>
        </p:nvSpPr>
        <p:spPr>
          <a:xfrm>
            <a:off x="761365" y="2166302"/>
            <a:ext cx="134620" cy="195580"/>
          </a:xfrm>
          <a:custGeom>
            <a:avLst/>
            <a:gdLst/>
            <a:ahLst/>
            <a:cxnLst/>
            <a:rect l="l" t="t" r="r" b="b"/>
            <a:pathLst>
              <a:path w="134533" h="195378">
                <a:moveTo>
                  <a:pt x="10668" y="125521"/>
                </a:moveTo>
                <a:cubicBezTo>
                  <a:pt x="16313" y="143090"/>
                  <a:pt x="22689" y="160962"/>
                  <a:pt x="34698" y="174972"/>
                </a:cubicBezTo>
                <a:cubicBezTo>
                  <a:pt x="46708" y="188980"/>
                  <a:pt x="65642" y="198502"/>
                  <a:pt x="83637" y="194429"/>
                </a:cubicBezTo>
                <a:cubicBezTo>
                  <a:pt x="98524" y="191065"/>
                  <a:pt x="110264" y="179031"/>
                  <a:pt x="117019" y="165351"/>
                </a:cubicBezTo>
                <a:cubicBezTo>
                  <a:pt x="123773" y="151672"/>
                  <a:pt x="126248" y="136323"/>
                  <a:pt x="128504" y="121241"/>
                </a:cubicBezTo>
                <a:cubicBezTo>
                  <a:pt x="132747" y="92883"/>
                  <a:pt x="136502" y="64122"/>
                  <a:pt x="133380" y="35617"/>
                </a:cubicBezTo>
                <a:cubicBezTo>
                  <a:pt x="132271" y="25497"/>
                  <a:pt x="128967" y="13793"/>
                  <a:pt x="119408" y="10294"/>
                </a:cubicBezTo>
                <a:cubicBezTo>
                  <a:pt x="110959" y="7197"/>
                  <a:pt x="101291" y="12525"/>
                  <a:pt x="96475" y="20121"/>
                </a:cubicBezTo>
                <a:cubicBezTo>
                  <a:pt x="91659" y="27716"/>
                  <a:pt x="90526" y="37007"/>
                  <a:pt x="89526" y="45943"/>
                </a:cubicBezTo>
                <a:cubicBezTo>
                  <a:pt x="89087" y="35288"/>
                  <a:pt x="88526" y="24205"/>
                  <a:pt x="83405" y="14842"/>
                </a:cubicBezTo>
                <a:cubicBezTo>
                  <a:pt x="78285" y="5490"/>
                  <a:pt x="67117" y="-1484"/>
                  <a:pt x="56961" y="1760"/>
                </a:cubicBezTo>
                <a:cubicBezTo>
                  <a:pt x="44452" y="5759"/>
                  <a:pt x="40746" y="21328"/>
                  <a:pt x="39051" y="34349"/>
                </a:cubicBezTo>
                <a:cubicBezTo>
                  <a:pt x="39319" y="27460"/>
                  <a:pt x="39563" y="20401"/>
                  <a:pt x="37381" y="13866"/>
                </a:cubicBezTo>
                <a:cubicBezTo>
                  <a:pt x="35198" y="7331"/>
                  <a:pt x="30041" y="1333"/>
                  <a:pt x="23250" y="199"/>
                </a:cubicBezTo>
                <a:cubicBezTo>
                  <a:pt x="11436" y="-1776"/>
                  <a:pt x="2280" y="11318"/>
                  <a:pt x="988" y="23230"/>
                </a:cubicBezTo>
                <a:cubicBezTo>
                  <a:pt x="-305" y="35141"/>
                  <a:pt x="2865" y="47419"/>
                  <a:pt x="0" y="59050"/>
                </a:cubicBezTo>
              </a:path>
            </a:pathLst>
          </a:custGeom>
          <a:solidFill>
            <a:schemeClr val="accent1"/>
          </a:solidFill>
        </p:spPr>
      </p:sp>
      <p:sp>
        <p:nvSpPr>
          <p:cNvPr id="15" name="矩形 14"/>
          <p:cNvSpPr/>
          <p:nvPr>
            <p:custDataLst>
              <p:tags r:id="rId12"/>
            </p:custDataLst>
          </p:nvPr>
        </p:nvSpPr>
        <p:spPr>
          <a:xfrm>
            <a:off x="1328420" y="2199322"/>
            <a:ext cx="2662555" cy="327660"/>
          </a:xfrm>
          <a:prstGeom prst="rect">
            <a:avLst/>
          </a:prstGeom>
          <a:noFill/>
        </p:spPr>
        <p:txBody>
          <a:bodyPr wrap="square" lIns="0" tIns="0" rIns="0" bIns="0" rtlCol="0" anchor="b">
            <a:noAutofit/>
          </a:bodyPr>
          <a:p>
            <a:pPr algn="ctr">
              <a:spcBef>
                <a:spcPct val="0"/>
              </a:spcBef>
              <a:spcAft>
                <a:spcPct val="0"/>
              </a:spcAft>
            </a:pPr>
            <a:r>
              <a:rPr lang="zh-CN" altLang="en-US" b="1">
                <a:solidFill>
                  <a:srgbClr val="FFFFFF"/>
                </a:solidFill>
                <a:latin typeface="+mn-ea"/>
                <a:cs typeface="+mn-ea"/>
                <a:sym typeface="+mn-ea"/>
              </a:rPr>
              <a:t>课本对话分析</a:t>
            </a:r>
            <a:endParaRPr lang="zh-CN" altLang="en-US" b="1">
              <a:solidFill>
                <a:srgbClr val="FFFFFF"/>
              </a:solidFill>
              <a:latin typeface="+mn-ea"/>
              <a:cs typeface="+mn-ea"/>
              <a:sym typeface="+mn-ea"/>
            </a:endParaRPr>
          </a:p>
        </p:txBody>
      </p:sp>
      <p:sp>
        <p:nvSpPr>
          <p:cNvPr id="16" name="矩形 15"/>
          <p:cNvSpPr/>
          <p:nvPr>
            <p:custDataLst>
              <p:tags r:id="rId13"/>
            </p:custDataLst>
          </p:nvPr>
        </p:nvSpPr>
        <p:spPr>
          <a:xfrm>
            <a:off x="761365" y="2739072"/>
            <a:ext cx="7006590" cy="69405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kern="0" dirty="0">
                <a:ln>
                  <a:noFill/>
                  <a:prstDash val="sysDot"/>
                </a:ln>
                <a:solidFill>
                  <a:schemeClr val="tx1">
                    <a:lumMod val="85000"/>
                    <a:lumOff val="15000"/>
                  </a:schemeClr>
                </a:solidFill>
                <a:latin typeface="+mn-ea"/>
                <a:cs typeface="汉仪正圆-45W" panose="00020600040101010101" charset="-122"/>
                <a:sym typeface="+mn-ea"/>
              </a:rPr>
              <a:t>以《Seeing the doctor》为例，深入剖析课本中的对话内容，明确其中涉及的病症描述、医生询问与建议等关键知识点。如课本中可能有学生描述自己“ I have a headache”，医生给出“ You should have a rest”等建议。</a:t>
            </a:r>
            <a:endParaRPr lang="zh-CN" altLang="en-US" sz="2000" kern="0" dirty="0">
              <a:ln>
                <a:noFill/>
                <a:prstDash val="sysDot"/>
              </a:ln>
              <a:solidFill>
                <a:schemeClr val="tx1">
                  <a:lumMod val="85000"/>
                  <a:lumOff val="15000"/>
                </a:schemeClr>
              </a:solidFill>
              <a:latin typeface="+mn-ea"/>
              <a:cs typeface="汉仪正圆-45W" panose="00020600040101010101" charset="-122"/>
              <a:sym typeface="+mn-ea"/>
            </a:endParaRPr>
          </a:p>
        </p:txBody>
      </p:sp>
      <p:sp>
        <p:nvSpPr>
          <p:cNvPr id="18" name="TAPE_9_-3713&amp;3229"/>
          <p:cNvSpPr/>
          <p:nvPr>
            <p:custDataLst>
              <p:tags r:id="rId14"/>
            </p:custDataLst>
          </p:nvPr>
        </p:nvSpPr>
        <p:spPr>
          <a:xfrm>
            <a:off x="1071880" y="4753927"/>
            <a:ext cx="3175000" cy="469900"/>
          </a:xfrm>
          <a:custGeom>
            <a:avLst/>
            <a:gdLst/>
            <a:ahLst/>
            <a:cxnLst/>
            <a:rect l="l" t="t" r="r" b="b"/>
            <a:pathLst>
              <a:path w="3175000" h="469900">
                <a:moveTo>
                  <a:pt x="3167380" y="356422"/>
                </a:moveTo>
                <a:cubicBezTo>
                  <a:pt x="3140240" y="299996"/>
                  <a:pt x="3067304" y="303008"/>
                  <a:pt x="3015056" y="283329"/>
                </a:cubicBezTo>
                <a:cubicBezTo>
                  <a:pt x="3113265" y="187747"/>
                  <a:pt x="2987586" y="171682"/>
                  <a:pt x="2917355" y="145377"/>
                </a:cubicBezTo>
                <a:cubicBezTo>
                  <a:pt x="3066631" y="-4824"/>
                  <a:pt x="2840177" y="18871"/>
                  <a:pt x="2753500" y="17666"/>
                </a:cubicBezTo>
                <a:cubicBezTo>
                  <a:pt x="2593886" y="15458"/>
                  <a:pt x="493780" y="1602"/>
                  <a:pt x="353163" y="197"/>
                </a:cubicBezTo>
                <a:cubicBezTo>
                  <a:pt x="298036" y="-406"/>
                  <a:pt x="-32556" y="-5627"/>
                  <a:pt x="75493" y="112446"/>
                </a:cubicBezTo>
                <a:cubicBezTo>
                  <a:pt x="-170628" y="199594"/>
                  <a:pt x="269710" y="265057"/>
                  <a:pt x="201861" y="274695"/>
                </a:cubicBezTo>
                <a:cubicBezTo>
                  <a:pt x="94999" y="289956"/>
                  <a:pt x="-41207" y="406622"/>
                  <a:pt x="138253" y="453008"/>
                </a:cubicBezTo>
                <a:cubicBezTo>
                  <a:pt x="196433" y="468069"/>
                  <a:pt x="2619159" y="475298"/>
                  <a:pt x="2804058" y="465257"/>
                </a:cubicBezTo>
                <a:cubicBezTo>
                  <a:pt x="2890901" y="460437"/>
                  <a:pt x="2993009" y="470277"/>
                  <a:pt x="3078328" y="448992"/>
                </a:cubicBezTo>
                <a:cubicBezTo>
                  <a:pt x="3096654" y="444374"/>
                  <a:pt x="3204185" y="433128"/>
                  <a:pt x="3167380" y="356422"/>
                </a:cubicBezTo>
              </a:path>
            </a:pathLst>
          </a:custGeom>
          <a:solidFill>
            <a:schemeClr val="accent1"/>
          </a:solidFill>
        </p:spPr>
      </p:sp>
      <p:sp>
        <p:nvSpPr>
          <p:cNvPr id="19" name="Union-3713&amp;3230"/>
          <p:cNvSpPr/>
          <p:nvPr>
            <p:custDataLst>
              <p:tags r:id="rId15"/>
            </p:custDataLst>
          </p:nvPr>
        </p:nvSpPr>
        <p:spPr>
          <a:xfrm>
            <a:off x="1202690" y="4844097"/>
            <a:ext cx="2682240" cy="365125"/>
          </a:xfrm>
          <a:custGeom>
            <a:avLst/>
            <a:gdLst/>
            <a:ahLst/>
            <a:cxnLst/>
            <a:rect l="l" t="t" r="r" b="b"/>
            <a:pathLst>
              <a:path w="2682092" h="365364">
                <a:moveTo>
                  <a:pt x="19827" y="25424"/>
                </a:moveTo>
                <a:cubicBezTo>
                  <a:pt x="11527" y="25933"/>
                  <a:pt x="10002" y="19157"/>
                  <a:pt x="9833" y="12550"/>
                </a:cubicBezTo>
                <a:cubicBezTo>
                  <a:pt x="9664" y="6282"/>
                  <a:pt x="11527" y="184"/>
                  <a:pt x="18980" y="15"/>
                </a:cubicBezTo>
                <a:cubicBezTo>
                  <a:pt x="26095" y="-324"/>
                  <a:pt x="28466" y="5266"/>
                  <a:pt x="29822" y="11025"/>
                </a:cubicBezTo>
                <a:cubicBezTo>
                  <a:pt x="29724" y="11501"/>
                  <a:pt x="29629" y="11980"/>
                  <a:pt x="29534" y="12459"/>
                </a:cubicBezTo>
                <a:cubicBezTo>
                  <a:pt x="28309" y="18645"/>
                  <a:pt x="27059" y="24953"/>
                  <a:pt x="19827" y="25424"/>
                </a:cubicBezTo>
                <a:moveTo>
                  <a:pt x="1020308" y="30167"/>
                </a:moveTo>
                <a:cubicBezTo>
                  <a:pt x="1014887" y="27626"/>
                  <a:pt x="1011668" y="22883"/>
                  <a:pt x="1014548" y="16784"/>
                </a:cubicBezTo>
                <a:cubicBezTo>
                  <a:pt x="1017427" y="10686"/>
                  <a:pt x="1023696" y="10178"/>
                  <a:pt x="1028777" y="12380"/>
                </a:cubicBezTo>
                <a:cubicBezTo>
                  <a:pt x="1034368" y="14752"/>
                  <a:pt x="1037247" y="20172"/>
                  <a:pt x="1036231" y="26779"/>
                </a:cubicBezTo>
                <a:cubicBezTo>
                  <a:pt x="1031657" y="32538"/>
                  <a:pt x="1025898" y="32708"/>
                  <a:pt x="1020308" y="30167"/>
                </a:cubicBezTo>
                <a:moveTo>
                  <a:pt x="1168170" y="166701"/>
                </a:moveTo>
                <a:cubicBezTo>
                  <a:pt x="1165290" y="173477"/>
                  <a:pt x="1169864" y="177881"/>
                  <a:pt x="1175624" y="180423"/>
                </a:cubicBezTo>
                <a:cubicBezTo>
                  <a:pt x="1181552" y="183133"/>
                  <a:pt x="1188498" y="184657"/>
                  <a:pt x="1191547" y="177034"/>
                </a:cubicBezTo>
                <a:cubicBezTo>
                  <a:pt x="1194246" y="170207"/>
                  <a:pt x="1189058" y="166356"/>
                  <a:pt x="1183933" y="162552"/>
                </a:cubicBezTo>
                <a:cubicBezTo>
                  <a:pt x="1183590" y="162297"/>
                  <a:pt x="1183248" y="162043"/>
                  <a:pt x="1182908" y="161789"/>
                </a:cubicBezTo>
                <a:cubicBezTo>
                  <a:pt x="1177149" y="160434"/>
                  <a:pt x="1171049" y="160095"/>
                  <a:pt x="1168170" y="166701"/>
                </a:cubicBezTo>
                <a:moveTo>
                  <a:pt x="941183" y="194145"/>
                </a:moveTo>
                <a:cubicBezTo>
                  <a:pt x="932884" y="194653"/>
                  <a:pt x="932036" y="187538"/>
                  <a:pt x="932036" y="181949"/>
                </a:cubicBezTo>
                <a:cubicBezTo>
                  <a:pt x="932036" y="176188"/>
                  <a:pt x="935086" y="170599"/>
                  <a:pt x="941861" y="171107"/>
                </a:cubicBezTo>
                <a:cubicBezTo>
                  <a:pt x="948299" y="171615"/>
                  <a:pt x="951009" y="176527"/>
                  <a:pt x="950670" y="180593"/>
                </a:cubicBezTo>
                <a:cubicBezTo>
                  <a:pt x="950501" y="189233"/>
                  <a:pt x="947790" y="193806"/>
                  <a:pt x="941183" y="194145"/>
                </a:cubicBezTo>
                <a:moveTo>
                  <a:pt x="1102458" y="356088"/>
                </a:moveTo>
                <a:cubicBezTo>
                  <a:pt x="1099069" y="360661"/>
                  <a:pt x="1094835" y="364388"/>
                  <a:pt x="1089076" y="360323"/>
                </a:cubicBezTo>
                <a:cubicBezTo>
                  <a:pt x="1085348" y="357612"/>
                  <a:pt x="1085519" y="353378"/>
                  <a:pt x="1087551" y="348803"/>
                </a:cubicBezTo>
                <a:cubicBezTo>
                  <a:pt x="1090939" y="341520"/>
                  <a:pt x="1096020" y="341012"/>
                  <a:pt x="1102458" y="344230"/>
                </a:cubicBezTo>
                <a:lnTo>
                  <a:pt x="1102458" y="356088"/>
                </a:lnTo>
                <a:moveTo>
                  <a:pt x="1616494" y="181949"/>
                </a:moveTo>
                <a:cubicBezTo>
                  <a:pt x="1616494" y="187538"/>
                  <a:pt x="1617345" y="194653"/>
                  <a:pt x="1625638" y="194145"/>
                </a:cubicBezTo>
                <a:cubicBezTo>
                  <a:pt x="1632255" y="193806"/>
                  <a:pt x="1634960" y="189233"/>
                  <a:pt x="1635125" y="180593"/>
                </a:cubicBezTo>
                <a:cubicBezTo>
                  <a:pt x="1635468" y="176527"/>
                  <a:pt x="1632763" y="171615"/>
                  <a:pt x="1626324" y="171107"/>
                </a:cubicBezTo>
                <a:cubicBezTo>
                  <a:pt x="1619542" y="170599"/>
                  <a:pt x="1616494" y="176188"/>
                  <a:pt x="1616494" y="181949"/>
                </a:cubicBezTo>
                <a:moveTo>
                  <a:pt x="2310105" y="194145"/>
                </a:moveTo>
                <a:cubicBezTo>
                  <a:pt x="2301799" y="194653"/>
                  <a:pt x="2300961" y="187538"/>
                  <a:pt x="2300961" y="181949"/>
                </a:cubicBezTo>
                <a:cubicBezTo>
                  <a:pt x="2300961" y="176188"/>
                  <a:pt x="2304009" y="170599"/>
                  <a:pt x="2310778" y="171107"/>
                </a:cubicBezTo>
                <a:cubicBezTo>
                  <a:pt x="2317217" y="171615"/>
                  <a:pt x="2319934" y="176527"/>
                  <a:pt x="2319592" y="180593"/>
                </a:cubicBezTo>
                <a:cubicBezTo>
                  <a:pt x="2319426" y="189233"/>
                  <a:pt x="2316709" y="193806"/>
                  <a:pt x="2310105" y="194145"/>
                </a:cubicBezTo>
                <a:moveTo>
                  <a:pt x="1860080" y="180423"/>
                </a:moveTo>
                <a:cubicBezTo>
                  <a:pt x="1854327" y="177881"/>
                  <a:pt x="1849755" y="173477"/>
                  <a:pt x="1852625" y="166701"/>
                </a:cubicBezTo>
                <a:cubicBezTo>
                  <a:pt x="1855508" y="160095"/>
                  <a:pt x="1861604" y="160434"/>
                  <a:pt x="1867370" y="161789"/>
                </a:cubicBezTo>
                <a:cubicBezTo>
                  <a:pt x="1867713" y="162043"/>
                  <a:pt x="1868056" y="162297"/>
                  <a:pt x="1868399" y="162552"/>
                </a:cubicBezTo>
                <a:cubicBezTo>
                  <a:pt x="1873517" y="166356"/>
                  <a:pt x="1878711" y="170207"/>
                  <a:pt x="1876006" y="177034"/>
                </a:cubicBezTo>
                <a:cubicBezTo>
                  <a:pt x="1872958" y="184657"/>
                  <a:pt x="1866011" y="183133"/>
                  <a:pt x="1860080" y="180423"/>
                </a:cubicBezTo>
                <a:moveTo>
                  <a:pt x="2537092" y="166701"/>
                </a:moveTo>
                <a:cubicBezTo>
                  <a:pt x="2534209" y="173477"/>
                  <a:pt x="2538781" y="177881"/>
                  <a:pt x="2544547" y="180423"/>
                </a:cubicBezTo>
                <a:cubicBezTo>
                  <a:pt x="2550477" y="183133"/>
                  <a:pt x="2557424" y="184657"/>
                  <a:pt x="2560472" y="177034"/>
                </a:cubicBezTo>
                <a:cubicBezTo>
                  <a:pt x="2563165" y="170207"/>
                  <a:pt x="2557983" y="166356"/>
                  <a:pt x="2552852" y="162552"/>
                </a:cubicBezTo>
                <a:cubicBezTo>
                  <a:pt x="2552510" y="162297"/>
                  <a:pt x="2552167" y="162043"/>
                  <a:pt x="2551824" y="161789"/>
                </a:cubicBezTo>
                <a:cubicBezTo>
                  <a:pt x="2546071" y="160434"/>
                  <a:pt x="2539975" y="160095"/>
                  <a:pt x="2537092" y="166701"/>
                </a:cubicBezTo>
                <a:moveTo>
                  <a:pt x="1699006" y="16784"/>
                </a:moveTo>
                <a:cubicBezTo>
                  <a:pt x="1696123" y="22883"/>
                  <a:pt x="1699349" y="27626"/>
                  <a:pt x="1704772" y="30167"/>
                </a:cubicBezTo>
                <a:cubicBezTo>
                  <a:pt x="1710360" y="32708"/>
                  <a:pt x="1716113" y="32538"/>
                  <a:pt x="1720698" y="26779"/>
                </a:cubicBezTo>
                <a:cubicBezTo>
                  <a:pt x="1721714" y="20172"/>
                  <a:pt x="1718831" y="14752"/>
                  <a:pt x="1713243" y="12380"/>
                </a:cubicBezTo>
                <a:cubicBezTo>
                  <a:pt x="1708150" y="10178"/>
                  <a:pt x="1701889" y="10686"/>
                  <a:pt x="1699006" y="16784"/>
                </a:cubicBezTo>
                <a:moveTo>
                  <a:pt x="2389226" y="30167"/>
                </a:moveTo>
                <a:cubicBezTo>
                  <a:pt x="2383803" y="27626"/>
                  <a:pt x="2380590" y="22883"/>
                  <a:pt x="2383473" y="16784"/>
                </a:cubicBezTo>
                <a:cubicBezTo>
                  <a:pt x="2386343" y="10686"/>
                  <a:pt x="2392617" y="10178"/>
                  <a:pt x="2397697" y="12380"/>
                </a:cubicBezTo>
                <a:cubicBezTo>
                  <a:pt x="2403285" y="14752"/>
                  <a:pt x="2406167" y="20172"/>
                  <a:pt x="2405151" y="26779"/>
                </a:cubicBezTo>
                <a:cubicBezTo>
                  <a:pt x="2400579" y="32538"/>
                  <a:pt x="2394814" y="32708"/>
                  <a:pt x="2389226" y="30167"/>
                </a:cubicBezTo>
                <a:moveTo>
                  <a:pt x="1288606" y="348127"/>
                </a:moveTo>
                <a:cubicBezTo>
                  <a:pt x="1284542" y="354226"/>
                  <a:pt x="1288275" y="359646"/>
                  <a:pt x="1293863" y="362527"/>
                </a:cubicBezTo>
                <a:cubicBezTo>
                  <a:pt x="1299959" y="365745"/>
                  <a:pt x="1307744" y="367439"/>
                  <a:pt x="1311821" y="360832"/>
                </a:cubicBezTo>
                <a:cubicBezTo>
                  <a:pt x="1315720" y="354808"/>
                  <a:pt x="1310399" y="349877"/>
                  <a:pt x="1305763" y="345592"/>
                </a:cubicBezTo>
                <a:lnTo>
                  <a:pt x="1305204" y="345078"/>
                </a:lnTo>
                <a:cubicBezTo>
                  <a:pt x="1299108" y="342538"/>
                  <a:pt x="1292670" y="342199"/>
                  <a:pt x="1288606" y="348127"/>
                </a:cubicBezTo>
                <a:moveTo>
                  <a:pt x="1978317" y="362527"/>
                </a:moveTo>
                <a:cubicBezTo>
                  <a:pt x="1972729" y="359646"/>
                  <a:pt x="1969008" y="354226"/>
                  <a:pt x="1973072" y="348127"/>
                </a:cubicBezTo>
                <a:cubicBezTo>
                  <a:pt x="1977136" y="342199"/>
                  <a:pt x="1983575" y="342538"/>
                  <a:pt x="1989671" y="345078"/>
                </a:cubicBezTo>
                <a:lnTo>
                  <a:pt x="1990230" y="345592"/>
                </a:lnTo>
                <a:cubicBezTo>
                  <a:pt x="1994852" y="349877"/>
                  <a:pt x="2000187" y="354808"/>
                  <a:pt x="1996275" y="360832"/>
                </a:cubicBezTo>
                <a:cubicBezTo>
                  <a:pt x="1992211" y="367439"/>
                  <a:pt x="1984413" y="365745"/>
                  <a:pt x="1978317" y="362527"/>
                </a:cubicBezTo>
                <a:moveTo>
                  <a:pt x="2657526" y="348127"/>
                </a:moveTo>
                <a:cubicBezTo>
                  <a:pt x="2653462" y="354226"/>
                  <a:pt x="2657196" y="359646"/>
                  <a:pt x="2662784" y="362527"/>
                </a:cubicBezTo>
                <a:cubicBezTo>
                  <a:pt x="2668880" y="365745"/>
                  <a:pt x="2676665" y="367439"/>
                  <a:pt x="2680741" y="360832"/>
                </a:cubicBezTo>
                <a:cubicBezTo>
                  <a:pt x="2684640" y="354808"/>
                  <a:pt x="2679319" y="349877"/>
                  <a:pt x="2674684" y="345592"/>
                </a:cubicBezTo>
                <a:lnTo>
                  <a:pt x="2674125" y="345078"/>
                </a:lnTo>
                <a:cubicBezTo>
                  <a:pt x="2668029" y="342538"/>
                  <a:pt x="2661590" y="342199"/>
                  <a:pt x="2657526" y="348127"/>
                </a:cubicBezTo>
                <a:moveTo>
                  <a:pt x="721628" y="169581"/>
                </a:moveTo>
                <a:cubicBezTo>
                  <a:pt x="721798" y="163313"/>
                  <a:pt x="725016" y="157554"/>
                  <a:pt x="732300" y="158570"/>
                </a:cubicBezTo>
                <a:cubicBezTo>
                  <a:pt x="739585" y="159586"/>
                  <a:pt x="742126" y="165515"/>
                  <a:pt x="742126" y="172122"/>
                </a:cubicBezTo>
                <a:lnTo>
                  <a:pt x="741892" y="172912"/>
                </a:lnTo>
                <a:cubicBezTo>
                  <a:pt x="740096" y="178996"/>
                  <a:pt x="738087" y="185807"/>
                  <a:pt x="730945" y="184996"/>
                </a:cubicBezTo>
                <a:cubicBezTo>
                  <a:pt x="723322" y="184149"/>
                  <a:pt x="721459" y="176356"/>
                  <a:pt x="721628" y="169581"/>
                </a:cubicBezTo>
                <a:moveTo>
                  <a:pt x="1416761" y="158570"/>
                </a:moveTo>
                <a:cubicBezTo>
                  <a:pt x="1409471" y="157554"/>
                  <a:pt x="1406258" y="163313"/>
                  <a:pt x="1406093" y="169581"/>
                </a:cubicBezTo>
                <a:cubicBezTo>
                  <a:pt x="1405915" y="176356"/>
                  <a:pt x="1407782" y="184149"/>
                  <a:pt x="1415402" y="184996"/>
                </a:cubicBezTo>
                <a:cubicBezTo>
                  <a:pt x="1422552" y="185807"/>
                  <a:pt x="1424559" y="178996"/>
                  <a:pt x="1426350" y="172912"/>
                </a:cubicBezTo>
                <a:lnTo>
                  <a:pt x="1426591" y="172122"/>
                </a:lnTo>
                <a:cubicBezTo>
                  <a:pt x="1426591" y="165515"/>
                  <a:pt x="1424051" y="159586"/>
                  <a:pt x="1416761" y="158570"/>
                </a:cubicBezTo>
                <a:moveTo>
                  <a:pt x="2090547" y="169581"/>
                </a:moveTo>
                <a:cubicBezTo>
                  <a:pt x="2090725" y="163313"/>
                  <a:pt x="2093938" y="157554"/>
                  <a:pt x="2101228" y="158570"/>
                </a:cubicBezTo>
                <a:cubicBezTo>
                  <a:pt x="2108505" y="159586"/>
                  <a:pt x="2111045" y="165515"/>
                  <a:pt x="2111045" y="172122"/>
                </a:cubicBezTo>
                <a:lnTo>
                  <a:pt x="2110816" y="172912"/>
                </a:lnTo>
                <a:cubicBezTo>
                  <a:pt x="2109013" y="178996"/>
                  <a:pt x="2107006" y="185807"/>
                  <a:pt x="2099869" y="184996"/>
                </a:cubicBezTo>
                <a:cubicBezTo>
                  <a:pt x="2092249" y="184149"/>
                  <a:pt x="2090382" y="176356"/>
                  <a:pt x="2090547" y="169581"/>
                </a:cubicBezTo>
                <a:moveTo>
                  <a:pt x="576130" y="351683"/>
                </a:moveTo>
                <a:cubicBezTo>
                  <a:pt x="576299" y="345924"/>
                  <a:pt x="572573" y="340672"/>
                  <a:pt x="566306" y="340333"/>
                </a:cubicBezTo>
                <a:cubicBezTo>
                  <a:pt x="558852" y="339994"/>
                  <a:pt x="557158" y="346263"/>
                  <a:pt x="555972" y="352191"/>
                </a:cubicBezTo>
                <a:cubicBezTo>
                  <a:pt x="556650" y="357951"/>
                  <a:pt x="558005" y="363879"/>
                  <a:pt x="564951" y="364218"/>
                </a:cubicBezTo>
                <a:cubicBezTo>
                  <a:pt x="572743" y="364388"/>
                  <a:pt x="576130" y="358290"/>
                  <a:pt x="576130" y="351683"/>
                </a:cubicBezTo>
                <a:moveTo>
                  <a:pt x="776027" y="351346"/>
                </a:moveTo>
                <a:cubicBezTo>
                  <a:pt x="772300" y="351514"/>
                  <a:pt x="769591" y="347619"/>
                  <a:pt x="769591" y="343045"/>
                </a:cubicBezTo>
                <a:cubicBezTo>
                  <a:pt x="769591" y="337964"/>
                  <a:pt x="770607" y="333559"/>
                  <a:pt x="777043" y="333389"/>
                </a:cubicBezTo>
                <a:cubicBezTo>
                  <a:pt x="781889" y="333238"/>
                  <a:pt x="782809" y="336471"/>
                  <a:pt x="783797" y="339941"/>
                </a:cubicBezTo>
                <a:cubicBezTo>
                  <a:pt x="783914" y="340354"/>
                  <a:pt x="784032" y="340769"/>
                  <a:pt x="784158" y="341182"/>
                </a:cubicBezTo>
                <a:cubicBezTo>
                  <a:pt x="783142" y="345925"/>
                  <a:pt x="781108" y="351006"/>
                  <a:pt x="776027" y="351346"/>
                </a:cubicBezTo>
                <a:moveTo>
                  <a:pt x="665061" y="36774"/>
                </a:moveTo>
                <a:cubicBezTo>
                  <a:pt x="667602" y="30676"/>
                  <a:pt x="664722" y="26272"/>
                  <a:pt x="656930" y="22375"/>
                </a:cubicBezTo>
                <a:cubicBezTo>
                  <a:pt x="653373" y="20343"/>
                  <a:pt x="647783" y="20512"/>
                  <a:pt x="644564" y="26102"/>
                </a:cubicBezTo>
                <a:cubicBezTo>
                  <a:pt x="641176" y="32031"/>
                  <a:pt x="644733" y="37283"/>
                  <a:pt x="649985" y="39654"/>
                </a:cubicBezTo>
                <a:cubicBezTo>
                  <a:pt x="655066" y="42195"/>
                  <a:pt x="661673" y="44567"/>
                  <a:pt x="665061" y="36774"/>
                </a:cubicBezTo>
                <a:moveTo>
                  <a:pt x="8" y="278844"/>
                </a:moveTo>
                <a:cubicBezTo>
                  <a:pt x="-161" y="285619"/>
                  <a:pt x="2379" y="291887"/>
                  <a:pt x="8308" y="291549"/>
                </a:cubicBezTo>
                <a:cubicBezTo>
                  <a:pt x="15253" y="291210"/>
                  <a:pt x="19827" y="285111"/>
                  <a:pt x="19827" y="277828"/>
                </a:cubicBezTo>
                <a:cubicBezTo>
                  <a:pt x="19827" y="271729"/>
                  <a:pt x="16101" y="267155"/>
                  <a:pt x="9833" y="267325"/>
                </a:cubicBezTo>
                <a:cubicBezTo>
                  <a:pt x="2549" y="267494"/>
                  <a:pt x="686" y="273423"/>
                  <a:pt x="8" y="278844"/>
                </a:cubicBezTo>
                <a:moveTo>
                  <a:pt x="298155" y="50665"/>
                </a:moveTo>
                <a:cubicBezTo>
                  <a:pt x="302391" y="46599"/>
                  <a:pt x="307303" y="47616"/>
                  <a:pt x="309674" y="52190"/>
                </a:cubicBezTo>
                <a:cubicBezTo>
                  <a:pt x="314018" y="60349"/>
                  <a:pt x="309159" y="63908"/>
                  <a:pt x="304074" y="67631"/>
                </a:cubicBezTo>
                <a:cubicBezTo>
                  <a:pt x="302613" y="68701"/>
                  <a:pt x="301135" y="69783"/>
                  <a:pt x="299850" y="70993"/>
                </a:cubicBezTo>
                <a:cubicBezTo>
                  <a:pt x="293412" y="64217"/>
                  <a:pt x="290872" y="57610"/>
                  <a:pt x="298155" y="50665"/>
                </a:cubicBezTo>
                <a:moveTo>
                  <a:pt x="469238" y="199734"/>
                </a:moveTo>
                <a:cubicBezTo>
                  <a:pt x="472625" y="202275"/>
                  <a:pt x="479740" y="202952"/>
                  <a:pt x="482281" y="196854"/>
                </a:cubicBezTo>
                <a:cubicBezTo>
                  <a:pt x="485499" y="188723"/>
                  <a:pt x="481603" y="180423"/>
                  <a:pt x="473641" y="176187"/>
                </a:cubicBezTo>
                <a:cubicBezTo>
                  <a:pt x="467882" y="172969"/>
                  <a:pt x="460599" y="172969"/>
                  <a:pt x="457380" y="180083"/>
                </a:cubicBezTo>
                <a:cubicBezTo>
                  <a:pt x="453484" y="188892"/>
                  <a:pt x="459073" y="194652"/>
                  <a:pt x="469238" y="199734"/>
                </a:cubicBezTo>
                <a:moveTo>
                  <a:pt x="480428" y="30338"/>
                </a:moveTo>
                <a:cubicBezTo>
                  <a:pt x="478057" y="35759"/>
                  <a:pt x="471451" y="35251"/>
                  <a:pt x="465352" y="32201"/>
                </a:cubicBezTo>
                <a:cubicBezTo>
                  <a:pt x="460779" y="29152"/>
                  <a:pt x="456204" y="24917"/>
                  <a:pt x="459254" y="18311"/>
                </a:cubicBezTo>
                <a:cubicBezTo>
                  <a:pt x="461964" y="12551"/>
                  <a:pt x="467724" y="11196"/>
                  <a:pt x="473145" y="13907"/>
                </a:cubicBezTo>
                <a:cubicBezTo>
                  <a:pt x="479751" y="17294"/>
                  <a:pt x="483138" y="23901"/>
                  <a:pt x="480428" y="30338"/>
                </a:cubicBezTo>
                <a:moveTo>
                  <a:pt x="149586" y="178899"/>
                </a:moveTo>
                <a:cubicBezTo>
                  <a:pt x="152635" y="188554"/>
                  <a:pt x="159581" y="189062"/>
                  <a:pt x="168558" y="186352"/>
                </a:cubicBezTo>
                <a:cubicBezTo>
                  <a:pt x="168079" y="184696"/>
                  <a:pt x="167785" y="182930"/>
                  <a:pt x="167494" y="181182"/>
                </a:cubicBezTo>
                <a:cubicBezTo>
                  <a:pt x="166445" y="174884"/>
                  <a:pt x="165438" y="168844"/>
                  <a:pt x="156022" y="169243"/>
                </a:cubicBezTo>
                <a:cubicBezTo>
                  <a:pt x="150941" y="169412"/>
                  <a:pt x="147723" y="173308"/>
                  <a:pt x="149586" y="178899"/>
                </a:cubicBezTo>
                <a:moveTo>
                  <a:pt x="322379" y="308826"/>
                </a:moveTo>
                <a:cubicBezTo>
                  <a:pt x="326274" y="311875"/>
                  <a:pt x="330002" y="315942"/>
                  <a:pt x="327969" y="320684"/>
                </a:cubicBezTo>
                <a:cubicBezTo>
                  <a:pt x="326614" y="324072"/>
                  <a:pt x="321870" y="324919"/>
                  <a:pt x="317636" y="322886"/>
                </a:cubicBezTo>
                <a:cubicBezTo>
                  <a:pt x="313061" y="320515"/>
                  <a:pt x="309504" y="317805"/>
                  <a:pt x="312216" y="311875"/>
                </a:cubicBezTo>
                <a:cubicBezTo>
                  <a:pt x="314249" y="307339"/>
                  <a:pt x="317871" y="308003"/>
                  <a:pt x="321483" y="308665"/>
                </a:cubicBezTo>
                <a:cubicBezTo>
                  <a:pt x="321781" y="308719"/>
                  <a:pt x="322081" y="308775"/>
                  <a:pt x="322379" y="308826"/>
                </a:cubicBezTo>
              </a:path>
            </a:pathLst>
          </a:custGeom>
          <a:solidFill>
            <a:srgbClr val="FEF4E1">
              <a:alpha val="75000"/>
            </a:srgbClr>
          </a:solidFill>
        </p:spPr>
      </p:sp>
      <p:sp>
        <p:nvSpPr>
          <p:cNvPr id="20" name="Union-3713&amp;3303"/>
          <p:cNvSpPr/>
          <p:nvPr>
            <p:custDataLst>
              <p:tags r:id="rId16"/>
            </p:custDataLst>
          </p:nvPr>
        </p:nvSpPr>
        <p:spPr>
          <a:xfrm>
            <a:off x="754380" y="4957127"/>
            <a:ext cx="198755" cy="247015"/>
          </a:xfrm>
          <a:custGeom>
            <a:avLst/>
            <a:gdLst/>
            <a:ahLst/>
            <a:cxnLst/>
            <a:rect l="l" t="t" r="r" b="b"/>
            <a:pathLst>
              <a:path w="198864" h="247083">
                <a:moveTo>
                  <a:pt x="99924" y="237801"/>
                </a:moveTo>
                <a:cubicBezTo>
                  <a:pt x="99825" y="231235"/>
                  <a:pt x="99702" y="224669"/>
                  <a:pt x="99553" y="218105"/>
                </a:cubicBezTo>
                <a:cubicBezTo>
                  <a:pt x="140682" y="165063"/>
                  <a:pt x="171373" y="102676"/>
                  <a:pt x="194608" y="37624"/>
                </a:cubicBezTo>
                <a:cubicBezTo>
                  <a:pt x="196889" y="31224"/>
                  <a:pt x="199132" y="24616"/>
                  <a:pt x="198840" y="17812"/>
                </a:cubicBezTo>
                <a:cubicBezTo>
                  <a:pt x="198547" y="11009"/>
                  <a:pt x="195133" y="3926"/>
                  <a:pt x="188904" y="1207"/>
                </a:cubicBezTo>
                <a:cubicBezTo>
                  <a:pt x="179540" y="-2877"/>
                  <a:pt x="169262" y="4145"/>
                  <a:pt x="161886" y="11204"/>
                </a:cubicBezTo>
                <a:cubicBezTo>
                  <a:pt x="129383" y="42319"/>
                  <a:pt x="106668" y="83083"/>
                  <a:pt x="95907" y="126745"/>
                </a:cubicBezTo>
                <a:cubicBezTo>
                  <a:pt x="93667" y="87644"/>
                  <a:pt x="90556" y="48591"/>
                  <a:pt x="86577" y="9629"/>
                </a:cubicBezTo>
                <a:cubicBezTo>
                  <a:pt x="86063" y="4605"/>
                  <a:pt x="81575" y="949"/>
                  <a:pt x="76551" y="1462"/>
                </a:cubicBezTo>
                <a:cubicBezTo>
                  <a:pt x="71527" y="1975"/>
                  <a:pt x="67870" y="6464"/>
                  <a:pt x="68383" y="11488"/>
                </a:cubicBezTo>
                <a:cubicBezTo>
                  <a:pt x="72443" y="51233"/>
                  <a:pt x="75592" y="91073"/>
                  <a:pt x="77829" y="130964"/>
                </a:cubicBezTo>
                <a:cubicBezTo>
                  <a:pt x="68971" y="117009"/>
                  <a:pt x="58910" y="103818"/>
                  <a:pt x="47791" y="91596"/>
                </a:cubicBezTo>
                <a:cubicBezTo>
                  <a:pt x="42037" y="85269"/>
                  <a:pt x="35746" y="79026"/>
                  <a:pt x="27748" y="76003"/>
                </a:cubicBezTo>
                <a:cubicBezTo>
                  <a:pt x="19750" y="72979"/>
                  <a:pt x="9643" y="73979"/>
                  <a:pt x="4132" y="80514"/>
                </a:cubicBezTo>
                <a:cubicBezTo>
                  <a:pt x="-3159" y="89158"/>
                  <a:pt x="547" y="102240"/>
                  <a:pt x="4949" y="112664"/>
                </a:cubicBezTo>
                <a:cubicBezTo>
                  <a:pt x="20189" y="148740"/>
                  <a:pt x="39550" y="183073"/>
                  <a:pt x="62531" y="214796"/>
                </a:cubicBezTo>
                <a:cubicBezTo>
                  <a:pt x="67942" y="222253"/>
                  <a:pt x="73970" y="229873"/>
                  <a:pt x="81586" y="234766"/>
                </a:cubicBezTo>
                <a:cubicBezTo>
                  <a:pt x="81604" y="235869"/>
                  <a:pt x="81622" y="236973"/>
                  <a:pt x="81638" y="238077"/>
                </a:cubicBezTo>
                <a:cubicBezTo>
                  <a:pt x="81715" y="243126"/>
                  <a:pt x="85870" y="247159"/>
                  <a:pt x="90919" y="247082"/>
                </a:cubicBezTo>
                <a:cubicBezTo>
                  <a:pt x="95969" y="247006"/>
                  <a:pt x="100001" y="242851"/>
                  <a:pt x="99924" y="237801"/>
                </a:cubicBezTo>
              </a:path>
            </a:pathLst>
          </a:custGeom>
          <a:solidFill>
            <a:srgbClr val="8AB82D"/>
          </a:solidFill>
        </p:spPr>
      </p:sp>
      <p:sp>
        <p:nvSpPr>
          <p:cNvPr id="24" name="Vector-3713&amp;3307"/>
          <p:cNvSpPr/>
          <p:nvPr>
            <p:custDataLst>
              <p:tags r:id="rId17"/>
            </p:custDataLst>
          </p:nvPr>
        </p:nvSpPr>
        <p:spPr>
          <a:xfrm>
            <a:off x="761365" y="4792027"/>
            <a:ext cx="134620" cy="195580"/>
          </a:xfrm>
          <a:custGeom>
            <a:avLst/>
            <a:gdLst/>
            <a:ahLst/>
            <a:cxnLst/>
            <a:rect l="l" t="t" r="r" b="b"/>
            <a:pathLst>
              <a:path w="134533" h="195378">
                <a:moveTo>
                  <a:pt x="10668" y="125521"/>
                </a:moveTo>
                <a:cubicBezTo>
                  <a:pt x="16313" y="143090"/>
                  <a:pt x="22689" y="160962"/>
                  <a:pt x="34698" y="174972"/>
                </a:cubicBezTo>
                <a:cubicBezTo>
                  <a:pt x="46708" y="188980"/>
                  <a:pt x="65642" y="198502"/>
                  <a:pt x="83637" y="194429"/>
                </a:cubicBezTo>
                <a:cubicBezTo>
                  <a:pt x="98524" y="191065"/>
                  <a:pt x="110264" y="179031"/>
                  <a:pt x="117019" y="165351"/>
                </a:cubicBezTo>
                <a:cubicBezTo>
                  <a:pt x="123773" y="151672"/>
                  <a:pt x="126248" y="136323"/>
                  <a:pt x="128504" y="121241"/>
                </a:cubicBezTo>
                <a:cubicBezTo>
                  <a:pt x="132747" y="92883"/>
                  <a:pt x="136502" y="64122"/>
                  <a:pt x="133380" y="35617"/>
                </a:cubicBezTo>
                <a:cubicBezTo>
                  <a:pt x="132271" y="25497"/>
                  <a:pt x="128967" y="13793"/>
                  <a:pt x="119408" y="10294"/>
                </a:cubicBezTo>
                <a:cubicBezTo>
                  <a:pt x="110959" y="7197"/>
                  <a:pt x="101291" y="12525"/>
                  <a:pt x="96475" y="20121"/>
                </a:cubicBezTo>
                <a:cubicBezTo>
                  <a:pt x="91659" y="27716"/>
                  <a:pt x="90526" y="37007"/>
                  <a:pt x="89526" y="45943"/>
                </a:cubicBezTo>
                <a:cubicBezTo>
                  <a:pt x="89087" y="35288"/>
                  <a:pt x="88526" y="24205"/>
                  <a:pt x="83405" y="14842"/>
                </a:cubicBezTo>
                <a:cubicBezTo>
                  <a:pt x="78285" y="5490"/>
                  <a:pt x="67117" y="-1484"/>
                  <a:pt x="56961" y="1760"/>
                </a:cubicBezTo>
                <a:cubicBezTo>
                  <a:pt x="44452" y="5759"/>
                  <a:pt x="40746" y="21328"/>
                  <a:pt x="39051" y="34349"/>
                </a:cubicBezTo>
                <a:cubicBezTo>
                  <a:pt x="39319" y="27460"/>
                  <a:pt x="39563" y="20401"/>
                  <a:pt x="37381" y="13866"/>
                </a:cubicBezTo>
                <a:cubicBezTo>
                  <a:pt x="35198" y="7331"/>
                  <a:pt x="30041" y="1333"/>
                  <a:pt x="23250" y="199"/>
                </a:cubicBezTo>
                <a:cubicBezTo>
                  <a:pt x="11436" y="-1776"/>
                  <a:pt x="2280" y="11318"/>
                  <a:pt x="988" y="23230"/>
                </a:cubicBezTo>
                <a:cubicBezTo>
                  <a:pt x="-305" y="35141"/>
                  <a:pt x="2865" y="47419"/>
                  <a:pt x="0" y="59050"/>
                </a:cubicBezTo>
              </a:path>
            </a:pathLst>
          </a:custGeom>
          <a:solidFill>
            <a:schemeClr val="accent1"/>
          </a:solidFill>
        </p:spPr>
      </p:sp>
      <p:sp>
        <p:nvSpPr>
          <p:cNvPr id="31" name="矩形 30"/>
          <p:cNvSpPr/>
          <p:nvPr>
            <p:custDataLst>
              <p:tags r:id="rId18"/>
            </p:custDataLst>
          </p:nvPr>
        </p:nvSpPr>
        <p:spPr>
          <a:xfrm>
            <a:off x="1328420" y="4825047"/>
            <a:ext cx="2662555" cy="327660"/>
          </a:xfrm>
          <a:prstGeom prst="rect">
            <a:avLst/>
          </a:prstGeom>
          <a:noFill/>
        </p:spPr>
        <p:txBody>
          <a:bodyPr wrap="square" lIns="0" tIns="0" rIns="0" bIns="0" rtlCol="0" anchor="b">
            <a:noAutofit/>
          </a:bodyPr>
          <a:p>
            <a:pPr algn="ctr">
              <a:spcBef>
                <a:spcPct val="0"/>
              </a:spcBef>
              <a:spcAft>
                <a:spcPct val="0"/>
              </a:spcAft>
            </a:pPr>
            <a:r>
              <a:rPr lang="zh-CN" altLang="en-US" b="1">
                <a:solidFill>
                  <a:srgbClr val="FFFFFF"/>
                </a:solidFill>
                <a:latin typeface="+mn-ea"/>
                <a:cs typeface="+mn-ea"/>
                <a:sym typeface="+mn-ea"/>
              </a:rPr>
              <a:t>情境转化设计</a:t>
            </a:r>
            <a:endParaRPr lang="zh-CN" altLang="en-US" b="1">
              <a:solidFill>
                <a:srgbClr val="FFFFFF"/>
              </a:solidFill>
              <a:latin typeface="+mn-ea"/>
              <a:cs typeface="+mn-ea"/>
              <a:sym typeface="+mn-ea"/>
            </a:endParaRPr>
          </a:p>
        </p:txBody>
      </p:sp>
      <p:sp>
        <p:nvSpPr>
          <p:cNvPr id="32" name="矩形 31"/>
          <p:cNvSpPr/>
          <p:nvPr>
            <p:custDataLst>
              <p:tags r:id="rId19"/>
            </p:custDataLst>
          </p:nvPr>
        </p:nvSpPr>
        <p:spPr>
          <a:xfrm>
            <a:off x="761365" y="5364480"/>
            <a:ext cx="10791190" cy="69405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kern="0" dirty="0">
                <a:ln>
                  <a:noFill/>
                  <a:prstDash val="sysDot"/>
                </a:ln>
                <a:solidFill>
                  <a:schemeClr val="tx1">
                    <a:lumMod val="85000"/>
                    <a:lumOff val="15000"/>
                  </a:schemeClr>
                </a:solidFill>
                <a:latin typeface="+mn-ea"/>
                <a:cs typeface="汉仪正圆-45W" panose="00020600040101010101" charset="-122"/>
                <a:sym typeface="+mn-ea"/>
              </a:rPr>
              <a:t>将课本对话转化为医院角色扮演情境，设计详细的场景与角色。例如设置挂号处、诊断室等场景，安排学生分别扮演病人、医生、护士等角色。</a:t>
            </a:r>
            <a:endParaRPr lang="zh-CN" altLang="en-US" sz="2000" kern="0" dirty="0">
              <a:ln>
                <a:noFill/>
                <a:prstDash val="sysDot"/>
              </a:ln>
              <a:solidFill>
                <a:schemeClr val="tx1">
                  <a:lumMod val="85000"/>
                  <a:lumOff val="15000"/>
                </a:schemeClr>
              </a:solidFill>
              <a:latin typeface="+mn-ea"/>
              <a:cs typeface="汉仪正圆-45W" panose="00020600040101010101" charset="-122"/>
              <a:sym typeface="+mn-ea"/>
            </a:endParaRPr>
          </a:p>
        </p:txBody>
      </p:sp>
    </p:spTree>
    <p:custDataLst>
      <p:tags r:id="rId2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custDataLst>
              <p:tags r:id="rId1"/>
            </p:custDataLst>
          </p:nvPr>
        </p:nvSpPr>
        <p:spPr>
          <a:xfrm flipH="1">
            <a:off x="839788" y="2070101"/>
            <a:ext cx="5137291" cy="1080000"/>
          </a:xfrm>
          <a:prstGeom prst="roundRect">
            <a:avLst>
              <a:gd name="adj" fmla="val 6278"/>
            </a:avLst>
          </a:prstGeom>
          <a:gradFill>
            <a:gsLst>
              <a:gs pos="0">
                <a:schemeClr val="bg2">
                  <a:lumMod val="5000"/>
                  <a:lumOff val="95000"/>
                </a:schemeClr>
              </a:gs>
              <a:gs pos="100000">
                <a:schemeClr val="bg2">
                  <a:lumMod val="5000"/>
                  <a:lumOff val="95000"/>
                </a:schemeClr>
              </a:gs>
            </a:gsLst>
            <a:lin ang="0" scaled="0"/>
          </a:gradFill>
          <a:ln>
            <a:noFill/>
          </a:ln>
          <a:effectLst>
            <a:outerShdw blurRad="101600" dist="101600" dir="2700000" algn="tl" rotWithShape="0">
              <a:schemeClr val="bg2">
                <a:lumMod val="50000"/>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zh-CN" altLang="en-US" sz="1400"/>
          </a:p>
        </p:txBody>
      </p:sp>
      <p:sp>
        <p:nvSpPr>
          <p:cNvPr id="3" name="矩形: 圆角 2"/>
          <p:cNvSpPr/>
          <p:nvPr>
            <p:custDataLst>
              <p:tags r:id="rId2"/>
            </p:custDataLst>
          </p:nvPr>
        </p:nvSpPr>
        <p:spPr>
          <a:xfrm flipH="1">
            <a:off x="6214922" y="2070101"/>
            <a:ext cx="5137291" cy="1080000"/>
          </a:xfrm>
          <a:prstGeom prst="roundRect">
            <a:avLst>
              <a:gd name="adj" fmla="val 6278"/>
            </a:avLst>
          </a:prstGeom>
          <a:gradFill>
            <a:gsLst>
              <a:gs pos="0">
                <a:schemeClr val="bg2">
                  <a:lumMod val="5000"/>
                  <a:lumOff val="95000"/>
                </a:schemeClr>
              </a:gs>
              <a:gs pos="100000">
                <a:schemeClr val="bg2">
                  <a:lumMod val="5000"/>
                  <a:lumOff val="95000"/>
                </a:schemeClr>
              </a:gs>
            </a:gsLst>
            <a:lin ang="0" scaled="0"/>
          </a:gradFill>
          <a:ln>
            <a:noFill/>
          </a:ln>
          <a:effectLst>
            <a:outerShdw blurRad="101600" dist="101600" dir="2700000" algn="tl" rotWithShape="0">
              <a:schemeClr val="bg2">
                <a:lumMod val="50000"/>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zh-CN" altLang="en-US" sz="2000"/>
          </a:p>
        </p:txBody>
      </p:sp>
      <p:cxnSp>
        <p:nvCxnSpPr>
          <p:cNvPr id="6" name="直接连接符 5"/>
          <p:cNvCxnSpPr/>
          <p:nvPr>
            <p:custDataLst>
              <p:tags r:id="rId3"/>
            </p:custDataLst>
          </p:nvPr>
        </p:nvCxnSpPr>
        <p:spPr>
          <a:xfrm>
            <a:off x="2269238" y="2455969"/>
            <a:ext cx="0" cy="308264"/>
          </a:xfrm>
          <a:prstGeom prst="line">
            <a:avLst/>
          </a:prstGeom>
          <a:ln w="190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4"/>
            </p:custDataLst>
          </p:nvPr>
        </p:nvCxnSpPr>
        <p:spPr>
          <a:xfrm>
            <a:off x="7689606" y="2455969"/>
            <a:ext cx="0" cy="308264"/>
          </a:xfrm>
          <a:prstGeom prst="line">
            <a:avLst/>
          </a:prstGeom>
          <a:ln w="190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矩形: 圆角 26"/>
          <p:cNvSpPr/>
          <p:nvPr>
            <p:custDataLst>
              <p:tags r:id="rId5"/>
            </p:custDataLst>
          </p:nvPr>
        </p:nvSpPr>
        <p:spPr>
          <a:xfrm flipH="1">
            <a:off x="839788" y="3350482"/>
            <a:ext cx="5137291" cy="1080000"/>
          </a:xfrm>
          <a:prstGeom prst="roundRect">
            <a:avLst>
              <a:gd name="adj" fmla="val 6278"/>
            </a:avLst>
          </a:prstGeom>
          <a:gradFill>
            <a:gsLst>
              <a:gs pos="0">
                <a:schemeClr val="bg2">
                  <a:lumMod val="5000"/>
                  <a:lumOff val="95000"/>
                </a:schemeClr>
              </a:gs>
              <a:gs pos="100000">
                <a:schemeClr val="bg2">
                  <a:lumMod val="5000"/>
                  <a:lumOff val="95000"/>
                </a:schemeClr>
              </a:gs>
            </a:gsLst>
            <a:lin ang="0" scaled="0"/>
          </a:gradFill>
          <a:ln>
            <a:noFill/>
          </a:ln>
          <a:effectLst>
            <a:outerShdw blurRad="101600" dist="101600" dir="2700000" algn="tl" rotWithShape="0">
              <a:schemeClr val="bg2">
                <a:lumMod val="50000"/>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zh-CN" altLang="en-US" sz="1400"/>
          </a:p>
        </p:txBody>
      </p:sp>
      <p:sp>
        <p:nvSpPr>
          <p:cNvPr id="28" name="矩形: 圆角 27"/>
          <p:cNvSpPr/>
          <p:nvPr>
            <p:custDataLst>
              <p:tags r:id="rId6"/>
            </p:custDataLst>
          </p:nvPr>
        </p:nvSpPr>
        <p:spPr>
          <a:xfrm flipH="1">
            <a:off x="6214922" y="3350482"/>
            <a:ext cx="5137291" cy="1080000"/>
          </a:xfrm>
          <a:prstGeom prst="roundRect">
            <a:avLst>
              <a:gd name="adj" fmla="val 6278"/>
            </a:avLst>
          </a:prstGeom>
          <a:gradFill>
            <a:gsLst>
              <a:gs pos="0">
                <a:schemeClr val="bg2">
                  <a:lumMod val="5000"/>
                  <a:lumOff val="95000"/>
                </a:schemeClr>
              </a:gs>
              <a:gs pos="100000">
                <a:schemeClr val="bg2">
                  <a:lumMod val="5000"/>
                  <a:lumOff val="95000"/>
                </a:schemeClr>
              </a:gs>
            </a:gsLst>
            <a:lin ang="0" scaled="0"/>
          </a:gradFill>
          <a:ln>
            <a:noFill/>
          </a:ln>
          <a:effectLst>
            <a:outerShdw blurRad="101600" dist="101600" dir="2700000" algn="tl" rotWithShape="0">
              <a:schemeClr val="bg2">
                <a:lumMod val="50000"/>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zh-CN" altLang="en-US" sz="2000"/>
          </a:p>
        </p:txBody>
      </p:sp>
      <p:cxnSp>
        <p:nvCxnSpPr>
          <p:cNvPr id="29" name="直接连接符 28"/>
          <p:cNvCxnSpPr/>
          <p:nvPr>
            <p:custDataLst>
              <p:tags r:id="rId7"/>
            </p:custDataLst>
          </p:nvPr>
        </p:nvCxnSpPr>
        <p:spPr>
          <a:xfrm>
            <a:off x="2269238" y="3736350"/>
            <a:ext cx="0" cy="308264"/>
          </a:xfrm>
          <a:prstGeom prst="line">
            <a:avLst/>
          </a:prstGeom>
          <a:ln w="190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8"/>
            </p:custDataLst>
          </p:nvPr>
        </p:nvCxnSpPr>
        <p:spPr>
          <a:xfrm>
            <a:off x="7689606" y="3736350"/>
            <a:ext cx="0" cy="308264"/>
          </a:xfrm>
          <a:prstGeom prst="line">
            <a:avLst/>
          </a:prstGeom>
          <a:ln w="190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矩形: 圆角 34"/>
          <p:cNvSpPr/>
          <p:nvPr>
            <p:custDataLst>
              <p:tags r:id="rId9"/>
            </p:custDataLst>
          </p:nvPr>
        </p:nvSpPr>
        <p:spPr>
          <a:xfrm flipH="1">
            <a:off x="839788" y="4630862"/>
            <a:ext cx="5137291" cy="1080000"/>
          </a:xfrm>
          <a:prstGeom prst="roundRect">
            <a:avLst>
              <a:gd name="adj" fmla="val 6278"/>
            </a:avLst>
          </a:prstGeom>
          <a:gradFill>
            <a:gsLst>
              <a:gs pos="0">
                <a:schemeClr val="bg2">
                  <a:lumMod val="5000"/>
                  <a:lumOff val="95000"/>
                </a:schemeClr>
              </a:gs>
              <a:gs pos="100000">
                <a:schemeClr val="bg2">
                  <a:lumMod val="5000"/>
                  <a:lumOff val="95000"/>
                </a:schemeClr>
              </a:gs>
            </a:gsLst>
            <a:lin ang="0" scaled="0"/>
          </a:gradFill>
          <a:ln>
            <a:noFill/>
          </a:ln>
          <a:effectLst>
            <a:outerShdw blurRad="101600" dist="101600" dir="2700000" algn="tl" rotWithShape="0">
              <a:schemeClr val="bg2">
                <a:lumMod val="50000"/>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zh-CN" altLang="en-US" sz="1400"/>
          </a:p>
        </p:txBody>
      </p:sp>
      <p:sp>
        <p:nvSpPr>
          <p:cNvPr id="36" name="矩形: 圆角 35"/>
          <p:cNvSpPr/>
          <p:nvPr>
            <p:custDataLst>
              <p:tags r:id="rId10"/>
            </p:custDataLst>
          </p:nvPr>
        </p:nvSpPr>
        <p:spPr>
          <a:xfrm flipH="1">
            <a:off x="6214922" y="4630862"/>
            <a:ext cx="5137291" cy="1080000"/>
          </a:xfrm>
          <a:prstGeom prst="roundRect">
            <a:avLst>
              <a:gd name="adj" fmla="val 6278"/>
            </a:avLst>
          </a:prstGeom>
          <a:gradFill>
            <a:gsLst>
              <a:gs pos="0">
                <a:schemeClr val="bg2">
                  <a:lumMod val="5000"/>
                  <a:lumOff val="95000"/>
                </a:schemeClr>
              </a:gs>
              <a:gs pos="100000">
                <a:schemeClr val="bg2">
                  <a:lumMod val="5000"/>
                  <a:lumOff val="95000"/>
                </a:schemeClr>
              </a:gs>
            </a:gsLst>
            <a:lin ang="0" scaled="0"/>
          </a:gradFill>
          <a:ln>
            <a:noFill/>
          </a:ln>
          <a:effectLst>
            <a:outerShdw blurRad="101600" dist="101600" dir="2700000" algn="tl" rotWithShape="0">
              <a:schemeClr val="bg2">
                <a:lumMod val="50000"/>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zh-CN" altLang="en-US" sz="2000"/>
          </a:p>
        </p:txBody>
      </p:sp>
      <p:cxnSp>
        <p:nvCxnSpPr>
          <p:cNvPr id="37" name="直接连接符 36"/>
          <p:cNvCxnSpPr/>
          <p:nvPr>
            <p:custDataLst>
              <p:tags r:id="rId11"/>
            </p:custDataLst>
          </p:nvPr>
        </p:nvCxnSpPr>
        <p:spPr>
          <a:xfrm>
            <a:off x="2269238" y="5016730"/>
            <a:ext cx="0" cy="308264"/>
          </a:xfrm>
          <a:prstGeom prst="line">
            <a:avLst/>
          </a:prstGeom>
          <a:ln w="190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12"/>
            </p:custDataLst>
          </p:nvPr>
        </p:nvCxnSpPr>
        <p:spPr>
          <a:xfrm>
            <a:off x="7689606" y="5016730"/>
            <a:ext cx="0" cy="308264"/>
          </a:xfrm>
          <a:prstGeom prst="line">
            <a:avLst/>
          </a:prstGeom>
          <a:ln w="190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标题"/>
          <p:cNvSpPr>
            <a:spLocks noGrp="1"/>
          </p:cNvSpPr>
          <p:nvPr>
            <p:ph type="title"/>
            <p:custDataLst>
              <p:tags r:id="rId13"/>
            </p:custDataLst>
          </p:nvPr>
        </p:nvSpPr>
        <p:spPr/>
        <p:txBody>
          <a:bodyPr/>
          <a:lstStyle/>
          <a:p>
            <a:r>
              <a:rPr lang="zh-CN" altLang="en-US"/>
              <a:t>目录</a:t>
            </a:r>
            <a:endParaRPr lang="zh-CN" altLang="en-US"/>
          </a:p>
        </p:txBody>
      </p:sp>
      <p:sp>
        <p:nvSpPr>
          <p:cNvPr id="8" name="序号"/>
          <p:cNvSpPr txBox="1"/>
          <p:nvPr>
            <p:custDataLst>
              <p:tags r:id="rId14"/>
            </p:custDataLst>
          </p:nvPr>
        </p:nvSpPr>
        <p:spPr>
          <a:xfrm>
            <a:off x="1003823" y="2268882"/>
            <a:ext cx="1111938" cy="682439"/>
          </a:xfrm>
          <a:prstGeom prst="rect">
            <a:avLst/>
          </a:prstGeom>
          <a:noFill/>
        </p:spPr>
        <p:txBody>
          <a:bodyPr wrap="none" lIns="0" tIns="0" rIns="0" bIns="0" rtlCol="0" anchor="ctr" anchorCtr="0">
            <a:noAutofit/>
          </a:bodyPr>
          <a:lstStyle/>
          <a:p>
            <a:pPr algn="ctr">
              <a:lnSpc>
                <a:spcPct val="100000"/>
              </a:lnSpc>
            </a:pPr>
            <a:r>
              <a:rPr lang="en-US" sz="3600" b="1" dirty="0">
                <a:gradFill flip="none" rotWithShape="1">
                  <a:gsLst>
                    <a:gs pos="28000">
                      <a:schemeClr val="accent1"/>
                    </a:gs>
                    <a:gs pos="75000">
                      <a:schemeClr val="accent1">
                        <a:lumMod val="75000"/>
                      </a:schemeClr>
                    </a:gs>
                  </a:gsLst>
                  <a:lin ang="2700000" scaled="1"/>
                  <a:tileRect/>
                </a:gradFill>
                <a:latin typeface="+mj-ea"/>
                <a:ea typeface="+mj-ea"/>
              </a:rPr>
              <a:t>01</a:t>
            </a:r>
            <a:endParaRPr lang="en-US" sz="3600" b="1" dirty="0">
              <a:gradFill flip="none" rotWithShape="1">
                <a:gsLst>
                  <a:gs pos="28000">
                    <a:schemeClr val="accent1"/>
                  </a:gs>
                  <a:gs pos="75000">
                    <a:schemeClr val="accent1">
                      <a:lumMod val="75000"/>
                    </a:schemeClr>
                  </a:gs>
                </a:gsLst>
                <a:lin ang="2700000" scaled="1"/>
                <a:tileRect/>
              </a:gradFill>
              <a:latin typeface="+mj-ea"/>
              <a:ea typeface="+mj-ea"/>
            </a:endParaRPr>
          </a:p>
        </p:txBody>
      </p:sp>
      <p:sp>
        <p:nvSpPr>
          <p:cNvPr id="24" name="项标题"/>
          <p:cNvSpPr txBox="1"/>
          <p:nvPr>
            <p:custDataLst>
              <p:tags r:id="rId15"/>
            </p:custDataLst>
          </p:nvPr>
        </p:nvSpPr>
        <p:spPr>
          <a:xfrm>
            <a:off x="2777996" y="2137621"/>
            <a:ext cx="3199083" cy="944960"/>
          </a:xfrm>
          <a:prstGeom prst="rect">
            <a:avLst/>
          </a:prstGeom>
          <a:noFill/>
        </p:spPr>
        <p:txBody>
          <a:bodyPr wrap="square" lIns="0" tIns="0" rIns="0" bIns="0" rtlCol="0" anchor="ctr" anchorCtr="0">
            <a:noAutofit/>
          </a:bodyPr>
          <a:lstStyle/>
          <a:p>
            <a:pPr>
              <a:lnSpc>
                <a:spcPct val="110000"/>
              </a:lnSpc>
            </a:pPr>
            <a:r>
              <a:rPr lang="zh-CN" altLang="en-US" sz="2000" b="1" spc="300" dirty="0">
                <a:solidFill>
                  <a:schemeClr val="dk1"/>
                </a:solidFill>
                <a:ea typeface="+mn-lt"/>
              </a:rPr>
              <a:t>破局：</a:t>
            </a:r>
            <a:endParaRPr lang="zh-CN" altLang="en-US" sz="2000" b="1" spc="300" dirty="0">
              <a:solidFill>
                <a:schemeClr val="dk1"/>
              </a:solidFill>
              <a:ea typeface="+mn-lt"/>
            </a:endParaRPr>
          </a:p>
          <a:p>
            <a:pPr>
              <a:lnSpc>
                <a:spcPct val="110000"/>
              </a:lnSpc>
            </a:pPr>
            <a:r>
              <a:rPr lang="zh-CN" altLang="en-US" sz="2000" b="1" spc="300" dirty="0">
                <a:solidFill>
                  <a:schemeClr val="dk1"/>
                </a:solidFill>
                <a:ea typeface="+mn-lt"/>
              </a:rPr>
              <a:t>双减政策与作业变革</a:t>
            </a:r>
            <a:endParaRPr lang="zh-CN" altLang="en-US" sz="2000" b="1" spc="300" dirty="0">
              <a:solidFill>
                <a:schemeClr val="dk1"/>
              </a:solidFill>
              <a:ea typeface="+mn-lt"/>
            </a:endParaRPr>
          </a:p>
        </p:txBody>
      </p:sp>
      <p:sp>
        <p:nvSpPr>
          <p:cNvPr id="25" name="序号"/>
          <p:cNvSpPr txBox="1"/>
          <p:nvPr>
            <p:custDataLst>
              <p:tags r:id="rId16"/>
            </p:custDataLst>
          </p:nvPr>
        </p:nvSpPr>
        <p:spPr>
          <a:xfrm>
            <a:off x="6378957" y="2268882"/>
            <a:ext cx="1111938" cy="682439"/>
          </a:xfrm>
          <a:prstGeom prst="rect">
            <a:avLst/>
          </a:prstGeom>
          <a:noFill/>
        </p:spPr>
        <p:txBody>
          <a:bodyPr wrap="none" lIns="0" tIns="0" rIns="0" bIns="0" rtlCol="0" anchor="ctr" anchorCtr="0">
            <a:noAutofit/>
          </a:bodyPr>
          <a:lstStyle/>
          <a:p>
            <a:pPr lvl="0" algn="ctr">
              <a:buClrTx/>
              <a:buSzTx/>
              <a:buFontTx/>
            </a:pPr>
            <a:r>
              <a:rPr lang="en-US" sz="3600" b="1" dirty="0">
                <a:gradFill flip="none" rotWithShape="1">
                  <a:gsLst>
                    <a:gs pos="28000">
                      <a:schemeClr val="accent1"/>
                    </a:gs>
                    <a:gs pos="75000">
                      <a:schemeClr val="accent1">
                        <a:lumMod val="75000"/>
                      </a:schemeClr>
                    </a:gs>
                  </a:gsLst>
                  <a:lin ang="2700000" scaled="1"/>
                  <a:tileRect/>
                </a:gradFill>
                <a:latin typeface="+mj-ea"/>
                <a:ea typeface="+mj-ea"/>
                <a:sym typeface="+mn-ea"/>
              </a:rPr>
              <a:t>02</a:t>
            </a:r>
            <a:endParaRPr lang="en-US" sz="3600" b="1" dirty="0">
              <a:gradFill flip="none" rotWithShape="1">
                <a:gsLst>
                  <a:gs pos="28000">
                    <a:schemeClr val="accent1"/>
                  </a:gs>
                  <a:gs pos="75000">
                    <a:schemeClr val="accent1">
                      <a:lumMod val="75000"/>
                    </a:schemeClr>
                  </a:gs>
                </a:gsLst>
                <a:lin ang="2700000" scaled="1"/>
                <a:tileRect/>
              </a:gradFill>
              <a:latin typeface="+mj-ea"/>
              <a:ea typeface="+mj-ea"/>
              <a:sym typeface="+mn-ea"/>
            </a:endParaRPr>
          </a:p>
        </p:txBody>
      </p:sp>
      <p:sp>
        <p:nvSpPr>
          <p:cNvPr id="26" name="项标题"/>
          <p:cNvSpPr txBox="1"/>
          <p:nvPr>
            <p:custDataLst>
              <p:tags r:id="rId17"/>
            </p:custDataLst>
          </p:nvPr>
        </p:nvSpPr>
        <p:spPr>
          <a:xfrm>
            <a:off x="8153130" y="2137621"/>
            <a:ext cx="3199083" cy="944960"/>
          </a:xfrm>
          <a:prstGeom prst="rect">
            <a:avLst/>
          </a:prstGeom>
          <a:noFill/>
        </p:spPr>
        <p:txBody>
          <a:bodyPr wrap="square" lIns="0" tIns="0" rIns="0" bIns="0" rtlCol="0" anchor="ctr" anchorCtr="0">
            <a:noAutofit/>
          </a:bodyPr>
          <a:lstStyle/>
          <a:p>
            <a:pPr>
              <a:lnSpc>
                <a:spcPct val="110000"/>
              </a:lnSpc>
            </a:pPr>
            <a:r>
              <a:rPr lang="zh-CN" altLang="en-US" sz="2000" b="1" spc="300" dirty="0">
                <a:solidFill>
                  <a:schemeClr val="dk1"/>
                </a:solidFill>
                <a:ea typeface="+mn-lt"/>
              </a:rPr>
              <a:t>重构：</a:t>
            </a:r>
            <a:endParaRPr lang="zh-CN" altLang="en-US" sz="2000" b="1" spc="300" dirty="0">
              <a:solidFill>
                <a:schemeClr val="dk1"/>
              </a:solidFill>
              <a:ea typeface="+mn-lt"/>
            </a:endParaRPr>
          </a:p>
          <a:p>
            <a:pPr>
              <a:lnSpc>
                <a:spcPct val="110000"/>
              </a:lnSpc>
            </a:pPr>
            <a:r>
              <a:rPr lang="zh-CN" altLang="en-US" sz="2000" b="1" spc="300" dirty="0">
                <a:solidFill>
                  <a:schemeClr val="dk1"/>
                </a:solidFill>
                <a:ea typeface="+mn-lt"/>
              </a:rPr>
              <a:t>情境化作业设计策略</a:t>
            </a:r>
            <a:endParaRPr lang="zh-CN" altLang="en-US" sz="2000" b="1" spc="300" dirty="0">
              <a:solidFill>
                <a:schemeClr val="dk1"/>
              </a:solidFill>
              <a:ea typeface="+mn-lt"/>
            </a:endParaRPr>
          </a:p>
        </p:txBody>
      </p:sp>
      <p:sp>
        <p:nvSpPr>
          <p:cNvPr id="31" name="序号"/>
          <p:cNvSpPr txBox="1"/>
          <p:nvPr>
            <p:custDataLst>
              <p:tags r:id="rId18"/>
            </p:custDataLst>
          </p:nvPr>
        </p:nvSpPr>
        <p:spPr>
          <a:xfrm>
            <a:off x="1003823" y="3549263"/>
            <a:ext cx="1111938" cy="682439"/>
          </a:xfrm>
          <a:prstGeom prst="rect">
            <a:avLst/>
          </a:prstGeom>
          <a:noFill/>
        </p:spPr>
        <p:txBody>
          <a:bodyPr wrap="none" lIns="0" tIns="0" rIns="0" bIns="0" rtlCol="0" anchor="ctr" anchorCtr="0">
            <a:noAutofit/>
          </a:bodyPr>
          <a:lstStyle/>
          <a:p>
            <a:pPr algn="ctr">
              <a:lnSpc>
                <a:spcPct val="100000"/>
              </a:lnSpc>
            </a:pPr>
            <a:r>
              <a:rPr lang="en-US" sz="3600" b="1" dirty="0">
                <a:gradFill flip="none" rotWithShape="1">
                  <a:gsLst>
                    <a:gs pos="28000">
                      <a:schemeClr val="accent1"/>
                    </a:gs>
                    <a:gs pos="75000">
                      <a:schemeClr val="accent1">
                        <a:lumMod val="75000"/>
                      </a:schemeClr>
                    </a:gs>
                  </a:gsLst>
                  <a:lin ang="2700000" scaled="1"/>
                  <a:tileRect/>
                </a:gradFill>
                <a:latin typeface="+mj-ea"/>
                <a:ea typeface="+mj-ea"/>
              </a:rPr>
              <a:t>03</a:t>
            </a:r>
            <a:endParaRPr lang="en-US" sz="3600" b="1" dirty="0">
              <a:gradFill flip="none" rotWithShape="1">
                <a:gsLst>
                  <a:gs pos="28000">
                    <a:schemeClr val="accent1"/>
                  </a:gs>
                  <a:gs pos="75000">
                    <a:schemeClr val="accent1">
                      <a:lumMod val="75000"/>
                    </a:schemeClr>
                  </a:gs>
                </a:gsLst>
                <a:lin ang="2700000" scaled="1"/>
                <a:tileRect/>
              </a:gradFill>
              <a:latin typeface="+mj-ea"/>
              <a:ea typeface="+mj-ea"/>
            </a:endParaRPr>
          </a:p>
        </p:txBody>
      </p:sp>
      <p:sp>
        <p:nvSpPr>
          <p:cNvPr id="32" name="项标题"/>
          <p:cNvSpPr txBox="1"/>
          <p:nvPr>
            <p:custDataLst>
              <p:tags r:id="rId19"/>
            </p:custDataLst>
          </p:nvPr>
        </p:nvSpPr>
        <p:spPr>
          <a:xfrm>
            <a:off x="2777996" y="3418002"/>
            <a:ext cx="3199083" cy="944960"/>
          </a:xfrm>
          <a:prstGeom prst="rect">
            <a:avLst/>
          </a:prstGeom>
          <a:noFill/>
        </p:spPr>
        <p:txBody>
          <a:bodyPr wrap="square" lIns="0" tIns="0" rIns="0" bIns="0" rtlCol="0" anchor="ctr" anchorCtr="0">
            <a:noAutofit/>
          </a:bodyPr>
          <a:lstStyle/>
          <a:p>
            <a:pPr>
              <a:lnSpc>
                <a:spcPct val="110000"/>
              </a:lnSpc>
            </a:pPr>
            <a:r>
              <a:rPr lang="zh-CN" altLang="en-US" sz="2000" b="1" spc="300" dirty="0">
                <a:solidFill>
                  <a:schemeClr val="dk1"/>
                </a:solidFill>
                <a:ea typeface="+mn-lt"/>
              </a:rPr>
              <a:t>落地：</a:t>
            </a:r>
            <a:endParaRPr lang="zh-CN" altLang="en-US" sz="2000" b="1" spc="300" dirty="0">
              <a:solidFill>
                <a:schemeClr val="dk1"/>
              </a:solidFill>
              <a:ea typeface="+mn-lt"/>
            </a:endParaRPr>
          </a:p>
          <a:p>
            <a:pPr>
              <a:lnSpc>
                <a:spcPct val="110000"/>
              </a:lnSpc>
            </a:pPr>
            <a:r>
              <a:rPr lang="zh-CN" altLang="en-US" sz="2000" b="1" spc="300" dirty="0">
                <a:solidFill>
                  <a:schemeClr val="dk1"/>
                </a:solidFill>
                <a:ea typeface="+mn-lt"/>
              </a:rPr>
              <a:t>典型作业案例解析</a:t>
            </a:r>
            <a:endParaRPr lang="zh-CN" altLang="en-US" sz="2000" b="1" spc="300" dirty="0">
              <a:solidFill>
                <a:schemeClr val="dk1"/>
              </a:solidFill>
              <a:ea typeface="+mn-lt"/>
            </a:endParaRPr>
          </a:p>
        </p:txBody>
      </p:sp>
      <p:sp>
        <p:nvSpPr>
          <p:cNvPr id="33" name="序号"/>
          <p:cNvSpPr txBox="1"/>
          <p:nvPr>
            <p:custDataLst>
              <p:tags r:id="rId20"/>
            </p:custDataLst>
          </p:nvPr>
        </p:nvSpPr>
        <p:spPr>
          <a:xfrm>
            <a:off x="6378957" y="3549263"/>
            <a:ext cx="1111938" cy="682439"/>
          </a:xfrm>
          <a:prstGeom prst="rect">
            <a:avLst/>
          </a:prstGeom>
          <a:noFill/>
        </p:spPr>
        <p:txBody>
          <a:bodyPr wrap="none" lIns="0" tIns="0" rIns="0" bIns="0" rtlCol="0" anchor="ctr" anchorCtr="0">
            <a:noAutofit/>
          </a:bodyPr>
          <a:lstStyle/>
          <a:p>
            <a:pPr lvl="0" algn="ctr">
              <a:buClrTx/>
              <a:buSzTx/>
              <a:buFontTx/>
            </a:pPr>
            <a:r>
              <a:rPr lang="en-US" sz="3600" b="1" dirty="0">
                <a:gradFill flip="none" rotWithShape="1">
                  <a:gsLst>
                    <a:gs pos="28000">
                      <a:schemeClr val="accent1"/>
                    </a:gs>
                    <a:gs pos="75000">
                      <a:schemeClr val="accent1">
                        <a:lumMod val="75000"/>
                      </a:schemeClr>
                    </a:gs>
                  </a:gsLst>
                  <a:lin ang="2700000" scaled="1"/>
                  <a:tileRect/>
                </a:gradFill>
                <a:latin typeface="+mj-ea"/>
                <a:ea typeface="+mj-ea"/>
                <a:sym typeface="+mn-ea"/>
              </a:rPr>
              <a:t>04</a:t>
            </a:r>
            <a:endParaRPr lang="en-US" sz="3600" b="1" dirty="0">
              <a:gradFill flip="none" rotWithShape="1">
                <a:gsLst>
                  <a:gs pos="28000">
                    <a:schemeClr val="accent1"/>
                  </a:gs>
                  <a:gs pos="75000">
                    <a:schemeClr val="accent1">
                      <a:lumMod val="75000"/>
                    </a:schemeClr>
                  </a:gs>
                </a:gsLst>
                <a:lin ang="2700000" scaled="1"/>
                <a:tileRect/>
              </a:gradFill>
              <a:latin typeface="+mj-ea"/>
              <a:ea typeface="+mj-ea"/>
              <a:sym typeface="+mn-ea"/>
            </a:endParaRPr>
          </a:p>
        </p:txBody>
      </p:sp>
      <p:sp>
        <p:nvSpPr>
          <p:cNvPr id="34" name="项标题"/>
          <p:cNvSpPr txBox="1"/>
          <p:nvPr>
            <p:custDataLst>
              <p:tags r:id="rId21"/>
            </p:custDataLst>
          </p:nvPr>
        </p:nvSpPr>
        <p:spPr>
          <a:xfrm>
            <a:off x="8153130" y="3418002"/>
            <a:ext cx="3199083" cy="944960"/>
          </a:xfrm>
          <a:prstGeom prst="rect">
            <a:avLst/>
          </a:prstGeom>
          <a:noFill/>
        </p:spPr>
        <p:txBody>
          <a:bodyPr wrap="square" lIns="0" tIns="0" rIns="0" bIns="0" rtlCol="0" anchor="ctr" anchorCtr="0">
            <a:noAutofit/>
          </a:bodyPr>
          <a:lstStyle/>
          <a:p>
            <a:pPr>
              <a:lnSpc>
                <a:spcPct val="110000"/>
              </a:lnSpc>
            </a:pPr>
            <a:r>
              <a:rPr lang="zh-CN" altLang="en-US" sz="2000" b="1" spc="300" dirty="0">
                <a:solidFill>
                  <a:schemeClr val="dk1"/>
                </a:solidFill>
                <a:ea typeface="+mn-lt"/>
              </a:rPr>
              <a:t>赋能：</a:t>
            </a:r>
            <a:endParaRPr lang="zh-CN" altLang="en-US" sz="2000" b="1" spc="300" dirty="0">
              <a:solidFill>
                <a:schemeClr val="dk1"/>
              </a:solidFill>
              <a:ea typeface="+mn-lt"/>
            </a:endParaRPr>
          </a:p>
          <a:p>
            <a:pPr>
              <a:lnSpc>
                <a:spcPct val="110000"/>
              </a:lnSpc>
            </a:pPr>
            <a:r>
              <a:rPr lang="zh-CN" altLang="en-US" sz="2000" b="1" spc="300" dirty="0">
                <a:solidFill>
                  <a:schemeClr val="dk1"/>
                </a:solidFill>
                <a:ea typeface="+mn-lt"/>
              </a:rPr>
              <a:t>技术工具的深度应用</a:t>
            </a:r>
            <a:endParaRPr lang="zh-CN" altLang="en-US" sz="2000" b="1" spc="300" dirty="0">
              <a:solidFill>
                <a:schemeClr val="dk1"/>
              </a:solidFill>
              <a:ea typeface="+mn-lt"/>
            </a:endParaRPr>
          </a:p>
        </p:txBody>
      </p:sp>
      <p:sp>
        <p:nvSpPr>
          <p:cNvPr id="39" name="序号"/>
          <p:cNvSpPr txBox="1"/>
          <p:nvPr>
            <p:custDataLst>
              <p:tags r:id="rId22"/>
            </p:custDataLst>
          </p:nvPr>
        </p:nvSpPr>
        <p:spPr>
          <a:xfrm>
            <a:off x="1003823" y="4829643"/>
            <a:ext cx="1111938" cy="682439"/>
          </a:xfrm>
          <a:prstGeom prst="rect">
            <a:avLst/>
          </a:prstGeom>
          <a:noFill/>
        </p:spPr>
        <p:txBody>
          <a:bodyPr wrap="none" lIns="0" tIns="0" rIns="0" bIns="0" rtlCol="0" anchor="ctr" anchorCtr="0">
            <a:noAutofit/>
          </a:bodyPr>
          <a:lstStyle/>
          <a:p>
            <a:pPr algn="ctr">
              <a:lnSpc>
                <a:spcPct val="100000"/>
              </a:lnSpc>
            </a:pPr>
            <a:r>
              <a:rPr lang="en-US" sz="3600" b="1" dirty="0">
                <a:gradFill flip="none" rotWithShape="1">
                  <a:gsLst>
                    <a:gs pos="28000">
                      <a:schemeClr val="accent1"/>
                    </a:gs>
                    <a:gs pos="75000">
                      <a:schemeClr val="accent1">
                        <a:lumMod val="75000"/>
                      </a:schemeClr>
                    </a:gs>
                  </a:gsLst>
                  <a:lin ang="2700000" scaled="1"/>
                  <a:tileRect/>
                </a:gradFill>
                <a:latin typeface="+mj-ea"/>
                <a:ea typeface="+mj-ea"/>
              </a:rPr>
              <a:t>05</a:t>
            </a:r>
            <a:endParaRPr lang="en-US" sz="3600" b="1" dirty="0">
              <a:gradFill flip="none" rotWithShape="1">
                <a:gsLst>
                  <a:gs pos="28000">
                    <a:schemeClr val="accent1"/>
                  </a:gs>
                  <a:gs pos="75000">
                    <a:schemeClr val="accent1">
                      <a:lumMod val="75000"/>
                    </a:schemeClr>
                  </a:gs>
                </a:gsLst>
                <a:lin ang="2700000" scaled="1"/>
                <a:tileRect/>
              </a:gradFill>
              <a:latin typeface="+mj-ea"/>
              <a:ea typeface="+mj-ea"/>
            </a:endParaRPr>
          </a:p>
        </p:txBody>
      </p:sp>
      <p:sp>
        <p:nvSpPr>
          <p:cNvPr id="40" name="项标题"/>
          <p:cNvSpPr txBox="1"/>
          <p:nvPr>
            <p:custDataLst>
              <p:tags r:id="rId23"/>
            </p:custDataLst>
          </p:nvPr>
        </p:nvSpPr>
        <p:spPr>
          <a:xfrm>
            <a:off x="2777996" y="4698382"/>
            <a:ext cx="3199083" cy="944960"/>
          </a:xfrm>
          <a:prstGeom prst="rect">
            <a:avLst/>
          </a:prstGeom>
          <a:noFill/>
        </p:spPr>
        <p:txBody>
          <a:bodyPr wrap="square" lIns="0" tIns="0" rIns="0" bIns="0" rtlCol="0" anchor="ctr" anchorCtr="0">
            <a:noAutofit/>
          </a:bodyPr>
          <a:lstStyle/>
          <a:p>
            <a:pPr>
              <a:lnSpc>
                <a:spcPct val="110000"/>
              </a:lnSpc>
            </a:pPr>
            <a:r>
              <a:rPr lang="zh-CN" altLang="en-US" sz="2000" b="1" spc="300" dirty="0">
                <a:solidFill>
                  <a:schemeClr val="dk1"/>
                </a:solidFill>
                <a:ea typeface="+mn-lt"/>
              </a:rPr>
              <a:t>进阶：</a:t>
            </a:r>
            <a:endParaRPr lang="zh-CN" altLang="en-US" sz="2000" b="1" spc="300" dirty="0">
              <a:solidFill>
                <a:schemeClr val="dk1"/>
              </a:solidFill>
              <a:ea typeface="+mn-lt"/>
            </a:endParaRPr>
          </a:p>
          <a:p>
            <a:pPr>
              <a:lnSpc>
                <a:spcPct val="110000"/>
              </a:lnSpc>
            </a:pPr>
            <a:r>
              <a:rPr lang="zh-CN" altLang="en-US" sz="2000" b="1" spc="300" dirty="0">
                <a:solidFill>
                  <a:schemeClr val="dk1"/>
                </a:solidFill>
                <a:ea typeface="+mn-lt"/>
              </a:rPr>
              <a:t>评价体系与成果转化</a:t>
            </a:r>
            <a:endParaRPr lang="zh-CN" altLang="en-US" sz="2000" b="1" spc="300" dirty="0">
              <a:solidFill>
                <a:schemeClr val="dk1"/>
              </a:solidFill>
              <a:ea typeface="+mn-lt"/>
            </a:endParaRPr>
          </a:p>
        </p:txBody>
      </p:sp>
      <p:sp>
        <p:nvSpPr>
          <p:cNvPr id="41" name="序号"/>
          <p:cNvSpPr txBox="1"/>
          <p:nvPr>
            <p:custDataLst>
              <p:tags r:id="rId24"/>
            </p:custDataLst>
          </p:nvPr>
        </p:nvSpPr>
        <p:spPr>
          <a:xfrm>
            <a:off x="6378957" y="4829643"/>
            <a:ext cx="1111938" cy="682439"/>
          </a:xfrm>
          <a:prstGeom prst="rect">
            <a:avLst/>
          </a:prstGeom>
          <a:noFill/>
        </p:spPr>
        <p:txBody>
          <a:bodyPr wrap="none" lIns="0" tIns="0" rIns="0" bIns="0" rtlCol="0" anchor="ctr" anchorCtr="0">
            <a:noAutofit/>
          </a:bodyPr>
          <a:lstStyle/>
          <a:p>
            <a:pPr lvl="0" algn="ctr">
              <a:buClrTx/>
              <a:buSzTx/>
              <a:buFontTx/>
            </a:pPr>
            <a:r>
              <a:rPr lang="en-US" sz="3600" b="1" dirty="0">
                <a:gradFill flip="none" rotWithShape="1">
                  <a:gsLst>
                    <a:gs pos="28000">
                      <a:schemeClr val="accent1"/>
                    </a:gs>
                    <a:gs pos="75000">
                      <a:schemeClr val="accent1">
                        <a:lumMod val="75000"/>
                      </a:schemeClr>
                    </a:gs>
                  </a:gsLst>
                  <a:lin ang="2700000" scaled="1"/>
                  <a:tileRect/>
                </a:gradFill>
                <a:latin typeface="+mj-ea"/>
                <a:ea typeface="+mj-ea"/>
                <a:sym typeface="+mn-ea"/>
              </a:rPr>
              <a:t>06</a:t>
            </a:r>
            <a:endParaRPr lang="en-US" sz="3600" b="1" dirty="0">
              <a:gradFill flip="none" rotWithShape="1">
                <a:gsLst>
                  <a:gs pos="28000">
                    <a:schemeClr val="accent1"/>
                  </a:gs>
                  <a:gs pos="75000">
                    <a:schemeClr val="accent1">
                      <a:lumMod val="75000"/>
                    </a:schemeClr>
                  </a:gs>
                </a:gsLst>
                <a:lin ang="2700000" scaled="1"/>
                <a:tileRect/>
              </a:gradFill>
              <a:latin typeface="+mj-ea"/>
              <a:ea typeface="+mj-ea"/>
              <a:sym typeface="+mn-ea"/>
            </a:endParaRPr>
          </a:p>
        </p:txBody>
      </p:sp>
      <p:sp>
        <p:nvSpPr>
          <p:cNvPr id="42" name="项标题"/>
          <p:cNvSpPr txBox="1"/>
          <p:nvPr>
            <p:custDataLst>
              <p:tags r:id="rId25"/>
            </p:custDataLst>
          </p:nvPr>
        </p:nvSpPr>
        <p:spPr>
          <a:xfrm>
            <a:off x="8153130" y="4698382"/>
            <a:ext cx="3199083" cy="944960"/>
          </a:xfrm>
          <a:prstGeom prst="rect">
            <a:avLst/>
          </a:prstGeom>
          <a:noFill/>
        </p:spPr>
        <p:txBody>
          <a:bodyPr wrap="square" lIns="0" tIns="0" rIns="0" bIns="0" rtlCol="0" anchor="ctr" anchorCtr="0">
            <a:noAutofit/>
          </a:bodyPr>
          <a:lstStyle/>
          <a:p>
            <a:pPr>
              <a:lnSpc>
                <a:spcPct val="110000"/>
              </a:lnSpc>
            </a:pPr>
            <a:r>
              <a:rPr lang="zh-CN" altLang="en-US" sz="2000" b="1" spc="300" dirty="0">
                <a:solidFill>
                  <a:schemeClr val="dk1"/>
                </a:solidFill>
                <a:ea typeface="+mn-lt"/>
              </a:rPr>
              <a:t>展望：</a:t>
            </a:r>
            <a:endParaRPr lang="zh-CN" altLang="en-US" sz="2000" b="1" spc="300" dirty="0">
              <a:solidFill>
                <a:schemeClr val="dk1"/>
              </a:solidFill>
              <a:ea typeface="+mn-lt"/>
            </a:endParaRPr>
          </a:p>
          <a:p>
            <a:pPr>
              <a:lnSpc>
                <a:spcPct val="110000"/>
              </a:lnSpc>
            </a:pPr>
            <a:r>
              <a:rPr lang="zh-CN" altLang="en-US" sz="2000" b="1" spc="300" dirty="0">
                <a:solidFill>
                  <a:schemeClr val="dk1"/>
                </a:solidFill>
                <a:ea typeface="+mn-lt"/>
              </a:rPr>
              <a:t>未来发展方向</a:t>
            </a:r>
            <a:endParaRPr lang="zh-CN" altLang="en-US" sz="2000" b="1" spc="300" dirty="0">
              <a:solidFill>
                <a:schemeClr val="dk1"/>
              </a:solidFill>
              <a:ea typeface="+mn-lt"/>
            </a:endParaRPr>
          </a:p>
        </p:txBody>
      </p:sp>
      <p:sp>
        <p:nvSpPr>
          <p:cNvPr id="15" name="任意多边形: 形状 12"/>
          <p:cNvSpPr/>
          <p:nvPr userDrawn="1">
            <p:custDataLst>
              <p:tags r:id="rId26"/>
            </p:custDataLst>
          </p:nvPr>
        </p:nvSpPr>
        <p:spPr>
          <a:xfrm>
            <a:off x="2725420" y="896620"/>
            <a:ext cx="3935095" cy="575310"/>
          </a:xfrm>
          <a:custGeom>
            <a:avLst/>
            <a:gdLst/>
            <a:ahLst/>
            <a:cxnLst/>
            <a:rect l="l" t="t" r="r" b="b"/>
            <a:pathLst>
              <a:path w="3922782" h="574030">
                <a:moveTo>
                  <a:pt x="765335" y="71426"/>
                </a:moveTo>
                <a:cubicBezTo>
                  <a:pt x="737199" y="71426"/>
                  <a:pt x="712301" y="76479"/>
                  <a:pt x="690642" y="86585"/>
                </a:cubicBezTo>
                <a:cubicBezTo>
                  <a:pt x="668983" y="96691"/>
                  <a:pt x="650555" y="111031"/>
                  <a:pt x="635357" y="129604"/>
                </a:cubicBezTo>
                <a:cubicBezTo>
                  <a:pt x="620160" y="148177"/>
                  <a:pt x="608529" y="170782"/>
                  <a:pt x="600464" y="197420"/>
                </a:cubicBezTo>
                <a:cubicBezTo>
                  <a:pt x="592399" y="224057"/>
                  <a:pt x="588367" y="253912"/>
                  <a:pt x="588367" y="286983"/>
                </a:cubicBezTo>
                <a:cubicBezTo>
                  <a:pt x="588367" y="320271"/>
                  <a:pt x="592417" y="350176"/>
                  <a:pt x="600518" y="376697"/>
                </a:cubicBezTo>
                <a:cubicBezTo>
                  <a:pt x="608619" y="403218"/>
                  <a:pt x="620297" y="425797"/>
                  <a:pt x="635550" y="444434"/>
                </a:cubicBezTo>
                <a:cubicBezTo>
                  <a:pt x="650804" y="463071"/>
                  <a:pt x="669202" y="477417"/>
                  <a:pt x="690744" y="487471"/>
                </a:cubicBezTo>
                <a:cubicBezTo>
                  <a:pt x="712287" y="497525"/>
                  <a:pt x="737150" y="502552"/>
                  <a:pt x="765335" y="502552"/>
                </a:cubicBezTo>
                <a:cubicBezTo>
                  <a:pt x="793367" y="502552"/>
                  <a:pt x="818313" y="497507"/>
                  <a:pt x="840173" y="487417"/>
                </a:cubicBezTo>
                <a:cubicBezTo>
                  <a:pt x="862033" y="477326"/>
                  <a:pt x="880572" y="462983"/>
                  <a:pt x="895789" y="444386"/>
                </a:cubicBezTo>
                <a:cubicBezTo>
                  <a:pt x="911007" y="425789"/>
                  <a:pt x="922688" y="403160"/>
                  <a:pt x="930833" y="376498"/>
                </a:cubicBezTo>
                <a:cubicBezTo>
                  <a:pt x="938979" y="349836"/>
                  <a:pt x="943051" y="319998"/>
                  <a:pt x="943051" y="286983"/>
                </a:cubicBezTo>
                <a:cubicBezTo>
                  <a:pt x="943051" y="254169"/>
                  <a:pt x="939001" y="224381"/>
                  <a:pt x="930900" y="197618"/>
                </a:cubicBezTo>
                <a:cubicBezTo>
                  <a:pt x="922799" y="170856"/>
                  <a:pt x="911163" y="148207"/>
                  <a:pt x="895994" y="129670"/>
                </a:cubicBezTo>
                <a:cubicBezTo>
                  <a:pt x="880825" y="111133"/>
                  <a:pt x="862246" y="96792"/>
                  <a:pt x="840258" y="86645"/>
                </a:cubicBezTo>
                <a:cubicBezTo>
                  <a:pt x="818269" y="76499"/>
                  <a:pt x="793295" y="71426"/>
                  <a:pt x="765335" y="71426"/>
                </a:cubicBezTo>
                <a:close/>
                <a:moveTo>
                  <a:pt x="3108009" y="6051"/>
                </a:moveTo>
                <a:lnTo>
                  <a:pt x="3488708" y="6051"/>
                </a:lnTo>
                <a:cubicBezTo>
                  <a:pt x="3498046" y="6051"/>
                  <a:pt x="3504695" y="10011"/>
                  <a:pt x="3508653" y="17932"/>
                </a:cubicBezTo>
                <a:cubicBezTo>
                  <a:pt x="3512611" y="25852"/>
                  <a:pt x="3514590" y="33794"/>
                  <a:pt x="3514590" y="41758"/>
                </a:cubicBezTo>
                <a:cubicBezTo>
                  <a:pt x="3514590" y="50004"/>
                  <a:pt x="3512561" y="58019"/>
                  <a:pt x="3508502" y="65802"/>
                </a:cubicBezTo>
                <a:cubicBezTo>
                  <a:pt x="3504444" y="73586"/>
                  <a:pt x="3497846" y="77478"/>
                  <a:pt x="3488708" y="77478"/>
                </a:cubicBezTo>
                <a:lnTo>
                  <a:pt x="3338996" y="77478"/>
                </a:lnTo>
                <a:lnTo>
                  <a:pt x="3338996" y="539018"/>
                </a:lnTo>
                <a:cubicBezTo>
                  <a:pt x="3338996" y="549112"/>
                  <a:pt x="3334638" y="556581"/>
                  <a:pt x="3325922" y="561423"/>
                </a:cubicBezTo>
                <a:cubicBezTo>
                  <a:pt x="3317206" y="566265"/>
                  <a:pt x="3307894" y="568686"/>
                  <a:pt x="3297984" y="568686"/>
                </a:cubicBezTo>
                <a:cubicBezTo>
                  <a:pt x="3288493" y="568686"/>
                  <a:pt x="3279409" y="566275"/>
                  <a:pt x="3270734" y="561453"/>
                </a:cubicBezTo>
                <a:cubicBezTo>
                  <a:pt x="3262058" y="556631"/>
                  <a:pt x="3257720" y="549153"/>
                  <a:pt x="3257720" y="539018"/>
                </a:cubicBezTo>
                <a:lnTo>
                  <a:pt x="3257720" y="77478"/>
                </a:lnTo>
                <a:lnTo>
                  <a:pt x="3108009" y="77478"/>
                </a:lnTo>
                <a:cubicBezTo>
                  <a:pt x="3098300" y="77478"/>
                  <a:pt x="3091433" y="73626"/>
                  <a:pt x="3087406" y="65923"/>
                </a:cubicBezTo>
                <a:cubicBezTo>
                  <a:pt x="3083380" y="58220"/>
                  <a:pt x="3081367" y="50165"/>
                  <a:pt x="3081367" y="41758"/>
                </a:cubicBezTo>
                <a:cubicBezTo>
                  <a:pt x="3081367" y="33633"/>
                  <a:pt x="3083328" y="25651"/>
                  <a:pt x="3087250" y="17811"/>
                </a:cubicBezTo>
                <a:cubicBezTo>
                  <a:pt x="3091172" y="9971"/>
                  <a:pt x="3098091" y="6051"/>
                  <a:pt x="3108009" y="6051"/>
                </a:cubicBezTo>
                <a:close/>
                <a:moveTo>
                  <a:pt x="2626707" y="6051"/>
                </a:moveTo>
                <a:lnTo>
                  <a:pt x="2631240" y="6051"/>
                </a:lnTo>
                <a:cubicBezTo>
                  <a:pt x="2643159" y="6051"/>
                  <a:pt x="2652435" y="8615"/>
                  <a:pt x="2659069" y="13742"/>
                </a:cubicBezTo>
                <a:cubicBezTo>
                  <a:pt x="2665704" y="18870"/>
                  <a:pt x="2671243" y="25054"/>
                  <a:pt x="2675687" y="32295"/>
                </a:cubicBezTo>
                <a:lnTo>
                  <a:pt x="2952761" y="451836"/>
                </a:lnTo>
                <a:lnTo>
                  <a:pt x="2952761" y="34188"/>
                </a:lnTo>
                <a:cubicBezTo>
                  <a:pt x="2952761" y="24504"/>
                  <a:pt x="2956972" y="17393"/>
                  <a:pt x="2965395" y="12856"/>
                </a:cubicBezTo>
                <a:cubicBezTo>
                  <a:pt x="2973817" y="8320"/>
                  <a:pt x="2982774" y="6051"/>
                  <a:pt x="2992266" y="6051"/>
                </a:cubicBezTo>
                <a:cubicBezTo>
                  <a:pt x="3001050" y="6051"/>
                  <a:pt x="3009830" y="8328"/>
                  <a:pt x="3018606" y="12880"/>
                </a:cubicBezTo>
                <a:cubicBezTo>
                  <a:pt x="3027382" y="17433"/>
                  <a:pt x="3031770" y="24536"/>
                  <a:pt x="3031770" y="34188"/>
                </a:cubicBezTo>
                <a:lnTo>
                  <a:pt x="3031770" y="529941"/>
                </a:lnTo>
                <a:cubicBezTo>
                  <a:pt x="3031770" y="555771"/>
                  <a:pt x="3017846" y="568686"/>
                  <a:pt x="2989999" y="568686"/>
                </a:cubicBezTo>
                <a:lnTo>
                  <a:pt x="2985454" y="568686"/>
                </a:lnTo>
                <a:cubicBezTo>
                  <a:pt x="2973496" y="568686"/>
                  <a:pt x="2964218" y="566134"/>
                  <a:pt x="2957619" y="561031"/>
                </a:cubicBezTo>
                <a:cubicBezTo>
                  <a:pt x="2951021" y="555928"/>
                  <a:pt x="2945532" y="549534"/>
                  <a:pt x="2941152" y="541851"/>
                </a:cubicBezTo>
                <a:lnTo>
                  <a:pt x="2663933" y="121370"/>
                </a:lnTo>
                <a:lnTo>
                  <a:pt x="2663933" y="539778"/>
                </a:lnTo>
                <a:cubicBezTo>
                  <a:pt x="2663933" y="549952"/>
                  <a:pt x="2659712" y="557314"/>
                  <a:pt x="2651270" y="561863"/>
                </a:cubicBezTo>
                <a:cubicBezTo>
                  <a:pt x="2642827" y="566412"/>
                  <a:pt x="2633880" y="568686"/>
                  <a:pt x="2624429" y="568686"/>
                </a:cubicBezTo>
                <a:cubicBezTo>
                  <a:pt x="2615532" y="568686"/>
                  <a:pt x="2606724" y="566426"/>
                  <a:pt x="2598004" y="561905"/>
                </a:cubicBezTo>
                <a:cubicBezTo>
                  <a:pt x="2589284" y="557384"/>
                  <a:pt x="2584924" y="550009"/>
                  <a:pt x="2584924" y="539778"/>
                </a:cubicBezTo>
                <a:lnTo>
                  <a:pt x="2584924" y="43265"/>
                </a:lnTo>
                <a:cubicBezTo>
                  <a:pt x="2584924" y="18456"/>
                  <a:pt x="2598852" y="6051"/>
                  <a:pt x="2626707" y="6051"/>
                </a:cubicBezTo>
                <a:close/>
                <a:moveTo>
                  <a:pt x="2179656" y="6051"/>
                </a:moveTo>
                <a:lnTo>
                  <a:pt x="2472558" y="6051"/>
                </a:lnTo>
                <a:cubicBezTo>
                  <a:pt x="2482420" y="6051"/>
                  <a:pt x="2489199" y="9917"/>
                  <a:pt x="2492896" y="17648"/>
                </a:cubicBezTo>
                <a:cubicBezTo>
                  <a:pt x="2496592" y="25380"/>
                  <a:pt x="2498441" y="33163"/>
                  <a:pt x="2498441" y="40999"/>
                </a:cubicBezTo>
                <a:cubicBezTo>
                  <a:pt x="2498441" y="49269"/>
                  <a:pt x="2496436" y="57416"/>
                  <a:pt x="2492425" y="65441"/>
                </a:cubicBezTo>
                <a:cubicBezTo>
                  <a:pt x="2488415" y="73465"/>
                  <a:pt x="2481793" y="77478"/>
                  <a:pt x="2472558" y="77478"/>
                </a:cubicBezTo>
                <a:lnTo>
                  <a:pt x="2199475" y="77478"/>
                </a:lnTo>
                <a:lnTo>
                  <a:pt x="2199475" y="248250"/>
                </a:lnTo>
                <a:lnTo>
                  <a:pt x="2451366" y="248250"/>
                </a:lnTo>
                <a:cubicBezTo>
                  <a:pt x="2461114" y="248250"/>
                  <a:pt x="2467992" y="252093"/>
                  <a:pt x="2471998" y="259781"/>
                </a:cubicBezTo>
                <a:cubicBezTo>
                  <a:pt x="2476004" y="267468"/>
                  <a:pt x="2478007" y="275273"/>
                  <a:pt x="2478007" y="283198"/>
                </a:cubicBezTo>
                <a:cubicBezTo>
                  <a:pt x="2478007" y="291379"/>
                  <a:pt x="2476157" y="299504"/>
                  <a:pt x="2472456" y="307573"/>
                </a:cubicBezTo>
                <a:cubicBezTo>
                  <a:pt x="2468755" y="315642"/>
                  <a:pt x="2461725" y="319676"/>
                  <a:pt x="2451366" y="319676"/>
                </a:cubicBezTo>
                <a:lnTo>
                  <a:pt x="2199475" y="319676"/>
                </a:lnTo>
                <a:lnTo>
                  <a:pt x="2199475" y="497260"/>
                </a:lnTo>
                <a:lnTo>
                  <a:pt x="2477863" y="497260"/>
                </a:lnTo>
                <a:cubicBezTo>
                  <a:pt x="2487097" y="497260"/>
                  <a:pt x="2493719" y="501103"/>
                  <a:pt x="2497730" y="508790"/>
                </a:cubicBezTo>
                <a:cubicBezTo>
                  <a:pt x="2501740" y="516477"/>
                  <a:pt x="2503745" y="524283"/>
                  <a:pt x="2503745" y="532207"/>
                </a:cubicBezTo>
                <a:cubicBezTo>
                  <a:pt x="2503745" y="540389"/>
                  <a:pt x="2501895" y="548514"/>
                  <a:pt x="2498194" y="556583"/>
                </a:cubicBezTo>
                <a:cubicBezTo>
                  <a:pt x="2494493" y="564651"/>
                  <a:pt x="2487716" y="568686"/>
                  <a:pt x="2477863" y="568686"/>
                </a:cubicBezTo>
                <a:lnTo>
                  <a:pt x="2179656" y="568686"/>
                </a:lnTo>
                <a:cubicBezTo>
                  <a:pt x="2157756" y="568686"/>
                  <a:pt x="2142038" y="563767"/>
                  <a:pt x="2132503" y="553930"/>
                </a:cubicBezTo>
                <a:cubicBezTo>
                  <a:pt x="2122967" y="544094"/>
                  <a:pt x="2118199" y="528273"/>
                  <a:pt x="2118199" y="506470"/>
                </a:cubicBezTo>
                <a:lnTo>
                  <a:pt x="2118199" y="66736"/>
                </a:lnTo>
                <a:cubicBezTo>
                  <a:pt x="2118199" y="45246"/>
                  <a:pt x="2122941" y="29760"/>
                  <a:pt x="2132425" y="20276"/>
                </a:cubicBezTo>
                <a:cubicBezTo>
                  <a:pt x="2141908" y="10793"/>
                  <a:pt x="2157652" y="6051"/>
                  <a:pt x="2179656" y="6051"/>
                </a:cubicBezTo>
                <a:close/>
                <a:moveTo>
                  <a:pt x="1650683" y="6051"/>
                </a:moveTo>
                <a:lnTo>
                  <a:pt x="2031383" y="6051"/>
                </a:lnTo>
                <a:cubicBezTo>
                  <a:pt x="2040722" y="6051"/>
                  <a:pt x="2047370" y="10011"/>
                  <a:pt x="2051328" y="17932"/>
                </a:cubicBezTo>
                <a:cubicBezTo>
                  <a:pt x="2055286" y="25852"/>
                  <a:pt x="2057265" y="33794"/>
                  <a:pt x="2057265" y="41758"/>
                </a:cubicBezTo>
                <a:cubicBezTo>
                  <a:pt x="2057265" y="50004"/>
                  <a:pt x="2055236" y="58019"/>
                  <a:pt x="2051177" y="65802"/>
                </a:cubicBezTo>
                <a:cubicBezTo>
                  <a:pt x="2047119" y="73586"/>
                  <a:pt x="2040521" y="77478"/>
                  <a:pt x="2031383" y="77478"/>
                </a:cubicBezTo>
                <a:lnTo>
                  <a:pt x="1881671" y="77478"/>
                </a:lnTo>
                <a:lnTo>
                  <a:pt x="1881671" y="539018"/>
                </a:lnTo>
                <a:cubicBezTo>
                  <a:pt x="1881671" y="549112"/>
                  <a:pt x="1877313" y="556581"/>
                  <a:pt x="1868597" y="561423"/>
                </a:cubicBezTo>
                <a:cubicBezTo>
                  <a:pt x="1859881" y="566265"/>
                  <a:pt x="1850569" y="568686"/>
                  <a:pt x="1840660" y="568686"/>
                </a:cubicBezTo>
                <a:cubicBezTo>
                  <a:pt x="1831168" y="568686"/>
                  <a:pt x="1822085" y="566275"/>
                  <a:pt x="1813409" y="561453"/>
                </a:cubicBezTo>
                <a:cubicBezTo>
                  <a:pt x="1804733" y="556631"/>
                  <a:pt x="1800396" y="549153"/>
                  <a:pt x="1800396" y="539018"/>
                </a:cubicBezTo>
                <a:lnTo>
                  <a:pt x="1800396" y="77478"/>
                </a:lnTo>
                <a:lnTo>
                  <a:pt x="1650683" y="77478"/>
                </a:lnTo>
                <a:cubicBezTo>
                  <a:pt x="1640975" y="77478"/>
                  <a:pt x="1634108" y="73626"/>
                  <a:pt x="1630081" y="65923"/>
                </a:cubicBezTo>
                <a:cubicBezTo>
                  <a:pt x="1626055" y="58220"/>
                  <a:pt x="1624042" y="50165"/>
                  <a:pt x="1624042" y="41758"/>
                </a:cubicBezTo>
                <a:cubicBezTo>
                  <a:pt x="1624042" y="33633"/>
                  <a:pt x="1626003" y="25651"/>
                  <a:pt x="1629925" y="17811"/>
                </a:cubicBezTo>
                <a:cubicBezTo>
                  <a:pt x="1633846" y="9971"/>
                  <a:pt x="1640766" y="6051"/>
                  <a:pt x="1650683" y="6051"/>
                </a:cubicBezTo>
                <a:close/>
                <a:moveTo>
                  <a:pt x="1159858" y="6051"/>
                </a:moveTo>
                <a:lnTo>
                  <a:pt x="1164390" y="6051"/>
                </a:lnTo>
                <a:cubicBezTo>
                  <a:pt x="1176309" y="6051"/>
                  <a:pt x="1185585" y="8615"/>
                  <a:pt x="1192219" y="13742"/>
                </a:cubicBezTo>
                <a:cubicBezTo>
                  <a:pt x="1198854" y="18870"/>
                  <a:pt x="1204393" y="25054"/>
                  <a:pt x="1208837" y="32295"/>
                </a:cubicBezTo>
                <a:lnTo>
                  <a:pt x="1485911" y="451836"/>
                </a:lnTo>
                <a:lnTo>
                  <a:pt x="1485911" y="34188"/>
                </a:lnTo>
                <a:cubicBezTo>
                  <a:pt x="1485911" y="24504"/>
                  <a:pt x="1490123" y="17393"/>
                  <a:pt x="1498545" y="12856"/>
                </a:cubicBezTo>
                <a:cubicBezTo>
                  <a:pt x="1506967" y="8320"/>
                  <a:pt x="1515924" y="6051"/>
                  <a:pt x="1525416" y="6051"/>
                </a:cubicBezTo>
                <a:cubicBezTo>
                  <a:pt x="1534200" y="6051"/>
                  <a:pt x="1542980" y="8328"/>
                  <a:pt x="1551756" y="12880"/>
                </a:cubicBezTo>
                <a:cubicBezTo>
                  <a:pt x="1560532" y="17433"/>
                  <a:pt x="1564920" y="24536"/>
                  <a:pt x="1564920" y="34188"/>
                </a:cubicBezTo>
                <a:lnTo>
                  <a:pt x="1564920" y="529941"/>
                </a:lnTo>
                <a:cubicBezTo>
                  <a:pt x="1564920" y="555771"/>
                  <a:pt x="1550997" y="568686"/>
                  <a:pt x="1523149" y="568686"/>
                </a:cubicBezTo>
                <a:lnTo>
                  <a:pt x="1518605" y="568686"/>
                </a:lnTo>
                <a:cubicBezTo>
                  <a:pt x="1506646" y="568686"/>
                  <a:pt x="1497368" y="566134"/>
                  <a:pt x="1490769" y="561031"/>
                </a:cubicBezTo>
                <a:cubicBezTo>
                  <a:pt x="1484171" y="555928"/>
                  <a:pt x="1478682" y="549534"/>
                  <a:pt x="1474302" y="541851"/>
                </a:cubicBezTo>
                <a:lnTo>
                  <a:pt x="1197084" y="121370"/>
                </a:lnTo>
                <a:lnTo>
                  <a:pt x="1197084" y="539778"/>
                </a:lnTo>
                <a:cubicBezTo>
                  <a:pt x="1197084" y="549952"/>
                  <a:pt x="1192862" y="557314"/>
                  <a:pt x="1184420" y="561863"/>
                </a:cubicBezTo>
                <a:cubicBezTo>
                  <a:pt x="1175977" y="566412"/>
                  <a:pt x="1167030" y="568686"/>
                  <a:pt x="1157579" y="568686"/>
                </a:cubicBezTo>
                <a:cubicBezTo>
                  <a:pt x="1148683" y="568686"/>
                  <a:pt x="1139874" y="566426"/>
                  <a:pt x="1131154" y="561905"/>
                </a:cubicBezTo>
                <a:cubicBezTo>
                  <a:pt x="1122435" y="557384"/>
                  <a:pt x="1118075" y="550009"/>
                  <a:pt x="1118075" y="539778"/>
                </a:cubicBezTo>
                <a:lnTo>
                  <a:pt x="1118075" y="43265"/>
                </a:lnTo>
                <a:cubicBezTo>
                  <a:pt x="1118075" y="18456"/>
                  <a:pt x="1132002" y="6051"/>
                  <a:pt x="1159858" y="6051"/>
                </a:cubicBezTo>
                <a:close/>
                <a:moveTo>
                  <a:pt x="3733421" y="0"/>
                </a:moveTo>
                <a:cubicBezTo>
                  <a:pt x="3758254" y="0"/>
                  <a:pt x="3783349" y="3104"/>
                  <a:pt x="3808704" y="9312"/>
                </a:cubicBezTo>
                <a:cubicBezTo>
                  <a:pt x="3834060" y="15521"/>
                  <a:pt x="3855732" y="23652"/>
                  <a:pt x="3873718" y="33706"/>
                </a:cubicBezTo>
                <a:cubicBezTo>
                  <a:pt x="3891792" y="43036"/>
                  <a:pt x="3900829" y="55557"/>
                  <a:pt x="3900829" y="71269"/>
                </a:cubicBezTo>
                <a:cubicBezTo>
                  <a:pt x="3900829" y="83967"/>
                  <a:pt x="3897301" y="93852"/>
                  <a:pt x="3890245" y="100925"/>
                </a:cubicBezTo>
                <a:cubicBezTo>
                  <a:pt x="3883189" y="107997"/>
                  <a:pt x="3873107" y="110219"/>
                  <a:pt x="3859999" y="107591"/>
                </a:cubicBezTo>
                <a:cubicBezTo>
                  <a:pt x="3848860" y="103139"/>
                  <a:pt x="3838814" y="98855"/>
                  <a:pt x="3829861" y="94740"/>
                </a:cubicBezTo>
                <a:cubicBezTo>
                  <a:pt x="3820908" y="90626"/>
                  <a:pt x="3811610" y="86792"/>
                  <a:pt x="3801966" y="83240"/>
                </a:cubicBezTo>
                <a:cubicBezTo>
                  <a:pt x="3792322" y="79688"/>
                  <a:pt x="3782340" y="76831"/>
                  <a:pt x="3772021" y="74669"/>
                </a:cubicBezTo>
                <a:cubicBezTo>
                  <a:pt x="3761702" y="72507"/>
                  <a:pt x="3750097" y="71426"/>
                  <a:pt x="3737206" y="71426"/>
                </a:cubicBezTo>
                <a:cubicBezTo>
                  <a:pt x="3722756" y="71426"/>
                  <a:pt x="3709353" y="73087"/>
                  <a:pt x="3696996" y="76411"/>
                </a:cubicBezTo>
                <a:cubicBezTo>
                  <a:pt x="3684640" y="79734"/>
                  <a:pt x="3673842" y="84630"/>
                  <a:pt x="3664604" y="91100"/>
                </a:cubicBezTo>
                <a:cubicBezTo>
                  <a:pt x="3655366" y="97569"/>
                  <a:pt x="3648151" y="105883"/>
                  <a:pt x="3642959" y="116042"/>
                </a:cubicBezTo>
                <a:cubicBezTo>
                  <a:pt x="3637767" y="126200"/>
                  <a:pt x="3635172" y="138271"/>
                  <a:pt x="3635172" y="152255"/>
                </a:cubicBezTo>
                <a:cubicBezTo>
                  <a:pt x="3635172" y="169084"/>
                  <a:pt x="3638840" y="182427"/>
                  <a:pt x="3646178" y="192284"/>
                </a:cubicBezTo>
                <a:cubicBezTo>
                  <a:pt x="3653515" y="202141"/>
                  <a:pt x="3663338" y="210501"/>
                  <a:pt x="3675647" y="217365"/>
                </a:cubicBezTo>
                <a:cubicBezTo>
                  <a:pt x="3687955" y="224228"/>
                  <a:pt x="3702170" y="230103"/>
                  <a:pt x="3718291" y="234989"/>
                </a:cubicBezTo>
                <a:cubicBezTo>
                  <a:pt x="3734413" y="239876"/>
                  <a:pt x="3752391" y="245714"/>
                  <a:pt x="3772226" y="252505"/>
                </a:cubicBezTo>
                <a:cubicBezTo>
                  <a:pt x="3790710" y="259144"/>
                  <a:pt x="3809068" y="267150"/>
                  <a:pt x="3827300" y="276525"/>
                </a:cubicBezTo>
                <a:cubicBezTo>
                  <a:pt x="3845531" y="285900"/>
                  <a:pt x="3861783" y="297326"/>
                  <a:pt x="3876056" y="310804"/>
                </a:cubicBezTo>
                <a:cubicBezTo>
                  <a:pt x="3890329" y="324281"/>
                  <a:pt x="3901685" y="340118"/>
                  <a:pt x="3910124" y="358313"/>
                </a:cubicBezTo>
                <a:cubicBezTo>
                  <a:pt x="3918563" y="376508"/>
                  <a:pt x="3922782" y="397387"/>
                  <a:pt x="3922782" y="420951"/>
                </a:cubicBezTo>
                <a:cubicBezTo>
                  <a:pt x="3922782" y="444748"/>
                  <a:pt x="3918082" y="466308"/>
                  <a:pt x="3908683" y="485632"/>
                </a:cubicBezTo>
                <a:cubicBezTo>
                  <a:pt x="3899284" y="504957"/>
                  <a:pt x="3886231" y="521119"/>
                  <a:pt x="3869523" y="534118"/>
                </a:cubicBezTo>
                <a:cubicBezTo>
                  <a:pt x="3852814" y="547117"/>
                  <a:pt x="3832845" y="557011"/>
                  <a:pt x="3809615" y="563798"/>
                </a:cubicBezTo>
                <a:cubicBezTo>
                  <a:pt x="3786385" y="570585"/>
                  <a:pt x="3760733" y="573978"/>
                  <a:pt x="3732661" y="573978"/>
                </a:cubicBezTo>
                <a:cubicBezTo>
                  <a:pt x="3704549" y="573978"/>
                  <a:pt x="3678010" y="570504"/>
                  <a:pt x="3653043" y="563556"/>
                </a:cubicBezTo>
                <a:cubicBezTo>
                  <a:pt x="3628077" y="556609"/>
                  <a:pt x="3604295" y="547228"/>
                  <a:pt x="3581695" y="535414"/>
                </a:cubicBezTo>
                <a:cubicBezTo>
                  <a:pt x="3571674" y="530696"/>
                  <a:pt x="3564786" y="525055"/>
                  <a:pt x="3561033" y="518489"/>
                </a:cubicBezTo>
                <a:cubicBezTo>
                  <a:pt x="3557280" y="511923"/>
                  <a:pt x="3555403" y="503882"/>
                  <a:pt x="3555403" y="494366"/>
                </a:cubicBezTo>
                <a:cubicBezTo>
                  <a:pt x="3555403" y="489159"/>
                  <a:pt x="3555972" y="484562"/>
                  <a:pt x="3557109" y="480575"/>
                </a:cubicBezTo>
                <a:cubicBezTo>
                  <a:pt x="3558246" y="476589"/>
                  <a:pt x="3559687" y="472856"/>
                  <a:pt x="3561431" y="469376"/>
                </a:cubicBezTo>
                <a:cubicBezTo>
                  <a:pt x="3566767" y="458695"/>
                  <a:pt x="3575403" y="453355"/>
                  <a:pt x="3587337" y="453355"/>
                </a:cubicBezTo>
                <a:cubicBezTo>
                  <a:pt x="3595229" y="453355"/>
                  <a:pt x="3602910" y="456262"/>
                  <a:pt x="3610381" y="462077"/>
                </a:cubicBezTo>
                <a:cubicBezTo>
                  <a:pt x="3617850" y="467891"/>
                  <a:pt x="3626675" y="473706"/>
                  <a:pt x="3636853" y="479520"/>
                </a:cubicBezTo>
                <a:cubicBezTo>
                  <a:pt x="3647032" y="485335"/>
                  <a:pt x="3659396" y="490627"/>
                  <a:pt x="3673947" y="495397"/>
                </a:cubicBezTo>
                <a:cubicBezTo>
                  <a:pt x="3688497" y="500167"/>
                  <a:pt x="3706554" y="502552"/>
                  <a:pt x="3728116" y="502552"/>
                </a:cubicBezTo>
                <a:cubicBezTo>
                  <a:pt x="3744069" y="502552"/>
                  <a:pt x="3758841" y="500884"/>
                  <a:pt x="3772431" y="497549"/>
                </a:cubicBezTo>
                <a:cubicBezTo>
                  <a:pt x="3786021" y="494214"/>
                  <a:pt x="3797644" y="489213"/>
                  <a:pt x="3807300" y="482546"/>
                </a:cubicBezTo>
                <a:cubicBezTo>
                  <a:pt x="3816956" y="475880"/>
                  <a:pt x="3824565" y="467447"/>
                  <a:pt x="3830126" y="457249"/>
                </a:cubicBezTo>
                <a:cubicBezTo>
                  <a:pt x="3835688" y="447050"/>
                  <a:pt x="3838469" y="435200"/>
                  <a:pt x="3838469" y="421698"/>
                </a:cubicBezTo>
                <a:cubicBezTo>
                  <a:pt x="3838469" y="404982"/>
                  <a:pt x="3835021" y="390877"/>
                  <a:pt x="3828125" y="379385"/>
                </a:cubicBezTo>
                <a:cubicBezTo>
                  <a:pt x="3821230" y="367892"/>
                  <a:pt x="3811761" y="357690"/>
                  <a:pt x="3799717" y="348777"/>
                </a:cubicBezTo>
                <a:cubicBezTo>
                  <a:pt x="3787675" y="339864"/>
                  <a:pt x="3773811" y="332272"/>
                  <a:pt x="3758128" y="325999"/>
                </a:cubicBezTo>
                <a:cubicBezTo>
                  <a:pt x="3742444" y="319726"/>
                  <a:pt x="3724821" y="313512"/>
                  <a:pt x="3705260" y="307356"/>
                </a:cubicBezTo>
                <a:cubicBezTo>
                  <a:pt x="3689025" y="302719"/>
                  <a:pt x="3671717" y="296776"/>
                  <a:pt x="3653333" y="289526"/>
                </a:cubicBezTo>
                <a:cubicBezTo>
                  <a:pt x="3634949" y="282277"/>
                  <a:pt x="3618086" y="272702"/>
                  <a:pt x="3602743" y="260799"/>
                </a:cubicBezTo>
                <a:cubicBezTo>
                  <a:pt x="3587401" y="248897"/>
                  <a:pt x="3574794" y="233874"/>
                  <a:pt x="3564921" y="215731"/>
                </a:cubicBezTo>
                <a:cubicBezTo>
                  <a:pt x="3555048" y="197588"/>
                  <a:pt x="3550111" y="175168"/>
                  <a:pt x="3550111" y="148470"/>
                </a:cubicBezTo>
                <a:cubicBezTo>
                  <a:pt x="3550111" y="124617"/>
                  <a:pt x="3555126" y="103583"/>
                  <a:pt x="3565156" y="85368"/>
                </a:cubicBezTo>
                <a:cubicBezTo>
                  <a:pt x="3575186" y="67152"/>
                  <a:pt x="3588601" y="51646"/>
                  <a:pt x="3605402" y="38847"/>
                </a:cubicBezTo>
                <a:cubicBezTo>
                  <a:pt x="3622202" y="26049"/>
                  <a:pt x="3641607" y="16374"/>
                  <a:pt x="3663616" y="9824"/>
                </a:cubicBezTo>
                <a:cubicBezTo>
                  <a:pt x="3685624" y="3275"/>
                  <a:pt x="3708892" y="0"/>
                  <a:pt x="3733421" y="0"/>
                </a:cubicBezTo>
                <a:close/>
                <a:moveTo>
                  <a:pt x="765335" y="0"/>
                </a:moveTo>
                <a:cubicBezTo>
                  <a:pt x="804225" y="0"/>
                  <a:pt x="839723" y="6654"/>
                  <a:pt x="871830" y="19963"/>
                </a:cubicBezTo>
                <a:cubicBezTo>
                  <a:pt x="903936" y="33272"/>
                  <a:pt x="931430" y="52405"/>
                  <a:pt x="954311" y="77363"/>
                </a:cubicBezTo>
                <a:cubicBezTo>
                  <a:pt x="977191" y="102321"/>
                  <a:pt x="994958" y="132493"/>
                  <a:pt x="1007612" y="167879"/>
                </a:cubicBezTo>
                <a:cubicBezTo>
                  <a:pt x="1020266" y="203264"/>
                  <a:pt x="1026593" y="242966"/>
                  <a:pt x="1026593" y="286983"/>
                </a:cubicBezTo>
                <a:cubicBezTo>
                  <a:pt x="1026593" y="331241"/>
                  <a:pt x="1020250" y="371105"/>
                  <a:pt x="1007564" y="406575"/>
                </a:cubicBezTo>
                <a:cubicBezTo>
                  <a:pt x="994878" y="442045"/>
                  <a:pt x="977028" y="472203"/>
                  <a:pt x="954015" y="497049"/>
                </a:cubicBezTo>
                <a:cubicBezTo>
                  <a:pt x="931002" y="521894"/>
                  <a:pt x="903553" y="540927"/>
                  <a:pt x="871667" y="554147"/>
                </a:cubicBezTo>
                <a:cubicBezTo>
                  <a:pt x="839781" y="567368"/>
                  <a:pt x="804337" y="573978"/>
                  <a:pt x="765335" y="573978"/>
                </a:cubicBezTo>
                <a:cubicBezTo>
                  <a:pt x="726253" y="573978"/>
                  <a:pt x="690768" y="567368"/>
                  <a:pt x="658883" y="554147"/>
                </a:cubicBezTo>
                <a:cubicBezTo>
                  <a:pt x="626997" y="540927"/>
                  <a:pt x="599542" y="521890"/>
                  <a:pt x="576516" y="497037"/>
                </a:cubicBezTo>
                <a:cubicBezTo>
                  <a:pt x="553491" y="472183"/>
                  <a:pt x="535786" y="442077"/>
                  <a:pt x="523402" y="406720"/>
                </a:cubicBezTo>
                <a:cubicBezTo>
                  <a:pt x="511017" y="371362"/>
                  <a:pt x="504825" y="331450"/>
                  <a:pt x="504825" y="286983"/>
                </a:cubicBezTo>
                <a:cubicBezTo>
                  <a:pt x="504825" y="242765"/>
                  <a:pt x="511001" y="203019"/>
                  <a:pt x="523354" y="167746"/>
                </a:cubicBezTo>
                <a:cubicBezTo>
                  <a:pt x="535706" y="132473"/>
                  <a:pt x="553326" y="102353"/>
                  <a:pt x="576215" y="77387"/>
                </a:cubicBezTo>
                <a:cubicBezTo>
                  <a:pt x="599104" y="52421"/>
                  <a:pt x="626599" y="33282"/>
                  <a:pt x="658702" y="19969"/>
                </a:cubicBezTo>
                <a:cubicBezTo>
                  <a:pt x="690805" y="6656"/>
                  <a:pt x="726349" y="0"/>
                  <a:pt x="765335" y="0"/>
                </a:cubicBezTo>
                <a:close/>
                <a:moveTo>
                  <a:pt x="277918" y="0"/>
                </a:moveTo>
                <a:cubicBezTo>
                  <a:pt x="308819" y="0"/>
                  <a:pt x="336662" y="3098"/>
                  <a:pt x="361447" y="9294"/>
                </a:cubicBezTo>
                <a:cubicBezTo>
                  <a:pt x="386233" y="15490"/>
                  <a:pt x="405898" y="22362"/>
                  <a:pt x="420445" y="29908"/>
                </a:cubicBezTo>
                <a:cubicBezTo>
                  <a:pt x="435522" y="38347"/>
                  <a:pt x="443060" y="50876"/>
                  <a:pt x="443060" y="67496"/>
                </a:cubicBezTo>
                <a:cubicBezTo>
                  <a:pt x="443060" y="75878"/>
                  <a:pt x="441364" y="82890"/>
                  <a:pt x="437973" y="88532"/>
                </a:cubicBezTo>
                <a:cubicBezTo>
                  <a:pt x="431086" y="103866"/>
                  <a:pt x="420360" y="109938"/>
                  <a:pt x="405798" y="106747"/>
                </a:cubicBezTo>
                <a:cubicBezTo>
                  <a:pt x="398742" y="104577"/>
                  <a:pt x="391310" y="101411"/>
                  <a:pt x="383502" y="97248"/>
                </a:cubicBezTo>
                <a:cubicBezTo>
                  <a:pt x="375694" y="93085"/>
                  <a:pt x="367069" y="89233"/>
                  <a:pt x="357626" y="85693"/>
                </a:cubicBezTo>
                <a:cubicBezTo>
                  <a:pt x="348183" y="82153"/>
                  <a:pt x="336865" y="78890"/>
                  <a:pt x="323673" y="75904"/>
                </a:cubicBezTo>
                <a:cubicBezTo>
                  <a:pt x="310480" y="72919"/>
                  <a:pt x="295229" y="71426"/>
                  <a:pt x="277918" y="71426"/>
                </a:cubicBezTo>
                <a:cubicBezTo>
                  <a:pt x="248118" y="71426"/>
                  <a:pt x="221251" y="76501"/>
                  <a:pt x="197317" y="86651"/>
                </a:cubicBezTo>
                <a:cubicBezTo>
                  <a:pt x="173384" y="96802"/>
                  <a:pt x="153079" y="111306"/>
                  <a:pt x="136403" y="130164"/>
                </a:cubicBezTo>
                <a:cubicBezTo>
                  <a:pt x="119727" y="149022"/>
                  <a:pt x="106748" y="171760"/>
                  <a:pt x="97465" y="198378"/>
                </a:cubicBezTo>
                <a:cubicBezTo>
                  <a:pt x="88183" y="224996"/>
                  <a:pt x="83542" y="254531"/>
                  <a:pt x="83542" y="286983"/>
                </a:cubicBezTo>
                <a:cubicBezTo>
                  <a:pt x="83542" y="319692"/>
                  <a:pt x="88205" y="349420"/>
                  <a:pt x="97532" y="376166"/>
                </a:cubicBezTo>
                <a:cubicBezTo>
                  <a:pt x="106858" y="402912"/>
                  <a:pt x="119880" y="425612"/>
                  <a:pt x="136596" y="444265"/>
                </a:cubicBezTo>
                <a:cubicBezTo>
                  <a:pt x="153312" y="462919"/>
                  <a:pt x="173577" y="477296"/>
                  <a:pt x="197390" y="487398"/>
                </a:cubicBezTo>
                <a:cubicBezTo>
                  <a:pt x="221203" y="497501"/>
                  <a:pt x="248045" y="502552"/>
                  <a:pt x="277918" y="502552"/>
                </a:cubicBezTo>
                <a:cubicBezTo>
                  <a:pt x="295518" y="502552"/>
                  <a:pt x="310742" y="501097"/>
                  <a:pt x="323588" y="498188"/>
                </a:cubicBezTo>
                <a:cubicBezTo>
                  <a:pt x="336435" y="495279"/>
                  <a:pt x="347668" y="491899"/>
                  <a:pt x="357288" y="488049"/>
                </a:cubicBezTo>
                <a:cubicBezTo>
                  <a:pt x="366908" y="484200"/>
                  <a:pt x="375461" y="480280"/>
                  <a:pt x="382948" y="476290"/>
                </a:cubicBezTo>
                <a:cubicBezTo>
                  <a:pt x="390434" y="472300"/>
                  <a:pt x="398051" y="468814"/>
                  <a:pt x="405798" y="465832"/>
                </a:cubicBezTo>
                <a:cubicBezTo>
                  <a:pt x="420521" y="463059"/>
                  <a:pt x="431234" y="468958"/>
                  <a:pt x="437937" y="483529"/>
                </a:cubicBezTo>
                <a:cubicBezTo>
                  <a:pt x="441352" y="490360"/>
                  <a:pt x="443060" y="497505"/>
                  <a:pt x="443060" y="504963"/>
                </a:cubicBezTo>
                <a:cubicBezTo>
                  <a:pt x="443060" y="521703"/>
                  <a:pt x="435795" y="533847"/>
                  <a:pt x="421265" y="541393"/>
                </a:cubicBezTo>
                <a:cubicBezTo>
                  <a:pt x="406573" y="550113"/>
                  <a:pt x="386741" y="557850"/>
                  <a:pt x="361767" y="564605"/>
                </a:cubicBezTo>
                <a:cubicBezTo>
                  <a:pt x="336793" y="571360"/>
                  <a:pt x="307790" y="574484"/>
                  <a:pt x="274759" y="573978"/>
                </a:cubicBezTo>
                <a:cubicBezTo>
                  <a:pt x="232711" y="573456"/>
                  <a:pt x="194718" y="566200"/>
                  <a:pt x="160778" y="552213"/>
                </a:cubicBezTo>
                <a:cubicBezTo>
                  <a:pt x="126839" y="538225"/>
                  <a:pt x="97895" y="518605"/>
                  <a:pt x="73946" y="493354"/>
                </a:cubicBezTo>
                <a:cubicBezTo>
                  <a:pt x="49996" y="468102"/>
                  <a:pt x="31685" y="438015"/>
                  <a:pt x="19011" y="403091"/>
                </a:cubicBezTo>
                <a:cubicBezTo>
                  <a:pt x="6337" y="368168"/>
                  <a:pt x="0" y="329465"/>
                  <a:pt x="0" y="286983"/>
                </a:cubicBezTo>
                <a:cubicBezTo>
                  <a:pt x="0" y="244878"/>
                  <a:pt x="6580" y="206153"/>
                  <a:pt x="19740" y="170808"/>
                </a:cubicBezTo>
                <a:cubicBezTo>
                  <a:pt x="32900" y="135462"/>
                  <a:pt x="51708" y="105168"/>
                  <a:pt x="76164" y="79925"/>
                </a:cubicBezTo>
                <a:cubicBezTo>
                  <a:pt x="100620" y="54681"/>
                  <a:pt x="129857" y="35050"/>
                  <a:pt x="163877" y="21030"/>
                </a:cubicBezTo>
                <a:cubicBezTo>
                  <a:pt x="197896" y="7010"/>
                  <a:pt x="235910" y="0"/>
                  <a:pt x="277918" y="0"/>
                </a:cubicBezTo>
                <a:close/>
              </a:path>
            </a:pathLst>
          </a:custGeom>
          <a:solidFill>
            <a:schemeClr val="accent1">
              <a:lumMod val="40000"/>
              <a:lumOff val="6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ustDataLst>
      <p:tags r:id="rId2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设计图片素材/7598242_手绘中国风意境水墨山水风景画.jpg7598242_手绘中国风意境水墨山水风景画"/>
          <p:cNvPicPr>
            <a:picLocks noChangeAspect="1"/>
          </p:cNvPicPr>
          <p:nvPr>
            <p:custDataLst>
              <p:tags r:id="rId1"/>
            </p:custDataLst>
          </p:nvPr>
        </p:nvPicPr>
        <p:blipFill>
          <a:blip r:embed="rId2"/>
          <a:srcRect t="11200" b="11200"/>
          <a:stretch>
            <a:fillRect/>
          </a:stretch>
        </p:blipFill>
        <p:spPr>
          <a:xfrm>
            <a:off x="685503" y="1531620"/>
            <a:ext cx="3970020" cy="4041775"/>
          </a:xfrm>
          <a:custGeom>
            <a:avLst/>
            <a:gdLst/>
            <a:ahLst/>
            <a:cxnLst>
              <a:cxn ang="3">
                <a:pos x="hc" y="t"/>
              </a:cxn>
              <a:cxn ang="cd2">
                <a:pos x="l" y="vc"/>
              </a:cxn>
              <a:cxn ang="cd4">
                <a:pos x="hc" y="b"/>
              </a:cxn>
              <a:cxn ang="0">
                <a:pos x="r" y="vc"/>
              </a:cxn>
            </a:cxnLst>
            <a:rect l="l" t="t" r="r" b="b"/>
            <a:pathLst>
              <a:path w="6252" h="6365">
                <a:moveTo>
                  <a:pt x="3542" y="6312"/>
                </a:moveTo>
                <a:lnTo>
                  <a:pt x="3542" y="6312"/>
                </a:lnTo>
                <a:lnTo>
                  <a:pt x="3542" y="6312"/>
                </a:lnTo>
                <a:lnTo>
                  <a:pt x="3542" y="6312"/>
                </a:lnTo>
                <a:lnTo>
                  <a:pt x="3542" y="6312"/>
                </a:lnTo>
                <a:close/>
                <a:moveTo>
                  <a:pt x="3493" y="6307"/>
                </a:moveTo>
                <a:lnTo>
                  <a:pt x="3493" y="6307"/>
                </a:lnTo>
                <a:lnTo>
                  <a:pt x="3469" y="6308"/>
                </a:lnTo>
                <a:lnTo>
                  <a:pt x="3493" y="6307"/>
                </a:lnTo>
                <a:close/>
                <a:moveTo>
                  <a:pt x="3753" y="6303"/>
                </a:moveTo>
                <a:cubicBezTo>
                  <a:pt x="3721" y="6307"/>
                  <a:pt x="3670" y="6315"/>
                  <a:pt x="3658" y="6315"/>
                </a:cubicBezTo>
                <a:lnTo>
                  <a:pt x="3658" y="6316"/>
                </a:lnTo>
                <a:cubicBezTo>
                  <a:pt x="3670" y="6317"/>
                  <a:pt x="3722" y="6308"/>
                  <a:pt x="3753" y="6303"/>
                </a:cubicBezTo>
                <a:close/>
                <a:moveTo>
                  <a:pt x="3645" y="6296"/>
                </a:moveTo>
                <a:lnTo>
                  <a:pt x="3640" y="6298"/>
                </a:lnTo>
                <a:cubicBezTo>
                  <a:pt x="3629" y="6300"/>
                  <a:pt x="3614" y="6302"/>
                  <a:pt x="3597" y="6305"/>
                </a:cubicBezTo>
                <a:lnTo>
                  <a:pt x="3542" y="6312"/>
                </a:lnTo>
                <a:lnTo>
                  <a:pt x="3597" y="6304"/>
                </a:lnTo>
                <a:cubicBezTo>
                  <a:pt x="3615" y="6302"/>
                  <a:pt x="3630" y="6299"/>
                  <a:pt x="3640" y="6297"/>
                </a:cubicBezTo>
                <a:lnTo>
                  <a:pt x="3645" y="6296"/>
                </a:lnTo>
                <a:close/>
                <a:moveTo>
                  <a:pt x="3746" y="6279"/>
                </a:moveTo>
                <a:lnTo>
                  <a:pt x="3652" y="6293"/>
                </a:lnTo>
                <a:lnTo>
                  <a:pt x="3645" y="6296"/>
                </a:lnTo>
                <a:lnTo>
                  <a:pt x="3652" y="6293"/>
                </a:lnTo>
                <a:lnTo>
                  <a:pt x="3746" y="6279"/>
                </a:lnTo>
                <a:close/>
                <a:moveTo>
                  <a:pt x="3163" y="6277"/>
                </a:moveTo>
                <a:lnTo>
                  <a:pt x="3164" y="6277"/>
                </a:lnTo>
                <a:lnTo>
                  <a:pt x="3164" y="6277"/>
                </a:lnTo>
                <a:lnTo>
                  <a:pt x="3163" y="6277"/>
                </a:lnTo>
                <a:close/>
                <a:moveTo>
                  <a:pt x="3236" y="6276"/>
                </a:moveTo>
                <a:lnTo>
                  <a:pt x="3236" y="6276"/>
                </a:lnTo>
                <a:lnTo>
                  <a:pt x="3248" y="6276"/>
                </a:lnTo>
                <a:lnTo>
                  <a:pt x="3248" y="6276"/>
                </a:lnTo>
                <a:cubicBezTo>
                  <a:pt x="3244" y="6276"/>
                  <a:pt x="3240" y="6276"/>
                  <a:pt x="3236" y="6276"/>
                </a:cubicBezTo>
                <a:close/>
                <a:moveTo>
                  <a:pt x="3449" y="6274"/>
                </a:moveTo>
                <a:lnTo>
                  <a:pt x="3449" y="6274"/>
                </a:lnTo>
                <a:cubicBezTo>
                  <a:pt x="3451" y="6276"/>
                  <a:pt x="3448" y="6277"/>
                  <a:pt x="3442" y="6279"/>
                </a:cubicBezTo>
                <a:lnTo>
                  <a:pt x="3449" y="6274"/>
                </a:lnTo>
                <a:close/>
                <a:moveTo>
                  <a:pt x="3102" y="6274"/>
                </a:moveTo>
                <a:cubicBezTo>
                  <a:pt x="3116" y="6274"/>
                  <a:pt x="3131" y="6275"/>
                  <a:pt x="3147" y="6276"/>
                </a:cubicBezTo>
                <a:lnTo>
                  <a:pt x="3163" y="6277"/>
                </a:lnTo>
                <a:lnTo>
                  <a:pt x="3147" y="6277"/>
                </a:lnTo>
                <a:cubicBezTo>
                  <a:pt x="3131" y="6276"/>
                  <a:pt x="3116" y="6275"/>
                  <a:pt x="3102" y="6274"/>
                </a:cubicBezTo>
                <a:close/>
                <a:moveTo>
                  <a:pt x="3389" y="6273"/>
                </a:moveTo>
                <a:cubicBezTo>
                  <a:pt x="3357" y="6274"/>
                  <a:pt x="3310" y="6276"/>
                  <a:pt x="3248" y="6276"/>
                </a:cubicBezTo>
                <a:lnTo>
                  <a:pt x="3248" y="6276"/>
                </a:lnTo>
                <a:lnTo>
                  <a:pt x="3260" y="6276"/>
                </a:lnTo>
                <a:cubicBezTo>
                  <a:pt x="3316" y="6276"/>
                  <a:pt x="3359" y="6274"/>
                  <a:pt x="3389" y="6273"/>
                </a:cubicBezTo>
                <a:close/>
                <a:moveTo>
                  <a:pt x="3433" y="6273"/>
                </a:moveTo>
                <a:cubicBezTo>
                  <a:pt x="3442" y="6273"/>
                  <a:pt x="3448" y="6273"/>
                  <a:pt x="3449" y="6274"/>
                </a:cubicBezTo>
                <a:lnTo>
                  <a:pt x="3449" y="6274"/>
                </a:lnTo>
                <a:lnTo>
                  <a:pt x="3433" y="6273"/>
                </a:lnTo>
                <a:close/>
                <a:moveTo>
                  <a:pt x="2549" y="6240"/>
                </a:moveTo>
                <a:lnTo>
                  <a:pt x="2619" y="6256"/>
                </a:lnTo>
                <a:lnTo>
                  <a:pt x="2619" y="6256"/>
                </a:lnTo>
                <a:lnTo>
                  <a:pt x="2549" y="6240"/>
                </a:lnTo>
                <a:close/>
                <a:moveTo>
                  <a:pt x="3961" y="6232"/>
                </a:moveTo>
                <a:cubicBezTo>
                  <a:pt x="3925" y="6243"/>
                  <a:pt x="3890" y="6252"/>
                  <a:pt x="3839" y="6264"/>
                </a:cubicBezTo>
                <a:cubicBezTo>
                  <a:pt x="3890" y="6252"/>
                  <a:pt x="3925" y="6243"/>
                  <a:pt x="3961" y="6232"/>
                </a:cubicBezTo>
                <a:close/>
                <a:moveTo>
                  <a:pt x="2878" y="6225"/>
                </a:moveTo>
                <a:cubicBezTo>
                  <a:pt x="2877" y="6225"/>
                  <a:pt x="2875" y="6225"/>
                  <a:pt x="2874" y="6225"/>
                </a:cubicBezTo>
                <a:cubicBezTo>
                  <a:pt x="2864" y="6225"/>
                  <a:pt x="2862" y="6226"/>
                  <a:pt x="2875" y="6228"/>
                </a:cubicBezTo>
                <a:cubicBezTo>
                  <a:pt x="2898" y="6232"/>
                  <a:pt x="2943" y="6235"/>
                  <a:pt x="2975" y="6237"/>
                </a:cubicBezTo>
                <a:cubicBezTo>
                  <a:pt x="2990" y="6237"/>
                  <a:pt x="3004" y="6238"/>
                  <a:pt x="3018" y="6238"/>
                </a:cubicBezTo>
                <a:lnTo>
                  <a:pt x="3056" y="6238"/>
                </a:lnTo>
                <a:cubicBezTo>
                  <a:pt x="3080" y="6238"/>
                  <a:pt x="3101" y="6237"/>
                  <a:pt x="3120" y="6236"/>
                </a:cubicBezTo>
                <a:cubicBezTo>
                  <a:pt x="3139" y="6236"/>
                  <a:pt x="3156" y="6235"/>
                  <a:pt x="3170" y="6233"/>
                </a:cubicBezTo>
                <a:cubicBezTo>
                  <a:pt x="3185" y="6231"/>
                  <a:pt x="3198" y="6229"/>
                  <a:pt x="3209" y="6227"/>
                </a:cubicBezTo>
                <a:lnTo>
                  <a:pt x="3169" y="6226"/>
                </a:lnTo>
                <a:lnTo>
                  <a:pt x="3042" y="6228"/>
                </a:lnTo>
                <a:lnTo>
                  <a:pt x="3010" y="6228"/>
                </a:lnTo>
                <a:lnTo>
                  <a:pt x="2979" y="6227"/>
                </a:lnTo>
                <a:lnTo>
                  <a:pt x="2915" y="6226"/>
                </a:lnTo>
                <a:lnTo>
                  <a:pt x="2915" y="6225"/>
                </a:lnTo>
                <a:cubicBezTo>
                  <a:pt x="2903" y="6225"/>
                  <a:pt x="2888" y="6225"/>
                  <a:pt x="2878" y="6225"/>
                </a:cubicBezTo>
                <a:close/>
                <a:moveTo>
                  <a:pt x="4087" y="6193"/>
                </a:moveTo>
                <a:cubicBezTo>
                  <a:pt x="4033" y="6208"/>
                  <a:pt x="3996" y="6220"/>
                  <a:pt x="3961" y="6232"/>
                </a:cubicBezTo>
                <a:cubicBezTo>
                  <a:pt x="3996" y="6219"/>
                  <a:pt x="4033" y="6208"/>
                  <a:pt x="4087" y="6193"/>
                </a:cubicBezTo>
                <a:close/>
                <a:moveTo>
                  <a:pt x="3538" y="6182"/>
                </a:moveTo>
                <a:cubicBezTo>
                  <a:pt x="3532" y="6185"/>
                  <a:pt x="3522" y="6188"/>
                  <a:pt x="3522" y="6190"/>
                </a:cubicBezTo>
                <a:cubicBezTo>
                  <a:pt x="3522" y="6188"/>
                  <a:pt x="3532" y="6185"/>
                  <a:pt x="3538" y="6182"/>
                </a:cubicBezTo>
                <a:close/>
                <a:moveTo>
                  <a:pt x="3542" y="6179"/>
                </a:moveTo>
                <a:lnTo>
                  <a:pt x="3542" y="6179"/>
                </a:lnTo>
                <a:cubicBezTo>
                  <a:pt x="3543" y="6180"/>
                  <a:pt x="3541" y="6181"/>
                  <a:pt x="3538" y="6182"/>
                </a:cubicBezTo>
                <a:lnTo>
                  <a:pt x="3542" y="6179"/>
                </a:lnTo>
                <a:close/>
                <a:moveTo>
                  <a:pt x="3534" y="6178"/>
                </a:moveTo>
                <a:cubicBezTo>
                  <a:pt x="3540" y="6178"/>
                  <a:pt x="3542" y="6178"/>
                  <a:pt x="3542" y="6179"/>
                </a:cubicBezTo>
                <a:lnTo>
                  <a:pt x="3542" y="6179"/>
                </a:lnTo>
                <a:lnTo>
                  <a:pt x="3534" y="6178"/>
                </a:lnTo>
                <a:close/>
                <a:moveTo>
                  <a:pt x="4404" y="6111"/>
                </a:moveTo>
                <a:cubicBezTo>
                  <a:pt x="4388" y="6118"/>
                  <a:pt x="4370" y="6126"/>
                  <a:pt x="4351" y="6134"/>
                </a:cubicBezTo>
                <a:lnTo>
                  <a:pt x="4336" y="6141"/>
                </a:lnTo>
                <a:lnTo>
                  <a:pt x="4335" y="6141"/>
                </a:lnTo>
                <a:cubicBezTo>
                  <a:pt x="4320" y="6147"/>
                  <a:pt x="4302" y="6154"/>
                  <a:pt x="4283" y="6162"/>
                </a:cubicBezTo>
                <a:cubicBezTo>
                  <a:pt x="4277" y="6166"/>
                  <a:pt x="4273" y="6170"/>
                  <a:pt x="4271" y="6173"/>
                </a:cubicBezTo>
                <a:lnTo>
                  <a:pt x="4271" y="6173"/>
                </a:lnTo>
                <a:lnTo>
                  <a:pt x="4271" y="6173"/>
                </a:lnTo>
                <a:cubicBezTo>
                  <a:pt x="4269" y="6176"/>
                  <a:pt x="4270" y="6178"/>
                  <a:pt x="4276" y="6178"/>
                </a:cubicBezTo>
                <a:lnTo>
                  <a:pt x="4271" y="6173"/>
                </a:lnTo>
                <a:lnTo>
                  <a:pt x="4283" y="6162"/>
                </a:lnTo>
                <a:cubicBezTo>
                  <a:pt x="4302" y="6154"/>
                  <a:pt x="4320" y="6147"/>
                  <a:pt x="4335" y="6141"/>
                </a:cubicBezTo>
                <a:lnTo>
                  <a:pt x="4336" y="6141"/>
                </a:lnTo>
                <a:lnTo>
                  <a:pt x="4351" y="6134"/>
                </a:lnTo>
                <a:lnTo>
                  <a:pt x="4351" y="6135"/>
                </a:lnTo>
                <a:cubicBezTo>
                  <a:pt x="4371" y="6127"/>
                  <a:pt x="4388" y="6119"/>
                  <a:pt x="4404" y="6111"/>
                </a:cubicBezTo>
                <a:close/>
                <a:moveTo>
                  <a:pt x="3207" y="6108"/>
                </a:moveTo>
                <a:cubicBezTo>
                  <a:pt x="3242" y="6111"/>
                  <a:pt x="3246" y="6115"/>
                  <a:pt x="3247" y="6120"/>
                </a:cubicBezTo>
                <a:cubicBezTo>
                  <a:pt x="3246" y="6115"/>
                  <a:pt x="3242" y="6111"/>
                  <a:pt x="3207" y="6108"/>
                </a:cubicBezTo>
                <a:close/>
                <a:moveTo>
                  <a:pt x="4245" y="6107"/>
                </a:moveTo>
                <a:cubicBezTo>
                  <a:pt x="4244" y="6113"/>
                  <a:pt x="4200" y="6133"/>
                  <a:pt x="4140" y="6157"/>
                </a:cubicBezTo>
                <a:cubicBezTo>
                  <a:pt x="4125" y="6163"/>
                  <a:pt x="4109" y="6170"/>
                  <a:pt x="4093" y="6176"/>
                </a:cubicBezTo>
                <a:cubicBezTo>
                  <a:pt x="4109" y="6170"/>
                  <a:pt x="4125" y="6163"/>
                  <a:pt x="4140" y="6157"/>
                </a:cubicBezTo>
                <a:cubicBezTo>
                  <a:pt x="4200" y="6133"/>
                  <a:pt x="4243" y="6113"/>
                  <a:pt x="4245" y="6107"/>
                </a:cubicBezTo>
                <a:close/>
                <a:moveTo>
                  <a:pt x="3067" y="6085"/>
                </a:moveTo>
                <a:lnTo>
                  <a:pt x="3067" y="6086"/>
                </a:lnTo>
                <a:cubicBezTo>
                  <a:pt x="3067" y="6086"/>
                  <a:pt x="3067" y="6086"/>
                  <a:pt x="3067" y="6087"/>
                </a:cubicBezTo>
                <a:lnTo>
                  <a:pt x="3067" y="6085"/>
                </a:lnTo>
                <a:close/>
                <a:moveTo>
                  <a:pt x="3049" y="6074"/>
                </a:moveTo>
                <a:lnTo>
                  <a:pt x="3058" y="6079"/>
                </a:lnTo>
                <a:cubicBezTo>
                  <a:pt x="3062" y="6081"/>
                  <a:pt x="3065" y="6083"/>
                  <a:pt x="3067" y="6085"/>
                </a:cubicBezTo>
                <a:lnTo>
                  <a:pt x="3067" y="6085"/>
                </a:lnTo>
                <a:lnTo>
                  <a:pt x="3066" y="6084"/>
                </a:lnTo>
                <a:cubicBezTo>
                  <a:pt x="3063" y="6081"/>
                  <a:pt x="3056" y="6078"/>
                  <a:pt x="3050" y="6075"/>
                </a:cubicBezTo>
                <a:lnTo>
                  <a:pt x="3049" y="6074"/>
                </a:lnTo>
                <a:close/>
                <a:moveTo>
                  <a:pt x="3033" y="6064"/>
                </a:moveTo>
                <a:lnTo>
                  <a:pt x="3049" y="6074"/>
                </a:lnTo>
                <a:lnTo>
                  <a:pt x="3041" y="6071"/>
                </a:lnTo>
                <a:lnTo>
                  <a:pt x="3033" y="6064"/>
                </a:lnTo>
                <a:close/>
                <a:moveTo>
                  <a:pt x="3032" y="6064"/>
                </a:moveTo>
                <a:lnTo>
                  <a:pt x="3033" y="6064"/>
                </a:lnTo>
                <a:lnTo>
                  <a:pt x="3032" y="6064"/>
                </a:lnTo>
                <a:lnTo>
                  <a:pt x="3032" y="6064"/>
                </a:lnTo>
                <a:close/>
                <a:moveTo>
                  <a:pt x="3045" y="6056"/>
                </a:moveTo>
                <a:lnTo>
                  <a:pt x="3032" y="6064"/>
                </a:lnTo>
                <a:lnTo>
                  <a:pt x="3032" y="6063"/>
                </a:lnTo>
                <a:cubicBezTo>
                  <a:pt x="3032" y="6061"/>
                  <a:pt x="3035" y="6059"/>
                  <a:pt x="3045" y="6056"/>
                </a:cubicBezTo>
                <a:close/>
                <a:moveTo>
                  <a:pt x="4031" y="6051"/>
                </a:moveTo>
                <a:cubicBezTo>
                  <a:pt x="4030" y="6052"/>
                  <a:pt x="4026" y="6053"/>
                  <a:pt x="4020" y="6055"/>
                </a:cubicBezTo>
                <a:lnTo>
                  <a:pt x="4031" y="6051"/>
                </a:lnTo>
                <a:lnTo>
                  <a:pt x="4031" y="6051"/>
                </a:lnTo>
                <a:close/>
                <a:moveTo>
                  <a:pt x="4030" y="6051"/>
                </a:moveTo>
                <a:cubicBezTo>
                  <a:pt x="4031" y="6051"/>
                  <a:pt x="4032" y="6051"/>
                  <a:pt x="4031" y="6051"/>
                </a:cubicBezTo>
                <a:lnTo>
                  <a:pt x="4031" y="6051"/>
                </a:lnTo>
                <a:lnTo>
                  <a:pt x="4025" y="6052"/>
                </a:lnTo>
                <a:cubicBezTo>
                  <a:pt x="4027" y="6051"/>
                  <a:pt x="4029" y="6051"/>
                  <a:pt x="4030" y="6051"/>
                </a:cubicBezTo>
                <a:close/>
                <a:moveTo>
                  <a:pt x="3278" y="6047"/>
                </a:moveTo>
                <a:lnTo>
                  <a:pt x="3278" y="6047"/>
                </a:lnTo>
                <a:lnTo>
                  <a:pt x="3170" y="6056"/>
                </a:lnTo>
                <a:lnTo>
                  <a:pt x="3278" y="6047"/>
                </a:lnTo>
                <a:close/>
                <a:moveTo>
                  <a:pt x="2206" y="6026"/>
                </a:moveTo>
                <a:cubicBezTo>
                  <a:pt x="2211" y="6027"/>
                  <a:pt x="2220" y="6029"/>
                  <a:pt x="2234" y="6033"/>
                </a:cubicBezTo>
                <a:lnTo>
                  <a:pt x="2206" y="6026"/>
                </a:lnTo>
                <a:lnTo>
                  <a:pt x="2206" y="6026"/>
                </a:lnTo>
                <a:close/>
                <a:moveTo>
                  <a:pt x="2203" y="6026"/>
                </a:moveTo>
                <a:cubicBezTo>
                  <a:pt x="2204" y="6026"/>
                  <a:pt x="2205" y="6026"/>
                  <a:pt x="2206" y="6026"/>
                </a:cubicBezTo>
                <a:lnTo>
                  <a:pt x="2206" y="6026"/>
                </a:lnTo>
                <a:lnTo>
                  <a:pt x="2201" y="6028"/>
                </a:lnTo>
                <a:cubicBezTo>
                  <a:pt x="2200" y="6027"/>
                  <a:pt x="2200" y="6026"/>
                  <a:pt x="2203" y="6026"/>
                </a:cubicBezTo>
                <a:close/>
                <a:moveTo>
                  <a:pt x="2578" y="6021"/>
                </a:moveTo>
                <a:lnTo>
                  <a:pt x="2578" y="6021"/>
                </a:lnTo>
                <a:cubicBezTo>
                  <a:pt x="2581" y="6024"/>
                  <a:pt x="2580" y="6025"/>
                  <a:pt x="2574" y="6025"/>
                </a:cubicBezTo>
                <a:lnTo>
                  <a:pt x="2578" y="6021"/>
                </a:lnTo>
                <a:close/>
                <a:moveTo>
                  <a:pt x="2566" y="6014"/>
                </a:moveTo>
                <a:lnTo>
                  <a:pt x="2578" y="6021"/>
                </a:lnTo>
                <a:lnTo>
                  <a:pt x="2578" y="6021"/>
                </a:lnTo>
                <a:lnTo>
                  <a:pt x="2566" y="6014"/>
                </a:lnTo>
                <a:close/>
                <a:moveTo>
                  <a:pt x="2564" y="6013"/>
                </a:moveTo>
                <a:lnTo>
                  <a:pt x="2564" y="6013"/>
                </a:lnTo>
                <a:lnTo>
                  <a:pt x="2566" y="6014"/>
                </a:lnTo>
                <a:lnTo>
                  <a:pt x="2564" y="6013"/>
                </a:lnTo>
                <a:close/>
                <a:moveTo>
                  <a:pt x="2563" y="6013"/>
                </a:moveTo>
                <a:lnTo>
                  <a:pt x="2564" y="6013"/>
                </a:lnTo>
                <a:lnTo>
                  <a:pt x="2564" y="6013"/>
                </a:lnTo>
                <a:lnTo>
                  <a:pt x="2563" y="6013"/>
                </a:lnTo>
                <a:close/>
                <a:moveTo>
                  <a:pt x="2151" y="6003"/>
                </a:moveTo>
                <a:cubicBezTo>
                  <a:pt x="2154" y="6005"/>
                  <a:pt x="2179" y="6012"/>
                  <a:pt x="2234" y="6032"/>
                </a:cubicBezTo>
                <a:cubicBezTo>
                  <a:pt x="2179" y="6013"/>
                  <a:pt x="2154" y="6005"/>
                  <a:pt x="2151" y="6003"/>
                </a:cubicBezTo>
                <a:close/>
                <a:moveTo>
                  <a:pt x="2373" y="6001"/>
                </a:moveTo>
                <a:cubicBezTo>
                  <a:pt x="2398" y="6007"/>
                  <a:pt x="2425" y="6013"/>
                  <a:pt x="2456" y="6019"/>
                </a:cubicBezTo>
                <a:lnTo>
                  <a:pt x="2555" y="6041"/>
                </a:lnTo>
                <a:lnTo>
                  <a:pt x="2456" y="6019"/>
                </a:lnTo>
                <a:cubicBezTo>
                  <a:pt x="2425" y="6013"/>
                  <a:pt x="2398" y="6007"/>
                  <a:pt x="2373" y="6001"/>
                </a:cubicBezTo>
                <a:close/>
                <a:moveTo>
                  <a:pt x="2536" y="5998"/>
                </a:moveTo>
                <a:cubicBezTo>
                  <a:pt x="2536" y="5999"/>
                  <a:pt x="2539" y="6001"/>
                  <a:pt x="2545" y="6004"/>
                </a:cubicBezTo>
                <a:lnTo>
                  <a:pt x="2563" y="6013"/>
                </a:lnTo>
                <a:lnTo>
                  <a:pt x="2545" y="6004"/>
                </a:lnTo>
                <a:cubicBezTo>
                  <a:pt x="2539" y="6001"/>
                  <a:pt x="2536" y="5999"/>
                  <a:pt x="2536" y="5998"/>
                </a:cubicBezTo>
                <a:close/>
                <a:moveTo>
                  <a:pt x="2564" y="5972"/>
                </a:moveTo>
                <a:cubicBezTo>
                  <a:pt x="2576" y="5980"/>
                  <a:pt x="2562" y="5983"/>
                  <a:pt x="2571" y="5990"/>
                </a:cubicBezTo>
                <a:cubicBezTo>
                  <a:pt x="2562" y="5983"/>
                  <a:pt x="2576" y="5980"/>
                  <a:pt x="2564" y="5972"/>
                </a:cubicBezTo>
                <a:close/>
                <a:moveTo>
                  <a:pt x="4592" y="5954"/>
                </a:moveTo>
                <a:cubicBezTo>
                  <a:pt x="4570" y="5966"/>
                  <a:pt x="4555" y="5975"/>
                  <a:pt x="4558" y="5978"/>
                </a:cubicBezTo>
                <a:cubicBezTo>
                  <a:pt x="4555" y="5975"/>
                  <a:pt x="4570" y="5966"/>
                  <a:pt x="4592" y="5954"/>
                </a:cubicBezTo>
                <a:close/>
                <a:moveTo>
                  <a:pt x="2543" y="5945"/>
                </a:moveTo>
                <a:lnTo>
                  <a:pt x="2545" y="5947"/>
                </a:lnTo>
                <a:lnTo>
                  <a:pt x="2542" y="5962"/>
                </a:lnTo>
                <a:lnTo>
                  <a:pt x="2545" y="5947"/>
                </a:lnTo>
                <a:lnTo>
                  <a:pt x="2543" y="5945"/>
                </a:lnTo>
                <a:close/>
                <a:moveTo>
                  <a:pt x="2484" y="5926"/>
                </a:moveTo>
                <a:cubicBezTo>
                  <a:pt x="2482" y="5927"/>
                  <a:pt x="2498" y="5933"/>
                  <a:pt x="2542" y="5943"/>
                </a:cubicBezTo>
                <a:lnTo>
                  <a:pt x="2541" y="5943"/>
                </a:lnTo>
                <a:cubicBezTo>
                  <a:pt x="2498" y="5933"/>
                  <a:pt x="2482" y="5927"/>
                  <a:pt x="2484" y="5926"/>
                </a:cubicBezTo>
                <a:close/>
                <a:moveTo>
                  <a:pt x="4433" y="5906"/>
                </a:moveTo>
                <a:lnTo>
                  <a:pt x="4431" y="5907"/>
                </a:lnTo>
                <a:cubicBezTo>
                  <a:pt x="4424" y="5910"/>
                  <a:pt x="4417" y="5914"/>
                  <a:pt x="4412" y="5917"/>
                </a:cubicBezTo>
                <a:cubicBezTo>
                  <a:pt x="4377" y="5933"/>
                  <a:pt x="4349" y="5944"/>
                  <a:pt x="4322" y="5954"/>
                </a:cubicBezTo>
                <a:cubicBezTo>
                  <a:pt x="4349" y="5944"/>
                  <a:pt x="4377" y="5933"/>
                  <a:pt x="4412" y="5917"/>
                </a:cubicBezTo>
                <a:cubicBezTo>
                  <a:pt x="4417" y="5914"/>
                  <a:pt x="4423" y="5910"/>
                  <a:pt x="4431" y="5907"/>
                </a:cubicBezTo>
                <a:lnTo>
                  <a:pt x="4433" y="5906"/>
                </a:lnTo>
                <a:close/>
                <a:moveTo>
                  <a:pt x="4442" y="5901"/>
                </a:moveTo>
                <a:lnTo>
                  <a:pt x="4433" y="5906"/>
                </a:lnTo>
                <a:lnTo>
                  <a:pt x="4437" y="5904"/>
                </a:lnTo>
                <a:lnTo>
                  <a:pt x="4442" y="5901"/>
                </a:lnTo>
                <a:close/>
                <a:moveTo>
                  <a:pt x="4456" y="5895"/>
                </a:moveTo>
                <a:cubicBezTo>
                  <a:pt x="4452" y="5897"/>
                  <a:pt x="4447" y="5899"/>
                  <a:pt x="4443" y="5901"/>
                </a:cubicBezTo>
                <a:lnTo>
                  <a:pt x="4442" y="5901"/>
                </a:lnTo>
                <a:lnTo>
                  <a:pt x="4443" y="5901"/>
                </a:lnTo>
                <a:cubicBezTo>
                  <a:pt x="4447" y="5899"/>
                  <a:pt x="4452" y="5897"/>
                  <a:pt x="4456" y="5895"/>
                </a:cubicBezTo>
                <a:close/>
                <a:moveTo>
                  <a:pt x="4410" y="5894"/>
                </a:moveTo>
                <a:lnTo>
                  <a:pt x="4404" y="5896"/>
                </a:lnTo>
                <a:lnTo>
                  <a:pt x="4388" y="5903"/>
                </a:lnTo>
                <a:lnTo>
                  <a:pt x="4404" y="5896"/>
                </a:lnTo>
                <a:lnTo>
                  <a:pt x="4410" y="5894"/>
                </a:lnTo>
                <a:close/>
                <a:moveTo>
                  <a:pt x="4811" y="5887"/>
                </a:moveTo>
                <a:cubicBezTo>
                  <a:pt x="4785" y="5899"/>
                  <a:pt x="4768" y="5902"/>
                  <a:pt x="4768" y="5901"/>
                </a:cubicBezTo>
                <a:cubicBezTo>
                  <a:pt x="4771" y="5904"/>
                  <a:pt x="4785" y="5899"/>
                  <a:pt x="4811" y="5887"/>
                </a:cubicBezTo>
                <a:close/>
                <a:moveTo>
                  <a:pt x="4449" y="5885"/>
                </a:moveTo>
                <a:cubicBezTo>
                  <a:pt x="4440" y="5887"/>
                  <a:pt x="4429" y="5890"/>
                  <a:pt x="4417" y="5893"/>
                </a:cubicBezTo>
                <a:lnTo>
                  <a:pt x="4410" y="5894"/>
                </a:lnTo>
                <a:lnTo>
                  <a:pt x="4417" y="5893"/>
                </a:lnTo>
                <a:cubicBezTo>
                  <a:pt x="4429" y="5890"/>
                  <a:pt x="4440" y="5887"/>
                  <a:pt x="4449" y="5885"/>
                </a:cubicBezTo>
                <a:close/>
                <a:moveTo>
                  <a:pt x="2622" y="5876"/>
                </a:moveTo>
                <a:lnTo>
                  <a:pt x="2637" y="5878"/>
                </a:lnTo>
                <a:cubicBezTo>
                  <a:pt x="2633" y="5878"/>
                  <a:pt x="2630" y="5877"/>
                  <a:pt x="2626" y="5876"/>
                </a:cubicBezTo>
                <a:lnTo>
                  <a:pt x="2622" y="5876"/>
                </a:lnTo>
                <a:close/>
                <a:moveTo>
                  <a:pt x="2617" y="5875"/>
                </a:moveTo>
                <a:lnTo>
                  <a:pt x="2622" y="5876"/>
                </a:lnTo>
                <a:lnTo>
                  <a:pt x="2620" y="5875"/>
                </a:lnTo>
                <a:lnTo>
                  <a:pt x="2617" y="5875"/>
                </a:lnTo>
                <a:close/>
                <a:moveTo>
                  <a:pt x="2609" y="5873"/>
                </a:moveTo>
                <a:lnTo>
                  <a:pt x="2617" y="5875"/>
                </a:lnTo>
                <a:lnTo>
                  <a:pt x="2614" y="5874"/>
                </a:lnTo>
                <a:lnTo>
                  <a:pt x="2609" y="5873"/>
                </a:lnTo>
                <a:close/>
                <a:moveTo>
                  <a:pt x="2595" y="5870"/>
                </a:moveTo>
                <a:lnTo>
                  <a:pt x="2609" y="5873"/>
                </a:lnTo>
                <a:lnTo>
                  <a:pt x="2601" y="5872"/>
                </a:lnTo>
                <a:lnTo>
                  <a:pt x="2595" y="5870"/>
                </a:lnTo>
                <a:close/>
                <a:moveTo>
                  <a:pt x="2853" y="5870"/>
                </a:moveTo>
                <a:cubicBezTo>
                  <a:pt x="2862" y="5874"/>
                  <a:pt x="2861" y="5877"/>
                  <a:pt x="2873" y="5881"/>
                </a:cubicBezTo>
                <a:cubicBezTo>
                  <a:pt x="2860" y="5878"/>
                  <a:pt x="2862" y="5874"/>
                  <a:pt x="2853" y="5870"/>
                </a:cubicBezTo>
                <a:close/>
                <a:moveTo>
                  <a:pt x="2563" y="5864"/>
                </a:moveTo>
                <a:lnTo>
                  <a:pt x="2565" y="5864"/>
                </a:lnTo>
                <a:cubicBezTo>
                  <a:pt x="2571" y="5866"/>
                  <a:pt x="2577" y="5867"/>
                  <a:pt x="2583" y="5868"/>
                </a:cubicBezTo>
                <a:lnTo>
                  <a:pt x="2595" y="5870"/>
                </a:lnTo>
                <a:lnTo>
                  <a:pt x="2589" y="5869"/>
                </a:lnTo>
                <a:cubicBezTo>
                  <a:pt x="2581" y="5868"/>
                  <a:pt x="2573" y="5866"/>
                  <a:pt x="2565" y="5864"/>
                </a:cubicBezTo>
                <a:lnTo>
                  <a:pt x="2563" y="5864"/>
                </a:lnTo>
                <a:close/>
                <a:moveTo>
                  <a:pt x="4538" y="5858"/>
                </a:moveTo>
                <a:cubicBezTo>
                  <a:pt x="4526" y="5862"/>
                  <a:pt x="4491" y="5879"/>
                  <a:pt x="4475" y="5885"/>
                </a:cubicBezTo>
                <a:cubicBezTo>
                  <a:pt x="4491" y="5878"/>
                  <a:pt x="4526" y="5862"/>
                  <a:pt x="4538" y="5858"/>
                </a:cubicBezTo>
                <a:close/>
                <a:moveTo>
                  <a:pt x="4070" y="5855"/>
                </a:moveTo>
                <a:cubicBezTo>
                  <a:pt x="4079" y="5856"/>
                  <a:pt x="4077" y="5860"/>
                  <a:pt x="4088" y="5860"/>
                </a:cubicBezTo>
                <a:cubicBezTo>
                  <a:pt x="4077" y="5860"/>
                  <a:pt x="4079" y="5856"/>
                  <a:pt x="4070" y="5855"/>
                </a:cubicBezTo>
                <a:close/>
                <a:moveTo>
                  <a:pt x="2513" y="5855"/>
                </a:moveTo>
                <a:lnTo>
                  <a:pt x="2542" y="5860"/>
                </a:lnTo>
                <a:cubicBezTo>
                  <a:pt x="2546" y="5861"/>
                  <a:pt x="2549" y="5861"/>
                  <a:pt x="2553" y="5862"/>
                </a:cubicBezTo>
                <a:lnTo>
                  <a:pt x="2563" y="5864"/>
                </a:lnTo>
                <a:lnTo>
                  <a:pt x="2513" y="5855"/>
                </a:lnTo>
                <a:close/>
                <a:moveTo>
                  <a:pt x="2050" y="5855"/>
                </a:moveTo>
                <a:lnTo>
                  <a:pt x="2053" y="5856"/>
                </a:lnTo>
                <a:lnTo>
                  <a:pt x="2124" y="5886"/>
                </a:lnTo>
                <a:cubicBezTo>
                  <a:pt x="2186" y="5912"/>
                  <a:pt x="2217" y="5926"/>
                  <a:pt x="2226" y="5934"/>
                </a:cubicBezTo>
                <a:cubicBezTo>
                  <a:pt x="2217" y="5926"/>
                  <a:pt x="2186" y="5912"/>
                  <a:pt x="2124" y="5886"/>
                </a:cubicBezTo>
                <a:lnTo>
                  <a:pt x="2053" y="5856"/>
                </a:lnTo>
                <a:lnTo>
                  <a:pt x="2050" y="5855"/>
                </a:lnTo>
                <a:close/>
                <a:moveTo>
                  <a:pt x="2507" y="5854"/>
                </a:moveTo>
                <a:lnTo>
                  <a:pt x="2513" y="5855"/>
                </a:lnTo>
                <a:lnTo>
                  <a:pt x="2507" y="5854"/>
                </a:lnTo>
                <a:lnTo>
                  <a:pt x="2507" y="5854"/>
                </a:lnTo>
                <a:close/>
                <a:moveTo>
                  <a:pt x="2499" y="5854"/>
                </a:moveTo>
                <a:cubicBezTo>
                  <a:pt x="2501" y="5854"/>
                  <a:pt x="2504" y="5854"/>
                  <a:pt x="2507" y="5854"/>
                </a:cubicBezTo>
                <a:lnTo>
                  <a:pt x="2507" y="5854"/>
                </a:lnTo>
                <a:lnTo>
                  <a:pt x="2493" y="5855"/>
                </a:lnTo>
                <a:cubicBezTo>
                  <a:pt x="2493" y="5854"/>
                  <a:pt x="2495" y="5853"/>
                  <a:pt x="2499" y="5854"/>
                </a:cubicBezTo>
                <a:close/>
                <a:moveTo>
                  <a:pt x="2064" y="5841"/>
                </a:moveTo>
                <a:cubicBezTo>
                  <a:pt x="2063" y="5846"/>
                  <a:pt x="2079" y="5857"/>
                  <a:pt x="2067" y="5857"/>
                </a:cubicBezTo>
                <a:cubicBezTo>
                  <a:pt x="2078" y="5857"/>
                  <a:pt x="2063" y="5846"/>
                  <a:pt x="2064" y="5841"/>
                </a:cubicBezTo>
                <a:close/>
                <a:moveTo>
                  <a:pt x="2382" y="5831"/>
                </a:moveTo>
                <a:lnTo>
                  <a:pt x="2396" y="5840"/>
                </a:lnTo>
                <a:cubicBezTo>
                  <a:pt x="2391" y="5837"/>
                  <a:pt x="2387" y="5835"/>
                  <a:pt x="2384" y="5833"/>
                </a:cubicBezTo>
                <a:lnTo>
                  <a:pt x="2382" y="5831"/>
                </a:lnTo>
                <a:close/>
                <a:moveTo>
                  <a:pt x="2377" y="5828"/>
                </a:moveTo>
                <a:lnTo>
                  <a:pt x="2381" y="5831"/>
                </a:lnTo>
                <a:lnTo>
                  <a:pt x="2382" y="5831"/>
                </a:lnTo>
                <a:lnTo>
                  <a:pt x="2377" y="5828"/>
                </a:lnTo>
                <a:close/>
                <a:moveTo>
                  <a:pt x="2377" y="5828"/>
                </a:moveTo>
                <a:lnTo>
                  <a:pt x="2377" y="5828"/>
                </a:lnTo>
                <a:lnTo>
                  <a:pt x="2377" y="5828"/>
                </a:lnTo>
                <a:lnTo>
                  <a:pt x="2377" y="5828"/>
                </a:lnTo>
                <a:close/>
                <a:moveTo>
                  <a:pt x="2376" y="5828"/>
                </a:moveTo>
                <a:lnTo>
                  <a:pt x="2377" y="5828"/>
                </a:lnTo>
                <a:lnTo>
                  <a:pt x="2376" y="5828"/>
                </a:lnTo>
                <a:lnTo>
                  <a:pt x="2377" y="5828"/>
                </a:lnTo>
                <a:lnTo>
                  <a:pt x="2409" y="5833"/>
                </a:lnTo>
                <a:cubicBezTo>
                  <a:pt x="2428" y="5838"/>
                  <a:pt x="2457" y="5845"/>
                  <a:pt x="2493" y="5855"/>
                </a:cubicBezTo>
                <a:cubicBezTo>
                  <a:pt x="2457" y="5845"/>
                  <a:pt x="2428" y="5838"/>
                  <a:pt x="2409" y="5833"/>
                </a:cubicBezTo>
                <a:lnTo>
                  <a:pt x="2377" y="5828"/>
                </a:lnTo>
                <a:lnTo>
                  <a:pt x="2377" y="5828"/>
                </a:lnTo>
                <a:lnTo>
                  <a:pt x="2376" y="5828"/>
                </a:lnTo>
                <a:close/>
                <a:moveTo>
                  <a:pt x="4514" y="5828"/>
                </a:moveTo>
                <a:cubicBezTo>
                  <a:pt x="4515" y="5828"/>
                  <a:pt x="4515" y="5828"/>
                  <a:pt x="4515" y="5829"/>
                </a:cubicBezTo>
                <a:cubicBezTo>
                  <a:pt x="4515" y="5828"/>
                  <a:pt x="4515" y="5828"/>
                  <a:pt x="4515" y="5828"/>
                </a:cubicBezTo>
                <a:lnTo>
                  <a:pt x="4514" y="5828"/>
                </a:lnTo>
                <a:lnTo>
                  <a:pt x="4514" y="5828"/>
                </a:lnTo>
                <a:close/>
                <a:moveTo>
                  <a:pt x="4514" y="5828"/>
                </a:moveTo>
                <a:lnTo>
                  <a:pt x="4514" y="5828"/>
                </a:lnTo>
                <a:lnTo>
                  <a:pt x="4513" y="5828"/>
                </a:lnTo>
                <a:cubicBezTo>
                  <a:pt x="4509" y="5830"/>
                  <a:pt x="4493" y="5836"/>
                  <a:pt x="4460" y="5852"/>
                </a:cubicBezTo>
                <a:cubicBezTo>
                  <a:pt x="4496" y="5835"/>
                  <a:pt x="4511" y="5828"/>
                  <a:pt x="4514" y="5828"/>
                </a:cubicBezTo>
                <a:close/>
                <a:moveTo>
                  <a:pt x="4576" y="5824"/>
                </a:moveTo>
                <a:cubicBezTo>
                  <a:pt x="4570" y="5826"/>
                  <a:pt x="4566" y="5826"/>
                  <a:pt x="4566" y="5826"/>
                </a:cubicBezTo>
                <a:lnTo>
                  <a:pt x="4567" y="5825"/>
                </a:lnTo>
                <a:lnTo>
                  <a:pt x="4576" y="5824"/>
                </a:lnTo>
                <a:close/>
                <a:moveTo>
                  <a:pt x="3533" y="5820"/>
                </a:moveTo>
                <a:lnTo>
                  <a:pt x="3533" y="5820"/>
                </a:lnTo>
                <a:cubicBezTo>
                  <a:pt x="3533" y="5821"/>
                  <a:pt x="3532" y="5821"/>
                  <a:pt x="3531" y="5822"/>
                </a:cubicBezTo>
                <a:cubicBezTo>
                  <a:pt x="3532" y="5821"/>
                  <a:pt x="3532" y="5821"/>
                  <a:pt x="3533" y="5821"/>
                </a:cubicBezTo>
                <a:lnTo>
                  <a:pt x="3533" y="5820"/>
                </a:lnTo>
                <a:close/>
                <a:moveTo>
                  <a:pt x="3523" y="5818"/>
                </a:moveTo>
                <a:lnTo>
                  <a:pt x="3525" y="5818"/>
                </a:lnTo>
                <a:cubicBezTo>
                  <a:pt x="3530" y="5818"/>
                  <a:pt x="3533" y="5819"/>
                  <a:pt x="3533" y="5820"/>
                </a:cubicBezTo>
                <a:lnTo>
                  <a:pt x="3533" y="5820"/>
                </a:lnTo>
                <a:lnTo>
                  <a:pt x="3532" y="5819"/>
                </a:lnTo>
                <a:cubicBezTo>
                  <a:pt x="3531" y="5819"/>
                  <a:pt x="3529" y="5818"/>
                  <a:pt x="3525" y="5818"/>
                </a:cubicBezTo>
                <a:lnTo>
                  <a:pt x="3523" y="5818"/>
                </a:lnTo>
                <a:close/>
                <a:moveTo>
                  <a:pt x="3517" y="5818"/>
                </a:moveTo>
                <a:cubicBezTo>
                  <a:pt x="3519" y="5818"/>
                  <a:pt x="3520" y="5818"/>
                  <a:pt x="3522" y="5818"/>
                </a:cubicBezTo>
                <a:lnTo>
                  <a:pt x="3523" y="5818"/>
                </a:lnTo>
                <a:lnTo>
                  <a:pt x="3522" y="5818"/>
                </a:lnTo>
                <a:cubicBezTo>
                  <a:pt x="3520" y="5818"/>
                  <a:pt x="3519" y="5818"/>
                  <a:pt x="3517" y="5818"/>
                </a:cubicBezTo>
                <a:close/>
                <a:moveTo>
                  <a:pt x="3109" y="5812"/>
                </a:moveTo>
                <a:lnTo>
                  <a:pt x="3107" y="5813"/>
                </a:lnTo>
                <a:cubicBezTo>
                  <a:pt x="3106" y="5814"/>
                  <a:pt x="3106" y="5814"/>
                  <a:pt x="3106" y="5814"/>
                </a:cubicBezTo>
                <a:cubicBezTo>
                  <a:pt x="3106" y="5814"/>
                  <a:pt x="3107" y="5813"/>
                  <a:pt x="3108" y="5812"/>
                </a:cubicBezTo>
                <a:lnTo>
                  <a:pt x="3109" y="5812"/>
                </a:lnTo>
                <a:close/>
                <a:moveTo>
                  <a:pt x="4437" y="5812"/>
                </a:moveTo>
                <a:lnTo>
                  <a:pt x="4435" y="5814"/>
                </a:lnTo>
                <a:cubicBezTo>
                  <a:pt x="4423" y="5822"/>
                  <a:pt x="4411" y="5828"/>
                  <a:pt x="4399" y="5834"/>
                </a:cubicBezTo>
                <a:cubicBezTo>
                  <a:pt x="4411" y="5828"/>
                  <a:pt x="4423" y="5822"/>
                  <a:pt x="4435" y="5814"/>
                </a:cubicBezTo>
                <a:cubicBezTo>
                  <a:pt x="4436" y="5814"/>
                  <a:pt x="4437" y="5813"/>
                  <a:pt x="4437" y="5812"/>
                </a:cubicBezTo>
                <a:close/>
                <a:moveTo>
                  <a:pt x="4586" y="5811"/>
                </a:moveTo>
                <a:lnTo>
                  <a:pt x="4567" y="5825"/>
                </a:lnTo>
                <a:lnTo>
                  <a:pt x="4566" y="5825"/>
                </a:lnTo>
                <a:cubicBezTo>
                  <a:pt x="4572" y="5819"/>
                  <a:pt x="4579" y="5815"/>
                  <a:pt x="4586" y="5811"/>
                </a:cubicBezTo>
                <a:close/>
                <a:moveTo>
                  <a:pt x="3148" y="5809"/>
                </a:moveTo>
                <a:cubicBezTo>
                  <a:pt x="3128" y="5809"/>
                  <a:pt x="3117" y="5810"/>
                  <a:pt x="3111" y="5812"/>
                </a:cubicBezTo>
                <a:lnTo>
                  <a:pt x="3109" y="5812"/>
                </a:lnTo>
                <a:lnTo>
                  <a:pt x="3109" y="5812"/>
                </a:lnTo>
                <a:cubicBezTo>
                  <a:pt x="3113" y="5810"/>
                  <a:pt x="3124" y="5809"/>
                  <a:pt x="3148" y="5809"/>
                </a:cubicBezTo>
                <a:close/>
                <a:moveTo>
                  <a:pt x="4431" y="5804"/>
                </a:moveTo>
                <a:lnTo>
                  <a:pt x="4432" y="5804"/>
                </a:lnTo>
                <a:lnTo>
                  <a:pt x="4433" y="5808"/>
                </a:lnTo>
                <a:lnTo>
                  <a:pt x="4433" y="5808"/>
                </a:lnTo>
                <a:lnTo>
                  <a:pt x="4431" y="5804"/>
                </a:lnTo>
                <a:close/>
                <a:moveTo>
                  <a:pt x="4102" y="5803"/>
                </a:moveTo>
                <a:lnTo>
                  <a:pt x="4041" y="5826"/>
                </a:lnTo>
                <a:lnTo>
                  <a:pt x="3996" y="5842"/>
                </a:lnTo>
                <a:lnTo>
                  <a:pt x="4041" y="5826"/>
                </a:lnTo>
                <a:lnTo>
                  <a:pt x="4102" y="5803"/>
                </a:lnTo>
                <a:close/>
                <a:moveTo>
                  <a:pt x="3498" y="5781"/>
                </a:moveTo>
                <a:cubicBezTo>
                  <a:pt x="3451" y="5789"/>
                  <a:pt x="3458" y="5792"/>
                  <a:pt x="3458" y="5796"/>
                </a:cubicBezTo>
                <a:cubicBezTo>
                  <a:pt x="3457" y="5792"/>
                  <a:pt x="3451" y="5789"/>
                  <a:pt x="3498" y="5781"/>
                </a:cubicBezTo>
                <a:close/>
                <a:moveTo>
                  <a:pt x="2071" y="5756"/>
                </a:moveTo>
                <a:lnTo>
                  <a:pt x="2079" y="5756"/>
                </a:lnTo>
                <a:lnTo>
                  <a:pt x="2079" y="5756"/>
                </a:lnTo>
                <a:cubicBezTo>
                  <a:pt x="2080" y="5758"/>
                  <a:pt x="2079" y="5759"/>
                  <a:pt x="2071" y="5756"/>
                </a:cubicBezTo>
                <a:close/>
                <a:moveTo>
                  <a:pt x="2078" y="5753"/>
                </a:moveTo>
                <a:lnTo>
                  <a:pt x="2079" y="5755"/>
                </a:lnTo>
                <a:cubicBezTo>
                  <a:pt x="2079" y="5755"/>
                  <a:pt x="2079" y="5756"/>
                  <a:pt x="2079" y="5756"/>
                </a:cubicBezTo>
                <a:lnTo>
                  <a:pt x="2079" y="5756"/>
                </a:lnTo>
                <a:lnTo>
                  <a:pt x="2078" y="5753"/>
                </a:lnTo>
                <a:close/>
                <a:moveTo>
                  <a:pt x="2077" y="5751"/>
                </a:moveTo>
                <a:lnTo>
                  <a:pt x="2078" y="5753"/>
                </a:lnTo>
                <a:lnTo>
                  <a:pt x="2078" y="5753"/>
                </a:lnTo>
                <a:cubicBezTo>
                  <a:pt x="2077" y="5753"/>
                  <a:pt x="2077" y="5752"/>
                  <a:pt x="2077" y="5752"/>
                </a:cubicBezTo>
                <a:lnTo>
                  <a:pt x="2077" y="5751"/>
                </a:lnTo>
                <a:close/>
                <a:moveTo>
                  <a:pt x="3084" y="5746"/>
                </a:moveTo>
                <a:cubicBezTo>
                  <a:pt x="3075" y="5749"/>
                  <a:pt x="3085" y="5753"/>
                  <a:pt x="3081" y="5756"/>
                </a:cubicBezTo>
                <a:cubicBezTo>
                  <a:pt x="3085" y="5753"/>
                  <a:pt x="3075" y="5749"/>
                  <a:pt x="3084" y="5746"/>
                </a:cubicBezTo>
                <a:close/>
                <a:moveTo>
                  <a:pt x="2084" y="5746"/>
                </a:moveTo>
                <a:lnTo>
                  <a:pt x="2085" y="5746"/>
                </a:lnTo>
                <a:cubicBezTo>
                  <a:pt x="2087" y="5749"/>
                  <a:pt x="2084" y="5750"/>
                  <a:pt x="2081" y="5750"/>
                </a:cubicBezTo>
                <a:lnTo>
                  <a:pt x="2084" y="5746"/>
                </a:lnTo>
                <a:close/>
                <a:moveTo>
                  <a:pt x="4227" y="5745"/>
                </a:moveTo>
                <a:lnTo>
                  <a:pt x="4227" y="5745"/>
                </a:lnTo>
                <a:cubicBezTo>
                  <a:pt x="4227" y="5745"/>
                  <a:pt x="4227" y="5745"/>
                  <a:pt x="4227" y="5745"/>
                </a:cubicBezTo>
                <a:cubicBezTo>
                  <a:pt x="4227" y="5745"/>
                  <a:pt x="4227" y="5745"/>
                  <a:pt x="4227" y="5745"/>
                </a:cubicBezTo>
                <a:lnTo>
                  <a:pt x="4227" y="5745"/>
                </a:lnTo>
                <a:close/>
                <a:moveTo>
                  <a:pt x="4229" y="5744"/>
                </a:moveTo>
                <a:lnTo>
                  <a:pt x="4227" y="5745"/>
                </a:lnTo>
                <a:lnTo>
                  <a:pt x="4228" y="5744"/>
                </a:lnTo>
                <a:lnTo>
                  <a:pt x="4229" y="5744"/>
                </a:lnTo>
                <a:close/>
                <a:moveTo>
                  <a:pt x="1807" y="5738"/>
                </a:moveTo>
                <a:lnTo>
                  <a:pt x="1808" y="5738"/>
                </a:lnTo>
                <a:cubicBezTo>
                  <a:pt x="1829" y="5750"/>
                  <a:pt x="1849" y="5761"/>
                  <a:pt x="1870" y="5772"/>
                </a:cubicBezTo>
                <a:cubicBezTo>
                  <a:pt x="1849" y="5761"/>
                  <a:pt x="1829" y="5750"/>
                  <a:pt x="1808" y="5738"/>
                </a:cubicBezTo>
                <a:lnTo>
                  <a:pt x="1807" y="5738"/>
                </a:lnTo>
                <a:close/>
                <a:moveTo>
                  <a:pt x="3652" y="5735"/>
                </a:moveTo>
                <a:cubicBezTo>
                  <a:pt x="3658" y="5737"/>
                  <a:pt x="3649" y="5740"/>
                  <a:pt x="3627" y="5745"/>
                </a:cubicBezTo>
                <a:cubicBezTo>
                  <a:pt x="3649" y="5740"/>
                  <a:pt x="3658" y="5737"/>
                  <a:pt x="3652" y="5735"/>
                </a:cubicBezTo>
                <a:close/>
                <a:moveTo>
                  <a:pt x="1662" y="5730"/>
                </a:moveTo>
                <a:lnTo>
                  <a:pt x="1669" y="5734"/>
                </a:lnTo>
                <a:cubicBezTo>
                  <a:pt x="1673" y="5738"/>
                  <a:pt x="1677" y="5740"/>
                  <a:pt x="1681" y="5743"/>
                </a:cubicBezTo>
                <a:cubicBezTo>
                  <a:pt x="1677" y="5741"/>
                  <a:pt x="1673" y="5738"/>
                  <a:pt x="1669" y="5735"/>
                </a:cubicBezTo>
                <a:lnTo>
                  <a:pt x="1662" y="5730"/>
                </a:lnTo>
                <a:close/>
                <a:moveTo>
                  <a:pt x="2061" y="5730"/>
                </a:moveTo>
                <a:cubicBezTo>
                  <a:pt x="2076" y="5738"/>
                  <a:pt x="2083" y="5743"/>
                  <a:pt x="2085" y="5746"/>
                </a:cubicBezTo>
                <a:lnTo>
                  <a:pt x="2084" y="5746"/>
                </a:lnTo>
                <a:lnTo>
                  <a:pt x="2061" y="5730"/>
                </a:lnTo>
                <a:close/>
                <a:moveTo>
                  <a:pt x="4313" y="5727"/>
                </a:moveTo>
                <a:lnTo>
                  <a:pt x="4313" y="5727"/>
                </a:lnTo>
                <a:cubicBezTo>
                  <a:pt x="4310" y="5731"/>
                  <a:pt x="4304" y="5736"/>
                  <a:pt x="4295" y="5743"/>
                </a:cubicBezTo>
                <a:lnTo>
                  <a:pt x="4313" y="5727"/>
                </a:lnTo>
                <a:close/>
                <a:moveTo>
                  <a:pt x="3685" y="5723"/>
                </a:moveTo>
                <a:lnTo>
                  <a:pt x="3662" y="5728"/>
                </a:lnTo>
                <a:cubicBezTo>
                  <a:pt x="3661" y="5728"/>
                  <a:pt x="3660" y="5727"/>
                  <a:pt x="3658" y="5727"/>
                </a:cubicBezTo>
                <a:cubicBezTo>
                  <a:pt x="3660" y="5727"/>
                  <a:pt x="3661" y="5727"/>
                  <a:pt x="3662" y="5727"/>
                </a:cubicBezTo>
                <a:lnTo>
                  <a:pt x="3685" y="5723"/>
                </a:lnTo>
                <a:close/>
                <a:moveTo>
                  <a:pt x="5063" y="5718"/>
                </a:moveTo>
                <a:lnTo>
                  <a:pt x="5025" y="5747"/>
                </a:lnTo>
                <a:lnTo>
                  <a:pt x="5025" y="5747"/>
                </a:lnTo>
                <a:lnTo>
                  <a:pt x="5025" y="5748"/>
                </a:lnTo>
                <a:lnTo>
                  <a:pt x="5024" y="5751"/>
                </a:lnTo>
                <a:lnTo>
                  <a:pt x="4962" y="5809"/>
                </a:lnTo>
                <a:lnTo>
                  <a:pt x="4962" y="5810"/>
                </a:lnTo>
                <a:cubicBezTo>
                  <a:pt x="4985" y="5793"/>
                  <a:pt x="5005" y="5773"/>
                  <a:pt x="5023" y="5751"/>
                </a:cubicBezTo>
                <a:lnTo>
                  <a:pt x="5024" y="5751"/>
                </a:lnTo>
                <a:lnTo>
                  <a:pt x="5024" y="5750"/>
                </a:lnTo>
                <a:lnTo>
                  <a:pt x="5025" y="5747"/>
                </a:lnTo>
                <a:lnTo>
                  <a:pt x="5063" y="5718"/>
                </a:lnTo>
                <a:close/>
                <a:moveTo>
                  <a:pt x="3718" y="5718"/>
                </a:moveTo>
                <a:cubicBezTo>
                  <a:pt x="3720" y="5718"/>
                  <a:pt x="3721" y="5718"/>
                  <a:pt x="3722" y="5718"/>
                </a:cubicBezTo>
                <a:cubicBezTo>
                  <a:pt x="3718" y="5718"/>
                  <a:pt x="3711" y="5719"/>
                  <a:pt x="3701" y="5721"/>
                </a:cubicBezTo>
                <a:lnTo>
                  <a:pt x="3685" y="5723"/>
                </a:lnTo>
                <a:lnTo>
                  <a:pt x="3700" y="5720"/>
                </a:lnTo>
                <a:cubicBezTo>
                  <a:pt x="3708" y="5719"/>
                  <a:pt x="3714" y="5718"/>
                  <a:pt x="3718" y="5718"/>
                </a:cubicBezTo>
                <a:close/>
                <a:moveTo>
                  <a:pt x="4319" y="5717"/>
                </a:moveTo>
                <a:lnTo>
                  <a:pt x="4319" y="5718"/>
                </a:lnTo>
                <a:lnTo>
                  <a:pt x="4313" y="5727"/>
                </a:lnTo>
                <a:lnTo>
                  <a:pt x="4313" y="5727"/>
                </a:lnTo>
                <a:lnTo>
                  <a:pt x="4319" y="5718"/>
                </a:lnTo>
                <a:lnTo>
                  <a:pt x="4319" y="5717"/>
                </a:lnTo>
                <a:close/>
                <a:moveTo>
                  <a:pt x="1637" y="5712"/>
                </a:moveTo>
                <a:lnTo>
                  <a:pt x="1655" y="5724"/>
                </a:lnTo>
                <a:cubicBezTo>
                  <a:pt x="1657" y="5726"/>
                  <a:pt x="1660" y="5728"/>
                  <a:pt x="1662" y="5730"/>
                </a:cubicBezTo>
                <a:lnTo>
                  <a:pt x="1662" y="5730"/>
                </a:lnTo>
                <a:lnTo>
                  <a:pt x="1662" y="5730"/>
                </a:lnTo>
                <a:cubicBezTo>
                  <a:pt x="1660" y="5728"/>
                  <a:pt x="1657" y="5726"/>
                  <a:pt x="1655" y="5724"/>
                </a:cubicBezTo>
                <a:lnTo>
                  <a:pt x="1637" y="5712"/>
                </a:lnTo>
                <a:close/>
                <a:moveTo>
                  <a:pt x="4296" y="5708"/>
                </a:moveTo>
                <a:cubicBezTo>
                  <a:pt x="4296" y="5710"/>
                  <a:pt x="4242" y="5736"/>
                  <a:pt x="4229" y="5744"/>
                </a:cubicBezTo>
                <a:lnTo>
                  <a:pt x="4229" y="5744"/>
                </a:lnTo>
                <a:lnTo>
                  <a:pt x="4229" y="5744"/>
                </a:lnTo>
                <a:cubicBezTo>
                  <a:pt x="4242" y="5736"/>
                  <a:pt x="4296" y="5710"/>
                  <a:pt x="4296" y="5708"/>
                </a:cubicBezTo>
                <a:close/>
                <a:moveTo>
                  <a:pt x="2426" y="5704"/>
                </a:moveTo>
                <a:cubicBezTo>
                  <a:pt x="2488" y="5717"/>
                  <a:pt x="2570" y="5740"/>
                  <a:pt x="2647" y="5754"/>
                </a:cubicBezTo>
                <a:cubicBezTo>
                  <a:pt x="2570" y="5740"/>
                  <a:pt x="2488" y="5718"/>
                  <a:pt x="2426" y="5704"/>
                </a:cubicBezTo>
                <a:close/>
                <a:moveTo>
                  <a:pt x="1968" y="5699"/>
                </a:moveTo>
                <a:lnTo>
                  <a:pt x="1998" y="5714"/>
                </a:lnTo>
                <a:cubicBezTo>
                  <a:pt x="2024" y="5727"/>
                  <a:pt x="2050" y="5739"/>
                  <a:pt x="2076" y="5751"/>
                </a:cubicBezTo>
                <a:lnTo>
                  <a:pt x="2077" y="5751"/>
                </a:lnTo>
                <a:lnTo>
                  <a:pt x="2076" y="5751"/>
                </a:lnTo>
                <a:cubicBezTo>
                  <a:pt x="2050" y="5739"/>
                  <a:pt x="2024" y="5727"/>
                  <a:pt x="1998" y="5714"/>
                </a:cubicBezTo>
                <a:lnTo>
                  <a:pt x="1968" y="5699"/>
                </a:lnTo>
                <a:close/>
                <a:moveTo>
                  <a:pt x="3942" y="5694"/>
                </a:moveTo>
                <a:lnTo>
                  <a:pt x="3904" y="5710"/>
                </a:lnTo>
                <a:lnTo>
                  <a:pt x="3833" y="5730"/>
                </a:lnTo>
                <a:cubicBezTo>
                  <a:pt x="3809" y="5736"/>
                  <a:pt x="3784" y="5742"/>
                  <a:pt x="3760" y="5747"/>
                </a:cubicBezTo>
                <a:cubicBezTo>
                  <a:pt x="3737" y="5752"/>
                  <a:pt x="3718" y="5757"/>
                  <a:pt x="3703" y="5761"/>
                </a:cubicBezTo>
                <a:cubicBezTo>
                  <a:pt x="3691" y="5764"/>
                  <a:pt x="3679" y="5767"/>
                  <a:pt x="3668" y="5771"/>
                </a:cubicBezTo>
                <a:cubicBezTo>
                  <a:pt x="3648" y="5774"/>
                  <a:pt x="3627" y="5778"/>
                  <a:pt x="3608" y="5784"/>
                </a:cubicBezTo>
                <a:cubicBezTo>
                  <a:pt x="3573" y="5791"/>
                  <a:pt x="3539" y="5796"/>
                  <a:pt x="3504" y="5801"/>
                </a:cubicBezTo>
                <a:cubicBezTo>
                  <a:pt x="3469" y="5805"/>
                  <a:pt x="3434" y="5811"/>
                  <a:pt x="3400" y="5814"/>
                </a:cubicBezTo>
                <a:cubicBezTo>
                  <a:pt x="3344" y="5817"/>
                  <a:pt x="3300" y="5819"/>
                  <a:pt x="3298" y="5814"/>
                </a:cubicBezTo>
                <a:cubicBezTo>
                  <a:pt x="3320" y="5812"/>
                  <a:pt x="3330" y="5809"/>
                  <a:pt x="3329" y="5808"/>
                </a:cubicBezTo>
                <a:lnTo>
                  <a:pt x="3393" y="5803"/>
                </a:lnTo>
                <a:cubicBezTo>
                  <a:pt x="3415" y="5801"/>
                  <a:pt x="3436" y="5800"/>
                  <a:pt x="3458" y="5797"/>
                </a:cubicBezTo>
                <a:cubicBezTo>
                  <a:pt x="3490" y="5792"/>
                  <a:pt x="3521" y="5784"/>
                  <a:pt x="3552" y="5774"/>
                </a:cubicBezTo>
                <a:cubicBezTo>
                  <a:pt x="3597" y="5767"/>
                  <a:pt x="3641" y="5760"/>
                  <a:pt x="3685" y="5752"/>
                </a:cubicBezTo>
                <a:cubicBezTo>
                  <a:pt x="3729" y="5743"/>
                  <a:pt x="3772" y="5733"/>
                  <a:pt x="3816" y="5723"/>
                </a:cubicBezTo>
                <a:cubicBezTo>
                  <a:pt x="3842" y="5717"/>
                  <a:pt x="3868" y="5711"/>
                  <a:pt x="3893" y="5704"/>
                </a:cubicBezTo>
                <a:cubicBezTo>
                  <a:pt x="3910" y="5702"/>
                  <a:pt x="3926" y="5699"/>
                  <a:pt x="3942" y="5694"/>
                </a:cubicBezTo>
                <a:close/>
                <a:moveTo>
                  <a:pt x="3958" y="5686"/>
                </a:moveTo>
                <a:lnTo>
                  <a:pt x="3945" y="5689"/>
                </a:lnTo>
                <a:lnTo>
                  <a:pt x="3930" y="5693"/>
                </a:lnTo>
                <a:lnTo>
                  <a:pt x="3945" y="5689"/>
                </a:lnTo>
                <a:cubicBezTo>
                  <a:pt x="3949" y="5688"/>
                  <a:pt x="3954" y="5687"/>
                  <a:pt x="3958" y="5686"/>
                </a:cubicBezTo>
                <a:lnTo>
                  <a:pt x="3958" y="5686"/>
                </a:lnTo>
                <a:close/>
                <a:moveTo>
                  <a:pt x="3972" y="5684"/>
                </a:moveTo>
                <a:lnTo>
                  <a:pt x="3958" y="5686"/>
                </a:lnTo>
                <a:lnTo>
                  <a:pt x="3958" y="5686"/>
                </a:lnTo>
                <a:cubicBezTo>
                  <a:pt x="3963" y="5685"/>
                  <a:pt x="3967" y="5685"/>
                  <a:pt x="3972" y="5684"/>
                </a:cubicBezTo>
                <a:close/>
                <a:moveTo>
                  <a:pt x="4033" y="5682"/>
                </a:moveTo>
                <a:cubicBezTo>
                  <a:pt x="3994" y="5698"/>
                  <a:pt x="3970" y="5709"/>
                  <a:pt x="3971" y="5713"/>
                </a:cubicBezTo>
                <a:cubicBezTo>
                  <a:pt x="3970" y="5709"/>
                  <a:pt x="3993" y="5698"/>
                  <a:pt x="4033" y="5682"/>
                </a:cubicBezTo>
                <a:close/>
                <a:moveTo>
                  <a:pt x="4094" y="5674"/>
                </a:moveTo>
                <a:lnTo>
                  <a:pt x="4082" y="5678"/>
                </a:lnTo>
                <a:lnTo>
                  <a:pt x="4037" y="5693"/>
                </a:lnTo>
                <a:lnTo>
                  <a:pt x="4083" y="5678"/>
                </a:lnTo>
                <a:lnTo>
                  <a:pt x="4094" y="5674"/>
                </a:lnTo>
                <a:close/>
                <a:moveTo>
                  <a:pt x="1922" y="5674"/>
                </a:moveTo>
                <a:cubicBezTo>
                  <a:pt x="1935" y="5681"/>
                  <a:pt x="1947" y="5688"/>
                  <a:pt x="1960" y="5694"/>
                </a:cubicBezTo>
                <a:lnTo>
                  <a:pt x="1968" y="5699"/>
                </a:lnTo>
                <a:lnTo>
                  <a:pt x="1960" y="5695"/>
                </a:lnTo>
                <a:cubicBezTo>
                  <a:pt x="1947" y="5688"/>
                  <a:pt x="1935" y="5681"/>
                  <a:pt x="1922" y="5674"/>
                </a:cubicBezTo>
                <a:close/>
                <a:moveTo>
                  <a:pt x="1833" y="5657"/>
                </a:moveTo>
                <a:lnTo>
                  <a:pt x="1833" y="5658"/>
                </a:lnTo>
                <a:cubicBezTo>
                  <a:pt x="1832" y="5659"/>
                  <a:pt x="1830" y="5659"/>
                  <a:pt x="1828" y="5660"/>
                </a:cubicBezTo>
                <a:lnTo>
                  <a:pt x="1833" y="5657"/>
                </a:lnTo>
                <a:close/>
                <a:moveTo>
                  <a:pt x="1832" y="5657"/>
                </a:moveTo>
                <a:lnTo>
                  <a:pt x="1833" y="5657"/>
                </a:lnTo>
                <a:lnTo>
                  <a:pt x="1833" y="5657"/>
                </a:lnTo>
                <a:lnTo>
                  <a:pt x="1832" y="5657"/>
                </a:lnTo>
                <a:close/>
                <a:moveTo>
                  <a:pt x="1825" y="5648"/>
                </a:moveTo>
                <a:lnTo>
                  <a:pt x="1830" y="5652"/>
                </a:lnTo>
                <a:lnTo>
                  <a:pt x="1832" y="5657"/>
                </a:lnTo>
                <a:lnTo>
                  <a:pt x="1825" y="5648"/>
                </a:lnTo>
                <a:close/>
                <a:moveTo>
                  <a:pt x="1637" y="5638"/>
                </a:moveTo>
                <a:lnTo>
                  <a:pt x="1641" y="5641"/>
                </a:lnTo>
                <a:cubicBezTo>
                  <a:pt x="1650" y="5648"/>
                  <a:pt x="1660" y="5655"/>
                  <a:pt x="1667" y="5661"/>
                </a:cubicBezTo>
                <a:cubicBezTo>
                  <a:pt x="1660" y="5655"/>
                  <a:pt x="1650" y="5648"/>
                  <a:pt x="1641" y="5641"/>
                </a:cubicBezTo>
                <a:lnTo>
                  <a:pt x="1637" y="5638"/>
                </a:lnTo>
                <a:close/>
                <a:moveTo>
                  <a:pt x="1618" y="5623"/>
                </a:moveTo>
                <a:cubicBezTo>
                  <a:pt x="1676" y="5659"/>
                  <a:pt x="1727" y="5691"/>
                  <a:pt x="1778" y="5721"/>
                </a:cubicBezTo>
                <a:lnTo>
                  <a:pt x="1807" y="5738"/>
                </a:lnTo>
                <a:lnTo>
                  <a:pt x="1778" y="5721"/>
                </a:lnTo>
                <a:cubicBezTo>
                  <a:pt x="1727" y="5691"/>
                  <a:pt x="1675" y="5659"/>
                  <a:pt x="1618" y="5623"/>
                </a:cubicBezTo>
                <a:close/>
                <a:moveTo>
                  <a:pt x="1618" y="5623"/>
                </a:moveTo>
                <a:cubicBezTo>
                  <a:pt x="1622" y="5627"/>
                  <a:pt x="1628" y="5631"/>
                  <a:pt x="1634" y="5636"/>
                </a:cubicBezTo>
                <a:lnTo>
                  <a:pt x="1637" y="5638"/>
                </a:lnTo>
                <a:lnTo>
                  <a:pt x="1634" y="5636"/>
                </a:lnTo>
                <a:cubicBezTo>
                  <a:pt x="1627" y="5631"/>
                  <a:pt x="1622" y="5627"/>
                  <a:pt x="1618" y="5623"/>
                </a:cubicBezTo>
                <a:close/>
                <a:moveTo>
                  <a:pt x="1762" y="5608"/>
                </a:moveTo>
                <a:cubicBezTo>
                  <a:pt x="1795" y="5627"/>
                  <a:pt x="1813" y="5638"/>
                  <a:pt x="1823" y="5645"/>
                </a:cubicBezTo>
                <a:lnTo>
                  <a:pt x="1825" y="5648"/>
                </a:lnTo>
                <a:lnTo>
                  <a:pt x="1810" y="5637"/>
                </a:lnTo>
                <a:cubicBezTo>
                  <a:pt x="1799" y="5630"/>
                  <a:pt x="1784" y="5621"/>
                  <a:pt x="1762" y="5608"/>
                </a:cubicBezTo>
                <a:close/>
                <a:moveTo>
                  <a:pt x="1548" y="5590"/>
                </a:moveTo>
                <a:cubicBezTo>
                  <a:pt x="1548" y="5590"/>
                  <a:pt x="1548" y="5590"/>
                  <a:pt x="1548" y="5590"/>
                </a:cubicBezTo>
                <a:lnTo>
                  <a:pt x="1548" y="5590"/>
                </a:lnTo>
                <a:lnTo>
                  <a:pt x="1548" y="5590"/>
                </a:lnTo>
                <a:close/>
                <a:moveTo>
                  <a:pt x="1842" y="5588"/>
                </a:moveTo>
                <a:lnTo>
                  <a:pt x="1842" y="5588"/>
                </a:lnTo>
                <a:lnTo>
                  <a:pt x="1842" y="5589"/>
                </a:lnTo>
                <a:lnTo>
                  <a:pt x="1842" y="5588"/>
                </a:lnTo>
                <a:close/>
                <a:moveTo>
                  <a:pt x="1842" y="5587"/>
                </a:moveTo>
                <a:lnTo>
                  <a:pt x="1842" y="5588"/>
                </a:lnTo>
                <a:lnTo>
                  <a:pt x="1842" y="5588"/>
                </a:lnTo>
                <a:lnTo>
                  <a:pt x="1842" y="5587"/>
                </a:lnTo>
                <a:close/>
                <a:moveTo>
                  <a:pt x="1841" y="5587"/>
                </a:moveTo>
                <a:lnTo>
                  <a:pt x="1842" y="5587"/>
                </a:lnTo>
                <a:lnTo>
                  <a:pt x="1842" y="5587"/>
                </a:lnTo>
                <a:lnTo>
                  <a:pt x="1841" y="5587"/>
                </a:lnTo>
                <a:close/>
                <a:moveTo>
                  <a:pt x="1841" y="5586"/>
                </a:moveTo>
                <a:lnTo>
                  <a:pt x="1841" y="5586"/>
                </a:lnTo>
                <a:lnTo>
                  <a:pt x="1841" y="5587"/>
                </a:lnTo>
                <a:lnTo>
                  <a:pt x="1841" y="5586"/>
                </a:lnTo>
                <a:close/>
                <a:moveTo>
                  <a:pt x="1530" y="5582"/>
                </a:moveTo>
                <a:cubicBezTo>
                  <a:pt x="1536" y="5584"/>
                  <a:pt x="1543" y="5588"/>
                  <a:pt x="1547" y="5590"/>
                </a:cubicBezTo>
                <a:lnTo>
                  <a:pt x="1548" y="5590"/>
                </a:lnTo>
                <a:lnTo>
                  <a:pt x="1548" y="5590"/>
                </a:lnTo>
                <a:cubicBezTo>
                  <a:pt x="1546" y="5590"/>
                  <a:pt x="1536" y="5584"/>
                  <a:pt x="1530" y="5582"/>
                </a:cubicBezTo>
                <a:close/>
                <a:moveTo>
                  <a:pt x="1775" y="5578"/>
                </a:moveTo>
                <a:cubicBezTo>
                  <a:pt x="1789" y="5584"/>
                  <a:pt x="1803" y="5591"/>
                  <a:pt x="1816" y="5599"/>
                </a:cubicBezTo>
                <a:cubicBezTo>
                  <a:pt x="1839" y="5611"/>
                  <a:pt x="1861" y="5624"/>
                  <a:pt x="1881" y="5640"/>
                </a:cubicBezTo>
                <a:cubicBezTo>
                  <a:pt x="1862" y="5631"/>
                  <a:pt x="1842" y="5621"/>
                  <a:pt x="1823" y="5611"/>
                </a:cubicBezTo>
                <a:cubicBezTo>
                  <a:pt x="1795" y="5594"/>
                  <a:pt x="1768" y="5578"/>
                  <a:pt x="1775" y="5578"/>
                </a:cubicBezTo>
                <a:close/>
                <a:moveTo>
                  <a:pt x="2279" y="5578"/>
                </a:moveTo>
                <a:cubicBezTo>
                  <a:pt x="2368" y="5612"/>
                  <a:pt x="2387" y="5626"/>
                  <a:pt x="2399" y="5636"/>
                </a:cubicBezTo>
                <a:cubicBezTo>
                  <a:pt x="2386" y="5626"/>
                  <a:pt x="2367" y="5612"/>
                  <a:pt x="2279" y="5578"/>
                </a:cubicBezTo>
                <a:close/>
                <a:moveTo>
                  <a:pt x="1822" y="5570"/>
                </a:moveTo>
                <a:cubicBezTo>
                  <a:pt x="1833" y="5577"/>
                  <a:pt x="1838" y="5582"/>
                  <a:pt x="1841" y="5585"/>
                </a:cubicBezTo>
                <a:lnTo>
                  <a:pt x="1841" y="5586"/>
                </a:lnTo>
                <a:lnTo>
                  <a:pt x="1840" y="5584"/>
                </a:lnTo>
                <a:cubicBezTo>
                  <a:pt x="1837" y="5581"/>
                  <a:pt x="1831" y="5577"/>
                  <a:pt x="1822" y="5570"/>
                </a:cubicBezTo>
                <a:close/>
                <a:moveTo>
                  <a:pt x="1702" y="5564"/>
                </a:moveTo>
                <a:lnTo>
                  <a:pt x="1715" y="5581"/>
                </a:lnTo>
                <a:lnTo>
                  <a:pt x="1715" y="5581"/>
                </a:lnTo>
                <a:lnTo>
                  <a:pt x="1702" y="5564"/>
                </a:lnTo>
                <a:close/>
                <a:moveTo>
                  <a:pt x="1773" y="5558"/>
                </a:moveTo>
                <a:lnTo>
                  <a:pt x="1833" y="5591"/>
                </a:lnTo>
                <a:lnTo>
                  <a:pt x="1842" y="5589"/>
                </a:lnTo>
                <a:lnTo>
                  <a:pt x="1842" y="5589"/>
                </a:lnTo>
                <a:cubicBezTo>
                  <a:pt x="1865" y="5602"/>
                  <a:pt x="1890" y="5612"/>
                  <a:pt x="1913" y="5624"/>
                </a:cubicBezTo>
                <a:lnTo>
                  <a:pt x="1985" y="5658"/>
                </a:lnTo>
                <a:lnTo>
                  <a:pt x="2059" y="5690"/>
                </a:lnTo>
                <a:lnTo>
                  <a:pt x="2137" y="5724"/>
                </a:lnTo>
                <a:lnTo>
                  <a:pt x="2214" y="5759"/>
                </a:lnTo>
                <a:cubicBezTo>
                  <a:pt x="2241" y="5771"/>
                  <a:pt x="2273" y="5782"/>
                  <a:pt x="2309" y="5795"/>
                </a:cubicBezTo>
                <a:cubicBezTo>
                  <a:pt x="2355" y="5818"/>
                  <a:pt x="2316" y="5812"/>
                  <a:pt x="2300" y="5813"/>
                </a:cubicBezTo>
                <a:lnTo>
                  <a:pt x="2247" y="5796"/>
                </a:lnTo>
                <a:cubicBezTo>
                  <a:pt x="2229" y="5790"/>
                  <a:pt x="2212" y="5784"/>
                  <a:pt x="2195" y="5777"/>
                </a:cubicBezTo>
                <a:lnTo>
                  <a:pt x="2091" y="5737"/>
                </a:lnTo>
                <a:lnTo>
                  <a:pt x="2061" y="5730"/>
                </a:lnTo>
                <a:cubicBezTo>
                  <a:pt x="2018" y="5714"/>
                  <a:pt x="1976" y="5694"/>
                  <a:pt x="1938" y="5669"/>
                </a:cubicBezTo>
                <a:cubicBezTo>
                  <a:pt x="1952" y="5677"/>
                  <a:pt x="1967" y="5684"/>
                  <a:pt x="1983" y="5689"/>
                </a:cubicBezTo>
                <a:cubicBezTo>
                  <a:pt x="1990" y="5692"/>
                  <a:pt x="1991" y="5692"/>
                  <a:pt x="1988" y="5689"/>
                </a:cubicBezTo>
                <a:lnTo>
                  <a:pt x="1968" y="5679"/>
                </a:lnTo>
                <a:lnTo>
                  <a:pt x="1938" y="5661"/>
                </a:lnTo>
                <a:cubicBezTo>
                  <a:pt x="1908" y="5644"/>
                  <a:pt x="1870" y="5624"/>
                  <a:pt x="1838" y="5604"/>
                </a:cubicBezTo>
                <a:cubicBezTo>
                  <a:pt x="1815" y="5590"/>
                  <a:pt x="1794" y="5575"/>
                  <a:pt x="1773" y="5558"/>
                </a:cubicBezTo>
                <a:close/>
                <a:moveTo>
                  <a:pt x="4369" y="5527"/>
                </a:moveTo>
                <a:lnTo>
                  <a:pt x="4315" y="5554"/>
                </a:lnTo>
                <a:cubicBezTo>
                  <a:pt x="4243" y="5589"/>
                  <a:pt x="4166" y="5621"/>
                  <a:pt x="4090" y="5651"/>
                </a:cubicBezTo>
                <a:cubicBezTo>
                  <a:pt x="4166" y="5621"/>
                  <a:pt x="4243" y="5589"/>
                  <a:pt x="4315" y="5554"/>
                </a:cubicBezTo>
                <a:lnTo>
                  <a:pt x="4369" y="5527"/>
                </a:lnTo>
                <a:close/>
                <a:moveTo>
                  <a:pt x="4506" y="5524"/>
                </a:moveTo>
                <a:lnTo>
                  <a:pt x="4506" y="5524"/>
                </a:lnTo>
                <a:cubicBezTo>
                  <a:pt x="4506" y="5525"/>
                  <a:pt x="4507" y="5525"/>
                  <a:pt x="4509" y="5525"/>
                </a:cubicBezTo>
                <a:cubicBezTo>
                  <a:pt x="4507" y="5525"/>
                  <a:pt x="4506" y="5524"/>
                  <a:pt x="4506" y="5524"/>
                </a:cubicBezTo>
                <a:lnTo>
                  <a:pt x="4506" y="5524"/>
                </a:lnTo>
                <a:close/>
                <a:moveTo>
                  <a:pt x="5270" y="5513"/>
                </a:moveTo>
                <a:lnTo>
                  <a:pt x="5246" y="5534"/>
                </a:lnTo>
                <a:cubicBezTo>
                  <a:pt x="5247" y="5527"/>
                  <a:pt x="5237" y="5531"/>
                  <a:pt x="5213" y="5549"/>
                </a:cubicBezTo>
                <a:cubicBezTo>
                  <a:pt x="5200" y="5557"/>
                  <a:pt x="5185" y="5570"/>
                  <a:pt x="5165" y="5585"/>
                </a:cubicBezTo>
                <a:cubicBezTo>
                  <a:pt x="5146" y="5600"/>
                  <a:pt x="5121" y="5619"/>
                  <a:pt x="5093" y="5641"/>
                </a:cubicBezTo>
                <a:cubicBezTo>
                  <a:pt x="5077" y="5650"/>
                  <a:pt x="5057" y="5665"/>
                  <a:pt x="5033" y="5684"/>
                </a:cubicBezTo>
                <a:lnTo>
                  <a:pt x="5022" y="5690"/>
                </a:lnTo>
                <a:lnTo>
                  <a:pt x="4970" y="5718"/>
                </a:lnTo>
                <a:lnTo>
                  <a:pt x="4898" y="5755"/>
                </a:lnTo>
                <a:cubicBezTo>
                  <a:pt x="4848" y="5784"/>
                  <a:pt x="4817" y="5799"/>
                  <a:pt x="4779" y="5819"/>
                </a:cubicBezTo>
                <a:cubicBezTo>
                  <a:pt x="4759" y="5829"/>
                  <a:pt x="4738" y="5839"/>
                  <a:pt x="4711" y="5853"/>
                </a:cubicBezTo>
                <a:lnTo>
                  <a:pt x="4666" y="5878"/>
                </a:lnTo>
                <a:lnTo>
                  <a:pt x="4640" y="5893"/>
                </a:lnTo>
                <a:lnTo>
                  <a:pt x="4610" y="5908"/>
                </a:lnTo>
                <a:cubicBezTo>
                  <a:pt x="4502" y="5954"/>
                  <a:pt x="4341" y="6026"/>
                  <a:pt x="4169" y="6084"/>
                </a:cubicBezTo>
                <a:cubicBezTo>
                  <a:pt x="4153" y="6090"/>
                  <a:pt x="4136" y="6098"/>
                  <a:pt x="4117" y="6104"/>
                </a:cubicBezTo>
                <a:cubicBezTo>
                  <a:pt x="4099" y="6111"/>
                  <a:pt x="4078" y="6118"/>
                  <a:pt x="4057" y="6124"/>
                </a:cubicBezTo>
                <a:cubicBezTo>
                  <a:pt x="4015" y="6137"/>
                  <a:pt x="3969" y="6151"/>
                  <a:pt x="3923" y="6163"/>
                </a:cubicBezTo>
                <a:lnTo>
                  <a:pt x="3843" y="6181"/>
                </a:lnTo>
                <a:cubicBezTo>
                  <a:pt x="3816" y="6187"/>
                  <a:pt x="3788" y="6194"/>
                  <a:pt x="3761" y="6198"/>
                </a:cubicBezTo>
                <a:lnTo>
                  <a:pt x="3678" y="6212"/>
                </a:lnTo>
                <a:lnTo>
                  <a:pt x="3638" y="6219"/>
                </a:lnTo>
                <a:lnTo>
                  <a:pt x="3598" y="6223"/>
                </a:lnTo>
                <a:cubicBezTo>
                  <a:pt x="3539" y="6228"/>
                  <a:pt x="3509" y="6235"/>
                  <a:pt x="3510" y="6238"/>
                </a:cubicBezTo>
                <a:cubicBezTo>
                  <a:pt x="3510" y="6241"/>
                  <a:pt x="3524" y="6245"/>
                  <a:pt x="3532" y="6245"/>
                </a:cubicBezTo>
                <a:cubicBezTo>
                  <a:pt x="3537" y="6245"/>
                  <a:pt x="3540" y="6245"/>
                  <a:pt x="3542" y="6245"/>
                </a:cubicBezTo>
                <a:lnTo>
                  <a:pt x="3542" y="6245"/>
                </a:lnTo>
                <a:lnTo>
                  <a:pt x="3640" y="6236"/>
                </a:lnTo>
                <a:lnTo>
                  <a:pt x="3680" y="6234"/>
                </a:lnTo>
                <a:lnTo>
                  <a:pt x="3644" y="6240"/>
                </a:lnTo>
                <a:cubicBezTo>
                  <a:pt x="3633" y="6242"/>
                  <a:pt x="3621" y="6243"/>
                  <a:pt x="3609" y="6245"/>
                </a:cubicBezTo>
                <a:lnTo>
                  <a:pt x="3537" y="6253"/>
                </a:lnTo>
                <a:cubicBezTo>
                  <a:pt x="3486" y="6261"/>
                  <a:pt x="3436" y="6263"/>
                  <a:pt x="3388" y="6266"/>
                </a:cubicBezTo>
                <a:cubicBezTo>
                  <a:pt x="3364" y="6267"/>
                  <a:pt x="3341" y="6269"/>
                  <a:pt x="3317" y="6269"/>
                </a:cubicBezTo>
                <a:lnTo>
                  <a:pt x="3246" y="6269"/>
                </a:lnTo>
                <a:cubicBezTo>
                  <a:pt x="3222" y="6271"/>
                  <a:pt x="3197" y="6271"/>
                  <a:pt x="3173" y="6269"/>
                </a:cubicBezTo>
                <a:lnTo>
                  <a:pt x="3032" y="6266"/>
                </a:lnTo>
                <a:cubicBezTo>
                  <a:pt x="3007" y="6266"/>
                  <a:pt x="2982" y="6263"/>
                  <a:pt x="2957" y="6261"/>
                </a:cubicBezTo>
                <a:lnTo>
                  <a:pt x="2882" y="6255"/>
                </a:lnTo>
                <a:lnTo>
                  <a:pt x="2738" y="6235"/>
                </a:lnTo>
                <a:cubicBezTo>
                  <a:pt x="2726" y="6235"/>
                  <a:pt x="2713" y="6235"/>
                  <a:pt x="2699" y="6234"/>
                </a:cubicBezTo>
                <a:cubicBezTo>
                  <a:pt x="2685" y="6232"/>
                  <a:pt x="2670" y="6230"/>
                  <a:pt x="2652" y="6227"/>
                </a:cubicBezTo>
                <a:cubicBezTo>
                  <a:pt x="2618" y="6222"/>
                  <a:pt x="2577" y="6216"/>
                  <a:pt x="2530" y="6206"/>
                </a:cubicBezTo>
                <a:cubicBezTo>
                  <a:pt x="2477" y="6194"/>
                  <a:pt x="2427" y="6183"/>
                  <a:pt x="2387" y="6174"/>
                </a:cubicBezTo>
                <a:cubicBezTo>
                  <a:pt x="2356" y="6166"/>
                  <a:pt x="2325" y="6160"/>
                  <a:pt x="2294" y="6156"/>
                </a:cubicBezTo>
                <a:cubicBezTo>
                  <a:pt x="2309" y="6162"/>
                  <a:pt x="2328" y="6170"/>
                  <a:pt x="2349" y="6176"/>
                </a:cubicBezTo>
                <a:cubicBezTo>
                  <a:pt x="2371" y="6182"/>
                  <a:pt x="2395" y="6190"/>
                  <a:pt x="2420" y="6196"/>
                </a:cubicBezTo>
                <a:cubicBezTo>
                  <a:pt x="2470" y="6208"/>
                  <a:pt x="2522" y="6222"/>
                  <a:pt x="2558" y="6232"/>
                </a:cubicBezTo>
                <a:cubicBezTo>
                  <a:pt x="2607" y="6244"/>
                  <a:pt x="2650" y="6254"/>
                  <a:pt x="2548" y="6239"/>
                </a:cubicBezTo>
                <a:cubicBezTo>
                  <a:pt x="2544" y="6238"/>
                  <a:pt x="2540" y="6237"/>
                  <a:pt x="2535" y="6236"/>
                </a:cubicBezTo>
                <a:lnTo>
                  <a:pt x="2522" y="6233"/>
                </a:lnTo>
                <a:cubicBezTo>
                  <a:pt x="2488" y="6224"/>
                  <a:pt x="2453" y="6215"/>
                  <a:pt x="2416" y="6207"/>
                </a:cubicBezTo>
                <a:lnTo>
                  <a:pt x="2389" y="6200"/>
                </a:lnTo>
                <a:lnTo>
                  <a:pt x="2362" y="6193"/>
                </a:lnTo>
                <a:lnTo>
                  <a:pt x="2306" y="6178"/>
                </a:lnTo>
                <a:cubicBezTo>
                  <a:pt x="2280" y="6169"/>
                  <a:pt x="2253" y="6162"/>
                  <a:pt x="2227" y="6153"/>
                </a:cubicBezTo>
                <a:cubicBezTo>
                  <a:pt x="2000" y="6072"/>
                  <a:pt x="1781" y="5970"/>
                  <a:pt x="1573" y="5848"/>
                </a:cubicBezTo>
                <a:cubicBezTo>
                  <a:pt x="1527" y="5820"/>
                  <a:pt x="1519" y="5816"/>
                  <a:pt x="1541" y="5833"/>
                </a:cubicBezTo>
                <a:cubicBezTo>
                  <a:pt x="1673" y="5918"/>
                  <a:pt x="1811" y="5993"/>
                  <a:pt x="1954" y="6057"/>
                </a:cubicBezTo>
                <a:cubicBezTo>
                  <a:pt x="1979" y="6066"/>
                  <a:pt x="1981" y="6069"/>
                  <a:pt x="1979" y="6069"/>
                </a:cubicBezTo>
                <a:lnTo>
                  <a:pt x="2087" y="6114"/>
                </a:lnTo>
                <a:cubicBezTo>
                  <a:pt x="2096" y="6118"/>
                  <a:pt x="2106" y="6122"/>
                  <a:pt x="2115" y="6125"/>
                </a:cubicBezTo>
                <a:lnTo>
                  <a:pt x="2191" y="6152"/>
                </a:lnTo>
                <a:cubicBezTo>
                  <a:pt x="2215" y="6160"/>
                  <a:pt x="2238" y="6169"/>
                  <a:pt x="2262" y="6175"/>
                </a:cubicBezTo>
                <a:lnTo>
                  <a:pt x="2351" y="6201"/>
                </a:lnTo>
                <a:cubicBezTo>
                  <a:pt x="2365" y="6205"/>
                  <a:pt x="2380" y="6209"/>
                  <a:pt x="2395" y="6213"/>
                </a:cubicBezTo>
                <a:lnTo>
                  <a:pt x="2440" y="6223"/>
                </a:lnTo>
                <a:lnTo>
                  <a:pt x="2511" y="6239"/>
                </a:lnTo>
                <a:cubicBezTo>
                  <a:pt x="2541" y="6247"/>
                  <a:pt x="2565" y="6252"/>
                  <a:pt x="2574" y="6256"/>
                </a:cubicBezTo>
                <a:lnTo>
                  <a:pt x="2584" y="6257"/>
                </a:lnTo>
                <a:lnTo>
                  <a:pt x="2617" y="6262"/>
                </a:lnTo>
                <a:cubicBezTo>
                  <a:pt x="2648" y="6267"/>
                  <a:pt x="2679" y="6274"/>
                  <a:pt x="2710" y="6279"/>
                </a:cubicBezTo>
                <a:lnTo>
                  <a:pt x="2803" y="6292"/>
                </a:lnTo>
                <a:cubicBezTo>
                  <a:pt x="2842" y="6298"/>
                  <a:pt x="2882" y="6302"/>
                  <a:pt x="2922" y="6305"/>
                </a:cubicBezTo>
                <a:cubicBezTo>
                  <a:pt x="2963" y="6308"/>
                  <a:pt x="3003" y="6314"/>
                  <a:pt x="3043" y="6314"/>
                </a:cubicBezTo>
                <a:lnTo>
                  <a:pt x="3163" y="6319"/>
                </a:lnTo>
                <a:cubicBezTo>
                  <a:pt x="3203" y="6319"/>
                  <a:pt x="3243" y="6318"/>
                  <a:pt x="3283" y="6318"/>
                </a:cubicBezTo>
                <a:cubicBezTo>
                  <a:pt x="3277" y="6323"/>
                  <a:pt x="3261" y="6329"/>
                  <a:pt x="3219" y="6333"/>
                </a:cubicBezTo>
                <a:cubicBezTo>
                  <a:pt x="3147" y="6339"/>
                  <a:pt x="3074" y="6339"/>
                  <a:pt x="3001" y="6334"/>
                </a:cubicBezTo>
                <a:cubicBezTo>
                  <a:pt x="2967" y="6332"/>
                  <a:pt x="2932" y="6330"/>
                  <a:pt x="2896" y="6328"/>
                </a:cubicBezTo>
                <a:cubicBezTo>
                  <a:pt x="2852" y="6326"/>
                  <a:pt x="2813" y="6322"/>
                  <a:pt x="2808" y="6325"/>
                </a:cubicBezTo>
                <a:lnTo>
                  <a:pt x="2808" y="6325"/>
                </a:lnTo>
                <a:lnTo>
                  <a:pt x="3169" y="6346"/>
                </a:lnTo>
                <a:lnTo>
                  <a:pt x="3194" y="6346"/>
                </a:lnTo>
                <a:cubicBezTo>
                  <a:pt x="3749" y="6343"/>
                  <a:pt x="4293" y="6188"/>
                  <a:pt x="4768" y="5900"/>
                </a:cubicBezTo>
                <a:lnTo>
                  <a:pt x="4780" y="5892"/>
                </a:lnTo>
                <a:lnTo>
                  <a:pt x="5071" y="5690"/>
                </a:lnTo>
                <a:lnTo>
                  <a:pt x="5270" y="5513"/>
                </a:lnTo>
                <a:close/>
                <a:moveTo>
                  <a:pt x="4604" y="5501"/>
                </a:moveTo>
                <a:lnTo>
                  <a:pt x="4600" y="5504"/>
                </a:lnTo>
                <a:cubicBezTo>
                  <a:pt x="4596" y="5506"/>
                  <a:pt x="4592" y="5509"/>
                  <a:pt x="4588" y="5511"/>
                </a:cubicBezTo>
                <a:cubicBezTo>
                  <a:pt x="4592" y="5509"/>
                  <a:pt x="4596" y="5506"/>
                  <a:pt x="4600" y="5504"/>
                </a:cubicBezTo>
                <a:lnTo>
                  <a:pt x="4604" y="5501"/>
                </a:lnTo>
                <a:close/>
                <a:moveTo>
                  <a:pt x="1431" y="5498"/>
                </a:moveTo>
                <a:cubicBezTo>
                  <a:pt x="1432" y="5498"/>
                  <a:pt x="1435" y="5499"/>
                  <a:pt x="1439" y="5501"/>
                </a:cubicBezTo>
                <a:cubicBezTo>
                  <a:pt x="1482" y="5527"/>
                  <a:pt x="1524" y="5556"/>
                  <a:pt x="1562" y="5587"/>
                </a:cubicBezTo>
                <a:cubicBezTo>
                  <a:pt x="1551" y="5584"/>
                  <a:pt x="1541" y="5579"/>
                  <a:pt x="1531" y="5574"/>
                </a:cubicBezTo>
                <a:lnTo>
                  <a:pt x="1503" y="5554"/>
                </a:lnTo>
                <a:cubicBezTo>
                  <a:pt x="1482" y="5539"/>
                  <a:pt x="1459" y="5522"/>
                  <a:pt x="1445" y="5511"/>
                </a:cubicBezTo>
                <a:cubicBezTo>
                  <a:pt x="1437" y="5505"/>
                  <a:pt x="1433" y="5501"/>
                  <a:pt x="1431" y="5499"/>
                </a:cubicBezTo>
                <a:cubicBezTo>
                  <a:pt x="1431" y="5498"/>
                  <a:pt x="1431" y="5498"/>
                  <a:pt x="1431" y="5498"/>
                </a:cubicBezTo>
                <a:close/>
                <a:moveTo>
                  <a:pt x="4563" y="5485"/>
                </a:moveTo>
                <a:cubicBezTo>
                  <a:pt x="4521" y="5510"/>
                  <a:pt x="4508" y="5519"/>
                  <a:pt x="4506" y="5523"/>
                </a:cubicBezTo>
                <a:lnTo>
                  <a:pt x="4506" y="5524"/>
                </a:lnTo>
                <a:lnTo>
                  <a:pt x="4506" y="5524"/>
                </a:lnTo>
                <a:cubicBezTo>
                  <a:pt x="4506" y="5521"/>
                  <a:pt x="4517" y="5512"/>
                  <a:pt x="4563" y="5485"/>
                </a:cubicBezTo>
                <a:close/>
                <a:moveTo>
                  <a:pt x="4659" y="5464"/>
                </a:moveTo>
                <a:lnTo>
                  <a:pt x="4659" y="5464"/>
                </a:lnTo>
                <a:cubicBezTo>
                  <a:pt x="4644" y="5476"/>
                  <a:pt x="4628" y="5486"/>
                  <a:pt x="4612" y="5496"/>
                </a:cubicBezTo>
                <a:lnTo>
                  <a:pt x="4604" y="5501"/>
                </a:lnTo>
                <a:lnTo>
                  <a:pt x="4612" y="5495"/>
                </a:lnTo>
                <a:cubicBezTo>
                  <a:pt x="4623" y="5489"/>
                  <a:pt x="4634" y="5482"/>
                  <a:pt x="4644" y="5475"/>
                </a:cubicBezTo>
                <a:lnTo>
                  <a:pt x="4659" y="5464"/>
                </a:lnTo>
                <a:close/>
                <a:moveTo>
                  <a:pt x="4673" y="5452"/>
                </a:moveTo>
                <a:cubicBezTo>
                  <a:pt x="4669" y="5456"/>
                  <a:pt x="4664" y="5460"/>
                  <a:pt x="4659" y="5464"/>
                </a:cubicBezTo>
                <a:lnTo>
                  <a:pt x="4659" y="5464"/>
                </a:lnTo>
                <a:lnTo>
                  <a:pt x="4673" y="5452"/>
                </a:lnTo>
                <a:close/>
                <a:moveTo>
                  <a:pt x="4326" y="5447"/>
                </a:moveTo>
                <a:cubicBezTo>
                  <a:pt x="4327" y="5447"/>
                  <a:pt x="4329" y="5447"/>
                  <a:pt x="4329" y="5448"/>
                </a:cubicBezTo>
                <a:cubicBezTo>
                  <a:pt x="4303" y="5461"/>
                  <a:pt x="4275" y="5478"/>
                  <a:pt x="4248" y="5487"/>
                </a:cubicBezTo>
                <a:cubicBezTo>
                  <a:pt x="4221" y="5496"/>
                  <a:pt x="4158" y="5527"/>
                  <a:pt x="4144" y="5527"/>
                </a:cubicBezTo>
                <a:cubicBezTo>
                  <a:pt x="4188" y="5507"/>
                  <a:pt x="4231" y="5487"/>
                  <a:pt x="4264" y="5471"/>
                </a:cubicBezTo>
                <a:cubicBezTo>
                  <a:pt x="4294" y="5456"/>
                  <a:pt x="4316" y="5446"/>
                  <a:pt x="4326" y="5447"/>
                </a:cubicBezTo>
                <a:close/>
                <a:moveTo>
                  <a:pt x="4360" y="5356"/>
                </a:moveTo>
                <a:cubicBezTo>
                  <a:pt x="4356" y="5356"/>
                  <a:pt x="4352" y="5357"/>
                  <a:pt x="4348" y="5358"/>
                </a:cubicBezTo>
                <a:cubicBezTo>
                  <a:pt x="4337" y="5359"/>
                  <a:pt x="4324" y="5361"/>
                  <a:pt x="4314" y="5361"/>
                </a:cubicBezTo>
                <a:cubicBezTo>
                  <a:pt x="4292" y="5367"/>
                  <a:pt x="4271" y="5376"/>
                  <a:pt x="4252" y="5388"/>
                </a:cubicBezTo>
                <a:cubicBezTo>
                  <a:pt x="4232" y="5398"/>
                  <a:pt x="4220" y="5404"/>
                  <a:pt x="4214" y="5408"/>
                </a:cubicBezTo>
                <a:cubicBezTo>
                  <a:pt x="4209" y="5411"/>
                  <a:pt x="4211" y="5412"/>
                  <a:pt x="4216" y="5411"/>
                </a:cubicBezTo>
                <a:cubicBezTo>
                  <a:pt x="4255" y="5402"/>
                  <a:pt x="4191" y="5438"/>
                  <a:pt x="4175" y="5453"/>
                </a:cubicBezTo>
                <a:cubicBezTo>
                  <a:pt x="4168" y="5458"/>
                  <a:pt x="4160" y="5463"/>
                  <a:pt x="4152" y="5467"/>
                </a:cubicBezTo>
                <a:cubicBezTo>
                  <a:pt x="4179" y="5460"/>
                  <a:pt x="4206" y="5450"/>
                  <a:pt x="4230" y="5437"/>
                </a:cubicBezTo>
                <a:lnTo>
                  <a:pt x="4229" y="5436"/>
                </a:lnTo>
                <a:cubicBezTo>
                  <a:pt x="4276" y="5411"/>
                  <a:pt x="4385" y="5362"/>
                  <a:pt x="4373" y="5358"/>
                </a:cubicBezTo>
                <a:cubicBezTo>
                  <a:pt x="4369" y="5357"/>
                  <a:pt x="4365" y="5356"/>
                  <a:pt x="4360" y="5356"/>
                </a:cubicBezTo>
                <a:close/>
                <a:moveTo>
                  <a:pt x="1438" y="5344"/>
                </a:moveTo>
                <a:cubicBezTo>
                  <a:pt x="1459" y="5363"/>
                  <a:pt x="1499" y="5395"/>
                  <a:pt x="1504" y="5403"/>
                </a:cubicBezTo>
                <a:cubicBezTo>
                  <a:pt x="1532" y="5425"/>
                  <a:pt x="1554" y="5442"/>
                  <a:pt x="1574" y="5458"/>
                </a:cubicBezTo>
                <a:cubicBezTo>
                  <a:pt x="1554" y="5443"/>
                  <a:pt x="1532" y="5425"/>
                  <a:pt x="1504" y="5403"/>
                </a:cubicBezTo>
                <a:cubicBezTo>
                  <a:pt x="1499" y="5395"/>
                  <a:pt x="1458" y="5363"/>
                  <a:pt x="1438" y="5344"/>
                </a:cubicBezTo>
                <a:close/>
                <a:moveTo>
                  <a:pt x="4907" y="5344"/>
                </a:moveTo>
                <a:lnTo>
                  <a:pt x="4905" y="5357"/>
                </a:lnTo>
                <a:lnTo>
                  <a:pt x="4905" y="5357"/>
                </a:lnTo>
                <a:cubicBezTo>
                  <a:pt x="4903" y="5355"/>
                  <a:pt x="4902" y="5352"/>
                  <a:pt x="4907" y="5344"/>
                </a:cubicBezTo>
                <a:close/>
                <a:moveTo>
                  <a:pt x="4981" y="5300"/>
                </a:moveTo>
                <a:cubicBezTo>
                  <a:pt x="4963" y="5312"/>
                  <a:pt x="4933" y="5338"/>
                  <a:pt x="4905" y="5357"/>
                </a:cubicBezTo>
                <a:lnTo>
                  <a:pt x="4905" y="5357"/>
                </a:lnTo>
                <a:lnTo>
                  <a:pt x="4947" y="5326"/>
                </a:lnTo>
                <a:cubicBezTo>
                  <a:pt x="4960" y="5316"/>
                  <a:pt x="4972" y="5306"/>
                  <a:pt x="4981" y="5300"/>
                </a:cubicBezTo>
                <a:close/>
                <a:moveTo>
                  <a:pt x="5596" y="5250"/>
                </a:moveTo>
                <a:cubicBezTo>
                  <a:pt x="5541" y="5306"/>
                  <a:pt x="5473" y="5378"/>
                  <a:pt x="5387" y="5464"/>
                </a:cubicBezTo>
                <a:lnTo>
                  <a:pt x="5387" y="5464"/>
                </a:lnTo>
                <a:lnTo>
                  <a:pt x="5387" y="5464"/>
                </a:lnTo>
                <a:lnTo>
                  <a:pt x="5379" y="5465"/>
                </a:lnTo>
                <a:lnTo>
                  <a:pt x="5387" y="5464"/>
                </a:lnTo>
                <a:lnTo>
                  <a:pt x="5387" y="5464"/>
                </a:lnTo>
                <a:cubicBezTo>
                  <a:pt x="5473" y="5379"/>
                  <a:pt x="5541" y="5307"/>
                  <a:pt x="5596" y="5250"/>
                </a:cubicBezTo>
                <a:close/>
                <a:moveTo>
                  <a:pt x="1065" y="5222"/>
                </a:moveTo>
                <a:cubicBezTo>
                  <a:pt x="1139" y="5290"/>
                  <a:pt x="1210" y="5349"/>
                  <a:pt x="1327" y="5453"/>
                </a:cubicBezTo>
                <a:cubicBezTo>
                  <a:pt x="1343" y="5468"/>
                  <a:pt x="1360" y="5480"/>
                  <a:pt x="1379" y="5489"/>
                </a:cubicBezTo>
                <a:cubicBezTo>
                  <a:pt x="1398" y="5503"/>
                  <a:pt x="1415" y="5517"/>
                  <a:pt x="1435" y="5530"/>
                </a:cubicBezTo>
                <a:lnTo>
                  <a:pt x="1491" y="5569"/>
                </a:lnTo>
                <a:cubicBezTo>
                  <a:pt x="1507" y="5585"/>
                  <a:pt x="1524" y="5600"/>
                  <a:pt x="1542" y="5612"/>
                </a:cubicBezTo>
                <a:cubicBezTo>
                  <a:pt x="1568" y="5630"/>
                  <a:pt x="1600" y="5651"/>
                  <a:pt x="1632" y="5671"/>
                </a:cubicBezTo>
                <a:cubicBezTo>
                  <a:pt x="1645" y="5679"/>
                  <a:pt x="1658" y="5687"/>
                  <a:pt x="1672" y="5694"/>
                </a:cubicBezTo>
                <a:cubicBezTo>
                  <a:pt x="1677" y="5697"/>
                  <a:pt x="1683" y="5699"/>
                  <a:pt x="1689" y="5701"/>
                </a:cubicBezTo>
                <a:cubicBezTo>
                  <a:pt x="1695" y="5703"/>
                  <a:pt x="1693" y="5699"/>
                  <a:pt x="1700" y="5701"/>
                </a:cubicBezTo>
                <a:cubicBezTo>
                  <a:pt x="1714" y="5706"/>
                  <a:pt x="1727" y="5711"/>
                  <a:pt x="1740" y="5718"/>
                </a:cubicBezTo>
                <a:cubicBezTo>
                  <a:pt x="1758" y="5726"/>
                  <a:pt x="1783" y="5741"/>
                  <a:pt x="1818" y="5758"/>
                </a:cubicBezTo>
                <a:cubicBezTo>
                  <a:pt x="1857" y="5778"/>
                  <a:pt x="1887" y="5798"/>
                  <a:pt x="1908" y="5808"/>
                </a:cubicBezTo>
                <a:cubicBezTo>
                  <a:pt x="1929" y="5818"/>
                  <a:pt x="1940" y="5825"/>
                  <a:pt x="1938" y="5828"/>
                </a:cubicBezTo>
                <a:cubicBezTo>
                  <a:pt x="1936" y="5831"/>
                  <a:pt x="1930" y="5832"/>
                  <a:pt x="1988" y="5859"/>
                </a:cubicBezTo>
                <a:cubicBezTo>
                  <a:pt x="2010" y="5876"/>
                  <a:pt x="2035" y="5889"/>
                  <a:pt x="2061" y="5900"/>
                </a:cubicBezTo>
                <a:cubicBezTo>
                  <a:pt x="2079" y="5907"/>
                  <a:pt x="2100" y="5917"/>
                  <a:pt x="2126" y="5927"/>
                </a:cubicBezTo>
                <a:cubicBezTo>
                  <a:pt x="2139" y="5932"/>
                  <a:pt x="2152" y="5938"/>
                  <a:pt x="2167" y="5943"/>
                </a:cubicBezTo>
                <a:lnTo>
                  <a:pt x="2214" y="5959"/>
                </a:lnTo>
                <a:cubicBezTo>
                  <a:pt x="2291" y="5986"/>
                  <a:pt x="2379" y="6009"/>
                  <a:pt x="2451" y="6032"/>
                </a:cubicBezTo>
                <a:lnTo>
                  <a:pt x="2517" y="6049"/>
                </a:lnTo>
                <a:cubicBezTo>
                  <a:pt x="2540" y="6054"/>
                  <a:pt x="2563" y="6059"/>
                  <a:pt x="2586" y="6064"/>
                </a:cubicBezTo>
                <a:lnTo>
                  <a:pt x="2653" y="6084"/>
                </a:lnTo>
                <a:lnTo>
                  <a:pt x="2687" y="6092"/>
                </a:lnTo>
                <a:cubicBezTo>
                  <a:pt x="2721" y="6100"/>
                  <a:pt x="2744" y="6104"/>
                  <a:pt x="2759" y="6108"/>
                </a:cubicBezTo>
                <a:cubicBezTo>
                  <a:pt x="2769" y="6110"/>
                  <a:pt x="2779" y="6114"/>
                  <a:pt x="2788" y="6118"/>
                </a:cubicBezTo>
                <a:cubicBezTo>
                  <a:pt x="2789" y="6127"/>
                  <a:pt x="2848" y="6144"/>
                  <a:pt x="2961" y="6156"/>
                </a:cubicBezTo>
                <a:cubicBezTo>
                  <a:pt x="3001" y="6157"/>
                  <a:pt x="2996" y="6154"/>
                  <a:pt x="2998" y="6152"/>
                </a:cubicBezTo>
                <a:lnTo>
                  <a:pt x="2998" y="6147"/>
                </a:lnTo>
                <a:cubicBezTo>
                  <a:pt x="2937" y="6140"/>
                  <a:pt x="2835" y="6127"/>
                  <a:pt x="2871" y="6127"/>
                </a:cubicBezTo>
                <a:cubicBezTo>
                  <a:pt x="2963" y="6125"/>
                  <a:pt x="2872" y="6117"/>
                  <a:pt x="2792" y="6100"/>
                </a:cubicBezTo>
                <a:cubicBezTo>
                  <a:pt x="2762" y="6097"/>
                  <a:pt x="2737" y="6093"/>
                  <a:pt x="2718" y="6090"/>
                </a:cubicBezTo>
                <a:cubicBezTo>
                  <a:pt x="2705" y="6088"/>
                  <a:pt x="2693" y="6084"/>
                  <a:pt x="2682" y="6079"/>
                </a:cubicBezTo>
                <a:cubicBezTo>
                  <a:pt x="2682" y="6078"/>
                  <a:pt x="2682" y="6078"/>
                  <a:pt x="2685" y="6078"/>
                </a:cubicBezTo>
                <a:lnTo>
                  <a:pt x="2694" y="6073"/>
                </a:lnTo>
                <a:lnTo>
                  <a:pt x="2695" y="6073"/>
                </a:lnTo>
                <a:lnTo>
                  <a:pt x="2786" y="6083"/>
                </a:lnTo>
                <a:lnTo>
                  <a:pt x="2786" y="6083"/>
                </a:lnTo>
                <a:cubicBezTo>
                  <a:pt x="2817" y="6087"/>
                  <a:pt x="2847" y="6092"/>
                  <a:pt x="2877" y="6095"/>
                </a:cubicBezTo>
                <a:cubicBezTo>
                  <a:pt x="2907" y="6097"/>
                  <a:pt x="2937" y="6099"/>
                  <a:pt x="2964" y="6099"/>
                </a:cubicBezTo>
                <a:lnTo>
                  <a:pt x="2965" y="6099"/>
                </a:lnTo>
                <a:lnTo>
                  <a:pt x="2966" y="6093"/>
                </a:lnTo>
                <a:lnTo>
                  <a:pt x="2966" y="6093"/>
                </a:lnTo>
                <a:lnTo>
                  <a:pt x="2965" y="6099"/>
                </a:lnTo>
                <a:lnTo>
                  <a:pt x="3137" y="6109"/>
                </a:lnTo>
                <a:cubicBezTo>
                  <a:pt x="3195" y="6118"/>
                  <a:pt x="3109" y="6119"/>
                  <a:pt x="3034" y="6119"/>
                </a:cubicBezTo>
                <a:cubicBezTo>
                  <a:pt x="3105" y="6129"/>
                  <a:pt x="3177" y="6130"/>
                  <a:pt x="3248" y="6123"/>
                </a:cubicBezTo>
                <a:cubicBezTo>
                  <a:pt x="3275" y="6123"/>
                  <a:pt x="3305" y="6122"/>
                  <a:pt x="3335" y="6120"/>
                </a:cubicBezTo>
                <a:cubicBezTo>
                  <a:pt x="3365" y="6118"/>
                  <a:pt x="3393" y="6116"/>
                  <a:pt x="3416" y="6116"/>
                </a:cubicBezTo>
                <a:cubicBezTo>
                  <a:pt x="3469" y="6113"/>
                  <a:pt x="3526" y="6104"/>
                  <a:pt x="3564" y="6103"/>
                </a:cubicBezTo>
                <a:lnTo>
                  <a:pt x="3536" y="6135"/>
                </a:lnTo>
                <a:cubicBezTo>
                  <a:pt x="3648" y="6130"/>
                  <a:pt x="3637" y="6141"/>
                  <a:pt x="3632" y="6155"/>
                </a:cubicBezTo>
                <a:cubicBezTo>
                  <a:pt x="3602" y="6158"/>
                  <a:pt x="3573" y="6163"/>
                  <a:pt x="3544" y="6170"/>
                </a:cubicBezTo>
                <a:lnTo>
                  <a:pt x="3537" y="6171"/>
                </a:lnTo>
                <a:lnTo>
                  <a:pt x="3479" y="6179"/>
                </a:lnTo>
                <a:lnTo>
                  <a:pt x="3413" y="6184"/>
                </a:lnTo>
                <a:cubicBezTo>
                  <a:pt x="3370" y="6186"/>
                  <a:pt x="3326" y="6191"/>
                  <a:pt x="3282" y="6191"/>
                </a:cubicBezTo>
                <a:cubicBezTo>
                  <a:pt x="3248" y="6191"/>
                  <a:pt x="3212" y="6192"/>
                  <a:pt x="3177" y="6192"/>
                </a:cubicBezTo>
                <a:lnTo>
                  <a:pt x="3069" y="6190"/>
                </a:lnTo>
                <a:lnTo>
                  <a:pt x="3013" y="6189"/>
                </a:lnTo>
                <a:lnTo>
                  <a:pt x="2957" y="6184"/>
                </a:lnTo>
                <a:lnTo>
                  <a:pt x="2870" y="6175"/>
                </a:lnTo>
                <a:cubicBezTo>
                  <a:pt x="2842" y="6171"/>
                  <a:pt x="2813" y="6166"/>
                  <a:pt x="2784" y="6162"/>
                </a:cubicBezTo>
                <a:cubicBezTo>
                  <a:pt x="2610" y="6140"/>
                  <a:pt x="2438" y="6101"/>
                  <a:pt x="2271" y="6046"/>
                </a:cubicBezTo>
                <a:lnTo>
                  <a:pt x="2261" y="6042"/>
                </a:lnTo>
                <a:lnTo>
                  <a:pt x="2235" y="6033"/>
                </a:lnTo>
                <a:lnTo>
                  <a:pt x="2259" y="6041"/>
                </a:lnTo>
                <a:lnTo>
                  <a:pt x="2178" y="6009"/>
                </a:lnTo>
                <a:cubicBezTo>
                  <a:pt x="2165" y="6001"/>
                  <a:pt x="2152" y="5993"/>
                  <a:pt x="2138" y="5988"/>
                </a:cubicBezTo>
                <a:cubicBezTo>
                  <a:pt x="2118" y="5978"/>
                  <a:pt x="2094" y="5968"/>
                  <a:pt x="2066" y="5956"/>
                </a:cubicBezTo>
                <a:cubicBezTo>
                  <a:pt x="2010" y="5935"/>
                  <a:pt x="1943" y="5903"/>
                  <a:pt x="1879" y="5875"/>
                </a:cubicBezTo>
                <a:cubicBezTo>
                  <a:pt x="1842" y="5856"/>
                  <a:pt x="1813" y="5839"/>
                  <a:pt x="1784" y="5824"/>
                </a:cubicBezTo>
                <a:cubicBezTo>
                  <a:pt x="1755" y="5808"/>
                  <a:pt x="1730" y="5791"/>
                  <a:pt x="1700" y="5773"/>
                </a:cubicBezTo>
                <a:lnTo>
                  <a:pt x="1733" y="5783"/>
                </a:lnTo>
                <a:cubicBezTo>
                  <a:pt x="1749" y="5790"/>
                  <a:pt x="1765" y="5794"/>
                  <a:pt x="1782" y="5797"/>
                </a:cubicBezTo>
                <a:cubicBezTo>
                  <a:pt x="1790" y="5798"/>
                  <a:pt x="1790" y="5796"/>
                  <a:pt x="1782" y="5789"/>
                </a:cubicBezTo>
                <a:cubicBezTo>
                  <a:pt x="1776" y="5784"/>
                  <a:pt x="1770" y="5780"/>
                  <a:pt x="1764" y="5776"/>
                </a:cubicBezTo>
                <a:cubicBezTo>
                  <a:pt x="1755" y="5771"/>
                  <a:pt x="1745" y="5764"/>
                  <a:pt x="1733" y="5756"/>
                </a:cubicBezTo>
                <a:cubicBezTo>
                  <a:pt x="1708" y="5739"/>
                  <a:pt x="1674" y="5719"/>
                  <a:pt x="1631" y="5692"/>
                </a:cubicBezTo>
                <a:cubicBezTo>
                  <a:pt x="1606" y="5672"/>
                  <a:pt x="1580" y="5654"/>
                  <a:pt x="1553" y="5638"/>
                </a:cubicBezTo>
                <a:cubicBezTo>
                  <a:pt x="1523" y="5620"/>
                  <a:pt x="1526" y="5625"/>
                  <a:pt x="1528" y="5629"/>
                </a:cubicBezTo>
                <a:cubicBezTo>
                  <a:pt x="1533" y="5637"/>
                  <a:pt x="1545" y="5649"/>
                  <a:pt x="1553" y="5659"/>
                </a:cubicBezTo>
                <a:cubicBezTo>
                  <a:pt x="1541" y="5652"/>
                  <a:pt x="1528" y="5645"/>
                  <a:pt x="1516" y="5637"/>
                </a:cubicBezTo>
                <a:cubicBezTo>
                  <a:pt x="1504" y="5629"/>
                  <a:pt x="1492" y="5620"/>
                  <a:pt x="1481" y="5612"/>
                </a:cubicBezTo>
                <a:lnTo>
                  <a:pt x="1411" y="5560"/>
                </a:lnTo>
                <a:cubicBezTo>
                  <a:pt x="1388" y="5543"/>
                  <a:pt x="1366" y="5523"/>
                  <a:pt x="1343" y="5505"/>
                </a:cubicBezTo>
                <a:cubicBezTo>
                  <a:pt x="1332" y="5496"/>
                  <a:pt x="1320" y="5487"/>
                  <a:pt x="1309" y="5479"/>
                </a:cubicBezTo>
                <a:cubicBezTo>
                  <a:pt x="1297" y="5470"/>
                  <a:pt x="1286" y="5461"/>
                  <a:pt x="1274" y="5452"/>
                </a:cubicBezTo>
                <a:cubicBezTo>
                  <a:pt x="1233" y="5417"/>
                  <a:pt x="1198" y="5388"/>
                  <a:pt x="1177" y="5366"/>
                </a:cubicBezTo>
                <a:cubicBezTo>
                  <a:pt x="1155" y="5343"/>
                  <a:pt x="1148" y="5330"/>
                  <a:pt x="1153" y="5331"/>
                </a:cubicBezTo>
                <a:cubicBezTo>
                  <a:pt x="1158" y="5332"/>
                  <a:pt x="1152" y="5321"/>
                  <a:pt x="1112" y="5283"/>
                </a:cubicBezTo>
                <a:cubicBezTo>
                  <a:pt x="1099" y="5276"/>
                  <a:pt x="1087" y="5269"/>
                  <a:pt x="1075" y="5261"/>
                </a:cubicBezTo>
                <a:cubicBezTo>
                  <a:pt x="1087" y="5269"/>
                  <a:pt x="1099" y="5276"/>
                  <a:pt x="1112" y="5281"/>
                </a:cubicBezTo>
                <a:cubicBezTo>
                  <a:pt x="1095" y="5264"/>
                  <a:pt x="1080" y="5245"/>
                  <a:pt x="1064" y="5227"/>
                </a:cubicBezTo>
                <a:lnTo>
                  <a:pt x="1065" y="5222"/>
                </a:lnTo>
                <a:close/>
                <a:moveTo>
                  <a:pt x="5185" y="5221"/>
                </a:moveTo>
                <a:lnTo>
                  <a:pt x="5186" y="5221"/>
                </a:lnTo>
                <a:lnTo>
                  <a:pt x="5186" y="5221"/>
                </a:lnTo>
                <a:cubicBezTo>
                  <a:pt x="5186" y="5221"/>
                  <a:pt x="5185" y="5221"/>
                  <a:pt x="5185" y="5221"/>
                </a:cubicBezTo>
                <a:close/>
                <a:moveTo>
                  <a:pt x="5160" y="5217"/>
                </a:moveTo>
                <a:lnTo>
                  <a:pt x="5159" y="5223"/>
                </a:lnTo>
                <a:lnTo>
                  <a:pt x="5159" y="5223"/>
                </a:lnTo>
                <a:cubicBezTo>
                  <a:pt x="5156" y="5224"/>
                  <a:pt x="5156" y="5222"/>
                  <a:pt x="5160" y="5217"/>
                </a:cubicBezTo>
                <a:close/>
                <a:moveTo>
                  <a:pt x="5183" y="5211"/>
                </a:moveTo>
                <a:cubicBezTo>
                  <a:pt x="5185" y="5211"/>
                  <a:pt x="5184" y="5213"/>
                  <a:pt x="5179" y="5220"/>
                </a:cubicBezTo>
                <a:lnTo>
                  <a:pt x="5182" y="5212"/>
                </a:lnTo>
                <a:lnTo>
                  <a:pt x="5183" y="5211"/>
                </a:lnTo>
                <a:close/>
                <a:moveTo>
                  <a:pt x="5182" y="5211"/>
                </a:moveTo>
                <a:lnTo>
                  <a:pt x="5182" y="5212"/>
                </a:lnTo>
                <a:lnTo>
                  <a:pt x="5171" y="5217"/>
                </a:lnTo>
                <a:cubicBezTo>
                  <a:pt x="5167" y="5220"/>
                  <a:pt x="5162" y="5223"/>
                  <a:pt x="5159" y="5223"/>
                </a:cubicBezTo>
                <a:lnTo>
                  <a:pt x="5159" y="5223"/>
                </a:lnTo>
                <a:lnTo>
                  <a:pt x="5171" y="5216"/>
                </a:lnTo>
                <a:cubicBezTo>
                  <a:pt x="5176" y="5214"/>
                  <a:pt x="5180" y="5211"/>
                  <a:pt x="5182" y="5211"/>
                </a:cubicBezTo>
                <a:close/>
                <a:moveTo>
                  <a:pt x="1096" y="5180"/>
                </a:moveTo>
                <a:cubicBezTo>
                  <a:pt x="1097" y="5181"/>
                  <a:pt x="1098" y="5182"/>
                  <a:pt x="1101" y="5184"/>
                </a:cubicBezTo>
                <a:lnTo>
                  <a:pt x="1096" y="5186"/>
                </a:lnTo>
                <a:lnTo>
                  <a:pt x="1096" y="5186"/>
                </a:lnTo>
                <a:cubicBezTo>
                  <a:pt x="1094" y="5182"/>
                  <a:pt x="1094" y="5180"/>
                  <a:pt x="1096" y="5180"/>
                </a:cubicBezTo>
                <a:close/>
                <a:moveTo>
                  <a:pt x="1350" y="5179"/>
                </a:moveTo>
                <a:cubicBezTo>
                  <a:pt x="1351" y="5178"/>
                  <a:pt x="1363" y="5187"/>
                  <a:pt x="1369" y="5190"/>
                </a:cubicBezTo>
                <a:cubicBezTo>
                  <a:pt x="1363" y="5187"/>
                  <a:pt x="1350" y="5179"/>
                  <a:pt x="1350" y="5179"/>
                </a:cubicBezTo>
                <a:close/>
                <a:moveTo>
                  <a:pt x="5245" y="5175"/>
                </a:moveTo>
                <a:cubicBezTo>
                  <a:pt x="5216" y="5203"/>
                  <a:pt x="5193" y="5222"/>
                  <a:pt x="5186" y="5221"/>
                </a:cubicBezTo>
                <a:lnTo>
                  <a:pt x="5186" y="5221"/>
                </a:lnTo>
                <a:lnTo>
                  <a:pt x="5188" y="5221"/>
                </a:lnTo>
                <a:cubicBezTo>
                  <a:pt x="5196" y="5219"/>
                  <a:pt x="5217" y="5201"/>
                  <a:pt x="5245" y="5175"/>
                </a:cubicBezTo>
                <a:close/>
                <a:moveTo>
                  <a:pt x="1513" y="5171"/>
                </a:moveTo>
                <a:lnTo>
                  <a:pt x="1513" y="5171"/>
                </a:lnTo>
                <a:lnTo>
                  <a:pt x="1513" y="5172"/>
                </a:lnTo>
                <a:cubicBezTo>
                  <a:pt x="1513" y="5172"/>
                  <a:pt x="1513" y="5172"/>
                  <a:pt x="1513" y="5173"/>
                </a:cubicBezTo>
                <a:cubicBezTo>
                  <a:pt x="1513" y="5172"/>
                  <a:pt x="1513" y="5171"/>
                  <a:pt x="1513" y="5171"/>
                </a:cubicBezTo>
                <a:close/>
                <a:moveTo>
                  <a:pt x="1513" y="5171"/>
                </a:moveTo>
                <a:cubicBezTo>
                  <a:pt x="1516" y="5172"/>
                  <a:pt x="1543" y="5192"/>
                  <a:pt x="1568" y="5210"/>
                </a:cubicBezTo>
                <a:cubicBezTo>
                  <a:pt x="1545" y="5194"/>
                  <a:pt x="1520" y="5175"/>
                  <a:pt x="1514" y="5172"/>
                </a:cubicBezTo>
                <a:lnTo>
                  <a:pt x="1513" y="5171"/>
                </a:lnTo>
                <a:lnTo>
                  <a:pt x="1513" y="5171"/>
                </a:lnTo>
                <a:close/>
                <a:moveTo>
                  <a:pt x="5268" y="5132"/>
                </a:moveTo>
                <a:cubicBezTo>
                  <a:pt x="5240" y="5161"/>
                  <a:pt x="5212" y="5190"/>
                  <a:pt x="5184" y="5219"/>
                </a:cubicBezTo>
                <a:lnTo>
                  <a:pt x="5184" y="5219"/>
                </a:lnTo>
                <a:cubicBezTo>
                  <a:pt x="5212" y="5190"/>
                  <a:pt x="5240" y="5161"/>
                  <a:pt x="5268" y="5132"/>
                </a:cubicBezTo>
                <a:close/>
                <a:moveTo>
                  <a:pt x="848" y="4998"/>
                </a:moveTo>
                <a:lnTo>
                  <a:pt x="857" y="5010"/>
                </a:lnTo>
                <a:cubicBezTo>
                  <a:pt x="867" y="5023"/>
                  <a:pt x="877" y="5035"/>
                  <a:pt x="886" y="5047"/>
                </a:cubicBezTo>
                <a:cubicBezTo>
                  <a:pt x="877" y="5036"/>
                  <a:pt x="867" y="5023"/>
                  <a:pt x="857" y="5010"/>
                </a:cubicBezTo>
                <a:lnTo>
                  <a:pt x="848" y="4998"/>
                </a:lnTo>
                <a:close/>
                <a:moveTo>
                  <a:pt x="887" y="4981"/>
                </a:moveTo>
                <a:lnTo>
                  <a:pt x="891" y="4986"/>
                </a:lnTo>
                <a:cubicBezTo>
                  <a:pt x="893" y="4990"/>
                  <a:pt x="897" y="4995"/>
                  <a:pt x="901" y="5001"/>
                </a:cubicBezTo>
                <a:cubicBezTo>
                  <a:pt x="895" y="4992"/>
                  <a:pt x="890" y="4985"/>
                  <a:pt x="887" y="4981"/>
                </a:cubicBezTo>
                <a:lnTo>
                  <a:pt x="887" y="4981"/>
                </a:lnTo>
                <a:close/>
                <a:moveTo>
                  <a:pt x="880" y="4968"/>
                </a:moveTo>
                <a:cubicBezTo>
                  <a:pt x="881" y="4969"/>
                  <a:pt x="882" y="4971"/>
                  <a:pt x="884" y="4976"/>
                </a:cubicBezTo>
                <a:lnTo>
                  <a:pt x="887" y="4981"/>
                </a:lnTo>
                <a:lnTo>
                  <a:pt x="887" y="4980"/>
                </a:lnTo>
                <a:cubicBezTo>
                  <a:pt x="882" y="4972"/>
                  <a:pt x="880" y="4969"/>
                  <a:pt x="880" y="4968"/>
                </a:cubicBezTo>
                <a:close/>
                <a:moveTo>
                  <a:pt x="819" y="4959"/>
                </a:moveTo>
                <a:cubicBezTo>
                  <a:pt x="825" y="4968"/>
                  <a:pt x="835" y="4982"/>
                  <a:pt x="848" y="4998"/>
                </a:cubicBezTo>
                <a:lnTo>
                  <a:pt x="848" y="4998"/>
                </a:lnTo>
                <a:lnTo>
                  <a:pt x="848" y="4998"/>
                </a:lnTo>
                <a:cubicBezTo>
                  <a:pt x="835" y="4982"/>
                  <a:pt x="825" y="4968"/>
                  <a:pt x="819" y="4959"/>
                </a:cubicBezTo>
                <a:close/>
                <a:moveTo>
                  <a:pt x="5073" y="4920"/>
                </a:moveTo>
                <a:lnTo>
                  <a:pt x="5070" y="4923"/>
                </a:lnTo>
                <a:lnTo>
                  <a:pt x="5070" y="4923"/>
                </a:lnTo>
                <a:cubicBezTo>
                  <a:pt x="5071" y="4922"/>
                  <a:pt x="5072" y="4921"/>
                  <a:pt x="5073" y="4920"/>
                </a:cubicBezTo>
                <a:close/>
                <a:moveTo>
                  <a:pt x="5022" y="4836"/>
                </a:moveTo>
                <a:cubicBezTo>
                  <a:pt x="5019" y="4836"/>
                  <a:pt x="5003" y="4852"/>
                  <a:pt x="4972" y="4879"/>
                </a:cubicBezTo>
                <a:cubicBezTo>
                  <a:pt x="4952" y="4901"/>
                  <a:pt x="4934" y="4920"/>
                  <a:pt x="4918" y="4938"/>
                </a:cubicBezTo>
                <a:cubicBezTo>
                  <a:pt x="4902" y="4955"/>
                  <a:pt x="4887" y="4970"/>
                  <a:pt x="4876" y="4983"/>
                </a:cubicBezTo>
                <a:cubicBezTo>
                  <a:pt x="4860" y="4998"/>
                  <a:pt x="4847" y="5016"/>
                  <a:pt x="4837" y="5035"/>
                </a:cubicBezTo>
                <a:cubicBezTo>
                  <a:pt x="4860" y="5016"/>
                  <a:pt x="4881" y="4996"/>
                  <a:pt x="4902" y="4975"/>
                </a:cubicBezTo>
                <a:lnTo>
                  <a:pt x="4928" y="4947"/>
                </a:lnTo>
                <a:cubicBezTo>
                  <a:pt x="4936" y="4938"/>
                  <a:pt x="4944" y="4928"/>
                  <a:pt x="4954" y="4918"/>
                </a:cubicBezTo>
                <a:cubicBezTo>
                  <a:pt x="4976" y="4893"/>
                  <a:pt x="4993" y="4875"/>
                  <a:pt x="5005" y="4861"/>
                </a:cubicBezTo>
                <a:cubicBezTo>
                  <a:pt x="5012" y="4854"/>
                  <a:pt x="5017" y="4846"/>
                  <a:pt x="5022" y="4837"/>
                </a:cubicBezTo>
                <a:cubicBezTo>
                  <a:pt x="5022" y="4837"/>
                  <a:pt x="5022" y="4836"/>
                  <a:pt x="5022" y="4836"/>
                </a:cubicBezTo>
                <a:close/>
                <a:moveTo>
                  <a:pt x="5390" y="4832"/>
                </a:moveTo>
                <a:cubicBezTo>
                  <a:pt x="5389" y="4836"/>
                  <a:pt x="5389" y="4837"/>
                  <a:pt x="5390" y="4836"/>
                </a:cubicBezTo>
                <a:lnTo>
                  <a:pt x="5391" y="4836"/>
                </a:lnTo>
                <a:lnTo>
                  <a:pt x="5391" y="4836"/>
                </a:lnTo>
                <a:cubicBezTo>
                  <a:pt x="5389" y="4837"/>
                  <a:pt x="5388" y="4837"/>
                  <a:pt x="5390" y="4832"/>
                </a:cubicBezTo>
                <a:close/>
                <a:moveTo>
                  <a:pt x="5397" y="4832"/>
                </a:moveTo>
                <a:lnTo>
                  <a:pt x="5396" y="4832"/>
                </a:lnTo>
                <a:cubicBezTo>
                  <a:pt x="5395" y="4834"/>
                  <a:pt x="5393" y="4835"/>
                  <a:pt x="5392" y="4836"/>
                </a:cubicBezTo>
                <a:lnTo>
                  <a:pt x="5391" y="4836"/>
                </a:lnTo>
                <a:lnTo>
                  <a:pt x="5393" y="4835"/>
                </a:lnTo>
                <a:cubicBezTo>
                  <a:pt x="5394" y="4834"/>
                  <a:pt x="5395" y="4833"/>
                  <a:pt x="5396" y="4833"/>
                </a:cubicBezTo>
                <a:lnTo>
                  <a:pt x="5397" y="4832"/>
                </a:lnTo>
                <a:close/>
                <a:moveTo>
                  <a:pt x="5404" y="4830"/>
                </a:moveTo>
                <a:lnTo>
                  <a:pt x="5404" y="4830"/>
                </a:lnTo>
                <a:cubicBezTo>
                  <a:pt x="5404" y="4831"/>
                  <a:pt x="5404" y="4831"/>
                  <a:pt x="5403" y="4832"/>
                </a:cubicBezTo>
                <a:lnTo>
                  <a:pt x="5404" y="4830"/>
                </a:lnTo>
                <a:close/>
                <a:moveTo>
                  <a:pt x="5403" y="4828"/>
                </a:moveTo>
                <a:cubicBezTo>
                  <a:pt x="5404" y="4829"/>
                  <a:pt x="5404" y="4829"/>
                  <a:pt x="5404" y="4830"/>
                </a:cubicBezTo>
                <a:lnTo>
                  <a:pt x="5404" y="4830"/>
                </a:lnTo>
                <a:lnTo>
                  <a:pt x="5404" y="4829"/>
                </a:lnTo>
                <a:cubicBezTo>
                  <a:pt x="5404" y="4828"/>
                  <a:pt x="5402" y="4829"/>
                  <a:pt x="5400" y="4830"/>
                </a:cubicBezTo>
                <a:lnTo>
                  <a:pt x="5397" y="4832"/>
                </a:lnTo>
                <a:lnTo>
                  <a:pt x="5400" y="4830"/>
                </a:lnTo>
                <a:cubicBezTo>
                  <a:pt x="5401" y="4829"/>
                  <a:pt x="5403" y="4828"/>
                  <a:pt x="5403" y="4828"/>
                </a:cubicBezTo>
                <a:close/>
                <a:moveTo>
                  <a:pt x="5150" y="4801"/>
                </a:moveTo>
                <a:cubicBezTo>
                  <a:pt x="5142" y="4822"/>
                  <a:pt x="5113" y="4855"/>
                  <a:pt x="5080" y="4893"/>
                </a:cubicBezTo>
                <a:cubicBezTo>
                  <a:pt x="5113" y="4855"/>
                  <a:pt x="5142" y="4821"/>
                  <a:pt x="5150" y="4801"/>
                </a:cubicBezTo>
                <a:close/>
                <a:moveTo>
                  <a:pt x="5180" y="4781"/>
                </a:moveTo>
                <a:lnTo>
                  <a:pt x="5180" y="4782"/>
                </a:lnTo>
                <a:lnTo>
                  <a:pt x="5186" y="4788"/>
                </a:lnTo>
                <a:lnTo>
                  <a:pt x="5158" y="4824"/>
                </a:lnTo>
                <a:lnTo>
                  <a:pt x="5128" y="4858"/>
                </a:lnTo>
                <a:cubicBezTo>
                  <a:pt x="5126" y="4857"/>
                  <a:pt x="5126" y="4853"/>
                  <a:pt x="5133" y="4842"/>
                </a:cubicBezTo>
                <a:cubicBezTo>
                  <a:pt x="5137" y="4837"/>
                  <a:pt x="5143" y="4830"/>
                  <a:pt x="5150" y="4820"/>
                </a:cubicBezTo>
                <a:cubicBezTo>
                  <a:pt x="5158" y="4810"/>
                  <a:pt x="5168" y="4797"/>
                  <a:pt x="5180" y="4781"/>
                </a:cubicBezTo>
                <a:close/>
                <a:moveTo>
                  <a:pt x="5160" y="4770"/>
                </a:moveTo>
                <a:cubicBezTo>
                  <a:pt x="5161" y="4776"/>
                  <a:pt x="5180" y="4757"/>
                  <a:pt x="5150" y="4801"/>
                </a:cubicBezTo>
                <a:cubicBezTo>
                  <a:pt x="5137" y="4814"/>
                  <a:pt x="5125" y="4823"/>
                  <a:pt x="5125" y="4821"/>
                </a:cubicBezTo>
                <a:cubicBezTo>
                  <a:pt x="5135" y="4803"/>
                  <a:pt x="5146" y="4786"/>
                  <a:pt x="5160" y="4770"/>
                </a:cubicBezTo>
                <a:close/>
                <a:moveTo>
                  <a:pt x="5214" y="4767"/>
                </a:moveTo>
                <a:lnTo>
                  <a:pt x="5198" y="4786"/>
                </a:lnTo>
                <a:lnTo>
                  <a:pt x="5199" y="4785"/>
                </a:lnTo>
                <a:lnTo>
                  <a:pt x="5214" y="4767"/>
                </a:lnTo>
                <a:close/>
                <a:moveTo>
                  <a:pt x="999" y="4760"/>
                </a:moveTo>
                <a:lnTo>
                  <a:pt x="995" y="4761"/>
                </a:lnTo>
                <a:lnTo>
                  <a:pt x="995" y="4761"/>
                </a:lnTo>
                <a:lnTo>
                  <a:pt x="995" y="4761"/>
                </a:lnTo>
                <a:lnTo>
                  <a:pt x="995" y="4761"/>
                </a:lnTo>
                <a:lnTo>
                  <a:pt x="999" y="4760"/>
                </a:lnTo>
                <a:close/>
                <a:moveTo>
                  <a:pt x="5215" y="4758"/>
                </a:moveTo>
                <a:lnTo>
                  <a:pt x="5199" y="4785"/>
                </a:lnTo>
                <a:lnTo>
                  <a:pt x="5198" y="4786"/>
                </a:lnTo>
                <a:lnTo>
                  <a:pt x="5215" y="4758"/>
                </a:lnTo>
                <a:close/>
                <a:moveTo>
                  <a:pt x="850" y="4735"/>
                </a:moveTo>
                <a:cubicBezTo>
                  <a:pt x="875" y="4773"/>
                  <a:pt x="903" y="4810"/>
                  <a:pt x="929" y="4847"/>
                </a:cubicBezTo>
                <a:cubicBezTo>
                  <a:pt x="953" y="4876"/>
                  <a:pt x="856" y="4734"/>
                  <a:pt x="936" y="4841"/>
                </a:cubicBezTo>
                <a:cubicBezTo>
                  <a:pt x="945" y="4849"/>
                  <a:pt x="955" y="4855"/>
                  <a:pt x="965" y="4861"/>
                </a:cubicBezTo>
                <a:lnTo>
                  <a:pt x="1006" y="4909"/>
                </a:lnTo>
                <a:lnTo>
                  <a:pt x="1197" y="5121"/>
                </a:lnTo>
                <a:cubicBezTo>
                  <a:pt x="1207" y="5133"/>
                  <a:pt x="1218" y="5144"/>
                  <a:pt x="1229" y="5154"/>
                </a:cubicBezTo>
                <a:lnTo>
                  <a:pt x="1232" y="5156"/>
                </a:lnTo>
                <a:lnTo>
                  <a:pt x="1293" y="5217"/>
                </a:lnTo>
                <a:cubicBezTo>
                  <a:pt x="1312" y="5236"/>
                  <a:pt x="1330" y="5254"/>
                  <a:pt x="1348" y="5271"/>
                </a:cubicBezTo>
                <a:cubicBezTo>
                  <a:pt x="1365" y="5287"/>
                  <a:pt x="1382" y="5305"/>
                  <a:pt x="1401" y="5322"/>
                </a:cubicBezTo>
                <a:cubicBezTo>
                  <a:pt x="1419" y="5339"/>
                  <a:pt x="1439" y="5354"/>
                  <a:pt x="1463" y="5375"/>
                </a:cubicBezTo>
                <a:cubicBezTo>
                  <a:pt x="1488" y="5396"/>
                  <a:pt x="1503" y="5412"/>
                  <a:pt x="1526" y="5431"/>
                </a:cubicBezTo>
                <a:cubicBezTo>
                  <a:pt x="1537" y="5440"/>
                  <a:pt x="1551" y="5451"/>
                  <a:pt x="1568" y="5463"/>
                </a:cubicBezTo>
                <a:lnTo>
                  <a:pt x="1596" y="5483"/>
                </a:lnTo>
                <a:lnTo>
                  <a:pt x="1631" y="5505"/>
                </a:lnTo>
                <a:lnTo>
                  <a:pt x="1631" y="5505"/>
                </a:lnTo>
                <a:lnTo>
                  <a:pt x="1673" y="5536"/>
                </a:lnTo>
                <a:cubicBezTo>
                  <a:pt x="1638" y="5518"/>
                  <a:pt x="1678" y="5545"/>
                  <a:pt x="1677" y="5546"/>
                </a:cubicBezTo>
                <a:cubicBezTo>
                  <a:pt x="1595" y="5498"/>
                  <a:pt x="1591" y="5502"/>
                  <a:pt x="1632" y="5534"/>
                </a:cubicBezTo>
                <a:cubicBezTo>
                  <a:pt x="1643" y="5543"/>
                  <a:pt x="1649" y="5550"/>
                  <a:pt x="1663" y="5561"/>
                </a:cubicBezTo>
                <a:cubicBezTo>
                  <a:pt x="1689" y="5581"/>
                  <a:pt x="1717" y="5598"/>
                  <a:pt x="1747" y="5613"/>
                </a:cubicBezTo>
                <a:lnTo>
                  <a:pt x="1827" y="5660"/>
                </a:lnTo>
                <a:cubicBezTo>
                  <a:pt x="1847" y="5673"/>
                  <a:pt x="1867" y="5685"/>
                  <a:pt x="1889" y="5696"/>
                </a:cubicBezTo>
                <a:cubicBezTo>
                  <a:pt x="1908" y="5711"/>
                  <a:pt x="1930" y="5724"/>
                  <a:pt x="1953" y="5734"/>
                </a:cubicBezTo>
                <a:cubicBezTo>
                  <a:pt x="2032" y="5771"/>
                  <a:pt x="2041" y="5781"/>
                  <a:pt x="2027" y="5780"/>
                </a:cubicBezTo>
                <a:cubicBezTo>
                  <a:pt x="2010" y="5776"/>
                  <a:pt x="1993" y="5769"/>
                  <a:pt x="1977" y="5760"/>
                </a:cubicBezTo>
                <a:lnTo>
                  <a:pt x="1941" y="5744"/>
                </a:lnTo>
                <a:lnTo>
                  <a:pt x="1907" y="5726"/>
                </a:lnTo>
                <a:lnTo>
                  <a:pt x="1815" y="5680"/>
                </a:lnTo>
                <a:lnTo>
                  <a:pt x="1732" y="5634"/>
                </a:lnTo>
                <a:lnTo>
                  <a:pt x="1692" y="5613"/>
                </a:lnTo>
                <a:lnTo>
                  <a:pt x="1654" y="5591"/>
                </a:lnTo>
                <a:cubicBezTo>
                  <a:pt x="1630" y="5577"/>
                  <a:pt x="1606" y="5564"/>
                  <a:pt x="1584" y="5551"/>
                </a:cubicBezTo>
                <a:cubicBezTo>
                  <a:pt x="1580" y="5553"/>
                  <a:pt x="1602" y="5574"/>
                  <a:pt x="1604" y="5577"/>
                </a:cubicBezTo>
                <a:cubicBezTo>
                  <a:pt x="1605" y="5580"/>
                  <a:pt x="1602" y="5580"/>
                  <a:pt x="1589" y="5574"/>
                </a:cubicBezTo>
                <a:cubicBezTo>
                  <a:pt x="1583" y="5571"/>
                  <a:pt x="1574" y="5566"/>
                  <a:pt x="1563" y="5559"/>
                </a:cubicBezTo>
                <a:cubicBezTo>
                  <a:pt x="1551" y="5552"/>
                  <a:pt x="1537" y="5543"/>
                  <a:pt x="1519" y="5530"/>
                </a:cubicBezTo>
                <a:cubicBezTo>
                  <a:pt x="1506" y="5525"/>
                  <a:pt x="1494" y="5519"/>
                  <a:pt x="1482" y="5512"/>
                </a:cubicBezTo>
                <a:cubicBezTo>
                  <a:pt x="1467" y="5502"/>
                  <a:pt x="1448" y="5492"/>
                  <a:pt x="1429" y="5478"/>
                </a:cubicBezTo>
                <a:lnTo>
                  <a:pt x="1369" y="5436"/>
                </a:lnTo>
                <a:cubicBezTo>
                  <a:pt x="1349" y="5422"/>
                  <a:pt x="1329" y="5408"/>
                  <a:pt x="1312" y="5394"/>
                </a:cubicBezTo>
                <a:cubicBezTo>
                  <a:pt x="1256" y="5351"/>
                  <a:pt x="1229" y="5333"/>
                  <a:pt x="1231" y="5342"/>
                </a:cubicBezTo>
                <a:cubicBezTo>
                  <a:pt x="1202" y="5316"/>
                  <a:pt x="1178" y="5292"/>
                  <a:pt x="1157" y="5271"/>
                </a:cubicBezTo>
                <a:cubicBezTo>
                  <a:pt x="1136" y="5250"/>
                  <a:pt x="1118" y="5230"/>
                  <a:pt x="1100" y="5208"/>
                </a:cubicBezTo>
                <a:lnTo>
                  <a:pt x="1116" y="5217"/>
                </a:lnTo>
                <a:lnTo>
                  <a:pt x="1096" y="5186"/>
                </a:lnTo>
                <a:lnTo>
                  <a:pt x="1096" y="5186"/>
                </a:lnTo>
                <a:lnTo>
                  <a:pt x="1116" y="5217"/>
                </a:lnTo>
                <a:lnTo>
                  <a:pt x="1118" y="5219"/>
                </a:lnTo>
                <a:cubicBezTo>
                  <a:pt x="1135" y="5235"/>
                  <a:pt x="1156" y="5254"/>
                  <a:pt x="1177" y="5272"/>
                </a:cubicBezTo>
                <a:cubicBezTo>
                  <a:pt x="1199" y="5291"/>
                  <a:pt x="1221" y="5313"/>
                  <a:pt x="1243" y="5331"/>
                </a:cubicBezTo>
                <a:cubicBezTo>
                  <a:pt x="1275" y="5361"/>
                  <a:pt x="1310" y="5387"/>
                  <a:pt x="1347" y="5411"/>
                </a:cubicBezTo>
                <a:cubicBezTo>
                  <a:pt x="1371" y="5424"/>
                  <a:pt x="1393" y="5438"/>
                  <a:pt x="1414" y="5454"/>
                </a:cubicBezTo>
                <a:cubicBezTo>
                  <a:pt x="1428" y="5465"/>
                  <a:pt x="1443" y="5477"/>
                  <a:pt x="1461" y="5489"/>
                </a:cubicBezTo>
                <a:lnTo>
                  <a:pt x="1517" y="5529"/>
                </a:lnTo>
                <a:cubicBezTo>
                  <a:pt x="1489" y="5501"/>
                  <a:pt x="1492" y="5495"/>
                  <a:pt x="1530" y="5514"/>
                </a:cubicBezTo>
                <a:lnTo>
                  <a:pt x="1507" y="5491"/>
                </a:lnTo>
                <a:cubicBezTo>
                  <a:pt x="1490" y="5477"/>
                  <a:pt x="1480" y="5467"/>
                  <a:pt x="1466" y="5454"/>
                </a:cubicBezTo>
                <a:cubicBezTo>
                  <a:pt x="1447" y="5434"/>
                  <a:pt x="1426" y="5415"/>
                  <a:pt x="1404" y="5398"/>
                </a:cubicBezTo>
                <a:cubicBezTo>
                  <a:pt x="1333" y="5340"/>
                  <a:pt x="1267" y="5276"/>
                  <a:pt x="1207" y="5207"/>
                </a:cubicBezTo>
                <a:cubicBezTo>
                  <a:pt x="1197" y="5194"/>
                  <a:pt x="1186" y="5183"/>
                  <a:pt x="1176" y="5171"/>
                </a:cubicBezTo>
                <a:lnTo>
                  <a:pt x="1151" y="5137"/>
                </a:lnTo>
                <a:cubicBezTo>
                  <a:pt x="1135" y="5115"/>
                  <a:pt x="1120" y="5095"/>
                  <a:pt x="1106" y="5075"/>
                </a:cubicBezTo>
                <a:cubicBezTo>
                  <a:pt x="1083" y="5042"/>
                  <a:pt x="1057" y="5009"/>
                  <a:pt x="1030" y="4978"/>
                </a:cubicBezTo>
                <a:cubicBezTo>
                  <a:pt x="1005" y="4955"/>
                  <a:pt x="983" y="4930"/>
                  <a:pt x="963" y="4903"/>
                </a:cubicBezTo>
                <a:cubicBezTo>
                  <a:pt x="977" y="4927"/>
                  <a:pt x="992" y="4949"/>
                  <a:pt x="1008" y="4972"/>
                </a:cubicBezTo>
                <a:lnTo>
                  <a:pt x="1076" y="5059"/>
                </a:lnTo>
                <a:cubicBezTo>
                  <a:pt x="1126" y="5119"/>
                  <a:pt x="1139" y="5138"/>
                  <a:pt x="1126" y="5136"/>
                </a:cubicBezTo>
                <a:cubicBezTo>
                  <a:pt x="1085" y="5089"/>
                  <a:pt x="1037" y="5028"/>
                  <a:pt x="990" y="4970"/>
                </a:cubicBezTo>
                <a:lnTo>
                  <a:pt x="926" y="4882"/>
                </a:lnTo>
                <a:cubicBezTo>
                  <a:pt x="906" y="4854"/>
                  <a:pt x="890" y="4827"/>
                  <a:pt x="876" y="4805"/>
                </a:cubicBezTo>
                <a:cubicBezTo>
                  <a:pt x="852" y="4760"/>
                  <a:pt x="848" y="4745"/>
                  <a:pt x="850" y="4735"/>
                </a:cubicBezTo>
                <a:close/>
                <a:moveTo>
                  <a:pt x="5255" y="4723"/>
                </a:moveTo>
                <a:cubicBezTo>
                  <a:pt x="5256" y="4723"/>
                  <a:pt x="5256" y="4723"/>
                  <a:pt x="5256" y="4724"/>
                </a:cubicBezTo>
                <a:cubicBezTo>
                  <a:pt x="5253" y="4723"/>
                  <a:pt x="5249" y="4725"/>
                  <a:pt x="5227" y="4751"/>
                </a:cubicBezTo>
                <a:lnTo>
                  <a:pt x="5214" y="4767"/>
                </a:lnTo>
                <a:lnTo>
                  <a:pt x="5227" y="4751"/>
                </a:lnTo>
                <a:cubicBezTo>
                  <a:pt x="5246" y="4728"/>
                  <a:pt x="5252" y="4724"/>
                  <a:pt x="5255" y="4723"/>
                </a:cubicBezTo>
                <a:close/>
                <a:moveTo>
                  <a:pt x="939" y="4716"/>
                </a:moveTo>
                <a:cubicBezTo>
                  <a:pt x="939" y="4717"/>
                  <a:pt x="938" y="4718"/>
                  <a:pt x="938" y="4717"/>
                </a:cubicBezTo>
                <a:lnTo>
                  <a:pt x="938" y="4717"/>
                </a:lnTo>
                <a:lnTo>
                  <a:pt x="938" y="4717"/>
                </a:lnTo>
                <a:cubicBezTo>
                  <a:pt x="939" y="4717"/>
                  <a:pt x="939" y="4717"/>
                  <a:pt x="939" y="4716"/>
                </a:cubicBezTo>
                <a:close/>
                <a:moveTo>
                  <a:pt x="682" y="4714"/>
                </a:moveTo>
                <a:lnTo>
                  <a:pt x="685" y="4719"/>
                </a:lnTo>
                <a:lnTo>
                  <a:pt x="687" y="4725"/>
                </a:lnTo>
                <a:lnTo>
                  <a:pt x="685" y="4719"/>
                </a:lnTo>
                <a:lnTo>
                  <a:pt x="682" y="4714"/>
                </a:lnTo>
                <a:close/>
                <a:moveTo>
                  <a:pt x="488" y="4713"/>
                </a:moveTo>
                <a:lnTo>
                  <a:pt x="489" y="4714"/>
                </a:lnTo>
                <a:cubicBezTo>
                  <a:pt x="489" y="4714"/>
                  <a:pt x="489" y="4714"/>
                  <a:pt x="489" y="4714"/>
                </a:cubicBezTo>
                <a:cubicBezTo>
                  <a:pt x="489" y="4714"/>
                  <a:pt x="489" y="4714"/>
                  <a:pt x="488" y="4713"/>
                </a:cubicBezTo>
                <a:lnTo>
                  <a:pt x="488" y="4713"/>
                </a:lnTo>
                <a:close/>
                <a:moveTo>
                  <a:pt x="469" y="4692"/>
                </a:moveTo>
                <a:cubicBezTo>
                  <a:pt x="476" y="4699"/>
                  <a:pt x="482" y="4707"/>
                  <a:pt x="486" y="4711"/>
                </a:cubicBezTo>
                <a:lnTo>
                  <a:pt x="488" y="4713"/>
                </a:lnTo>
                <a:lnTo>
                  <a:pt x="487" y="4713"/>
                </a:lnTo>
                <a:cubicBezTo>
                  <a:pt x="484" y="4710"/>
                  <a:pt x="477" y="4701"/>
                  <a:pt x="469" y="4692"/>
                </a:cubicBezTo>
                <a:close/>
                <a:moveTo>
                  <a:pt x="896" y="4673"/>
                </a:moveTo>
                <a:cubicBezTo>
                  <a:pt x="907" y="4685"/>
                  <a:pt x="929" y="4711"/>
                  <a:pt x="936" y="4717"/>
                </a:cubicBezTo>
                <a:lnTo>
                  <a:pt x="938" y="4717"/>
                </a:lnTo>
                <a:lnTo>
                  <a:pt x="937" y="4717"/>
                </a:lnTo>
                <a:cubicBezTo>
                  <a:pt x="932" y="4716"/>
                  <a:pt x="908" y="4686"/>
                  <a:pt x="896" y="4673"/>
                </a:cubicBezTo>
                <a:close/>
                <a:moveTo>
                  <a:pt x="978" y="4641"/>
                </a:moveTo>
                <a:lnTo>
                  <a:pt x="984" y="4651"/>
                </a:lnTo>
                <a:lnTo>
                  <a:pt x="984" y="4652"/>
                </a:lnTo>
                <a:lnTo>
                  <a:pt x="978" y="4641"/>
                </a:lnTo>
                <a:close/>
                <a:moveTo>
                  <a:pt x="5173" y="4627"/>
                </a:moveTo>
                <a:cubicBezTo>
                  <a:pt x="5168" y="4630"/>
                  <a:pt x="5162" y="4636"/>
                  <a:pt x="5140" y="4666"/>
                </a:cubicBezTo>
                <a:cubicBezTo>
                  <a:pt x="5113" y="4701"/>
                  <a:pt x="5122" y="4695"/>
                  <a:pt x="5122" y="4699"/>
                </a:cubicBezTo>
                <a:cubicBezTo>
                  <a:pt x="5132" y="4686"/>
                  <a:pt x="5143" y="4673"/>
                  <a:pt x="5152" y="4661"/>
                </a:cubicBezTo>
                <a:lnTo>
                  <a:pt x="5152" y="4662"/>
                </a:lnTo>
                <a:cubicBezTo>
                  <a:pt x="5160" y="4651"/>
                  <a:pt x="5167" y="4639"/>
                  <a:pt x="5173" y="4627"/>
                </a:cubicBezTo>
                <a:close/>
                <a:moveTo>
                  <a:pt x="382" y="4614"/>
                </a:moveTo>
                <a:cubicBezTo>
                  <a:pt x="382" y="4614"/>
                  <a:pt x="382" y="4615"/>
                  <a:pt x="382" y="4617"/>
                </a:cubicBezTo>
                <a:cubicBezTo>
                  <a:pt x="382" y="4616"/>
                  <a:pt x="383" y="4612"/>
                  <a:pt x="390" y="4624"/>
                </a:cubicBezTo>
                <a:cubicBezTo>
                  <a:pt x="387" y="4618"/>
                  <a:pt x="384" y="4615"/>
                  <a:pt x="383" y="4614"/>
                </a:cubicBezTo>
                <a:cubicBezTo>
                  <a:pt x="383" y="4614"/>
                  <a:pt x="383" y="4614"/>
                  <a:pt x="382" y="4614"/>
                </a:cubicBezTo>
                <a:close/>
                <a:moveTo>
                  <a:pt x="801" y="4607"/>
                </a:moveTo>
                <a:lnTo>
                  <a:pt x="806" y="4617"/>
                </a:lnTo>
                <a:cubicBezTo>
                  <a:pt x="810" y="4623"/>
                  <a:pt x="813" y="4628"/>
                  <a:pt x="816" y="4633"/>
                </a:cubicBezTo>
                <a:cubicBezTo>
                  <a:pt x="813" y="4628"/>
                  <a:pt x="810" y="4623"/>
                  <a:pt x="806" y="4617"/>
                </a:cubicBezTo>
                <a:lnTo>
                  <a:pt x="801" y="4607"/>
                </a:lnTo>
                <a:close/>
                <a:moveTo>
                  <a:pt x="770" y="4587"/>
                </a:moveTo>
                <a:lnTo>
                  <a:pt x="793" y="4627"/>
                </a:lnTo>
                <a:cubicBezTo>
                  <a:pt x="800" y="4639"/>
                  <a:pt x="806" y="4648"/>
                  <a:pt x="810" y="4656"/>
                </a:cubicBezTo>
                <a:cubicBezTo>
                  <a:pt x="818" y="4670"/>
                  <a:pt x="821" y="4678"/>
                  <a:pt x="818" y="4679"/>
                </a:cubicBezTo>
                <a:cubicBezTo>
                  <a:pt x="805" y="4655"/>
                  <a:pt x="792" y="4637"/>
                  <a:pt x="784" y="4622"/>
                </a:cubicBezTo>
                <a:cubicBezTo>
                  <a:pt x="779" y="4611"/>
                  <a:pt x="774" y="4599"/>
                  <a:pt x="770" y="4587"/>
                </a:cubicBezTo>
                <a:close/>
                <a:moveTo>
                  <a:pt x="5888" y="4530"/>
                </a:moveTo>
                <a:cubicBezTo>
                  <a:pt x="5867" y="4572"/>
                  <a:pt x="5845" y="4614"/>
                  <a:pt x="5831" y="4637"/>
                </a:cubicBezTo>
                <a:cubicBezTo>
                  <a:pt x="5845" y="4614"/>
                  <a:pt x="5866" y="4572"/>
                  <a:pt x="5888" y="4530"/>
                </a:cubicBezTo>
                <a:close/>
                <a:moveTo>
                  <a:pt x="754" y="4523"/>
                </a:moveTo>
                <a:lnTo>
                  <a:pt x="781" y="4569"/>
                </a:lnTo>
                <a:cubicBezTo>
                  <a:pt x="786" y="4580"/>
                  <a:pt x="791" y="4591"/>
                  <a:pt x="797" y="4602"/>
                </a:cubicBezTo>
                <a:lnTo>
                  <a:pt x="801" y="4607"/>
                </a:lnTo>
                <a:lnTo>
                  <a:pt x="797" y="4601"/>
                </a:lnTo>
                <a:cubicBezTo>
                  <a:pt x="791" y="4591"/>
                  <a:pt x="786" y="4580"/>
                  <a:pt x="781" y="4569"/>
                </a:cubicBezTo>
                <a:lnTo>
                  <a:pt x="754" y="4523"/>
                </a:lnTo>
                <a:close/>
                <a:moveTo>
                  <a:pt x="5401" y="4422"/>
                </a:moveTo>
                <a:cubicBezTo>
                  <a:pt x="5388" y="4436"/>
                  <a:pt x="5377" y="4451"/>
                  <a:pt x="5367" y="4467"/>
                </a:cubicBezTo>
                <a:cubicBezTo>
                  <a:pt x="5360" y="4478"/>
                  <a:pt x="5352" y="4491"/>
                  <a:pt x="5343" y="4505"/>
                </a:cubicBezTo>
                <a:cubicBezTo>
                  <a:pt x="5333" y="4519"/>
                  <a:pt x="5323" y="4535"/>
                  <a:pt x="5312" y="4553"/>
                </a:cubicBezTo>
                <a:cubicBezTo>
                  <a:pt x="5300" y="4571"/>
                  <a:pt x="5290" y="4587"/>
                  <a:pt x="5281" y="4599"/>
                </a:cubicBezTo>
                <a:cubicBezTo>
                  <a:pt x="5276" y="4607"/>
                  <a:pt x="5270" y="4613"/>
                  <a:pt x="5262" y="4619"/>
                </a:cubicBezTo>
                <a:cubicBezTo>
                  <a:pt x="5204" y="4708"/>
                  <a:pt x="5240" y="4663"/>
                  <a:pt x="5279" y="4612"/>
                </a:cubicBezTo>
                <a:cubicBezTo>
                  <a:pt x="5299" y="4583"/>
                  <a:pt x="5320" y="4551"/>
                  <a:pt x="5341" y="4520"/>
                </a:cubicBezTo>
                <a:lnTo>
                  <a:pt x="5342" y="4520"/>
                </a:lnTo>
                <a:cubicBezTo>
                  <a:pt x="5363" y="4488"/>
                  <a:pt x="5381" y="4455"/>
                  <a:pt x="5401" y="4422"/>
                </a:cubicBezTo>
                <a:close/>
                <a:moveTo>
                  <a:pt x="490" y="4404"/>
                </a:moveTo>
                <a:cubicBezTo>
                  <a:pt x="511" y="4459"/>
                  <a:pt x="524" y="4490"/>
                  <a:pt x="531" y="4511"/>
                </a:cubicBezTo>
                <a:cubicBezTo>
                  <a:pt x="524" y="4491"/>
                  <a:pt x="511" y="4459"/>
                  <a:pt x="490" y="4404"/>
                </a:cubicBezTo>
                <a:close/>
                <a:moveTo>
                  <a:pt x="674" y="4388"/>
                </a:moveTo>
                <a:cubicBezTo>
                  <a:pt x="696" y="4430"/>
                  <a:pt x="719" y="4476"/>
                  <a:pt x="736" y="4510"/>
                </a:cubicBezTo>
                <a:cubicBezTo>
                  <a:pt x="754" y="4543"/>
                  <a:pt x="765" y="4566"/>
                  <a:pt x="758" y="4565"/>
                </a:cubicBezTo>
                <a:lnTo>
                  <a:pt x="726" y="4508"/>
                </a:lnTo>
                <a:lnTo>
                  <a:pt x="698" y="4449"/>
                </a:lnTo>
                <a:lnTo>
                  <a:pt x="674" y="4388"/>
                </a:lnTo>
                <a:close/>
                <a:moveTo>
                  <a:pt x="869" y="4302"/>
                </a:moveTo>
                <a:cubicBezTo>
                  <a:pt x="896" y="4359"/>
                  <a:pt x="911" y="4396"/>
                  <a:pt x="921" y="4421"/>
                </a:cubicBezTo>
                <a:cubicBezTo>
                  <a:pt x="911" y="4396"/>
                  <a:pt x="896" y="4359"/>
                  <a:pt x="869" y="4302"/>
                </a:cubicBezTo>
                <a:close/>
                <a:moveTo>
                  <a:pt x="769" y="4171"/>
                </a:moveTo>
                <a:lnTo>
                  <a:pt x="769" y="4172"/>
                </a:lnTo>
                <a:lnTo>
                  <a:pt x="773" y="4183"/>
                </a:lnTo>
                <a:lnTo>
                  <a:pt x="769" y="4171"/>
                </a:lnTo>
                <a:close/>
                <a:moveTo>
                  <a:pt x="782" y="4134"/>
                </a:moveTo>
                <a:cubicBezTo>
                  <a:pt x="789" y="4156"/>
                  <a:pt x="797" y="4177"/>
                  <a:pt x="806" y="4197"/>
                </a:cubicBezTo>
                <a:cubicBezTo>
                  <a:pt x="797" y="4177"/>
                  <a:pt x="789" y="4156"/>
                  <a:pt x="782" y="4135"/>
                </a:cubicBezTo>
                <a:lnTo>
                  <a:pt x="782" y="4134"/>
                </a:lnTo>
                <a:close/>
                <a:moveTo>
                  <a:pt x="5676" y="4042"/>
                </a:moveTo>
                <a:cubicBezTo>
                  <a:pt x="5670" y="4042"/>
                  <a:pt x="5661" y="4066"/>
                  <a:pt x="5649" y="4098"/>
                </a:cubicBezTo>
                <a:cubicBezTo>
                  <a:pt x="5661" y="4066"/>
                  <a:pt x="5670" y="4042"/>
                  <a:pt x="5676" y="4042"/>
                </a:cubicBezTo>
                <a:close/>
                <a:moveTo>
                  <a:pt x="5655" y="3958"/>
                </a:moveTo>
                <a:lnTo>
                  <a:pt x="5654" y="3962"/>
                </a:lnTo>
                <a:cubicBezTo>
                  <a:pt x="5635" y="4012"/>
                  <a:pt x="5621" y="4054"/>
                  <a:pt x="5608" y="4093"/>
                </a:cubicBezTo>
                <a:cubicBezTo>
                  <a:pt x="5621" y="4054"/>
                  <a:pt x="5635" y="4012"/>
                  <a:pt x="5654" y="3962"/>
                </a:cubicBezTo>
                <a:lnTo>
                  <a:pt x="5655" y="3958"/>
                </a:lnTo>
                <a:close/>
                <a:moveTo>
                  <a:pt x="5783" y="3941"/>
                </a:moveTo>
                <a:cubicBezTo>
                  <a:pt x="5779" y="3945"/>
                  <a:pt x="5779" y="3933"/>
                  <a:pt x="5766" y="3976"/>
                </a:cubicBezTo>
                <a:cubicBezTo>
                  <a:pt x="5778" y="3933"/>
                  <a:pt x="5778" y="3945"/>
                  <a:pt x="5783" y="3941"/>
                </a:cubicBezTo>
                <a:close/>
                <a:moveTo>
                  <a:pt x="468" y="3911"/>
                </a:moveTo>
                <a:cubicBezTo>
                  <a:pt x="482" y="3935"/>
                  <a:pt x="493" y="3961"/>
                  <a:pt x="500" y="3987"/>
                </a:cubicBezTo>
                <a:cubicBezTo>
                  <a:pt x="506" y="4008"/>
                  <a:pt x="515" y="4030"/>
                  <a:pt x="524" y="4054"/>
                </a:cubicBezTo>
                <a:cubicBezTo>
                  <a:pt x="532" y="4078"/>
                  <a:pt x="541" y="4103"/>
                  <a:pt x="550" y="4129"/>
                </a:cubicBezTo>
                <a:cubicBezTo>
                  <a:pt x="565" y="4167"/>
                  <a:pt x="582" y="4211"/>
                  <a:pt x="597" y="4244"/>
                </a:cubicBezTo>
                <a:cubicBezTo>
                  <a:pt x="607" y="4272"/>
                  <a:pt x="623" y="4298"/>
                  <a:pt x="633" y="4326"/>
                </a:cubicBezTo>
                <a:cubicBezTo>
                  <a:pt x="643" y="4355"/>
                  <a:pt x="648" y="4377"/>
                  <a:pt x="660" y="4408"/>
                </a:cubicBezTo>
                <a:cubicBezTo>
                  <a:pt x="666" y="4422"/>
                  <a:pt x="674" y="4440"/>
                  <a:pt x="684" y="4462"/>
                </a:cubicBezTo>
                <a:cubicBezTo>
                  <a:pt x="689" y="4473"/>
                  <a:pt x="695" y="4485"/>
                  <a:pt x="702" y="4498"/>
                </a:cubicBezTo>
                <a:cubicBezTo>
                  <a:pt x="709" y="4513"/>
                  <a:pt x="717" y="4528"/>
                  <a:pt x="725" y="4542"/>
                </a:cubicBezTo>
                <a:cubicBezTo>
                  <a:pt x="745" y="4581"/>
                  <a:pt x="759" y="4614"/>
                  <a:pt x="778" y="4650"/>
                </a:cubicBezTo>
                <a:cubicBezTo>
                  <a:pt x="788" y="4668"/>
                  <a:pt x="797" y="4686"/>
                  <a:pt x="810" y="4707"/>
                </a:cubicBezTo>
                <a:cubicBezTo>
                  <a:pt x="822" y="4728"/>
                  <a:pt x="835" y="4752"/>
                  <a:pt x="853" y="4778"/>
                </a:cubicBezTo>
                <a:cubicBezTo>
                  <a:pt x="842" y="4774"/>
                  <a:pt x="912" y="4876"/>
                  <a:pt x="900" y="4871"/>
                </a:cubicBezTo>
                <a:lnTo>
                  <a:pt x="878" y="4843"/>
                </a:lnTo>
                <a:cubicBezTo>
                  <a:pt x="761" y="4683"/>
                  <a:pt x="666" y="4508"/>
                  <a:pt x="597" y="4322"/>
                </a:cubicBezTo>
                <a:cubicBezTo>
                  <a:pt x="585" y="4285"/>
                  <a:pt x="568" y="4232"/>
                  <a:pt x="547" y="4172"/>
                </a:cubicBezTo>
                <a:cubicBezTo>
                  <a:pt x="544" y="4164"/>
                  <a:pt x="541" y="4157"/>
                  <a:pt x="539" y="4149"/>
                </a:cubicBezTo>
                <a:cubicBezTo>
                  <a:pt x="536" y="4141"/>
                  <a:pt x="534" y="4133"/>
                  <a:pt x="531" y="4125"/>
                </a:cubicBezTo>
                <a:cubicBezTo>
                  <a:pt x="526" y="4108"/>
                  <a:pt x="521" y="4091"/>
                  <a:pt x="516" y="4074"/>
                </a:cubicBezTo>
                <a:lnTo>
                  <a:pt x="499" y="4023"/>
                </a:lnTo>
                <a:cubicBezTo>
                  <a:pt x="494" y="4005"/>
                  <a:pt x="489" y="3987"/>
                  <a:pt x="484" y="3969"/>
                </a:cubicBezTo>
                <a:lnTo>
                  <a:pt x="468" y="3911"/>
                </a:lnTo>
                <a:close/>
                <a:moveTo>
                  <a:pt x="771" y="3905"/>
                </a:moveTo>
                <a:cubicBezTo>
                  <a:pt x="773" y="3907"/>
                  <a:pt x="775" y="3910"/>
                  <a:pt x="776" y="3912"/>
                </a:cubicBezTo>
                <a:lnTo>
                  <a:pt x="778" y="3914"/>
                </a:lnTo>
                <a:lnTo>
                  <a:pt x="776" y="3912"/>
                </a:lnTo>
                <a:cubicBezTo>
                  <a:pt x="775" y="3910"/>
                  <a:pt x="773" y="3907"/>
                  <a:pt x="771" y="3905"/>
                </a:cubicBezTo>
                <a:close/>
                <a:moveTo>
                  <a:pt x="577" y="3830"/>
                </a:moveTo>
                <a:lnTo>
                  <a:pt x="579" y="3842"/>
                </a:lnTo>
                <a:lnTo>
                  <a:pt x="579" y="3842"/>
                </a:lnTo>
                <a:lnTo>
                  <a:pt x="577" y="3830"/>
                </a:lnTo>
                <a:close/>
                <a:moveTo>
                  <a:pt x="698" y="3774"/>
                </a:moveTo>
                <a:cubicBezTo>
                  <a:pt x="699" y="3775"/>
                  <a:pt x="699" y="3776"/>
                  <a:pt x="699" y="3776"/>
                </a:cubicBezTo>
                <a:lnTo>
                  <a:pt x="700" y="3776"/>
                </a:lnTo>
                <a:lnTo>
                  <a:pt x="700" y="3776"/>
                </a:lnTo>
                <a:cubicBezTo>
                  <a:pt x="699" y="3776"/>
                  <a:pt x="699" y="3775"/>
                  <a:pt x="698" y="3774"/>
                </a:cubicBezTo>
                <a:close/>
                <a:moveTo>
                  <a:pt x="111" y="3730"/>
                </a:moveTo>
                <a:cubicBezTo>
                  <a:pt x="111" y="3731"/>
                  <a:pt x="111" y="3731"/>
                  <a:pt x="111" y="3731"/>
                </a:cubicBezTo>
                <a:cubicBezTo>
                  <a:pt x="116" y="3759"/>
                  <a:pt x="121" y="3789"/>
                  <a:pt x="126" y="3815"/>
                </a:cubicBezTo>
                <a:cubicBezTo>
                  <a:pt x="131" y="3836"/>
                  <a:pt x="135" y="3858"/>
                  <a:pt x="137" y="3879"/>
                </a:cubicBezTo>
                <a:cubicBezTo>
                  <a:pt x="138" y="3896"/>
                  <a:pt x="142" y="3919"/>
                  <a:pt x="146" y="3947"/>
                </a:cubicBezTo>
                <a:cubicBezTo>
                  <a:pt x="150" y="3975"/>
                  <a:pt x="158" y="4006"/>
                  <a:pt x="166" y="4041"/>
                </a:cubicBezTo>
                <a:cubicBezTo>
                  <a:pt x="180" y="4109"/>
                  <a:pt x="206" y="4185"/>
                  <a:pt x="226" y="4255"/>
                </a:cubicBezTo>
                <a:cubicBezTo>
                  <a:pt x="223" y="4251"/>
                  <a:pt x="220" y="4247"/>
                  <a:pt x="217" y="4243"/>
                </a:cubicBezTo>
                <a:lnTo>
                  <a:pt x="211" y="4234"/>
                </a:lnTo>
                <a:lnTo>
                  <a:pt x="208" y="4230"/>
                </a:lnTo>
                <a:cubicBezTo>
                  <a:pt x="203" y="4222"/>
                  <a:pt x="199" y="4213"/>
                  <a:pt x="195" y="4203"/>
                </a:cubicBezTo>
                <a:cubicBezTo>
                  <a:pt x="199" y="4213"/>
                  <a:pt x="203" y="4222"/>
                  <a:pt x="208" y="4230"/>
                </a:cubicBezTo>
                <a:lnTo>
                  <a:pt x="211" y="4234"/>
                </a:lnTo>
                <a:lnTo>
                  <a:pt x="217" y="4243"/>
                </a:lnTo>
                <a:cubicBezTo>
                  <a:pt x="220" y="4247"/>
                  <a:pt x="223" y="4251"/>
                  <a:pt x="226" y="4255"/>
                </a:cubicBezTo>
                <a:cubicBezTo>
                  <a:pt x="227" y="4259"/>
                  <a:pt x="228" y="4262"/>
                  <a:pt x="230" y="4265"/>
                </a:cubicBezTo>
                <a:lnTo>
                  <a:pt x="233" y="4274"/>
                </a:lnTo>
                <a:cubicBezTo>
                  <a:pt x="240" y="4272"/>
                  <a:pt x="235" y="4241"/>
                  <a:pt x="302" y="4410"/>
                </a:cubicBezTo>
                <a:lnTo>
                  <a:pt x="330" y="4463"/>
                </a:lnTo>
                <a:cubicBezTo>
                  <a:pt x="397" y="4621"/>
                  <a:pt x="478" y="4772"/>
                  <a:pt x="570" y="4916"/>
                </a:cubicBezTo>
                <a:cubicBezTo>
                  <a:pt x="554" y="4893"/>
                  <a:pt x="540" y="4868"/>
                  <a:pt x="518" y="4839"/>
                </a:cubicBezTo>
                <a:cubicBezTo>
                  <a:pt x="495" y="4810"/>
                  <a:pt x="476" y="4781"/>
                  <a:pt x="457" y="4750"/>
                </a:cubicBezTo>
                <a:cubicBezTo>
                  <a:pt x="438" y="4719"/>
                  <a:pt x="416" y="4688"/>
                  <a:pt x="396" y="4648"/>
                </a:cubicBezTo>
                <a:cubicBezTo>
                  <a:pt x="392" y="4640"/>
                  <a:pt x="387" y="4631"/>
                  <a:pt x="382" y="4621"/>
                </a:cubicBezTo>
                <a:cubicBezTo>
                  <a:pt x="359" y="4581"/>
                  <a:pt x="345" y="4565"/>
                  <a:pt x="359" y="4601"/>
                </a:cubicBezTo>
                <a:cubicBezTo>
                  <a:pt x="411" y="4707"/>
                  <a:pt x="429" y="4739"/>
                  <a:pt x="430" y="4748"/>
                </a:cubicBezTo>
                <a:cubicBezTo>
                  <a:pt x="431" y="4756"/>
                  <a:pt x="417" y="4741"/>
                  <a:pt x="417" y="4748"/>
                </a:cubicBezTo>
                <a:lnTo>
                  <a:pt x="404" y="4728"/>
                </a:lnTo>
                <a:cubicBezTo>
                  <a:pt x="397" y="4727"/>
                  <a:pt x="381" y="4714"/>
                  <a:pt x="360" y="4684"/>
                </a:cubicBezTo>
                <a:lnTo>
                  <a:pt x="365" y="4700"/>
                </a:lnTo>
                <a:lnTo>
                  <a:pt x="337" y="4664"/>
                </a:lnTo>
                <a:lnTo>
                  <a:pt x="322" y="4646"/>
                </a:lnTo>
                <a:lnTo>
                  <a:pt x="295" y="4608"/>
                </a:lnTo>
                <a:cubicBezTo>
                  <a:pt x="299" y="4626"/>
                  <a:pt x="285" y="4606"/>
                  <a:pt x="271" y="4584"/>
                </a:cubicBezTo>
                <a:cubicBezTo>
                  <a:pt x="258" y="4562"/>
                  <a:pt x="244" y="4539"/>
                  <a:pt x="245" y="4550"/>
                </a:cubicBezTo>
                <a:cubicBezTo>
                  <a:pt x="228" y="4517"/>
                  <a:pt x="213" y="4482"/>
                  <a:pt x="200" y="4447"/>
                </a:cubicBezTo>
                <a:cubicBezTo>
                  <a:pt x="197" y="4436"/>
                  <a:pt x="195" y="4425"/>
                  <a:pt x="194" y="4414"/>
                </a:cubicBezTo>
                <a:lnTo>
                  <a:pt x="164" y="4339"/>
                </a:lnTo>
                <a:lnTo>
                  <a:pt x="153" y="4302"/>
                </a:lnTo>
                <a:cubicBezTo>
                  <a:pt x="145" y="4279"/>
                  <a:pt x="137" y="4252"/>
                  <a:pt x="128" y="4220"/>
                </a:cubicBezTo>
                <a:cubicBezTo>
                  <a:pt x="119" y="4189"/>
                  <a:pt x="106" y="4156"/>
                  <a:pt x="96" y="4120"/>
                </a:cubicBezTo>
                <a:lnTo>
                  <a:pt x="98" y="4120"/>
                </a:lnTo>
                <a:cubicBezTo>
                  <a:pt x="104" y="4132"/>
                  <a:pt x="110" y="4143"/>
                  <a:pt x="116" y="4154"/>
                </a:cubicBezTo>
                <a:cubicBezTo>
                  <a:pt x="126" y="4175"/>
                  <a:pt x="147" y="4229"/>
                  <a:pt x="149" y="4224"/>
                </a:cubicBezTo>
                <a:cubicBezTo>
                  <a:pt x="165" y="4272"/>
                  <a:pt x="183" y="4319"/>
                  <a:pt x="204" y="4364"/>
                </a:cubicBezTo>
                <a:cubicBezTo>
                  <a:pt x="214" y="4388"/>
                  <a:pt x="226" y="4410"/>
                  <a:pt x="240" y="4431"/>
                </a:cubicBezTo>
                <a:lnTo>
                  <a:pt x="249" y="4429"/>
                </a:lnTo>
                <a:lnTo>
                  <a:pt x="293" y="4522"/>
                </a:lnTo>
                <a:lnTo>
                  <a:pt x="313" y="4560"/>
                </a:lnTo>
                <a:lnTo>
                  <a:pt x="336" y="4598"/>
                </a:lnTo>
                <a:lnTo>
                  <a:pt x="350" y="4624"/>
                </a:lnTo>
                <a:cubicBezTo>
                  <a:pt x="347" y="4613"/>
                  <a:pt x="370" y="4647"/>
                  <a:pt x="322" y="4559"/>
                </a:cubicBezTo>
                <a:lnTo>
                  <a:pt x="292" y="4494"/>
                </a:lnTo>
                <a:cubicBezTo>
                  <a:pt x="279" y="4470"/>
                  <a:pt x="269" y="4444"/>
                  <a:pt x="262" y="4417"/>
                </a:cubicBezTo>
                <a:lnTo>
                  <a:pt x="251" y="4383"/>
                </a:lnTo>
                <a:cubicBezTo>
                  <a:pt x="235" y="4341"/>
                  <a:pt x="217" y="4299"/>
                  <a:pt x="197" y="4258"/>
                </a:cubicBezTo>
                <a:cubicBezTo>
                  <a:pt x="190" y="4236"/>
                  <a:pt x="181" y="4206"/>
                  <a:pt x="170" y="4176"/>
                </a:cubicBezTo>
                <a:cubicBezTo>
                  <a:pt x="163" y="4153"/>
                  <a:pt x="155" y="4130"/>
                  <a:pt x="150" y="4106"/>
                </a:cubicBezTo>
                <a:lnTo>
                  <a:pt x="130" y="4035"/>
                </a:lnTo>
                <a:cubicBezTo>
                  <a:pt x="130" y="4033"/>
                  <a:pt x="130" y="4032"/>
                  <a:pt x="130" y="4030"/>
                </a:cubicBezTo>
                <a:cubicBezTo>
                  <a:pt x="109" y="3953"/>
                  <a:pt x="112" y="3944"/>
                  <a:pt x="121" y="3970"/>
                </a:cubicBezTo>
                <a:cubicBezTo>
                  <a:pt x="141" y="4020"/>
                  <a:pt x="146" y="4017"/>
                  <a:pt x="140" y="3985"/>
                </a:cubicBezTo>
                <a:cubicBezTo>
                  <a:pt x="134" y="3953"/>
                  <a:pt x="124" y="3889"/>
                  <a:pt x="109" y="3816"/>
                </a:cubicBezTo>
                <a:cubicBezTo>
                  <a:pt x="106" y="3797"/>
                  <a:pt x="106" y="3786"/>
                  <a:pt x="105" y="3771"/>
                </a:cubicBezTo>
                <a:cubicBezTo>
                  <a:pt x="127" y="3863"/>
                  <a:pt x="105" y="3726"/>
                  <a:pt x="111" y="3730"/>
                </a:cubicBezTo>
                <a:close/>
                <a:moveTo>
                  <a:pt x="696" y="3720"/>
                </a:moveTo>
                <a:cubicBezTo>
                  <a:pt x="695" y="3727"/>
                  <a:pt x="704" y="3779"/>
                  <a:pt x="700" y="3776"/>
                </a:cubicBezTo>
                <a:lnTo>
                  <a:pt x="700" y="3776"/>
                </a:lnTo>
                <a:lnTo>
                  <a:pt x="700" y="3777"/>
                </a:lnTo>
                <a:cubicBezTo>
                  <a:pt x="703" y="3776"/>
                  <a:pt x="694" y="3727"/>
                  <a:pt x="696" y="3720"/>
                </a:cubicBezTo>
                <a:close/>
                <a:moveTo>
                  <a:pt x="666" y="3714"/>
                </a:moveTo>
                <a:cubicBezTo>
                  <a:pt x="668" y="3714"/>
                  <a:pt x="672" y="3730"/>
                  <a:pt x="681" y="3761"/>
                </a:cubicBezTo>
                <a:cubicBezTo>
                  <a:pt x="686" y="3781"/>
                  <a:pt x="691" y="3797"/>
                  <a:pt x="696" y="3810"/>
                </a:cubicBezTo>
                <a:cubicBezTo>
                  <a:pt x="708" y="3842"/>
                  <a:pt x="708" y="3816"/>
                  <a:pt x="726" y="3875"/>
                </a:cubicBezTo>
                <a:cubicBezTo>
                  <a:pt x="733" y="3891"/>
                  <a:pt x="736" y="3909"/>
                  <a:pt x="736" y="3926"/>
                </a:cubicBezTo>
                <a:cubicBezTo>
                  <a:pt x="736" y="3931"/>
                  <a:pt x="737" y="3937"/>
                  <a:pt x="738" y="3942"/>
                </a:cubicBezTo>
                <a:cubicBezTo>
                  <a:pt x="741" y="3956"/>
                  <a:pt x="745" y="3969"/>
                  <a:pt x="750" y="3983"/>
                </a:cubicBezTo>
                <a:lnTo>
                  <a:pt x="767" y="4047"/>
                </a:lnTo>
                <a:lnTo>
                  <a:pt x="762" y="4047"/>
                </a:lnTo>
                <a:cubicBezTo>
                  <a:pt x="758" y="4046"/>
                  <a:pt x="740" y="3994"/>
                  <a:pt x="730" y="3970"/>
                </a:cubicBezTo>
                <a:lnTo>
                  <a:pt x="724" y="3961"/>
                </a:lnTo>
                <a:lnTo>
                  <a:pt x="744" y="4022"/>
                </a:lnTo>
                <a:cubicBezTo>
                  <a:pt x="751" y="4043"/>
                  <a:pt x="757" y="4061"/>
                  <a:pt x="759" y="4072"/>
                </a:cubicBezTo>
                <a:cubicBezTo>
                  <a:pt x="757" y="4061"/>
                  <a:pt x="751" y="4043"/>
                  <a:pt x="744" y="4022"/>
                </a:cubicBezTo>
                <a:lnTo>
                  <a:pt x="724" y="3961"/>
                </a:lnTo>
                <a:lnTo>
                  <a:pt x="723" y="3960"/>
                </a:lnTo>
                <a:cubicBezTo>
                  <a:pt x="719" y="3949"/>
                  <a:pt x="715" y="3938"/>
                  <a:pt x="712" y="3927"/>
                </a:cubicBezTo>
                <a:cubicBezTo>
                  <a:pt x="707" y="3909"/>
                  <a:pt x="700" y="3891"/>
                  <a:pt x="692" y="3874"/>
                </a:cubicBezTo>
                <a:cubicBezTo>
                  <a:pt x="687" y="3855"/>
                  <a:pt x="681" y="3836"/>
                  <a:pt x="677" y="3816"/>
                </a:cubicBezTo>
                <a:cubicBezTo>
                  <a:pt x="677" y="3796"/>
                  <a:pt x="675" y="3776"/>
                  <a:pt x="672" y="3756"/>
                </a:cubicBezTo>
                <a:cubicBezTo>
                  <a:pt x="667" y="3728"/>
                  <a:pt x="665" y="3713"/>
                  <a:pt x="666" y="3714"/>
                </a:cubicBezTo>
                <a:close/>
                <a:moveTo>
                  <a:pt x="5792" y="3676"/>
                </a:moveTo>
                <a:cubicBezTo>
                  <a:pt x="5786" y="3696"/>
                  <a:pt x="5780" y="3726"/>
                  <a:pt x="5769" y="3771"/>
                </a:cubicBezTo>
                <a:cubicBezTo>
                  <a:pt x="5780" y="3726"/>
                  <a:pt x="5786" y="3695"/>
                  <a:pt x="5792" y="3676"/>
                </a:cubicBezTo>
                <a:close/>
                <a:moveTo>
                  <a:pt x="5749" y="3673"/>
                </a:moveTo>
                <a:cubicBezTo>
                  <a:pt x="5743" y="3689"/>
                  <a:pt x="5738" y="3705"/>
                  <a:pt x="5736" y="3722"/>
                </a:cubicBezTo>
                <a:cubicBezTo>
                  <a:pt x="5731" y="3744"/>
                  <a:pt x="5726" y="3770"/>
                  <a:pt x="5721" y="3794"/>
                </a:cubicBezTo>
                <a:cubicBezTo>
                  <a:pt x="5729" y="3778"/>
                  <a:pt x="5734" y="3762"/>
                  <a:pt x="5737" y="3745"/>
                </a:cubicBezTo>
                <a:cubicBezTo>
                  <a:pt x="5740" y="3734"/>
                  <a:pt x="5742" y="3722"/>
                  <a:pt x="5744" y="3710"/>
                </a:cubicBezTo>
                <a:lnTo>
                  <a:pt x="5745" y="3710"/>
                </a:lnTo>
                <a:cubicBezTo>
                  <a:pt x="5746" y="3698"/>
                  <a:pt x="5748" y="3686"/>
                  <a:pt x="5749" y="3673"/>
                </a:cubicBezTo>
                <a:close/>
                <a:moveTo>
                  <a:pt x="502" y="3663"/>
                </a:moveTo>
                <a:cubicBezTo>
                  <a:pt x="506" y="3686"/>
                  <a:pt x="510" y="3706"/>
                  <a:pt x="515" y="3724"/>
                </a:cubicBezTo>
                <a:cubicBezTo>
                  <a:pt x="520" y="3743"/>
                  <a:pt x="526" y="3761"/>
                  <a:pt x="531" y="3779"/>
                </a:cubicBezTo>
                <a:cubicBezTo>
                  <a:pt x="542" y="3816"/>
                  <a:pt x="551" y="3856"/>
                  <a:pt x="567" y="3912"/>
                </a:cubicBezTo>
                <a:cubicBezTo>
                  <a:pt x="564" y="3911"/>
                  <a:pt x="563" y="3918"/>
                  <a:pt x="558" y="3907"/>
                </a:cubicBezTo>
                <a:cubicBezTo>
                  <a:pt x="553" y="3896"/>
                  <a:pt x="550" y="3897"/>
                  <a:pt x="546" y="3892"/>
                </a:cubicBezTo>
                <a:cubicBezTo>
                  <a:pt x="537" y="3876"/>
                  <a:pt x="531" y="3858"/>
                  <a:pt x="528" y="3840"/>
                </a:cubicBezTo>
                <a:cubicBezTo>
                  <a:pt x="518" y="3798"/>
                  <a:pt x="509" y="3758"/>
                  <a:pt x="505" y="3727"/>
                </a:cubicBezTo>
                <a:cubicBezTo>
                  <a:pt x="501" y="3706"/>
                  <a:pt x="500" y="3684"/>
                  <a:pt x="502" y="3663"/>
                </a:cubicBezTo>
                <a:close/>
                <a:moveTo>
                  <a:pt x="5805" y="3654"/>
                </a:moveTo>
                <a:lnTo>
                  <a:pt x="5804" y="3655"/>
                </a:lnTo>
                <a:lnTo>
                  <a:pt x="5804" y="3654"/>
                </a:lnTo>
                <a:lnTo>
                  <a:pt x="5805" y="3654"/>
                </a:lnTo>
                <a:close/>
                <a:moveTo>
                  <a:pt x="5810" y="3650"/>
                </a:moveTo>
                <a:lnTo>
                  <a:pt x="5808" y="3653"/>
                </a:lnTo>
                <a:lnTo>
                  <a:pt x="5805" y="3654"/>
                </a:lnTo>
                <a:lnTo>
                  <a:pt x="5810" y="3650"/>
                </a:lnTo>
                <a:close/>
                <a:moveTo>
                  <a:pt x="802" y="3645"/>
                </a:moveTo>
                <a:cubicBezTo>
                  <a:pt x="799" y="3647"/>
                  <a:pt x="801" y="3681"/>
                  <a:pt x="802" y="3699"/>
                </a:cubicBezTo>
                <a:cubicBezTo>
                  <a:pt x="805" y="3728"/>
                  <a:pt x="810" y="3756"/>
                  <a:pt x="818" y="3784"/>
                </a:cubicBezTo>
                <a:cubicBezTo>
                  <a:pt x="835" y="3832"/>
                  <a:pt x="852" y="3876"/>
                  <a:pt x="845" y="3830"/>
                </a:cubicBezTo>
                <a:cubicBezTo>
                  <a:pt x="845" y="3829"/>
                  <a:pt x="845" y="3828"/>
                  <a:pt x="845" y="3826"/>
                </a:cubicBezTo>
                <a:lnTo>
                  <a:pt x="841" y="3803"/>
                </a:lnTo>
                <a:cubicBezTo>
                  <a:pt x="834" y="3781"/>
                  <a:pt x="833" y="3759"/>
                  <a:pt x="828" y="3736"/>
                </a:cubicBezTo>
                <a:cubicBezTo>
                  <a:pt x="824" y="3712"/>
                  <a:pt x="818" y="3688"/>
                  <a:pt x="811" y="3664"/>
                </a:cubicBezTo>
                <a:cubicBezTo>
                  <a:pt x="807" y="3652"/>
                  <a:pt x="805" y="3646"/>
                  <a:pt x="803" y="3645"/>
                </a:cubicBezTo>
                <a:cubicBezTo>
                  <a:pt x="803" y="3645"/>
                  <a:pt x="803" y="3645"/>
                  <a:pt x="802" y="3645"/>
                </a:cubicBezTo>
                <a:close/>
                <a:moveTo>
                  <a:pt x="5803" y="3640"/>
                </a:moveTo>
                <a:lnTo>
                  <a:pt x="5804" y="3654"/>
                </a:lnTo>
                <a:lnTo>
                  <a:pt x="5804" y="3654"/>
                </a:lnTo>
                <a:lnTo>
                  <a:pt x="5803" y="3640"/>
                </a:lnTo>
                <a:close/>
                <a:moveTo>
                  <a:pt x="194" y="3629"/>
                </a:moveTo>
                <a:lnTo>
                  <a:pt x="194" y="3630"/>
                </a:lnTo>
                <a:lnTo>
                  <a:pt x="194" y="3631"/>
                </a:lnTo>
                <a:lnTo>
                  <a:pt x="194" y="3629"/>
                </a:lnTo>
                <a:close/>
                <a:moveTo>
                  <a:pt x="672" y="3627"/>
                </a:moveTo>
                <a:lnTo>
                  <a:pt x="674" y="3633"/>
                </a:lnTo>
                <a:lnTo>
                  <a:pt x="674" y="3633"/>
                </a:lnTo>
                <a:lnTo>
                  <a:pt x="672" y="3627"/>
                </a:lnTo>
                <a:close/>
                <a:moveTo>
                  <a:pt x="5822" y="3627"/>
                </a:moveTo>
                <a:cubicBezTo>
                  <a:pt x="5818" y="3634"/>
                  <a:pt x="5815" y="3643"/>
                  <a:pt x="5812" y="3649"/>
                </a:cubicBezTo>
                <a:lnTo>
                  <a:pt x="5810" y="3650"/>
                </a:lnTo>
                <a:lnTo>
                  <a:pt x="5822" y="3627"/>
                </a:lnTo>
                <a:close/>
                <a:moveTo>
                  <a:pt x="197" y="3606"/>
                </a:moveTo>
                <a:cubicBezTo>
                  <a:pt x="197" y="3622"/>
                  <a:pt x="197" y="3631"/>
                  <a:pt x="195" y="3631"/>
                </a:cubicBezTo>
                <a:lnTo>
                  <a:pt x="194" y="3630"/>
                </a:lnTo>
                <a:lnTo>
                  <a:pt x="197" y="3606"/>
                </a:lnTo>
                <a:close/>
                <a:moveTo>
                  <a:pt x="184" y="3597"/>
                </a:moveTo>
                <a:lnTo>
                  <a:pt x="194" y="3629"/>
                </a:lnTo>
                <a:lnTo>
                  <a:pt x="190" y="3622"/>
                </a:lnTo>
                <a:cubicBezTo>
                  <a:pt x="189" y="3617"/>
                  <a:pt x="186" y="3608"/>
                  <a:pt x="184" y="3597"/>
                </a:cubicBezTo>
                <a:close/>
                <a:moveTo>
                  <a:pt x="263" y="3584"/>
                </a:moveTo>
                <a:lnTo>
                  <a:pt x="263" y="3585"/>
                </a:lnTo>
                <a:cubicBezTo>
                  <a:pt x="264" y="3597"/>
                  <a:pt x="265" y="3609"/>
                  <a:pt x="268" y="3623"/>
                </a:cubicBezTo>
                <a:cubicBezTo>
                  <a:pt x="265" y="3609"/>
                  <a:pt x="264" y="3597"/>
                  <a:pt x="263" y="3585"/>
                </a:cubicBezTo>
                <a:lnTo>
                  <a:pt x="263" y="3584"/>
                </a:lnTo>
                <a:close/>
                <a:moveTo>
                  <a:pt x="5841" y="3580"/>
                </a:moveTo>
                <a:lnTo>
                  <a:pt x="5831" y="3618"/>
                </a:lnTo>
                <a:cubicBezTo>
                  <a:pt x="5824" y="3667"/>
                  <a:pt x="5820" y="3709"/>
                  <a:pt x="5815" y="3741"/>
                </a:cubicBezTo>
                <a:cubicBezTo>
                  <a:pt x="5820" y="3709"/>
                  <a:pt x="5824" y="3667"/>
                  <a:pt x="5831" y="3618"/>
                </a:cubicBezTo>
                <a:cubicBezTo>
                  <a:pt x="5836" y="3600"/>
                  <a:pt x="5839" y="3589"/>
                  <a:pt x="5841" y="3580"/>
                </a:cubicBezTo>
                <a:close/>
                <a:moveTo>
                  <a:pt x="105" y="3576"/>
                </a:moveTo>
                <a:cubicBezTo>
                  <a:pt x="110" y="3614"/>
                  <a:pt x="118" y="3654"/>
                  <a:pt x="125" y="3694"/>
                </a:cubicBezTo>
                <a:cubicBezTo>
                  <a:pt x="132" y="3733"/>
                  <a:pt x="138" y="3769"/>
                  <a:pt x="146" y="3803"/>
                </a:cubicBezTo>
                <a:cubicBezTo>
                  <a:pt x="154" y="3837"/>
                  <a:pt x="163" y="3867"/>
                  <a:pt x="171" y="3897"/>
                </a:cubicBezTo>
                <a:cubicBezTo>
                  <a:pt x="186" y="3958"/>
                  <a:pt x="206" y="4012"/>
                  <a:pt x="226" y="4074"/>
                </a:cubicBezTo>
                <a:cubicBezTo>
                  <a:pt x="232" y="4099"/>
                  <a:pt x="239" y="4123"/>
                  <a:pt x="248" y="4147"/>
                </a:cubicBezTo>
                <a:cubicBezTo>
                  <a:pt x="256" y="4167"/>
                  <a:pt x="263" y="4186"/>
                  <a:pt x="270" y="4203"/>
                </a:cubicBezTo>
                <a:cubicBezTo>
                  <a:pt x="283" y="4239"/>
                  <a:pt x="299" y="4271"/>
                  <a:pt x="316" y="4316"/>
                </a:cubicBezTo>
                <a:lnTo>
                  <a:pt x="339" y="4380"/>
                </a:lnTo>
                <a:lnTo>
                  <a:pt x="339" y="4381"/>
                </a:lnTo>
                <a:lnTo>
                  <a:pt x="339" y="4385"/>
                </a:lnTo>
                <a:cubicBezTo>
                  <a:pt x="296" y="4296"/>
                  <a:pt x="358" y="4480"/>
                  <a:pt x="284" y="4311"/>
                </a:cubicBezTo>
                <a:cubicBezTo>
                  <a:pt x="309" y="4378"/>
                  <a:pt x="338" y="4443"/>
                  <a:pt x="370" y="4506"/>
                </a:cubicBezTo>
                <a:cubicBezTo>
                  <a:pt x="377" y="4521"/>
                  <a:pt x="385" y="4535"/>
                  <a:pt x="393" y="4551"/>
                </a:cubicBezTo>
                <a:lnTo>
                  <a:pt x="418" y="4597"/>
                </a:lnTo>
                <a:cubicBezTo>
                  <a:pt x="435" y="4628"/>
                  <a:pt x="451" y="4661"/>
                  <a:pt x="470" y="4691"/>
                </a:cubicBezTo>
                <a:lnTo>
                  <a:pt x="461" y="4690"/>
                </a:lnTo>
                <a:cubicBezTo>
                  <a:pt x="451" y="4677"/>
                  <a:pt x="441" y="4664"/>
                  <a:pt x="431" y="4650"/>
                </a:cubicBezTo>
                <a:lnTo>
                  <a:pt x="365" y="4531"/>
                </a:lnTo>
                <a:lnTo>
                  <a:pt x="331" y="4463"/>
                </a:lnTo>
                <a:cubicBezTo>
                  <a:pt x="211" y="4180"/>
                  <a:pt x="135" y="3881"/>
                  <a:pt x="105" y="3576"/>
                </a:cubicBezTo>
                <a:close/>
                <a:moveTo>
                  <a:pt x="261" y="3570"/>
                </a:moveTo>
                <a:lnTo>
                  <a:pt x="263" y="3584"/>
                </a:lnTo>
                <a:lnTo>
                  <a:pt x="262" y="3577"/>
                </a:lnTo>
                <a:lnTo>
                  <a:pt x="261" y="3570"/>
                </a:lnTo>
                <a:close/>
                <a:moveTo>
                  <a:pt x="195" y="3533"/>
                </a:moveTo>
                <a:lnTo>
                  <a:pt x="195" y="3533"/>
                </a:lnTo>
                <a:cubicBezTo>
                  <a:pt x="197" y="3550"/>
                  <a:pt x="199" y="3566"/>
                  <a:pt x="201" y="3581"/>
                </a:cubicBezTo>
                <a:cubicBezTo>
                  <a:pt x="199" y="3566"/>
                  <a:pt x="197" y="3550"/>
                  <a:pt x="195" y="3533"/>
                </a:cubicBezTo>
                <a:lnTo>
                  <a:pt x="195" y="3533"/>
                </a:lnTo>
                <a:close/>
                <a:moveTo>
                  <a:pt x="193" y="3511"/>
                </a:moveTo>
                <a:cubicBezTo>
                  <a:pt x="194" y="3517"/>
                  <a:pt x="195" y="3523"/>
                  <a:pt x="195" y="3528"/>
                </a:cubicBezTo>
                <a:lnTo>
                  <a:pt x="195" y="3533"/>
                </a:lnTo>
                <a:lnTo>
                  <a:pt x="193" y="3511"/>
                </a:lnTo>
                <a:close/>
                <a:moveTo>
                  <a:pt x="257" y="3490"/>
                </a:moveTo>
                <a:lnTo>
                  <a:pt x="261" y="3554"/>
                </a:lnTo>
                <a:cubicBezTo>
                  <a:pt x="261" y="3559"/>
                  <a:pt x="261" y="3564"/>
                  <a:pt x="261" y="3569"/>
                </a:cubicBezTo>
                <a:lnTo>
                  <a:pt x="261" y="3570"/>
                </a:lnTo>
                <a:lnTo>
                  <a:pt x="261" y="3569"/>
                </a:lnTo>
                <a:cubicBezTo>
                  <a:pt x="261" y="3564"/>
                  <a:pt x="261" y="3559"/>
                  <a:pt x="261" y="3554"/>
                </a:cubicBezTo>
                <a:lnTo>
                  <a:pt x="257" y="3490"/>
                </a:lnTo>
                <a:close/>
                <a:moveTo>
                  <a:pt x="257" y="3490"/>
                </a:moveTo>
                <a:lnTo>
                  <a:pt x="257" y="3489"/>
                </a:lnTo>
                <a:lnTo>
                  <a:pt x="257" y="3490"/>
                </a:lnTo>
                <a:close/>
                <a:moveTo>
                  <a:pt x="35" y="3482"/>
                </a:moveTo>
                <a:cubicBezTo>
                  <a:pt x="49" y="3563"/>
                  <a:pt x="58" y="3645"/>
                  <a:pt x="62" y="3727"/>
                </a:cubicBezTo>
                <a:cubicBezTo>
                  <a:pt x="61" y="3747"/>
                  <a:pt x="62" y="3766"/>
                  <a:pt x="63" y="3786"/>
                </a:cubicBezTo>
                <a:cubicBezTo>
                  <a:pt x="64" y="3799"/>
                  <a:pt x="64" y="3813"/>
                  <a:pt x="67" y="3830"/>
                </a:cubicBezTo>
                <a:cubicBezTo>
                  <a:pt x="70" y="3847"/>
                  <a:pt x="73" y="3867"/>
                  <a:pt x="77" y="3890"/>
                </a:cubicBezTo>
                <a:cubicBezTo>
                  <a:pt x="76" y="3895"/>
                  <a:pt x="72" y="3888"/>
                  <a:pt x="67" y="3870"/>
                </a:cubicBezTo>
                <a:cubicBezTo>
                  <a:pt x="58" y="3842"/>
                  <a:pt x="52" y="3812"/>
                  <a:pt x="47" y="3783"/>
                </a:cubicBezTo>
                <a:lnTo>
                  <a:pt x="41" y="3708"/>
                </a:lnTo>
                <a:lnTo>
                  <a:pt x="38" y="3670"/>
                </a:lnTo>
                <a:cubicBezTo>
                  <a:pt x="37" y="3657"/>
                  <a:pt x="37" y="3645"/>
                  <a:pt x="37" y="3632"/>
                </a:cubicBezTo>
                <a:lnTo>
                  <a:pt x="35" y="3557"/>
                </a:lnTo>
                <a:cubicBezTo>
                  <a:pt x="35" y="3532"/>
                  <a:pt x="34" y="3507"/>
                  <a:pt x="35" y="3482"/>
                </a:cubicBezTo>
                <a:close/>
                <a:moveTo>
                  <a:pt x="5801" y="3397"/>
                </a:moveTo>
                <a:cubicBezTo>
                  <a:pt x="5798" y="3397"/>
                  <a:pt x="5795" y="3405"/>
                  <a:pt x="5790" y="3458"/>
                </a:cubicBezTo>
                <a:lnTo>
                  <a:pt x="5791" y="3458"/>
                </a:lnTo>
                <a:cubicBezTo>
                  <a:pt x="5794" y="3459"/>
                  <a:pt x="5798" y="3439"/>
                  <a:pt x="5802" y="3398"/>
                </a:cubicBezTo>
                <a:cubicBezTo>
                  <a:pt x="5802" y="3397"/>
                  <a:pt x="5801" y="3397"/>
                  <a:pt x="5801" y="3397"/>
                </a:cubicBezTo>
                <a:close/>
                <a:moveTo>
                  <a:pt x="656" y="3376"/>
                </a:moveTo>
                <a:cubicBezTo>
                  <a:pt x="654" y="3380"/>
                  <a:pt x="652" y="3381"/>
                  <a:pt x="651" y="3379"/>
                </a:cubicBezTo>
                <a:lnTo>
                  <a:pt x="651" y="3378"/>
                </a:lnTo>
                <a:lnTo>
                  <a:pt x="656" y="3376"/>
                </a:lnTo>
                <a:close/>
                <a:moveTo>
                  <a:pt x="645" y="3361"/>
                </a:moveTo>
                <a:lnTo>
                  <a:pt x="651" y="3378"/>
                </a:lnTo>
                <a:lnTo>
                  <a:pt x="650" y="3379"/>
                </a:lnTo>
                <a:cubicBezTo>
                  <a:pt x="649" y="3376"/>
                  <a:pt x="647" y="3370"/>
                  <a:pt x="645" y="3361"/>
                </a:cubicBezTo>
                <a:close/>
                <a:moveTo>
                  <a:pt x="464" y="3348"/>
                </a:moveTo>
                <a:lnTo>
                  <a:pt x="469" y="3411"/>
                </a:lnTo>
                <a:lnTo>
                  <a:pt x="464" y="3348"/>
                </a:lnTo>
                <a:lnTo>
                  <a:pt x="464" y="3348"/>
                </a:lnTo>
                <a:close/>
                <a:moveTo>
                  <a:pt x="285" y="3343"/>
                </a:moveTo>
                <a:lnTo>
                  <a:pt x="286" y="3361"/>
                </a:lnTo>
                <a:cubicBezTo>
                  <a:pt x="290" y="3399"/>
                  <a:pt x="292" y="3436"/>
                  <a:pt x="296" y="3474"/>
                </a:cubicBezTo>
                <a:cubicBezTo>
                  <a:pt x="292" y="3436"/>
                  <a:pt x="290" y="3399"/>
                  <a:pt x="286" y="3362"/>
                </a:cubicBezTo>
                <a:lnTo>
                  <a:pt x="285" y="3343"/>
                </a:lnTo>
                <a:close/>
                <a:moveTo>
                  <a:pt x="503" y="3283"/>
                </a:moveTo>
                <a:cubicBezTo>
                  <a:pt x="503" y="3307"/>
                  <a:pt x="502" y="3308"/>
                  <a:pt x="499" y="3293"/>
                </a:cubicBezTo>
                <a:cubicBezTo>
                  <a:pt x="502" y="3307"/>
                  <a:pt x="503" y="3306"/>
                  <a:pt x="503" y="3283"/>
                </a:cubicBezTo>
                <a:close/>
                <a:moveTo>
                  <a:pt x="282" y="3275"/>
                </a:moveTo>
                <a:cubicBezTo>
                  <a:pt x="283" y="3296"/>
                  <a:pt x="283" y="3318"/>
                  <a:pt x="285" y="3340"/>
                </a:cubicBezTo>
                <a:lnTo>
                  <a:pt x="285" y="3343"/>
                </a:lnTo>
                <a:lnTo>
                  <a:pt x="285" y="3340"/>
                </a:lnTo>
                <a:cubicBezTo>
                  <a:pt x="283" y="3318"/>
                  <a:pt x="283" y="3297"/>
                  <a:pt x="282" y="3275"/>
                </a:cubicBezTo>
                <a:close/>
                <a:moveTo>
                  <a:pt x="622" y="3269"/>
                </a:moveTo>
                <a:cubicBezTo>
                  <a:pt x="625" y="3286"/>
                  <a:pt x="628" y="3303"/>
                  <a:pt x="630" y="3320"/>
                </a:cubicBezTo>
                <a:cubicBezTo>
                  <a:pt x="633" y="3344"/>
                  <a:pt x="636" y="3375"/>
                  <a:pt x="639" y="3420"/>
                </a:cubicBezTo>
                <a:lnTo>
                  <a:pt x="629" y="3429"/>
                </a:lnTo>
                <a:lnTo>
                  <a:pt x="622" y="3432"/>
                </a:lnTo>
                <a:cubicBezTo>
                  <a:pt x="619" y="3434"/>
                  <a:pt x="615" y="3426"/>
                  <a:pt x="611" y="3403"/>
                </a:cubicBezTo>
                <a:cubicBezTo>
                  <a:pt x="609" y="3392"/>
                  <a:pt x="607" y="3376"/>
                  <a:pt x="605" y="3356"/>
                </a:cubicBezTo>
                <a:cubicBezTo>
                  <a:pt x="604" y="3346"/>
                  <a:pt x="602" y="3334"/>
                  <a:pt x="602" y="3322"/>
                </a:cubicBezTo>
                <a:cubicBezTo>
                  <a:pt x="602" y="3309"/>
                  <a:pt x="602" y="3295"/>
                  <a:pt x="602" y="3280"/>
                </a:cubicBezTo>
                <a:cubicBezTo>
                  <a:pt x="603" y="3277"/>
                  <a:pt x="604" y="3275"/>
                  <a:pt x="604" y="3273"/>
                </a:cubicBezTo>
                <a:lnTo>
                  <a:pt x="604" y="3273"/>
                </a:lnTo>
                <a:lnTo>
                  <a:pt x="622" y="3269"/>
                </a:lnTo>
                <a:close/>
                <a:moveTo>
                  <a:pt x="358" y="3251"/>
                </a:moveTo>
                <a:lnTo>
                  <a:pt x="362" y="3297"/>
                </a:lnTo>
                <a:cubicBezTo>
                  <a:pt x="365" y="3328"/>
                  <a:pt x="368" y="3315"/>
                  <a:pt x="371" y="3301"/>
                </a:cubicBezTo>
                <a:cubicBezTo>
                  <a:pt x="368" y="3315"/>
                  <a:pt x="365" y="3328"/>
                  <a:pt x="362" y="3297"/>
                </a:cubicBezTo>
                <a:lnTo>
                  <a:pt x="358" y="3251"/>
                </a:lnTo>
                <a:close/>
                <a:moveTo>
                  <a:pt x="370" y="3183"/>
                </a:moveTo>
                <a:cubicBezTo>
                  <a:pt x="373" y="3203"/>
                  <a:pt x="375" y="3236"/>
                  <a:pt x="375" y="3270"/>
                </a:cubicBezTo>
                <a:cubicBezTo>
                  <a:pt x="374" y="3236"/>
                  <a:pt x="373" y="3203"/>
                  <a:pt x="370" y="3183"/>
                </a:cubicBezTo>
                <a:close/>
                <a:moveTo>
                  <a:pt x="502" y="3182"/>
                </a:moveTo>
                <a:lnTo>
                  <a:pt x="502" y="3183"/>
                </a:lnTo>
                <a:lnTo>
                  <a:pt x="503" y="3244"/>
                </a:lnTo>
                <a:cubicBezTo>
                  <a:pt x="503" y="3261"/>
                  <a:pt x="503" y="3273"/>
                  <a:pt x="503" y="3282"/>
                </a:cubicBezTo>
                <a:cubicBezTo>
                  <a:pt x="503" y="3273"/>
                  <a:pt x="503" y="3261"/>
                  <a:pt x="503" y="3244"/>
                </a:cubicBezTo>
                <a:lnTo>
                  <a:pt x="502" y="3183"/>
                </a:lnTo>
                <a:lnTo>
                  <a:pt x="502" y="3182"/>
                </a:lnTo>
                <a:close/>
                <a:moveTo>
                  <a:pt x="666" y="3163"/>
                </a:moveTo>
                <a:cubicBezTo>
                  <a:pt x="670" y="3183"/>
                  <a:pt x="677" y="3166"/>
                  <a:pt x="681" y="3264"/>
                </a:cubicBezTo>
                <a:cubicBezTo>
                  <a:pt x="676" y="3166"/>
                  <a:pt x="670" y="3184"/>
                  <a:pt x="666" y="3163"/>
                </a:cubicBezTo>
                <a:close/>
                <a:moveTo>
                  <a:pt x="238" y="3151"/>
                </a:moveTo>
                <a:cubicBezTo>
                  <a:pt x="241" y="3150"/>
                  <a:pt x="242" y="3168"/>
                  <a:pt x="245" y="3186"/>
                </a:cubicBezTo>
                <a:cubicBezTo>
                  <a:pt x="249" y="3206"/>
                  <a:pt x="252" y="3226"/>
                  <a:pt x="255" y="3225"/>
                </a:cubicBezTo>
                <a:cubicBezTo>
                  <a:pt x="257" y="3247"/>
                  <a:pt x="260" y="3288"/>
                  <a:pt x="260" y="3287"/>
                </a:cubicBezTo>
                <a:cubicBezTo>
                  <a:pt x="272" y="3273"/>
                  <a:pt x="282" y="3429"/>
                  <a:pt x="303" y="3539"/>
                </a:cubicBezTo>
                <a:cubicBezTo>
                  <a:pt x="308" y="3571"/>
                  <a:pt x="312" y="3610"/>
                  <a:pt x="318" y="3630"/>
                </a:cubicBezTo>
                <a:cubicBezTo>
                  <a:pt x="325" y="3672"/>
                  <a:pt x="330" y="3715"/>
                  <a:pt x="332" y="3758"/>
                </a:cubicBezTo>
                <a:cubicBezTo>
                  <a:pt x="333" y="3783"/>
                  <a:pt x="333" y="3800"/>
                  <a:pt x="337" y="3831"/>
                </a:cubicBezTo>
                <a:cubicBezTo>
                  <a:pt x="332" y="3817"/>
                  <a:pt x="328" y="3791"/>
                  <a:pt x="324" y="3793"/>
                </a:cubicBezTo>
                <a:cubicBezTo>
                  <a:pt x="321" y="3794"/>
                  <a:pt x="316" y="3786"/>
                  <a:pt x="310" y="3770"/>
                </a:cubicBezTo>
                <a:cubicBezTo>
                  <a:pt x="305" y="3754"/>
                  <a:pt x="299" y="3729"/>
                  <a:pt x="292" y="3699"/>
                </a:cubicBezTo>
                <a:cubicBezTo>
                  <a:pt x="285" y="3670"/>
                  <a:pt x="279" y="3636"/>
                  <a:pt x="273" y="3600"/>
                </a:cubicBez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7" y="3489"/>
                </a:lnTo>
                <a:lnTo>
                  <a:pt x="256" y="3487"/>
                </a:lnTo>
                <a:lnTo>
                  <a:pt x="239" y="3351"/>
                </a:lnTo>
                <a:lnTo>
                  <a:pt x="239" y="3351"/>
                </a:lnTo>
                <a:lnTo>
                  <a:pt x="235" y="3253"/>
                </a:lnTo>
                <a:cubicBezTo>
                  <a:pt x="235" y="3225"/>
                  <a:pt x="234" y="3196"/>
                  <a:pt x="235" y="3167"/>
                </a:cubicBezTo>
                <a:lnTo>
                  <a:pt x="235" y="3155"/>
                </a:lnTo>
                <a:lnTo>
                  <a:pt x="235" y="3156"/>
                </a:lnTo>
                <a:cubicBezTo>
                  <a:pt x="235" y="3156"/>
                  <a:pt x="235" y="3155"/>
                  <a:pt x="235" y="3155"/>
                </a:cubicBezTo>
                <a:lnTo>
                  <a:pt x="235" y="3155"/>
                </a:lnTo>
                <a:lnTo>
                  <a:pt x="235" y="3155"/>
                </a:lnTo>
                <a:cubicBezTo>
                  <a:pt x="235" y="3155"/>
                  <a:pt x="235" y="3153"/>
                  <a:pt x="237" y="3151"/>
                </a:cubicBezTo>
                <a:cubicBezTo>
                  <a:pt x="237" y="3151"/>
                  <a:pt x="238" y="3151"/>
                  <a:pt x="238" y="3151"/>
                </a:cubicBezTo>
                <a:close/>
                <a:moveTo>
                  <a:pt x="513" y="3139"/>
                </a:moveTo>
                <a:cubicBezTo>
                  <a:pt x="510" y="3168"/>
                  <a:pt x="507" y="3183"/>
                  <a:pt x="504" y="3183"/>
                </a:cubicBezTo>
                <a:cubicBezTo>
                  <a:pt x="507" y="3183"/>
                  <a:pt x="510" y="3168"/>
                  <a:pt x="513" y="3139"/>
                </a:cubicBezTo>
                <a:close/>
                <a:moveTo>
                  <a:pt x="5976" y="3125"/>
                </a:moveTo>
                <a:cubicBezTo>
                  <a:pt x="5976" y="3144"/>
                  <a:pt x="5977" y="3164"/>
                  <a:pt x="5980" y="3183"/>
                </a:cubicBezTo>
                <a:lnTo>
                  <a:pt x="5980" y="3184"/>
                </a:lnTo>
                <a:cubicBezTo>
                  <a:pt x="5983" y="3190"/>
                  <a:pt x="5983" y="3160"/>
                  <a:pt x="5982" y="3126"/>
                </a:cubicBezTo>
                <a:lnTo>
                  <a:pt x="5976" y="3125"/>
                </a:lnTo>
                <a:close/>
                <a:moveTo>
                  <a:pt x="315" y="3112"/>
                </a:moveTo>
                <a:cubicBezTo>
                  <a:pt x="313" y="3120"/>
                  <a:pt x="311" y="3136"/>
                  <a:pt x="310" y="3139"/>
                </a:cubicBezTo>
                <a:lnTo>
                  <a:pt x="309" y="3138"/>
                </a:lnTo>
                <a:lnTo>
                  <a:pt x="312" y="3127"/>
                </a:lnTo>
                <a:cubicBezTo>
                  <a:pt x="313" y="3122"/>
                  <a:pt x="314" y="3116"/>
                  <a:pt x="315" y="3112"/>
                </a:cubicBezTo>
                <a:close/>
                <a:moveTo>
                  <a:pt x="306" y="3089"/>
                </a:moveTo>
                <a:cubicBezTo>
                  <a:pt x="306" y="3111"/>
                  <a:pt x="307" y="3124"/>
                  <a:pt x="307" y="3132"/>
                </a:cubicBezTo>
                <a:lnTo>
                  <a:pt x="309" y="3138"/>
                </a:lnTo>
                <a:lnTo>
                  <a:pt x="309" y="3139"/>
                </a:lnTo>
                <a:cubicBezTo>
                  <a:pt x="308" y="3142"/>
                  <a:pt x="306" y="3132"/>
                  <a:pt x="306" y="3089"/>
                </a:cubicBezTo>
                <a:close/>
                <a:moveTo>
                  <a:pt x="629" y="3074"/>
                </a:moveTo>
                <a:cubicBezTo>
                  <a:pt x="629" y="3112"/>
                  <a:pt x="628" y="3149"/>
                  <a:pt x="629" y="3174"/>
                </a:cubicBezTo>
                <a:cubicBezTo>
                  <a:pt x="628" y="3149"/>
                  <a:pt x="629" y="3112"/>
                  <a:pt x="629" y="3074"/>
                </a:cubicBezTo>
                <a:close/>
                <a:moveTo>
                  <a:pt x="387" y="3071"/>
                </a:moveTo>
                <a:cubicBezTo>
                  <a:pt x="382" y="3128"/>
                  <a:pt x="378" y="3188"/>
                  <a:pt x="374" y="3122"/>
                </a:cubicBezTo>
                <a:cubicBezTo>
                  <a:pt x="378" y="3188"/>
                  <a:pt x="382" y="3128"/>
                  <a:pt x="387" y="3071"/>
                </a:cubicBezTo>
                <a:close/>
                <a:moveTo>
                  <a:pt x="361" y="3052"/>
                </a:moveTo>
                <a:lnTo>
                  <a:pt x="375" y="3052"/>
                </a:lnTo>
                <a:lnTo>
                  <a:pt x="374" y="3122"/>
                </a:lnTo>
                <a:lnTo>
                  <a:pt x="370" y="3183"/>
                </a:lnTo>
                <a:lnTo>
                  <a:pt x="357" y="3217"/>
                </a:lnTo>
                <a:lnTo>
                  <a:pt x="357" y="3251"/>
                </a:lnTo>
                <a:lnTo>
                  <a:pt x="357" y="3217"/>
                </a:lnTo>
                <a:cubicBezTo>
                  <a:pt x="356" y="3189"/>
                  <a:pt x="357" y="3162"/>
                  <a:pt x="358" y="3135"/>
                </a:cubicBezTo>
                <a:lnTo>
                  <a:pt x="361" y="3052"/>
                </a:lnTo>
                <a:close/>
                <a:moveTo>
                  <a:pt x="157" y="3010"/>
                </a:moveTo>
                <a:lnTo>
                  <a:pt x="157" y="3012"/>
                </a:lnTo>
                <a:cubicBezTo>
                  <a:pt x="158" y="3016"/>
                  <a:pt x="158" y="3025"/>
                  <a:pt x="158" y="3041"/>
                </a:cubicBezTo>
                <a:cubicBezTo>
                  <a:pt x="158" y="3025"/>
                  <a:pt x="158" y="3016"/>
                  <a:pt x="157" y="3012"/>
                </a:cubicBezTo>
                <a:lnTo>
                  <a:pt x="157" y="3010"/>
                </a:lnTo>
                <a:close/>
                <a:moveTo>
                  <a:pt x="157" y="3010"/>
                </a:moveTo>
                <a:lnTo>
                  <a:pt x="157" y="3010"/>
                </a:lnTo>
                <a:lnTo>
                  <a:pt x="157" y="3010"/>
                </a:lnTo>
                <a:lnTo>
                  <a:pt x="157" y="3010"/>
                </a:lnTo>
                <a:close/>
                <a:moveTo>
                  <a:pt x="156" y="3008"/>
                </a:moveTo>
                <a:lnTo>
                  <a:pt x="156" y="3009"/>
                </a:lnTo>
                <a:lnTo>
                  <a:pt x="157" y="3010"/>
                </a:lnTo>
                <a:lnTo>
                  <a:pt x="156" y="3009"/>
                </a:lnTo>
                <a:lnTo>
                  <a:pt x="156" y="3008"/>
                </a:lnTo>
                <a:close/>
                <a:moveTo>
                  <a:pt x="154" y="3006"/>
                </a:moveTo>
                <a:cubicBezTo>
                  <a:pt x="155" y="3006"/>
                  <a:pt x="155" y="3006"/>
                  <a:pt x="156" y="3007"/>
                </a:cubicBezTo>
                <a:lnTo>
                  <a:pt x="156" y="3008"/>
                </a:lnTo>
                <a:lnTo>
                  <a:pt x="156" y="3007"/>
                </a:lnTo>
                <a:cubicBezTo>
                  <a:pt x="155" y="3007"/>
                  <a:pt x="155" y="3006"/>
                  <a:pt x="154" y="3006"/>
                </a:cubicBezTo>
                <a:close/>
                <a:moveTo>
                  <a:pt x="170" y="2999"/>
                </a:moveTo>
                <a:cubicBezTo>
                  <a:pt x="165" y="3032"/>
                  <a:pt x="162" y="3056"/>
                  <a:pt x="158" y="3041"/>
                </a:cubicBezTo>
                <a:cubicBezTo>
                  <a:pt x="162" y="3056"/>
                  <a:pt x="165" y="3032"/>
                  <a:pt x="170" y="2999"/>
                </a:cubicBezTo>
                <a:close/>
                <a:moveTo>
                  <a:pt x="5985" y="2968"/>
                </a:moveTo>
                <a:cubicBezTo>
                  <a:pt x="5984" y="2968"/>
                  <a:pt x="5983" y="2974"/>
                  <a:pt x="5983" y="2984"/>
                </a:cubicBezTo>
                <a:cubicBezTo>
                  <a:pt x="5983" y="2999"/>
                  <a:pt x="5985" y="3020"/>
                  <a:pt x="5985" y="3044"/>
                </a:cubicBezTo>
                <a:cubicBezTo>
                  <a:pt x="5985" y="3069"/>
                  <a:pt x="5985" y="3097"/>
                  <a:pt x="5985" y="3125"/>
                </a:cubicBezTo>
                <a:cubicBezTo>
                  <a:pt x="5989" y="3137"/>
                  <a:pt x="5989" y="3031"/>
                  <a:pt x="5997" y="3099"/>
                </a:cubicBezTo>
                <a:lnTo>
                  <a:pt x="5997" y="3100"/>
                </a:lnTo>
                <a:cubicBezTo>
                  <a:pt x="6001" y="3135"/>
                  <a:pt x="5999" y="3056"/>
                  <a:pt x="5997" y="3024"/>
                </a:cubicBezTo>
                <a:cubicBezTo>
                  <a:pt x="5992" y="2992"/>
                  <a:pt x="5989" y="2975"/>
                  <a:pt x="5986" y="2970"/>
                </a:cubicBezTo>
                <a:cubicBezTo>
                  <a:pt x="5986" y="2968"/>
                  <a:pt x="5985" y="2968"/>
                  <a:pt x="5985" y="2968"/>
                </a:cubicBezTo>
                <a:close/>
                <a:moveTo>
                  <a:pt x="618" y="2941"/>
                </a:moveTo>
                <a:cubicBezTo>
                  <a:pt x="620" y="2942"/>
                  <a:pt x="621" y="2950"/>
                  <a:pt x="621" y="2963"/>
                </a:cubicBezTo>
                <a:cubicBezTo>
                  <a:pt x="621" y="2946"/>
                  <a:pt x="620" y="2937"/>
                  <a:pt x="616" y="2943"/>
                </a:cubicBezTo>
                <a:cubicBezTo>
                  <a:pt x="617" y="2941"/>
                  <a:pt x="618" y="2941"/>
                  <a:pt x="618" y="2941"/>
                </a:cubicBezTo>
                <a:close/>
                <a:moveTo>
                  <a:pt x="111" y="2906"/>
                </a:moveTo>
                <a:lnTo>
                  <a:pt x="98" y="3142"/>
                </a:lnTo>
                <a:lnTo>
                  <a:pt x="97" y="3116"/>
                </a:lnTo>
                <a:cubicBezTo>
                  <a:pt x="98" y="3085"/>
                  <a:pt x="100" y="3057"/>
                  <a:pt x="101" y="3031"/>
                </a:cubicBezTo>
                <a:cubicBezTo>
                  <a:pt x="103" y="3005"/>
                  <a:pt x="105" y="2979"/>
                  <a:pt x="107" y="2956"/>
                </a:cubicBezTo>
                <a:cubicBezTo>
                  <a:pt x="109" y="2939"/>
                  <a:pt x="110" y="2922"/>
                  <a:pt x="111" y="2906"/>
                </a:cubicBezTo>
                <a:close/>
                <a:moveTo>
                  <a:pt x="320" y="2889"/>
                </a:moveTo>
                <a:lnTo>
                  <a:pt x="319" y="2893"/>
                </a:lnTo>
                <a:cubicBezTo>
                  <a:pt x="318" y="2896"/>
                  <a:pt x="317" y="2899"/>
                  <a:pt x="315" y="2904"/>
                </a:cubicBezTo>
                <a:cubicBezTo>
                  <a:pt x="317" y="2898"/>
                  <a:pt x="318" y="2893"/>
                  <a:pt x="320" y="2889"/>
                </a:cubicBezTo>
                <a:lnTo>
                  <a:pt x="320" y="2889"/>
                </a:lnTo>
                <a:close/>
                <a:moveTo>
                  <a:pt x="326" y="2879"/>
                </a:moveTo>
                <a:cubicBezTo>
                  <a:pt x="325" y="2879"/>
                  <a:pt x="323" y="2881"/>
                  <a:pt x="321" y="2885"/>
                </a:cubicBezTo>
                <a:lnTo>
                  <a:pt x="320" y="2889"/>
                </a:lnTo>
                <a:lnTo>
                  <a:pt x="320" y="2888"/>
                </a:lnTo>
                <a:cubicBezTo>
                  <a:pt x="322" y="2882"/>
                  <a:pt x="325" y="2878"/>
                  <a:pt x="326" y="2879"/>
                </a:cubicBezTo>
                <a:close/>
                <a:moveTo>
                  <a:pt x="48" y="2852"/>
                </a:moveTo>
                <a:cubicBezTo>
                  <a:pt x="43" y="2890"/>
                  <a:pt x="40" y="2928"/>
                  <a:pt x="40" y="2967"/>
                </a:cubicBezTo>
                <a:lnTo>
                  <a:pt x="40" y="2967"/>
                </a:lnTo>
                <a:cubicBezTo>
                  <a:pt x="41" y="2928"/>
                  <a:pt x="43" y="2890"/>
                  <a:pt x="48" y="2852"/>
                </a:cubicBezTo>
                <a:close/>
                <a:moveTo>
                  <a:pt x="779" y="2669"/>
                </a:moveTo>
                <a:cubicBezTo>
                  <a:pt x="765" y="2710"/>
                  <a:pt x="766" y="2688"/>
                  <a:pt x="761" y="2689"/>
                </a:cubicBezTo>
                <a:cubicBezTo>
                  <a:pt x="749" y="2758"/>
                  <a:pt x="733" y="2842"/>
                  <a:pt x="749" y="2807"/>
                </a:cubicBezTo>
                <a:lnTo>
                  <a:pt x="770" y="2727"/>
                </a:lnTo>
                <a:cubicBezTo>
                  <a:pt x="773" y="2708"/>
                  <a:pt x="776" y="2688"/>
                  <a:pt x="779" y="2669"/>
                </a:cubicBezTo>
                <a:close/>
                <a:moveTo>
                  <a:pt x="438" y="2663"/>
                </a:moveTo>
                <a:lnTo>
                  <a:pt x="423" y="2760"/>
                </a:lnTo>
                <a:lnTo>
                  <a:pt x="409" y="2858"/>
                </a:lnTo>
                <a:lnTo>
                  <a:pt x="423" y="2760"/>
                </a:lnTo>
                <a:lnTo>
                  <a:pt x="438" y="2663"/>
                </a:lnTo>
                <a:close/>
                <a:moveTo>
                  <a:pt x="5924" y="2604"/>
                </a:moveTo>
                <a:cubicBezTo>
                  <a:pt x="5925" y="2614"/>
                  <a:pt x="5923" y="2616"/>
                  <a:pt x="5920" y="2612"/>
                </a:cubicBezTo>
                <a:lnTo>
                  <a:pt x="5920" y="2611"/>
                </a:lnTo>
                <a:lnTo>
                  <a:pt x="5924" y="2604"/>
                </a:lnTo>
                <a:close/>
                <a:moveTo>
                  <a:pt x="610" y="2591"/>
                </a:moveTo>
                <a:lnTo>
                  <a:pt x="609" y="2595"/>
                </a:lnTo>
                <a:lnTo>
                  <a:pt x="615" y="2635"/>
                </a:lnTo>
                <a:cubicBezTo>
                  <a:pt x="609" y="2657"/>
                  <a:pt x="606" y="2680"/>
                  <a:pt x="605" y="2702"/>
                </a:cubicBezTo>
                <a:cubicBezTo>
                  <a:pt x="604" y="2729"/>
                  <a:pt x="600" y="2755"/>
                  <a:pt x="594" y="2780"/>
                </a:cubicBezTo>
                <a:cubicBezTo>
                  <a:pt x="586" y="2793"/>
                  <a:pt x="580" y="2807"/>
                  <a:pt x="573" y="2820"/>
                </a:cubicBezTo>
                <a:lnTo>
                  <a:pt x="569" y="2849"/>
                </a:lnTo>
                <a:lnTo>
                  <a:pt x="565" y="2849"/>
                </a:lnTo>
                <a:lnTo>
                  <a:pt x="564" y="2849"/>
                </a:lnTo>
                <a:lnTo>
                  <a:pt x="568" y="2819"/>
                </a:lnTo>
                <a:cubicBezTo>
                  <a:pt x="562" y="2793"/>
                  <a:pt x="580" y="2719"/>
                  <a:pt x="590" y="2661"/>
                </a:cubicBezTo>
                <a:lnTo>
                  <a:pt x="610" y="2593"/>
                </a:lnTo>
                <a:lnTo>
                  <a:pt x="610" y="2591"/>
                </a:lnTo>
                <a:close/>
                <a:moveTo>
                  <a:pt x="5907" y="2581"/>
                </a:moveTo>
                <a:lnTo>
                  <a:pt x="5920" y="2611"/>
                </a:lnTo>
                <a:lnTo>
                  <a:pt x="5919" y="2611"/>
                </a:lnTo>
                <a:cubicBezTo>
                  <a:pt x="5916" y="2607"/>
                  <a:pt x="5912" y="2596"/>
                  <a:pt x="5907" y="2581"/>
                </a:cubicBezTo>
                <a:close/>
                <a:moveTo>
                  <a:pt x="696" y="2579"/>
                </a:moveTo>
                <a:cubicBezTo>
                  <a:pt x="686" y="2611"/>
                  <a:pt x="677" y="2643"/>
                  <a:pt x="671" y="2676"/>
                </a:cubicBezTo>
                <a:lnTo>
                  <a:pt x="670" y="2676"/>
                </a:lnTo>
                <a:cubicBezTo>
                  <a:pt x="677" y="2643"/>
                  <a:pt x="686" y="2611"/>
                  <a:pt x="696" y="2579"/>
                </a:cubicBezTo>
                <a:close/>
                <a:moveTo>
                  <a:pt x="516" y="2573"/>
                </a:moveTo>
                <a:lnTo>
                  <a:pt x="518" y="2581"/>
                </a:lnTo>
                <a:cubicBezTo>
                  <a:pt x="516" y="2581"/>
                  <a:pt x="516" y="2578"/>
                  <a:pt x="516" y="2573"/>
                </a:cubicBezTo>
                <a:lnTo>
                  <a:pt x="516" y="2573"/>
                </a:lnTo>
                <a:close/>
                <a:moveTo>
                  <a:pt x="516" y="2573"/>
                </a:moveTo>
                <a:lnTo>
                  <a:pt x="516" y="2573"/>
                </a:lnTo>
                <a:lnTo>
                  <a:pt x="516" y="2573"/>
                </a:lnTo>
                <a:lnTo>
                  <a:pt x="516" y="2573"/>
                </a:lnTo>
                <a:close/>
                <a:moveTo>
                  <a:pt x="520" y="2546"/>
                </a:moveTo>
                <a:lnTo>
                  <a:pt x="516" y="2573"/>
                </a:lnTo>
                <a:lnTo>
                  <a:pt x="519" y="2553"/>
                </a:lnTo>
                <a:lnTo>
                  <a:pt x="520" y="2546"/>
                </a:lnTo>
                <a:close/>
                <a:moveTo>
                  <a:pt x="858" y="2541"/>
                </a:moveTo>
                <a:cubicBezTo>
                  <a:pt x="857" y="2541"/>
                  <a:pt x="857" y="2541"/>
                  <a:pt x="857" y="2542"/>
                </a:cubicBezTo>
                <a:cubicBezTo>
                  <a:pt x="852" y="2547"/>
                  <a:pt x="840" y="2578"/>
                  <a:pt x="834" y="2594"/>
                </a:cubicBezTo>
                <a:lnTo>
                  <a:pt x="820" y="2652"/>
                </a:lnTo>
                <a:cubicBezTo>
                  <a:pt x="827" y="2645"/>
                  <a:pt x="829" y="2662"/>
                  <a:pt x="847" y="2591"/>
                </a:cubicBezTo>
                <a:cubicBezTo>
                  <a:pt x="852" y="2576"/>
                  <a:pt x="856" y="2561"/>
                  <a:pt x="858" y="2546"/>
                </a:cubicBezTo>
                <a:lnTo>
                  <a:pt x="859" y="2546"/>
                </a:lnTo>
                <a:cubicBezTo>
                  <a:pt x="859" y="2542"/>
                  <a:pt x="859" y="2540"/>
                  <a:pt x="858" y="2541"/>
                </a:cubicBezTo>
                <a:close/>
                <a:moveTo>
                  <a:pt x="533" y="2489"/>
                </a:moveTo>
                <a:lnTo>
                  <a:pt x="520" y="2546"/>
                </a:lnTo>
                <a:lnTo>
                  <a:pt x="521" y="2539"/>
                </a:lnTo>
                <a:cubicBezTo>
                  <a:pt x="524" y="2525"/>
                  <a:pt x="528" y="2507"/>
                  <a:pt x="533" y="2489"/>
                </a:cubicBezTo>
                <a:close/>
                <a:moveTo>
                  <a:pt x="595" y="2420"/>
                </a:moveTo>
                <a:cubicBezTo>
                  <a:pt x="595" y="2420"/>
                  <a:pt x="594" y="2421"/>
                  <a:pt x="594" y="2422"/>
                </a:cubicBezTo>
                <a:cubicBezTo>
                  <a:pt x="588" y="2437"/>
                  <a:pt x="583" y="2455"/>
                  <a:pt x="576" y="2477"/>
                </a:cubicBezTo>
                <a:cubicBezTo>
                  <a:pt x="573" y="2488"/>
                  <a:pt x="569" y="2500"/>
                  <a:pt x="566" y="2514"/>
                </a:cubicBezTo>
                <a:cubicBezTo>
                  <a:pt x="564" y="2527"/>
                  <a:pt x="561" y="2542"/>
                  <a:pt x="558" y="2560"/>
                </a:cubicBezTo>
                <a:cubicBezTo>
                  <a:pt x="571" y="2506"/>
                  <a:pt x="584" y="2479"/>
                  <a:pt x="596" y="2428"/>
                </a:cubicBezTo>
                <a:lnTo>
                  <a:pt x="594" y="2428"/>
                </a:lnTo>
                <a:cubicBezTo>
                  <a:pt x="595" y="2423"/>
                  <a:pt x="595" y="2419"/>
                  <a:pt x="595" y="2420"/>
                </a:cubicBezTo>
                <a:close/>
                <a:moveTo>
                  <a:pt x="342" y="2402"/>
                </a:moveTo>
                <a:lnTo>
                  <a:pt x="342" y="2403"/>
                </a:lnTo>
                <a:cubicBezTo>
                  <a:pt x="342" y="2403"/>
                  <a:pt x="343" y="2404"/>
                  <a:pt x="343" y="2404"/>
                </a:cubicBezTo>
                <a:cubicBezTo>
                  <a:pt x="342" y="2404"/>
                  <a:pt x="342" y="2403"/>
                  <a:pt x="342" y="2402"/>
                </a:cubicBezTo>
                <a:lnTo>
                  <a:pt x="342" y="2402"/>
                </a:lnTo>
                <a:close/>
                <a:moveTo>
                  <a:pt x="5987" y="2385"/>
                </a:moveTo>
                <a:cubicBezTo>
                  <a:pt x="5987" y="2391"/>
                  <a:pt x="5997" y="2436"/>
                  <a:pt x="5996" y="2442"/>
                </a:cubicBezTo>
                <a:cubicBezTo>
                  <a:pt x="5997" y="2435"/>
                  <a:pt x="5987" y="2391"/>
                  <a:pt x="5987" y="2385"/>
                </a:cubicBezTo>
                <a:close/>
                <a:moveTo>
                  <a:pt x="365" y="2295"/>
                </a:moveTo>
                <a:cubicBezTo>
                  <a:pt x="350" y="2353"/>
                  <a:pt x="343" y="2388"/>
                  <a:pt x="342" y="2400"/>
                </a:cubicBezTo>
                <a:lnTo>
                  <a:pt x="342" y="2402"/>
                </a:lnTo>
                <a:lnTo>
                  <a:pt x="342" y="2402"/>
                </a:lnTo>
                <a:cubicBezTo>
                  <a:pt x="342" y="2393"/>
                  <a:pt x="348" y="2358"/>
                  <a:pt x="365" y="2295"/>
                </a:cubicBezTo>
                <a:close/>
                <a:moveTo>
                  <a:pt x="739" y="2286"/>
                </a:moveTo>
                <a:cubicBezTo>
                  <a:pt x="734" y="2316"/>
                  <a:pt x="726" y="2346"/>
                  <a:pt x="716" y="2374"/>
                </a:cubicBezTo>
                <a:cubicBezTo>
                  <a:pt x="703" y="2412"/>
                  <a:pt x="691" y="2455"/>
                  <a:pt x="681" y="2493"/>
                </a:cubicBezTo>
                <a:lnTo>
                  <a:pt x="668" y="2506"/>
                </a:lnTo>
                <a:cubicBezTo>
                  <a:pt x="665" y="2503"/>
                  <a:pt x="661" y="2510"/>
                  <a:pt x="657" y="2525"/>
                </a:cubicBezTo>
                <a:cubicBezTo>
                  <a:pt x="652" y="2541"/>
                  <a:pt x="649" y="2563"/>
                  <a:pt x="645" y="2585"/>
                </a:cubicBezTo>
                <a:cubicBezTo>
                  <a:pt x="625" y="2667"/>
                  <a:pt x="614" y="2736"/>
                  <a:pt x="619" y="2659"/>
                </a:cubicBezTo>
                <a:cubicBezTo>
                  <a:pt x="623" y="2630"/>
                  <a:pt x="618" y="2635"/>
                  <a:pt x="615" y="2632"/>
                </a:cubicBezTo>
                <a:cubicBezTo>
                  <a:pt x="619" y="2612"/>
                  <a:pt x="623" y="2592"/>
                  <a:pt x="628" y="2570"/>
                </a:cubicBezTo>
                <a:cubicBezTo>
                  <a:pt x="632" y="2548"/>
                  <a:pt x="638" y="2526"/>
                  <a:pt x="645" y="2504"/>
                </a:cubicBezTo>
                <a:lnTo>
                  <a:pt x="645" y="2504"/>
                </a:lnTo>
                <a:lnTo>
                  <a:pt x="649" y="2505"/>
                </a:lnTo>
                <a:cubicBezTo>
                  <a:pt x="655" y="2498"/>
                  <a:pt x="665" y="2470"/>
                  <a:pt x="677" y="2435"/>
                </a:cubicBezTo>
                <a:cubicBezTo>
                  <a:pt x="686" y="2411"/>
                  <a:pt x="696" y="2385"/>
                  <a:pt x="706" y="2360"/>
                </a:cubicBezTo>
                <a:cubicBezTo>
                  <a:pt x="716" y="2334"/>
                  <a:pt x="725" y="2310"/>
                  <a:pt x="734" y="2290"/>
                </a:cubicBezTo>
                <a:lnTo>
                  <a:pt x="739" y="2286"/>
                </a:lnTo>
                <a:close/>
                <a:moveTo>
                  <a:pt x="656" y="2277"/>
                </a:moveTo>
                <a:cubicBezTo>
                  <a:pt x="659" y="2276"/>
                  <a:pt x="643" y="2324"/>
                  <a:pt x="630" y="2364"/>
                </a:cubicBezTo>
                <a:lnTo>
                  <a:pt x="620" y="2393"/>
                </a:lnTo>
                <a:cubicBezTo>
                  <a:pt x="618" y="2402"/>
                  <a:pt x="616" y="2411"/>
                  <a:pt x="614" y="2418"/>
                </a:cubicBezTo>
                <a:cubicBezTo>
                  <a:pt x="610" y="2432"/>
                  <a:pt x="609" y="2442"/>
                  <a:pt x="610" y="2443"/>
                </a:cubicBezTo>
                <a:lnTo>
                  <a:pt x="623" y="2406"/>
                </a:lnTo>
                <a:cubicBezTo>
                  <a:pt x="646" y="2372"/>
                  <a:pt x="662" y="2366"/>
                  <a:pt x="700" y="2285"/>
                </a:cubicBezTo>
                <a:lnTo>
                  <a:pt x="700" y="2305"/>
                </a:lnTo>
                <a:cubicBezTo>
                  <a:pt x="692" y="2333"/>
                  <a:pt x="684" y="2360"/>
                  <a:pt x="676" y="2388"/>
                </a:cubicBezTo>
                <a:cubicBezTo>
                  <a:pt x="670" y="2401"/>
                  <a:pt x="669" y="2418"/>
                  <a:pt x="665" y="2433"/>
                </a:cubicBezTo>
                <a:cubicBezTo>
                  <a:pt x="661" y="2447"/>
                  <a:pt x="657" y="2463"/>
                  <a:pt x="652" y="2480"/>
                </a:cubicBezTo>
                <a:lnTo>
                  <a:pt x="650" y="2481"/>
                </a:lnTo>
                <a:lnTo>
                  <a:pt x="641" y="2482"/>
                </a:lnTo>
                <a:cubicBezTo>
                  <a:pt x="634" y="2507"/>
                  <a:pt x="626" y="2533"/>
                  <a:pt x="620" y="2559"/>
                </a:cubicBezTo>
                <a:lnTo>
                  <a:pt x="616" y="2548"/>
                </a:lnTo>
                <a:lnTo>
                  <a:pt x="599" y="2605"/>
                </a:lnTo>
                <a:cubicBezTo>
                  <a:pt x="582" y="2665"/>
                  <a:pt x="580" y="2651"/>
                  <a:pt x="574" y="2662"/>
                </a:cubicBezTo>
                <a:lnTo>
                  <a:pt x="563" y="2719"/>
                </a:lnTo>
                <a:lnTo>
                  <a:pt x="545" y="2783"/>
                </a:lnTo>
                <a:cubicBezTo>
                  <a:pt x="543" y="2771"/>
                  <a:pt x="536" y="2801"/>
                  <a:pt x="529" y="2836"/>
                </a:cubicBezTo>
                <a:lnTo>
                  <a:pt x="526" y="2848"/>
                </a:lnTo>
                <a:lnTo>
                  <a:pt x="509" y="2908"/>
                </a:lnTo>
                <a:cubicBezTo>
                  <a:pt x="503" y="2941"/>
                  <a:pt x="498" y="2981"/>
                  <a:pt x="492" y="3018"/>
                </a:cubicBezTo>
                <a:lnTo>
                  <a:pt x="487" y="3030"/>
                </a:lnTo>
                <a:lnTo>
                  <a:pt x="479" y="2930"/>
                </a:lnTo>
                <a:cubicBezTo>
                  <a:pt x="480" y="2902"/>
                  <a:pt x="481" y="2887"/>
                  <a:pt x="480" y="2882"/>
                </a:cubicBezTo>
                <a:cubicBezTo>
                  <a:pt x="479" y="2876"/>
                  <a:pt x="477" y="2883"/>
                  <a:pt x="473" y="2902"/>
                </a:cubicBezTo>
                <a:cubicBezTo>
                  <a:pt x="469" y="2899"/>
                  <a:pt x="467" y="2891"/>
                  <a:pt x="475" y="2825"/>
                </a:cubicBezTo>
                <a:cubicBezTo>
                  <a:pt x="477" y="2807"/>
                  <a:pt x="480" y="2788"/>
                  <a:pt x="482" y="2770"/>
                </a:cubicBezTo>
                <a:lnTo>
                  <a:pt x="512" y="2706"/>
                </a:lnTo>
                <a:cubicBezTo>
                  <a:pt x="514" y="2705"/>
                  <a:pt x="515" y="2721"/>
                  <a:pt x="522" y="2681"/>
                </a:cubicBezTo>
                <a:cubicBezTo>
                  <a:pt x="530" y="2637"/>
                  <a:pt x="523" y="2653"/>
                  <a:pt x="523" y="2645"/>
                </a:cubicBezTo>
                <a:lnTo>
                  <a:pt x="543" y="2551"/>
                </a:lnTo>
                <a:cubicBezTo>
                  <a:pt x="547" y="2536"/>
                  <a:pt x="550" y="2520"/>
                  <a:pt x="554" y="2505"/>
                </a:cubicBezTo>
                <a:cubicBezTo>
                  <a:pt x="558" y="2490"/>
                  <a:pt x="563" y="2474"/>
                  <a:pt x="568" y="2459"/>
                </a:cubicBezTo>
                <a:cubicBezTo>
                  <a:pt x="576" y="2434"/>
                  <a:pt x="586" y="2400"/>
                  <a:pt x="596" y="2374"/>
                </a:cubicBezTo>
                <a:cubicBezTo>
                  <a:pt x="607" y="2348"/>
                  <a:pt x="615" y="2330"/>
                  <a:pt x="617" y="2336"/>
                </a:cubicBezTo>
                <a:cubicBezTo>
                  <a:pt x="620" y="2342"/>
                  <a:pt x="620" y="2359"/>
                  <a:pt x="640" y="2309"/>
                </a:cubicBezTo>
                <a:cubicBezTo>
                  <a:pt x="648" y="2290"/>
                  <a:pt x="653" y="2280"/>
                  <a:pt x="655" y="2277"/>
                </a:cubicBezTo>
                <a:cubicBezTo>
                  <a:pt x="655" y="2277"/>
                  <a:pt x="655" y="2277"/>
                  <a:pt x="656" y="2277"/>
                </a:cubicBezTo>
                <a:close/>
                <a:moveTo>
                  <a:pt x="195" y="2275"/>
                </a:moveTo>
                <a:lnTo>
                  <a:pt x="196" y="2275"/>
                </a:lnTo>
                <a:lnTo>
                  <a:pt x="196" y="2275"/>
                </a:lnTo>
                <a:lnTo>
                  <a:pt x="195" y="2275"/>
                </a:lnTo>
                <a:close/>
                <a:moveTo>
                  <a:pt x="5847" y="2274"/>
                </a:moveTo>
                <a:cubicBezTo>
                  <a:pt x="5849" y="2288"/>
                  <a:pt x="5845" y="2288"/>
                  <a:pt x="5847" y="2303"/>
                </a:cubicBezTo>
                <a:cubicBezTo>
                  <a:pt x="5845" y="2288"/>
                  <a:pt x="5848" y="2288"/>
                  <a:pt x="5847" y="2274"/>
                </a:cubicBezTo>
                <a:close/>
                <a:moveTo>
                  <a:pt x="563" y="2254"/>
                </a:moveTo>
                <a:cubicBezTo>
                  <a:pt x="567" y="2253"/>
                  <a:pt x="561" y="2276"/>
                  <a:pt x="552" y="2308"/>
                </a:cubicBezTo>
                <a:lnTo>
                  <a:pt x="534" y="2362"/>
                </a:lnTo>
                <a:cubicBezTo>
                  <a:pt x="529" y="2381"/>
                  <a:pt x="524" y="2399"/>
                  <a:pt x="520" y="2415"/>
                </a:cubicBezTo>
                <a:cubicBezTo>
                  <a:pt x="510" y="2451"/>
                  <a:pt x="500" y="2484"/>
                  <a:pt x="497" y="2507"/>
                </a:cubicBezTo>
                <a:cubicBezTo>
                  <a:pt x="493" y="2530"/>
                  <a:pt x="492" y="2543"/>
                  <a:pt x="497" y="2539"/>
                </a:cubicBezTo>
                <a:cubicBezTo>
                  <a:pt x="464" y="2668"/>
                  <a:pt x="475" y="2601"/>
                  <a:pt x="486" y="2538"/>
                </a:cubicBezTo>
                <a:cubicBezTo>
                  <a:pt x="494" y="2488"/>
                  <a:pt x="509" y="2439"/>
                  <a:pt x="512" y="2410"/>
                </a:cubicBezTo>
                <a:cubicBezTo>
                  <a:pt x="525" y="2357"/>
                  <a:pt x="542" y="2305"/>
                  <a:pt x="562" y="2254"/>
                </a:cubicBezTo>
                <a:cubicBezTo>
                  <a:pt x="562" y="2254"/>
                  <a:pt x="563" y="2254"/>
                  <a:pt x="563" y="2254"/>
                </a:cubicBezTo>
                <a:close/>
                <a:moveTo>
                  <a:pt x="613" y="2196"/>
                </a:moveTo>
                <a:cubicBezTo>
                  <a:pt x="607" y="2214"/>
                  <a:pt x="599" y="2232"/>
                  <a:pt x="593" y="2250"/>
                </a:cubicBezTo>
                <a:lnTo>
                  <a:pt x="576" y="2304"/>
                </a:lnTo>
                <a:lnTo>
                  <a:pt x="593" y="2250"/>
                </a:lnTo>
                <a:cubicBezTo>
                  <a:pt x="599" y="2232"/>
                  <a:pt x="607" y="2214"/>
                  <a:pt x="613" y="2196"/>
                </a:cubicBezTo>
                <a:close/>
                <a:moveTo>
                  <a:pt x="422" y="2163"/>
                </a:moveTo>
                <a:cubicBezTo>
                  <a:pt x="426" y="2164"/>
                  <a:pt x="424" y="2165"/>
                  <a:pt x="424" y="2169"/>
                </a:cubicBezTo>
                <a:cubicBezTo>
                  <a:pt x="424" y="2166"/>
                  <a:pt x="423" y="2163"/>
                  <a:pt x="422" y="2163"/>
                </a:cubicBezTo>
                <a:cubicBezTo>
                  <a:pt x="419" y="2162"/>
                  <a:pt x="410" y="2172"/>
                  <a:pt x="398" y="2196"/>
                </a:cubicBezTo>
                <a:cubicBezTo>
                  <a:pt x="410" y="2172"/>
                  <a:pt x="418" y="2161"/>
                  <a:pt x="422" y="2163"/>
                </a:cubicBezTo>
                <a:close/>
                <a:moveTo>
                  <a:pt x="615" y="2130"/>
                </a:moveTo>
                <a:lnTo>
                  <a:pt x="615" y="2130"/>
                </a:lnTo>
                <a:lnTo>
                  <a:pt x="606" y="2145"/>
                </a:lnTo>
                <a:lnTo>
                  <a:pt x="615" y="2130"/>
                </a:lnTo>
                <a:close/>
                <a:moveTo>
                  <a:pt x="557" y="2106"/>
                </a:moveTo>
                <a:cubicBezTo>
                  <a:pt x="557" y="2106"/>
                  <a:pt x="557" y="2106"/>
                  <a:pt x="558" y="2106"/>
                </a:cubicBezTo>
                <a:cubicBezTo>
                  <a:pt x="551" y="2139"/>
                  <a:pt x="534" y="2192"/>
                  <a:pt x="517" y="2252"/>
                </a:cubicBezTo>
                <a:lnTo>
                  <a:pt x="472" y="2436"/>
                </a:lnTo>
                <a:lnTo>
                  <a:pt x="472" y="2438"/>
                </a:lnTo>
                <a:cubicBezTo>
                  <a:pt x="458" y="2486"/>
                  <a:pt x="450" y="2533"/>
                  <a:pt x="442" y="2572"/>
                </a:cubicBezTo>
                <a:cubicBezTo>
                  <a:pt x="439" y="2591"/>
                  <a:pt x="436" y="2609"/>
                  <a:pt x="434" y="2624"/>
                </a:cubicBezTo>
                <a:cubicBezTo>
                  <a:pt x="431" y="2640"/>
                  <a:pt x="431" y="2653"/>
                  <a:pt x="431" y="2663"/>
                </a:cubicBezTo>
                <a:lnTo>
                  <a:pt x="415" y="2759"/>
                </a:lnTo>
                <a:cubicBezTo>
                  <a:pt x="414" y="2777"/>
                  <a:pt x="411" y="2794"/>
                  <a:pt x="404" y="2811"/>
                </a:cubicBezTo>
                <a:cubicBezTo>
                  <a:pt x="397" y="2804"/>
                  <a:pt x="379" y="2905"/>
                  <a:pt x="372" y="2951"/>
                </a:cubicBezTo>
                <a:cubicBezTo>
                  <a:pt x="368" y="2973"/>
                  <a:pt x="362" y="2993"/>
                  <a:pt x="354" y="3014"/>
                </a:cubicBezTo>
                <a:cubicBezTo>
                  <a:pt x="345" y="3047"/>
                  <a:pt x="340" y="3081"/>
                  <a:pt x="339" y="3116"/>
                </a:cubicBezTo>
                <a:cubicBezTo>
                  <a:pt x="341" y="3122"/>
                  <a:pt x="345" y="3114"/>
                  <a:pt x="345" y="3134"/>
                </a:cubicBezTo>
                <a:cubicBezTo>
                  <a:pt x="341" y="3166"/>
                  <a:pt x="342" y="3197"/>
                  <a:pt x="348" y="3229"/>
                </a:cubicBezTo>
                <a:cubicBezTo>
                  <a:pt x="352" y="3236"/>
                  <a:pt x="355" y="3244"/>
                  <a:pt x="354" y="3253"/>
                </a:cubicBezTo>
                <a:lnTo>
                  <a:pt x="354" y="3254"/>
                </a:lnTo>
                <a:lnTo>
                  <a:pt x="354" y="3302"/>
                </a:lnTo>
                <a:cubicBezTo>
                  <a:pt x="354" y="3319"/>
                  <a:pt x="354" y="3335"/>
                  <a:pt x="356" y="3351"/>
                </a:cubicBezTo>
                <a:cubicBezTo>
                  <a:pt x="355" y="3351"/>
                  <a:pt x="354" y="3351"/>
                  <a:pt x="354" y="3352"/>
                </a:cubicBezTo>
                <a:lnTo>
                  <a:pt x="353" y="3355"/>
                </a:lnTo>
                <a:lnTo>
                  <a:pt x="352" y="3369"/>
                </a:lnTo>
                <a:cubicBezTo>
                  <a:pt x="349" y="3378"/>
                  <a:pt x="345" y="3364"/>
                  <a:pt x="342" y="3341"/>
                </a:cubicBezTo>
                <a:cubicBezTo>
                  <a:pt x="337" y="3311"/>
                  <a:pt x="334" y="3268"/>
                  <a:pt x="330" y="3251"/>
                </a:cubicBezTo>
                <a:cubicBezTo>
                  <a:pt x="334" y="3207"/>
                  <a:pt x="336" y="3162"/>
                  <a:pt x="336" y="3118"/>
                </a:cubicBezTo>
                <a:cubicBezTo>
                  <a:pt x="332" y="3107"/>
                  <a:pt x="331" y="3094"/>
                  <a:pt x="332" y="3082"/>
                </a:cubicBezTo>
                <a:cubicBezTo>
                  <a:pt x="332" y="3072"/>
                  <a:pt x="332" y="3060"/>
                  <a:pt x="332" y="3046"/>
                </a:cubicBezTo>
                <a:cubicBezTo>
                  <a:pt x="332" y="3032"/>
                  <a:pt x="334" y="3016"/>
                  <a:pt x="335" y="2999"/>
                </a:cubicBezTo>
                <a:cubicBezTo>
                  <a:pt x="339" y="2953"/>
                  <a:pt x="340" y="2923"/>
                  <a:pt x="339" y="2905"/>
                </a:cubicBezTo>
                <a:cubicBezTo>
                  <a:pt x="339" y="2887"/>
                  <a:pt x="338" y="2881"/>
                  <a:pt x="335" y="2882"/>
                </a:cubicBezTo>
                <a:lnTo>
                  <a:pt x="351" y="2748"/>
                </a:lnTo>
                <a:lnTo>
                  <a:pt x="375" y="2616"/>
                </a:lnTo>
                <a:cubicBezTo>
                  <a:pt x="407" y="2512"/>
                  <a:pt x="450" y="2361"/>
                  <a:pt x="510" y="2205"/>
                </a:cubicBezTo>
                <a:cubicBezTo>
                  <a:pt x="536" y="2142"/>
                  <a:pt x="551" y="2108"/>
                  <a:pt x="557" y="2106"/>
                </a:cubicBezTo>
                <a:close/>
                <a:moveTo>
                  <a:pt x="5655" y="2077"/>
                </a:moveTo>
                <a:lnTo>
                  <a:pt x="5654" y="2077"/>
                </a:lnTo>
                <a:lnTo>
                  <a:pt x="5651" y="2079"/>
                </a:lnTo>
                <a:cubicBezTo>
                  <a:pt x="5651" y="2084"/>
                  <a:pt x="5652" y="2092"/>
                  <a:pt x="5655" y="2103"/>
                </a:cubicBezTo>
                <a:lnTo>
                  <a:pt x="5661" y="2117"/>
                </a:lnTo>
                <a:lnTo>
                  <a:pt x="5655" y="2103"/>
                </a:lnTo>
                <a:cubicBezTo>
                  <a:pt x="5652" y="2092"/>
                  <a:pt x="5650" y="2084"/>
                  <a:pt x="5650" y="2079"/>
                </a:cubicBezTo>
                <a:lnTo>
                  <a:pt x="5654" y="2077"/>
                </a:lnTo>
                <a:lnTo>
                  <a:pt x="5655" y="2077"/>
                </a:lnTo>
                <a:close/>
                <a:moveTo>
                  <a:pt x="5764" y="2049"/>
                </a:moveTo>
                <a:lnTo>
                  <a:pt x="5763" y="2050"/>
                </a:lnTo>
                <a:cubicBezTo>
                  <a:pt x="5762" y="2055"/>
                  <a:pt x="5768" y="2078"/>
                  <a:pt x="5770" y="2090"/>
                </a:cubicBezTo>
                <a:cubicBezTo>
                  <a:pt x="5767" y="2077"/>
                  <a:pt x="5759" y="2052"/>
                  <a:pt x="5764" y="2049"/>
                </a:cubicBezTo>
                <a:lnTo>
                  <a:pt x="5764" y="2049"/>
                </a:lnTo>
                <a:close/>
                <a:moveTo>
                  <a:pt x="5765" y="2049"/>
                </a:moveTo>
                <a:cubicBezTo>
                  <a:pt x="5765" y="2049"/>
                  <a:pt x="5766" y="2050"/>
                  <a:pt x="5766" y="2050"/>
                </a:cubicBezTo>
                <a:cubicBezTo>
                  <a:pt x="5766" y="2050"/>
                  <a:pt x="5765" y="2049"/>
                  <a:pt x="5765" y="2049"/>
                </a:cubicBezTo>
                <a:lnTo>
                  <a:pt x="5764" y="2049"/>
                </a:lnTo>
                <a:lnTo>
                  <a:pt x="5764" y="2049"/>
                </a:lnTo>
                <a:cubicBezTo>
                  <a:pt x="5764" y="2049"/>
                  <a:pt x="5765" y="2049"/>
                  <a:pt x="5765" y="2049"/>
                </a:cubicBezTo>
                <a:close/>
                <a:moveTo>
                  <a:pt x="320" y="2049"/>
                </a:moveTo>
                <a:cubicBezTo>
                  <a:pt x="320" y="2050"/>
                  <a:pt x="320" y="2051"/>
                  <a:pt x="321" y="2052"/>
                </a:cubicBezTo>
                <a:cubicBezTo>
                  <a:pt x="321" y="2051"/>
                  <a:pt x="321" y="2051"/>
                  <a:pt x="321" y="2050"/>
                </a:cubicBezTo>
                <a:lnTo>
                  <a:pt x="320" y="2049"/>
                </a:lnTo>
                <a:close/>
                <a:moveTo>
                  <a:pt x="5605" y="2034"/>
                </a:moveTo>
                <a:lnTo>
                  <a:pt x="5619" y="2069"/>
                </a:lnTo>
                <a:cubicBezTo>
                  <a:pt x="5628" y="2093"/>
                  <a:pt x="5637" y="2116"/>
                  <a:pt x="5645" y="2136"/>
                </a:cubicBezTo>
                <a:cubicBezTo>
                  <a:pt x="5637" y="2116"/>
                  <a:pt x="5628" y="2093"/>
                  <a:pt x="5619" y="2070"/>
                </a:cubicBezTo>
                <a:lnTo>
                  <a:pt x="5605" y="2034"/>
                </a:lnTo>
                <a:close/>
                <a:moveTo>
                  <a:pt x="350" y="2015"/>
                </a:moveTo>
                <a:cubicBezTo>
                  <a:pt x="341" y="2036"/>
                  <a:pt x="339" y="2043"/>
                  <a:pt x="337" y="2042"/>
                </a:cubicBezTo>
                <a:lnTo>
                  <a:pt x="338" y="2042"/>
                </a:lnTo>
                <a:cubicBezTo>
                  <a:pt x="339" y="2043"/>
                  <a:pt x="342" y="2036"/>
                  <a:pt x="350" y="2015"/>
                </a:cubicBezTo>
                <a:close/>
                <a:moveTo>
                  <a:pt x="5590" y="2001"/>
                </a:moveTo>
                <a:cubicBezTo>
                  <a:pt x="5595" y="2011"/>
                  <a:pt x="5600" y="2023"/>
                  <a:pt x="5605" y="2034"/>
                </a:cubicBezTo>
                <a:lnTo>
                  <a:pt x="5605" y="2034"/>
                </a:lnTo>
                <a:lnTo>
                  <a:pt x="5605" y="2034"/>
                </a:lnTo>
                <a:cubicBezTo>
                  <a:pt x="5600" y="2023"/>
                  <a:pt x="5595" y="2011"/>
                  <a:pt x="5590" y="2001"/>
                </a:cubicBezTo>
                <a:close/>
                <a:moveTo>
                  <a:pt x="5819" y="1993"/>
                </a:moveTo>
                <a:lnTo>
                  <a:pt x="5841" y="2018"/>
                </a:lnTo>
                <a:lnTo>
                  <a:pt x="5841" y="2019"/>
                </a:lnTo>
                <a:lnTo>
                  <a:pt x="5819" y="1993"/>
                </a:lnTo>
                <a:close/>
                <a:moveTo>
                  <a:pt x="724" y="1896"/>
                </a:moveTo>
                <a:lnTo>
                  <a:pt x="717" y="1931"/>
                </a:lnTo>
                <a:cubicBezTo>
                  <a:pt x="712" y="1954"/>
                  <a:pt x="703" y="1976"/>
                  <a:pt x="693" y="1997"/>
                </a:cubicBezTo>
                <a:cubicBezTo>
                  <a:pt x="680" y="2031"/>
                  <a:pt x="663" y="2072"/>
                  <a:pt x="646" y="2112"/>
                </a:cubicBezTo>
                <a:cubicBezTo>
                  <a:pt x="634" y="2140"/>
                  <a:pt x="624" y="2168"/>
                  <a:pt x="612" y="2196"/>
                </a:cubicBezTo>
                <a:lnTo>
                  <a:pt x="592" y="2231"/>
                </a:lnTo>
                <a:cubicBezTo>
                  <a:pt x="602" y="2186"/>
                  <a:pt x="618" y="2143"/>
                  <a:pt x="640" y="2102"/>
                </a:cubicBezTo>
                <a:cubicBezTo>
                  <a:pt x="655" y="2073"/>
                  <a:pt x="669" y="2043"/>
                  <a:pt x="680" y="2012"/>
                </a:cubicBezTo>
                <a:cubicBezTo>
                  <a:pt x="689" y="1982"/>
                  <a:pt x="667" y="2031"/>
                  <a:pt x="652" y="2062"/>
                </a:cubicBezTo>
                <a:cubicBezTo>
                  <a:pt x="630" y="2108"/>
                  <a:pt x="620" y="2129"/>
                  <a:pt x="616" y="2130"/>
                </a:cubicBezTo>
                <a:lnTo>
                  <a:pt x="615" y="2130"/>
                </a:lnTo>
                <a:lnTo>
                  <a:pt x="616" y="2129"/>
                </a:lnTo>
                <a:lnTo>
                  <a:pt x="616" y="2129"/>
                </a:lnTo>
                <a:lnTo>
                  <a:pt x="616" y="2129"/>
                </a:lnTo>
                <a:lnTo>
                  <a:pt x="615" y="2130"/>
                </a:lnTo>
                <a:lnTo>
                  <a:pt x="615" y="2129"/>
                </a:lnTo>
                <a:cubicBezTo>
                  <a:pt x="615" y="2129"/>
                  <a:pt x="615" y="2129"/>
                  <a:pt x="615" y="2129"/>
                </a:cubicBezTo>
                <a:cubicBezTo>
                  <a:pt x="623" y="2110"/>
                  <a:pt x="633" y="2091"/>
                  <a:pt x="641" y="2071"/>
                </a:cubicBezTo>
                <a:cubicBezTo>
                  <a:pt x="650" y="2051"/>
                  <a:pt x="659" y="2031"/>
                  <a:pt x="667" y="2011"/>
                </a:cubicBezTo>
                <a:cubicBezTo>
                  <a:pt x="674" y="1991"/>
                  <a:pt x="683" y="1971"/>
                  <a:pt x="694" y="1952"/>
                </a:cubicBezTo>
                <a:cubicBezTo>
                  <a:pt x="704" y="1933"/>
                  <a:pt x="714" y="1914"/>
                  <a:pt x="724" y="1896"/>
                </a:cubicBezTo>
                <a:close/>
                <a:moveTo>
                  <a:pt x="359" y="1872"/>
                </a:moveTo>
                <a:cubicBezTo>
                  <a:pt x="349" y="1890"/>
                  <a:pt x="342" y="1904"/>
                  <a:pt x="335" y="1916"/>
                </a:cubicBezTo>
                <a:lnTo>
                  <a:pt x="323" y="1939"/>
                </a:lnTo>
                <a:lnTo>
                  <a:pt x="319" y="1947"/>
                </a:lnTo>
                <a:lnTo>
                  <a:pt x="303" y="1972"/>
                </a:lnTo>
                <a:lnTo>
                  <a:pt x="319" y="1947"/>
                </a:lnTo>
                <a:lnTo>
                  <a:pt x="323" y="1939"/>
                </a:lnTo>
                <a:lnTo>
                  <a:pt x="336" y="1916"/>
                </a:lnTo>
                <a:cubicBezTo>
                  <a:pt x="343" y="1904"/>
                  <a:pt x="350" y="1889"/>
                  <a:pt x="359" y="1872"/>
                </a:cubicBezTo>
                <a:close/>
                <a:moveTo>
                  <a:pt x="987" y="1866"/>
                </a:moveTo>
                <a:lnTo>
                  <a:pt x="930" y="1970"/>
                </a:lnTo>
                <a:cubicBezTo>
                  <a:pt x="918" y="2000"/>
                  <a:pt x="904" y="2030"/>
                  <a:pt x="888" y="2058"/>
                </a:cubicBezTo>
                <a:cubicBezTo>
                  <a:pt x="904" y="2030"/>
                  <a:pt x="918" y="2000"/>
                  <a:pt x="930" y="1970"/>
                </a:cubicBezTo>
                <a:lnTo>
                  <a:pt x="987" y="1866"/>
                </a:lnTo>
                <a:close/>
                <a:moveTo>
                  <a:pt x="923" y="1828"/>
                </a:moveTo>
                <a:lnTo>
                  <a:pt x="910" y="1856"/>
                </a:lnTo>
                <a:lnTo>
                  <a:pt x="891" y="1890"/>
                </a:lnTo>
                <a:lnTo>
                  <a:pt x="910" y="1856"/>
                </a:lnTo>
                <a:lnTo>
                  <a:pt x="923" y="1828"/>
                </a:lnTo>
                <a:close/>
                <a:moveTo>
                  <a:pt x="923" y="1827"/>
                </a:moveTo>
                <a:cubicBezTo>
                  <a:pt x="921" y="1826"/>
                  <a:pt x="898" y="1862"/>
                  <a:pt x="892" y="1867"/>
                </a:cubicBezTo>
                <a:cubicBezTo>
                  <a:pt x="898" y="1862"/>
                  <a:pt x="921" y="1826"/>
                  <a:pt x="923" y="1827"/>
                </a:cubicBezTo>
                <a:close/>
                <a:moveTo>
                  <a:pt x="663" y="1823"/>
                </a:moveTo>
                <a:cubicBezTo>
                  <a:pt x="649" y="1845"/>
                  <a:pt x="627" y="1890"/>
                  <a:pt x="605" y="1933"/>
                </a:cubicBezTo>
                <a:cubicBezTo>
                  <a:pt x="627" y="1889"/>
                  <a:pt x="649" y="1845"/>
                  <a:pt x="663" y="1823"/>
                </a:cubicBezTo>
                <a:close/>
                <a:moveTo>
                  <a:pt x="5501" y="1816"/>
                </a:moveTo>
                <a:lnTo>
                  <a:pt x="5503" y="1824"/>
                </a:lnTo>
                <a:cubicBezTo>
                  <a:pt x="5508" y="1832"/>
                  <a:pt x="5512" y="1840"/>
                  <a:pt x="5516" y="1848"/>
                </a:cubicBezTo>
                <a:cubicBezTo>
                  <a:pt x="5528" y="1868"/>
                  <a:pt x="5540" y="1887"/>
                  <a:pt x="5548" y="1904"/>
                </a:cubicBezTo>
                <a:cubicBezTo>
                  <a:pt x="5554" y="1915"/>
                  <a:pt x="5558" y="1926"/>
                  <a:pt x="5561" y="1938"/>
                </a:cubicBezTo>
                <a:cubicBezTo>
                  <a:pt x="5552" y="1924"/>
                  <a:pt x="5542" y="1906"/>
                  <a:pt x="5531" y="1888"/>
                </a:cubicBezTo>
                <a:cubicBezTo>
                  <a:pt x="5519" y="1869"/>
                  <a:pt x="5507" y="1848"/>
                  <a:pt x="5493" y="1826"/>
                </a:cubicBezTo>
                <a:cubicBezTo>
                  <a:pt x="5480" y="1814"/>
                  <a:pt x="5525" y="1898"/>
                  <a:pt x="5517" y="1894"/>
                </a:cubicBezTo>
                <a:cubicBezTo>
                  <a:pt x="5510" y="1889"/>
                  <a:pt x="5510" y="1895"/>
                  <a:pt x="5490" y="1861"/>
                </a:cubicBezTo>
                <a:lnTo>
                  <a:pt x="5486" y="1867"/>
                </a:lnTo>
                <a:cubicBezTo>
                  <a:pt x="5496" y="1885"/>
                  <a:pt x="5507" y="1902"/>
                  <a:pt x="5516" y="1921"/>
                </a:cubicBezTo>
                <a:lnTo>
                  <a:pt x="5544" y="1976"/>
                </a:lnTo>
                <a:cubicBezTo>
                  <a:pt x="5556" y="1998"/>
                  <a:pt x="5565" y="2014"/>
                  <a:pt x="5571" y="2026"/>
                </a:cubicBezTo>
                <a:cubicBezTo>
                  <a:pt x="5576" y="2035"/>
                  <a:pt x="5580" y="2043"/>
                  <a:pt x="5583" y="2052"/>
                </a:cubicBezTo>
                <a:cubicBezTo>
                  <a:pt x="5586" y="2063"/>
                  <a:pt x="5583" y="2062"/>
                  <a:pt x="5576" y="2060"/>
                </a:cubicBezTo>
                <a:lnTo>
                  <a:pt x="5576" y="2070"/>
                </a:lnTo>
                <a:cubicBezTo>
                  <a:pt x="5583" y="2091"/>
                  <a:pt x="5592" y="2114"/>
                  <a:pt x="5603" y="2138"/>
                </a:cubicBezTo>
                <a:cubicBezTo>
                  <a:pt x="5614" y="2161"/>
                  <a:pt x="5623" y="2187"/>
                  <a:pt x="5634" y="2213"/>
                </a:cubicBezTo>
                <a:lnTo>
                  <a:pt x="5644" y="2240"/>
                </a:lnTo>
                <a:lnTo>
                  <a:pt x="5634" y="2245"/>
                </a:lnTo>
                <a:lnTo>
                  <a:pt x="5611" y="2186"/>
                </a:lnTo>
                <a:lnTo>
                  <a:pt x="5600" y="2157"/>
                </a:lnTo>
                <a:lnTo>
                  <a:pt x="5587" y="2128"/>
                </a:lnTo>
                <a:cubicBezTo>
                  <a:pt x="5580" y="2121"/>
                  <a:pt x="5561" y="2083"/>
                  <a:pt x="5547" y="2057"/>
                </a:cubicBezTo>
                <a:cubicBezTo>
                  <a:pt x="5542" y="2048"/>
                  <a:pt x="5537" y="2040"/>
                  <a:pt x="5530" y="2032"/>
                </a:cubicBezTo>
                <a:cubicBezTo>
                  <a:pt x="5528" y="2029"/>
                  <a:pt x="5529" y="2034"/>
                  <a:pt x="5536" y="2052"/>
                </a:cubicBezTo>
                <a:cubicBezTo>
                  <a:pt x="5558" y="2111"/>
                  <a:pt x="5591" y="2156"/>
                  <a:pt x="5616" y="2219"/>
                </a:cubicBezTo>
                <a:cubicBezTo>
                  <a:pt x="5678" y="2392"/>
                  <a:pt x="5707" y="2439"/>
                  <a:pt x="5745" y="2585"/>
                </a:cubicBezTo>
                <a:cubicBezTo>
                  <a:pt x="5760" y="2637"/>
                  <a:pt x="5779" y="2740"/>
                  <a:pt x="5783" y="2731"/>
                </a:cubicBezTo>
                <a:lnTo>
                  <a:pt x="5783" y="2731"/>
                </a:lnTo>
                <a:cubicBezTo>
                  <a:pt x="5783" y="2709"/>
                  <a:pt x="5780" y="2687"/>
                  <a:pt x="5775" y="2665"/>
                </a:cubicBezTo>
                <a:cubicBezTo>
                  <a:pt x="5770" y="2631"/>
                  <a:pt x="5760" y="2592"/>
                  <a:pt x="5754" y="2562"/>
                </a:cubicBezTo>
                <a:lnTo>
                  <a:pt x="5752" y="2535"/>
                </a:lnTo>
                <a:cubicBezTo>
                  <a:pt x="5760" y="2557"/>
                  <a:pt x="5761" y="2555"/>
                  <a:pt x="5759" y="2541"/>
                </a:cubicBezTo>
                <a:cubicBezTo>
                  <a:pt x="5758" y="2534"/>
                  <a:pt x="5756" y="2524"/>
                  <a:pt x="5753" y="2513"/>
                </a:cubicBezTo>
                <a:cubicBezTo>
                  <a:pt x="5750" y="2501"/>
                  <a:pt x="5747" y="2489"/>
                  <a:pt x="5744" y="2476"/>
                </a:cubicBezTo>
                <a:cubicBezTo>
                  <a:pt x="5742" y="2449"/>
                  <a:pt x="5764" y="2504"/>
                  <a:pt x="5740" y="2407"/>
                </a:cubicBezTo>
                <a:lnTo>
                  <a:pt x="5741" y="2403"/>
                </a:lnTo>
                <a:lnTo>
                  <a:pt x="5717" y="2327"/>
                </a:lnTo>
                <a:cubicBezTo>
                  <a:pt x="5710" y="2304"/>
                  <a:pt x="5703" y="2282"/>
                  <a:pt x="5698" y="2263"/>
                </a:cubicBezTo>
                <a:cubicBezTo>
                  <a:pt x="5703" y="2282"/>
                  <a:pt x="5710" y="2303"/>
                  <a:pt x="5717" y="2327"/>
                </a:cubicBezTo>
                <a:lnTo>
                  <a:pt x="5741" y="2403"/>
                </a:lnTo>
                <a:lnTo>
                  <a:pt x="5742" y="2401"/>
                </a:lnTo>
                <a:cubicBezTo>
                  <a:pt x="5740" y="2381"/>
                  <a:pt x="5737" y="2361"/>
                  <a:pt x="5732" y="2341"/>
                </a:cubicBezTo>
                <a:cubicBezTo>
                  <a:pt x="5728" y="2327"/>
                  <a:pt x="5723" y="2311"/>
                  <a:pt x="5717" y="2291"/>
                </a:cubicBezTo>
                <a:lnTo>
                  <a:pt x="5707" y="2258"/>
                </a:lnTo>
                <a:cubicBezTo>
                  <a:pt x="5703" y="2246"/>
                  <a:pt x="5698" y="2233"/>
                  <a:pt x="5693" y="2219"/>
                </a:cubicBezTo>
                <a:lnTo>
                  <a:pt x="5696" y="2201"/>
                </a:lnTo>
                <a:cubicBezTo>
                  <a:pt x="5731" y="2267"/>
                  <a:pt x="5734" y="2260"/>
                  <a:pt x="5684" y="2125"/>
                </a:cubicBezTo>
                <a:lnTo>
                  <a:pt x="5632" y="2005"/>
                </a:lnTo>
                <a:lnTo>
                  <a:pt x="5588" y="1920"/>
                </a:lnTo>
                <a:lnTo>
                  <a:pt x="5574" y="1889"/>
                </a:lnTo>
                <a:cubicBezTo>
                  <a:pt x="5571" y="1883"/>
                  <a:pt x="5567" y="1877"/>
                  <a:pt x="5563" y="1871"/>
                </a:cubicBezTo>
                <a:cubicBezTo>
                  <a:pt x="5539" y="1846"/>
                  <a:pt x="5586" y="1950"/>
                  <a:pt x="5501" y="1816"/>
                </a:cubicBezTo>
                <a:close/>
                <a:moveTo>
                  <a:pt x="886" y="1812"/>
                </a:moveTo>
                <a:cubicBezTo>
                  <a:pt x="849" y="1890"/>
                  <a:pt x="801" y="1981"/>
                  <a:pt x="751" y="2096"/>
                </a:cubicBezTo>
                <a:cubicBezTo>
                  <a:pt x="801" y="1981"/>
                  <a:pt x="849" y="1890"/>
                  <a:pt x="886" y="1812"/>
                </a:cubicBezTo>
                <a:close/>
                <a:moveTo>
                  <a:pt x="375" y="1797"/>
                </a:moveTo>
                <a:cubicBezTo>
                  <a:pt x="372" y="1797"/>
                  <a:pt x="363" y="1810"/>
                  <a:pt x="352" y="1827"/>
                </a:cubicBezTo>
                <a:cubicBezTo>
                  <a:pt x="335" y="1864"/>
                  <a:pt x="322" y="1889"/>
                  <a:pt x="310" y="1914"/>
                </a:cubicBezTo>
                <a:cubicBezTo>
                  <a:pt x="298" y="1938"/>
                  <a:pt x="286" y="1959"/>
                  <a:pt x="274" y="1990"/>
                </a:cubicBezTo>
                <a:cubicBezTo>
                  <a:pt x="274" y="1997"/>
                  <a:pt x="278" y="1995"/>
                  <a:pt x="257" y="2052"/>
                </a:cubicBezTo>
                <a:cubicBezTo>
                  <a:pt x="246" y="2076"/>
                  <a:pt x="238" y="2102"/>
                  <a:pt x="233" y="2128"/>
                </a:cubicBezTo>
                <a:lnTo>
                  <a:pt x="234" y="2139"/>
                </a:lnTo>
                <a:lnTo>
                  <a:pt x="234" y="2139"/>
                </a:lnTo>
                <a:cubicBezTo>
                  <a:pt x="227" y="2165"/>
                  <a:pt x="219" y="2190"/>
                  <a:pt x="212" y="2215"/>
                </a:cubicBezTo>
                <a:cubicBezTo>
                  <a:pt x="206" y="2235"/>
                  <a:pt x="200" y="2255"/>
                  <a:pt x="195" y="2275"/>
                </a:cubicBezTo>
                <a:lnTo>
                  <a:pt x="179" y="2333"/>
                </a:lnTo>
                <a:lnTo>
                  <a:pt x="174" y="2349"/>
                </a:lnTo>
                <a:cubicBezTo>
                  <a:pt x="162" y="2372"/>
                  <a:pt x="169" y="2336"/>
                  <a:pt x="176" y="2293"/>
                </a:cubicBezTo>
                <a:cubicBezTo>
                  <a:pt x="183" y="2250"/>
                  <a:pt x="197" y="2202"/>
                  <a:pt x="192" y="2198"/>
                </a:cubicBezTo>
                <a:cubicBezTo>
                  <a:pt x="181" y="2228"/>
                  <a:pt x="172" y="2258"/>
                  <a:pt x="164" y="2289"/>
                </a:cubicBezTo>
                <a:cubicBezTo>
                  <a:pt x="156" y="2317"/>
                  <a:pt x="149" y="2347"/>
                  <a:pt x="141" y="2378"/>
                </a:cubicBezTo>
                <a:cubicBezTo>
                  <a:pt x="137" y="2386"/>
                  <a:pt x="134" y="2397"/>
                  <a:pt x="132" y="2406"/>
                </a:cubicBezTo>
                <a:cubicBezTo>
                  <a:pt x="127" y="2423"/>
                  <a:pt x="123" y="2439"/>
                  <a:pt x="118" y="2454"/>
                </a:cubicBezTo>
                <a:cubicBezTo>
                  <a:pt x="112" y="2477"/>
                  <a:pt x="105" y="2498"/>
                  <a:pt x="100" y="2515"/>
                </a:cubicBezTo>
                <a:cubicBezTo>
                  <a:pt x="96" y="2528"/>
                  <a:pt x="92" y="2540"/>
                  <a:pt x="87" y="2552"/>
                </a:cubicBezTo>
                <a:lnTo>
                  <a:pt x="85" y="2556"/>
                </a:lnTo>
                <a:lnTo>
                  <a:pt x="80" y="2556"/>
                </a:lnTo>
                <a:lnTo>
                  <a:pt x="87" y="2518"/>
                </a:lnTo>
                <a:lnTo>
                  <a:pt x="93" y="2482"/>
                </a:lnTo>
                <a:cubicBezTo>
                  <a:pt x="98" y="2456"/>
                  <a:pt x="103" y="2431"/>
                  <a:pt x="107" y="2413"/>
                </a:cubicBezTo>
                <a:lnTo>
                  <a:pt x="106" y="2413"/>
                </a:lnTo>
                <a:cubicBezTo>
                  <a:pt x="103" y="2431"/>
                  <a:pt x="98" y="2456"/>
                  <a:pt x="93" y="2482"/>
                </a:cubicBezTo>
                <a:lnTo>
                  <a:pt x="87" y="2518"/>
                </a:lnTo>
                <a:lnTo>
                  <a:pt x="79" y="2557"/>
                </a:lnTo>
                <a:cubicBezTo>
                  <a:pt x="81" y="2560"/>
                  <a:pt x="82" y="2560"/>
                  <a:pt x="85" y="2557"/>
                </a:cubicBezTo>
                <a:lnTo>
                  <a:pt x="85" y="2556"/>
                </a:lnTo>
                <a:lnTo>
                  <a:pt x="85" y="2556"/>
                </a:lnTo>
                <a:lnTo>
                  <a:pt x="87" y="2552"/>
                </a:lnTo>
                <a:cubicBezTo>
                  <a:pt x="92" y="2540"/>
                  <a:pt x="97" y="2527"/>
                  <a:pt x="100" y="2514"/>
                </a:cubicBezTo>
                <a:cubicBezTo>
                  <a:pt x="106" y="2497"/>
                  <a:pt x="112" y="2477"/>
                  <a:pt x="119" y="2453"/>
                </a:cubicBezTo>
                <a:cubicBezTo>
                  <a:pt x="123" y="2438"/>
                  <a:pt x="127" y="2422"/>
                  <a:pt x="132" y="2406"/>
                </a:cubicBezTo>
                <a:cubicBezTo>
                  <a:pt x="135" y="2397"/>
                  <a:pt x="138" y="2387"/>
                  <a:pt x="141" y="2377"/>
                </a:cubicBezTo>
                <a:cubicBezTo>
                  <a:pt x="143" y="2391"/>
                  <a:pt x="145" y="2405"/>
                  <a:pt x="149" y="2419"/>
                </a:cubicBezTo>
                <a:lnTo>
                  <a:pt x="153" y="2419"/>
                </a:lnTo>
                <a:cubicBezTo>
                  <a:pt x="160" y="2396"/>
                  <a:pt x="168" y="2372"/>
                  <a:pt x="175" y="2349"/>
                </a:cubicBezTo>
                <a:lnTo>
                  <a:pt x="179" y="2333"/>
                </a:lnTo>
                <a:lnTo>
                  <a:pt x="196" y="2276"/>
                </a:lnTo>
                <a:lnTo>
                  <a:pt x="196" y="2275"/>
                </a:lnTo>
                <a:lnTo>
                  <a:pt x="202" y="2278"/>
                </a:lnTo>
                <a:cubicBezTo>
                  <a:pt x="205" y="2294"/>
                  <a:pt x="198" y="2343"/>
                  <a:pt x="206" y="2342"/>
                </a:cubicBezTo>
                <a:cubicBezTo>
                  <a:pt x="198" y="2343"/>
                  <a:pt x="205" y="2294"/>
                  <a:pt x="202" y="2278"/>
                </a:cubicBezTo>
                <a:lnTo>
                  <a:pt x="196" y="2275"/>
                </a:lnTo>
                <a:lnTo>
                  <a:pt x="212" y="2216"/>
                </a:lnTo>
                <a:cubicBezTo>
                  <a:pt x="220" y="2191"/>
                  <a:pt x="228" y="2166"/>
                  <a:pt x="235" y="2141"/>
                </a:cubicBezTo>
                <a:lnTo>
                  <a:pt x="234" y="2139"/>
                </a:lnTo>
                <a:lnTo>
                  <a:pt x="260" y="2070"/>
                </a:lnTo>
                <a:lnTo>
                  <a:pt x="289" y="2003"/>
                </a:lnTo>
                <a:cubicBezTo>
                  <a:pt x="301" y="1968"/>
                  <a:pt x="316" y="1934"/>
                  <a:pt x="331" y="1900"/>
                </a:cubicBezTo>
                <a:cubicBezTo>
                  <a:pt x="345" y="1866"/>
                  <a:pt x="359" y="1831"/>
                  <a:pt x="376" y="1798"/>
                </a:cubicBezTo>
                <a:cubicBezTo>
                  <a:pt x="376" y="1797"/>
                  <a:pt x="376" y="1797"/>
                  <a:pt x="375" y="1797"/>
                </a:cubicBezTo>
                <a:close/>
                <a:moveTo>
                  <a:pt x="5612" y="1782"/>
                </a:moveTo>
                <a:cubicBezTo>
                  <a:pt x="5617" y="1793"/>
                  <a:pt x="5624" y="1806"/>
                  <a:pt x="5633" y="1823"/>
                </a:cubicBezTo>
                <a:cubicBezTo>
                  <a:pt x="5639" y="1832"/>
                  <a:pt x="5644" y="1842"/>
                  <a:pt x="5649" y="1852"/>
                </a:cubicBezTo>
                <a:cubicBezTo>
                  <a:pt x="5644" y="1842"/>
                  <a:pt x="5639" y="1833"/>
                  <a:pt x="5633" y="1823"/>
                </a:cubicBezTo>
                <a:cubicBezTo>
                  <a:pt x="5624" y="1806"/>
                  <a:pt x="5617" y="1793"/>
                  <a:pt x="5612" y="1782"/>
                </a:cubicBezTo>
                <a:close/>
                <a:moveTo>
                  <a:pt x="340" y="1780"/>
                </a:moveTo>
                <a:cubicBezTo>
                  <a:pt x="336" y="1795"/>
                  <a:pt x="330" y="1810"/>
                  <a:pt x="323" y="1823"/>
                </a:cubicBezTo>
                <a:lnTo>
                  <a:pt x="324" y="1823"/>
                </a:lnTo>
                <a:cubicBezTo>
                  <a:pt x="331" y="1810"/>
                  <a:pt x="336" y="1795"/>
                  <a:pt x="340" y="1780"/>
                </a:cubicBezTo>
                <a:close/>
                <a:moveTo>
                  <a:pt x="838" y="1776"/>
                </a:moveTo>
                <a:lnTo>
                  <a:pt x="774" y="1886"/>
                </a:lnTo>
                <a:lnTo>
                  <a:pt x="774" y="1886"/>
                </a:lnTo>
                <a:lnTo>
                  <a:pt x="838" y="1776"/>
                </a:lnTo>
                <a:close/>
                <a:moveTo>
                  <a:pt x="549" y="1689"/>
                </a:moveTo>
                <a:cubicBezTo>
                  <a:pt x="539" y="1701"/>
                  <a:pt x="536" y="1701"/>
                  <a:pt x="538" y="1692"/>
                </a:cubicBezTo>
                <a:lnTo>
                  <a:pt x="538" y="1691"/>
                </a:lnTo>
                <a:lnTo>
                  <a:pt x="539" y="1698"/>
                </a:lnTo>
                <a:cubicBezTo>
                  <a:pt x="541" y="1698"/>
                  <a:pt x="544" y="1695"/>
                  <a:pt x="549" y="1689"/>
                </a:cubicBezTo>
                <a:close/>
                <a:moveTo>
                  <a:pt x="631" y="1653"/>
                </a:moveTo>
                <a:cubicBezTo>
                  <a:pt x="623" y="1666"/>
                  <a:pt x="611" y="1687"/>
                  <a:pt x="606" y="1693"/>
                </a:cubicBezTo>
                <a:cubicBezTo>
                  <a:pt x="610" y="1687"/>
                  <a:pt x="623" y="1666"/>
                  <a:pt x="631" y="1653"/>
                </a:cubicBezTo>
                <a:close/>
                <a:moveTo>
                  <a:pt x="555" y="1644"/>
                </a:moveTo>
                <a:lnTo>
                  <a:pt x="538" y="1691"/>
                </a:lnTo>
                <a:lnTo>
                  <a:pt x="538" y="1691"/>
                </a:lnTo>
                <a:cubicBezTo>
                  <a:pt x="539" y="1682"/>
                  <a:pt x="546" y="1665"/>
                  <a:pt x="555" y="1644"/>
                </a:cubicBezTo>
                <a:close/>
                <a:moveTo>
                  <a:pt x="5586" y="1622"/>
                </a:moveTo>
                <a:lnTo>
                  <a:pt x="5620" y="1675"/>
                </a:lnTo>
                <a:cubicBezTo>
                  <a:pt x="5635" y="1697"/>
                  <a:pt x="5648" y="1721"/>
                  <a:pt x="5658" y="1745"/>
                </a:cubicBezTo>
                <a:cubicBezTo>
                  <a:pt x="5648" y="1721"/>
                  <a:pt x="5635" y="1697"/>
                  <a:pt x="5620" y="1675"/>
                </a:cubicBezTo>
                <a:lnTo>
                  <a:pt x="5586" y="1622"/>
                </a:lnTo>
                <a:close/>
                <a:moveTo>
                  <a:pt x="1062" y="1620"/>
                </a:moveTo>
                <a:cubicBezTo>
                  <a:pt x="1042" y="1649"/>
                  <a:pt x="1023" y="1676"/>
                  <a:pt x="1015" y="1689"/>
                </a:cubicBezTo>
                <a:cubicBezTo>
                  <a:pt x="1023" y="1675"/>
                  <a:pt x="1042" y="1649"/>
                  <a:pt x="1062" y="1620"/>
                </a:cubicBezTo>
                <a:close/>
                <a:moveTo>
                  <a:pt x="344" y="1493"/>
                </a:moveTo>
                <a:cubicBezTo>
                  <a:pt x="335" y="1510"/>
                  <a:pt x="317" y="1544"/>
                  <a:pt x="295" y="1582"/>
                </a:cubicBezTo>
                <a:cubicBezTo>
                  <a:pt x="295" y="1587"/>
                  <a:pt x="298" y="1584"/>
                  <a:pt x="306" y="1573"/>
                </a:cubicBezTo>
                <a:lnTo>
                  <a:pt x="306" y="1573"/>
                </a:lnTo>
                <a:lnTo>
                  <a:pt x="306" y="1573"/>
                </a:lnTo>
                <a:cubicBezTo>
                  <a:pt x="313" y="1563"/>
                  <a:pt x="324" y="1545"/>
                  <a:pt x="338" y="1522"/>
                </a:cubicBezTo>
                <a:lnTo>
                  <a:pt x="306" y="1573"/>
                </a:lnTo>
                <a:lnTo>
                  <a:pt x="295" y="1582"/>
                </a:lnTo>
                <a:cubicBezTo>
                  <a:pt x="317" y="1544"/>
                  <a:pt x="336" y="1510"/>
                  <a:pt x="344" y="1493"/>
                </a:cubicBezTo>
                <a:close/>
                <a:moveTo>
                  <a:pt x="719" y="1480"/>
                </a:moveTo>
                <a:cubicBezTo>
                  <a:pt x="715" y="1485"/>
                  <a:pt x="712" y="1489"/>
                  <a:pt x="709" y="1492"/>
                </a:cubicBezTo>
                <a:lnTo>
                  <a:pt x="710" y="1491"/>
                </a:lnTo>
                <a:lnTo>
                  <a:pt x="719" y="1480"/>
                </a:lnTo>
                <a:close/>
                <a:moveTo>
                  <a:pt x="385" y="1438"/>
                </a:moveTo>
                <a:cubicBezTo>
                  <a:pt x="375" y="1453"/>
                  <a:pt x="366" y="1469"/>
                  <a:pt x="358" y="1485"/>
                </a:cubicBezTo>
                <a:lnTo>
                  <a:pt x="358" y="1485"/>
                </a:lnTo>
                <a:cubicBezTo>
                  <a:pt x="366" y="1469"/>
                  <a:pt x="375" y="1453"/>
                  <a:pt x="385" y="1438"/>
                </a:cubicBezTo>
                <a:close/>
                <a:moveTo>
                  <a:pt x="740" y="1425"/>
                </a:moveTo>
                <a:lnTo>
                  <a:pt x="710" y="1491"/>
                </a:lnTo>
                <a:lnTo>
                  <a:pt x="709" y="1491"/>
                </a:lnTo>
                <a:lnTo>
                  <a:pt x="740" y="1425"/>
                </a:lnTo>
                <a:close/>
                <a:moveTo>
                  <a:pt x="767" y="1414"/>
                </a:moveTo>
                <a:cubicBezTo>
                  <a:pt x="752" y="1435"/>
                  <a:pt x="731" y="1463"/>
                  <a:pt x="718" y="1481"/>
                </a:cubicBezTo>
                <a:cubicBezTo>
                  <a:pt x="731" y="1463"/>
                  <a:pt x="752" y="1434"/>
                  <a:pt x="767" y="1414"/>
                </a:cubicBezTo>
                <a:close/>
                <a:moveTo>
                  <a:pt x="779" y="1408"/>
                </a:moveTo>
                <a:lnTo>
                  <a:pt x="780" y="1408"/>
                </a:lnTo>
                <a:lnTo>
                  <a:pt x="783" y="1410"/>
                </a:lnTo>
                <a:lnTo>
                  <a:pt x="783" y="1410"/>
                </a:lnTo>
                <a:lnTo>
                  <a:pt x="780" y="1408"/>
                </a:lnTo>
                <a:lnTo>
                  <a:pt x="779" y="1408"/>
                </a:lnTo>
                <a:close/>
                <a:moveTo>
                  <a:pt x="787" y="1406"/>
                </a:moveTo>
                <a:lnTo>
                  <a:pt x="783" y="1410"/>
                </a:lnTo>
                <a:lnTo>
                  <a:pt x="783" y="1410"/>
                </a:lnTo>
                <a:lnTo>
                  <a:pt x="787" y="1406"/>
                </a:lnTo>
                <a:close/>
                <a:moveTo>
                  <a:pt x="798" y="1395"/>
                </a:moveTo>
                <a:lnTo>
                  <a:pt x="787" y="1406"/>
                </a:lnTo>
                <a:lnTo>
                  <a:pt x="788" y="1404"/>
                </a:lnTo>
                <a:cubicBezTo>
                  <a:pt x="792" y="1400"/>
                  <a:pt x="795" y="1398"/>
                  <a:pt x="797" y="1395"/>
                </a:cubicBezTo>
                <a:lnTo>
                  <a:pt x="798" y="1395"/>
                </a:lnTo>
                <a:close/>
                <a:moveTo>
                  <a:pt x="807" y="1388"/>
                </a:moveTo>
                <a:cubicBezTo>
                  <a:pt x="809" y="1388"/>
                  <a:pt x="807" y="1393"/>
                  <a:pt x="809" y="1394"/>
                </a:cubicBezTo>
                <a:cubicBezTo>
                  <a:pt x="807" y="1393"/>
                  <a:pt x="811" y="1382"/>
                  <a:pt x="800" y="1392"/>
                </a:cubicBezTo>
                <a:lnTo>
                  <a:pt x="798" y="1395"/>
                </a:lnTo>
                <a:lnTo>
                  <a:pt x="800" y="1392"/>
                </a:lnTo>
                <a:cubicBezTo>
                  <a:pt x="804" y="1389"/>
                  <a:pt x="806" y="1388"/>
                  <a:pt x="807" y="1388"/>
                </a:cubicBezTo>
                <a:close/>
                <a:moveTo>
                  <a:pt x="5728" y="1385"/>
                </a:moveTo>
                <a:cubicBezTo>
                  <a:pt x="5727" y="1385"/>
                  <a:pt x="5727" y="1386"/>
                  <a:pt x="5727" y="1388"/>
                </a:cubicBezTo>
                <a:cubicBezTo>
                  <a:pt x="5727" y="1382"/>
                  <a:pt x="5734" y="1388"/>
                  <a:pt x="5744" y="1400"/>
                </a:cubicBezTo>
                <a:cubicBezTo>
                  <a:pt x="5739" y="1393"/>
                  <a:pt x="5735" y="1389"/>
                  <a:pt x="5732" y="1387"/>
                </a:cubicBezTo>
                <a:cubicBezTo>
                  <a:pt x="5730" y="1386"/>
                  <a:pt x="5729" y="1385"/>
                  <a:pt x="5728" y="1385"/>
                </a:cubicBezTo>
                <a:close/>
                <a:moveTo>
                  <a:pt x="5697" y="1366"/>
                </a:moveTo>
                <a:lnTo>
                  <a:pt x="5761" y="1458"/>
                </a:lnTo>
                <a:lnTo>
                  <a:pt x="5752" y="1458"/>
                </a:lnTo>
                <a:cubicBezTo>
                  <a:pt x="5750" y="1458"/>
                  <a:pt x="5750" y="1459"/>
                  <a:pt x="5750" y="1462"/>
                </a:cubicBezTo>
                <a:lnTo>
                  <a:pt x="5750" y="1462"/>
                </a:lnTo>
                <a:lnTo>
                  <a:pt x="5750" y="1462"/>
                </a:lnTo>
                <a:cubicBezTo>
                  <a:pt x="5751" y="1466"/>
                  <a:pt x="5753" y="1471"/>
                  <a:pt x="5758" y="1481"/>
                </a:cubicBezTo>
                <a:lnTo>
                  <a:pt x="5750" y="1462"/>
                </a:lnTo>
                <a:lnTo>
                  <a:pt x="5752" y="1458"/>
                </a:lnTo>
                <a:cubicBezTo>
                  <a:pt x="5755" y="1458"/>
                  <a:pt x="5761" y="1462"/>
                  <a:pt x="5762" y="1458"/>
                </a:cubicBezTo>
                <a:lnTo>
                  <a:pt x="5761" y="1458"/>
                </a:lnTo>
                <a:lnTo>
                  <a:pt x="5762" y="1458"/>
                </a:lnTo>
                <a:cubicBezTo>
                  <a:pt x="5742" y="1426"/>
                  <a:pt x="5718" y="1396"/>
                  <a:pt x="5697" y="1366"/>
                </a:cubicBezTo>
                <a:close/>
                <a:moveTo>
                  <a:pt x="1275" y="1350"/>
                </a:moveTo>
                <a:lnTo>
                  <a:pt x="1275" y="1350"/>
                </a:lnTo>
                <a:lnTo>
                  <a:pt x="1249" y="1371"/>
                </a:lnTo>
                <a:lnTo>
                  <a:pt x="1275" y="1350"/>
                </a:lnTo>
                <a:close/>
                <a:moveTo>
                  <a:pt x="5376" y="1340"/>
                </a:moveTo>
                <a:lnTo>
                  <a:pt x="5383" y="1348"/>
                </a:lnTo>
                <a:cubicBezTo>
                  <a:pt x="5406" y="1375"/>
                  <a:pt x="5428" y="1402"/>
                  <a:pt x="5449" y="1430"/>
                </a:cubicBezTo>
                <a:cubicBezTo>
                  <a:pt x="5428" y="1402"/>
                  <a:pt x="5406" y="1375"/>
                  <a:pt x="5383" y="1348"/>
                </a:cubicBezTo>
                <a:lnTo>
                  <a:pt x="5376" y="1340"/>
                </a:lnTo>
                <a:close/>
                <a:moveTo>
                  <a:pt x="5421" y="1330"/>
                </a:moveTo>
                <a:lnTo>
                  <a:pt x="5450" y="1366"/>
                </a:lnTo>
                <a:cubicBezTo>
                  <a:pt x="5451" y="1366"/>
                  <a:pt x="5452" y="1366"/>
                  <a:pt x="5454" y="1367"/>
                </a:cubicBezTo>
                <a:cubicBezTo>
                  <a:pt x="5452" y="1366"/>
                  <a:pt x="5450" y="1366"/>
                  <a:pt x="5450" y="1366"/>
                </a:cubicBezTo>
                <a:lnTo>
                  <a:pt x="5421" y="1330"/>
                </a:lnTo>
                <a:close/>
                <a:moveTo>
                  <a:pt x="5613" y="1290"/>
                </a:moveTo>
                <a:cubicBezTo>
                  <a:pt x="5618" y="1297"/>
                  <a:pt x="5624" y="1307"/>
                  <a:pt x="5631" y="1318"/>
                </a:cubicBezTo>
                <a:cubicBezTo>
                  <a:pt x="5626" y="1307"/>
                  <a:pt x="5619" y="1297"/>
                  <a:pt x="5614" y="1290"/>
                </a:cubicBezTo>
                <a:lnTo>
                  <a:pt x="5613" y="1290"/>
                </a:lnTo>
                <a:close/>
                <a:moveTo>
                  <a:pt x="5359" y="1282"/>
                </a:moveTo>
                <a:lnTo>
                  <a:pt x="5360" y="1284"/>
                </a:lnTo>
                <a:cubicBezTo>
                  <a:pt x="5361" y="1286"/>
                  <a:pt x="5361" y="1287"/>
                  <a:pt x="5362" y="1288"/>
                </a:cubicBezTo>
                <a:lnTo>
                  <a:pt x="5359" y="1282"/>
                </a:lnTo>
                <a:close/>
                <a:moveTo>
                  <a:pt x="5654" y="1273"/>
                </a:moveTo>
                <a:cubicBezTo>
                  <a:pt x="5654" y="1273"/>
                  <a:pt x="5654" y="1273"/>
                  <a:pt x="5654" y="1274"/>
                </a:cubicBezTo>
                <a:lnTo>
                  <a:pt x="5654" y="1273"/>
                </a:lnTo>
                <a:lnTo>
                  <a:pt x="5655" y="1274"/>
                </a:lnTo>
                <a:cubicBezTo>
                  <a:pt x="5662" y="1277"/>
                  <a:pt x="5686" y="1300"/>
                  <a:pt x="5722" y="1346"/>
                </a:cubicBezTo>
                <a:cubicBezTo>
                  <a:pt x="5684" y="1297"/>
                  <a:pt x="5659" y="1274"/>
                  <a:pt x="5654" y="1273"/>
                </a:cubicBezTo>
                <a:lnTo>
                  <a:pt x="5654" y="1273"/>
                </a:lnTo>
                <a:lnTo>
                  <a:pt x="5654" y="1273"/>
                </a:lnTo>
                <a:close/>
                <a:moveTo>
                  <a:pt x="5353" y="1272"/>
                </a:moveTo>
                <a:lnTo>
                  <a:pt x="5383" y="1297"/>
                </a:lnTo>
                <a:lnTo>
                  <a:pt x="5353" y="1272"/>
                </a:lnTo>
                <a:lnTo>
                  <a:pt x="5353" y="1272"/>
                </a:lnTo>
                <a:close/>
                <a:moveTo>
                  <a:pt x="5353" y="1272"/>
                </a:moveTo>
                <a:lnTo>
                  <a:pt x="5353" y="1272"/>
                </a:lnTo>
                <a:lnTo>
                  <a:pt x="5359" y="1282"/>
                </a:lnTo>
                <a:lnTo>
                  <a:pt x="5358" y="1281"/>
                </a:lnTo>
                <a:cubicBezTo>
                  <a:pt x="5356" y="1278"/>
                  <a:pt x="5355" y="1275"/>
                  <a:pt x="5353" y="1272"/>
                </a:cubicBezTo>
                <a:close/>
                <a:moveTo>
                  <a:pt x="1008" y="1247"/>
                </a:moveTo>
                <a:lnTo>
                  <a:pt x="1008" y="1247"/>
                </a:lnTo>
                <a:cubicBezTo>
                  <a:pt x="1010" y="1249"/>
                  <a:pt x="996" y="1270"/>
                  <a:pt x="994" y="1276"/>
                </a:cubicBezTo>
                <a:cubicBezTo>
                  <a:pt x="996" y="1270"/>
                  <a:pt x="1008" y="1252"/>
                  <a:pt x="1008" y="1248"/>
                </a:cubicBezTo>
                <a:lnTo>
                  <a:pt x="1008" y="1247"/>
                </a:lnTo>
                <a:close/>
                <a:moveTo>
                  <a:pt x="1007" y="1247"/>
                </a:moveTo>
                <a:cubicBezTo>
                  <a:pt x="1008" y="1247"/>
                  <a:pt x="1008" y="1247"/>
                  <a:pt x="1008" y="1247"/>
                </a:cubicBezTo>
                <a:lnTo>
                  <a:pt x="1008" y="1247"/>
                </a:lnTo>
                <a:lnTo>
                  <a:pt x="1007" y="1247"/>
                </a:lnTo>
                <a:cubicBezTo>
                  <a:pt x="1007" y="1247"/>
                  <a:pt x="1006" y="1248"/>
                  <a:pt x="1004" y="1249"/>
                </a:cubicBezTo>
                <a:cubicBezTo>
                  <a:pt x="1005" y="1248"/>
                  <a:pt x="1007" y="1247"/>
                  <a:pt x="1007" y="1247"/>
                </a:cubicBezTo>
                <a:close/>
                <a:moveTo>
                  <a:pt x="481" y="1235"/>
                </a:moveTo>
                <a:cubicBezTo>
                  <a:pt x="474" y="1246"/>
                  <a:pt x="468" y="1258"/>
                  <a:pt x="463" y="1270"/>
                </a:cubicBezTo>
                <a:cubicBezTo>
                  <a:pt x="468" y="1258"/>
                  <a:pt x="474" y="1247"/>
                  <a:pt x="481" y="1236"/>
                </a:cubicBezTo>
                <a:lnTo>
                  <a:pt x="481" y="1235"/>
                </a:lnTo>
                <a:close/>
                <a:moveTo>
                  <a:pt x="1004" y="1188"/>
                </a:moveTo>
                <a:lnTo>
                  <a:pt x="1004" y="1189"/>
                </a:lnTo>
                <a:lnTo>
                  <a:pt x="954" y="1238"/>
                </a:lnTo>
                <a:cubicBezTo>
                  <a:pt x="970" y="1220"/>
                  <a:pt x="986" y="1203"/>
                  <a:pt x="1004" y="1188"/>
                </a:cubicBezTo>
                <a:close/>
                <a:moveTo>
                  <a:pt x="930" y="1187"/>
                </a:moveTo>
                <a:cubicBezTo>
                  <a:pt x="931" y="1187"/>
                  <a:pt x="931" y="1188"/>
                  <a:pt x="930" y="1191"/>
                </a:cubicBezTo>
                <a:cubicBezTo>
                  <a:pt x="908" y="1223"/>
                  <a:pt x="883" y="1254"/>
                  <a:pt x="856" y="1283"/>
                </a:cubicBezTo>
                <a:cubicBezTo>
                  <a:pt x="832" y="1313"/>
                  <a:pt x="813" y="1335"/>
                  <a:pt x="794" y="1356"/>
                </a:cubicBezTo>
                <a:lnTo>
                  <a:pt x="767" y="1389"/>
                </a:lnTo>
                <a:cubicBezTo>
                  <a:pt x="758" y="1399"/>
                  <a:pt x="749" y="1411"/>
                  <a:pt x="739" y="1426"/>
                </a:cubicBezTo>
                <a:cubicBezTo>
                  <a:pt x="744" y="1413"/>
                  <a:pt x="624" y="1570"/>
                  <a:pt x="750" y="1391"/>
                </a:cubicBezTo>
                <a:cubicBezTo>
                  <a:pt x="770" y="1366"/>
                  <a:pt x="788" y="1347"/>
                  <a:pt x="808" y="1324"/>
                </a:cubicBezTo>
                <a:cubicBezTo>
                  <a:pt x="827" y="1302"/>
                  <a:pt x="847" y="1276"/>
                  <a:pt x="876" y="1244"/>
                </a:cubicBezTo>
                <a:cubicBezTo>
                  <a:pt x="900" y="1217"/>
                  <a:pt x="923" y="1192"/>
                  <a:pt x="929" y="1188"/>
                </a:cubicBezTo>
                <a:cubicBezTo>
                  <a:pt x="930" y="1187"/>
                  <a:pt x="930" y="1187"/>
                  <a:pt x="930" y="1187"/>
                </a:cubicBezTo>
                <a:close/>
                <a:moveTo>
                  <a:pt x="980" y="1184"/>
                </a:moveTo>
                <a:lnTo>
                  <a:pt x="977" y="1187"/>
                </a:lnTo>
                <a:cubicBezTo>
                  <a:pt x="969" y="1196"/>
                  <a:pt x="961" y="1205"/>
                  <a:pt x="954" y="1214"/>
                </a:cubicBezTo>
                <a:cubicBezTo>
                  <a:pt x="961" y="1205"/>
                  <a:pt x="969" y="1196"/>
                  <a:pt x="977" y="1187"/>
                </a:cubicBezTo>
                <a:lnTo>
                  <a:pt x="980" y="1184"/>
                </a:lnTo>
                <a:close/>
                <a:moveTo>
                  <a:pt x="5218" y="1183"/>
                </a:moveTo>
                <a:cubicBezTo>
                  <a:pt x="5233" y="1196"/>
                  <a:pt x="5249" y="1212"/>
                  <a:pt x="5261" y="1221"/>
                </a:cubicBezTo>
                <a:cubicBezTo>
                  <a:pt x="5295" y="1253"/>
                  <a:pt x="5328" y="1287"/>
                  <a:pt x="5360" y="1322"/>
                </a:cubicBezTo>
                <a:lnTo>
                  <a:pt x="5376" y="1340"/>
                </a:lnTo>
                <a:lnTo>
                  <a:pt x="5359" y="1322"/>
                </a:lnTo>
                <a:cubicBezTo>
                  <a:pt x="5328" y="1287"/>
                  <a:pt x="5295" y="1253"/>
                  <a:pt x="5261" y="1221"/>
                </a:cubicBezTo>
                <a:cubicBezTo>
                  <a:pt x="5249" y="1212"/>
                  <a:pt x="5233" y="1196"/>
                  <a:pt x="5218" y="1183"/>
                </a:cubicBezTo>
                <a:close/>
                <a:moveTo>
                  <a:pt x="4830" y="1159"/>
                </a:moveTo>
                <a:lnTo>
                  <a:pt x="4828" y="1160"/>
                </a:lnTo>
                <a:lnTo>
                  <a:pt x="4824" y="1166"/>
                </a:lnTo>
                <a:cubicBezTo>
                  <a:pt x="4856" y="1193"/>
                  <a:pt x="4887" y="1220"/>
                  <a:pt x="4918" y="1246"/>
                </a:cubicBezTo>
                <a:cubicBezTo>
                  <a:pt x="4920" y="1245"/>
                  <a:pt x="4919" y="1240"/>
                  <a:pt x="4945" y="1263"/>
                </a:cubicBezTo>
                <a:cubicBezTo>
                  <a:pt x="4946" y="1262"/>
                  <a:pt x="4947" y="1260"/>
                  <a:pt x="4943" y="1254"/>
                </a:cubicBezTo>
                <a:cubicBezTo>
                  <a:pt x="4931" y="1240"/>
                  <a:pt x="4918" y="1227"/>
                  <a:pt x="4904" y="1216"/>
                </a:cubicBezTo>
                <a:cubicBezTo>
                  <a:pt x="4879" y="1197"/>
                  <a:pt x="4855" y="1178"/>
                  <a:pt x="4830" y="1159"/>
                </a:cubicBezTo>
                <a:close/>
                <a:moveTo>
                  <a:pt x="654" y="1151"/>
                </a:moveTo>
                <a:cubicBezTo>
                  <a:pt x="643" y="1166"/>
                  <a:pt x="635" y="1177"/>
                  <a:pt x="630" y="1185"/>
                </a:cubicBezTo>
                <a:lnTo>
                  <a:pt x="629" y="1185"/>
                </a:lnTo>
                <a:lnTo>
                  <a:pt x="629" y="1185"/>
                </a:lnTo>
                <a:lnTo>
                  <a:pt x="623" y="1198"/>
                </a:lnTo>
                <a:lnTo>
                  <a:pt x="622" y="1198"/>
                </a:lnTo>
                <a:lnTo>
                  <a:pt x="568" y="1268"/>
                </a:lnTo>
                <a:lnTo>
                  <a:pt x="623" y="1199"/>
                </a:lnTo>
                <a:lnTo>
                  <a:pt x="623" y="1198"/>
                </a:lnTo>
                <a:lnTo>
                  <a:pt x="623" y="1198"/>
                </a:lnTo>
                <a:lnTo>
                  <a:pt x="629" y="1185"/>
                </a:lnTo>
                <a:lnTo>
                  <a:pt x="654" y="1151"/>
                </a:lnTo>
                <a:close/>
                <a:moveTo>
                  <a:pt x="567" y="1109"/>
                </a:moveTo>
                <a:cubicBezTo>
                  <a:pt x="562" y="1118"/>
                  <a:pt x="558" y="1125"/>
                  <a:pt x="554" y="1133"/>
                </a:cubicBezTo>
                <a:lnTo>
                  <a:pt x="553" y="1134"/>
                </a:lnTo>
                <a:lnTo>
                  <a:pt x="551" y="1137"/>
                </a:lnTo>
                <a:cubicBezTo>
                  <a:pt x="550" y="1139"/>
                  <a:pt x="549" y="1140"/>
                  <a:pt x="548" y="1142"/>
                </a:cubicBezTo>
                <a:lnTo>
                  <a:pt x="548" y="1142"/>
                </a:lnTo>
                <a:lnTo>
                  <a:pt x="514" y="1186"/>
                </a:lnTo>
                <a:cubicBezTo>
                  <a:pt x="524" y="1174"/>
                  <a:pt x="536" y="1159"/>
                  <a:pt x="548" y="1142"/>
                </a:cubicBezTo>
                <a:lnTo>
                  <a:pt x="548" y="1142"/>
                </a:lnTo>
                <a:lnTo>
                  <a:pt x="549" y="1142"/>
                </a:lnTo>
                <a:cubicBezTo>
                  <a:pt x="550" y="1140"/>
                  <a:pt x="550" y="1139"/>
                  <a:pt x="551" y="1137"/>
                </a:cubicBezTo>
                <a:lnTo>
                  <a:pt x="553" y="1134"/>
                </a:lnTo>
                <a:lnTo>
                  <a:pt x="554" y="1133"/>
                </a:lnTo>
                <a:cubicBezTo>
                  <a:pt x="558" y="1125"/>
                  <a:pt x="562" y="1118"/>
                  <a:pt x="567" y="1109"/>
                </a:cubicBezTo>
                <a:close/>
                <a:moveTo>
                  <a:pt x="617" y="1108"/>
                </a:moveTo>
                <a:lnTo>
                  <a:pt x="617" y="1110"/>
                </a:lnTo>
                <a:lnTo>
                  <a:pt x="617" y="1110"/>
                </a:lnTo>
                <a:lnTo>
                  <a:pt x="616" y="1112"/>
                </a:lnTo>
                <a:cubicBezTo>
                  <a:pt x="614" y="1123"/>
                  <a:pt x="600" y="1146"/>
                  <a:pt x="537" y="1231"/>
                </a:cubicBezTo>
                <a:cubicBezTo>
                  <a:pt x="536" y="1235"/>
                  <a:pt x="542" y="1231"/>
                  <a:pt x="538" y="1239"/>
                </a:cubicBezTo>
                <a:cubicBezTo>
                  <a:pt x="542" y="1231"/>
                  <a:pt x="537" y="1235"/>
                  <a:pt x="537" y="1231"/>
                </a:cubicBezTo>
                <a:cubicBezTo>
                  <a:pt x="600" y="1146"/>
                  <a:pt x="614" y="1122"/>
                  <a:pt x="616" y="1112"/>
                </a:cubicBezTo>
                <a:lnTo>
                  <a:pt x="617" y="1110"/>
                </a:lnTo>
                <a:lnTo>
                  <a:pt x="617" y="1110"/>
                </a:lnTo>
                <a:lnTo>
                  <a:pt x="617" y="1110"/>
                </a:lnTo>
                <a:lnTo>
                  <a:pt x="617" y="1110"/>
                </a:lnTo>
                <a:cubicBezTo>
                  <a:pt x="617" y="1109"/>
                  <a:pt x="617" y="1109"/>
                  <a:pt x="617" y="1108"/>
                </a:cubicBezTo>
                <a:close/>
                <a:moveTo>
                  <a:pt x="1052" y="1102"/>
                </a:moveTo>
                <a:lnTo>
                  <a:pt x="1044" y="1111"/>
                </a:lnTo>
                <a:cubicBezTo>
                  <a:pt x="1025" y="1134"/>
                  <a:pt x="1005" y="1156"/>
                  <a:pt x="985" y="1179"/>
                </a:cubicBezTo>
                <a:lnTo>
                  <a:pt x="980" y="1184"/>
                </a:lnTo>
                <a:lnTo>
                  <a:pt x="985" y="1179"/>
                </a:lnTo>
                <a:cubicBezTo>
                  <a:pt x="1005" y="1156"/>
                  <a:pt x="1024" y="1134"/>
                  <a:pt x="1044" y="1111"/>
                </a:cubicBezTo>
                <a:lnTo>
                  <a:pt x="1052" y="1102"/>
                </a:lnTo>
                <a:close/>
                <a:moveTo>
                  <a:pt x="1589" y="1096"/>
                </a:moveTo>
                <a:lnTo>
                  <a:pt x="1559" y="1119"/>
                </a:lnTo>
                <a:cubicBezTo>
                  <a:pt x="1528" y="1144"/>
                  <a:pt x="1520" y="1152"/>
                  <a:pt x="1519" y="1156"/>
                </a:cubicBezTo>
                <a:cubicBezTo>
                  <a:pt x="1520" y="1152"/>
                  <a:pt x="1528" y="1144"/>
                  <a:pt x="1559" y="1119"/>
                </a:cubicBezTo>
                <a:lnTo>
                  <a:pt x="1589" y="1096"/>
                </a:lnTo>
                <a:close/>
                <a:moveTo>
                  <a:pt x="627" y="1085"/>
                </a:moveTo>
                <a:cubicBezTo>
                  <a:pt x="623" y="1090"/>
                  <a:pt x="620" y="1094"/>
                  <a:pt x="617" y="1099"/>
                </a:cubicBezTo>
                <a:lnTo>
                  <a:pt x="617" y="1100"/>
                </a:lnTo>
                <a:cubicBezTo>
                  <a:pt x="621" y="1094"/>
                  <a:pt x="624" y="1090"/>
                  <a:pt x="628" y="1085"/>
                </a:cubicBezTo>
                <a:lnTo>
                  <a:pt x="627" y="1085"/>
                </a:lnTo>
                <a:close/>
                <a:moveTo>
                  <a:pt x="4752" y="1063"/>
                </a:moveTo>
                <a:lnTo>
                  <a:pt x="4765" y="1077"/>
                </a:lnTo>
                <a:cubicBezTo>
                  <a:pt x="4761" y="1073"/>
                  <a:pt x="4757" y="1068"/>
                  <a:pt x="4752" y="1063"/>
                </a:cubicBezTo>
                <a:lnTo>
                  <a:pt x="4752" y="1063"/>
                </a:lnTo>
                <a:close/>
                <a:moveTo>
                  <a:pt x="1106" y="1045"/>
                </a:moveTo>
                <a:cubicBezTo>
                  <a:pt x="1095" y="1056"/>
                  <a:pt x="1084" y="1067"/>
                  <a:pt x="1074" y="1078"/>
                </a:cubicBezTo>
                <a:lnTo>
                  <a:pt x="1052" y="1102"/>
                </a:lnTo>
                <a:lnTo>
                  <a:pt x="1074" y="1077"/>
                </a:lnTo>
                <a:cubicBezTo>
                  <a:pt x="1084" y="1066"/>
                  <a:pt x="1095" y="1055"/>
                  <a:pt x="1106" y="1045"/>
                </a:cubicBezTo>
                <a:close/>
                <a:moveTo>
                  <a:pt x="1386" y="1043"/>
                </a:moveTo>
                <a:lnTo>
                  <a:pt x="1386" y="1043"/>
                </a:lnTo>
                <a:cubicBezTo>
                  <a:pt x="1387" y="1044"/>
                  <a:pt x="1386" y="1047"/>
                  <a:pt x="1377" y="1057"/>
                </a:cubicBezTo>
                <a:cubicBezTo>
                  <a:pt x="1385" y="1049"/>
                  <a:pt x="1386" y="1045"/>
                  <a:pt x="1386" y="1043"/>
                </a:cubicBezTo>
                <a:lnTo>
                  <a:pt x="1386" y="1043"/>
                </a:lnTo>
                <a:close/>
                <a:moveTo>
                  <a:pt x="1385" y="1041"/>
                </a:moveTo>
                <a:cubicBezTo>
                  <a:pt x="1385" y="1042"/>
                  <a:pt x="1385" y="1042"/>
                  <a:pt x="1386" y="1043"/>
                </a:cubicBezTo>
                <a:lnTo>
                  <a:pt x="1386" y="1043"/>
                </a:lnTo>
                <a:lnTo>
                  <a:pt x="1385" y="1041"/>
                </a:lnTo>
                <a:close/>
                <a:moveTo>
                  <a:pt x="631" y="1025"/>
                </a:moveTo>
                <a:cubicBezTo>
                  <a:pt x="621" y="1037"/>
                  <a:pt x="613" y="1047"/>
                  <a:pt x="605" y="1055"/>
                </a:cubicBezTo>
                <a:lnTo>
                  <a:pt x="601" y="1061"/>
                </a:lnTo>
                <a:lnTo>
                  <a:pt x="605" y="1055"/>
                </a:lnTo>
                <a:cubicBezTo>
                  <a:pt x="613" y="1047"/>
                  <a:pt x="621" y="1036"/>
                  <a:pt x="631" y="1025"/>
                </a:cubicBezTo>
                <a:close/>
                <a:moveTo>
                  <a:pt x="1470" y="1012"/>
                </a:moveTo>
                <a:lnTo>
                  <a:pt x="1448" y="1028"/>
                </a:lnTo>
                <a:lnTo>
                  <a:pt x="1415" y="1051"/>
                </a:lnTo>
                <a:lnTo>
                  <a:pt x="1408" y="1057"/>
                </a:lnTo>
                <a:lnTo>
                  <a:pt x="1415" y="1051"/>
                </a:lnTo>
                <a:lnTo>
                  <a:pt x="1448" y="1028"/>
                </a:lnTo>
                <a:lnTo>
                  <a:pt x="1470" y="1012"/>
                </a:lnTo>
                <a:close/>
                <a:moveTo>
                  <a:pt x="4410" y="997"/>
                </a:moveTo>
                <a:cubicBezTo>
                  <a:pt x="4403" y="996"/>
                  <a:pt x="4436" y="1017"/>
                  <a:pt x="4452" y="1028"/>
                </a:cubicBezTo>
                <a:cubicBezTo>
                  <a:pt x="4473" y="1043"/>
                  <a:pt x="4498" y="1062"/>
                  <a:pt x="4527" y="1080"/>
                </a:cubicBezTo>
                <a:lnTo>
                  <a:pt x="4571" y="1109"/>
                </a:lnTo>
                <a:lnTo>
                  <a:pt x="4617" y="1141"/>
                </a:lnTo>
                <a:lnTo>
                  <a:pt x="4614" y="1131"/>
                </a:lnTo>
                <a:cubicBezTo>
                  <a:pt x="4599" y="1120"/>
                  <a:pt x="4587" y="1109"/>
                  <a:pt x="4576" y="1102"/>
                </a:cubicBezTo>
                <a:cubicBezTo>
                  <a:pt x="4565" y="1095"/>
                  <a:pt x="4556" y="1088"/>
                  <a:pt x="4550" y="1082"/>
                </a:cubicBezTo>
                <a:lnTo>
                  <a:pt x="4502" y="1048"/>
                </a:lnTo>
                <a:lnTo>
                  <a:pt x="4478" y="1033"/>
                </a:lnTo>
                <a:lnTo>
                  <a:pt x="4452" y="1018"/>
                </a:lnTo>
                <a:cubicBezTo>
                  <a:pt x="4439" y="1010"/>
                  <a:pt x="4426" y="1003"/>
                  <a:pt x="4412" y="998"/>
                </a:cubicBezTo>
                <a:cubicBezTo>
                  <a:pt x="4411" y="997"/>
                  <a:pt x="4410" y="997"/>
                  <a:pt x="4410" y="997"/>
                </a:cubicBezTo>
                <a:close/>
                <a:moveTo>
                  <a:pt x="1542" y="984"/>
                </a:moveTo>
                <a:cubicBezTo>
                  <a:pt x="1499" y="1032"/>
                  <a:pt x="1418" y="1096"/>
                  <a:pt x="1310" y="1195"/>
                </a:cubicBezTo>
                <a:cubicBezTo>
                  <a:pt x="1417" y="1096"/>
                  <a:pt x="1499" y="1032"/>
                  <a:pt x="1542" y="984"/>
                </a:cubicBezTo>
                <a:close/>
                <a:moveTo>
                  <a:pt x="1514" y="981"/>
                </a:moveTo>
                <a:lnTo>
                  <a:pt x="1514" y="982"/>
                </a:lnTo>
                <a:lnTo>
                  <a:pt x="1470" y="1012"/>
                </a:lnTo>
                <a:lnTo>
                  <a:pt x="1514" y="981"/>
                </a:lnTo>
                <a:lnTo>
                  <a:pt x="1514" y="981"/>
                </a:lnTo>
                <a:close/>
                <a:moveTo>
                  <a:pt x="1221" y="967"/>
                </a:moveTo>
                <a:lnTo>
                  <a:pt x="1219" y="967"/>
                </a:lnTo>
                <a:cubicBezTo>
                  <a:pt x="1212" y="971"/>
                  <a:pt x="1194" y="984"/>
                  <a:pt x="1174" y="1001"/>
                </a:cubicBezTo>
                <a:cubicBezTo>
                  <a:pt x="1196" y="982"/>
                  <a:pt x="1214" y="969"/>
                  <a:pt x="1221" y="967"/>
                </a:cubicBezTo>
                <a:lnTo>
                  <a:pt x="1221" y="967"/>
                </a:lnTo>
                <a:close/>
                <a:moveTo>
                  <a:pt x="1222" y="967"/>
                </a:moveTo>
                <a:cubicBezTo>
                  <a:pt x="1223" y="967"/>
                  <a:pt x="1223" y="967"/>
                  <a:pt x="1223" y="967"/>
                </a:cubicBezTo>
                <a:cubicBezTo>
                  <a:pt x="1223" y="967"/>
                  <a:pt x="1223" y="967"/>
                  <a:pt x="1222" y="967"/>
                </a:cubicBezTo>
                <a:lnTo>
                  <a:pt x="1221" y="967"/>
                </a:lnTo>
                <a:lnTo>
                  <a:pt x="1221" y="967"/>
                </a:lnTo>
                <a:cubicBezTo>
                  <a:pt x="1221" y="967"/>
                  <a:pt x="1222" y="967"/>
                  <a:pt x="1222" y="967"/>
                </a:cubicBezTo>
                <a:close/>
                <a:moveTo>
                  <a:pt x="1237" y="928"/>
                </a:moveTo>
                <a:lnTo>
                  <a:pt x="1172" y="980"/>
                </a:lnTo>
                <a:lnTo>
                  <a:pt x="1144" y="1004"/>
                </a:lnTo>
                <a:lnTo>
                  <a:pt x="1172" y="979"/>
                </a:lnTo>
                <a:lnTo>
                  <a:pt x="1237" y="928"/>
                </a:lnTo>
                <a:close/>
                <a:moveTo>
                  <a:pt x="1289" y="925"/>
                </a:moveTo>
                <a:cubicBezTo>
                  <a:pt x="1290" y="925"/>
                  <a:pt x="1290" y="926"/>
                  <a:pt x="1289" y="927"/>
                </a:cubicBezTo>
                <a:cubicBezTo>
                  <a:pt x="1285" y="933"/>
                  <a:pt x="1266" y="952"/>
                  <a:pt x="1233" y="984"/>
                </a:cubicBezTo>
                <a:cubicBezTo>
                  <a:pt x="1200" y="1014"/>
                  <a:pt x="1169" y="1046"/>
                  <a:pt x="1137" y="1077"/>
                </a:cubicBezTo>
                <a:cubicBezTo>
                  <a:pt x="1121" y="1093"/>
                  <a:pt x="1104" y="1109"/>
                  <a:pt x="1088" y="1125"/>
                </a:cubicBezTo>
                <a:cubicBezTo>
                  <a:pt x="1073" y="1142"/>
                  <a:pt x="1056" y="1159"/>
                  <a:pt x="1040" y="1177"/>
                </a:cubicBezTo>
                <a:lnTo>
                  <a:pt x="1014" y="1202"/>
                </a:lnTo>
                <a:lnTo>
                  <a:pt x="1004" y="1189"/>
                </a:lnTo>
                <a:lnTo>
                  <a:pt x="1004" y="1188"/>
                </a:lnTo>
                <a:lnTo>
                  <a:pt x="1084" y="1104"/>
                </a:lnTo>
                <a:lnTo>
                  <a:pt x="1168" y="1024"/>
                </a:lnTo>
                <a:lnTo>
                  <a:pt x="1188" y="1004"/>
                </a:lnTo>
                <a:lnTo>
                  <a:pt x="1210" y="985"/>
                </a:lnTo>
                <a:lnTo>
                  <a:pt x="1254" y="948"/>
                </a:lnTo>
                <a:cubicBezTo>
                  <a:pt x="1275" y="933"/>
                  <a:pt x="1286" y="926"/>
                  <a:pt x="1289" y="925"/>
                </a:cubicBezTo>
                <a:close/>
                <a:moveTo>
                  <a:pt x="1005" y="889"/>
                </a:moveTo>
                <a:lnTo>
                  <a:pt x="1004" y="889"/>
                </a:lnTo>
                <a:cubicBezTo>
                  <a:pt x="987" y="906"/>
                  <a:pt x="968" y="921"/>
                  <a:pt x="948" y="935"/>
                </a:cubicBezTo>
                <a:cubicBezTo>
                  <a:pt x="968" y="921"/>
                  <a:pt x="987" y="906"/>
                  <a:pt x="1005" y="889"/>
                </a:cubicBezTo>
                <a:close/>
                <a:moveTo>
                  <a:pt x="4920" y="888"/>
                </a:moveTo>
                <a:lnTo>
                  <a:pt x="4965" y="923"/>
                </a:lnTo>
                <a:lnTo>
                  <a:pt x="5002" y="953"/>
                </a:lnTo>
                <a:lnTo>
                  <a:pt x="4965" y="924"/>
                </a:lnTo>
                <a:lnTo>
                  <a:pt x="4920" y="888"/>
                </a:lnTo>
                <a:close/>
                <a:moveTo>
                  <a:pt x="804" y="847"/>
                </a:moveTo>
                <a:cubicBezTo>
                  <a:pt x="778" y="876"/>
                  <a:pt x="751" y="904"/>
                  <a:pt x="725" y="932"/>
                </a:cubicBezTo>
                <a:lnTo>
                  <a:pt x="709" y="950"/>
                </a:lnTo>
                <a:lnTo>
                  <a:pt x="699" y="961"/>
                </a:lnTo>
                <a:lnTo>
                  <a:pt x="694" y="968"/>
                </a:lnTo>
                <a:lnTo>
                  <a:pt x="699" y="961"/>
                </a:lnTo>
                <a:lnTo>
                  <a:pt x="709" y="950"/>
                </a:lnTo>
                <a:lnTo>
                  <a:pt x="725" y="933"/>
                </a:lnTo>
                <a:cubicBezTo>
                  <a:pt x="751" y="904"/>
                  <a:pt x="777" y="876"/>
                  <a:pt x="804" y="847"/>
                </a:cubicBezTo>
                <a:close/>
                <a:moveTo>
                  <a:pt x="1397" y="841"/>
                </a:moveTo>
                <a:lnTo>
                  <a:pt x="1374" y="858"/>
                </a:lnTo>
                <a:cubicBezTo>
                  <a:pt x="1366" y="863"/>
                  <a:pt x="1362" y="864"/>
                  <a:pt x="1360" y="864"/>
                </a:cubicBezTo>
                <a:cubicBezTo>
                  <a:pt x="1362" y="864"/>
                  <a:pt x="1366" y="863"/>
                  <a:pt x="1374" y="857"/>
                </a:cubicBezTo>
                <a:lnTo>
                  <a:pt x="1397" y="841"/>
                </a:lnTo>
                <a:close/>
                <a:moveTo>
                  <a:pt x="1496" y="815"/>
                </a:moveTo>
                <a:cubicBezTo>
                  <a:pt x="1497" y="815"/>
                  <a:pt x="1497" y="816"/>
                  <a:pt x="1497" y="816"/>
                </a:cubicBezTo>
                <a:cubicBezTo>
                  <a:pt x="1497" y="817"/>
                  <a:pt x="1493" y="821"/>
                  <a:pt x="1485" y="828"/>
                </a:cubicBezTo>
                <a:cubicBezTo>
                  <a:pt x="1469" y="843"/>
                  <a:pt x="1473" y="844"/>
                  <a:pt x="1509" y="821"/>
                </a:cubicBezTo>
                <a:lnTo>
                  <a:pt x="1513" y="835"/>
                </a:lnTo>
                <a:cubicBezTo>
                  <a:pt x="1481" y="858"/>
                  <a:pt x="1448" y="881"/>
                  <a:pt x="1417" y="908"/>
                </a:cubicBezTo>
                <a:lnTo>
                  <a:pt x="1369" y="944"/>
                </a:lnTo>
                <a:cubicBezTo>
                  <a:pt x="1353" y="958"/>
                  <a:pt x="1337" y="970"/>
                  <a:pt x="1321" y="984"/>
                </a:cubicBezTo>
                <a:cubicBezTo>
                  <a:pt x="1305" y="993"/>
                  <a:pt x="1250" y="1038"/>
                  <a:pt x="1226" y="1054"/>
                </a:cubicBezTo>
                <a:cubicBezTo>
                  <a:pt x="1193" y="1079"/>
                  <a:pt x="1178" y="1087"/>
                  <a:pt x="1190" y="1073"/>
                </a:cubicBezTo>
                <a:cubicBezTo>
                  <a:pt x="1201" y="1060"/>
                  <a:pt x="1213" y="1048"/>
                  <a:pt x="1226" y="1036"/>
                </a:cubicBezTo>
                <a:cubicBezTo>
                  <a:pt x="1246" y="1018"/>
                  <a:pt x="1273" y="995"/>
                  <a:pt x="1308" y="965"/>
                </a:cubicBezTo>
                <a:cubicBezTo>
                  <a:pt x="1289" y="975"/>
                  <a:pt x="1271" y="988"/>
                  <a:pt x="1255" y="1003"/>
                </a:cubicBezTo>
                <a:lnTo>
                  <a:pt x="1218" y="1033"/>
                </a:lnTo>
                <a:cubicBezTo>
                  <a:pt x="1210" y="1040"/>
                  <a:pt x="1202" y="1047"/>
                  <a:pt x="1194" y="1053"/>
                </a:cubicBezTo>
                <a:cubicBezTo>
                  <a:pt x="1212" y="1033"/>
                  <a:pt x="1232" y="1016"/>
                  <a:pt x="1252" y="998"/>
                </a:cubicBezTo>
                <a:cubicBezTo>
                  <a:pt x="1272" y="980"/>
                  <a:pt x="1292" y="962"/>
                  <a:pt x="1312" y="945"/>
                </a:cubicBezTo>
                <a:cubicBezTo>
                  <a:pt x="1354" y="911"/>
                  <a:pt x="1396" y="879"/>
                  <a:pt x="1440" y="848"/>
                </a:cubicBezTo>
                <a:cubicBezTo>
                  <a:pt x="1466" y="832"/>
                  <a:pt x="1493" y="814"/>
                  <a:pt x="1496" y="815"/>
                </a:cubicBezTo>
                <a:close/>
                <a:moveTo>
                  <a:pt x="4394" y="815"/>
                </a:moveTo>
                <a:lnTo>
                  <a:pt x="4397" y="817"/>
                </a:lnTo>
                <a:cubicBezTo>
                  <a:pt x="4407" y="821"/>
                  <a:pt x="4420" y="828"/>
                  <a:pt x="4434" y="834"/>
                </a:cubicBezTo>
                <a:lnTo>
                  <a:pt x="4394" y="815"/>
                </a:lnTo>
                <a:close/>
                <a:moveTo>
                  <a:pt x="1089" y="813"/>
                </a:moveTo>
                <a:cubicBezTo>
                  <a:pt x="1049" y="843"/>
                  <a:pt x="1023" y="864"/>
                  <a:pt x="1010" y="873"/>
                </a:cubicBezTo>
                <a:cubicBezTo>
                  <a:pt x="1023" y="865"/>
                  <a:pt x="1049" y="844"/>
                  <a:pt x="1089" y="813"/>
                </a:cubicBezTo>
                <a:close/>
                <a:moveTo>
                  <a:pt x="1093" y="811"/>
                </a:moveTo>
                <a:cubicBezTo>
                  <a:pt x="1083" y="824"/>
                  <a:pt x="1071" y="835"/>
                  <a:pt x="1058" y="845"/>
                </a:cubicBezTo>
                <a:lnTo>
                  <a:pt x="1058" y="845"/>
                </a:lnTo>
                <a:cubicBezTo>
                  <a:pt x="1071" y="835"/>
                  <a:pt x="1083" y="823"/>
                  <a:pt x="1093" y="811"/>
                </a:cubicBezTo>
                <a:close/>
                <a:moveTo>
                  <a:pt x="4378" y="810"/>
                </a:moveTo>
                <a:lnTo>
                  <a:pt x="4388" y="813"/>
                </a:lnTo>
                <a:lnTo>
                  <a:pt x="4394" y="815"/>
                </a:lnTo>
                <a:lnTo>
                  <a:pt x="4378" y="810"/>
                </a:lnTo>
                <a:close/>
                <a:moveTo>
                  <a:pt x="4378" y="809"/>
                </a:moveTo>
                <a:lnTo>
                  <a:pt x="4378" y="810"/>
                </a:lnTo>
                <a:lnTo>
                  <a:pt x="4378" y="809"/>
                </a:lnTo>
                <a:lnTo>
                  <a:pt x="4378" y="809"/>
                </a:lnTo>
                <a:close/>
                <a:moveTo>
                  <a:pt x="4378" y="809"/>
                </a:moveTo>
                <a:lnTo>
                  <a:pt x="4378" y="809"/>
                </a:lnTo>
                <a:lnTo>
                  <a:pt x="4384" y="815"/>
                </a:lnTo>
                <a:cubicBezTo>
                  <a:pt x="4379" y="811"/>
                  <a:pt x="4377" y="810"/>
                  <a:pt x="4378" y="809"/>
                </a:cubicBezTo>
                <a:close/>
                <a:moveTo>
                  <a:pt x="4331" y="803"/>
                </a:moveTo>
                <a:lnTo>
                  <a:pt x="4333" y="804"/>
                </a:lnTo>
                <a:cubicBezTo>
                  <a:pt x="4334" y="804"/>
                  <a:pt x="4336" y="805"/>
                  <a:pt x="4337" y="806"/>
                </a:cubicBezTo>
                <a:cubicBezTo>
                  <a:pt x="4336" y="805"/>
                  <a:pt x="4334" y="804"/>
                  <a:pt x="4333" y="804"/>
                </a:cubicBezTo>
                <a:lnTo>
                  <a:pt x="4331" y="803"/>
                </a:lnTo>
                <a:close/>
                <a:moveTo>
                  <a:pt x="4323" y="801"/>
                </a:moveTo>
                <a:cubicBezTo>
                  <a:pt x="4324" y="801"/>
                  <a:pt x="4327" y="802"/>
                  <a:pt x="4330" y="803"/>
                </a:cubicBezTo>
                <a:lnTo>
                  <a:pt x="4331" y="803"/>
                </a:lnTo>
                <a:lnTo>
                  <a:pt x="4330" y="803"/>
                </a:lnTo>
                <a:cubicBezTo>
                  <a:pt x="4318" y="798"/>
                  <a:pt x="4323" y="804"/>
                  <a:pt x="4317" y="804"/>
                </a:cubicBezTo>
                <a:cubicBezTo>
                  <a:pt x="4320" y="804"/>
                  <a:pt x="4320" y="802"/>
                  <a:pt x="4321" y="801"/>
                </a:cubicBezTo>
                <a:cubicBezTo>
                  <a:pt x="4322" y="801"/>
                  <a:pt x="4322" y="801"/>
                  <a:pt x="4323" y="801"/>
                </a:cubicBezTo>
                <a:close/>
                <a:moveTo>
                  <a:pt x="1446" y="801"/>
                </a:moveTo>
                <a:lnTo>
                  <a:pt x="1417" y="827"/>
                </a:lnTo>
                <a:lnTo>
                  <a:pt x="1397" y="841"/>
                </a:lnTo>
                <a:lnTo>
                  <a:pt x="1418" y="827"/>
                </a:lnTo>
                <a:lnTo>
                  <a:pt x="1446" y="801"/>
                </a:lnTo>
                <a:close/>
                <a:moveTo>
                  <a:pt x="4272" y="797"/>
                </a:moveTo>
                <a:cubicBezTo>
                  <a:pt x="4274" y="799"/>
                  <a:pt x="4274" y="800"/>
                  <a:pt x="4269" y="798"/>
                </a:cubicBezTo>
                <a:lnTo>
                  <a:pt x="4269" y="798"/>
                </a:lnTo>
                <a:lnTo>
                  <a:pt x="4272" y="797"/>
                </a:lnTo>
                <a:close/>
                <a:moveTo>
                  <a:pt x="4252" y="791"/>
                </a:moveTo>
                <a:lnTo>
                  <a:pt x="4269" y="798"/>
                </a:lnTo>
                <a:lnTo>
                  <a:pt x="4269" y="798"/>
                </a:lnTo>
                <a:lnTo>
                  <a:pt x="4252" y="791"/>
                </a:lnTo>
                <a:close/>
                <a:moveTo>
                  <a:pt x="1925" y="785"/>
                </a:moveTo>
                <a:lnTo>
                  <a:pt x="1911" y="792"/>
                </a:lnTo>
                <a:cubicBezTo>
                  <a:pt x="1901" y="797"/>
                  <a:pt x="1891" y="802"/>
                  <a:pt x="1881" y="806"/>
                </a:cubicBezTo>
                <a:cubicBezTo>
                  <a:pt x="1891" y="801"/>
                  <a:pt x="1901" y="797"/>
                  <a:pt x="1911" y="792"/>
                </a:cubicBezTo>
                <a:lnTo>
                  <a:pt x="1925" y="785"/>
                </a:lnTo>
                <a:close/>
                <a:moveTo>
                  <a:pt x="4265" y="784"/>
                </a:moveTo>
                <a:cubicBezTo>
                  <a:pt x="4272" y="786"/>
                  <a:pt x="4287" y="791"/>
                  <a:pt x="4316" y="804"/>
                </a:cubicBezTo>
                <a:cubicBezTo>
                  <a:pt x="4301" y="797"/>
                  <a:pt x="4290" y="793"/>
                  <a:pt x="4282" y="790"/>
                </a:cubicBezTo>
                <a:lnTo>
                  <a:pt x="4265" y="784"/>
                </a:lnTo>
                <a:lnTo>
                  <a:pt x="4265" y="784"/>
                </a:lnTo>
                <a:close/>
                <a:moveTo>
                  <a:pt x="4261" y="783"/>
                </a:moveTo>
                <a:cubicBezTo>
                  <a:pt x="4262" y="783"/>
                  <a:pt x="4263" y="783"/>
                  <a:pt x="4265" y="784"/>
                </a:cubicBezTo>
                <a:lnTo>
                  <a:pt x="4265" y="784"/>
                </a:lnTo>
                <a:lnTo>
                  <a:pt x="4262" y="787"/>
                </a:lnTo>
                <a:cubicBezTo>
                  <a:pt x="4260" y="785"/>
                  <a:pt x="4258" y="783"/>
                  <a:pt x="4261" y="783"/>
                </a:cubicBezTo>
                <a:close/>
                <a:moveTo>
                  <a:pt x="1955" y="771"/>
                </a:moveTo>
                <a:lnTo>
                  <a:pt x="1944" y="777"/>
                </a:lnTo>
                <a:cubicBezTo>
                  <a:pt x="1938" y="779"/>
                  <a:pt x="1933" y="782"/>
                  <a:pt x="1927" y="785"/>
                </a:cubicBezTo>
                <a:lnTo>
                  <a:pt x="1925" y="785"/>
                </a:lnTo>
                <a:lnTo>
                  <a:pt x="1927" y="785"/>
                </a:lnTo>
                <a:cubicBezTo>
                  <a:pt x="1932" y="782"/>
                  <a:pt x="1938" y="779"/>
                  <a:pt x="1943" y="777"/>
                </a:cubicBezTo>
                <a:lnTo>
                  <a:pt x="1955" y="771"/>
                </a:lnTo>
                <a:close/>
                <a:moveTo>
                  <a:pt x="4198" y="767"/>
                </a:moveTo>
                <a:lnTo>
                  <a:pt x="4201" y="769"/>
                </a:lnTo>
                <a:lnTo>
                  <a:pt x="4233" y="783"/>
                </a:lnTo>
                <a:lnTo>
                  <a:pt x="4252" y="791"/>
                </a:lnTo>
                <a:lnTo>
                  <a:pt x="4233" y="784"/>
                </a:lnTo>
                <a:lnTo>
                  <a:pt x="4201" y="769"/>
                </a:lnTo>
                <a:lnTo>
                  <a:pt x="4198" y="767"/>
                </a:lnTo>
                <a:close/>
                <a:moveTo>
                  <a:pt x="4751" y="755"/>
                </a:moveTo>
                <a:lnTo>
                  <a:pt x="4752" y="755"/>
                </a:lnTo>
                <a:lnTo>
                  <a:pt x="4758" y="762"/>
                </a:lnTo>
                <a:cubicBezTo>
                  <a:pt x="4763" y="766"/>
                  <a:pt x="4768" y="771"/>
                  <a:pt x="4774" y="775"/>
                </a:cubicBezTo>
                <a:cubicBezTo>
                  <a:pt x="4768" y="771"/>
                  <a:pt x="4763" y="767"/>
                  <a:pt x="4758" y="763"/>
                </a:cubicBezTo>
                <a:lnTo>
                  <a:pt x="4751" y="755"/>
                </a:lnTo>
                <a:lnTo>
                  <a:pt x="4751" y="755"/>
                </a:lnTo>
                <a:close/>
                <a:moveTo>
                  <a:pt x="1499" y="755"/>
                </a:moveTo>
                <a:cubicBezTo>
                  <a:pt x="1472" y="775"/>
                  <a:pt x="1443" y="796"/>
                  <a:pt x="1433" y="805"/>
                </a:cubicBezTo>
                <a:cubicBezTo>
                  <a:pt x="1443" y="795"/>
                  <a:pt x="1472" y="775"/>
                  <a:pt x="1499" y="755"/>
                </a:cubicBezTo>
                <a:close/>
                <a:moveTo>
                  <a:pt x="4172" y="754"/>
                </a:moveTo>
                <a:cubicBezTo>
                  <a:pt x="4180" y="758"/>
                  <a:pt x="4187" y="761"/>
                  <a:pt x="4194" y="765"/>
                </a:cubicBezTo>
                <a:lnTo>
                  <a:pt x="4198" y="767"/>
                </a:lnTo>
                <a:lnTo>
                  <a:pt x="4194" y="765"/>
                </a:lnTo>
                <a:cubicBezTo>
                  <a:pt x="4187" y="761"/>
                  <a:pt x="4179" y="758"/>
                  <a:pt x="4172" y="754"/>
                </a:cubicBezTo>
                <a:close/>
                <a:moveTo>
                  <a:pt x="1993" y="751"/>
                </a:moveTo>
                <a:lnTo>
                  <a:pt x="1979" y="759"/>
                </a:lnTo>
                <a:lnTo>
                  <a:pt x="1955" y="771"/>
                </a:lnTo>
                <a:lnTo>
                  <a:pt x="1979" y="759"/>
                </a:lnTo>
                <a:lnTo>
                  <a:pt x="1993" y="751"/>
                </a:lnTo>
                <a:close/>
                <a:moveTo>
                  <a:pt x="1022" y="750"/>
                </a:moveTo>
                <a:cubicBezTo>
                  <a:pt x="993" y="780"/>
                  <a:pt x="971" y="806"/>
                  <a:pt x="987" y="801"/>
                </a:cubicBezTo>
                <a:cubicBezTo>
                  <a:pt x="971" y="806"/>
                  <a:pt x="993" y="780"/>
                  <a:pt x="1022" y="750"/>
                </a:cubicBezTo>
                <a:close/>
                <a:moveTo>
                  <a:pt x="2019" y="740"/>
                </a:moveTo>
                <a:lnTo>
                  <a:pt x="1999" y="749"/>
                </a:lnTo>
                <a:lnTo>
                  <a:pt x="1999" y="749"/>
                </a:lnTo>
                <a:lnTo>
                  <a:pt x="2019" y="740"/>
                </a:lnTo>
                <a:close/>
                <a:moveTo>
                  <a:pt x="1943" y="732"/>
                </a:moveTo>
                <a:lnTo>
                  <a:pt x="1951" y="738"/>
                </a:lnTo>
                <a:lnTo>
                  <a:pt x="1951" y="738"/>
                </a:lnTo>
                <a:lnTo>
                  <a:pt x="1942" y="733"/>
                </a:lnTo>
                <a:lnTo>
                  <a:pt x="1943" y="732"/>
                </a:lnTo>
                <a:close/>
                <a:moveTo>
                  <a:pt x="4707" y="721"/>
                </a:moveTo>
                <a:lnTo>
                  <a:pt x="4764" y="760"/>
                </a:lnTo>
                <a:lnTo>
                  <a:pt x="4765" y="761"/>
                </a:lnTo>
                <a:lnTo>
                  <a:pt x="4765" y="761"/>
                </a:lnTo>
                <a:lnTo>
                  <a:pt x="4764" y="760"/>
                </a:lnTo>
                <a:lnTo>
                  <a:pt x="4707" y="721"/>
                </a:lnTo>
                <a:close/>
                <a:moveTo>
                  <a:pt x="3463" y="717"/>
                </a:moveTo>
                <a:lnTo>
                  <a:pt x="3463" y="717"/>
                </a:lnTo>
                <a:lnTo>
                  <a:pt x="3464" y="724"/>
                </a:lnTo>
                <a:lnTo>
                  <a:pt x="3463" y="717"/>
                </a:lnTo>
                <a:close/>
                <a:moveTo>
                  <a:pt x="3380" y="711"/>
                </a:moveTo>
                <a:cubicBezTo>
                  <a:pt x="3380" y="713"/>
                  <a:pt x="3387" y="715"/>
                  <a:pt x="3412" y="718"/>
                </a:cubicBezTo>
                <a:cubicBezTo>
                  <a:pt x="3387" y="715"/>
                  <a:pt x="3380" y="713"/>
                  <a:pt x="3380" y="711"/>
                </a:cubicBezTo>
                <a:close/>
                <a:moveTo>
                  <a:pt x="2387" y="706"/>
                </a:moveTo>
                <a:cubicBezTo>
                  <a:pt x="2387" y="709"/>
                  <a:pt x="2341" y="727"/>
                  <a:pt x="2334" y="733"/>
                </a:cubicBezTo>
                <a:cubicBezTo>
                  <a:pt x="2341" y="727"/>
                  <a:pt x="2387" y="709"/>
                  <a:pt x="2387" y="706"/>
                </a:cubicBezTo>
                <a:close/>
                <a:moveTo>
                  <a:pt x="2948" y="687"/>
                </a:moveTo>
                <a:cubicBezTo>
                  <a:pt x="2937" y="687"/>
                  <a:pt x="2926" y="687"/>
                  <a:pt x="2913" y="688"/>
                </a:cubicBezTo>
                <a:cubicBezTo>
                  <a:pt x="2881" y="691"/>
                  <a:pt x="2844" y="696"/>
                  <a:pt x="2804" y="702"/>
                </a:cubicBezTo>
                <a:cubicBezTo>
                  <a:pt x="2728" y="717"/>
                  <a:pt x="2814" y="709"/>
                  <a:pt x="2792" y="717"/>
                </a:cubicBezTo>
                <a:lnTo>
                  <a:pt x="2878" y="706"/>
                </a:lnTo>
                <a:cubicBezTo>
                  <a:pt x="2898" y="701"/>
                  <a:pt x="2918" y="699"/>
                  <a:pt x="2938" y="698"/>
                </a:cubicBezTo>
                <a:lnTo>
                  <a:pt x="2937" y="697"/>
                </a:lnTo>
                <a:cubicBezTo>
                  <a:pt x="2958" y="696"/>
                  <a:pt x="2978" y="693"/>
                  <a:pt x="2999" y="688"/>
                </a:cubicBezTo>
                <a:cubicBezTo>
                  <a:pt x="2983" y="688"/>
                  <a:pt x="2966" y="687"/>
                  <a:pt x="2948" y="687"/>
                </a:cubicBezTo>
                <a:close/>
                <a:moveTo>
                  <a:pt x="1578" y="681"/>
                </a:moveTo>
                <a:cubicBezTo>
                  <a:pt x="1530" y="702"/>
                  <a:pt x="1465" y="753"/>
                  <a:pt x="1409" y="795"/>
                </a:cubicBezTo>
                <a:cubicBezTo>
                  <a:pt x="1465" y="753"/>
                  <a:pt x="1529" y="702"/>
                  <a:pt x="1578" y="681"/>
                </a:cubicBezTo>
                <a:close/>
                <a:moveTo>
                  <a:pt x="1267" y="679"/>
                </a:moveTo>
                <a:cubicBezTo>
                  <a:pt x="1252" y="692"/>
                  <a:pt x="1235" y="704"/>
                  <a:pt x="1218" y="714"/>
                </a:cubicBezTo>
                <a:cubicBezTo>
                  <a:pt x="1231" y="707"/>
                  <a:pt x="1243" y="698"/>
                  <a:pt x="1255" y="689"/>
                </a:cubicBezTo>
                <a:lnTo>
                  <a:pt x="1267" y="679"/>
                </a:lnTo>
                <a:lnTo>
                  <a:pt x="1267" y="680"/>
                </a:lnTo>
                <a:lnTo>
                  <a:pt x="1267" y="680"/>
                </a:lnTo>
                <a:lnTo>
                  <a:pt x="1266" y="680"/>
                </a:lnTo>
                <a:cubicBezTo>
                  <a:pt x="1266" y="684"/>
                  <a:pt x="1279" y="678"/>
                  <a:pt x="1268" y="689"/>
                </a:cubicBezTo>
                <a:lnTo>
                  <a:pt x="1269" y="689"/>
                </a:lnTo>
                <a:cubicBezTo>
                  <a:pt x="1278" y="678"/>
                  <a:pt x="1267" y="683"/>
                  <a:pt x="1267" y="681"/>
                </a:cubicBezTo>
                <a:lnTo>
                  <a:pt x="1267" y="680"/>
                </a:lnTo>
                <a:lnTo>
                  <a:pt x="1267" y="679"/>
                </a:lnTo>
                <a:lnTo>
                  <a:pt x="1267" y="679"/>
                </a:lnTo>
                <a:lnTo>
                  <a:pt x="1267" y="679"/>
                </a:lnTo>
                <a:close/>
                <a:moveTo>
                  <a:pt x="2144" y="670"/>
                </a:moveTo>
                <a:lnTo>
                  <a:pt x="2144" y="670"/>
                </a:lnTo>
                <a:lnTo>
                  <a:pt x="2144" y="680"/>
                </a:lnTo>
                <a:lnTo>
                  <a:pt x="2118" y="690"/>
                </a:lnTo>
                <a:lnTo>
                  <a:pt x="2092" y="702"/>
                </a:lnTo>
                <a:cubicBezTo>
                  <a:pt x="2078" y="709"/>
                  <a:pt x="2064" y="716"/>
                  <a:pt x="2051" y="724"/>
                </a:cubicBezTo>
                <a:lnTo>
                  <a:pt x="2018" y="739"/>
                </a:lnTo>
                <a:lnTo>
                  <a:pt x="2001" y="743"/>
                </a:lnTo>
                <a:cubicBezTo>
                  <a:pt x="1998" y="740"/>
                  <a:pt x="1991" y="741"/>
                  <a:pt x="1943" y="764"/>
                </a:cubicBezTo>
                <a:lnTo>
                  <a:pt x="1935" y="766"/>
                </a:lnTo>
                <a:cubicBezTo>
                  <a:pt x="1968" y="745"/>
                  <a:pt x="1952" y="748"/>
                  <a:pt x="1948" y="744"/>
                </a:cubicBezTo>
                <a:lnTo>
                  <a:pt x="1951" y="738"/>
                </a:lnTo>
                <a:lnTo>
                  <a:pt x="1951" y="738"/>
                </a:lnTo>
                <a:cubicBezTo>
                  <a:pt x="1965" y="731"/>
                  <a:pt x="1976" y="727"/>
                  <a:pt x="1985" y="723"/>
                </a:cubicBezTo>
                <a:lnTo>
                  <a:pt x="2014" y="714"/>
                </a:lnTo>
                <a:cubicBezTo>
                  <a:pt x="2046" y="703"/>
                  <a:pt x="2077" y="690"/>
                  <a:pt x="2107" y="675"/>
                </a:cubicBezTo>
                <a:cubicBezTo>
                  <a:pt x="2061" y="700"/>
                  <a:pt x="2119" y="676"/>
                  <a:pt x="2144" y="670"/>
                </a:cubicBezTo>
                <a:close/>
                <a:moveTo>
                  <a:pt x="2241" y="669"/>
                </a:moveTo>
                <a:lnTo>
                  <a:pt x="2241" y="669"/>
                </a:lnTo>
                <a:cubicBezTo>
                  <a:pt x="2240" y="671"/>
                  <a:pt x="2236" y="674"/>
                  <a:pt x="2221" y="680"/>
                </a:cubicBezTo>
                <a:cubicBezTo>
                  <a:pt x="2228" y="677"/>
                  <a:pt x="2233" y="674"/>
                  <a:pt x="2236" y="673"/>
                </a:cubicBezTo>
                <a:lnTo>
                  <a:pt x="2241" y="669"/>
                </a:lnTo>
                <a:close/>
                <a:moveTo>
                  <a:pt x="2240" y="666"/>
                </a:moveTo>
                <a:lnTo>
                  <a:pt x="2241" y="667"/>
                </a:lnTo>
                <a:cubicBezTo>
                  <a:pt x="2241" y="668"/>
                  <a:pt x="2242" y="668"/>
                  <a:pt x="2241" y="669"/>
                </a:cubicBezTo>
                <a:lnTo>
                  <a:pt x="2241" y="669"/>
                </a:lnTo>
                <a:lnTo>
                  <a:pt x="2240" y="666"/>
                </a:lnTo>
                <a:close/>
                <a:moveTo>
                  <a:pt x="2239" y="665"/>
                </a:moveTo>
                <a:lnTo>
                  <a:pt x="2240" y="666"/>
                </a:lnTo>
                <a:lnTo>
                  <a:pt x="2240" y="666"/>
                </a:lnTo>
                <a:cubicBezTo>
                  <a:pt x="2240" y="666"/>
                  <a:pt x="2239" y="665"/>
                  <a:pt x="2239" y="665"/>
                </a:cubicBezTo>
                <a:close/>
                <a:moveTo>
                  <a:pt x="1703" y="660"/>
                </a:moveTo>
                <a:lnTo>
                  <a:pt x="1691" y="667"/>
                </a:lnTo>
                <a:lnTo>
                  <a:pt x="1691" y="667"/>
                </a:lnTo>
                <a:lnTo>
                  <a:pt x="1703" y="660"/>
                </a:lnTo>
                <a:close/>
                <a:moveTo>
                  <a:pt x="3941" y="657"/>
                </a:moveTo>
                <a:lnTo>
                  <a:pt x="3969" y="664"/>
                </a:lnTo>
                <a:cubicBezTo>
                  <a:pt x="3984" y="668"/>
                  <a:pt x="3996" y="671"/>
                  <a:pt x="4006" y="673"/>
                </a:cubicBezTo>
                <a:cubicBezTo>
                  <a:pt x="3996" y="671"/>
                  <a:pt x="3984" y="668"/>
                  <a:pt x="3969" y="664"/>
                </a:cubicBezTo>
                <a:lnTo>
                  <a:pt x="3941" y="657"/>
                </a:lnTo>
                <a:close/>
                <a:moveTo>
                  <a:pt x="1250" y="650"/>
                </a:moveTo>
                <a:lnTo>
                  <a:pt x="1249" y="650"/>
                </a:lnTo>
                <a:cubicBezTo>
                  <a:pt x="1227" y="667"/>
                  <a:pt x="1205" y="685"/>
                  <a:pt x="1190" y="699"/>
                </a:cubicBezTo>
                <a:cubicBezTo>
                  <a:pt x="1188" y="703"/>
                  <a:pt x="1216" y="687"/>
                  <a:pt x="1216" y="688"/>
                </a:cubicBezTo>
                <a:cubicBezTo>
                  <a:pt x="1216" y="685"/>
                  <a:pt x="1190" y="703"/>
                  <a:pt x="1190" y="699"/>
                </a:cubicBezTo>
                <a:cubicBezTo>
                  <a:pt x="1206" y="685"/>
                  <a:pt x="1227" y="667"/>
                  <a:pt x="1250" y="650"/>
                </a:cubicBezTo>
                <a:close/>
                <a:moveTo>
                  <a:pt x="3905" y="648"/>
                </a:moveTo>
                <a:lnTo>
                  <a:pt x="3913" y="649"/>
                </a:lnTo>
                <a:lnTo>
                  <a:pt x="3941" y="657"/>
                </a:lnTo>
                <a:lnTo>
                  <a:pt x="3913" y="649"/>
                </a:lnTo>
                <a:lnTo>
                  <a:pt x="3905" y="648"/>
                </a:lnTo>
                <a:close/>
                <a:moveTo>
                  <a:pt x="4185" y="644"/>
                </a:moveTo>
                <a:lnTo>
                  <a:pt x="4212" y="653"/>
                </a:lnTo>
                <a:cubicBezTo>
                  <a:pt x="4229" y="657"/>
                  <a:pt x="4243" y="662"/>
                  <a:pt x="4266" y="671"/>
                </a:cubicBezTo>
                <a:cubicBezTo>
                  <a:pt x="4243" y="662"/>
                  <a:pt x="4229" y="657"/>
                  <a:pt x="4212" y="653"/>
                </a:cubicBezTo>
                <a:lnTo>
                  <a:pt x="4185" y="644"/>
                </a:lnTo>
                <a:close/>
                <a:moveTo>
                  <a:pt x="1743" y="637"/>
                </a:moveTo>
                <a:cubicBezTo>
                  <a:pt x="1734" y="642"/>
                  <a:pt x="1726" y="647"/>
                  <a:pt x="1717" y="652"/>
                </a:cubicBezTo>
                <a:lnTo>
                  <a:pt x="1703" y="660"/>
                </a:lnTo>
                <a:lnTo>
                  <a:pt x="1717" y="652"/>
                </a:lnTo>
                <a:cubicBezTo>
                  <a:pt x="1726" y="647"/>
                  <a:pt x="1734" y="642"/>
                  <a:pt x="1743" y="637"/>
                </a:cubicBezTo>
                <a:close/>
                <a:moveTo>
                  <a:pt x="1655" y="635"/>
                </a:moveTo>
                <a:cubicBezTo>
                  <a:pt x="1638" y="644"/>
                  <a:pt x="1622" y="653"/>
                  <a:pt x="1606" y="663"/>
                </a:cubicBezTo>
                <a:lnTo>
                  <a:pt x="1578" y="681"/>
                </a:lnTo>
                <a:lnTo>
                  <a:pt x="1606" y="663"/>
                </a:lnTo>
                <a:cubicBezTo>
                  <a:pt x="1622" y="653"/>
                  <a:pt x="1638" y="644"/>
                  <a:pt x="1655" y="635"/>
                </a:cubicBezTo>
                <a:close/>
                <a:moveTo>
                  <a:pt x="2296" y="634"/>
                </a:moveTo>
                <a:cubicBezTo>
                  <a:pt x="2275" y="643"/>
                  <a:pt x="2268" y="648"/>
                  <a:pt x="2266" y="651"/>
                </a:cubicBezTo>
                <a:cubicBezTo>
                  <a:pt x="2268" y="647"/>
                  <a:pt x="2275" y="643"/>
                  <a:pt x="2296" y="634"/>
                </a:cubicBezTo>
                <a:close/>
                <a:moveTo>
                  <a:pt x="4140" y="633"/>
                </a:moveTo>
                <a:lnTo>
                  <a:pt x="4150" y="634"/>
                </a:lnTo>
                <a:lnTo>
                  <a:pt x="4150" y="634"/>
                </a:lnTo>
                <a:cubicBezTo>
                  <a:pt x="4150" y="635"/>
                  <a:pt x="4147" y="635"/>
                  <a:pt x="4140" y="633"/>
                </a:cubicBezTo>
                <a:close/>
                <a:moveTo>
                  <a:pt x="4150" y="631"/>
                </a:moveTo>
                <a:lnTo>
                  <a:pt x="4185" y="644"/>
                </a:lnTo>
                <a:cubicBezTo>
                  <a:pt x="4177" y="641"/>
                  <a:pt x="4168" y="638"/>
                  <a:pt x="4158" y="634"/>
                </a:cubicBezTo>
                <a:lnTo>
                  <a:pt x="4150" y="631"/>
                </a:lnTo>
                <a:close/>
                <a:moveTo>
                  <a:pt x="4579" y="631"/>
                </a:moveTo>
                <a:cubicBezTo>
                  <a:pt x="4615" y="651"/>
                  <a:pt x="4653" y="673"/>
                  <a:pt x="4680" y="691"/>
                </a:cubicBezTo>
                <a:cubicBezTo>
                  <a:pt x="4653" y="673"/>
                  <a:pt x="4616" y="651"/>
                  <a:pt x="4579" y="631"/>
                </a:cubicBezTo>
                <a:close/>
                <a:moveTo>
                  <a:pt x="4147" y="630"/>
                </a:moveTo>
                <a:lnTo>
                  <a:pt x="4150" y="631"/>
                </a:lnTo>
                <a:lnTo>
                  <a:pt x="4147" y="630"/>
                </a:lnTo>
                <a:lnTo>
                  <a:pt x="4147" y="630"/>
                </a:lnTo>
                <a:close/>
                <a:moveTo>
                  <a:pt x="4147" y="630"/>
                </a:moveTo>
                <a:lnTo>
                  <a:pt x="4147" y="630"/>
                </a:lnTo>
                <a:lnTo>
                  <a:pt x="4150" y="634"/>
                </a:lnTo>
                <a:lnTo>
                  <a:pt x="4150" y="634"/>
                </a:lnTo>
                <a:lnTo>
                  <a:pt x="4147" y="630"/>
                </a:lnTo>
                <a:close/>
                <a:moveTo>
                  <a:pt x="2024" y="628"/>
                </a:moveTo>
                <a:lnTo>
                  <a:pt x="2033" y="661"/>
                </a:lnTo>
                <a:cubicBezTo>
                  <a:pt x="2003" y="677"/>
                  <a:pt x="2011" y="675"/>
                  <a:pt x="2033" y="667"/>
                </a:cubicBezTo>
                <a:cubicBezTo>
                  <a:pt x="2080" y="651"/>
                  <a:pt x="2092" y="650"/>
                  <a:pt x="2076" y="661"/>
                </a:cubicBezTo>
                <a:cubicBezTo>
                  <a:pt x="2061" y="671"/>
                  <a:pt x="2045" y="680"/>
                  <a:pt x="2029" y="687"/>
                </a:cubicBezTo>
                <a:lnTo>
                  <a:pt x="1943" y="732"/>
                </a:lnTo>
                <a:lnTo>
                  <a:pt x="1942" y="732"/>
                </a:lnTo>
                <a:lnTo>
                  <a:pt x="1922" y="742"/>
                </a:lnTo>
                <a:lnTo>
                  <a:pt x="1867" y="773"/>
                </a:lnTo>
                <a:lnTo>
                  <a:pt x="1813" y="807"/>
                </a:lnTo>
                <a:lnTo>
                  <a:pt x="1816" y="812"/>
                </a:lnTo>
                <a:lnTo>
                  <a:pt x="1784" y="837"/>
                </a:lnTo>
                <a:cubicBezTo>
                  <a:pt x="1774" y="844"/>
                  <a:pt x="1762" y="850"/>
                  <a:pt x="1752" y="857"/>
                </a:cubicBezTo>
                <a:lnTo>
                  <a:pt x="1721" y="877"/>
                </a:lnTo>
                <a:cubicBezTo>
                  <a:pt x="1707" y="887"/>
                  <a:pt x="1692" y="895"/>
                  <a:pt x="1676" y="901"/>
                </a:cubicBezTo>
                <a:lnTo>
                  <a:pt x="1669" y="895"/>
                </a:lnTo>
                <a:lnTo>
                  <a:pt x="1637" y="915"/>
                </a:lnTo>
                <a:lnTo>
                  <a:pt x="1606" y="937"/>
                </a:lnTo>
                <a:lnTo>
                  <a:pt x="1543" y="981"/>
                </a:lnTo>
                <a:cubicBezTo>
                  <a:pt x="1509" y="1001"/>
                  <a:pt x="1526" y="983"/>
                  <a:pt x="1524" y="979"/>
                </a:cubicBezTo>
                <a:lnTo>
                  <a:pt x="1514" y="981"/>
                </a:lnTo>
                <a:lnTo>
                  <a:pt x="1544" y="937"/>
                </a:lnTo>
                <a:cubicBezTo>
                  <a:pt x="1580" y="907"/>
                  <a:pt x="1580" y="903"/>
                  <a:pt x="1529" y="934"/>
                </a:cubicBezTo>
                <a:cubicBezTo>
                  <a:pt x="1503" y="951"/>
                  <a:pt x="1489" y="960"/>
                  <a:pt x="1475" y="968"/>
                </a:cubicBezTo>
                <a:cubicBezTo>
                  <a:pt x="1462" y="976"/>
                  <a:pt x="1450" y="982"/>
                  <a:pt x="1432" y="994"/>
                </a:cubicBezTo>
                <a:cubicBezTo>
                  <a:pt x="1402" y="1011"/>
                  <a:pt x="1399" y="1008"/>
                  <a:pt x="1495" y="934"/>
                </a:cubicBezTo>
                <a:lnTo>
                  <a:pt x="1580" y="873"/>
                </a:lnTo>
                <a:lnTo>
                  <a:pt x="1600" y="858"/>
                </a:lnTo>
                <a:lnTo>
                  <a:pt x="1621" y="844"/>
                </a:lnTo>
                <a:lnTo>
                  <a:pt x="1662" y="818"/>
                </a:lnTo>
                <a:lnTo>
                  <a:pt x="1665" y="816"/>
                </a:lnTo>
                <a:lnTo>
                  <a:pt x="1706" y="789"/>
                </a:lnTo>
                <a:cubicBezTo>
                  <a:pt x="1720" y="780"/>
                  <a:pt x="1735" y="773"/>
                  <a:pt x="1749" y="764"/>
                </a:cubicBezTo>
                <a:lnTo>
                  <a:pt x="1832" y="717"/>
                </a:lnTo>
                <a:cubicBezTo>
                  <a:pt x="1864" y="702"/>
                  <a:pt x="1901" y="681"/>
                  <a:pt x="1936" y="664"/>
                </a:cubicBezTo>
                <a:cubicBezTo>
                  <a:pt x="1964" y="649"/>
                  <a:pt x="1993" y="637"/>
                  <a:pt x="2024" y="628"/>
                </a:cubicBezTo>
                <a:close/>
                <a:moveTo>
                  <a:pt x="1322" y="627"/>
                </a:moveTo>
                <a:cubicBezTo>
                  <a:pt x="1307" y="639"/>
                  <a:pt x="1291" y="649"/>
                  <a:pt x="1276" y="661"/>
                </a:cubicBezTo>
                <a:lnTo>
                  <a:pt x="1276" y="661"/>
                </a:lnTo>
                <a:cubicBezTo>
                  <a:pt x="1291" y="649"/>
                  <a:pt x="1307" y="639"/>
                  <a:pt x="1322" y="627"/>
                </a:cubicBezTo>
                <a:close/>
                <a:moveTo>
                  <a:pt x="3157" y="621"/>
                </a:moveTo>
                <a:lnTo>
                  <a:pt x="3082" y="622"/>
                </a:lnTo>
                <a:cubicBezTo>
                  <a:pt x="3032" y="621"/>
                  <a:pt x="2983" y="626"/>
                  <a:pt x="2932" y="630"/>
                </a:cubicBezTo>
                <a:lnTo>
                  <a:pt x="3006" y="629"/>
                </a:lnTo>
                <a:cubicBezTo>
                  <a:pt x="3031" y="627"/>
                  <a:pt x="3060" y="627"/>
                  <a:pt x="3094" y="627"/>
                </a:cubicBezTo>
                <a:cubicBezTo>
                  <a:pt x="3167" y="626"/>
                  <a:pt x="3177" y="630"/>
                  <a:pt x="3173" y="634"/>
                </a:cubicBezTo>
                <a:cubicBezTo>
                  <a:pt x="3131" y="634"/>
                  <a:pt x="3089" y="637"/>
                  <a:pt x="3047" y="641"/>
                </a:cubicBezTo>
                <a:cubicBezTo>
                  <a:pt x="3021" y="643"/>
                  <a:pt x="2996" y="646"/>
                  <a:pt x="2971" y="649"/>
                </a:cubicBezTo>
                <a:cubicBezTo>
                  <a:pt x="2946" y="652"/>
                  <a:pt x="2921" y="654"/>
                  <a:pt x="2896" y="658"/>
                </a:cubicBezTo>
                <a:lnTo>
                  <a:pt x="2896" y="663"/>
                </a:lnTo>
                <a:cubicBezTo>
                  <a:pt x="2899" y="665"/>
                  <a:pt x="2895" y="667"/>
                  <a:pt x="2923" y="667"/>
                </a:cubicBezTo>
                <a:cubicBezTo>
                  <a:pt x="2946" y="670"/>
                  <a:pt x="2969" y="670"/>
                  <a:pt x="2991" y="669"/>
                </a:cubicBezTo>
                <a:lnTo>
                  <a:pt x="3043" y="669"/>
                </a:lnTo>
                <a:lnTo>
                  <a:pt x="3100" y="670"/>
                </a:lnTo>
                <a:lnTo>
                  <a:pt x="3162" y="670"/>
                </a:lnTo>
                <a:cubicBezTo>
                  <a:pt x="3183" y="671"/>
                  <a:pt x="3206" y="673"/>
                  <a:pt x="3230" y="674"/>
                </a:cubicBezTo>
                <a:cubicBezTo>
                  <a:pt x="3295" y="675"/>
                  <a:pt x="3364" y="687"/>
                  <a:pt x="3294" y="689"/>
                </a:cubicBezTo>
                <a:lnTo>
                  <a:pt x="3286" y="700"/>
                </a:lnTo>
                <a:lnTo>
                  <a:pt x="3293" y="700"/>
                </a:lnTo>
                <a:lnTo>
                  <a:pt x="3293" y="701"/>
                </a:lnTo>
                <a:lnTo>
                  <a:pt x="3298" y="706"/>
                </a:lnTo>
                <a:cubicBezTo>
                  <a:pt x="3295" y="708"/>
                  <a:pt x="3290" y="709"/>
                  <a:pt x="3287" y="711"/>
                </a:cubicBezTo>
                <a:cubicBezTo>
                  <a:pt x="3282" y="715"/>
                  <a:pt x="3289" y="718"/>
                  <a:pt x="3348" y="726"/>
                </a:cubicBezTo>
                <a:cubicBezTo>
                  <a:pt x="3402" y="727"/>
                  <a:pt x="3404" y="723"/>
                  <a:pt x="3412" y="719"/>
                </a:cubicBezTo>
                <a:cubicBezTo>
                  <a:pt x="3429" y="720"/>
                  <a:pt x="3446" y="723"/>
                  <a:pt x="3464" y="725"/>
                </a:cubicBezTo>
                <a:lnTo>
                  <a:pt x="3494" y="729"/>
                </a:lnTo>
                <a:cubicBezTo>
                  <a:pt x="3514" y="731"/>
                  <a:pt x="3532" y="733"/>
                  <a:pt x="3552" y="736"/>
                </a:cubicBezTo>
                <a:lnTo>
                  <a:pt x="3582" y="744"/>
                </a:lnTo>
                <a:cubicBezTo>
                  <a:pt x="3584" y="745"/>
                  <a:pt x="3584" y="746"/>
                  <a:pt x="3584" y="746"/>
                </a:cubicBezTo>
                <a:cubicBezTo>
                  <a:pt x="3650" y="759"/>
                  <a:pt x="3629" y="758"/>
                  <a:pt x="3608" y="758"/>
                </a:cubicBezTo>
                <a:lnTo>
                  <a:pt x="3603" y="764"/>
                </a:lnTo>
                <a:cubicBezTo>
                  <a:pt x="3618" y="768"/>
                  <a:pt x="3603" y="770"/>
                  <a:pt x="3603" y="771"/>
                </a:cubicBezTo>
                <a:cubicBezTo>
                  <a:pt x="3603" y="772"/>
                  <a:pt x="3607" y="774"/>
                  <a:pt x="3619" y="776"/>
                </a:cubicBezTo>
                <a:cubicBezTo>
                  <a:pt x="3625" y="778"/>
                  <a:pt x="3634" y="779"/>
                  <a:pt x="3645" y="781"/>
                </a:cubicBezTo>
                <a:lnTo>
                  <a:pt x="3665" y="784"/>
                </a:lnTo>
                <a:lnTo>
                  <a:pt x="3689" y="789"/>
                </a:lnTo>
                <a:cubicBezTo>
                  <a:pt x="3710" y="791"/>
                  <a:pt x="3736" y="795"/>
                  <a:pt x="3765" y="800"/>
                </a:cubicBezTo>
                <a:cubicBezTo>
                  <a:pt x="3781" y="802"/>
                  <a:pt x="3796" y="805"/>
                  <a:pt x="3812" y="810"/>
                </a:cubicBezTo>
                <a:lnTo>
                  <a:pt x="3860" y="822"/>
                </a:lnTo>
                <a:cubicBezTo>
                  <a:pt x="3825" y="804"/>
                  <a:pt x="3789" y="785"/>
                  <a:pt x="3753" y="770"/>
                </a:cubicBezTo>
                <a:cubicBezTo>
                  <a:pt x="3723" y="763"/>
                  <a:pt x="3687" y="755"/>
                  <a:pt x="3656" y="750"/>
                </a:cubicBezTo>
                <a:cubicBezTo>
                  <a:pt x="3631" y="746"/>
                  <a:pt x="3608" y="740"/>
                  <a:pt x="3585" y="732"/>
                </a:cubicBezTo>
                <a:lnTo>
                  <a:pt x="3656" y="738"/>
                </a:lnTo>
                <a:cubicBezTo>
                  <a:pt x="3710" y="745"/>
                  <a:pt x="3725" y="745"/>
                  <a:pt x="3758" y="748"/>
                </a:cubicBezTo>
                <a:lnTo>
                  <a:pt x="3730" y="732"/>
                </a:lnTo>
                <a:cubicBezTo>
                  <a:pt x="3688" y="713"/>
                  <a:pt x="3621" y="694"/>
                  <a:pt x="3621" y="685"/>
                </a:cubicBezTo>
                <a:cubicBezTo>
                  <a:pt x="3703" y="694"/>
                  <a:pt x="3690" y="685"/>
                  <a:pt x="3719" y="685"/>
                </a:cubicBezTo>
                <a:cubicBezTo>
                  <a:pt x="3676" y="671"/>
                  <a:pt x="3631" y="660"/>
                  <a:pt x="3586" y="652"/>
                </a:cubicBezTo>
                <a:cubicBezTo>
                  <a:pt x="3561" y="646"/>
                  <a:pt x="3534" y="643"/>
                  <a:pt x="3506" y="639"/>
                </a:cubicBezTo>
                <a:cubicBezTo>
                  <a:pt x="3478" y="636"/>
                  <a:pt x="3450" y="631"/>
                  <a:pt x="3423" y="629"/>
                </a:cubicBezTo>
                <a:cubicBezTo>
                  <a:pt x="3381" y="633"/>
                  <a:pt x="3294" y="619"/>
                  <a:pt x="3234" y="622"/>
                </a:cubicBezTo>
                <a:cubicBezTo>
                  <a:pt x="3208" y="622"/>
                  <a:pt x="3183" y="621"/>
                  <a:pt x="3157" y="621"/>
                </a:cubicBezTo>
                <a:close/>
                <a:moveTo>
                  <a:pt x="4050" y="616"/>
                </a:moveTo>
                <a:lnTo>
                  <a:pt x="4051" y="617"/>
                </a:lnTo>
                <a:lnTo>
                  <a:pt x="4066" y="626"/>
                </a:lnTo>
                <a:cubicBezTo>
                  <a:pt x="4073" y="630"/>
                  <a:pt x="4080" y="634"/>
                  <a:pt x="4083" y="636"/>
                </a:cubicBezTo>
                <a:cubicBezTo>
                  <a:pt x="4080" y="634"/>
                  <a:pt x="4073" y="630"/>
                  <a:pt x="4066" y="626"/>
                </a:cubicBezTo>
                <a:lnTo>
                  <a:pt x="4051" y="617"/>
                </a:lnTo>
                <a:lnTo>
                  <a:pt x="4050" y="616"/>
                </a:lnTo>
                <a:close/>
                <a:moveTo>
                  <a:pt x="1588" y="608"/>
                </a:moveTo>
                <a:cubicBezTo>
                  <a:pt x="1467" y="682"/>
                  <a:pt x="1350" y="767"/>
                  <a:pt x="1261" y="830"/>
                </a:cubicBezTo>
                <a:lnTo>
                  <a:pt x="1262" y="830"/>
                </a:lnTo>
                <a:cubicBezTo>
                  <a:pt x="1351" y="767"/>
                  <a:pt x="1468" y="682"/>
                  <a:pt x="1588" y="608"/>
                </a:cubicBezTo>
                <a:close/>
                <a:moveTo>
                  <a:pt x="4614" y="592"/>
                </a:moveTo>
                <a:lnTo>
                  <a:pt x="4646" y="604"/>
                </a:lnTo>
                <a:lnTo>
                  <a:pt x="4647" y="604"/>
                </a:lnTo>
                <a:cubicBezTo>
                  <a:pt x="4635" y="603"/>
                  <a:pt x="4624" y="599"/>
                  <a:pt x="4614" y="592"/>
                </a:cubicBezTo>
                <a:close/>
                <a:moveTo>
                  <a:pt x="2385" y="572"/>
                </a:moveTo>
                <a:cubicBezTo>
                  <a:pt x="2380" y="577"/>
                  <a:pt x="2388" y="577"/>
                  <a:pt x="2397" y="577"/>
                </a:cubicBezTo>
                <a:cubicBezTo>
                  <a:pt x="2388" y="577"/>
                  <a:pt x="2379" y="577"/>
                  <a:pt x="2385" y="572"/>
                </a:cubicBezTo>
                <a:close/>
                <a:moveTo>
                  <a:pt x="1831" y="570"/>
                </a:moveTo>
                <a:cubicBezTo>
                  <a:pt x="1830" y="570"/>
                  <a:pt x="1829" y="571"/>
                  <a:pt x="1828" y="571"/>
                </a:cubicBezTo>
                <a:lnTo>
                  <a:pt x="1828" y="571"/>
                </a:lnTo>
                <a:lnTo>
                  <a:pt x="1829" y="570"/>
                </a:lnTo>
                <a:cubicBezTo>
                  <a:pt x="1830" y="570"/>
                  <a:pt x="1830" y="570"/>
                  <a:pt x="1831" y="570"/>
                </a:cubicBezTo>
                <a:close/>
                <a:moveTo>
                  <a:pt x="3708" y="558"/>
                </a:moveTo>
                <a:cubicBezTo>
                  <a:pt x="3709" y="560"/>
                  <a:pt x="3723" y="568"/>
                  <a:pt x="3729" y="572"/>
                </a:cubicBezTo>
                <a:cubicBezTo>
                  <a:pt x="3723" y="568"/>
                  <a:pt x="3707" y="561"/>
                  <a:pt x="3708" y="558"/>
                </a:cubicBezTo>
                <a:close/>
                <a:moveTo>
                  <a:pt x="1908" y="558"/>
                </a:moveTo>
                <a:lnTo>
                  <a:pt x="1908" y="558"/>
                </a:lnTo>
                <a:cubicBezTo>
                  <a:pt x="1907" y="560"/>
                  <a:pt x="1901" y="566"/>
                  <a:pt x="1882" y="577"/>
                </a:cubicBezTo>
                <a:cubicBezTo>
                  <a:pt x="1891" y="571"/>
                  <a:pt x="1898" y="567"/>
                  <a:pt x="1902" y="564"/>
                </a:cubicBezTo>
                <a:lnTo>
                  <a:pt x="1908" y="558"/>
                </a:lnTo>
                <a:close/>
                <a:moveTo>
                  <a:pt x="3590" y="557"/>
                </a:moveTo>
                <a:cubicBezTo>
                  <a:pt x="3603" y="557"/>
                  <a:pt x="3658" y="568"/>
                  <a:pt x="3695" y="575"/>
                </a:cubicBezTo>
                <a:cubicBezTo>
                  <a:pt x="3727" y="582"/>
                  <a:pt x="3759" y="591"/>
                  <a:pt x="3791" y="598"/>
                </a:cubicBezTo>
                <a:cubicBezTo>
                  <a:pt x="3791" y="602"/>
                  <a:pt x="3811" y="612"/>
                  <a:pt x="3733" y="593"/>
                </a:cubicBezTo>
                <a:cubicBezTo>
                  <a:pt x="3705" y="586"/>
                  <a:pt x="3674" y="581"/>
                  <a:pt x="3649" y="576"/>
                </a:cubicBezTo>
                <a:cubicBezTo>
                  <a:pt x="3630" y="572"/>
                  <a:pt x="3612" y="568"/>
                  <a:pt x="3594" y="562"/>
                </a:cubicBezTo>
                <a:cubicBezTo>
                  <a:pt x="3587" y="559"/>
                  <a:pt x="3586" y="557"/>
                  <a:pt x="3590" y="557"/>
                </a:cubicBezTo>
                <a:close/>
                <a:moveTo>
                  <a:pt x="1904" y="553"/>
                </a:moveTo>
                <a:cubicBezTo>
                  <a:pt x="1905" y="555"/>
                  <a:pt x="1909" y="555"/>
                  <a:pt x="1908" y="558"/>
                </a:cubicBezTo>
                <a:lnTo>
                  <a:pt x="1908" y="558"/>
                </a:lnTo>
                <a:lnTo>
                  <a:pt x="1904" y="553"/>
                </a:lnTo>
                <a:close/>
                <a:moveTo>
                  <a:pt x="4008" y="552"/>
                </a:moveTo>
                <a:cubicBezTo>
                  <a:pt x="4024" y="553"/>
                  <a:pt x="4060" y="561"/>
                  <a:pt x="4074" y="562"/>
                </a:cubicBezTo>
                <a:cubicBezTo>
                  <a:pt x="4060" y="562"/>
                  <a:pt x="4024" y="553"/>
                  <a:pt x="4008" y="552"/>
                </a:cubicBezTo>
                <a:close/>
                <a:moveTo>
                  <a:pt x="3203" y="551"/>
                </a:moveTo>
                <a:cubicBezTo>
                  <a:pt x="3148" y="551"/>
                  <a:pt x="3092" y="553"/>
                  <a:pt x="3038" y="556"/>
                </a:cubicBezTo>
                <a:cubicBezTo>
                  <a:pt x="3082" y="559"/>
                  <a:pt x="3126" y="560"/>
                  <a:pt x="3170" y="559"/>
                </a:cubicBezTo>
                <a:lnTo>
                  <a:pt x="3248" y="561"/>
                </a:lnTo>
                <a:cubicBezTo>
                  <a:pt x="3275" y="562"/>
                  <a:pt x="3302" y="561"/>
                  <a:pt x="3328" y="564"/>
                </a:cubicBezTo>
                <a:lnTo>
                  <a:pt x="3422" y="567"/>
                </a:lnTo>
                <a:lnTo>
                  <a:pt x="3364" y="562"/>
                </a:lnTo>
                <a:lnTo>
                  <a:pt x="3363" y="561"/>
                </a:lnTo>
                <a:cubicBezTo>
                  <a:pt x="3312" y="553"/>
                  <a:pt x="3258" y="551"/>
                  <a:pt x="3203" y="551"/>
                </a:cubicBezTo>
                <a:close/>
                <a:moveTo>
                  <a:pt x="1697" y="543"/>
                </a:moveTo>
                <a:lnTo>
                  <a:pt x="1660" y="559"/>
                </a:lnTo>
                <a:lnTo>
                  <a:pt x="1659" y="559"/>
                </a:lnTo>
                <a:lnTo>
                  <a:pt x="1659" y="559"/>
                </a:lnTo>
                <a:cubicBezTo>
                  <a:pt x="1672" y="555"/>
                  <a:pt x="1685" y="550"/>
                  <a:pt x="1697" y="543"/>
                </a:cubicBezTo>
                <a:close/>
                <a:moveTo>
                  <a:pt x="1873" y="538"/>
                </a:moveTo>
                <a:cubicBezTo>
                  <a:pt x="1877" y="539"/>
                  <a:pt x="1824" y="569"/>
                  <a:pt x="1828" y="571"/>
                </a:cubicBezTo>
                <a:lnTo>
                  <a:pt x="1828" y="571"/>
                </a:lnTo>
                <a:lnTo>
                  <a:pt x="1828" y="571"/>
                </a:lnTo>
                <a:cubicBezTo>
                  <a:pt x="1821" y="571"/>
                  <a:pt x="1873" y="541"/>
                  <a:pt x="1873" y="538"/>
                </a:cubicBezTo>
                <a:lnTo>
                  <a:pt x="1873" y="538"/>
                </a:lnTo>
                <a:lnTo>
                  <a:pt x="1873" y="538"/>
                </a:lnTo>
                <a:close/>
                <a:moveTo>
                  <a:pt x="1873" y="538"/>
                </a:moveTo>
                <a:lnTo>
                  <a:pt x="1873" y="538"/>
                </a:lnTo>
                <a:lnTo>
                  <a:pt x="1872" y="538"/>
                </a:lnTo>
                <a:cubicBezTo>
                  <a:pt x="1872" y="538"/>
                  <a:pt x="1871" y="538"/>
                  <a:pt x="1871" y="538"/>
                </a:cubicBezTo>
                <a:cubicBezTo>
                  <a:pt x="1872" y="538"/>
                  <a:pt x="1873" y="538"/>
                  <a:pt x="1873" y="538"/>
                </a:cubicBezTo>
                <a:close/>
                <a:moveTo>
                  <a:pt x="2022" y="536"/>
                </a:moveTo>
                <a:lnTo>
                  <a:pt x="2013" y="541"/>
                </a:lnTo>
                <a:cubicBezTo>
                  <a:pt x="1993" y="552"/>
                  <a:pt x="1969" y="564"/>
                  <a:pt x="1952" y="574"/>
                </a:cubicBezTo>
                <a:cubicBezTo>
                  <a:pt x="1969" y="564"/>
                  <a:pt x="1993" y="552"/>
                  <a:pt x="2013" y="541"/>
                </a:cubicBezTo>
                <a:lnTo>
                  <a:pt x="2022" y="536"/>
                </a:lnTo>
                <a:close/>
                <a:moveTo>
                  <a:pt x="4525" y="536"/>
                </a:moveTo>
                <a:cubicBezTo>
                  <a:pt x="4541" y="547"/>
                  <a:pt x="4579" y="565"/>
                  <a:pt x="4647" y="604"/>
                </a:cubicBezTo>
                <a:lnTo>
                  <a:pt x="4646" y="604"/>
                </a:lnTo>
                <a:lnTo>
                  <a:pt x="4566" y="560"/>
                </a:lnTo>
                <a:cubicBezTo>
                  <a:pt x="4546" y="549"/>
                  <a:pt x="4533" y="541"/>
                  <a:pt x="4525" y="536"/>
                </a:cubicBezTo>
                <a:close/>
                <a:moveTo>
                  <a:pt x="2123" y="530"/>
                </a:moveTo>
                <a:cubicBezTo>
                  <a:pt x="2128" y="531"/>
                  <a:pt x="2120" y="536"/>
                  <a:pt x="2104" y="544"/>
                </a:cubicBezTo>
                <a:cubicBezTo>
                  <a:pt x="2094" y="549"/>
                  <a:pt x="2082" y="554"/>
                  <a:pt x="2069" y="560"/>
                </a:cubicBezTo>
                <a:cubicBezTo>
                  <a:pt x="2055" y="566"/>
                  <a:pt x="2041" y="574"/>
                  <a:pt x="2028" y="580"/>
                </a:cubicBezTo>
                <a:lnTo>
                  <a:pt x="1939" y="623"/>
                </a:lnTo>
                <a:lnTo>
                  <a:pt x="1853" y="669"/>
                </a:lnTo>
                <a:cubicBezTo>
                  <a:pt x="1839" y="677"/>
                  <a:pt x="1825" y="684"/>
                  <a:pt x="1811" y="693"/>
                </a:cubicBezTo>
                <a:lnTo>
                  <a:pt x="1770" y="718"/>
                </a:lnTo>
                <a:cubicBezTo>
                  <a:pt x="1742" y="735"/>
                  <a:pt x="1714" y="751"/>
                  <a:pt x="1688" y="769"/>
                </a:cubicBezTo>
                <a:cubicBezTo>
                  <a:pt x="1577" y="841"/>
                  <a:pt x="1471" y="920"/>
                  <a:pt x="1370" y="1005"/>
                </a:cubicBezTo>
                <a:cubicBezTo>
                  <a:pt x="1431" y="961"/>
                  <a:pt x="1486" y="916"/>
                  <a:pt x="1544" y="876"/>
                </a:cubicBezTo>
                <a:lnTo>
                  <a:pt x="1568" y="859"/>
                </a:lnTo>
                <a:lnTo>
                  <a:pt x="1576" y="862"/>
                </a:lnTo>
                <a:cubicBezTo>
                  <a:pt x="1532" y="895"/>
                  <a:pt x="1488" y="925"/>
                  <a:pt x="1446" y="960"/>
                </a:cubicBezTo>
                <a:cubicBezTo>
                  <a:pt x="1386" y="1006"/>
                  <a:pt x="1270" y="1109"/>
                  <a:pt x="1286" y="1102"/>
                </a:cubicBezTo>
                <a:cubicBezTo>
                  <a:pt x="1302" y="1095"/>
                  <a:pt x="1292" y="1108"/>
                  <a:pt x="1272" y="1130"/>
                </a:cubicBezTo>
                <a:cubicBezTo>
                  <a:pt x="1253" y="1152"/>
                  <a:pt x="1224" y="1182"/>
                  <a:pt x="1202" y="1207"/>
                </a:cubicBezTo>
                <a:cubicBezTo>
                  <a:pt x="1182" y="1230"/>
                  <a:pt x="1167" y="1249"/>
                  <a:pt x="1176" y="1245"/>
                </a:cubicBezTo>
                <a:cubicBezTo>
                  <a:pt x="1190" y="1239"/>
                  <a:pt x="1179" y="1255"/>
                  <a:pt x="1154" y="1285"/>
                </a:cubicBezTo>
                <a:cubicBezTo>
                  <a:pt x="1142" y="1300"/>
                  <a:pt x="1125" y="1318"/>
                  <a:pt x="1108" y="1340"/>
                </a:cubicBezTo>
                <a:lnTo>
                  <a:pt x="1049" y="1410"/>
                </a:lnTo>
                <a:cubicBezTo>
                  <a:pt x="1034" y="1428"/>
                  <a:pt x="1020" y="1448"/>
                  <a:pt x="1005" y="1466"/>
                </a:cubicBezTo>
                <a:lnTo>
                  <a:pt x="961" y="1523"/>
                </a:lnTo>
                <a:cubicBezTo>
                  <a:pt x="933" y="1562"/>
                  <a:pt x="906" y="1601"/>
                  <a:pt x="878" y="1641"/>
                </a:cubicBezTo>
                <a:cubicBezTo>
                  <a:pt x="862" y="1658"/>
                  <a:pt x="848" y="1677"/>
                  <a:pt x="837" y="1698"/>
                </a:cubicBezTo>
                <a:cubicBezTo>
                  <a:pt x="816" y="1725"/>
                  <a:pt x="797" y="1755"/>
                  <a:pt x="781" y="1785"/>
                </a:cubicBezTo>
                <a:cubicBezTo>
                  <a:pt x="765" y="1809"/>
                  <a:pt x="759" y="1814"/>
                  <a:pt x="756" y="1814"/>
                </a:cubicBezTo>
                <a:lnTo>
                  <a:pt x="726" y="1864"/>
                </a:lnTo>
                <a:lnTo>
                  <a:pt x="669" y="1983"/>
                </a:lnTo>
                <a:cubicBezTo>
                  <a:pt x="650" y="2022"/>
                  <a:pt x="630" y="2064"/>
                  <a:pt x="615" y="2105"/>
                </a:cubicBezTo>
                <a:cubicBezTo>
                  <a:pt x="600" y="2145"/>
                  <a:pt x="585" y="2186"/>
                  <a:pt x="573" y="2210"/>
                </a:cubicBezTo>
                <a:cubicBezTo>
                  <a:pt x="561" y="2235"/>
                  <a:pt x="553" y="2261"/>
                  <a:pt x="544" y="2286"/>
                </a:cubicBezTo>
                <a:cubicBezTo>
                  <a:pt x="535" y="2311"/>
                  <a:pt x="524" y="2335"/>
                  <a:pt x="518" y="2360"/>
                </a:cubicBezTo>
                <a:cubicBezTo>
                  <a:pt x="512" y="2385"/>
                  <a:pt x="505" y="2410"/>
                  <a:pt x="498" y="2435"/>
                </a:cubicBezTo>
                <a:cubicBezTo>
                  <a:pt x="491" y="2461"/>
                  <a:pt x="483" y="2486"/>
                  <a:pt x="478" y="2513"/>
                </a:cubicBezTo>
                <a:cubicBezTo>
                  <a:pt x="476" y="2518"/>
                  <a:pt x="475" y="2523"/>
                  <a:pt x="473" y="2528"/>
                </a:cubicBezTo>
                <a:lnTo>
                  <a:pt x="469" y="2534"/>
                </a:lnTo>
                <a:cubicBezTo>
                  <a:pt x="468" y="2522"/>
                  <a:pt x="469" y="2511"/>
                  <a:pt x="472" y="2500"/>
                </a:cubicBezTo>
                <a:cubicBezTo>
                  <a:pt x="475" y="2482"/>
                  <a:pt x="482" y="2459"/>
                  <a:pt x="488" y="2436"/>
                </a:cubicBezTo>
                <a:cubicBezTo>
                  <a:pt x="509" y="2351"/>
                  <a:pt x="523" y="2301"/>
                  <a:pt x="529" y="2267"/>
                </a:cubicBezTo>
                <a:cubicBezTo>
                  <a:pt x="540" y="2228"/>
                  <a:pt x="554" y="2191"/>
                  <a:pt x="568" y="2154"/>
                </a:cubicBezTo>
                <a:cubicBezTo>
                  <a:pt x="563" y="2153"/>
                  <a:pt x="564" y="2138"/>
                  <a:pt x="581" y="2086"/>
                </a:cubicBezTo>
                <a:cubicBezTo>
                  <a:pt x="610" y="2020"/>
                  <a:pt x="635" y="1968"/>
                  <a:pt x="667" y="1910"/>
                </a:cubicBezTo>
                <a:lnTo>
                  <a:pt x="696" y="1870"/>
                </a:lnTo>
                <a:cubicBezTo>
                  <a:pt x="703" y="1855"/>
                  <a:pt x="711" y="1840"/>
                  <a:pt x="719" y="1827"/>
                </a:cubicBezTo>
                <a:cubicBezTo>
                  <a:pt x="728" y="1814"/>
                  <a:pt x="734" y="1804"/>
                  <a:pt x="739" y="1797"/>
                </a:cubicBezTo>
                <a:lnTo>
                  <a:pt x="770" y="1737"/>
                </a:lnTo>
                <a:cubicBezTo>
                  <a:pt x="781" y="1717"/>
                  <a:pt x="793" y="1698"/>
                  <a:pt x="806" y="1677"/>
                </a:cubicBezTo>
                <a:cubicBezTo>
                  <a:pt x="819" y="1657"/>
                  <a:pt x="832" y="1636"/>
                  <a:pt x="846" y="1614"/>
                </a:cubicBezTo>
                <a:lnTo>
                  <a:pt x="893" y="1550"/>
                </a:lnTo>
                <a:lnTo>
                  <a:pt x="883" y="1551"/>
                </a:lnTo>
                <a:cubicBezTo>
                  <a:pt x="874" y="1560"/>
                  <a:pt x="861" y="1575"/>
                  <a:pt x="846" y="1595"/>
                </a:cubicBezTo>
                <a:cubicBezTo>
                  <a:pt x="861" y="1575"/>
                  <a:pt x="874" y="1560"/>
                  <a:pt x="883" y="1551"/>
                </a:cubicBezTo>
                <a:lnTo>
                  <a:pt x="893" y="1550"/>
                </a:lnTo>
                <a:lnTo>
                  <a:pt x="894" y="1549"/>
                </a:lnTo>
                <a:cubicBezTo>
                  <a:pt x="909" y="1533"/>
                  <a:pt x="922" y="1515"/>
                  <a:pt x="934" y="1496"/>
                </a:cubicBezTo>
                <a:cubicBezTo>
                  <a:pt x="945" y="1479"/>
                  <a:pt x="957" y="1462"/>
                  <a:pt x="971" y="1443"/>
                </a:cubicBezTo>
                <a:cubicBezTo>
                  <a:pt x="985" y="1424"/>
                  <a:pt x="1000" y="1403"/>
                  <a:pt x="1020" y="1381"/>
                </a:cubicBezTo>
                <a:lnTo>
                  <a:pt x="1022" y="1372"/>
                </a:lnTo>
                <a:cubicBezTo>
                  <a:pt x="1012" y="1377"/>
                  <a:pt x="1018" y="1361"/>
                  <a:pt x="981" y="1399"/>
                </a:cubicBezTo>
                <a:lnTo>
                  <a:pt x="942" y="1448"/>
                </a:lnTo>
                <a:cubicBezTo>
                  <a:pt x="942" y="1447"/>
                  <a:pt x="940" y="1449"/>
                  <a:pt x="935" y="1454"/>
                </a:cubicBezTo>
                <a:lnTo>
                  <a:pt x="936" y="1438"/>
                </a:lnTo>
                <a:lnTo>
                  <a:pt x="974" y="1387"/>
                </a:lnTo>
                <a:lnTo>
                  <a:pt x="964" y="1396"/>
                </a:lnTo>
                <a:cubicBezTo>
                  <a:pt x="973" y="1380"/>
                  <a:pt x="983" y="1365"/>
                  <a:pt x="993" y="1350"/>
                </a:cubicBezTo>
                <a:lnTo>
                  <a:pt x="1009" y="1329"/>
                </a:lnTo>
                <a:cubicBezTo>
                  <a:pt x="1030" y="1304"/>
                  <a:pt x="1050" y="1278"/>
                  <a:pt x="1072" y="1253"/>
                </a:cubicBezTo>
                <a:lnTo>
                  <a:pt x="1153" y="1167"/>
                </a:lnTo>
                <a:lnTo>
                  <a:pt x="1238" y="1084"/>
                </a:lnTo>
                <a:lnTo>
                  <a:pt x="1314" y="1017"/>
                </a:lnTo>
                <a:lnTo>
                  <a:pt x="1315" y="1016"/>
                </a:lnTo>
                <a:cubicBezTo>
                  <a:pt x="1348" y="987"/>
                  <a:pt x="1384" y="960"/>
                  <a:pt x="1419" y="934"/>
                </a:cubicBezTo>
                <a:cubicBezTo>
                  <a:pt x="1463" y="900"/>
                  <a:pt x="1511" y="872"/>
                  <a:pt x="1557" y="841"/>
                </a:cubicBezTo>
                <a:cubicBezTo>
                  <a:pt x="1580" y="825"/>
                  <a:pt x="1604" y="811"/>
                  <a:pt x="1627" y="795"/>
                </a:cubicBezTo>
                <a:cubicBezTo>
                  <a:pt x="1651" y="778"/>
                  <a:pt x="1674" y="761"/>
                  <a:pt x="1697" y="743"/>
                </a:cubicBezTo>
                <a:lnTo>
                  <a:pt x="1698" y="737"/>
                </a:lnTo>
                <a:cubicBezTo>
                  <a:pt x="1718" y="727"/>
                  <a:pt x="1736" y="715"/>
                  <a:pt x="1753" y="701"/>
                </a:cubicBezTo>
                <a:lnTo>
                  <a:pt x="1751" y="701"/>
                </a:lnTo>
                <a:cubicBezTo>
                  <a:pt x="1770" y="689"/>
                  <a:pt x="1790" y="678"/>
                  <a:pt x="1810" y="667"/>
                </a:cubicBezTo>
                <a:lnTo>
                  <a:pt x="1870" y="637"/>
                </a:lnTo>
                <a:lnTo>
                  <a:pt x="1930" y="607"/>
                </a:lnTo>
                <a:lnTo>
                  <a:pt x="1990" y="581"/>
                </a:lnTo>
                <a:lnTo>
                  <a:pt x="1991" y="581"/>
                </a:lnTo>
                <a:lnTo>
                  <a:pt x="1998" y="572"/>
                </a:lnTo>
                <a:lnTo>
                  <a:pt x="1998" y="571"/>
                </a:lnTo>
                <a:lnTo>
                  <a:pt x="1991" y="581"/>
                </a:lnTo>
                <a:lnTo>
                  <a:pt x="2052" y="555"/>
                </a:lnTo>
                <a:cubicBezTo>
                  <a:pt x="2073" y="547"/>
                  <a:pt x="2094" y="539"/>
                  <a:pt x="2116" y="531"/>
                </a:cubicBezTo>
                <a:cubicBezTo>
                  <a:pt x="2119" y="530"/>
                  <a:pt x="2121" y="530"/>
                  <a:pt x="2123" y="530"/>
                </a:cubicBezTo>
                <a:close/>
                <a:moveTo>
                  <a:pt x="1856" y="530"/>
                </a:moveTo>
                <a:lnTo>
                  <a:pt x="1748" y="585"/>
                </a:lnTo>
                <a:lnTo>
                  <a:pt x="1678" y="623"/>
                </a:lnTo>
                <a:lnTo>
                  <a:pt x="1747" y="585"/>
                </a:lnTo>
                <a:lnTo>
                  <a:pt x="1856" y="530"/>
                </a:lnTo>
                <a:close/>
                <a:moveTo>
                  <a:pt x="3728" y="529"/>
                </a:moveTo>
                <a:cubicBezTo>
                  <a:pt x="3745" y="534"/>
                  <a:pt x="3762" y="540"/>
                  <a:pt x="3777" y="545"/>
                </a:cubicBezTo>
                <a:lnTo>
                  <a:pt x="3784" y="547"/>
                </a:lnTo>
                <a:lnTo>
                  <a:pt x="3776" y="545"/>
                </a:lnTo>
                <a:cubicBezTo>
                  <a:pt x="3762" y="540"/>
                  <a:pt x="3745" y="534"/>
                  <a:pt x="3728" y="529"/>
                </a:cubicBezTo>
                <a:close/>
                <a:moveTo>
                  <a:pt x="2056" y="516"/>
                </a:moveTo>
                <a:lnTo>
                  <a:pt x="2056" y="516"/>
                </a:lnTo>
                <a:cubicBezTo>
                  <a:pt x="2056" y="517"/>
                  <a:pt x="2042" y="525"/>
                  <a:pt x="2022" y="536"/>
                </a:cubicBezTo>
                <a:lnTo>
                  <a:pt x="2022" y="536"/>
                </a:lnTo>
                <a:lnTo>
                  <a:pt x="2022" y="536"/>
                </a:lnTo>
                <a:cubicBezTo>
                  <a:pt x="2040" y="526"/>
                  <a:pt x="2054" y="518"/>
                  <a:pt x="2056" y="516"/>
                </a:cubicBezTo>
                <a:lnTo>
                  <a:pt x="2056" y="516"/>
                </a:lnTo>
                <a:close/>
                <a:moveTo>
                  <a:pt x="2055" y="515"/>
                </a:moveTo>
                <a:cubicBezTo>
                  <a:pt x="2055" y="515"/>
                  <a:pt x="2056" y="515"/>
                  <a:pt x="2056" y="515"/>
                </a:cubicBezTo>
                <a:lnTo>
                  <a:pt x="2056" y="516"/>
                </a:lnTo>
                <a:lnTo>
                  <a:pt x="2055" y="515"/>
                </a:lnTo>
                <a:cubicBezTo>
                  <a:pt x="2055" y="515"/>
                  <a:pt x="2055" y="515"/>
                  <a:pt x="2054" y="515"/>
                </a:cubicBezTo>
                <a:cubicBezTo>
                  <a:pt x="2055" y="515"/>
                  <a:pt x="2055" y="515"/>
                  <a:pt x="2055" y="515"/>
                </a:cubicBezTo>
                <a:close/>
                <a:moveTo>
                  <a:pt x="2123" y="514"/>
                </a:moveTo>
                <a:cubicBezTo>
                  <a:pt x="2106" y="525"/>
                  <a:pt x="2049" y="547"/>
                  <a:pt x="1999" y="571"/>
                </a:cubicBezTo>
                <a:cubicBezTo>
                  <a:pt x="2048" y="547"/>
                  <a:pt x="2105" y="525"/>
                  <a:pt x="2123" y="514"/>
                </a:cubicBezTo>
                <a:close/>
                <a:moveTo>
                  <a:pt x="4404" y="490"/>
                </a:moveTo>
                <a:lnTo>
                  <a:pt x="4416" y="496"/>
                </a:lnTo>
                <a:cubicBezTo>
                  <a:pt x="4430" y="504"/>
                  <a:pt x="4444" y="511"/>
                  <a:pt x="4458" y="520"/>
                </a:cubicBezTo>
                <a:cubicBezTo>
                  <a:pt x="4444" y="511"/>
                  <a:pt x="4430" y="504"/>
                  <a:pt x="4415" y="496"/>
                </a:cubicBezTo>
                <a:lnTo>
                  <a:pt x="4404" y="490"/>
                </a:lnTo>
                <a:close/>
                <a:moveTo>
                  <a:pt x="4405" y="485"/>
                </a:moveTo>
                <a:lnTo>
                  <a:pt x="4401" y="488"/>
                </a:lnTo>
                <a:lnTo>
                  <a:pt x="4404" y="490"/>
                </a:lnTo>
                <a:lnTo>
                  <a:pt x="4401" y="488"/>
                </a:lnTo>
                <a:lnTo>
                  <a:pt x="4405" y="485"/>
                </a:lnTo>
                <a:close/>
                <a:moveTo>
                  <a:pt x="4406" y="468"/>
                </a:moveTo>
                <a:cubicBezTo>
                  <a:pt x="4427" y="478"/>
                  <a:pt x="4448" y="487"/>
                  <a:pt x="4468" y="497"/>
                </a:cubicBezTo>
                <a:lnTo>
                  <a:pt x="4530" y="528"/>
                </a:lnTo>
                <a:lnTo>
                  <a:pt x="4468" y="497"/>
                </a:lnTo>
                <a:cubicBezTo>
                  <a:pt x="4448" y="487"/>
                  <a:pt x="4426" y="478"/>
                  <a:pt x="4406" y="468"/>
                </a:cubicBezTo>
                <a:close/>
                <a:moveTo>
                  <a:pt x="2343" y="463"/>
                </a:moveTo>
                <a:cubicBezTo>
                  <a:pt x="2345" y="465"/>
                  <a:pt x="2343" y="469"/>
                  <a:pt x="2355" y="469"/>
                </a:cubicBezTo>
                <a:cubicBezTo>
                  <a:pt x="2343" y="469"/>
                  <a:pt x="2345" y="465"/>
                  <a:pt x="2343" y="463"/>
                </a:cubicBezTo>
                <a:close/>
                <a:moveTo>
                  <a:pt x="3301" y="459"/>
                </a:moveTo>
                <a:cubicBezTo>
                  <a:pt x="3308" y="462"/>
                  <a:pt x="3316" y="467"/>
                  <a:pt x="3366" y="466"/>
                </a:cubicBezTo>
                <a:cubicBezTo>
                  <a:pt x="3344" y="463"/>
                  <a:pt x="3323" y="460"/>
                  <a:pt x="3301" y="459"/>
                </a:cubicBezTo>
                <a:close/>
                <a:moveTo>
                  <a:pt x="2672" y="446"/>
                </a:moveTo>
                <a:cubicBezTo>
                  <a:pt x="2645" y="450"/>
                  <a:pt x="2619" y="454"/>
                  <a:pt x="2591" y="459"/>
                </a:cubicBezTo>
                <a:lnTo>
                  <a:pt x="2591" y="459"/>
                </a:lnTo>
                <a:cubicBezTo>
                  <a:pt x="2619" y="454"/>
                  <a:pt x="2645" y="450"/>
                  <a:pt x="2672" y="446"/>
                </a:cubicBezTo>
                <a:close/>
                <a:moveTo>
                  <a:pt x="4370" y="427"/>
                </a:moveTo>
                <a:cubicBezTo>
                  <a:pt x="4403" y="436"/>
                  <a:pt x="4432" y="443"/>
                  <a:pt x="4460" y="449"/>
                </a:cubicBezTo>
                <a:cubicBezTo>
                  <a:pt x="4486" y="459"/>
                  <a:pt x="4504" y="468"/>
                  <a:pt x="4520" y="474"/>
                </a:cubicBezTo>
                <a:lnTo>
                  <a:pt x="4566" y="492"/>
                </a:lnTo>
                <a:cubicBezTo>
                  <a:pt x="4581" y="498"/>
                  <a:pt x="4597" y="503"/>
                  <a:pt x="4617" y="513"/>
                </a:cubicBezTo>
                <a:cubicBezTo>
                  <a:pt x="4637" y="523"/>
                  <a:pt x="4661" y="536"/>
                  <a:pt x="4693" y="553"/>
                </a:cubicBezTo>
                <a:lnTo>
                  <a:pt x="4746" y="582"/>
                </a:lnTo>
                <a:cubicBezTo>
                  <a:pt x="4762" y="592"/>
                  <a:pt x="4778" y="602"/>
                  <a:pt x="4793" y="612"/>
                </a:cubicBezTo>
                <a:cubicBezTo>
                  <a:pt x="4820" y="628"/>
                  <a:pt x="4845" y="646"/>
                  <a:pt x="4869" y="666"/>
                </a:cubicBezTo>
                <a:cubicBezTo>
                  <a:pt x="4892" y="685"/>
                  <a:pt x="4916" y="703"/>
                  <a:pt x="4941" y="720"/>
                </a:cubicBezTo>
                <a:lnTo>
                  <a:pt x="4981" y="748"/>
                </a:lnTo>
                <a:cubicBezTo>
                  <a:pt x="4993" y="757"/>
                  <a:pt x="5003" y="765"/>
                  <a:pt x="5011" y="772"/>
                </a:cubicBezTo>
                <a:cubicBezTo>
                  <a:pt x="5030" y="786"/>
                  <a:pt x="5041" y="797"/>
                  <a:pt x="5050" y="805"/>
                </a:cubicBezTo>
                <a:cubicBezTo>
                  <a:pt x="5067" y="822"/>
                  <a:pt x="5070" y="828"/>
                  <a:pt x="5071" y="833"/>
                </a:cubicBezTo>
                <a:cubicBezTo>
                  <a:pt x="5076" y="842"/>
                  <a:pt x="5083" y="850"/>
                  <a:pt x="5091" y="857"/>
                </a:cubicBezTo>
                <a:cubicBezTo>
                  <a:pt x="4959" y="752"/>
                  <a:pt x="4818" y="657"/>
                  <a:pt x="4670" y="574"/>
                </a:cubicBezTo>
                <a:lnTo>
                  <a:pt x="4671" y="574"/>
                </a:lnTo>
                <a:cubicBezTo>
                  <a:pt x="4573" y="520"/>
                  <a:pt x="4473" y="470"/>
                  <a:pt x="4370" y="427"/>
                </a:cubicBezTo>
                <a:close/>
                <a:moveTo>
                  <a:pt x="3434" y="410"/>
                </a:moveTo>
                <a:cubicBezTo>
                  <a:pt x="3457" y="411"/>
                  <a:pt x="3477" y="414"/>
                  <a:pt x="3497" y="415"/>
                </a:cubicBezTo>
                <a:lnTo>
                  <a:pt x="3554" y="420"/>
                </a:lnTo>
                <a:cubicBezTo>
                  <a:pt x="3591" y="422"/>
                  <a:pt x="3626" y="427"/>
                  <a:pt x="3664" y="432"/>
                </a:cubicBezTo>
                <a:cubicBezTo>
                  <a:pt x="3691" y="437"/>
                  <a:pt x="3716" y="442"/>
                  <a:pt x="3736" y="447"/>
                </a:cubicBezTo>
                <a:cubicBezTo>
                  <a:pt x="3756" y="453"/>
                  <a:pt x="3773" y="458"/>
                  <a:pt x="3788" y="462"/>
                </a:cubicBezTo>
                <a:cubicBezTo>
                  <a:pt x="3819" y="472"/>
                  <a:pt x="3842" y="480"/>
                  <a:pt x="3866" y="488"/>
                </a:cubicBezTo>
                <a:cubicBezTo>
                  <a:pt x="3876" y="491"/>
                  <a:pt x="3885" y="494"/>
                  <a:pt x="3893" y="497"/>
                </a:cubicBezTo>
                <a:cubicBezTo>
                  <a:pt x="3982" y="524"/>
                  <a:pt x="3968" y="525"/>
                  <a:pt x="3942" y="522"/>
                </a:cubicBezTo>
                <a:cubicBezTo>
                  <a:pt x="3928" y="521"/>
                  <a:pt x="3913" y="519"/>
                  <a:pt x="3895" y="516"/>
                </a:cubicBezTo>
                <a:cubicBezTo>
                  <a:pt x="3877" y="513"/>
                  <a:pt x="3857" y="509"/>
                  <a:pt x="3832" y="505"/>
                </a:cubicBezTo>
                <a:cubicBezTo>
                  <a:pt x="3783" y="497"/>
                  <a:pt x="3747" y="490"/>
                  <a:pt x="3723" y="489"/>
                </a:cubicBezTo>
                <a:cubicBezTo>
                  <a:pt x="3698" y="488"/>
                  <a:pt x="3686" y="490"/>
                  <a:pt x="3689" y="495"/>
                </a:cubicBezTo>
                <a:cubicBezTo>
                  <a:pt x="3611" y="482"/>
                  <a:pt x="3585" y="481"/>
                  <a:pt x="3585" y="486"/>
                </a:cubicBezTo>
                <a:cubicBezTo>
                  <a:pt x="3510" y="477"/>
                  <a:pt x="3518" y="483"/>
                  <a:pt x="3499" y="485"/>
                </a:cubicBezTo>
                <a:cubicBezTo>
                  <a:pt x="3492" y="485"/>
                  <a:pt x="3489" y="487"/>
                  <a:pt x="3481" y="487"/>
                </a:cubicBezTo>
                <a:cubicBezTo>
                  <a:pt x="3477" y="487"/>
                  <a:pt x="3472" y="487"/>
                  <a:pt x="3464" y="487"/>
                </a:cubicBezTo>
                <a:cubicBezTo>
                  <a:pt x="3455" y="486"/>
                  <a:pt x="3444" y="484"/>
                  <a:pt x="3429" y="484"/>
                </a:cubicBezTo>
                <a:lnTo>
                  <a:pt x="3370" y="480"/>
                </a:lnTo>
                <a:lnTo>
                  <a:pt x="3370" y="480"/>
                </a:lnTo>
                <a:lnTo>
                  <a:pt x="3315" y="475"/>
                </a:lnTo>
                <a:cubicBezTo>
                  <a:pt x="3305" y="475"/>
                  <a:pt x="3301" y="476"/>
                  <a:pt x="3301" y="476"/>
                </a:cubicBezTo>
                <a:cubicBezTo>
                  <a:pt x="3300" y="478"/>
                  <a:pt x="3310" y="480"/>
                  <a:pt x="3302" y="481"/>
                </a:cubicBezTo>
                <a:cubicBezTo>
                  <a:pt x="3324" y="481"/>
                  <a:pt x="3346" y="481"/>
                  <a:pt x="3368" y="481"/>
                </a:cubicBezTo>
                <a:cubicBezTo>
                  <a:pt x="3361" y="485"/>
                  <a:pt x="3382" y="490"/>
                  <a:pt x="3302" y="486"/>
                </a:cubicBezTo>
                <a:cubicBezTo>
                  <a:pt x="3238" y="487"/>
                  <a:pt x="3173" y="486"/>
                  <a:pt x="3109" y="491"/>
                </a:cubicBezTo>
                <a:cubicBezTo>
                  <a:pt x="3078" y="491"/>
                  <a:pt x="3046" y="493"/>
                  <a:pt x="3015" y="497"/>
                </a:cubicBezTo>
                <a:cubicBezTo>
                  <a:pt x="2940" y="504"/>
                  <a:pt x="2901" y="497"/>
                  <a:pt x="2823" y="510"/>
                </a:cubicBezTo>
                <a:lnTo>
                  <a:pt x="2769" y="513"/>
                </a:lnTo>
                <a:cubicBezTo>
                  <a:pt x="2749" y="515"/>
                  <a:pt x="2729" y="518"/>
                  <a:pt x="2709" y="521"/>
                </a:cubicBezTo>
                <a:cubicBezTo>
                  <a:pt x="2662" y="527"/>
                  <a:pt x="2616" y="536"/>
                  <a:pt x="2571" y="547"/>
                </a:cubicBezTo>
                <a:lnTo>
                  <a:pt x="2545" y="565"/>
                </a:lnTo>
                <a:lnTo>
                  <a:pt x="2546" y="570"/>
                </a:lnTo>
                <a:lnTo>
                  <a:pt x="2544" y="577"/>
                </a:lnTo>
                <a:lnTo>
                  <a:pt x="2505" y="587"/>
                </a:lnTo>
                <a:cubicBezTo>
                  <a:pt x="2492" y="590"/>
                  <a:pt x="2480" y="594"/>
                  <a:pt x="2467" y="598"/>
                </a:cubicBezTo>
                <a:lnTo>
                  <a:pt x="2391" y="621"/>
                </a:lnTo>
                <a:cubicBezTo>
                  <a:pt x="2369" y="623"/>
                  <a:pt x="2347" y="629"/>
                  <a:pt x="2325" y="633"/>
                </a:cubicBezTo>
                <a:lnTo>
                  <a:pt x="2323" y="625"/>
                </a:lnTo>
                <a:cubicBezTo>
                  <a:pt x="2365" y="606"/>
                  <a:pt x="2409" y="590"/>
                  <a:pt x="2425" y="580"/>
                </a:cubicBezTo>
                <a:lnTo>
                  <a:pt x="2481" y="564"/>
                </a:lnTo>
                <a:cubicBezTo>
                  <a:pt x="2500" y="559"/>
                  <a:pt x="2519" y="555"/>
                  <a:pt x="2538" y="550"/>
                </a:cubicBezTo>
                <a:cubicBezTo>
                  <a:pt x="2528" y="549"/>
                  <a:pt x="2539" y="544"/>
                  <a:pt x="2562" y="536"/>
                </a:cubicBezTo>
                <a:cubicBezTo>
                  <a:pt x="2594" y="526"/>
                  <a:pt x="2627" y="517"/>
                  <a:pt x="2660" y="511"/>
                </a:cubicBezTo>
                <a:cubicBezTo>
                  <a:pt x="2693" y="504"/>
                  <a:pt x="2722" y="498"/>
                  <a:pt x="2745" y="492"/>
                </a:cubicBezTo>
                <a:cubicBezTo>
                  <a:pt x="2760" y="490"/>
                  <a:pt x="2775" y="486"/>
                  <a:pt x="2789" y="480"/>
                </a:cubicBezTo>
                <a:cubicBezTo>
                  <a:pt x="2773" y="482"/>
                  <a:pt x="2757" y="483"/>
                  <a:pt x="2742" y="487"/>
                </a:cubicBezTo>
                <a:cubicBezTo>
                  <a:pt x="2711" y="491"/>
                  <a:pt x="2675" y="500"/>
                  <a:pt x="2643" y="507"/>
                </a:cubicBezTo>
                <a:lnTo>
                  <a:pt x="2599" y="516"/>
                </a:lnTo>
                <a:cubicBezTo>
                  <a:pt x="2588" y="518"/>
                  <a:pt x="2578" y="519"/>
                  <a:pt x="2567" y="518"/>
                </a:cubicBezTo>
                <a:cubicBezTo>
                  <a:pt x="2557" y="516"/>
                  <a:pt x="2561" y="511"/>
                  <a:pt x="2586" y="503"/>
                </a:cubicBezTo>
                <a:cubicBezTo>
                  <a:pt x="2630" y="490"/>
                  <a:pt x="2676" y="480"/>
                  <a:pt x="2722" y="473"/>
                </a:cubicBezTo>
                <a:cubicBezTo>
                  <a:pt x="2733" y="471"/>
                  <a:pt x="2743" y="469"/>
                  <a:pt x="2754" y="468"/>
                </a:cubicBezTo>
                <a:lnTo>
                  <a:pt x="2785" y="466"/>
                </a:lnTo>
                <a:lnTo>
                  <a:pt x="2786" y="466"/>
                </a:lnTo>
                <a:lnTo>
                  <a:pt x="2789" y="468"/>
                </a:lnTo>
                <a:lnTo>
                  <a:pt x="2791" y="472"/>
                </a:lnTo>
                <a:lnTo>
                  <a:pt x="2815" y="476"/>
                </a:lnTo>
                <a:lnTo>
                  <a:pt x="2850" y="471"/>
                </a:lnTo>
                <a:lnTo>
                  <a:pt x="2851" y="465"/>
                </a:lnTo>
                <a:cubicBezTo>
                  <a:pt x="2893" y="458"/>
                  <a:pt x="2935" y="456"/>
                  <a:pt x="2977" y="453"/>
                </a:cubicBezTo>
                <a:lnTo>
                  <a:pt x="2947" y="462"/>
                </a:lnTo>
                <a:cubicBezTo>
                  <a:pt x="2972" y="461"/>
                  <a:pt x="2998" y="460"/>
                  <a:pt x="3025" y="458"/>
                </a:cubicBezTo>
                <a:lnTo>
                  <a:pt x="3108" y="456"/>
                </a:lnTo>
                <a:cubicBezTo>
                  <a:pt x="3163" y="454"/>
                  <a:pt x="3217" y="455"/>
                  <a:pt x="3271" y="459"/>
                </a:cubicBezTo>
                <a:lnTo>
                  <a:pt x="3237" y="450"/>
                </a:lnTo>
                <a:cubicBezTo>
                  <a:pt x="3249" y="451"/>
                  <a:pt x="3261" y="449"/>
                  <a:pt x="3272" y="446"/>
                </a:cubicBezTo>
                <a:lnTo>
                  <a:pt x="3238" y="431"/>
                </a:lnTo>
                <a:cubicBezTo>
                  <a:pt x="3269" y="433"/>
                  <a:pt x="3293" y="433"/>
                  <a:pt x="3311" y="433"/>
                </a:cubicBezTo>
                <a:cubicBezTo>
                  <a:pt x="3329" y="433"/>
                  <a:pt x="3342" y="433"/>
                  <a:pt x="3351" y="433"/>
                </a:cubicBezTo>
                <a:cubicBezTo>
                  <a:pt x="3369" y="432"/>
                  <a:pt x="3372" y="429"/>
                  <a:pt x="3369" y="426"/>
                </a:cubicBezTo>
                <a:lnTo>
                  <a:pt x="3438" y="428"/>
                </a:lnTo>
                <a:cubicBezTo>
                  <a:pt x="3480" y="433"/>
                  <a:pt x="3506" y="436"/>
                  <a:pt x="3529" y="437"/>
                </a:cubicBezTo>
                <a:cubicBezTo>
                  <a:pt x="3551" y="438"/>
                  <a:pt x="3570" y="438"/>
                  <a:pt x="3597" y="441"/>
                </a:cubicBezTo>
                <a:cubicBezTo>
                  <a:pt x="3606" y="435"/>
                  <a:pt x="3542" y="427"/>
                  <a:pt x="3473" y="419"/>
                </a:cubicBezTo>
                <a:cubicBezTo>
                  <a:pt x="3460" y="415"/>
                  <a:pt x="3447" y="413"/>
                  <a:pt x="3434" y="410"/>
                </a:cubicBezTo>
                <a:close/>
                <a:moveTo>
                  <a:pt x="3245" y="407"/>
                </a:moveTo>
                <a:lnTo>
                  <a:pt x="3245" y="407"/>
                </a:lnTo>
                <a:cubicBezTo>
                  <a:pt x="3235" y="408"/>
                  <a:pt x="3225" y="408"/>
                  <a:pt x="3215" y="407"/>
                </a:cubicBezTo>
                <a:cubicBezTo>
                  <a:pt x="3220" y="408"/>
                  <a:pt x="3225" y="408"/>
                  <a:pt x="3230" y="408"/>
                </a:cubicBezTo>
                <a:lnTo>
                  <a:pt x="3245" y="407"/>
                </a:lnTo>
                <a:close/>
                <a:moveTo>
                  <a:pt x="3274" y="402"/>
                </a:moveTo>
                <a:lnTo>
                  <a:pt x="3274" y="402"/>
                </a:lnTo>
                <a:cubicBezTo>
                  <a:pt x="3264" y="405"/>
                  <a:pt x="3255" y="406"/>
                  <a:pt x="3245" y="407"/>
                </a:cubicBezTo>
                <a:lnTo>
                  <a:pt x="3245" y="407"/>
                </a:lnTo>
                <a:lnTo>
                  <a:pt x="3259" y="405"/>
                </a:lnTo>
                <a:cubicBezTo>
                  <a:pt x="3264" y="405"/>
                  <a:pt x="3269" y="404"/>
                  <a:pt x="3274" y="402"/>
                </a:cubicBezTo>
                <a:close/>
                <a:moveTo>
                  <a:pt x="3641" y="400"/>
                </a:moveTo>
                <a:lnTo>
                  <a:pt x="3622" y="400"/>
                </a:lnTo>
                <a:lnTo>
                  <a:pt x="3622" y="400"/>
                </a:lnTo>
                <a:lnTo>
                  <a:pt x="3641" y="400"/>
                </a:lnTo>
                <a:close/>
                <a:moveTo>
                  <a:pt x="1584" y="395"/>
                </a:moveTo>
                <a:cubicBezTo>
                  <a:pt x="1590" y="394"/>
                  <a:pt x="1566" y="410"/>
                  <a:pt x="1533" y="430"/>
                </a:cubicBezTo>
                <a:cubicBezTo>
                  <a:pt x="1515" y="441"/>
                  <a:pt x="1493" y="455"/>
                  <a:pt x="1473" y="469"/>
                </a:cubicBezTo>
                <a:lnTo>
                  <a:pt x="1417" y="507"/>
                </a:lnTo>
                <a:lnTo>
                  <a:pt x="1377" y="534"/>
                </a:lnTo>
                <a:lnTo>
                  <a:pt x="1340" y="563"/>
                </a:lnTo>
                <a:lnTo>
                  <a:pt x="1324" y="564"/>
                </a:lnTo>
                <a:lnTo>
                  <a:pt x="1353" y="536"/>
                </a:lnTo>
                <a:cubicBezTo>
                  <a:pt x="1372" y="522"/>
                  <a:pt x="1395" y="508"/>
                  <a:pt x="1417" y="493"/>
                </a:cubicBezTo>
                <a:lnTo>
                  <a:pt x="1485" y="449"/>
                </a:lnTo>
                <a:cubicBezTo>
                  <a:pt x="1515" y="429"/>
                  <a:pt x="1547" y="412"/>
                  <a:pt x="1580" y="396"/>
                </a:cubicBezTo>
                <a:cubicBezTo>
                  <a:pt x="1582" y="396"/>
                  <a:pt x="1584" y="395"/>
                  <a:pt x="1584" y="395"/>
                </a:cubicBezTo>
                <a:close/>
                <a:moveTo>
                  <a:pt x="3571" y="394"/>
                </a:moveTo>
                <a:lnTo>
                  <a:pt x="3622" y="400"/>
                </a:lnTo>
                <a:lnTo>
                  <a:pt x="3622" y="400"/>
                </a:lnTo>
                <a:cubicBezTo>
                  <a:pt x="3609" y="399"/>
                  <a:pt x="3592" y="397"/>
                  <a:pt x="3571" y="394"/>
                </a:cubicBezTo>
                <a:close/>
                <a:moveTo>
                  <a:pt x="4209" y="388"/>
                </a:moveTo>
                <a:lnTo>
                  <a:pt x="4220" y="393"/>
                </a:lnTo>
                <a:lnTo>
                  <a:pt x="4272" y="413"/>
                </a:lnTo>
                <a:lnTo>
                  <a:pt x="4220" y="393"/>
                </a:lnTo>
                <a:lnTo>
                  <a:pt x="4209" y="388"/>
                </a:lnTo>
                <a:close/>
                <a:moveTo>
                  <a:pt x="3321" y="386"/>
                </a:moveTo>
                <a:cubicBezTo>
                  <a:pt x="3362" y="392"/>
                  <a:pt x="3401" y="398"/>
                  <a:pt x="3401" y="403"/>
                </a:cubicBezTo>
                <a:cubicBezTo>
                  <a:pt x="3401" y="399"/>
                  <a:pt x="3363" y="392"/>
                  <a:pt x="3321" y="386"/>
                </a:cubicBezTo>
                <a:close/>
                <a:moveTo>
                  <a:pt x="2642" y="383"/>
                </a:moveTo>
                <a:cubicBezTo>
                  <a:pt x="2460" y="408"/>
                  <a:pt x="2283" y="458"/>
                  <a:pt x="2115" y="531"/>
                </a:cubicBezTo>
                <a:cubicBezTo>
                  <a:pt x="2283" y="458"/>
                  <a:pt x="2460" y="408"/>
                  <a:pt x="2642" y="383"/>
                </a:cubicBezTo>
                <a:close/>
                <a:moveTo>
                  <a:pt x="3339" y="376"/>
                </a:moveTo>
                <a:lnTo>
                  <a:pt x="3337" y="377"/>
                </a:lnTo>
                <a:cubicBezTo>
                  <a:pt x="3326" y="380"/>
                  <a:pt x="3315" y="382"/>
                  <a:pt x="3304" y="385"/>
                </a:cubicBezTo>
                <a:cubicBezTo>
                  <a:pt x="3315" y="382"/>
                  <a:pt x="3326" y="380"/>
                  <a:pt x="3337" y="377"/>
                </a:cubicBezTo>
                <a:lnTo>
                  <a:pt x="3339" y="376"/>
                </a:lnTo>
                <a:close/>
                <a:moveTo>
                  <a:pt x="4166" y="373"/>
                </a:moveTo>
                <a:lnTo>
                  <a:pt x="4167" y="374"/>
                </a:lnTo>
                <a:lnTo>
                  <a:pt x="4174" y="376"/>
                </a:lnTo>
                <a:lnTo>
                  <a:pt x="4166" y="373"/>
                </a:lnTo>
                <a:close/>
                <a:moveTo>
                  <a:pt x="2290" y="366"/>
                </a:moveTo>
                <a:cubicBezTo>
                  <a:pt x="2280" y="372"/>
                  <a:pt x="2270" y="377"/>
                  <a:pt x="2259" y="381"/>
                </a:cubicBezTo>
                <a:lnTo>
                  <a:pt x="2192" y="408"/>
                </a:lnTo>
                <a:lnTo>
                  <a:pt x="2259" y="381"/>
                </a:lnTo>
                <a:cubicBezTo>
                  <a:pt x="2270" y="377"/>
                  <a:pt x="2280" y="372"/>
                  <a:pt x="2290" y="366"/>
                </a:cubicBezTo>
                <a:close/>
                <a:moveTo>
                  <a:pt x="4062" y="344"/>
                </a:moveTo>
                <a:lnTo>
                  <a:pt x="4076" y="344"/>
                </a:lnTo>
                <a:cubicBezTo>
                  <a:pt x="4080" y="348"/>
                  <a:pt x="4073" y="347"/>
                  <a:pt x="4062" y="344"/>
                </a:cubicBezTo>
                <a:close/>
                <a:moveTo>
                  <a:pt x="1823" y="335"/>
                </a:moveTo>
                <a:cubicBezTo>
                  <a:pt x="1774" y="359"/>
                  <a:pt x="1724" y="385"/>
                  <a:pt x="1674" y="411"/>
                </a:cubicBezTo>
                <a:cubicBezTo>
                  <a:pt x="1674" y="409"/>
                  <a:pt x="1671" y="409"/>
                  <a:pt x="1666" y="410"/>
                </a:cubicBezTo>
                <a:lnTo>
                  <a:pt x="1666" y="410"/>
                </a:lnTo>
                <a:lnTo>
                  <a:pt x="1666" y="410"/>
                </a:lnTo>
                <a:cubicBezTo>
                  <a:pt x="1660" y="412"/>
                  <a:pt x="1652" y="416"/>
                  <a:pt x="1638" y="422"/>
                </a:cubicBezTo>
                <a:lnTo>
                  <a:pt x="1666" y="410"/>
                </a:lnTo>
                <a:lnTo>
                  <a:pt x="1674" y="411"/>
                </a:lnTo>
                <a:lnTo>
                  <a:pt x="1674" y="411"/>
                </a:lnTo>
                <a:cubicBezTo>
                  <a:pt x="1724" y="385"/>
                  <a:pt x="1775" y="359"/>
                  <a:pt x="1823" y="335"/>
                </a:cubicBezTo>
                <a:close/>
                <a:moveTo>
                  <a:pt x="3939" y="317"/>
                </a:moveTo>
                <a:cubicBezTo>
                  <a:pt x="3929" y="317"/>
                  <a:pt x="3936" y="322"/>
                  <a:pt x="3935" y="325"/>
                </a:cubicBezTo>
                <a:cubicBezTo>
                  <a:pt x="3938" y="327"/>
                  <a:pt x="3936" y="328"/>
                  <a:pt x="3942" y="332"/>
                </a:cubicBezTo>
                <a:cubicBezTo>
                  <a:pt x="3936" y="328"/>
                  <a:pt x="3938" y="327"/>
                  <a:pt x="3935" y="325"/>
                </a:cubicBezTo>
                <a:cubicBezTo>
                  <a:pt x="3936" y="322"/>
                  <a:pt x="3929" y="317"/>
                  <a:pt x="3939" y="317"/>
                </a:cubicBezTo>
                <a:close/>
                <a:moveTo>
                  <a:pt x="3563" y="296"/>
                </a:moveTo>
                <a:cubicBezTo>
                  <a:pt x="3579" y="301"/>
                  <a:pt x="3628" y="307"/>
                  <a:pt x="3683" y="318"/>
                </a:cubicBezTo>
                <a:cubicBezTo>
                  <a:pt x="3628" y="307"/>
                  <a:pt x="3578" y="301"/>
                  <a:pt x="3563" y="296"/>
                </a:cubicBezTo>
                <a:close/>
                <a:moveTo>
                  <a:pt x="3683" y="261"/>
                </a:moveTo>
                <a:lnTo>
                  <a:pt x="3697" y="264"/>
                </a:lnTo>
                <a:lnTo>
                  <a:pt x="3696" y="264"/>
                </a:lnTo>
                <a:lnTo>
                  <a:pt x="3683" y="261"/>
                </a:lnTo>
                <a:close/>
                <a:moveTo>
                  <a:pt x="3305" y="259"/>
                </a:moveTo>
                <a:lnTo>
                  <a:pt x="3311" y="275"/>
                </a:lnTo>
                <a:lnTo>
                  <a:pt x="3205" y="279"/>
                </a:lnTo>
                <a:cubicBezTo>
                  <a:pt x="3023" y="289"/>
                  <a:pt x="3020" y="307"/>
                  <a:pt x="2952" y="324"/>
                </a:cubicBezTo>
                <a:cubicBezTo>
                  <a:pt x="2935" y="330"/>
                  <a:pt x="2992" y="326"/>
                  <a:pt x="3026" y="324"/>
                </a:cubicBezTo>
                <a:cubicBezTo>
                  <a:pt x="3075" y="323"/>
                  <a:pt x="3124" y="321"/>
                  <a:pt x="3173" y="319"/>
                </a:cubicBezTo>
                <a:cubicBezTo>
                  <a:pt x="3197" y="323"/>
                  <a:pt x="3236" y="323"/>
                  <a:pt x="3273" y="324"/>
                </a:cubicBezTo>
                <a:cubicBezTo>
                  <a:pt x="3294" y="316"/>
                  <a:pt x="3407" y="330"/>
                  <a:pt x="3449" y="329"/>
                </a:cubicBezTo>
                <a:cubicBezTo>
                  <a:pt x="3426" y="323"/>
                  <a:pt x="3402" y="320"/>
                  <a:pt x="3378" y="318"/>
                </a:cubicBezTo>
                <a:lnTo>
                  <a:pt x="3326" y="313"/>
                </a:lnTo>
                <a:cubicBezTo>
                  <a:pt x="3309" y="312"/>
                  <a:pt x="3291" y="312"/>
                  <a:pt x="3276" y="311"/>
                </a:cubicBezTo>
                <a:cubicBezTo>
                  <a:pt x="3206" y="304"/>
                  <a:pt x="3186" y="299"/>
                  <a:pt x="3289" y="297"/>
                </a:cubicBezTo>
                <a:lnTo>
                  <a:pt x="3321" y="297"/>
                </a:lnTo>
                <a:lnTo>
                  <a:pt x="3350" y="297"/>
                </a:lnTo>
                <a:cubicBezTo>
                  <a:pt x="3360" y="298"/>
                  <a:pt x="3371" y="297"/>
                  <a:pt x="3381" y="295"/>
                </a:cubicBezTo>
                <a:cubicBezTo>
                  <a:pt x="3415" y="298"/>
                  <a:pt x="3449" y="299"/>
                  <a:pt x="3483" y="303"/>
                </a:cubicBezTo>
                <a:lnTo>
                  <a:pt x="3549" y="311"/>
                </a:lnTo>
                <a:cubicBezTo>
                  <a:pt x="3571" y="313"/>
                  <a:pt x="3593" y="314"/>
                  <a:pt x="3616" y="315"/>
                </a:cubicBezTo>
                <a:cubicBezTo>
                  <a:pt x="3663" y="323"/>
                  <a:pt x="3685" y="326"/>
                  <a:pt x="3683" y="322"/>
                </a:cubicBezTo>
                <a:lnTo>
                  <a:pt x="3683" y="318"/>
                </a:lnTo>
                <a:cubicBezTo>
                  <a:pt x="3753" y="328"/>
                  <a:pt x="3820" y="350"/>
                  <a:pt x="3889" y="362"/>
                </a:cubicBezTo>
                <a:lnTo>
                  <a:pt x="3889" y="357"/>
                </a:lnTo>
                <a:lnTo>
                  <a:pt x="3856" y="344"/>
                </a:lnTo>
                <a:cubicBezTo>
                  <a:pt x="3806" y="333"/>
                  <a:pt x="3758" y="322"/>
                  <a:pt x="3708" y="314"/>
                </a:cubicBezTo>
                <a:cubicBezTo>
                  <a:pt x="3659" y="306"/>
                  <a:pt x="3610" y="297"/>
                  <a:pt x="3558" y="291"/>
                </a:cubicBezTo>
                <a:lnTo>
                  <a:pt x="3553" y="284"/>
                </a:lnTo>
                <a:cubicBezTo>
                  <a:pt x="3549" y="280"/>
                  <a:pt x="3533" y="277"/>
                  <a:pt x="3488" y="271"/>
                </a:cubicBezTo>
                <a:lnTo>
                  <a:pt x="3482" y="272"/>
                </a:lnTo>
                <a:lnTo>
                  <a:pt x="3394" y="264"/>
                </a:lnTo>
                <a:cubicBezTo>
                  <a:pt x="3364" y="260"/>
                  <a:pt x="3334" y="258"/>
                  <a:pt x="3305" y="259"/>
                </a:cubicBezTo>
                <a:close/>
                <a:moveTo>
                  <a:pt x="2682" y="240"/>
                </a:moveTo>
                <a:cubicBezTo>
                  <a:pt x="2662" y="243"/>
                  <a:pt x="2639" y="248"/>
                  <a:pt x="2630" y="248"/>
                </a:cubicBezTo>
                <a:cubicBezTo>
                  <a:pt x="2639" y="247"/>
                  <a:pt x="2662" y="243"/>
                  <a:pt x="2682" y="240"/>
                </a:cubicBezTo>
                <a:close/>
                <a:moveTo>
                  <a:pt x="2917" y="231"/>
                </a:moveTo>
                <a:lnTo>
                  <a:pt x="2917" y="231"/>
                </a:lnTo>
                <a:cubicBezTo>
                  <a:pt x="2919" y="232"/>
                  <a:pt x="2915" y="234"/>
                  <a:pt x="2902" y="236"/>
                </a:cubicBezTo>
                <a:lnTo>
                  <a:pt x="2902" y="236"/>
                </a:lnTo>
                <a:lnTo>
                  <a:pt x="2917" y="231"/>
                </a:lnTo>
                <a:close/>
                <a:moveTo>
                  <a:pt x="2847" y="229"/>
                </a:moveTo>
                <a:lnTo>
                  <a:pt x="2835" y="230"/>
                </a:lnTo>
                <a:cubicBezTo>
                  <a:pt x="2825" y="230"/>
                  <a:pt x="2816" y="231"/>
                  <a:pt x="2807" y="231"/>
                </a:cubicBezTo>
                <a:lnTo>
                  <a:pt x="2807" y="231"/>
                </a:lnTo>
                <a:lnTo>
                  <a:pt x="2847" y="229"/>
                </a:lnTo>
                <a:close/>
                <a:moveTo>
                  <a:pt x="2865" y="229"/>
                </a:moveTo>
                <a:lnTo>
                  <a:pt x="2847" y="229"/>
                </a:lnTo>
                <a:lnTo>
                  <a:pt x="2850" y="229"/>
                </a:lnTo>
                <a:cubicBezTo>
                  <a:pt x="2855" y="229"/>
                  <a:pt x="2860" y="229"/>
                  <a:pt x="2865" y="229"/>
                </a:cubicBezTo>
                <a:close/>
                <a:moveTo>
                  <a:pt x="2780" y="229"/>
                </a:moveTo>
                <a:cubicBezTo>
                  <a:pt x="2780" y="230"/>
                  <a:pt x="2782" y="230"/>
                  <a:pt x="2787" y="231"/>
                </a:cubicBezTo>
                <a:lnTo>
                  <a:pt x="2807" y="231"/>
                </a:lnTo>
                <a:lnTo>
                  <a:pt x="2807" y="231"/>
                </a:lnTo>
                <a:cubicBezTo>
                  <a:pt x="2790" y="231"/>
                  <a:pt x="2779" y="231"/>
                  <a:pt x="2780" y="229"/>
                </a:cubicBezTo>
                <a:close/>
                <a:moveTo>
                  <a:pt x="2898" y="228"/>
                </a:moveTo>
                <a:cubicBezTo>
                  <a:pt x="2908" y="228"/>
                  <a:pt x="2916" y="229"/>
                  <a:pt x="2917" y="231"/>
                </a:cubicBezTo>
                <a:lnTo>
                  <a:pt x="2917" y="231"/>
                </a:lnTo>
                <a:lnTo>
                  <a:pt x="2898" y="228"/>
                </a:lnTo>
                <a:close/>
                <a:moveTo>
                  <a:pt x="3135" y="227"/>
                </a:moveTo>
                <a:cubicBezTo>
                  <a:pt x="3150" y="233"/>
                  <a:pt x="3237" y="237"/>
                  <a:pt x="3324" y="240"/>
                </a:cubicBezTo>
                <a:cubicBezTo>
                  <a:pt x="3370" y="243"/>
                  <a:pt x="3421" y="247"/>
                  <a:pt x="3464" y="249"/>
                </a:cubicBezTo>
                <a:cubicBezTo>
                  <a:pt x="3494" y="253"/>
                  <a:pt x="3524" y="254"/>
                  <a:pt x="3554" y="253"/>
                </a:cubicBezTo>
                <a:cubicBezTo>
                  <a:pt x="3612" y="257"/>
                  <a:pt x="3670" y="267"/>
                  <a:pt x="3728" y="276"/>
                </a:cubicBezTo>
                <a:lnTo>
                  <a:pt x="3762" y="282"/>
                </a:lnTo>
                <a:lnTo>
                  <a:pt x="3866" y="308"/>
                </a:lnTo>
                <a:cubicBezTo>
                  <a:pt x="3883" y="312"/>
                  <a:pt x="3900" y="316"/>
                  <a:pt x="3916" y="320"/>
                </a:cubicBezTo>
                <a:cubicBezTo>
                  <a:pt x="3900" y="316"/>
                  <a:pt x="3883" y="312"/>
                  <a:pt x="3866" y="308"/>
                </a:cubicBezTo>
                <a:cubicBezTo>
                  <a:pt x="3868" y="312"/>
                  <a:pt x="3877" y="317"/>
                  <a:pt x="3811" y="303"/>
                </a:cubicBezTo>
                <a:cubicBezTo>
                  <a:pt x="3797" y="302"/>
                  <a:pt x="3782" y="300"/>
                  <a:pt x="3764" y="298"/>
                </a:cubicBezTo>
                <a:cubicBezTo>
                  <a:pt x="3745" y="296"/>
                  <a:pt x="3722" y="294"/>
                  <a:pt x="3692" y="290"/>
                </a:cubicBezTo>
                <a:cubicBezTo>
                  <a:pt x="3699" y="294"/>
                  <a:pt x="3649" y="288"/>
                  <a:pt x="3689" y="297"/>
                </a:cubicBezTo>
                <a:lnTo>
                  <a:pt x="3758" y="307"/>
                </a:lnTo>
                <a:lnTo>
                  <a:pt x="3826" y="320"/>
                </a:lnTo>
                <a:cubicBezTo>
                  <a:pt x="3865" y="328"/>
                  <a:pt x="3904" y="338"/>
                  <a:pt x="3942" y="350"/>
                </a:cubicBezTo>
                <a:cubicBezTo>
                  <a:pt x="3981" y="363"/>
                  <a:pt x="4019" y="373"/>
                  <a:pt x="4059" y="383"/>
                </a:cubicBezTo>
                <a:cubicBezTo>
                  <a:pt x="4115" y="402"/>
                  <a:pt x="4155" y="414"/>
                  <a:pt x="4189" y="425"/>
                </a:cubicBezTo>
                <a:cubicBezTo>
                  <a:pt x="4222" y="435"/>
                  <a:pt x="4246" y="442"/>
                  <a:pt x="4269" y="447"/>
                </a:cubicBezTo>
                <a:cubicBezTo>
                  <a:pt x="4315" y="465"/>
                  <a:pt x="4347" y="478"/>
                  <a:pt x="4375" y="489"/>
                </a:cubicBezTo>
                <a:cubicBezTo>
                  <a:pt x="4403" y="499"/>
                  <a:pt x="4428" y="508"/>
                  <a:pt x="4457" y="519"/>
                </a:cubicBezTo>
                <a:cubicBezTo>
                  <a:pt x="4488" y="535"/>
                  <a:pt x="4518" y="552"/>
                  <a:pt x="4547" y="571"/>
                </a:cubicBezTo>
                <a:cubicBezTo>
                  <a:pt x="4557" y="578"/>
                  <a:pt x="4567" y="585"/>
                  <a:pt x="4577" y="591"/>
                </a:cubicBezTo>
                <a:cubicBezTo>
                  <a:pt x="4587" y="597"/>
                  <a:pt x="4597" y="603"/>
                  <a:pt x="4608" y="609"/>
                </a:cubicBezTo>
                <a:cubicBezTo>
                  <a:pt x="4628" y="620"/>
                  <a:pt x="4650" y="630"/>
                  <a:pt x="4671" y="640"/>
                </a:cubicBezTo>
                <a:lnTo>
                  <a:pt x="4699" y="656"/>
                </a:lnTo>
                <a:lnTo>
                  <a:pt x="4721" y="670"/>
                </a:lnTo>
                <a:cubicBezTo>
                  <a:pt x="4734" y="679"/>
                  <a:pt x="4743" y="685"/>
                  <a:pt x="4749" y="690"/>
                </a:cubicBezTo>
                <a:cubicBezTo>
                  <a:pt x="4761" y="699"/>
                  <a:pt x="4760" y="700"/>
                  <a:pt x="4743" y="693"/>
                </a:cubicBezTo>
                <a:lnTo>
                  <a:pt x="4695" y="672"/>
                </a:lnTo>
                <a:lnTo>
                  <a:pt x="4645" y="652"/>
                </a:lnTo>
                <a:lnTo>
                  <a:pt x="4548" y="613"/>
                </a:lnTo>
                <a:lnTo>
                  <a:pt x="4543" y="612"/>
                </a:lnTo>
                <a:cubicBezTo>
                  <a:pt x="4478" y="580"/>
                  <a:pt x="4492" y="594"/>
                  <a:pt x="4457" y="580"/>
                </a:cubicBezTo>
                <a:cubicBezTo>
                  <a:pt x="4445" y="574"/>
                  <a:pt x="4434" y="569"/>
                  <a:pt x="4425" y="565"/>
                </a:cubicBezTo>
                <a:cubicBezTo>
                  <a:pt x="4417" y="562"/>
                  <a:pt x="4409" y="559"/>
                  <a:pt x="4402" y="556"/>
                </a:cubicBezTo>
                <a:lnTo>
                  <a:pt x="4308" y="516"/>
                </a:lnTo>
                <a:cubicBezTo>
                  <a:pt x="4260" y="495"/>
                  <a:pt x="4220" y="481"/>
                  <a:pt x="4185" y="469"/>
                </a:cubicBezTo>
                <a:cubicBezTo>
                  <a:pt x="4167" y="462"/>
                  <a:pt x="4150" y="457"/>
                  <a:pt x="4133" y="453"/>
                </a:cubicBezTo>
                <a:lnTo>
                  <a:pt x="4082" y="438"/>
                </a:lnTo>
                <a:cubicBezTo>
                  <a:pt x="4061" y="432"/>
                  <a:pt x="4041" y="423"/>
                  <a:pt x="4022" y="412"/>
                </a:cubicBezTo>
                <a:cubicBezTo>
                  <a:pt x="4000" y="400"/>
                  <a:pt x="3977" y="392"/>
                  <a:pt x="3952" y="387"/>
                </a:cubicBezTo>
                <a:cubicBezTo>
                  <a:pt x="3940" y="389"/>
                  <a:pt x="3874" y="377"/>
                  <a:pt x="3948" y="404"/>
                </a:cubicBezTo>
                <a:lnTo>
                  <a:pt x="3946" y="411"/>
                </a:lnTo>
                <a:cubicBezTo>
                  <a:pt x="3974" y="421"/>
                  <a:pt x="4002" y="428"/>
                  <a:pt x="4030" y="438"/>
                </a:cubicBezTo>
                <a:cubicBezTo>
                  <a:pt x="4058" y="447"/>
                  <a:pt x="4086" y="455"/>
                  <a:pt x="4114" y="463"/>
                </a:cubicBezTo>
                <a:lnTo>
                  <a:pt x="4115" y="464"/>
                </a:lnTo>
                <a:lnTo>
                  <a:pt x="4211" y="493"/>
                </a:lnTo>
                <a:cubicBezTo>
                  <a:pt x="4243" y="502"/>
                  <a:pt x="4274" y="512"/>
                  <a:pt x="4305" y="525"/>
                </a:cubicBezTo>
                <a:lnTo>
                  <a:pt x="4306" y="525"/>
                </a:lnTo>
                <a:lnTo>
                  <a:pt x="4327" y="537"/>
                </a:lnTo>
                <a:cubicBezTo>
                  <a:pt x="4340" y="545"/>
                  <a:pt x="4331" y="543"/>
                  <a:pt x="4332" y="547"/>
                </a:cubicBezTo>
                <a:cubicBezTo>
                  <a:pt x="4285" y="531"/>
                  <a:pt x="4260" y="526"/>
                  <a:pt x="4263" y="529"/>
                </a:cubicBezTo>
                <a:cubicBezTo>
                  <a:pt x="4271" y="534"/>
                  <a:pt x="4280" y="538"/>
                  <a:pt x="4289" y="541"/>
                </a:cubicBezTo>
                <a:lnTo>
                  <a:pt x="4356" y="573"/>
                </a:lnTo>
                <a:cubicBezTo>
                  <a:pt x="4389" y="582"/>
                  <a:pt x="4422" y="592"/>
                  <a:pt x="4455" y="604"/>
                </a:cubicBezTo>
                <a:lnTo>
                  <a:pt x="4516" y="633"/>
                </a:lnTo>
                <a:cubicBezTo>
                  <a:pt x="4527" y="637"/>
                  <a:pt x="4538" y="641"/>
                  <a:pt x="4549" y="645"/>
                </a:cubicBezTo>
                <a:lnTo>
                  <a:pt x="4582" y="659"/>
                </a:lnTo>
                <a:lnTo>
                  <a:pt x="4640" y="692"/>
                </a:lnTo>
                <a:lnTo>
                  <a:pt x="4668" y="708"/>
                </a:lnTo>
                <a:lnTo>
                  <a:pt x="4698" y="728"/>
                </a:lnTo>
                <a:lnTo>
                  <a:pt x="4697" y="730"/>
                </a:lnTo>
                <a:lnTo>
                  <a:pt x="4728" y="755"/>
                </a:lnTo>
                <a:lnTo>
                  <a:pt x="4749" y="769"/>
                </a:lnTo>
                <a:lnTo>
                  <a:pt x="4781" y="787"/>
                </a:lnTo>
                <a:lnTo>
                  <a:pt x="4778" y="787"/>
                </a:lnTo>
                <a:cubicBezTo>
                  <a:pt x="4754" y="777"/>
                  <a:pt x="4769" y="790"/>
                  <a:pt x="4783" y="806"/>
                </a:cubicBezTo>
                <a:cubicBezTo>
                  <a:pt x="4797" y="821"/>
                  <a:pt x="4813" y="838"/>
                  <a:pt x="4797" y="831"/>
                </a:cubicBezTo>
                <a:cubicBezTo>
                  <a:pt x="4773" y="818"/>
                  <a:pt x="4732" y="796"/>
                  <a:pt x="4733" y="800"/>
                </a:cubicBezTo>
                <a:cubicBezTo>
                  <a:pt x="4734" y="804"/>
                  <a:pt x="4720" y="797"/>
                  <a:pt x="4698" y="784"/>
                </a:cubicBezTo>
                <a:cubicBezTo>
                  <a:pt x="4676" y="771"/>
                  <a:pt x="4648" y="752"/>
                  <a:pt x="4620" y="737"/>
                </a:cubicBezTo>
                <a:cubicBezTo>
                  <a:pt x="4614" y="736"/>
                  <a:pt x="4610" y="736"/>
                  <a:pt x="4616" y="741"/>
                </a:cubicBezTo>
                <a:cubicBezTo>
                  <a:pt x="4621" y="747"/>
                  <a:pt x="4636" y="758"/>
                  <a:pt x="4666" y="778"/>
                </a:cubicBezTo>
                <a:cubicBezTo>
                  <a:pt x="4682" y="793"/>
                  <a:pt x="4699" y="808"/>
                  <a:pt x="4717" y="821"/>
                </a:cubicBezTo>
                <a:cubicBezTo>
                  <a:pt x="4741" y="839"/>
                  <a:pt x="4774" y="865"/>
                  <a:pt x="4825" y="901"/>
                </a:cubicBezTo>
                <a:cubicBezTo>
                  <a:pt x="4835" y="909"/>
                  <a:pt x="4844" y="916"/>
                  <a:pt x="4855" y="925"/>
                </a:cubicBezTo>
                <a:cubicBezTo>
                  <a:pt x="4866" y="933"/>
                  <a:pt x="4874" y="940"/>
                  <a:pt x="4889" y="950"/>
                </a:cubicBezTo>
                <a:cubicBezTo>
                  <a:pt x="4904" y="960"/>
                  <a:pt x="4891" y="949"/>
                  <a:pt x="4877" y="936"/>
                </a:cubicBezTo>
                <a:lnTo>
                  <a:pt x="4882" y="935"/>
                </a:lnTo>
                <a:cubicBezTo>
                  <a:pt x="4904" y="951"/>
                  <a:pt x="4911" y="954"/>
                  <a:pt x="4912" y="953"/>
                </a:cubicBezTo>
                <a:lnTo>
                  <a:pt x="4965" y="994"/>
                </a:lnTo>
                <a:cubicBezTo>
                  <a:pt x="4980" y="1008"/>
                  <a:pt x="4995" y="1022"/>
                  <a:pt x="5009" y="1036"/>
                </a:cubicBezTo>
                <a:cubicBezTo>
                  <a:pt x="5010" y="1037"/>
                  <a:pt x="5011" y="1039"/>
                  <a:pt x="5012" y="1040"/>
                </a:cubicBezTo>
                <a:cubicBezTo>
                  <a:pt x="5005" y="1043"/>
                  <a:pt x="5010" y="1053"/>
                  <a:pt x="5075" y="1113"/>
                </a:cubicBezTo>
                <a:cubicBezTo>
                  <a:pt x="5176" y="1205"/>
                  <a:pt x="5272" y="1316"/>
                  <a:pt x="5356" y="1406"/>
                </a:cubicBezTo>
                <a:cubicBezTo>
                  <a:pt x="5378" y="1433"/>
                  <a:pt x="5396" y="1458"/>
                  <a:pt x="5414" y="1482"/>
                </a:cubicBezTo>
                <a:cubicBezTo>
                  <a:pt x="5423" y="1494"/>
                  <a:pt x="5432" y="1506"/>
                  <a:pt x="5440" y="1518"/>
                </a:cubicBezTo>
                <a:lnTo>
                  <a:pt x="5464" y="1556"/>
                </a:lnTo>
                <a:cubicBezTo>
                  <a:pt x="5500" y="1607"/>
                  <a:pt x="5530" y="1660"/>
                  <a:pt x="5562" y="1713"/>
                </a:cubicBezTo>
                <a:cubicBezTo>
                  <a:pt x="5578" y="1738"/>
                  <a:pt x="5591" y="1766"/>
                  <a:pt x="5605" y="1793"/>
                </a:cubicBezTo>
                <a:cubicBezTo>
                  <a:pt x="5619" y="1820"/>
                  <a:pt x="5635" y="1847"/>
                  <a:pt x="5648" y="1875"/>
                </a:cubicBezTo>
                <a:lnTo>
                  <a:pt x="5688" y="1961"/>
                </a:lnTo>
                <a:cubicBezTo>
                  <a:pt x="5701" y="1990"/>
                  <a:pt x="5713" y="2020"/>
                  <a:pt x="5726" y="2050"/>
                </a:cubicBezTo>
                <a:lnTo>
                  <a:pt x="5749" y="2097"/>
                </a:lnTo>
                <a:cubicBezTo>
                  <a:pt x="5755" y="2112"/>
                  <a:pt x="5760" y="2128"/>
                  <a:pt x="5767" y="2144"/>
                </a:cubicBezTo>
                <a:cubicBezTo>
                  <a:pt x="5773" y="2161"/>
                  <a:pt x="5779" y="2177"/>
                  <a:pt x="5786" y="2194"/>
                </a:cubicBezTo>
                <a:cubicBezTo>
                  <a:pt x="5792" y="2210"/>
                  <a:pt x="5799" y="2227"/>
                  <a:pt x="5805" y="2244"/>
                </a:cubicBezTo>
                <a:cubicBezTo>
                  <a:pt x="5804" y="2245"/>
                  <a:pt x="5804" y="2247"/>
                  <a:pt x="5804" y="2248"/>
                </a:cubicBezTo>
                <a:cubicBezTo>
                  <a:pt x="5807" y="2267"/>
                  <a:pt x="5811" y="2287"/>
                  <a:pt x="5818" y="2305"/>
                </a:cubicBezTo>
                <a:cubicBezTo>
                  <a:pt x="5825" y="2327"/>
                  <a:pt x="5836" y="2352"/>
                  <a:pt x="5845" y="2379"/>
                </a:cubicBezTo>
                <a:lnTo>
                  <a:pt x="5862" y="2439"/>
                </a:lnTo>
                <a:cubicBezTo>
                  <a:pt x="5868" y="2461"/>
                  <a:pt x="5875" y="2483"/>
                  <a:pt x="5880" y="2505"/>
                </a:cubicBezTo>
                <a:cubicBezTo>
                  <a:pt x="5884" y="2531"/>
                  <a:pt x="5889" y="2559"/>
                  <a:pt x="5894" y="2587"/>
                </a:cubicBezTo>
                <a:cubicBezTo>
                  <a:pt x="5897" y="2602"/>
                  <a:pt x="5900" y="2617"/>
                  <a:pt x="5902" y="2632"/>
                </a:cubicBezTo>
                <a:lnTo>
                  <a:pt x="5909" y="2678"/>
                </a:lnTo>
                <a:cubicBezTo>
                  <a:pt x="5913" y="2709"/>
                  <a:pt x="5919" y="2741"/>
                  <a:pt x="5922" y="2772"/>
                </a:cubicBezTo>
                <a:cubicBezTo>
                  <a:pt x="5925" y="2803"/>
                  <a:pt x="5928" y="2834"/>
                  <a:pt x="5931" y="2864"/>
                </a:cubicBezTo>
                <a:cubicBezTo>
                  <a:pt x="5935" y="2875"/>
                  <a:pt x="5937" y="2887"/>
                  <a:pt x="5939" y="2899"/>
                </a:cubicBezTo>
                <a:cubicBezTo>
                  <a:pt x="5941" y="2914"/>
                  <a:pt x="5943" y="2931"/>
                  <a:pt x="5944" y="2949"/>
                </a:cubicBezTo>
                <a:cubicBezTo>
                  <a:pt x="5946" y="2986"/>
                  <a:pt x="5950" y="3026"/>
                  <a:pt x="5951" y="3059"/>
                </a:cubicBezTo>
                <a:cubicBezTo>
                  <a:pt x="5960" y="3061"/>
                  <a:pt x="5968" y="3046"/>
                  <a:pt x="5977" y="3093"/>
                </a:cubicBezTo>
                <a:cubicBezTo>
                  <a:pt x="5976" y="3074"/>
                  <a:pt x="5976" y="3058"/>
                  <a:pt x="5975" y="3042"/>
                </a:cubicBezTo>
                <a:cubicBezTo>
                  <a:pt x="5974" y="3027"/>
                  <a:pt x="5972" y="3013"/>
                  <a:pt x="5970" y="3000"/>
                </a:cubicBezTo>
                <a:cubicBezTo>
                  <a:pt x="5967" y="2973"/>
                  <a:pt x="5964" y="2951"/>
                  <a:pt x="5960" y="2928"/>
                </a:cubicBezTo>
                <a:cubicBezTo>
                  <a:pt x="5965" y="2926"/>
                  <a:pt x="5971" y="2909"/>
                  <a:pt x="5971" y="2883"/>
                </a:cubicBezTo>
                <a:cubicBezTo>
                  <a:pt x="5971" y="2858"/>
                  <a:pt x="5971" y="2824"/>
                  <a:pt x="5971" y="2789"/>
                </a:cubicBezTo>
                <a:cubicBezTo>
                  <a:pt x="5975" y="2788"/>
                  <a:pt x="5984" y="2868"/>
                  <a:pt x="5991" y="2894"/>
                </a:cubicBezTo>
                <a:cubicBezTo>
                  <a:pt x="5976" y="2717"/>
                  <a:pt x="5945" y="2541"/>
                  <a:pt x="5900" y="2369"/>
                </a:cubicBezTo>
                <a:lnTo>
                  <a:pt x="5896" y="2339"/>
                </a:lnTo>
                <a:cubicBezTo>
                  <a:pt x="5900" y="2319"/>
                  <a:pt x="5907" y="2307"/>
                  <a:pt x="5927" y="2342"/>
                </a:cubicBezTo>
                <a:lnTo>
                  <a:pt x="5940" y="2360"/>
                </a:lnTo>
                <a:cubicBezTo>
                  <a:pt x="5950" y="2400"/>
                  <a:pt x="5965" y="2438"/>
                  <a:pt x="5983" y="2475"/>
                </a:cubicBezTo>
                <a:lnTo>
                  <a:pt x="5998" y="2508"/>
                </a:lnTo>
                <a:lnTo>
                  <a:pt x="6001" y="2515"/>
                </a:lnTo>
                <a:lnTo>
                  <a:pt x="6002" y="2516"/>
                </a:lnTo>
                <a:cubicBezTo>
                  <a:pt x="6012" y="2564"/>
                  <a:pt x="6020" y="2579"/>
                  <a:pt x="6028" y="2612"/>
                </a:cubicBezTo>
                <a:cubicBezTo>
                  <a:pt x="6031" y="2610"/>
                  <a:pt x="6034" y="2605"/>
                  <a:pt x="6047" y="2680"/>
                </a:cubicBezTo>
                <a:lnTo>
                  <a:pt x="6047" y="2682"/>
                </a:lnTo>
                <a:cubicBezTo>
                  <a:pt x="6048" y="2656"/>
                  <a:pt x="6041" y="2585"/>
                  <a:pt x="6059" y="2645"/>
                </a:cubicBezTo>
                <a:lnTo>
                  <a:pt x="6055" y="2609"/>
                </a:lnTo>
                <a:cubicBezTo>
                  <a:pt x="6053" y="2596"/>
                  <a:pt x="6050" y="2584"/>
                  <a:pt x="6047" y="2571"/>
                </a:cubicBezTo>
                <a:lnTo>
                  <a:pt x="6043" y="2542"/>
                </a:lnTo>
                <a:lnTo>
                  <a:pt x="6028" y="2474"/>
                </a:lnTo>
                <a:cubicBezTo>
                  <a:pt x="6016" y="2425"/>
                  <a:pt x="6001" y="2371"/>
                  <a:pt x="5986" y="2323"/>
                </a:cubicBezTo>
                <a:cubicBezTo>
                  <a:pt x="5971" y="2274"/>
                  <a:pt x="5958" y="2231"/>
                  <a:pt x="5952" y="2201"/>
                </a:cubicBezTo>
                <a:lnTo>
                  <a:pt x="5967" y="2201"/>
                </a:lnTo>
                <a:cubicBezTo>
                  <a:pt x="5963" y="2168"/>
                  <a:pt x="5955" y="2136"/>
                  <a:pt x="5943" y="2105"/>
                </a:cubicBezTo>
                <a:cubicBezTo>
                  <a:pt x="5937" y="2086"/>
                  <a:pt x="5930" y="2063"/>
                  <a:pt x="5914" y="2033"/>
                </a:cubicBezTo>
                <a:cubicBezTo>
                  <a:pt x="5899" y="2003"/>
                  <a:pt x="5879" y="1965"/>
                  <a:pt x="5854" y="1913"/>
                </a:cubicBezTo>
                <a:cubicBezTo>
                  <a:pt x="5843" y="1892"/>
                  <a:pt x="5829" y="1865"/>
                  <a:pt x="5816" y="1841"/>
                </a:cubicBezTo>
                <a:lnTo>
                  <a:pt x="5798" y="1811"/>
                </a:lnTo>
                <a:cubicBezTo>
                  <a:pt x="5788" y="1792"/>
                  <a:pt x="5779" y="1774"/>
                  <a:pt x="5768" y="1756"/>
                </a:cubicBezTo>
                <a:lnTo>
                  <a:pt x="5711" y="1668"/>
                </a:lnTo>
                <a:cubicBezTo>
                  <a:pt x="5691" y="1639"/>
                  <a:pt x="5671" y="1611"/>
                  <a:pt x="5651" y="1583"/>
                </a:cubicBezTo>
                <a:cubicBezTo>
                  <a:pt x="5637" y="1569"/>
                  <a:pt x="5626" y="1554"/>
                  <a:pt x="5616" y="1537"/>
                </a:cubicBezTo>
                <a:cubicBezTo>
                  <a:pt x="5605" y="1521"/>
                  <a:pt x="5592" y="1505"/>
                  <a:pt x="5578" y="1492"/>
                </a:cubicBezTo>
                <a:cubicBezTo>
                  <a:pt x="5604" y="1539"/>
                  <a:pt x="5566" y="1499"/>
                  <a:pt x="5584" y="1535"/>
                </a:cubicBezTo>
                <a:lnTo>
                  <a:pt x="5578" y="1534"/>
                </a:lnTo>
                <a:lnTo>
                  <a:pt x="5562" y="1512"/>
                </a:lnTo>
                <a:lnTo>
                  <a:pt x="5519" y="1454"/>
                </a:lnTo>
                <a:cubicBezTo>
                  <a:pt x="5499" y="1427"/>
                  <a:pt x="5477" y="1400"/>
                  <a:pt x="5455" y="1372"/>
                </a:cubicBezTo>
                <a:cubicBezTo>
                  <a:pt x="5500" y="1418"/>
                  <a:pt x="5483" y="1386"/>
                  <a:pt x="5473" y="1362"/>
                </a:cubicBezTo>
                <a:cubicBezTo>
                  <a:pt x="5458" y="1344"/>
                  <a:pt x="5444" y="1325"/>
                  <a:pt x="5429" y="1307"/>
                </a:cubicBezTo>
                <a:lnTo>
                  <a:pt x="5383" y="1254"/>
                </a:lnTo>
                <a:cubicBezTo>
                  <a:pt x="5374" y="1241"/>
                  <a:pt x="5363" y="1225"/>
                  <a:pt x="5349" y="1210"/>
                </a:cubicBezTo>
                <a:cubicBezTo>
                  <a:pt x="5335" y="1194"/>
                  <a:pt x="5319" y="1177"/>
                  <a:pt x="5303" y="1159"/>
                </a:cubicBezTo>
                <a:lnTo>
                  <a:pt x="5252" y="1107"/>
                </a:lnTo>
                <a:cubicBezTo>
                  <a:pt x="5234" y="1090"/>
                  <a:pt x="5217" y="1074"/>
                  <a:pt x="5201" y="1058"/>
                </a:cubicBezTo>
                <a:lnTo>
                  <a:pt x="5219" y="1018"/>
                </a:lnTo>
                <a:lnTo>
                  <a:pt x="5223" y="1016"/>
                </a:lnTo>
                <a:cubicBezTo>
                  <a:pt x="5227" y="1014"/>
                  <a:pt x="5236" y="1018"/>
                  <a:pt x="5233" y="1010"/>
                </a:cubicBezTo>
                <a:cubicBezTo>
                  <a:pt x="5228" y="1001"/>
                  <a:pt x="5221" y="993"/>
                  <a:pt x="5214" y="986"/>
                </a:cubicBezTo>
                <a:cubicBezTo>
                  <a:pt x="5209" y="980"/>
                  <a:pt x="5202" y="972"/>
                  <a:pt x="5193" y="963"/>
                </a:cubicBezTo>
                <a:lnTo>
                  <a:pt x="5160" y="932"/>
                </a:lnTo>
                <a:cubicBezTo>
                  <a:pt x="5139" y="907"/>
                  <a:pt x="5116" y="884"/>
                  <a:pt x="5092" y="861"/>
                </a:cubicBezTo>
                <a:cubicBezTo>
                  <a:pt x="5304" y="1031"/>
                  <a:pt x="5493" y="1227"/>
                  <a:pt x="5653" y="1445"/>
                </a:cubicBezTo>
                <a:lnTo>
                  <a:pt x="5652" y="1445"/>
                </a:lnTo>
                <a:cubicBezTo>
                  <a:pt x="5666" y="1464"/>
                  <a:pt x="5680" y="1482"/>
                  <a:pt x="5692" y="1502"/>
                </a:cubicBezTo>
                <a:lnTo>
                  <a:pt x="5702" y="1513"/>
                </a:lnTo>
                <a:lnTo>
                  <a:pt x="5653" y="1444"/>
                </a:lnTo>
                <a:lnTo>
                  <a:pt x="5669" y="1434"/>
                </a:lnTo>
                <a:cubicBezTo>
                  <a:pt x="5683" y="1445"/>
                  <a:pt x="5679" y="1432"/>
                  <a:pt x="5667" y="1410"/>
                </a:cubicBezTo>
                <a:cubicBezTo>
                  <a:pt x="5661" y="1398"/>
                  <a:pt x="5653" y="1384"/>
                  <a:pt x="5645" y="1370"/>
                </a:cubicBezTo>
                <a:cubicBezTo>
                  <a:pt x="5641" y="1362"/>
                  <a:pt x="5637" y="1355"/>
                  <a:pt x="5632" y="1347"/>
                </a:cubicBezTo>
                <a:lnTo>
                  <a:pt x="5619" y="1326"/>
                </a:lnTo>
                <a:cubicBezTo>
                  <a:pt x="5595" y="1290"/>
                  <a:pt x="5576" y="1259"/>
                  <a:pt x="5548" y="1226"/>
                </a:cubicBezTo>
                <a:cubicBezTo>
                  <a:pt x="5521" y="1194"/>
                  <a:pt x="5489" y="1158"/>
                  <a:pt x="5444" y="1112"/>
                </a:cubicBezTo>
                <a:cubicBezTo>
                  <a:pt x="5423" y="1092"/>
                  <a:pt x="5394" y="1063"/>
                  <a:pt x="5364" y="1030"/>
                </a:cubicBezTo>
                <a:cubicBezTo>
                  <a:pt x="5349" y="1013"/>
                  <a:pt x="5332" y="997"/>
                  <a:pt x="5315" y="981"/>
                </a:cubicBezTo>
                <a:lnTo>
                  <a:pt x="5266" y="930"/>
                </a:lnTo>
                <a:lnTo>
                  <a:pt x="5242" y="906"/>
                </a:lnTo>
                <a:lnTo>
                  <a:pt x="5219" y="884"/>
                </a:lnTo>
                <a:cubicBezTo>
                  <a:pt x="5204" y="869"/>
                  <a:pt x="5191" y="855"/>
                  <a:pt x="5179" y="844"/>
                </a:cubicBezTo>
                <a:cubicBezTo>
                  <a:pt x="5164" y="830"/>
                  <a:pt x="5151" y="815"/>
                  <a:pt x="5139" y="798"/>
                </a:cubicBezTo>
                <a:cubicBezTo>
                  <a:pt x="5129" y="770"/>
                  <a:pt x="5130" y="746"/>
                  <a:pt x="5246" y="828"/>
                </a:cubicBezTo>
                <a:cubicBezTo>
                  <a:pt x="5259" y="851"/>
                  <a:pt x="5271" y="873"/>
                  <a:pt x="5283" y="898"/>
                </a:cubicBezTo>
                <a:cubicBezTo>
                  <a:pt x="5287" y="906"/>
                  <a:pt x="5291" y="915"/>
                  <a:pt x="5333" y="957"/>
                </a:cubicBezTo>
                <a:cubicBezTo>
                  <a:pt x="5361" y="985"/>
                  <a:pt x="5373" y="994"/>
                  <a:pt x="5381" y="1001"/>
                </a:cubicBezTo>
                <a:cubicBezTo>
                  <a:pt x="5392" y="1009"/>
                  <a:pt x="5403" y="1018"/>
                  <a:pt x="5413" y="1028"/>
                </a:cubicBezTo>
                <a:lnTo>
                  <a:pt x="5430" y="1011"/>
                </a:lnTo>
                <a:cubicBezTo>
                  <a:pt x="5392" y="965"/>
                  <a:pt x="5415" y="984"/>
                  <a:pt x="5415" y="978"/>
                </a:cubicBezTo>
                <a:cubicBezTo>
                  <a:pt x="5435" y="1000"/>
                  <a:pt x="5451" y="1016"/>
                  <a:pt x="5462" y="1029"/>
                </a:cubicBezTo>
                <a:lnTo>
                  <a:pt x="5474" y="1042"/>
                </a:lnTo>
                <a:lnTo>
                  <a:pt x="5484" y="1054"/>
                </a:lnTo>
                <a:lnTo>
                  <a:pt x="5488" y="1060"/>
                </a:lnTo>
                <a:lnTo>
                  <a:pt x="5478" y="1053"/>
                </a:lnTo>
                <a:cubicBezTo>
                  <a:pt x="5483" y="1057"/>
                  <a:pt x="5486" y="1060"/>
                  <a:pt x="5488" y="1060"/>
                </a:cubicBezTo>
                <a:lnTo>
                  <a:pt x="5488" y="1060"/>
                </a:lnTo>
                <a:lnTo>
                  <a:pt x="5488" y="1060"/>
                </a:lnTo>
                <a:cubicBezTo>
                  <a:pt x="5489" y="1061"/>
                  <a:pt x="5488" y="1059"/>
                  <a:pt x="5484" y="1054"/>
                </a:cubicBezTo>
                <a:lnTo>
                  <a:pt x="5474" y="1042"/>
                </a:lnTo>
                <a:lnTo>
                  <a:pt x="5462" y="1029"/>
                </a:lnTo>
                <a:cubicBezTo>
                  <a:pt x="5451" y="1016"/>
                  <a:pt x="5435" y="1000"/>
                  <a:pt x="5415" y="978"/>
                </a:cubicBezTo>
                <a:lnTo>
                  <a:pt x="5418" y="971"/>
                </a:lnTo>
                <a:cubicBezTo>
                  <a:pt x="5401" y="953"/>
                  <a:pt x="5383" y="937"/>
                  <a:pt x="5366" y="920"/>
                </a:cubicBezTo>
                <a:lnTo>
                  <a:pt x="5313" y="870"/>
                </a:lnTo>
                <a:cubicBezTo>
                  <a:pt x="5324" y="878"/>
                  <a:pt x="5342" y="893"/>
                  <a:pt x="5361" y="910"/>
                </a:cubicBezTo>
                <a:cubicBezTo>
                  <a:pt x="5381" y="928"/>
                  <a:pt x="5403" y="948"/>
                  <a:pt x="5423" y="968"/>
                </a:cubicBezTo>
                <a:cubicBezTo>
                  <a:pt x="5456" y="999"/>
                  <a:pt x="5486" y="1027"/>
                  <a:pt x="5520" y="1061"/>
                </a:cubicBezTo>
                <a:cubicBezTo>
                  <a:pt x="5551" y="1095"/>
                  <a:pt x="5599" y="1149"/>
                  <a:pt x="5596" y="1152"/>
                </a:cubicBezTo>
                <a:cubicBezTo>
                  <a:pt x="5593" y="1155"/>
                  <a:pt x="5598" y="1166"/>
                  <a:pt x="5609" y="1181"/>
                </a:cubicBezTo>
                <a:cubicBezTo>
                  <a:pt x="5619" y="1195"/>
                  <a:pt x="5635" y="1216"/>
                  <a:pt x="5653" y="1241"/>
                </a:cubicBezTo>
                <a:cubicBezTo>
                  <a:pt x="5672" y="1266"/>
                  <a:pt x="5695" y="1292"/>
                  <a:pt x="5715" y="1321"/>
                </a:cubicBezTo>
                <a:lnTo>
                  <a:pt x="5776" y="1405"/>
                </a:lnTo>
                <a:cubicBezTo>
                  <a:pt x="5790" y="1424"/>
                  <a:pt x="5803" y="1446"/>
                  <a:pt x="5816" y="1466"/>
                </a:cubicBezTo>
                <a:cubicBezTo>
                  <a:pt x="5843" y="1504"/>
                  <a:pt x="5875" y="1551"/>
                  <a:pt x="5894" y="1579"/>
                </a:cubicBezTo>
                <a:cubicBezTo>
                  <a:pt x="5909" y="1603"/>
                  <a:pt x="5923" y="1625"/>
                  <a:pt x="5936" y="1646"/>
                </a:cubicBezTo>
                <a:cubicBezTo>
                  <a:pt x="5942" y="1657"/>
                  <a:pt x="5948" y="1667"/>
                  <a:pt x="5954" y="1677"/>
                </a:cubicBezTo>
                <a:lnTo>
                  <a:pt x="5968" y="1706"/>
                </a:lnTo>
                <a:cubicBezTo>
                  <a:pt x="5987" y="1745"/>
                  <a:pt x="6002" y="1780"/>
                  <a:pt x="6016" y="1812"/>
                </a:cubicBezTo>
                <a:cubicBezTo>
                  <a:pt x="6046" y="1887"/>
                  <a:pt x="6034" y="1873"/>
                  <a:pt x="6000" y="1810"/>
                </a:cubicBezTo>
                <a:lnTo>
                  <a:pt x="5954" y="1733"/>
                </a:lnTo>
                <a:lnTo>
                  <a:pt x="5929" y="1689"/>
                </a:lnTo>
                <a:lnTo>
                  <a:pt x="5899" y="1637"/>
                </a:lnTo>
                <a:lnTo>
                  <a:pt x="5879" y="1603"/>
                </a:lnTo>
                <a:lnTo>
                  <a:pt x="5878" y="1601"/>
                </a:lnTo>
                <a:lnTo>
                  <a:pt x="5878" y="1603"/>
                </a:lnTo>
                <a:lnTo>
                  <a:pt x="5854" y="1578"/>
                </a:lnTo>
                <a:lnTo>
                  <a:pt x="5894" y="1656"/>
                </a:lnTo>
                <a:lnTo>
                  <a:pt x="5914" y="1696"/>
                </a:lnTo>
                <a:lnTo>
                  <a:pt x="5932" y="1737"/>
                </a:lnTo>
                <a:cubicBezTo>
                  <a:pt x="5966" y="1796"/>
                  <a:pt x="5991" y="1861"/>
                  <a:pt x="6008" y="1927"/>
                </a:cubicBezTo>
                <a:cubicBezTo>
                  <a:pt x="6019" y="1964"/>
                  <a:pt x="5988" y="1894"/>
                  <a:pt x="5967" y="1844"/>
                </a:cubicBezTo>
                <a:cubicBezTo>
                  <a:pt x="5952" y="1811"/>
                  <a:pt x="5935" y="1778"/>
                  <a:pt x="5916" y="1747"/>
                </a:cubicBezTo>
                <a:cubicBezTo>
                  <a:pt x="5910" y="1738"/>
                  <a:pt x="5911" y="1745"/>
                  <a:pt x="5913" y="1753"/>
                </a:cubicBezTo>
                <a:cubicBezTo>
                  <a:pt x="5926" y="1785"/>
                  <a:pt x="5942" y="1816"/>
                  <a:pt x="5959" y="1845"/>
                </a:cubicBezTo>
                <a:cubicBezTo>
                  <a:pt x="5990" y="1908"/>
                  <a:pt x="6018" y="1973"/>
                  <a:pt x="6041" y="2040"/>
                </a:cubicBezTo>
                <a:cubicBezTo>
                  <a:pt x="6051" y="2068"/>
                  <a:pt x="6061" y="2094"/>
                  <a:pt x="6069" y="2120"/>
                </a:cubicBezTo>
                <a:cubicBezTo>
                  <a:pt x="6076" y="2146"/>
                  <a:pt x="6083" y="2171"/>
                  <a:pt x="6090" y="2197"/>
                </a:cubicBezTo>
                <a:cubicBezTo>
                  <a:pt x="6079" y="2175"/>
                  <a:pt x="6066" y="2136"/>
                  <a:pt x="6045" y="2086"/>
                </a:cubicBezTo>
                <a:lnTo>
                  <a:pt x="6021" y="2022"/>
                </a:lnTo>
                <a:cubicBezTo>
                  <a:pt x="6013" y="2001"/>
                  <a:pt x="6005" y="1979"/>
                  <a:pt x="5995" y="1959"/>
                </a:cubicBezTo>
                <a:cubicBezTo>
                  <a:pt x="5973" y="1909"/>
                  <a:pt x="5963" y="1888"/>
                  <a:pt x="5963" y="1897"/>
                </a:cubicBezTo>
                <a:cubicBezTo>
                  <a:pt x="5952" y="1880"/>
                  <a:pt x="5942" y="1862"/>
                  <a:pt x="5935" y="1843"/>
                </a:cubicBezTo>
                <a:cubicBezTo>
                  <a:pt x="5910" y="1793"/>
                  <a:pt x="5912" y="1790"/>
                  <a:pt x="5914" y="1788"/>
                </a:cubicBezTo>
                <a:lnTo>
                  <a:pt x="5899" y="1756"/>
                </a:lnTo>
                <a:lnTo>
                  <a:pt x="5879" y="1719"/>
                </a:lnTo>
                <a:cubicBezTo>
                  <a:pt x="5872" y="1708"/>
                  <a:pt x="5866" y="1698"/>
                  <a:pt x="5860" y="1688"/>
                </a:cubicBezTo>
                <a:cubicBezTo>
                  <a:pt x="5847" y="1668"/>
                  <a:pt x="5837" y="1651"/>
                  <a:pt x="5827" y="1636"/>
                </a:cubicBezTo>
                <a:cubicBezTo>
                  <a:pt x="5813" y="1613"/>
                  <a:pt x="5797" y="1591"/>
                  <a:pt x="5780" y="1570"/>
                </a:cubicBezTo>
                <a:cubicBezTo>
                  <a:pt x="5765" y="1551"/>
                  <a:pt x="5747" y="1534"/>
                  <a:pt x="5727" y="1519"/>
                </a:cubicBezTo>
                <a:cubicBezTo>
                  <a:pt x="5724" y="1518"/>
                  <a:pt x="5722" y="1521"/>
                  <a:pt x="5719" y="1522"/>
                </a:cubicBezTo>
                <a:lnTo>
                  <a:pt x="5703" y="1513"/>
                </a:lnTo>
                <a:lnTo>
                  <a:pt x="5703" y="1514"/>
                </a:lnTo>
                <a:cubicBezTo>
                  <a:pt x="6552" y="2739"/>
                  <a:pt x="6403" y="4396"/>
                  <a:pt x="5348" y="5449"/>
                </a:cubicBezTo>
                <a:lnTo>
                  <a:pt x="5343" y="5451"/>
                </a:lnTo>
                <a:lnTo>
                  <a:pt x="5342" y="5454"/>
                </a:lnTo>
                <a:cubicBezTo>
                  <a:pt x="5339" y="5458"/>
                  <a:pt x="5337" y="5462"/>
                  <a:pt x="5338" y="5463"/>
                </a:cubicBezTo>
                <a:lnTo>
                  <a:pt x="5358" y="5450"/>
                </a:lnTo>
                <a:cubicBezTo>
                  <a:pt x="5332" y="5474"/>
                  <a:pt x="5307" y="5499"/>
                  <a:pt x="5280" y="5523"/>
                </a:cubicBezTo>
                <a:cubicBezTo>
                  <a:pt x="5279" y="5527"/>
                  <a:pt x="5273" y="5535"/>
                  <a:pt x="5260" y="5547"/>
                </a:cubicBezTo>
                <a:lnTo>
                  <a:pt x="5205" y="5597"/>
                </a:lnTo>
                <a:lnTo>
                  <a:pt x="5209" y="5592"/>
                </a:lnTo>
                <a:lnTo>
                  <a:pt x="5212" y="5586"/>
                </a:lnTo>
                <a:cubicBezTo>
                  <a:pt x="5219" y="5579"/>
                  <a:pt x="5231" y="5567"/>
                  <a:pt x="5247" y="5552"/>
                </a:cubicBezTo>
                <a:cubicBezTo>
                  <a:pt x="5231" y="5567"/>
                  <a:pt x="5219" y="5579"/>
                  <a:pt x="5212" y="5586"/>
                </a:cubicBezTo>
                <a:lnTo>
                  <a:pt x="5209" y="5592"/>
                </a:lnTo>
                <a:lnTo>
                  <a:pt x="5205" y="5597"/>
                </a:lnTo>
                <a:lnTo>
                  <a:pt x="5205" y="5597"/>
                </a:lnTo>
                <a:lnTo>
                  <a:pt x="5205" y="5598"/>
                </a:lnTo>
                <a:lnTo>
                  <a:pt x="5196" y="5609"/>
                </a:lnTo>
                <a:lnTo>
                  <a:pt x="5205" y="5607"/>
                </a:lnTo>
                <a:lnTo>
                  <a:pt x="5280" y="5539"/>
                </a:lnTo>
                <a:cubicBezTo>
                  <a:pt x="5306" y="5517"/>
                  <a:pt x="5329" y="5493"/>
                  <a:pt x="5354" y="5469"/>
                </a:cubicBezTo>
                <a:cubicBezTo>
                  <a:pt x="5403" y="5424"/>
                  <a:pt x="5449" y="5373"/>
                  <a:pt x="5497" y="5324"/>
                </a:cubicBezTo>
                <a:cubicBezTo>
                  <a:pt x="5492" y="5323"/>
                  <a:pt x="5503" y="5309"/>
                  <a:pt x="5518" y="5286"/>
                </a:cubicBezTo>
                <a:lnTo>
                  <a:pt x="5609" y="5182"/>
                </a:lnTo>
                <a:cubicBezTo>
                  <a:pt x="5637" y="5148"/>
                  <a:pt x="5664" y="5117"/>
                  <a:pt x="5689" y="5087"/>
                </a:cubicBezTo>
                <a:cubicBezTo>
                  <a:pt x="5694" y="5085"/>
                  <a:pt x="5698" y="5081"/>
                  <a:pt x="5702" y="5077"/>
                </a:cubicBezTo>
                <a:cubicBezTo>
                  <a:pt x="5708" y="5070"/>
                  <a:pt x="5718" y="5055"/>
                  <a:pt x="5734" y="5029"/>
                </a:cubicBezTo>
                <a:cubicBezTo>
                  <a:pt x="5781" y="4963"/>
                  <a:pt x="5761" y="5004"/>
                  <a:pt x="5799" y="4949"/>
                </a:cubicBezTo>
                <a:cubicBezTo>
                  <a:pt x="5803" y="4952"/>
                  <a:pt x="5813" y="4943"/>
                  <a:pt x="5864" y="4866"/>
                </a:cubicBezTo>
                <a:cubicBezTo>
                  <a:pt x="5880" y="4840"/>
                  <a:pt x="5897" y="4815"/>
                  <a:pt x="5916" y="4791"/>
                </a:cubicBezTo>
                <a:lnTo>
                  <a:pt x="5919" y="4796"/>
                </a:lnTo>
                <a:cubicBezTo>
                  <a:pt x="5910" y="4817"/>
                  <a:pt x="5903" y="4839"/>
                  <a:pt x="5899" y="4862"/>
                </a:cubicBezTo>
                <a:cubicBezTo>
                  <a:pt x="5898" y="4875"/>
                  <a:pt x="5902" y="4880"/>
                  <a:pt x="5907" y="4882"/>
                </a:cubicBezTo>
                <a:cubicBezTo>
                  <a:pt x="5874" y="4933"/>
                  <a:pt x="5842" y="4985"/>
                  <a:pt x="5805" y="5033"/>
                </a:cubicBezTo>
                <a:lnTo>
                  <a:pt x="5776" y="5063"/>
                </a:lnTo>
                <a:cubicBezTo>
                  <a:pt x="5757" y="5089"/>
                  <a:pt x="5738" y="5115"/>
                  <a:pt x="5722" y="5136"/>
                </a:cubicBezTo>
                <a:cubicBezTo>
                  <a:pt x="5706" y="5158"/>
                  <a:pt x="5691" y="5177"/>
                  <a:pt x="5682" y="5191"/>
                </a:cubicBezTo>
                <a:cubicBezTo>
                  <a:pt x="5662" y="5218"/>
                  <a:pt x="5660" y="5225"/>
                  <a:pt x="5691" y="5195"/>
                </a:cubicBezTo>
                <a:cubicBezTo>
                  <a:pt x="5694" y="5196"/>
                  <a:pt x="5689" y="5208"/>
                  <a:pt x="5675" y="5230"/>
                </a:cubicBezTo>
                <a:cubicBezTo>
                  <a:pt x="5656" y="5259"/>
                  <a:pt x="5634" y="5288"/>
                  <a:pt x="5612" y="5315"/>
                </a:cubicBezTo>
                <a:cubicBezTo>
                  <a:pt x="5598" y="5333"/>
                  <a:pt x="5583" y="5352"/>
                  <a:pt x="5565" y="5372"/>
                </a:cubicBezTo>
                <a:lnTo>
                  <a:pt x="5509" y="5433"/>
                </a:lnTo>
                <a:cubicBezTo>
                  <a:pt x="5470" y="5476"/>
                  <a:pt x="5424" y="5519"/>
                  <a:pt x="5376" y="5563"/>
                </a:cubicBezTo>
                <a:cubicBezTo>
                  <a:pt x="5353" y="5586"/>
                  <a:pt x="5326" y="5610"/>
                  <a:pt x="5301" y="5632"/>
                </a:cubicBezTo>
                <a:cubicBezTo>
                  <a:pt x="5280" y="5650"/>
                  <a:pt x="5258" y="5668"/>
                  <a:pt x="5235" y="5685"/>
                </a:cubicBezTo>
                <a:cubicBezTo>
                  <a:pt x="5219" y="5695"/>
                  <a:pt x="5220" y="5693"/>
                  <a:pt x="5229" y="5683"/>
                </a:cubicBezTo>
                <a:cubicBezTo>
                  <a:pt x="5238" y="5672"/>
                  <a:pt x="5256" y="5656"/>
                  <a:pt x="5276" y="5636"/>
                </a:cubicBezTo>
                <a:cubicBezTo>
                  <a:pt x="5326" y="5587"/>
                  <a:pt x="5295" y="5610"/>
                  <a:pt x="5240" y="5654"/>
                </a:cubicBezTo>
                <a:lnTo>
                  <a:pt x="5232" y="5640"/>
                </a:lnTo>
                <a:cubicBezTo>
                  <a:pt x="5209" y="5660"/>
                  <a:pt x="5185" y="5679"/>
                  <a:pt x="5160" y="5696"/>
                </a:cubicBezTo>
                <a:cubicBezTo>
                  <a:pt x="5143" y="5707"/>
                  <a:pt x="5135" y="5712"/>
                  <a:pt x="5147" y="5699"/>
                </a:cubicBezTo>
                <a:cubicBezTo>
                  <a:pt x="5159" y="5685"/>
                  <a:pt x="5148" y="5690"/>
                  <a:pt x="5128" y="5703"/>
                </a:cubicBezTo>
                <a:cubicBezTo>
                  <a:pt x="5131" y="5701"/>
                  <a:pt x="5133" y="5698"/>
                  <a:pt x="5134" y="5696"/>
                </a:cubicBezTo>
                <a:cubicBezTo>
                  <a:pt x="5111" y="5709"/>
                  <a:pt x="5089" y="5723"/>
                  <a:pt x="5068" y="5739"/>
                </a:cubicBezTo>
                <a:cubicBezTo>
                  <a:pt x="5020" y="5773"/>
                  <a:pt x="4978" y="5806"/>
                  <a:pt x="4934" y="5837"/>
                </a:cubicBezTo>
                <a:lnTo>
                  <a:pt x="4866" y="5882"/>
                </a:lnTo>
                <a:cubicBezTo>
                  <a:pt x="4843" y="5898"/>
                  <a:pt x="4818" y="5914"/>
                  <a:pt x="4791" y="5929"/>
                </a:cubicBezTo>
                <a:cubicBezTo>
                  <a:pt x="4763" y="5949"/>
                  <a:pt x="4734" y="5968"/>
                  <a:pt x="4705" y="5985"/>
                </a:cubicBezTo>
                <a:cubicBezTo>
                  <a:pt x="4667" y="6006"/>
                  <a:pt x="4624" y="6027"/>
                  <a:pt x="4594" y="6045"/>
                </a:cubicBezTo>
                <a:cubicBezTo>
                  <a:pt x="4578" y="6053"/>
                  <a:pt x="4567" y="6059"/>
                  <a:pt x="4557" y="6065"/>
                </a:cubicBezTo>
                <a:lnTo>
                  <a:pt x="4531" y="6079"/>
                </a:lnTo>
                <a:cubicBezTo>
                  <a:pt x="4509" y="6092"/>
                  <a:pt x="4485" y="6104"/>
                  <a:pt x="4461" y="6114"/>
                </a:cubicBezTo>
                <a:lnTo>
                  <a:pt x="4456" y="6112"/>
                </a:lnTo>
                <a:cubicBezTo>
                  <a:pt x="4496" y="6091"/>
                  <a:pt x="4478" y="6094"/>
                  <a:pt x="4496" y="6081"/>
                </a:cubicBezTo>
                <a:cubicBezTo>
                  <a:pt x="4478" y="6094"/>
                  <a:pt x="4495" y="6091"/>
                  <a:pt x="4456" y="6112"/>
                </a:cubicBezTo>
                <a:lnTo>
                  <a:pt x="4414" y="6130"/>
                </a:lnTo>
                <a:lnTo>
                  <a:pt x="4371" y="6145"/>
                </a:lnTo>
                <a:lnTo>
                  <a:pt x="4286" y="6176"/>
                </a:lnTo>
                <a:lnTo>
                  <a:pt x="4287" y="6176"/>
                </a:lnTo>
                <a:cubicBezTo>
                  <a:pt x="4282" y="6178"/>
                  <a:pt x="4273" y="6183"/>
                  <a:pt x="4270" y="6183"/>
                </a:cubicBezTo>
                <a:cubicBezTo>
                  <a:pt x="4117" y="6228"/>
                  <a:pt x="3961" y="6265"/>
                  <a:pt x="3804" y="6295"/>
                </a:cubicBezTo>
                <a:lnTo>
                  <a:pt x="3765" y="6301"/>
                </a:lnTo>
                <a:lnTo>
                  <a:pt x="3693" y="6314"/>
                </a:lnTo>
                <a:cubicBezTo>
                  <a:pt x="3669" y="6319"/>
                  <a:pt x="3646" y="6323"/>
                  <a:pt x="3621" y="6326"/>
                </a:cubicBezTo>
                <a:cubicBezTo>
                  <a:pt x="3581" y="6335"/>
                  <a:pt x="3541" y="6341"/>
                  <a:pt x="3500" y="6344"/>
                </a:cubicBezTo>
                <a:cubicBezTo>
                  <a:pt x="3455" y="6347"/>
                  <a:pt x="3408" y="6349"/>
                  <a:pt x="3369" y="6354"/>
                </a:cubicBezTo>
                <a:cubicBezTo>
                  <a:pt x="3358" y="6356"/>
                  <a:pt x="3344" y="6359"/>
                  <a:pt x="3329" y="6360"/>
                </a:cubicBezTo>
                <a:cubicBezTo>
                  <a:pt x="3314" y="6362"/>
                  <a:pt x="3298" y="6364"/>
                  <a:pt x="3280" y="6364"/>
                </a:cubicBezTo>
                <a:cubicBezTo>
                  <a:pt x="3244" y="6365"/>
                  <a:pt x="3202" y="6366"/>
                  <a:pt x="3153" y="6364"/>
                </a:cubicBezTo>
                <a:lnTo>
                  <a:pt x="3018" y="6355"/>
                </a:lnTo>
                <a:cubicBezTo>
                  <a:pt x="2974" y="6351"/>
                  <a:pt x="2934" y="6344"/>
                  <a:pt x="2907" y="6339"/>
                </a:cubicBezTo>
                <a:lnTo>
                  <a:pt x="2809" y="6325"/>
                </a:lnTo>
                <a:lnTo>
                  <a:pt x="2810" y="6328"/>
                </a:lnTo>
                <a:cubicBezTo>
                  <a:pt x="1889" y="6219"/>
                  <a:pt x="1066" y="5701"/>
                  <a:pt x="569" y="4918"/>
                </a:cubicBezTo>
                <a:lnTo>
                  <a:pt x="572" y="4921"/>
                </a:lnTo>
                <a:cubicBezTo>
                  <a:pt x="588" y="4944"/>
                  <a:pt x="604" y="4963"/>
                  <a:pt x="616" y="4978"/>
                </a:cubicBezTo>
                <a:cubicBezTo>
                  <a:pt x="641" y="5007"/>
                  <a:pt x="654" y="5021"/>
                  <a:pt x="652" y="5007"/>
                </a:cubicBezTo>
                <a:cubicBezTo>
                  <a:pt x="650" y="4994"/>
                  <a:pt x="692" y="5050"/>
                  <a:pt x="710" y="5066"/>
                </a:cubicBezTo>
                <a:lnTo>
                  <a:pt x="754" y="5121"/>
                </a:lnTo>
                <a:cubicBezTo>
                  <a:pt x="768" y="5139"/>
                  <a:pt x="782" y="5158"/>
                  <a:pt x="798" y="5175"/>
                </a:cubicBezTo>
                <a:lnTo>
                  <a:pt x="869" y="5256"/>
                </a:lnTo>
                <a:cubicBezTo>
                  <a:pt x="886" y="5271"/>
                  <a:pt x="904" y="5284"/>
                  <a:pt x="921" y="5298"/>
                </a:cubicBezTo>
                <a:cubicBezTo>
                  <a:pt x="938" y="5309"/>
                  <a:pt x="952" y="5322"/>
                  <a:pt x="966" y="5337"/>
                </a:cubicBezTo>
                <a:cubicBezTo>
                  <a:pt x="976" y="5347"/>
                  <a:pt x="987" y="5359"/>
                  <a:pt x="1001" y="5372"/>
                </a:cubicBezTo>
                <a:lnTo>
                  <a:pt x="1044" y="5415"/>
                </a:lnTo>
                <a:cubicBezTo>
                  <a:pt x="1097" y="5468"/>
                  <a:pt x="1161" y="5523"/>
                  <a:pt x="1165" y="5516"/>
                </a:cubicBezTo>
                <a:lnTo>
                  <a:pt x="1123" y="5476"/>
                </a:lnTo>
                <a:cubicBezTo>
                  <a:pt x="1122" y="5471"/>
                  <a:pt x="1123" y="5467"/>
                  <a:pt x="1111" y="5453"/>
                </a:cubicBezTo>
                <a:cubicBezTo>
                  <a:pt x="1085" y="5422"/>
                  <a:pt x="1057" y="5392"/>
                  <a:pt x="1027" y="5364"/>
                </a:cubicBezTo>
                <a:cubicBezTo>
                  <a:pt x="1015" y="5351"/>
                  <a:pt x="1004" y="5339"/>
                  <a:pt x="993" y="5326"/>
                </a:cubicBezTo>
                <a:lnTo>
                  <a:pt x="960" y="5288"/>
                </a:lnTo>
                <a:cubicBezTo>
                  <a:pt x="938" y="5264"/>
                  <a:pt x="915" y="5241"/>
                  <a:pt x="895" y="5217"/>
                </a:cubicBezTo>
                <a:cubicBezTo>
                  <a:pt x="853" y="5170"/>
                  <a:pt x="811" y="5127"/>
                  <a:pt x="773" y="5083"/>
                </a:cubicBezTo>
                <a:cubicBezTo>
                  <a:pt x="711" y="5009"/>
                  <a:pt x="688" y="4988"/>
                  <a:pt x="623" y="4897"/>
                </a:cubicBezTo>
                <a:lnTo>
                  <a:pt x="576" y="4806"/>
                </a:lnTo>
                <a:cubicBezTo>
                  <a:pt x="578" y="4804"/>
                  <a:pt x="583" y="4805"/>
                  <a:pt x="581" y="4797"/>
                </a:cubicBezTo>
                <a:cubicBezTo>
                  <a:pt x="572" y="4775"/>
                  <a:pt x="561" y="4753"/>
                  <a:pt x="549" y="4732"/>
                </a:cubicBezTo>
                <a:cubicBezTo>
                  <a:pt x="527" y="4689"/>
                  <a:pt x="505" y="4655"/>
                  <a:pt x="487" y="4623"/>
                </a:cubicBezTo>
                <a:lnTo>
                  <a:pt x="434" y="4532"/>
                </a:lnTo>
                <a:cubicBezTo>
                  <a:pt x="422" y="4511"/>
                  <a:pt x="411" y="4489"/>
                  <a:pt x="400" y="4467"/>
                </a:cubicBezTo>
                <a:cubicBezTo>
                  <a:pt x="389" y="4445"/>
                  <a:pt x="377" y="4423"/>
                  <a:pt x="366" y="4400"/>
                </a:cubicBezTo>
                <a:lnTo>
                  <a:pt x="359" y="4384"/>
                </a:lnTo>
                <a:cubicBezTo>
                  <a:pt x="353" y="4372"/>
                  <a:pt x="348" y="4359"/>
                  <a:pt x="343" y="4347"/>
                </a:cubicBezTo>
                <a:lnTo>
                  <a:pt x="316" y="4280"/>
                </a:lnTo>
                <a:lnTo>
                  <a:pt x="301" y="4247"/>
                </a:lnTo>
                <a:cubicBezTo>
                  <a:pt x="281" y="4191"/>
                  <a:pt x="262" y="4137"/>
                  <a:pt x="245" y="4087"/>
                </a:cubicBezTo>
                <a:lnTo>
                  <a:pt x="200" y="3941"/>
                </a:lnTo>
                <a:cubicBezTo>
                  <a:pt x="188" y="3895"/>
                  <a:pt x="174" y="3851"/>
                  <a:pt x="164" y="3810"/>
                </a:cubicBezTo>
                <a:cubicBezTo>
                  <a:pt x="154" y="3769"/>
                  <a:pt x="144" y="3732"/>
                  <a:pt x="135" y="3691"/>
                </a:cubicBezTo>
                <a:cubicBezTo>
                  <a:pt x="127" y="3650"/>
                  <a:pt x="122" y="3608"/>
                  <a:pt x="115" y="3566"/>
                </a:cubicBezTo>
                <a:lnTo>
                  <a:pt x="106" y="3504"/>
                </a:lnTo>
                <a:cubicBezTo>
                  <a:pt x="104" y="3483"/>
                  <a:pt x="102" y="3462"/>
                  <a:pt x="100" y="3441"/>
                </a:cubicBezTo>
                <a:cubicBezTo>
                  <a:pt x="98" y="3435"/>
                  <a:pt x="96" y="3429"/>
                  <a:pt x="94" y="3423"/>
                </a:cubicBezTo>
                <a:cubicBezTo>
                  <a:pt x="92" y="3371"/>
                  <a:pt x="91" y="3318"/>
                  <a:pt x="91" y="3265"/>
                </a:cubicBezTo>
                <a:lnTo>
                  <a:pt x="98" y="3142"/>
                </a:lnTo>
                <a:lnTo>
                  <a:pt x="99" y="3187"/>
                </a:lnTo>
                <a:cubicBezTo>
                  <a:pt x="102" y="3292"/>
                  <a:pt x="108" y="3343"/>
                  <a:pt x="114" y="3333"/>
                </a:cubicBezTo>
                <a:lnTo>
                  <a:pt x="129" y="3429"/>
                </a:lnTo>
                <a:lnTo>
                  <a:pt x="126" y="3367"/>
                </a:lnTo>
                <a:lnTo>
                  <a:pt x="126" y="3367"/>
                </a:lnTo>
                <a:lnTo>
                  <a:pt x="129" y="3429"/>
                </a:lnTo>
                <a:lnTo>
                  <a:pt x="131" y="3440"/>
                </a:lnTo>
                <a:cubicBezTo>
                  <a:pt x="132" y="3461"/>
                  <a:pt x="133" y="3481"/>
                  <a:pt x="136" y="3499"/>
                </a:cubicBezTo>
                <a:cubicBezTo>
                  <a:pt x="138" y="3516"/>
                  <a:pt x="141" y="3533"/>
                  <a:pt x="143" y="3547"/>
                </a:cubicBezTo>
                <a:cubicBezTo>
                  <a:pt x="146" y="3568"/>
                  <a:pt x="150" y="3588"/>
                  <a:pt x="157" y="3608"/>
                </a:cubicBezTo>
                <a:cubicBezTo>
                  <a:pt x="166" y="3636"/>
                  <a:pt x="181" y="3696"/>
                  <a:pt x="201" y="3781"/>
                </a:cubicBezTo>
                <a:cubicBezTo>
                  <a:pt x="204" y="3784"/>
                  <a:pt x="205" y="3781"/>
                  <a:pt x="207" y="3783"/>
                </a:cubicBezTo>
                <a:cubicBezTo>
                  <a:pt x="212" y="3793"/>
                  <a:pt x="215" y="3803"/>
                  <a:pt x="217" y="3813"/>
                </a:cubicBezTo>
                <a:cubicBezTo>
                  <a:pt x="218" y="3805"/>
                  <a:pt x="219" y="3797"/>
                  <a:pt x="221" y="3789"/>
                </a:cubicBezTo>
                <a:cubicBezTo>
                  <a:pt x="229" y="3778"/>
                  <a:pt x="233" y="3771"/>
                  <a:pt x="247" y="3811"/>
                </a:cubicBezTo>
                <a:cubicBezTo>
                  <a:pt x="254" y="3831"/>
                  <a:pt x="262" y="3864"/>
                  <a:pt x="274" y="3914"/>
                </a:cubicBezTo>
                <a:cubicBezTo>
                  <a:pt x="279" y="3939"/>
                  <a:pt x="288" y="3969"/>
                  <a:pt x="297" y="4003"/>
                </a:cubicBezTo>
                <a:cubicBezTo>
                  <a:pt x="306" y="4038"/>
                  <a:pt x="316" y="4077"/>
                  <a:pt x="331" y="4122"/>
                </a:cubicBezTo>
                <a:cubicBezTo>
                  <a:pt x="354" y="4199"/>
                  <a:pt x="384" y="4273"/>
                  <a:pt x="420" y="4345"/>
                </a:cubicBezTo>
                <a:cubicBezTo>
                  <a:pt x="399" y="4289"/>
                  <a:pt x="383" y="4247"/>
                  <a:pt x="373" y="4216"/>
                </a:cubicBezTo>
                <a:cubicBezTo>
                  <a:pt x="362" y="4185"/>
                  <a:pt x="357" y="4166"/>
                  <a:pt x="355" y="4156"/>
                </a:cubicBezTo>
                <a:cubicBezTo>
                  <a:pt x="351" y="4136"/>
                  <a:pt x="361" y="4153"/>
                  <a:pt x="379" y="4186"/>
                </a:cubicBezTo>
                <a:cubicBezTo>
                  <a:pt x="388" y="4207"/>
                  <a:pt x="402" y="4237"/>
                  <a:pt x="416" y="4270"/>
                </a:cubicBezTo>
                <a:cubicBezTo>
                  <a:pt x="430" y="4303"/>
                  <a:pt x="444" y="4340"/>
                  <a:pt x="460" y="4372"/>
                </a:cubicBezTo>
                <a:cubicBezTo>
                  <a:pt x="483" y="4425"/>
                  <a:pt x="504" y="4475"/>
                  <a:pt x="516" y="4485"/>
                </a:cubicBezTo>
                <a:lnTo>
                  <a:pt x="538" y="4530"/>
                </a:lnTo>
                <a:lnTo>
                  <a:pt x="535" y="4526"/>
                </a:lnTo>
                <a:cubicBezTo>
                  <a:pt x="536" y="4536"/>
                  <a:pt x="538" y="4546"/>
                  <a:pt x="542" y="4555"/>
                </a:cubicBezTo>
                <a:cubicBezTo>
                  <a:pt x="548" y="4574"/>
                  <a:pt x="532" y="4554"/>
                  <a:pt x="563" y="4614"/>
                </a:cubicBezTo>
                <a:cubicBezTo>
                  <a:pt x="583" y="4652"/>
                  <a:pt x="607" y="4688"/>
                  <a:pt x="634" y="4721"/>
                </a:cubicBezTo>
                <a:lnTo>
                  <a:pt x="634" y="4721"/>
                </a:lnTo>
                <a:lnTo>
                  <a:pt x="754" y="4890"/>
                </a:lnTo>
                <a:cubicBezTo>
                  <a:pt x="795" y="4946"/>
                  <a:pt x="842" y="5003"/>
                  <a:pt x="900" y="5078"/>
                </a:cubicBezTo>
                <a:cubicBezTo>
                  <a:pt x="904" y="5086"/>
                  <a:pt x="897" y="5084"/>
                  <a:pt x="884" y="5072"/>
                </a:cubicBezTo>
                <a:cubicBezTo>
                  <a:pt x="870" y="5061"/>
                  <a:pt x="853" y="5041"/>
                  <a:pt x="830" y="5016"/>
                </a:cubicBezTo>
                <a:cubicBezTo>
                  <a:pt x="774" y="4954"/>
                  <a:pt x="799" y="4991"/>
                  <a:pt x="863" y="5072"/>
                </a:cubicBezTo>
                <a:cubicBezTo>
                  <a:pt x="879" y="5097"/>
                  <a:pt x="897" y="5121"/>
                  <a:pt x="914" y="5146"/>
                </a:cubicBezTo>
                <a:cubicBezTo>
                  <a:pt x="914" y="5150"/>
                  <a:pt x="915" y="5155"/>
                  <a:pt x="941" y="5187"/>
                </a:cubicBezTo>
                <a:cubicBezTo>
                  <a:pt x="945" y="5207"/>
                  <a:pt x="1055" y="5321"/>
                  <a:pt x="1108" y="5374"/>
                </a:cubicBezTo>
                <a:lnTo>
                  <a:pt x="1143" y="5410"/>
                </a:lnTo>
                <a:cubicBezTo>
                  <a:pt x="1155" y="5421"/>
                  <a:pt x="1167" y="5433"/>
                  <a:pt x="1179" y="5444"/>
                </a:cubicBezTo>
                <a:cubicBezTo>
                  <a:pt x="1204" y="5467"/>
                  <a:pt x="1228" y="5490"/>
                  <a:pt x="1254" y="5513"/>
                </a:cubicBezTo>
                <a:cubicBezTo>
                  <a:pt x="1313" y="5564"/>
                  <a:pt x="1374" y="5611"/>
                  <a:pt x="1439" y="5653"/>
                </a:cubicBezTo>
                <a:cubicBezTo>
                  <a:pt x="1458" y="5666"/>
                  <a:pt x="1475" y="5679"/>
                  <a:pt x="1494" y="5690"/>
                </a:cubicBezTo>
                <a:lnTo>
                  <a:pt x="1547" y="5723"/>
                </a:lnTo>
                <a:cubicBezTo>
                  <a:pt x="1582" y="5744"/>
                  <a:pt x="1614" y="5762"/>
                  <a:pt x="1647" y="5780"/>
                </a:cubicBezTo>
                <a:cubicBezTo>
                  <a:pt x="1680" y="5798"/>
                  <a:pt x="1713" y="5817"/>
                  <a:pt x="1747" y="5834"/>
                </a:cubicBezTo>
                <a:lnTo>
                  <a:pt x="1850" y="5883"/>
                </a:lnTo>
                <a:cubicBezTo>
                  <a:pt x="1890" y="5902"/>
                  <a:pt x="1940" y="5921"/>
                  <a:pt x="1962" y="5935"/>
                </a:cubicBezTo>
                <a:cubicBezTo>
                  <a:pt x="1978" y="5945"/>
                  <a:pt x="1994" y="5954"/>
                  <a:pt x="2011" y="5962"/>
                </a:cubicBezTo>
                <a:cubicBezTo>
                  <a:pt x="2030" y="5971"/>
                  <a:pt x="2052" y="5981"/>
                  <a:pt x="2075" y="5990"/>
                </a:cubicBezTo>
                <a:cubicBezTo>
                  <a:pt x="2099" y="5998"/>
                  <a:pt x="2123" y="6010"/>
                  <a:pt x="2149" y="6018"/>
                </a:cubicBezTo>
                <a:lnTo>
                  <a:pt x="2228" y="6045"/>
                </a:lnTo>
                <a:lnTo>
                  <a:pt x="2272" y="6061"/>
                </a:lnTo>
                <a:cubicBezTo>
                  <a:pt x="2287" y="6066"/>
                  <a:pt x="2303" y="6071"/>
                  <a:pt x="2319" y="6076"/>
                </a:cubicBezTo>
                <a:lnTo>
                  <a:pt x="2419" y="6105"/>
                </a:lnTo>
                <a:lnTo>
                  <a:pt x="2519" y="6129"/>
                </a:lnTo>
                <a:cubicBezTo>
                  <a:pt x="2536" y="6133"/>
                  <a:pt x="2552" y="6137"/>
                  <a:pt x="2568" y="6141"/>
                </a:cubicBezTo>
                <a:lnTo>
                  <a:pt x="2614" y="6150"/>
                </a:lnTo>
                <a:cubicBezTo>
                  <a:pt x="2647" y="6157"/>
                  <a:pt x="2680" y="6164"/>
                  <a:pt x="2714" y="6171"/>
                </a:cubicBezTo>
                <a:cubicBezTo>
                  <a:pt x="2748" y="6175"/>
                  <a:pt x="2783" y="6180"/>
                  <a:pt x="2818" y="6185"/>
                </a:cubicBezTo>
                <a:cubicBezTo>
                  <a:pt x="2835" y="6187"/>
                  <a:pt x="2853" y="6190"/>
                  <a:pt x="2870" y="6191"/>
                </a:cubicBezTo>
                <a:lnTo>
                  <a:pt x="2923" y="6195"/>
                </a:lnTo>
                <a:lnTo>
                  <a:pt x="3031" y="6201"/>
                </a:lnTo>
                <a:lnTo>
                  <a:pt x="3031" y="6201"/>
                </a:lnTo>
                <a:lnTo>
                  <a:pt x="3156" y="6207"/>
                </a:lnTo>
                <a:cubicBezTo>
                  <a:pt x="3166" y="6210"/>
                  <a:pt x="3176" y="6212"/>
                  <a:pt x="3186" y="6214"/>
                </a:cubicBezTo>
                <a:cubicBezTo>
                  <a:pt x="3236" y="6215"/>
                  <a:pt x="3287" y="6214"/>
                  <a:pt x="3338" y="6211"/>
                </a:cubicBezTo>
                <a:lnTo>
                  <a:pt x="3491" y="6198"/>
                </a:lnTo>
                <a:lnTo>
                  <a:pt x="3528" y="6191"/>
                </a:lnTo>
                <a:lnTo>
                  <a:pt x="3530" y="6191"/>
                </a:lnTo>
                <a:cubicBezTo>
                  <a:pt x="3581" y="6184"/>
                  <a:pt x="3634" y="6179"/>
                  <a:pt x="3684" y="6169"/>
                </a:cubicBezTo>
                <a:cubicBezTo>
                  <a:pt x="3730" y="6162"/>
                  <a:pt x="3775" y="6151"/>
                  <a:pt x="3819" y="6138"/>
                </a:cubicBezTo>
                <a:cubicBezTo>
                  <a:pt x="3887" y="6123"/>
                  <a:pt x="3943" y="6105"/>
                  <a:pt x="3930" y="6105"/>
                </a:cubicBezTo>
                <a:cubicBezTo>
                  <a:pt x="3906" y="6108"/>
                  <a:pt x="3882" y="6112"/>
                  <a:pt x="3859" y="6117"/>
                </a:cubicBezTo>
                <a:lnTo>
                  <a:pt x="3804" y="6129"/>
                </a:lnTo>
                <a:lnTo>
                  <a:pt x="3776" y="6136"/>
                </a:lnTo>
                <a:lnTo>
                  <a:pt x="3748" y="6140"/>
                </a:lnTo>
                <a:lnTo>
                  <a:pt x="3728" y="6140"/>
                </a:lnTo>
                <a:cubicBezTo>
                  <a:pt x="3772" y="6120"/>
                  <a:pt x="3788" y="6115"/>
                  <a:pt x="3921" y="6091"/>
                </a:cubicBezTo>
                <a:lnTo>
                  <a:pt x="3997" y="6073"/>
                </a:lnTo>
                <a:cubicBezTo>
                  <a:pt x="4023" y="6068"/>
                  <a:pt x="4050" y="6062"/>
                  <a:pt x="4074" y="6057"/>
                </a:cubicBezTo>
                <a:cubicBezTo>
                  <a:pt x="4109" y="6048"/>
                  <a:pt x="4047" y="6077"/>
                  <a:pt x="4164" y="6037"/>
                </a:cubicBezTo>
                <a:cubicBezTo>
                  <a:pt x="4180" y="6031"/>
                  <a:pt x="4198" y="6025"/>
                  <a:pt x="4215" y="6019"/>
                </a:cubicBezTo>
                <a:lnTo>
                  <a:pt x="4268" y="5997"/>
                </a:lnTo>
                <a:cubicBezTo>
                  <a:pt x="4298" y="5986"/>
                  <a:pt x="4326" y="5973"/>
                  <a:pt x="4354" y="5958"/>
                </a:cubicBezTo>
                <a:lnTo>
                  <a:pt x="4419" y="5927"/>
                </a:lnTo>
                <a:cubicBezTo>
                  <a:pt x="4462" y="5907"/>
                  <a:pt x="4504" y="5884"/>
                  <a:pt x="4544" y="5858"/>
                </a:cubicBezTo>
                <a:lnTo>
                  <a:pt x="4551" y="5858"/>
                </a:lnTo>
                <a:lnTo>
                  <a:pt x="4571" y="5854"/>
                </a:lnTo>
                <a:cubicBezTo>
                  <a:pt x="4570" y="5856"/>
                  <a:pt x="4569" y="5859"/>
                  <a:pt x="4577" y="5856"/>
                </a:cubicBezTo>
                <a:cubicBezTo>
                  <a:pt x="4598" y="5848"/>
                  <a:pt x="4618" y="5838"/>
                  <a:pt x="4637" y="5826"/>
                </a:cubicBezTo>
                <a:cubicBezTo>
                  <a:pt x="4673" y="5804"/>
                  <a:pt x="4706" y="5788"/>
                  <a:pt x="4737" y="5769"/>
                </a:cubicBezTo>
                <a:cubicBezTo>
                  <a:pt x="4768" y="5750"/>
                  <a:pt x="4798" y="5732"/>
                  <a:pt x="4829" y="5712"/>
                </a:cubicBezTo>
                <a:lnTo>
                  <a:pt x="4859" y="5693"/>
                </a:lnTo>
                <a:lnTo>
                  <a:pt x="4888" y="5673"/>
                </a:lnTo>
                <a:cubicBezTo>
                  <a:pt x="4920" y="5649"/>
                  <a:pt x="4950" y="5628"/>
                  <a:pt x="4977" y="5612"/>
                </a:cubicBezTo>
                <a:cubicBezTo>
                  <a:pt x="4986" y="5604"/>
                  <a:pt x="4996" y="5596"/>
                  <a:pt x="5006" y="5588"/>
                </a:cubicBezTo>
                <a:cubicBezTo>
                  <a:pt x="5045" y="5560"/>
                  <a:pt x="5068" y="5546"/>
                  <a:pt x="5095" y="5528"/>
                </a:cubicBezTo>
                <a:cubicBezTo>
                  <a:pt x="5133" y="5501"/>
                  <a:pt x="5170" y="5471"/>
                  <a:pt x="5204" y="5440"/>
                </a:cubicBezTo>
                <a:cubicBezTo>
                  <a:pt x="5231" y="5418"/>
                  <a:pt x="5257" y="5395"/>
                  <a:pt x="5281" y="5371"/>
                </a:cubicBezTo>
                <a:lnTo>
                  <a:pt x="5314" y="5342"/>
                </a:lnTo>
                <a:cubicBezTo>
                  <a:pt x="5344" y="5315"/>
                  <a:pt x="5372" y="5289"/>
                  <a:pt x="5414" y="5247"/>
                </a:cubicBezTo>
                <a:cubicBezTo>
                  <a:pt x="5417" y="5245"/>
                  <a:pt x="5418" y="5247"/>
                  <a:pt x="5422" y="5245"/>
                </a:cubicBezTo>
                <a:cubicBezTo>
                  <a:pt x="5434" y="5237"/>
                  <a:pt x="5444" y="5228"/>
                  <a:pt x="5453" y="5217"/>
                </a:cubicBezTo>
                <a:cubicBezTo>
                  <a:pt x="5449" y="5235"/>
                  <a:pt x="5525" y="5159"/>
                  <a:pt x="5525" y="5171"/>
                </a:cubicBezTo>
                <a:lnTo>
                  <a:pt x="5551" y="5142"/>
                </a:lnTo>
                <a:lnTo>
                  <a:pt x="5575" y="5115"/>
                </a:lnTo>
                <a:cubicBezTo>
                  <a:pt x="5591" y="5096"/>
                  <a:pt x="5608" y="5077"/>
                  <a:pt x="5628" y="5050"/>
                </a:cubicBezTo>
                <a:cubicBezTo>
                  <a:pt x="5639" y="5038"/>
                  <a:pt x="5651" y="5024"/>
                  <a:pt x="5662" y="5010"/>
                </a:cubicBezTo>
                <a:lnTo>
                  <a:pt x="5696" y="4965"/>
                </a:lnTo>
                <a:lnTo>
                  <a:pt x="5733" y="4918"/>
                </a:lnTo>
                <a:cubicBezTo>
                  <a:pt x="5745" y="4902"/>
                  <a:pt x="5756" y="4885"/>
                  <a:pt x="5768" y="4868"/>
                </a:cubicBezTo>
                <a:cubicBezTo>
                  <a:pt x="5816" y="4800"/>
                  <a:pt x="5860" y="4727"/>
                  <a:pt x="5901" y="4660"/>
                </a:cubicBezTo>
                <a:cubicBezTo>
                  <a:pt x="5924" y="4619"/>
                  <a:pt x="5951" y="4577"/>
                  <a:pt x="5973" y="4529"/>
                </a:cubicBezTo>
                <a:cubicBezTo>
                  <a:pt x="5995" y="4481"/>
                  <a:pt x="6020" y="4431"/>
                  <a:pt x="6042" y="4376"/>
                </a:cubicBezTo>
                <a:cubicBezTo>
                  <a:pt x="6050" y="4354"/>
                  <a:pt x="6054" y="4332"/>
                  <a:pt x="6054" y="4309"/>
                </a:cubicBezTo>
                <a:cubicBezTo>
                  <a:pt x="6035" y="4337"/>
                  <a:pt x="6032" y="4332"/>
                  <a:pt x="6034" y="4307"/>
                </a:cubicBezTo>
                <a:cubicBezTo>
                  <a:pt x="6036" y="4283"/>
                  <a:pt x="6047" y="4243"/>
                  <a:pt x="6054" y="4203"/>
                </a:cubicBezTo>
                <a:cubicBezTo>
                  <a:pt x="6064" y="4151"/>
                  <a:pt x="6067" y="4128"/>
                  <a:pt x="6057" y="4145"/>
                </a:cubicBezTo>
                <a:cubicBezTo>
                  <a:pt x="6046" y="4162"/>
                  <a:pt x="6026" y="4221"/>
                  <a:pt x="5978" y="4325"/>
                </a:cubicBezTo>
                <a:lnTo>
                  <a:pt x="5978" y="4326"/>
                </a:lnTo>
                <a:cubicBezTo>
                  <a:pt x="5971" y="4338"/>
                  <a:pt x="5961" y="4363"/>
                  <a:pt x="5944" y="4398"/>
                </a:cubicBezTo>
                <a:lnTo>
                  <a:pt x="5908" y="4461"/>
                </a:lnTo>
                <a:lnTo>
                  <a:pt x="5902" y="4456"/>
                </a:lnTo>
                <a:lnTo>
                  <a:pt x="5918" y="4412"/>
                </a:lnTo>
                <a:lnTo>
                  <a:pt x="5938" y="4364"/>
                </a:lnTo>
                <a:cubicBezTo>
                  <a:pt x="5944" y="4348"/>
                  <a:pt x="5949" y="4332"/>
                  <a:pt x="5955" y="4316"/>
                </a:cubicBezTo>
                <a:cubicBezTo>
                  <a:pt x="5964" y="4295"/>
                  <a:pt x="5971" y="4273"/>
                  <a:pt x="5975" y="4251"/>
                </a:cubicBezTo>
                <a:cubicBezTo>
                  <a:pt x="5984" y="4229"/>
                  <a:pt x="5990" y="4206"/>
                  <a:pt x="5995" y="4183"/>
                </a:cubicBezTo>
                <a:cubicBezTo>
                  <a:pt x="5999" y="4160"/>
                  <a:pt x="6005" y="4138"/>
                  <a:pt x="6013" y="4116"/>
                </a:cubicBezTo>
                <a:cubicBezTo>
                  <a:pt x="6012" y="4107"/>
                  <a:pt x="6007" y="4115"/>
                  <a:pt x="5998" y="4137"/>
                </a:cubicBezTo>
                <a:cubicBezTo>
                  <a:pt x="5993" y="4148"/>
                  <a:pt x="5988" y="4163"/>
                  <a:pt x="5981" y="4180"/>
                </a:cubicBezTo>
                <a:lnTo>
                  <a:pt x="5971" y="4209"/>
                </a:lnTo>
                <a:cubicBezTo>
                  <a:pt x="5967" y="4219"/>
                  <a:pt x="5963" y="4230"/>
                  <a:pt x="5958" y="4241"/>
                </a:cubicBezTo>
                <a:lnTo>
                  <a:pt x="5948" y="4259"/>
                </a:lnTo>
                <a:lnTo>
                  <a:pt x="5932" y="4285"/>
                </a:lnTo>
                <a:cubicBezTo>
                  <a:pt x="5920" y="4307"/>
                  <a:pt x="5908" y="4336"/>
                  <a:pt x="5889" y="4370"/>
                </a:cubicBezTo>
                <a:lnTo>
                  <a:pt x="5845" y="4458"/>
                </a:lnTo>
                <a:cubicBezTo>
                  <a:pt x="5830" y="4487"/>
                  <a:pt x="5813" y="4515"/>
                  <a:pt x="5797" y="4546"/>
                </a:cubicBezTo>
                <a:lnTo>
                  <a:pt x="5772" y="4592"/>
                </a:lnTo>
                <a:cubicBezTo>
                  <a:pt x="5763" y="4608"/>
                  <a:pt x="5754" y="4623"/>
                  <a:pt x="5745" y="4640"/>
                </a:cubicBezTo>
                <a:lnTo>
                  <a:pt x="5716" y="4691"/>
                </a:lnTo>
                <a:cubicBezTo>
                  <a:pt x="5711" y="4700"/>
                  <a:pt x="5707" y="4709"/>
                  <a:pt x="5702" y="4718"/>
                </a:cubicBezTo>
                <a:lnTo>
                  <a:pt x="5686" y="4746"/>
                </a:lnTo>
                <a:lnTo>
                  <a:pt x="5650" y="4804"/>
                </a:lnTo>
                <a:cubicBezTo>
                  <a:pt x="5645" y="4815"/>
                  <a:pt x="5638" y="4825"/>
                  <a:pt x="5630" y="4834"/>
                </a:cubicBezTo>
                <a:cubicBezTo>
                  <a:pt x="5625" y="4842"/>
                  <a:pt x="5618" y="4850"/>
                  <a:pt x="5613" y="4858"/>
                </a:cubicBezTo>
                <a:cubicBezTo>
                  <a:pt x="5585" y="4897"/>
                  <a:pt x="5559" y="4936"/>
                  <a:pt x="5530" y="4973"/>
                </a:cubicBezTo>
                <a:cubicBezTo>
                  <a:pt x="5523" y="4975"/>
                  <a:pt x="5532" y="4962"/>
                  <a:pt x="5547" y="4940"/>
                </a:cubicBezTo>
                <a:cubicBezTo>
                  <a:pt x="5561" y="4919"/>
                  <a:pt x="5583" y="4888"/>
                  <a:pt x="5603" y="4859"/>
                </a:cubicBezTo>
                <a:cubicBezTo>
                  <a:pt x="5610" y="4847"/>
                  <a:pt x="5617" y="4835"/>
                  <a:pt x="5623" y="4822"/>
                </a:cubicBezTo>
                <a:cubicBezTo>
                  <a:pt x="5617" y="4823"/>
                  <a:pt x="5623" y="4810"/>
                  <a:pt x="5573" y="4877"/>
                </a:cubicBezTo>
                <a:lnTo>
                  <a:pt x="5576" y="4874"/>
                </a:lnTo>
                <a:lnTo>
                  <a:pt x="5545" y="4919"/>
                </a:lnTo>
                <a:cubicBezTo>
                  <a:pt x="5535" y="4934"/>
                  <a:pt x="5524" y="4949"/>
                  <a:pt x="5513" y="4963"/>
                </a:cubicBezTo>
                <a:lnTo>
                  <a:pt x="5475" y="5012"/>
                </a:lnTo>
                <a:cubicBezTo>
                  <a:pt x="5461" y="5029"/>
                  <a:pt x="5448" y="5047"/>
                  <a:pt x="5433" y="5064"/>
                </a:cubicBezTo>
                <a:cubicBezTo>
                  <a:pt x="5432" y="5066"/>
                  <a:pt x="5430" y="5067"/>
                  <a:pt x="5430" y="5069"/>
                </a:cubicBezTo>
                <a:cubicBezTo>
                  <a:pt x="5405" y="5098"/>
                  <a:pt x="5377" y="5131"/>
                  <a:pt x="5350" y="5163"/>
                </a:cubicBezTo>
                <a:cubicBezTo>
                  <a:pt x="5326" y="5191"/>
                  <a:pt x="5299" y="5217"/>
                  <a:pt x="5271" y="5241"/>
                </a:cubicBezTo>
                <a:lnTo>
                  <a:pt x="5265" y="5245"/>
                </a:lnTo>
                <a:lnTo>
                  <a:pt x="5231" y="5268"/>
                </a:lnTo>
                <a:cubicBezTo>
                  <a:pt x="5234" y="5264"/>
                  <a:pt x="5234" y="5262"/>
                  <a:pt x="5234" y="5262"/>
                </a:cubicBezTo>
                <a:cubicBezTo>
                  <a:pt x="5260" y="5237"/>
                  <a:pt x="5284" y="5212"/>
                  <a:pt x="5308" y="5187"/>
                </a:cubicBezTo>
                <a:cubicBezTo>
                  <a:pt x="5319" y="5174"/>
                  <a:pt x="5332" y="5162"/>
                  <a:pt x="5343" y="5149"/>
                </a:cubicBezTo>
                <a:lnTo>
                  <a:pt x="5376" y="5109"/>
                </a:lnTo>
                <a:lnTo>
                  <a:pt x="5409" y="5070"/>
                </a:lnTo>
                <a:cubicBezTo>
                  <a:pt x="5420" y="5057"/>
                  <a:pt x="5431" y="5043"/>
                  <a:pt x="5441" y="5030"/>
                </a:cubicBezTo>
                <a:lnTo>
                  <a:pt x="5504" y="4948"/>
                </a:lnTo>
                <a:cubicBezTo>
                  <a:pt x="5524" y="4922"/>
                  <a:pt x="5542" y="4895"/>
                  <a:pt x="5560" y="4868"/>
                </a:cubicBezTo>
                <a:cubicBezTo>
                  <a:pt x="5579" y="4841"/>
                  <a:pt x="5596" y="4813"/>
                  <a:pt x="5614" y="4786"/>
                </a:cubicBezTo>
                <a:cubicBezTo>
                  <a:pt x="5632" y="4760"/>
                  <a:pt x="5648" y="4735"/>
                  <a:pt x="5663" y="4711"/>
                </a:cubicBezTo>
                <a:cubicBezTo>
                  <a:pt x="5678" y="4687"/>
                  <a:pt x="5690" y="4664"/>
                  <a:pt x="5702" y="4641"/>
                </a:cubicBezTo>
                <a:lnTo>
                  <a:pt x="5737" y="4575"/>
                </a:lnTo>
                <a:cubicBezTo>
                  <a:pt x="5748" y="4552"/>
                  <a:pt x="5759" y="4530"/>
                  <a:pt x="5770" y="4506"/>
                </a:cubicBezTo>
                <a:lnTo>
                  <a:pt x="5782" y="4476"/>
                </a:lnTo>
                <a:cubicBezTo>
                  <a:pt x="5767" y="4495"/>
                  <a:pt x="5770" y="4478"/>
                  <a:pt x="5727" y="4558"/>
                </a:cubicBezTo>
                <a:cubicBezTo>
                  <a:pt x="5700" y="4600"/>
                  <a:pt x="5671" y="4644"/>
                  <a:pt x="5640" y="4691"/>
                </a:cubicBezTo>
                <a:lnTo>
                  <a:pt x="5587" y="4766"/>
                </a:lnTo>
                <a:cubicBezTo>
                  <a:pt x="5577" y="4779"/>
                  <a:pt x="5569" y="4793"/>
                  <a:pt x="5559" y="4806"/>
                </a:cubicBezTo>
                <a:lnTo>
                  <a:pt x="5529" y="4846"/>
                </a:lnTo>
                <a:cubicBezTo>
                  <a:pt x="5514" y="4860"/>
                  <a:pt x="5500" y="4875"/>
                  <a:pt x="5489" y="4892"/>
                </a:cubicBezTo>
                <a:cubicBezTo>
                  <a:pt x="5471" y="4917"/>
                  <a:pt x="5448" y="4942"/>
                  <a:pt x="5433" y="4959"/>
                </a:cubicBezTo>
                <a:lnTo>
                  <a:pt x="5431" y="4955"/>
                </a:lnTo>
                <a:cubicBezTo>
                  <a:pt x="5408" y="4984"/>
                  <a:pt x="5393" y="5003"/>
                  <a:pt x="5379" y="5017"/>
                </a:cubicBezTo>
                <a:cubicBezTo>
                  <a:pt x="5365" y="5031"/>
                  <a:pt x="5354" y="5041"/>
                  <a:pt x="5342" y="5052"/>
                </a:cubicBezTo>
                <a:cubicBezTo>
                  <a:pt x="5341" y="5048"/>
                  <a:pt x="5351" y="5033"/>
                  <a:pt x="5369" y="5008"/>
                </a:cubicBezTo>
                <a:cubicBezTo>
                  <a:pt x="5387" y="4983"/>
                  <a:pt x="5413" y="4948"/>
                  <a:pt x="5446" y="4906"/>
                </a:cubicBezTo>
                <a:cubicBezTo>
                  <a:pt x="5560" y="4753"/>
                  <a:pt x="5659" y="4589"/>
                  <a:pt x="5740" y="4416"/>
                </a:cubicBezTo>
                <a:cubicBezTo>
                  <a:pt x="5752" y="4388"/>
                  <a:pt x="5764" y="4360"/>
                  <a:pt x="5775" y="4334"/>
                </a:cubicBezTo>
                <a:cubicBezTo>
                  <a:pt x="5780" y="4321"/>
                  <a:pt x="5786" y="4308"/>
                  <a:pt x="5791" y="4296"/>
                </a:cubicBezTo>
                <a:cubicBezTo>
                  <a:pt x="5795" y="4284"/>
                  <a:pt x="5799" y="4272"/>
                  <a:pt x="5803" y="4260"/>
                </a:cubicBezTo>
                <a:cubicBezTo>
                  <a:pt x="5817" y="4224"/>
                  <a:pt x="5832" y="4189"/>
                  <a:pt x="5843" y="4155"/>
                </a:cubicBezTo>
                <a:cubicBezTo>
                  <a:pt x="5854" y="4120"/>
                  <a:pt x="5865" y="4086"/>
                  <a:pt x="5876" y="4051"/>
                </a:cubicBezTo>
                <a:cubicBezTo>
                  <a:pt x="5880" y="4034"/>
                  <a:pt x="5883" y="4018"/>
                  <a:pt x="5886" y="4001"/>
                </a:cubicBezTo>
                <a:cubicBezTo>
                  <a:pt x="5887" y="3991"/>
                  <a:pt x="5887" y="3988"/>
                  <a:pt x="5885" y="3994"/>
                </a:cubicBezTo>
                <a:cubicBezTo>
                  <a:pt x="5882" y="3999"/>
                  <a:pt x="5878" y="4013"/>
                  <a:pt x="5871" y="4036"/>
                </a:cubicBezTo>
                <a:lnTo>
                  <a:pt x="5837" y="4132"/>
                </a:lnTo>
                <a:lnTo>
                  <a:pt x="5834" y="4143"/>
                </a:lnTo>
                <a:lnTo>
                  <a:pt x="5830" y="4154"/>
                </a:lnTo>
                <a:cubicBezTo>
                  <a:pt x="5820" y="4190"/>
                  <a:pt x="5808" y="4224"/>
                  <a:pt x="5793" y="4258"/>
                </a:cubicBezTo>
                <a:cubicBezTo>
                  <a:pt x="5782" y="4291"/>
                  <a:pt x="5767" y="4320"/>
                  <a:pt x="5754" y="4351"/>
                </a:cubicBezTo>
                <a:lnTo>
                  <a:pt x="5754" y="4349"/>
                </a:lnTo>
                <a:cubicBezTo>
                  <a:pt x="5742" y="4374"/>
                  <a:pt x="5732" y="4400"/>
                  <a:pt x="5719" y="4426"/>
                </a:cubicBezTo>
                <a:lnTo>
                  <a:pt x="5681" y="4501"/>
                </a:lnTo>
                <a:cubicBezTo>
                  <a:pt x="5676" y="4515"/>
                  <a:pt x="5670" y="4528"/>
                  <a:pt x="5664" y="4541"/>
                </a:cubicBezTo>
                <a:cubicBezTo>
                  <a:pt x="5657" y="4554"/>
                  <a:pt x="5650" y="4566"/>
                  <a:pt x="5643" y="4578"/>
                </a:cubicBezTo>
                <a:cubicBezTo>
                  <a:pt x="5628" y="4601"/>
                  <a:pt x="5612" y="4624"/>
                  <a:pt x="5598" y="4648"/>
                </a:cubicBezTo>
                <a:lnTo>
                  <a:pt x="5595" y="4651"/>
                </a:lnTo>
                <a:lnTo>
                  <a:pt x="5580" y="4665"/>
                </a:lnTo>
                <a:cubicBezTo>
                  <a:pt x="5571" y="4676"/>
                  <a:pt x="5561" y="4689"/>
                  <a:pt x="5554" y="4696"/>
                </a:cubicBezTo>
                <a:lnTo>
                  <a:pt x="5538" y="4720"/>
                </a:lnTo>
                <a:lnTo>
                  <a:pt x="5508" y="4763"/>
                </a:lnTo>
                <a:lnTo>
                  <a:pt x="5475" y="4805"/>
                </a:lnTo>
                <a:cubicBezTo>
                  <a:pt x="5476" y="4816"/>
                  <a:pt x="5421" y="4908"/>
                  <a:pt x="5528" y="4763"/>
                </a:cubicBezTo>
                <a:lnTo>
                  <a:pt x="5531" y="4765"/>
                </a:lnTo>
                <a:cubicBezTo>
                  <a:pt x="5513" y="4793"/>
                  <a:pt x="5495" y="4818"/>
                  <a:pt x="5479" y="4840"/>
                </a:cubicBezTo>
                <a:cubicBezTo>
                  <a:pt x="5462" y="4862"/>
                  <a:pt x="5448" y="4883"/>
                  <a:pt x="5433" y="4900"/>
                </a:cubicBezTo>
                <a:cubicBezTo>
                  <a:pt x="5410" y="4929"/>
                  <a:pt x="5385" y="4955"/>
                  <a:pt x="5358" y="4980"/>
                </a:cubicBezTo>
                <a:cubicBezTo>
                  <a:pt x="5343" y="4993"/>
                  <a:pt x="5308" y="5029"/>
                  <a:pt x="5278" y="5061"/>
                </a:cubicBezTo>
                <a:cubicBezTo>
                  <a:pt x="5270" y="5069"/>
                  <a:pt x="5263" y="5076"/>
                  <a:pt x="5256" y="5083"/>
                </a:cubicBezTo>
                <a:cubicBezTo>
                  <a:pt x="5248" y="5090"/>
                  <a:pt x="5241" y="5095"/>
                  <a:pt x="5235" y="5100"/>
                </a:cubicBezTo>
                <a:cubicBezTo>
                  <a:pt x="5224" y="5109"/>
                  <a:pt x="5217" y="5114"/>
                  <a:pt x="5217" y="5111"/>
                </a:cubicBezTo>
                <a:lnTo>
                  <a:pt x="5195" y="5134"/>
                </a:lnTo>
                <a:lnTo>
                  <a:pt x="5169" y="5157"/>
                </a:lnTo>
                <a:cubicBezTo>
                  <a:pt x="5135" y="5182"/>
                  <a:pt x="5237" y="5067"/>
                  <a:pt x="5179" y="5117"/>
                </a:cubicBezTo>
                <a:lnTo>
                  <a:pt x="5176" y="5111"/>
                </a:lnTo>
                <a:cubicBezTo>
                  <a:pt x="5194" y="5091"/>
                  <a:pt x="5213" y="5071"/>
                  <a:pt x="5231" y="5051"/>
                </a:cubicBezTo>
                <a:lnTo>
                  <a:pt x="5283" y="4989"/>
                </a:lnTo>
                <a:cubicBezTo>
                  <a:pt x="5294" y="4975"/>
                  <a:pt x="5306" y="4962"/>
                  <a:pt x="5317" y="4948"/>
                </a:cubicBezTo>
                <a:lnTo>
                  <a:pt x="5348" y="4908"/>
                </a:lnTo>
                <a:cubicBezTo>
                  <a:pt x="5369" y="4882"/>
                  <a:pt x="5389" y="4856"/>
                  <a:pt x="5403" y="4832"/>
                </a:cubicBezTo>
                <a:cubicBezTo>
                  <a:pt x="5434" y="4787"/>
                  <a:pt x="5468" y="4743"/>
                  <a:pt x="5496" y="4696"/>
                </a:cubicBezTo>
                <a:lnTo>
                  <a:pt x="5539" y="4626"/>
                </a:lnTo>
                <a:cubicBezTo>
                  <a:pt x="5552" y="4603"/>
                  <a:pt x="5565" y="4580"/>
                  <a:pt x="5577" y="4557"/>
                </a:cubicBezTo>
                <a:lnTo>
                  <a:pt x="5572" y="4560"/>
                </a:lnTo>
                <a:cubicBezTo>
                  <a:pt x="5579" y="4547"/>
                  <a:pt x="5586" y="4533"/>
                  <a:pt x="5592" y="4519"/>
                </a:cubicBezTo>
                <a:cubicBezTo>
                  <a:pt x="5596" y="4507"/>
                  <a:pt x="5602" y="4495"/>
                  <a:pt x="5616" y="4467"/>
                </a:cubicBezTo>
                <a:cubicBezTo>
                  <a:pt x="5630" y="4442"/>
                  <a:pt x="5643" y="4417"/>
                  <a:pt x="5655" y="4393"/>
                </a:cubicBezTo>
                <a:cubicBezTo>
                  <a:pt x="5667" y="4368"/>
                  <a:pt x="5678" y="4343"/>
                  <a:pt x="5688" y="4318"/>
                </a:cubicBezTo>
                <a:cubicBezTo>
                  <a:pt x="5698" y="4293"/>
                  <a:pt x="5710" y="4268"/>
                  <a:pt x="5720" y="4243"/>
                </a:cubicBezTo>
                <a:cubicBezTo>
                  <a:pt x="5730" y="4217"/>
                  <a:pt x="5740" y="4192"/>
                  <a:pt x="5750" y="4166"/>
                </a:cubicBezTo>
                <a:cubicBezTo>
                  <a:pt x="5762" y="4136"/>
                  <a:pt x="5772" y="4105"/>
                  <a:pt x="5782" y="4075"/>
                </a:cubicBezTo>
                <a:cubicBezTo>
                  <a:pt x="5790" y="4050"/>
                  <a:pt x="5799" y="4025"/>
                  <a:pt x="5806" y="4000"/>
                </a:cubicBezTo>
                <a:lnTo>
                  <a:pt x="5825" y="3920"/>
                </a:lnTo>
                <a:cubicBezTo>
                  <a:pt x="5828" y="3906"/>
                  <a:pt x="5832" y="3891"/>
                  <a:pt x="5835" y="3875"/>
                </a:cubicBezTo>
                <a:cubicBezTo>
                  <a:pt x="5839" y="3860"/>
                  <a:pt x="5842" y="3843"/>
                  <a:pt x="5844" y="3829"/>
                </a:cubicBezTo>
                <a:cubicBezTo>
                  <a:pt x="5849" y="3801"/>
                  <a:pt x="5852" y="3779"/>
                  <a:pt x="5848" y="3781"/>
                </a:cubicBezTo>
                <a:lnTo>
                  <a:pt x="5847" y="3787"/>
                </a:lnTo>
                <a:cubicBezTo>
                  <a:pt x="5836" y="3838"/>
                  <a:pt x="5823" y="3887"/>
                  <a:pt x="5821" y="3875"/>
                </a:cubicBezTo>
                <a:cubicBezTo>
                  <a:pt x="5825" y="3842"/>
                  <a:pt x="5831" y="3810"/>
                  <a:pt x="5841" y="3779"/>
                </a:cubicBezTo>
                <a:cubicBezTo>
                  <a:pt x="5852" y="3737"/>
                  <a:pt x="5858" y="3700"/>
                  <a:pt x="5863" y="3667"/>
                </a:cubicBezTo>
                <a:cubicBezTo>
                  <a:pt x="5868" y="3634"/>
                  <a:pt x="5873" y="3607"/>
                  <a:pt x="5874" y="3585"/>
                </a:cubicBezTo>
                <a:cubicBezTo>
                  <a:pt x="5877" y="3541"/>
                  <a:pt x="5875" y="3521"/>
                  <a:pt x="5867" y="3529"/>
                </a:cubicBezTo>
                <a:lnTo>
                  <a:pt x="5867" y="3500"/>
                </a:lnTo>
                <a:cubicBezTo>
                  <a:pt x="5871" y="3442"/>
                  <a:pt x="5866" y="3458"/>
                  <a:pt x="5856" y="3532"/>
                </a:cubicBezTo>
                <a:cubicBezTo>
                  <a:pt x="5850" y="3563"/>
                  <a:pt x="5848" y="3560"/>
                  <a:pt x="5846" y="3557"/>
                </a:cubicBezTo>
                <a:cubicBezTo>
                  <a:pt x="5848" y="3530"/>
                  <a:pt x="5850" y="3502"/>
                  <a:pt x="5852" y="3474"/>
                </a:cubicBezTo>
                <a:cubicBezTo>
                  <a:pt x="5854" y="3447"/>
                  <a:pt x="5854" y="3419"/>
                  <a:pt x="5854" y="3391"/>
                </a:cubicBezTo>
                <a:cubicBezTo>
                  <a:pt x="5854" y="3364"/>
                  <a:pt x="5855" y="3337"/>
                  <a:pt x="5854" y="3310"/>
                </a:cubicBezTo>
                <a:cubicBezTo>
                  <a:pt x="5852" y="3282"/>
                  <a:pt x="5851" y="3256"/>
                  <a:pt x="5850" y="3229"/>
                </a:cubicBezTo>
                <a:cubicBezTo>
                  <a:pt x="5849" y="3196"/>
                  <a:pt x="5844" y="3149"/>
                  <a:pt x="5841" y="3209"/>
                </a:cubicBezTo>
                <a:cubicBezTo>
                  <a:pt x="5834" y="3419"/>
                  <a:pt x="5834" y="3292"/>
                  <a:pt x="5831" y="3234"/>
                </a:cubicBezTo>
                <a:cubicBezTo>
                  <a:pt x="5829" y="3205"/>
                  <a:pt x="5825" y="3188"/>
                  <a:pt x="5823" y="3218"/>
                </a:cubicBezTo>
                <a:cubicBezTo>
                  <a:pt x="5820" y="3260"/>
                  <a:pt x="5816" y="3282"/>
                  <a:pt x="5813" y="3304"/>
                </a:cubicBezTo>
                <a:cubicBezTo>
                  <a:pt x="5809" y="3327"/>
                  <a:pt x="5804" y="3349"/>
                  <a:pt x="5799" y="3394"/>
                </a:cubicBezTo>
                <a:cubicBezTo>
                  <a:pt x="5821" y="3315"/>
                  <a:pt x="5827" y="3452"/>
                  <a:pt x="5803" y="3639"/>
                </a:cubicBezTo>
                <a:lnTo>
                  <a:pt x="5803" y="3640"/>
                </a:lnTo>
                <a:lnTo>
                  <a:pt x="5803" y="3639"/>
                </a:lnTo>
                <a:cubicBezTo>
                  <a:pt x="5800" y="3648"/>
                  <a:pt x="5798" y="3657"/>
                  <a:pt x="5795" y="3666"/>
                </a:cubicBezTo>
                <a:lnTo>
                  <a:pt x="5791" y="3664"/>
                </a:lnTo>
                <a:cubicBezTo>
                  <a:pt x="5794" y="3636"/>
                  <a:pt x="5798" y="3611"/>
                  <a:pt x="5799" y="3589"/>
                </a:cubicBezTo>
                <a:cubicBezTo>
                  <a:pt x="5801" y="3567"/>
                  <a:pt x="5802" y="3549"/>
                  <a:pt x="5802" y="3535"/>
                </a:cubicBezTo>
                <a:cubicBezTo>
                  <a:pt x="5803" y="3519"/>
                  <a:pt x="5803" y="3504"/>
                  <a:pt x="5800" y="3489"/>
                </a:cubicBezTo>
                <a:cubicBezTo>
                  <a:pt x="5798" y="3487"/>
                  <a:pt x="5795" y="3499"/>
                  <a:pt x="5790" y="3524"/>
                </a:cubicBezTo>
                <a:cubicBezTo>
                  <a:pt x="5788" y="3537"/>
                  <a:pt x="5784" y="3553"/>
                  <a:pt x="5781" y="3573"/>
                </a:cubicBezTo>
                <a:cubicBezTo>
                  <a:pt x="5778" y="3592"/>
                  <a:pt x="5773" y="3614"/>
                  <a:pt x="5768" y="3640"/>
                </a:cubicBezTo>
                <a:cubicBezTo>
                  <a:pt x="5763" y="3657"/>
                  <a:pt x="5758" y="3677"/>
                  <a:pt x="5755" y="3699"/>
                </a:cubicBezTo>
                <a:cubicBezTo>
                  <a:pt x="5752" y="3720"/>
                  <a:pt x="5745" y="3743"/>
                  <a:pt x="5741" y="3764"/>
                </a:cubicBezTo>
                <a:cubicBezTo>
                  <a:pt x="5734" y="3792"/>
                  <a:pt x="5728" y="3820"/>
                  <a:pt x="5720" y="3847"/>
                </a:cubicBezTo>
                <a:cubicBezTo>
                  <a:pt x="5717" y="3858"/>
                  <a:pt x="5713" y="3868"/>
                  <a:pt x="5709" y="3880"/>
                </a:cubicBezTo>
                <a:cubicBezTo>
                  <a:pt x="5702" y="3892"/>
                  <a:pt x="5709" y="3856"/>
                  <a:pt x="5706" y="3851"/>
                </a:cubicBezTo>
                <a:cubicBezTo>
                  <a:pt x="5697" y="3884"/>
                  <a:pt x="5685" y="3917"/>
                  <a:pt x="5671" y="3948"/>
                </a:cubicBezTo>
                <a:lnTo>
                  <a:pt x="5662" y="3940"/>
                </a:lnTo>
                <a:lnTo>
                  <a:pt x="5655" y="3958"/>
                </a:lnTo>
                <a:lnTo>
                  <a:pt x="5662" y="3940"/>
                </a:lnTo>
                <a:lnTo>
                  <a:pt x="5666" y="3918"/>
                </a:lnTo>
                <a:lnTo>
                  <a:pt x="5669" y="3900"/>
                </a:lnTo>
                <a:lnTo>
                  <a:pt x="5676" y="3865"/>
                </a:lnTo>
                <a:cubicBezTo>
                  <a:pt x="5679" y="3856"/>
                  <a:pt x="5682" y="3846"/>
                  <a:pt x="5685" y="3835"/>
                </a:cubicBezTo>
                <a:cubicBezTo>
                  <a:pt x="5688" y="3823"/>
                  <a:pt x="5690" y="3813"/>
                  <a:pt x="5692" y="3803"/>
                </a:cubicBezTo>
                <a:cubicBezTo>
                  <a:pt x="5696" y="3790"/>
                  <a:pt x="5698" y="3777"/>
                  <a:pt x="5698" y="3764"/>
                </a:cubicBezTo>
                <a:cubicBezTo>
                  <a:pt x="5693" y="3752"/>
                  <a:pt x="5684" y="3756"/>
                  <a:pt x="5676" y="3756"/>
                </a:cubicBezTo>
                <a:cubicBezTo>
                  <a:pt x="5671" y="3768"/>
                  <a:pt x="5668" y="3780"/>
                  <a:pt x="5665" y="3793"/>
                </a:cubicBezTo>
                <a:cubicBezTo>
                  <a:pt x="5663" y="3800"/>
                  <a:pt x="5661" y="3808"/>
                  <a:pt x="5658" y="3820"/>
                </a:cubicBezTo>
                <a:cubicBezTo>
                  <a:pt x="5656" y="3832"/>
                  <a:pt x="5652" y="3845"/>
                  <a:pt x="5648" y="3860"/>
                </a:cubicBezTo>
                <a:cubicBezTo>
                  <a:pt x="5640" y="3890"/>
                  <a:pt x="5633" y="3925"/>
                  <a:pt x="5623" y="3959"/>
                </a:cubicBezTo>
                <a:cubicBezTo>
                  <a:pt x="5613" y="3993"/>
                  <a:pt x="5604" y="4026"/>
                  <a:pt x="5597" y="4052"/>
                </a:cubicBezTo>
                <a:cubicBezTo>
                  <a:pt x="5593" y="4065"/>
                  <a:pt x="5590" y="4076"/>
                  <a:pt x="5587" y="4085"/>
                </a:cubicBezTo>
                <a:cubicBezTo>
                  <a:pt x="5584" y="4093"/>
                  <a:pt x="5582" y="4099"/>
                  <a:pt x="5582" y="4102"/>
                </a:cubicBezTo>
                <a:lnTo>
                  <a:pt x="5551" y="4183"/>
                </a:lnTo>
                <a:cubicBezTo>
                  <a:pt x="5534" y="4218"/>
                  <a:pt x="5518" y="4251"/>
                  <a:pt x="5502" y="4282"/>
                </a:cubicBezTo>
                <a:cubicBezTo>
                  <a:pt x="5495" y="4297"/>
                  <a:pt x="5486" y="4312"/>
                  <a:pt x="5478" y="4325"/>
                </a:cubicBezTo>
                <a:cubicBezTo>
                  <a:pt x="5470" y="4338"/>
                  <a:pt x="5463" y="4351"/>
                  <a:pt x="5456" y="4363"/>
                </a:cubicBezTo>
                <a:cubicBezTo>
                  <a:pt x="5428" y="4411"/>
                  <a:pt x="5403" y="4442"/>
                  <a:pt x="5391" y="4448"/>
                </a:cubicBezTo>
                <a:cubicBezTo>
                  <a:pt x="5383" y="4467"/>
                  <a:pt x="5375" y="4488"/>
                  <a:pt x="5363" y="4509"/>
                </a:cubicBezTo>
                <a:cubicBezTo>
                  <a:pt x="5352" y="4531"/>
                  <a:pt x="5338" y="4553"/>
                  <a:pt x="5323" y="4577"/>
                </a:cubicBezTo>
                <a:cubicBezTo>
                  <a:pt x="5316" y="4589"/>
                  <a:pt x="5308" y="4602"/>
                  <a:pt x="5300" y="4614"/>
                </a:cubicBezTo>
                <a:cubicBezTo>
                  <a:pt x="5292" y="4627"/>
                  <a:pt x="5282" y="4639"/>
                  <a:pt x="5273" y="4652"/>
                </a:cubicBezTo>
                <a:cubicBezTo>
                  <a:pt x="5253" y="4677"/>
                  <a:pt x="5235" y="4704"/>
                  <a:pt x="5213" y="4730"/>
                </a:cubicBezTo>
                <a:cubicBezTo>
                  <a:pt x="5245" y="4683"/>
                  <a:pt x="5256" y="4660"/>
                  <a:pt x="5249" y="4662"/>
                </a:cubicBezTo>
                <a:cubicBezTo>
                  <a:pt x="5240" y="4667"/>
                  <a:pt x="5233" y="4675"/>
                  <a:pt x="5226" y="4683"/>
                </a:cubicBezTo>
                <a:lnTo>
                  <a:pt x="5204" y="4707"/>
                </a:lnTo>
                <a:cubicBezTo>
                  <a:pt x="5195" y="4717"/>
                  <a:pt x="5185" y="4728"/>
                  <a:pt x="5174" y="4739"/>
                </a:cubicBezTo>
                <a:cubicBezTo>
                  <a:pt x="5172" y="4738"/>
                  <a:pt x="5173" y="4733"/>
                  <a:pt x="5169" y="4735"/>
                </a:cubicBezTo>
                <a:cubicBezTo>
                  <a:pt x="5151" y="4743"/>
                  <a:pt x="5182" y="4703"/>
                  <a:pt x="5249" y="4608"/>
                </a:cubicBezTo>
                <a:lnTo>
                  <a:pt x="5249" y="4607"/>
                </a:lnTo>
                <a:cubicBezTo>
                  <a:pt x="5246" y="4608"/>
                  <a:pt x="5246" y="4602"/>
                  <a:pt x="5228" y="4627"/>
                </a:cubicBezTo>
                <a:cubicBezTo>
                  <a:pt x="5149" y="4736"/>
                  <a:pt x="5079" y="4809"/>
                  <a:pt x="5042" y="4834"/>
                </a:cubicBezTo>
                <a:cubicBezTo>
                  <a:pt x="5023" y="4848"/>
                  <a:pt x="4966" y="4914"/>
                  <a:pt x="4926" y="4956"/>
                </a:cubicBezTo>
                <a:cubicBezTo>
                  <a:pt x="4886" y="5009"/>
                  <a:pt x="4984" y="4935"/>
                  <a:pt x="4884" y="5043"/>
                </a:cubicBezTo>
                <a:cubicBezTo>
                  <a:pt x="4873" y="5054"/>
                  <a:pt x="4860" y="5065"/>
                  <a:pt x="4848" y="5076"/>
                </a:cubicBezTo>
                <a:cubicBezTo>
                  <a:pt x="4837" y="5086"/>
                  <a:pt x="4826" y="5096"/>
                  <a:pt x="4819" y="5104"/>
                </a:cubicBezTo>
                <a:cubicBezTo>
                  <a:pt x="4772" y="5145"/>
                  <a:pt x="4772" y="5149"/>
                  <a:pt x="4777" y="5149"/>
                </a:cubicBezTo>
                <a:lnTo>
                  <a:pt x="4787" y="5155"/>
                </a:lnTo>
                <a:lnTo>
                  <a:pt x="4797" y="5155"/>
                </a:lnTo>
                <a:cubicBezTo>
                  <a:pt x="4769" y="5181"/>
                  <a:pt x="4740" y="5205"/>
                  <a:pt x="4709" y="5226"/>
                </a:cubicBezTo>
                <a:cubicBezTo>
                  <a:pt x="4681" y="5247"/>
                  <a:pt x="4652" y="5263"/>
                  <a:pt x="4621" y="5285"/>
                </a:cubicBezTo>
                <a:cubicBezTo>
                  <a:pt x="4611" y="5291"/>
                  <a:pt x="4601" y="5296"/>
                  <a:pt x="4591" y="5302"/>
                </a:cubicBezTo>
                <a:lnTo>
                  <a:pt x="4560" y="5317"/>
                </a:lnTo>
                <a:cubicBezTo>
                  <a:pt x="4561" y="5313"/>
                  <a:pt x="4556" y="5313"/>
                  <a:pt x="4565" y="5304"/>
                </a:cubicBezTo>
                <a:cubicBezTo>
                  <a:pt x="4588" y="5284"/>
                  <a:pt x="4577" y="5286"/>
                  <a:pt x="4553" y="5297"/>
                </a:cubicBezTo>
                <a:cubicBezTo>
                  <a:pt x="4540" y="5303"/>
                  <a:pt x="4525" y="5311"/>
                  <a:pt x="4508" y="5320"/>
                </a:cubicBezTo>
                <a:cubicBezTo>
                  <a:pt x="4491" y="5328"/>
                  <a:pt x="4474" y="5339"/>
                  <a:pt x="4456" y="5346"/>
                </a:cubicBezTo>
                <a:cubicBezTo>
                  <a:pt x="4426" y="5359"/>
                  <a:pt x="4397" y="5376"/>
                  <a:pt x="4371" y="5397"/>
                </a:cubicBezTo>
                <a:cubicBezTo>
                  <a:pt x="4347" y="5416"/>
                  <a:pt x="4319" y="5432"/>
                  <a:pt x="4290" y="5443"/>
                </a:cubicBezTo>
                <a:cubicBezTo>
                  <a:pt x="4248" y="5463"/>
                  <a:pt x="4260" y="5452"/>
                  <a:pt x="4288" y="5435"/>
                </a:cubicBezTo>
                <a:cubicBezTo>
                  <a:pt x="4309" y="5422"/>
                  <a:pt x="4359" y="5394"/>
                  <a:pt x="4319" y="5411"/>
                </a:cubicBezTo>
                <a:cubicBezTo>
                  <a:pt x="4285" y="5425"/>
                  <a:pt x="4260" y="5442"/>
                  <a:pt x="4231" y="5457"/>
                </a:cubicBezTo>
                <a:cubicBezTo>
                  <a:pt x="4202" y="5472"/>
                  <a:pt x="4178" y="5484"/>
                  <a:pt x="4158" y="5494"/>
                </a:cubicBezTo>
                <a:cubicBezTo>
                  <a:pt x="4142" y="5503"/>
                  <a:pt x="4125" y="5510"/>
                  <a:pt x="4107" y="5516"/>
                </a:cubicBezTo>
                <a:cubicBezTo>
                  <a:pt x="4085" y="5525"/>
                  <a:pt x="4062" y="5530"/>
                  <a:pt x="4039" y="5532"/>
                </a:cubicBezTo>
                <a:cubicBezTo>
                  <a:pt x="4002" y="5537"/>
                  <a:pt x="3966" y="5548"/>
                  <a:pt x="3932" y="5562"/>
                </a:cubicBezTo>
                <a:cubicBezTo>
                  <a:pt x="3902" y="5574"/>
                  <a:pt x="3883" y="5580"/>
                  <a:pt x="3875" y="5584"/>
                </a:cubicBezTo>
                <a:cubicBezTo>
                  <a:pt x="3868" y="5587"/>
                  <a:pt x="3871" y="5589"/>
                  <a:pt x="3885" y="5587"/>
                </a:cubicBezTo>
                <a:cubicBezTo>
                  <a:pt x="3896" y="5586"/>
                  <a:pt x="3905" y="5586"/>
                  <a:pt x="3916" y="5584"/>
                </a:cubicBezTo>
                <a:cubicBezTo>
                  <a:pt x="3927" y="5582"/>
                  <a:pt x="3940" y="5579"/>
                  <a:pt x="3957" y="5574"/>
                </a:cubicBezTo>
                <a:cubicBezTo>
                  <a:pt x="3982" y="5567"/>
                  <a:pt x="4007" y="5561"/>
                  <a:pt x="4032" y="5557"/>
                </a:cubicBezTo>
                <a:cubicBezTo>
                  <a:pt x="4047" y="5555"/>
                  <a:pt x="4053" y="5554"/>
                  <a:pt x="4054" y="5558"/>
                </a:cubicBezTo>
                <a:lnTo>
                  <a:pt x="4063" y="5560"/>
                </a:lnTo>
                <a:lnTo>
                  <a:pt x="4068" y="5561"/>
                </a:lnTo>
                <a:cubicBezTo>
                  <a:pt x="4073" y="5562"/>
                  <a:pt x="4073" y="5565"/>
                  <a:pt x="4056" y="5574"/>
                </a:cubicBezTo>
                <a:cubicBezTo>
                  <a:pt x="4037" y="5581"/>
                  <a:pt x="4017" y="5587"/>
                  <a:pt x="3997" y="5594"/>
                </a:cubicBezTo>
                <a:cubicBezTo>
                  <a:pt x="4004" y="5586"/>
                  <a:pt x="3972" y="5592"/>
                  <a:pt x="3937" y="5600"/>
                </a:cubicBezTo>
                <a:cubicBezTo>
                  <a:pt x="3908" y="5607"/>
                  <a:pt x="3879" y="5611"/>
                  <a:pt x="3850" y="5611"/>
                </a:cubicBezTo>
                <a:cubicBezTo>
                  <a:pt x="3834" y="5614"/>
                  <a:pt x="3818" y="5617"/>
                  <a:pt x="3802" y="5623"/>
                </a:cubicBezTo>
                <a:cubicBezTo>
                  <a:pt x="3785" y="5627"/>
                  <a:pt x="3767" y="5632"/>
                  <a:pt x="3751" y="5638"/>
                </a:cubicBezTo>
                <a:cubicBezTo>
                  <a:pt x="3734" y="5647"/>
                  <a:pt x="3676" y="5666"/>
                  <a:pt x="3741" y="5658"/>
                </a:cubicBezTo>
                <a:cubicBezTo>
                  <a:pt x="3741" y="5662"/>
                  <a:pt x="3745" y="5666"/>
                  <a:pt x="3809" y="5653"/>
                </a:cubicBezTo>
                <a:lnTo>
                  <a:pt x="3829" y="5660"/>
                </a:lnTo>
                <a:cubicBezTo>
                  <a:pt x="3814" y="5665"/>
                  <a:pt x="3802" y="5668"/>
                  <a:pt x="3793" y="5671"/>
                </a:cubicBezTo>
                <a:cubicBezTo>
                  <a:pt x="3788" y="5672"/>
                  <a:pt x="3783" y="5674"/>
                  <a:pt x="3778" y="5676"/>
                </a:cubicBezTo>
                <a:cubicBezTo>
                  <a:pt x="3773" y="5679"/>
                  <a:pt x="3777" y="5679"/>
                  <a:pt x="3785" y="5679"/>
                </a:cubicBezTo>
                <a:cubicBezTo>
                  <a:pt x="3800" y="5678"/>
                  <a:pt x="3825" y="5675"/>
                  <a:pt x="3803" y="5683"/>
                </a:cubicBezTo>
                <a:cubicBezTo>
                  <a:pt x="3774" y="5690"/>
                  <a:pt x="3746" y="5696"/>
                  <a:pt x="3721" y="5703"/>
                </a:cubicBezTo>
                <a:lnTo>
                  <a:pt x="3686" y="5713"/>
                </a:lnTo>
                <a:cubicBezTo>
                  <a:pt x="3675" y="5715"/>
                  <a:pt x="3664" y="5718"/>
                  <a:pt x="3655" y="5721"/>
                </a:cubicBezTo>
                <a:cubicBezTo>
                  <a:pt x="3617" y="5727"/>
                  <a:pt x="3585" y="5733"/>
                  <a:pt x="3555" y="5736"/>
                </a:cubicBezTo>
                <a:cubicBezTo>
                  <a:pt x="3525" y="5738"/>
                  <a:pt x="3497" y="5740"/>
                  <a:pt x="3471" y="5742"/>
                </a:cubicBezTo>
                <a:lnTo>
                  <a:pt x="3431" y="5745"/>
                </a:lnTo>
                <a:lnTo>
                  <a:pt x="3390" y="5745"/>
                </a:lnTo>
                <a:cubicBezTo>
                  <a:pt x="3363" y="5745"/>
                  <a:pt x="3336" y="5749"/>
                  <a:pt x="3300" y="5748"/>
                </a:cubicBezTo>
                <a:cubicBezTo>
                  <a:pt x="3264" y="5748"/>
                  <a:pt x="3245" y="5745"/>
                  <a:pt x="3220" y="5743"/>
                </a:cubicBezTo>
                <a:cubicBezTo>
                  <a:pt x="3207" y="5742"/>
                  <a:pt x="3194" y="5741"/>
                  <a:pt x="3176" y="5741"/>
                </a:cubicBezTo>
                <a:cubicBezTo>
                  <a:pt x="3158" y="5741"/>
                  <a:pt x="3137" y="5739"/>
                  <a:pt x="3108" y="5739"/>
                </a:cubicBezTo>
                <a:lnTo>
                  <a:pt x="3048" y="5737"/>
                </a:lnTo>
                <a:cubicBezTo>
                  <a:pt x="3028" y="5736"/>
                  <a:pt x="3008" y="5734"/>
                  <a:pt x="2988" y="5732"/>
                </a:cubicBezTo>
                <a:cubicBezTo>
                  <a:pt x="2947" y="5729"/>
                  <a:pt x="2906" y="5727"/>
                  <a:pt x="2866" y="5721"/>
                </a:cubicBezTo>
                <a:cubicBezTo>
                  <a:pt x="2841" y="5715"/>
                  <a:pt x="2808" y="5710"/>
                  <a:pt x="2774" y="5705"/>
                </a:cubicBezTo>
                <a:lnTo>
                  <a:pt x="2666" y="5685"/>
                </a:lnTo>
                <a:cubicBezTo>
                  <a:pt x="2660" y="5679"/>
                  <a:pt x="2632" y="5669"/>
                  <a:pt x="2689" y="5675"/>
                </a:cubicBezTo>
                <a:lnTo>
                  <a:pt x="2689" y="5667"/>
                </a:lnTo>
                <a:cubicBezTo>
                  <a:pt x="2661" y="5662"/>
                  <a:pt x="2633" y="5655"/>
                  <a:pt x="2606" y="5648"/>
                </a:cubicBezTo>
                <a:lnTo>
                  <a:pt x="2549" y="5635"/>
                </a:lnTo>
                <a:cubicBezTo>
                  <a:pt x="2519" y="5628"/>
                  <a:pt x="2490" y="5619"/>
                  <a:pt x="2461" y="5611"/>
                </a:cubicBezTo>
                <a:lnTo>
                  <a:pt x="2418" y="5600"/>
                </a:lnTo>
                <a:cubicBezTo>
                  <a:pt x="2404" y="5596"/>
                  <a:pt x="2390" y="5591"/>
                  <a:pt x="2375" y="5587"/>
                </a:cubicBezTo>
                <a:cubicBezTo>
                  <a:pt x="2329" y="5576"/>
                  <a:pt x="2303" y="5573"/>
                  <a:pt x="2307" y="5580"/>
                </a:cubicBezTo>
                <a:cubicBezTo>
                  <a:pt x="2298" y="5580"/>
                  <a:pt x="2288" y="5579"/>
                  <a:pt x="2279" y="5578"/>
                </a:cubicBezTo>
                <a:lnTo>
                  <a:pt x="2254" y="5568"/>
                </a:lnTo>
                <a:cubicBezTo>
                  <a:pt x="2255" y="5572"/>
                  <a:pt x="2233" y="5565"/>
                  <a:pt x="2199" y="5552"/>
                </a:cubicBezTo>
                <a:lnTo>
                  <a:pt x="2168" y="5542"/>
                </a:lnTo>
                <a:lnTo>
                  <a:pt x="2138" y="5531"/>
                </a:lnTo>
                <a:cubicBezTo>
                  <a:pt x="2135" y="5547"/>
                  <a:pt x="2132" y="5554"/>
                  <a:pt x="2350" y="5631"/>
                </a:cubicBezTo>
                <a:cubicBezTo>
                  <a:pt x="2371" y="5638"/>
                  <a:pt x="2391" y="5647"/>
                  <a:pt x="2411" y="5654"/>
                </a:cubicBezTo>
                <a:cubicBezTo>
                  <a:pt x="2399" y="5653"/>
                  <a:pt x="2388" y="5652"/>
                  <a:pt x="2376" y="5651"/>
                </a:cubicBezTo>
                <a:cubicBezTo>
                  <a:pt x="2385" y="5655"/>
                  <a:pt x="2395" y="5660"/>
                  <a:pt x="2404" y="5663"/>
                </a:cubicBezTo>
                <a:lnTo>
                  <a:pt x="2418" y="5671"/>
                </a:lnTo>
                <a:cubicBezTo>
                  <a:pt x="2385" y="5665"/>
                  <a:pt x="2353" y="5656"/>
                  <a:pt x="2322" y="5644"/>
                </a:cubicBezTo>
                <a:cubicBezTo>
                  <a:pt x="2312" y="5643"/>
                  <a:pt x="2289" y="5637"/>
                  <a:pt x="2269" y="5631"/>
                </a:cubicBezTo>
                <a:cubicBezTo>
                  <a:pt x="2256" y="5625"/>
                  <a:pt x="2243" y="5622"/>
                  <a:pt x="2230" y="5621"/>
                </a:cubicBezTo>
                <a:lnTo>
                  <a:pt x="2264" y="5636"/>
                </a:lnTo>
                <a:cubicBezTo>
                  <a:pt x="2291" y="5645"/>
                  <a:pt x="2319" y="5654"/>
                  <a:pt x="2346" y="5663"/>
                </a:cubicBezTo>
                <a:cubicBezTo>
                  <a:pt x="2362" y="5672"/>
                  <a:pt x="2353" y="5673"/>
                  <a:pt x="2344" y="5674"/>
                </a:cubicBezTo>
                <a:cubicBezTo>
                  <a:pt x="2347" y="5675"/>
                  <a:pt x="2350" y="5677"/>
                  <a:pt x="2353" y="5679"/>
                </a:cubicBezTo>
                <a:cubicBezTo>
                  <a:pt x="2340" y="5678"/>
                  <a:pt x="2353" y="5686"/>
                  <a:pt x="2300" y="5669"/>
                </a:cubicBezTo>
                <a:cubicBezTo>
                  <a:pt x="2286" y="5665"/>
                  <a:pt x="2271" y="5662"/>
                  <a:pt x="2257" y="5659"/>
                </a:cubicBezTo>
                <a:cubicBezTo>
                  <a:pt x="2231" y="5652"/>
                  <a:pt x="2220" y="5651"/>
                  <a:pt x="2232" y="5659"/>
                </a:cubicBezTo>
                <a:cubicBezTo>
                  <a:pt x="2244" y="5665"/>
                  <a:pt x="2256" y="5671"/>
                  <a:pt x="2269" y="5676"/>
                </a:cubicBezTo>
                <a:cubicBezTo>
                  <a:pt x="2287" y="5683"/>
                  <a:pt x="2313" y="5692"/>
                  <a:pt x="2347" y="5704"/>
                </a:cubicBezTo>
                <a:cubicBezTo>
                  <a:pt x="2364" y="5709"/>
                  <a:pt x="2380" y="5716"/>
                  <a:pt x="2397" y="5721"/>
                </a:cubicBezTo>
                <a:cubicBezTo>
                  <a:pt x="2428" y="5730"/>
                  <a:pt x="2459" y="5740"/>
                  <a:pt x="2489" y="5752"/>
                </a:cubicBezTo>
                <a:lnTo>
                  <a:pt x="2482" y="5760"/>
                </a:lnTo>
                <a:cubicBezTo>
                  <a:pt x="2501" y="5766"/>
                  <a:pt x="2521" y="5771"/>
                  <a:pt x="2541" y="5776"/>
                </a:cubicBezTo>
                <a:cubicBezTo>
                  <a:pt x="2561" y="5781"/>
                  <a:pt x="2582" y="5786"/>
                  <a:pt x="2604" y="5790"/>
                </a:cubicBezTo>
                <a:cubicBezTo>
                  <a:pt x="2624" y="5796"/>
                  <a:pt x="2644" y="5801"/>
                  <a:pt x="2664" y="5804"/>
                </a:cubicBezTo>
                <a:lnTo>
                  <a:pt x="2723" y="5815"/>
                </a:lnTo>
                <a:cubicBezTo>
                  <a:pt x="2760" y="5821"/>
                  <a:pt x="2797" y="5825"/>
                  <a:pt x="2835" y="5828"/>
                </a:cubicBezTo>
                <a:cubicBezTo>
                  <a:pt x="2853" y="5829"/>
                  <a:pt x="2871" y="5830"/>
                  <a:pt x="2888" y="5832"/>
                </a:cubicBezTo>
                <a:cubicBezTo>
                  <a:pt x="2906" y="5834"/>
                  <a:pt x="2925" y="5834"/>
                  <a:pt x="2943" y="5835"/>
                </a:cubicBezTo>
                <a:lnTo>
                  <a:pt x="3001" y="5840"/>
                </a:lnTo>
                <a:lnTo>
                  <a:pt x="3033" y="5842"/>
                </a:lnTo>
                <a:lnTo>
                  <a:pt x="3065" y="5843"/>
                </a:lnTo>
                <a:cubicBezTo>
                  <a:pt x="3217" y="5854"/>
                  <a:pt x="3371" y="5848"/>
                  <a:pt x="3522" y="5827"/>
                </a:cubicBezTo>
                <a:lnTo>
                  <a:pt x="3575" y="5821"/>
                </a:lnTo>
                <a:lnTo>
                  <a:pt x="3627" y="5812"/>
                </a:lnTo>
                <a:lnTo>
                  <a:pt x="3679" y="5803"/>
                </a:lnTo>
                <a:lnTo>
                  <a:pt x="3706" y="5799"/>
                </a:lnTo>
                <a:lnTo>
                  <a:pt x="3731" y="5793"/>
                </a:lnTo>
                <a:cubicBezTo>
                  <a:pt x="3735" y="5795"/>
                  <a:pt x="3737" y="5796"/>
                  <a:pt x="3731" y="5798"/>
                </a:cubicBezTo>
                <a:cubicBezTo>
                  <a:pt x="3715" y="5804"/>
                  <a:pt x="3699" y="5808"/>
                  <a:pt x="3682" y="5811"/>
                </a:cubicBezTo>
                <a:cubicBezTo>
                  <a:pt x="3641" y="5818"/>
                  <a:pt x="3600" y="5827"/>
                  <a:pt x="3636" y="5824"/>
                </a:cubicBezTo>
                <a:cubicBezTo>
                  <a:pt x="3675" y="5819"/>
                  <a:pt x="3701" y="5819"/>
                  <a:pt x="3720" y="5819"/>
                </a:cubicBezTo>
                <a:cubicBezTo>
                  <a:pt x="3734" y="5818"/>
                  <a:pt x="3747" y="5819"/>
                  <a:pt x="3760" y="5821"/>
                </a:cubicBezTo>
                <a:cubicBezTo>
                  <a:pt x="3791" y="5817"/>
                  <a:pt x="3821" y="5811"/>
                  <a:pt x="3851" y="5803"/>
                </a:cubicBezTo>
                <a:lnTo>
                  <a:pt x="3894" y="5797"/>
                </a:lnTo>
                <a:cubicBezTo>
                  <a:pt x="3876" y="5805"/>
                  <a:pt x="3859" y="5813"/>
                  <a:pt x="3841" y="5820"/>
                </a:cubicBezTo>
                <a:cubicBezTo>
                  <a:pt x="3898" y="5815"/>
                  <a:pt x="3958" y="5807"/>
                  <a:pt x="3948" y="5822"/>
                </a:cubicBezTo>
                <a:cubicBezTo>
                  <a:pt x="3964" y="5819"/>
                  <a:pt x="3981" y="5816"/>
                  <a:pt x="3997" y="5811"/>
                </a:cubicBezTo>
                <a:cubicBezTo>
                  <a:pt x="4001" y="5811"/>
                  <a:pt x="4005" y="5810"/>
                  <a:pt x="4009" y="5809"/>
                </a:cubicBezTo>
                <a:cubicBezTo>
                  <a:pt x="4012" y="5809"/>
                  <a:pt x="4019" y="5808"/>
                  <a:pt x="4025" y="5807"/>
                </a:cubicBezTo>
                <a:lnTo>
                  <a:pt x="4030" y="5806"/>
                </a:lnTo>
                <a:lnTo>
                  <a:pt x="4040" y="5805"/>
                </a:lnTo>
                <a:cubicBezTo>
                  <a:pt x="4044" y="5806"/>
                  <a:pt x="4033" y="5812"/>
                  <a:pt x="3977" y="5832"/>
                </a:cubicBezTo>
                <a:lnTo>
                  <a:pt x="3899" y="5852"/>
                </a:lnTo>
                <a:lnTo>
                  <a:pt x="3860" y="5861"/>
                </a:lnTo>
                <a:lnTo>
                  <a:pt x="3820" y="5869"/>
                </a:lnTo>
                <a:cubicBezTo>
                  <a:pt x="3790" y="5874"/>
                  <a:pt x="3759" y="5882"/>
                  <a:pt x="3725" y="5886"/>
                </a:cubicBezTo>
                <a:cubicBezTo>
                  <a:pt x="3692" y="5891"/>
                  <a:pt x="3657" y="5896"/>
                  <a:pt x="3622" y="5903"/>
                </a:cubicBezTo>
                <a:cubicBezTo>
                  <a:pt x="3587" y="5909"/>
                  <a:pt x="3550" y="5912"/>
                  <a:pt x="3514" y="5917"/>
                </a:cubicBezTo>
                <a:lnTo>
                  <a:pt x="3459" y="5924"/>
                </a:lnTo>
                <a:cubicBezTo>
                  <a:pt x="3440" y="5926"/>
                  <a:pt x="3422" y="5926"/>
                  <a:pt x="3403" y="5928"/>
                </a:cubicBezTo>
                <a:cubicBezTo>
                  <a:pt x="3401" y="5932"/>
                  <a:pt x="3400" y="5935"/>
                  <a:pt x="3401" y="5939"/>
                </a:cubicBezTo>
                <a:cubicBezTo>
                  <a:pt x="3403" y="5943"/>
                  <a:pt x="3382" y="5948"/>
                  <a:pt x="3308" y="5952"/>
                </a:cubicBezTo>
                <a:lnTo>
                  <a:pt x="3303" y="5958"/>
                </a:lnTo>
                <a:lnTo>
                  <a:pt x="3308" y="5952"/>
                </a:lnTo>
                <a:cubicBezTo>
                  <a:pt x="3305" y="5951"/>
                  <a:pt x="3301" y="5949"/>
                  <a:pt x="3274" y="5949"/>
                </a:cubicBezTo>
                <a:cubicBezTo>
                  <a:pt x="3246" y="5945"/>
                  <a:pt x="3292" y="5940"/>
                  <a:pt x="3316" y="5935"/>
                </a:cubicBezTo>
                <a:cubicBezTo>
                  <a:pt x="3311" y="5935"/>
                  <a:pt x="3311" y="5934"/>
                  <a:pt x="3316" y="5933"/>
                </a:cubicBezTo>
                <a:cubicBezTo>
                  <a:pt x="3302" y="5933"/>
                  <a:pt x="3287" y="5933"/>
                  <a:pt x="3272" y="5933"/>
                </a:cubicBezTo>
                <a:cubicBezTo>
                  <a:pt x="3247" y="5930"/>
                  <a:pt x="3166" y="5930"/>
                  <a:pt x="3231" y="5923"/>
                </a:cubicBezTo>
                <a:cubicBezTo>
                  <a:pt x="3225" y="5917"/>
                  <a:pt x="3222" y="5913"/>
                  <a:pt x="3324" y="5906"/>
                </a:cubicBezTo>
                <a:cubicBezTo>
                  <a:pt x="3359" y="5903"/>
                  <a:pt x="3398" y="5899"/>
                  <a:pt x="3384" y="5896"/>
                </a:cubicBezTo>
                <a:cubicBezTo>
                  <a:pt x="3371" y="5895"/>
                  <a:pt x="3358" y="5895"/>
                  <a:pt x="3345" y="5896"/>
                </a:cubicBezTo>
                <a:cubicBezTo>
                  <a:pt x="3328" y="5897"/>
                  <a:pt x="3306" y="5899"/>
                  <a:pt x="3283" y="5899"/>
                </a:cubicBezTo>
                <a:lnTo>
                  <a:pt x="3165" y="5902"/>
                </a:lnTo>
                <a:lnTo>
                  <a:pt x="3046" y="5899"/>
                </a:lnTo>
                <a:cubicBezTo>
                  <a:pt x="3035" y="5899"/>
                  <a:pt x="3023" y="5899"/>
                  <a:pt x="3012" y="5899"/>
                </a:cubicBezTo>
                <a:lnTo>
                  <a:pt x="2978" y="5894"/>
                </a:lnTo>
                <a:lnTo>
                  <a:pt x="2981" y="5891"/>
                </a:lnTo>
                <a:cubicBezTo>
                  <a:pt x="2966" y="5886"/>
                  <a:pt x="3016" y="5884"/>
                  <a:pt x="2917" y="5875"/>
                </a:cubicBezTo>
                <a:cubicBezTo>
                  <a:pt x="2895" y="5874"/>
                  <a:pt x="2873" y="5871"/>
                  <a:pt x="2851" y="5868"/>
                </a:cubicBezTo>
                <a:lnTo>
                  <a:pt x="2771" y="5860"/>
                </a:lnTo>
                <a:cubicBezTo>
                  <a:pt x="2744" y="5857"/>
                  <a:pt x="2717" y="5852"/>
                  <a:pt x="2691" y="5847"/>
                </a:cubicBezTo>
                <a:cubicBezTo>
                  <a:pt x="2665" y="5842"/>
                  <a:pt x="2637" y="5838"/>
                  <a:pt x="2610" y="5832"/>
                </a:cubicBezTo>
                <a:lnTo>
                  <a:pt x="2530" y="5814"/>
                </a:lnTo>
                <a:cubicBezTo>
                  <a:pt x="2495" y="5806"/>
                  <a:pt x="2462" y="5795"/>
                  <a:pt x="2429" y="5785"/>
                </a:cubicBezTo>
                <a:cubicBezTo>
                  <a:pt x="2395" y="5774"/>
                  <a:pt x="2361" y="5765"/>
                  <a:pt x="2325" y="5752"/>
                </a:cubicBezTo>
                <a:lnTo>
                  <a:pt x="2265" y="5723"/>
                </a:lnTo>
                <a:cubicBezTo>
                  <a:pt x="2244" y="5715"/>
                  <a:pt x="2220" y="5705"/>
                  <a:pt x="2206" y="5698"/>
                </a:cubicBezTo>
                <a:cubicBezTo>
                  <a:pt x="2170" y="5679"/>
                  <a:pt x="2120" y="5657"/>
                  <a:pt x="2078" y="5642"/>
                </a:cubicBezTo>
                <a:cubicBezTo>
                  <a:pt x="2036" y="5627"/>
                  <a:pt x="2088" y="5655"/>
                  <a:pt x="2131" y="5675"/>
                </a:cubicBezTo>
                <a:cubicBezTo>
                  <a:pt x="2213" y="5710"/>
                  <a:pt x="2203" y="5713"/>
                  <a:pt x="2198" y="5716"/>
                </a:cubicBezTo>
                <a:cubicBezTo>
                  <a:pt x="2174" y="5709"/>
                  <a:pt x="2148" y="5701"/>
                  <a:pt x="2123" y="5693"/>
                </a:cubicBezTo>
                <a:cubicBezTo>
                  <a:pt x="2098" y="5685"/>
                  <a:pt x="2071" y="5673"/>
                  <a:pt x="2043" y="5661"/>
                </a:cubicBezTo>
                <a:cubicBezTo>
                  <a:pt x="2012" y="5649"/>
                  <a:pt x="1982" y="5635"/>
                  <a:pt x="1953" y="5620"/>
                </a:cubicBezTo>
                <a:lnTo>
                  <a:pt x="1905" y="5594"/>
                </a:lnTo>
                <a:cubicBezTo>
                  <a:pt x="1888" y="5585"/>
                  <a:pt x="1871" y="5576"/>
                  <a:pt x="1853" y="5565"/>
                </a:cubicBezTo>
                <a:cubicBezTo>
                  <a:pt x="1821" y="5544"/>
                  <a:pt x="1792" y="5530"/>
                  <a:pt x="1764" y="5516"/>
                </a:cubicBezTo>
                <a:cubicBezTo>
                  <a:pt x="1703" y="5477"/>
                  <a:pt x="1671" y="5453"/>
                  <a:pt x="1695" y="5462"/>
                </a:cubicBezTo>
                <a:cubicBezTo>
                  <a:pt x="1706" y="5467"/>
                  <a:pt x="1730" y="5479"/>
                  <a:pt x="1701" y="5456"/>
                </a:cubicBezTo>
                <a:cubicBezTo>
                  <a:pt x="1689" y="5446"/>
                  <a:pt x="1672" y="5435"/>
                  <a:pt x="1653" y="5421"/>
                </a:cubicBezTo>
                <a:cubicBezTo>
                  <a:pt x="1635" y="5407"/>
                  <a:pt x="1614" y="5392"/>
                  <a:pt x="1590" y="5375"/>
                </a:cubicBezTo>
                <a:cubicBezTo>
                  <a:pt x="1575" y="5362"/>
                  <a:pt x="1558" y="5349"/>
                  <a:pt x="1543" y="5335"/>
                </a:cubicBezTo>
                <a:lnTo>
                  <a:pt x="1526" y="5313"/>
                </a:lnTo>
                <a:lnTo>
                  <a:pt x="1530" y="5301"/>
                </a:lnTo>
                <a:lnTo>
                  <a:pt x="1531" y="5300"/>
                </a:lnTo>
                <a:cubicBezTo>
                  <a:pt x="1548" y="5311"/>
                  <a:pt x="1564" y="5323"/>
                  <a:pt x="1582" y="5334"/>
                </a:cubicBezTo>
                <a:cubicBezTo>
                  <a:pt x="1617" y="5357"/>
                  <a:pt x="1648" y="5380"/>
                  <a:pt x="1684" y="5402"/>
                </a:cubicBezTo>
                <a:cubicBezTo>
                  <a:pt x="1720" y="5425"/>
                  <a:pt x="1752" y="5446"/>
                  <a:pt x="1788" y="5465"/>
                </a:cubicBezTo>
                <a:cubicBezTo>
                  <a:pt x="1823" y="5483"/>
                  <a:pt x="1858" y="5503"/>
                  <a:pt x="1898" y="5527"/>
                </a:cubicBezTo>
                <a:cubicBezTo>
                  <a:pt x="1884" y="5513"/>
                  <a:pt x="1868" y="5500"/>
                  <a:pt x="1851" y="5491"/>
                </a:cubicBezTo>
                <a:cubicBezTo>
                  <a:pt x="1825" y="5475"/>
                  <a:pt x="1790" y="5456"/>
                  <a:pt x="1752" y="5431"/>
                </a:cubicBezTo>
                <a:lnTo>
                  <a:pt x="1682" y="5386"/>
                </a:lnTo>
                <a:lnTo>
                  <a:pt x="1614" y="5338"/>
                </a:lnTo>
                <a:cubicBezTo>
                  <a:pt x="1600" y="5328"/>
                  <a:pt x="1586" y="5318"/>
                  <a:pt x="1572" y="5308"/>
                </a:cubicBezTo>
                <a:cubicBezTo>
                  <a:pt x="1551" y="5295"/>
                  <a:pt x="1531" y="5280"/>
                  <a:pt x="1511" y="5265"/>
                </a:cubicBezTo>
                <a:cubicBezTo>
                  <a:pt x="1499" y="5256"/>
                  <a:pt x="1486" y="5246"/>
                  <a:pt x="1473" y="5236"/>
                </a:cubicBezTo>
                <a:lnTo>
                  <a:pt x="1437" y="5206"/>
                </a:lnTo>
                <a:cubicBezTo>
                  <a:pt x="1436" y="5206"/>
                  <a:pt x="1436" y="5207"/>
                  <a:pt x="1435" y="5207"/>
                </a:cubicBezTo>
                <a:cubicBezTo>
                  <a:pt x="1414" y="5191"/>
                  <a:pt x="1392" y="5174"/>
                  <a:pt x="1369" y="5154"/>
                </a:cubicBezTo>
                <a:cubicBezTo>
                  <a:pt x="1348" y="5133"/>
                  <a:pt x="1325" y="5111"/>
                  <a:pt x="1302" y="5088"/>
                </a:cubicBezTo>
                <a:cubicBezTo>
                  <a:pt x="1294" y="5077"/>
                  <a:pt x="1286" y="5066"/>
                  <a:pt x="1279" y="5054"/>
                </a:cubicBezTo>
                <a:lnTo>
                  <a:pt x="1278" y="5045"/>
                </a:lnTo>
                <a:cubicBezTo>
                  <a:pt x="1287" y="5055"/>
                  <a:pt x="1297" y="5064"/>
                  <a:pt x="1307" y="5073"/>
                </a:cubicBezTo>
                <a:lnTo>
                  <a:pt x="1323" y="5081"/>
                </a:lnTo>
                <a:lnTo>
                  <a:pt x="1358" y="5107"/>
                </a:lnTo>
                <a:lnTo>
                  <a:pt x="1358" y="5107"/>
                </a:lnTo>
                <a:lnTo>
                  <a:pt x="1378" y="5127"/>
                </a:lnTo>
                <a:cubicBezTo>
                  <a:pt x="1410" y="5145"/>
                  <a:pt x="1441" y="5165"/>
                  <a:pt x="1470" y="5186"/>
                </a:cubicBezTo>
                <a:cubicBezTo>
                  <a:pt x="1522" y="5223"/>
                  <a:pt x="1644" y="5311"/>
                  <a:pt x="1636" y="5291"/>
                </a:cubicBezTo>
                <a:cubicBezTo>
                  <a:pt x="1635" y="5287"/>
                  <a:pt x="1691" y="5327"/>
                  <a:pt x="1722" y="5348"/>
                </a:cubicBezTo>
                <a:cubicBezTo>
                  <a:pt x="1754" y="5368"/>
                  <a:pt x="1786" y="5388"/>
                  <a:pt x="1814" y="5405"/>
                </a:cubicBezTo>
                <a:cubicBezTo>
                  <a:pt x="1838" y="5418"/>
                  <a:pt x="1862" y="5431"/>
                  <a:pt x="1888" y="5441"/>
                </a:cubicBezTo>
                <a:cubicBezTo>
                  <a:pt x="1899" y="5440"/>
                  <a:pt x="1910" y="5440"/>
                  <a:pt x="1921" y="5441"/>
                </a:cubicBezTo>
                <a:cubicBezTo>
                  <a:pt x="1940" y="5445"/>
                  <a:pt x="1944" y="5442"/>
                  <a:pt x="1873" y="5397"/>
                </a:cubicBezTo>
                <a:cubicBezTo>
                  <a:pt x="1845" y="5380"/>
                  <a:pt x="1815" y="5359"/>
                  <a:pt x="1782" y="5337"/>
                </a:cubicBezTo>
                <a:cubicBezTo>
                  <a:pt x="1766" y="5326"/>
                  <a:pt x="1749" y="5316"/>
                  <a:pt x="1732" y="5305"/>
                </a:cubicBezTo>
                <a:lnTo>
                  <a:pt x="1682" y="5270"/>
                </a:lnTo>
                <a:cubicBezTo>
                  <a:pt x="1635" y="5240"/>
                  <a:pt x="1590" y="5207"/>
                  <a:pt x="1547" y="5172"/>
                </a:cubicBezTo>
                <a:cubicBezTo>
                  <a:pt x="1539" y="5167"/>
                  <a:pt x="1531" y="5161"/>
                  <a:pt x="1523" y="5155"/>
                </a:cubicBezTo>
                <a:lnTo>
                  <a:pt x="1413" y="5061"/>
                </a:lnTo>
                <a:cubicBezTo>
                  <a:pt x="1384" y="5029"/>
                  <a:pt x="1355" y="5001"/>
                  <a:pt x="1326" y="4971"/>
                </a:cubicBezTo>
                <a:cubicBezTo>
                  <a:pt x="1298" y="4941"/>
                  <a:pt x="1268" y="4914"/>
                  <a:pt x="1238" y="4881"/>
                </a:cubicBezTo>
                <a:cubicBezTo>
                  <a:pt x="1216" y="4857"/>
                  <a:pt x="1195" y="4838"/>
                  <a:pt x="1174" y="4815"/>
                </a:cubicBezTo>
                <a:cubicBezTo>
                  <a:pt x="1163" y="4803"/>
                  <a:pt x="1153" y="4790"/>
                  <a:pt x="1141" y="4776"/>
                </a:cubicBezTo>
                <a:lnTo>
                  <a:pt x="1102" y="4727"/>
                </a:lnTo>
                <a:lnTo>
                  <a:pt x="1115" y="4751"/>
                </a:lnTo>
                <a:lnTo>
                  <a:pt x="1152" y="4801"/>
                </a:lnTo>
                <a:lnTo>
                  <a:pt x="1115" y="4751"/>
                </a:lnTo>
                <a:lnTo>
                  <a:pt x="1102" y="4727"/>
                </a:lnTo>
                <a:lnTo>
                  <a:pt x="1101" y="4726"/>
                </a:lnTo>
                <a:cubicBezTo>
                  <a:pt x="1066" y="4665"/>
                  <a:pt x="1028" y="4605"/>
                  <a:pt x="985" y="4549"/>
                </a:cubicBezTo>
                <a:lnTo>
                  <a:pt x="970" y="4521"/>
                </a:lnTo>
                <a:cubicBezTo>
                  <a:pt x="966" y="4512"/>
                  <a:pt x="962" y="4505"/>
                  <a:pt x="959" y="4498"/>
                </a:cubicBezTo>
                <a:cubicBezTo>
                  <a:pt x="955" y="4488"/>
                  <a:pt x="951" y="4478"/>
                  <a:pt x="948" y="4468"/>
                </a:cubicBezTo>
                <a:cubicBezTo>
                  <a:pt x="944" y="4455"/>
                  <a:pt x="950" y="4457"/>
                  <a:pt x="964" y="4473"/>
                </a:cubicBezTo>
                <a:cubicBezTo>
                  <a:pt x="973" y="4483"/>
                  <a:pt x="980" y="4494"/>
                  <a:pt x="987" y="4506"/>
                </a:cubicBezTo>
                <a:cubicBezTo>
                  <a:pt x="997" y="4519"/>
                  <a:pt x="1006" y="4533"/>
                  <a:pt x="1017" y="4550"/>
                </a:cubicBezTo>
                <a:lnTo>
                  <a:pt x="1047" y="4600"/>
                </a:lnTo>
                <a:cubicBezTo>
                  <a:pt x="1058" y="4617"/>
                  <a:pt x="1070" y="4633"/>
                  <a:pt x="1081" y="4649"/>
                </a:cubicBezTo>
                <a:cubicBezTo>
                  <a:pt x="1096" y="4674"/>
                  <a:pt x="1113" y="4697"/>
                  <a:pt x="1133" y="4719"/>
                </a:cubicBezTo>
                <a:cubicBezTo>
                  <a:pt x="1139" y="4723"/>
                  <a:pt x="1136" y="4718"/>
                  <a:pt x="1129" y="4707"/>
                </a:cubicBezTo>
                <a:cubicBezTo>
                  <a:pt x="1122" y="4696"/>
                  <a:pt x="1113" y="4681"/>
                  <a:pt x="1099" y="4661"/>
                </a:cubicBezTo>
                <a:cubicBezTo>
                  <a:pt x="1085" y="4641"/>
                  <a:pt x="1070" y="4622"/>
                  <a:pt x="1057" y="4601"/>
                </a:cubicBezTo>
                <a:cubicBezTo>
                  <a:pt x="1044" y="4580"/>
                  <a:pt x="1031" y="4560"/>
                  <a:pt x="1018" y="4540"/>
                </a:cubicBezTo>
                <a:cubicBezTo>
                  <a:pt x="991" y="4501"/>
                  <a:pt x="969" y="4460"/>
                  <a:pt x="944" y="4424"/>
                </a:cubicBezTo>
                <a:cubicBezTo>
                  <a:pt x="928" y="4400"/>
                  <a:pt x="914" y="4375"/>
                  <a:pt x="901" y="4349"/>
                </a:cubicBezTo>
                <a:cubicBezTo>
                  <a:pt x="886" y="4322"/>
                  <a:pt x="870" y="4292"/>
                  <a:pt x="857" y="4262"/>
                </a:cubicBezTo>
                <a:lnTo>
                  <a:pt x="866" y="4258"/>
                </a:lnTo>
                <a:lnTo>
                  <a:pt x="882" y="4284"/>
                </a:lnTo>
                <a:cubicBezTo>
                  <a:pt x="905" y="4328"/>
                  <a:pt x="925" y="4362"/>
                  <a:pt x="927" y="4358"/>
                </a:cubicBezTo>
                <a:cubicBezTo>
                  <a:pt x="928" y="4353"/>
                  <a:pt x="923" y="4334"/>
                  <a:pt x="894" y="4278"/>
                </a:cubicBezTo>
                <a:lnTo>
                  <a:pt x="885" y="4248"/>
                </a:lnTo>
                <a:cubicBezTo>
                  <a:pt x="862" y="4191"/>
                  <a:pt x="874" y="4206"/>
                  <a:pt x="851" y="4146"/>
                </a:cubicBezTo>
                <a:cubicBezTo>
                  <a:pt x="845" y="4127"/>
                  <a:pt x="840" y="4110"/>
                  <a:pt x="835" y="4091"/>
                </a:cubicBezTo>
                <a:lnTo>
                  <a:pt x="825" y="4062"/>
                </a:lnTo>
                <a:cubicBezTo>
                  <a:pt x="823" y="4056"/>
                  <a:pt x="822" y="4051"/>
                  <a:pt x="820" y="4045"/>
                </a:cubicBezTo>
                <a:lnTo>
                  <a:pt x="814" y="4025"/>
                </a:lnTo>
                <a:cubicBezTo>
                  <a:pt x="803" y="3990"/>
                  <a:pt x="792" y="3955"/>
                  <a:pt x="782" y="3920"/>
                </a:cubicBezTo>
                <a:lnTo>
                  <a:pt x="778" y="3914"/>
                </a:lnTo>
                <a:lnTo>
                  <a:pt x="782" y="3919"/>
                </a:lnTo>
                <a:lnTo>
                  <a:pt x="787" y="3917"/>
                </a:lnTo>
                <a:lnTo>
                  <a:pt x="801" y="3908"/>
                </a:lnTo>
                <a:lnTo>
                  <a:pt x="804" y="3900"/>
                </a:lnTo>
                <a:cubicBezTo>
                  <a:pt x="802" y="3894"/>
                  <a:pt x="800" y="3883"/>
                  <a:pt x="800" y="3880"/>
                </a:cubicBezTo>
                <a:cubicBezTo>
                  <a:pt x="796" y="3839"/>
                  <a:pt x="763" y="3688"/>
                  <a:pt x="756" y="3646"/>
                </a:cubicBezTo>
                <a:cubicBezTo>
                  <a:pt x="736" y="3554"/>
                  <a:pt x="745" y="3650"/>
                  <a:pt x="745" y="3683"/>
                </a:cubicBezTo>
                <a:cubicBezTo>
                  <a:pt x="745" y="3695"/>
                  <a:pt x="745" y="3701"/>
                  <a:pt x="742" y="3700"/>
                </a:cubicBezTo>
                <a:cubicBezTo>
                  <a:pt x="735" y="3691"/>
                  <a:pt x="731" y="3681"/>
                  <a:pt x="730" y="3670"/>
                </a:cubicBezTo>
                <a:cubicBezTo>
                  <a:pt x="724" y="3649"/>
                  <a:pt x="720" y="3627"/>
                  <a:pt x="717" y="3606"/>
                </a:cubicBezTo>
                <a:cubicBezTo>
                  <a:pt x="714" y="3583"/>
                  <a:pt x="710" y="3560"/>
                  <a:pt x="708" y="3538"/>
                </a:cubicBezTo>
                <a:cubicBezTo>
                  <a:pt x="710" y="3520"/>
                  <a:pt x="710" y="3502"/>
                  <a:pt x="710" y="3480"/>
                </a:cubicBezTo>
                <a:cubicBezTo>
                  <a:pt x="710" y="3469"/>
                  <a:pt x="710" y="3457"/>
                  <a:pt x="710" y="3444"/>
                </a:cubicBezTo>
                <a:cubicBezTo>
                  <a:pt x="710" y="3432"/>
                  <a:pt x="710" y="3418"/>
                  <a:pt x="710" y="3403"/>
                </a:cubicBezTo>
                <a:cubicBezTo>
                  <a:pt x="712" y="3396"/>
                  <a:pt x="716" y="3399"/>
                  <a:pt x="716" y="3369"/>
                </a:cubicBezTo>
                <a:cubicBezTo>
                  <a:pt x="717" y="3349"/>
                  <a:pt x="717" y="3329"/>
                  <a:pt x="716" y="3310"/>
                </a:cubicBezTo>
                <a:cubicBezTo>
                  <a:pt x="718" y="3284"/>
                  <a:pt x="719" y="3258"/>
                  <a:pt x="720" y="3229"/>
                </a:cubicBezTo>
                <a:cubicBezTo>
                  <a:pt x="721" y="3215"/>
                  <a:pt x="721" y="3200"/>
                  <a:pt x="722" y="3183"/>
                </a:cubicBezTo>
                <a:cubicBezTo>
                  <a:pt x="723" y="3167"/>
                  <a:pt x="723" y="3152"/>
                  <a:pt x="725" y="3132"/>
                </a:cubicBezTo>
                <a:cubicBezTo>
                  <a:pt x="727" y="3113"/>
                  <a:pt x="730" y="3094"/>
                  <a:pt x="732" y="3071"/>
                </a:cubicBezTo>
                <a:cubicBezTo>
                  <a:pt x="734" y="3048"/>
                  <a:pt x="739" y="3023"/>
                  <a:pt x="741" y="2991"/>
                </a:cubicBezTo>
                <a:lnTo>
                  <a:pt x="744" y="2985"/>
                </a:lnTo>
                <a:lnTo>
                  <a:pt x="747" y="2938"/>
                </a:lnTo>
                <a:lnTo>
                  <a:pt x="753" y="2891"/>
                </a:lnTo>
                <a:lnTo>
                  <a:pt x="748" y="2899"/>
                </a:lnTo>
                <a:cubicBezTo>
                  <a:pt x="745" y="2915"/>
                  <a:pt x="743" y="2922"/>
                  <a:pt x="743" y="2917"/>
                </a:cubicBezTo>
                <a:lnTo>
                  <a:pt x="737" y="2926"/>
                </a:lnTo>
                <a:cubicBezTo>
                  <a:pt x="734" y="2937"/>
                  <a:pt x="734" y="2947"/>
                  <a:pt x="732" y="2958"/>
                </a:cubicBezTo>
                <a:lnTo>
                  <a:pt x="727" y="2938"/>
                </a:lnTo>
                <a:lnTo>
                  <a:pt x="727" y="2938"/>
                </a:lnTo>
                <a:cubicBezTo>
                  <a:pt x="722" y="2982"/>
                  <a:pt x="715" y="3027"/>
                  <a:pt x="712" y="3059"/>
                </a:cubicBezTo>
                <a:cubicBezTo>
                  <a:pt x="709" y="3091"/>
                  <a:pt x="705" y="3110"/>
                  <a:pt x="700" y="3099"/>
                </a:cubicBezTo>
                <a:cubicBezTo>
                  <a:pt x="697" y="3096"/>
                  <a:pt x="695" y="3121"/>
                  <a:pt x="694" y="3161"/>
                </a:cubicBezTo>
                <a:cubicBezTo>
                  <a:pt x="694" y="3181"/>
                  <a:pt x="694" y="3201"/>
                  <a:pt x="694" y="3216"/>
                </a:cubicBezTo>
                <a:cubicBezTo>
                  <a:pt x="694" y="3230"/>
                  <a:pt x="693" y="3239"/>
                  <a:pt x="691" y="3238"/>
                </a:cubicBezTo>
                <a:cubicBezTo>
                  <a:pt x="690" y="3218"/>
                  <a:pt x="690" y="3198"/>
                  <a:pt x="690" y="3179"/>
                </a:cubicBezTo>
                <a:cubicBezTo>
                  <a:pt x="692" y="3118"/>
                  <a:pt x="692" y="3074"/>
                  <a:pt x="692" y="3049"/>
                </a:cubicBezTo>
                <a:cubicBezTo>
                  <a:pt x="692" y="3024"/>
                  <a:pt x="689" y="3018"/>
                  <a:pt x="683" y="3034"/>
                </a:cubicBezTo>
                <a:cubicBezTo>
                  <a:pt x="678" y="3044"/>
                  <a:pt x="671" y="3066"/>
                  <a:pt x="676" y="2977"/>
                </a:cubicBezTo>
                <a:lnTo>
                  <a:pt x="665" y="2977"/>
                </a:lnTo>
                <a:cubicBezTo>
                  <a:pt x="662" y="3005"/>
                  <a:pt x="662" y="3034"/>
                  <a:pt x="663" y="3062"/>
                </a:cubicBezTo>
                <a:cubicBezTo>
                  <a:pt x="664" y="3092"/>
                  <a:pt x="664" y="3122"/>
                  <a:pt x="663" y="3152"/>
                </a:cubicBezTo>
                <a:cubicBezTo>
                  <a:pt x="659" y="3160"/>
                  <a:pt x="657" y="3170"/>
                  <a:pt x="656" y="3179"/>
                </a:cubicBezTo>
                <a:cubicBezTo>
                  <a:pt x="656" y="3201"/>
                  <a:pt x="658" y="3223"/>
                  <a:pt x="661" y="3244"/>
                </a:cubicBezTo>
                <a:cubicBezTo>
                  <a:pt x="662" y="3276"/>
                  <a:pt x="662" y="3302"/>
                  <a:pt x="662" y="3325"/>
                </a:cubicBezTo>
                <a:cubicBezTo>
                  <a:pt x="663" y="3347"/>
                  <a:pt x="664" y="3369"/>
                  <a:pt x="664" y="3391"/>
                </a:cubicBezTo>
                <a:lnTo>
                  <a:pt x="660" y="3391"/>
                </a:lnTo>
                <a:lnTo>
                  <a:pt x="657" y="3364"/>
                </a:lnTo>
                <a:cubicBezTo>
                  <a:pt x="653" y="3302"/>
                  <a:pt x="652" y="3267"/>
                  <a:pt x="649" y="3242"/>
                </a:cubicBezTo>
                <a:cubicBezTo>
                  <a:pt x="646" y="3217"/>
                  <a:pt x="642" y="3202"/>
                  <a:pt x="639" y="3184"/>
                </a:cubicBezTo>
                <a:cubicBezTo>
                  <a:pt x="640" y="3156"/>
                  <a:pt x="641" y="3128"/>
                  <a:pt x="641" y="3100"/>
                </a:cubicBezTo>
                <a:cubicBezTo>
                  <a:pt x="647" y="3070"/>
                  <a:pt x="650" y="3039"/>
                  <a:pt x="650" y="3009"/>
                </a:cubicBezTo>
                <a:cubicBezTo>
                  <a:pt x="646" y="3004"/>
                  <a:pt x="643" y="2988"/>
                  <a:pt x="648" y="2920"/>
                </a:cubicBezTo>
                <a:cubicBezTo>
                  <a:pt x="654" y="2877"/>
                  <a:pt x="656" y="2837"/>
                  <a:pt x="663" y="2797"/>
                </a:cubicBezTo>
                <a:cubicBezTo>
                  <a:pt x="670" y="2757"/>
                  <a:pt x="676" y="2717"/>
                  <a:pt x="683" y="2677"/>
                </a:cubicBezTo>
                <a:lnTo>
                  <a:pt x="703" y="2592"/>
                </a:lnTo>
                <a:lnTo>
                  <a:pt x="711" y="2586"/>
                </a:lnTo>
                <a:cubicBezTo>
                  <a:pt x="719" y="2577"/>
                  <a:pt x="725" y="2567"/>
                  <a:pt x="728" y="2556"/>
                </a:cubicBezTo>
                <a:cubicBezTo>
                  <a:pt x="743" y="2519"/>
                  <a:pt x="755" y="2481"/>
                  <a:pt x="765" y="2443"/>
                </a:cubicBezTo>
                <a:cubicBezTo>
                  <a:pt x="781" y="2397"/>
                  <a:pt x="794" y="2370"/>
                  <a:pt x="798" y="2371"/>
                </a:cubicBezTo>
                <a:cubicBezTo>
                  <a:pt x="789" y="2409"/>
                  <a:pt x="784" y="2434"/>
                  <a:pt x="761" y="2511"/>
                </a:cubicBezTo>
                <a:cubicBezTo>
                  <a:pt x="766" y="2512"/>
                  <a:pt x="774" y="2496"/>
                  <a:pt x="786" y="2467"/>
                </a:cubicBezTo>
                <a:lnTo>
                  <a:pt x="795" y="2443"/>
                </a:lnTo>
                <a:cubicBezTo>
                  <a:pt x="798" y="2435"/>
                  <a:pt x="802" y="2425"/>
                  <a:pt x="806" y="2415"/>
                </a:cubicBezTo>
                <a:cubicBezTo>
                  <a:pt x="814" y="2395"/>
                  <a:pt x="823" y="2373"/>
                  <a:pt x="832" y="2348"/>
                </a:cubicBezTo>
                <a:cubicBezTo>
                  <a:pt x="836" y="2334"/>
                  <a:pt x="842" y="2320"/>
                  <a:pt x="847" y="2306"/>
                </a:cubicBezTo>
                <a:lnTo>
                  <a:pt x="863" y="2265"/>
                </a:lnTo>
                <a:cubicBezTo>
                  <a:pt x="880" y="2220"/>
                  <a:pt x="900" y="2176"/>
                  <a:pt x="920" y="2132"/>
                </a:cubicBezTo>
                <a:cubicBezTo>
                  <a:pt x="976" y="2045"/>
                  <a:pt x="1050" y="1911"/>
                  <a:pt x="1156" y="1764"/>
                </a:cubicBezTo>
                <a:lnTo>
                  <a:pt x="1196" y="1716"/>
                </a:lnTo>
                <a:cubicBezTo>
                  <a:pt x="1171" y="1760"/>
                  <a:pt x="1172" y="1770"/>
                  <a:pt x="1201" y="1734"/>
                </a:cubicBezTo>
                <a:cubicBezTo>
                  <a:pt x="1254" y="1668"/>
                  <a:pt x="1222" y="1695"/>
                  <a:pt x="1247" y="1660"/>
                </a:cubicBezTo>
                <a:lnTo>
                  <a:pt x="1253" y="1651"/>
                </a:lnTo>
                <a:lnTo>
                  <a:pt x="1269" y="1631"/>
                </a:lnTo>
                <a:cubicBezTo>
                  <a:pt x="1293" y="1600"/>
                  <a:pt x="1319" y="1571"/>
                  <a:pt x="1345" y="1542"/>
                </a:cubicBezTo>
                <a:cubicBezTo>
                  <a:pt x="1371" y="1513"/>
                  <a:pt x="1398" y="1486"/>
                  <a:pt x="1425" y="1458"/>
                </a:cubicBezTo>
                <a:cubicBezTo>
                  <a:pt x="1453" y="1433"/>
                  <a:pt x="1484" y="1405"/>
                  <a:pt x="1518" y="1377"/>
                </a:cubicBezTo>
                <a:cubicBezTo>
                  <a:pt x="1552" y="1350"/>
                  <a:pt x="1588" y="1321"/>
                  <a:pt x="1623" y="1293"/>
                </a:cubicBezTo>
                <a:cubicBezTo>
                  <a:pt x="1644" y="1279"/>
                  <a:pt x="1663" y="1264"/>
                  <a:pt x="1681" y="1247"/>
                </a:cubicBezTo>
                <a:cubicBezTo>
                  <a:pt x="1690" y="1237"/>
                  <a:pt x="1666" y="1254"/>
                  <a:pt x="1657" y="1260"/>
                </a:cubicBezTo>
                <a:cubicBezTo>
                  <a:pt x="1620" y="1279"/>
                  <a:pt x="1537" y="1356"/>
                  <a:pt x="1507" y="1375"/>
                </a:cubicBezTo>
                <a:cubicBezTo>
                  <a:pt x="1479" y="1403"/>
                  <a:pt x="1451" y="1428"/>
                  <a:pt x="1424" y="1455"/>
                </a:cubicBezTo>
                <a:lnTo>
                  <a:pt x="1398" y="1477"/>
                </a:lnTo>
                <a:lnTo>
                  <a:pt x="1352" y="1522"/>
                </a:lnTo>
                <a:cubicBezTo>
                  <a:pt x="1337" y="1538"/>
                  <a:pt x="1323" y="1554"/>
                  <a:pt x="1308" y="1570"/>
                </a:cubicBezTo>
                <a:lnTo>
                  <a:pt x="1264" y="1618"/>
                </a:lnTo>
                <a:lnTo>
                  <a:pt x="1223" y="1668"/>
                </a:lnTo>
                <a:cubicBezTo>
                  <a:pt x="1209" y="1687"/>
                  <a:pt x="1197" y="1700"/>
                  <a:pt x="1189" y="1710"/>
                </a:cubicBezTo>
                <a:cubicBezTo>
                  <a:pt x="1184" y="1717"/>
                  <a:pt x="1178" y="1724"/>
                  <a:pt x="1172" y="1730"/>
                </a:cubicBezTo>
                <a:cubicBezTo>
                  <a:pt x="1165" y="1738"/>
                  <a:pt x="1163" y="1736"/>
                  <a:pt x="1158" y="1739"/>
                </a:cubicBezTo>
                <a:cubicBezTo>
                  <a:pt x="1165" y="1727"/>
                  <a:pt x="1172" y="1715"/>
                  <a:pt x="1180" y="1703"/>
                </a:cubicBezTo>
                <a:cubicBezTo>
                  <a:pt x="1189" y="1691"/>
                  <a:pt x="1198" y="1679"/>
                  <a:pt x="1207" y="1667"/>
                </a:cubicBezTo>
                <a:lnTo>
                  <a:pt x="1235" y="1629"/>
                </a:lnTo>
                <a:cubicBezTo>
                  <a:pt x="1245" y="1616"/>
                  <a:pt x="1254" y="1602"/>
                  <a:pt x="1265" y="1590"/>
                </a:cubicBezTo>
                <a:cubicBezTo>
                  <a:pt x="1286" y="1568"/>
                  <a:pt x="1304" y="1544"/>
                  <a:pt x="1321" y="1519"/>
                </a:cubicBezTo>
                <a:cubicBezTo>
                  <a:pt x="1347" y="1490"/>
                  <a:pt x="1375" y="1461"/>
                  <a:pt x="1396" y="1437"/>
                </a:cubicBezTo>
                <a:lnTo>
                  <a:pt x="1422" y="1407"/>
                </a:lnTo>
                <a:cubicBezTo>
                  <a:pt x="1427" y="1403"/>
                  <a:pt x="1430" y="1397"/>
                  <a:pt x="1433" y="1390"/>
                </a:cubicBezTo>
                <a:cubicBezTo>
                  <a:pt x="1466" y="1358"/>
                  <a:pt x="1481" y="1336"/>
                  <a:pt x="1504" y="1313"/>
                </a:cubicBezTo>
                <a:cubicBezTo>
                  <a:pt x="1516" y="1302"/>
                  <a:pt x="1528" y="1289"/>
                  <a:pt x="1544" y="1275"/>
                </a:cubicBezTo>
                <a:cubicBezTo>
                  <a:pt x="1551" y="1267"/>
                  <a:pt x="1561" y="1259"/>
                  <a:pt x="1571" y="1250"/>
                </a:cubicBezTo>
                <a:cubicBezTo>
                  <a:pt x="1582" y="1241"/>
                  <a:pt x="1594" y="1233"/>
                  <a:pt x="1608" y="1222"/>
                </a:cubicBezTo>
                <a:lnTo>
                  <a:pt x="1654" y="1186"/>
                </a:lnTo>
                <a:cubicBezTo>
                  <a:pt x="1652" y="1182"/>
                  <a:pt x="1641" y="1187"/>
                  <a:pt x="1621" y="1201"/>
                </a:cubicBezTo>
                <a:cubicBezTo>
                  <a:pt x="1589" y="1222"/>
                  <a:pt x="1559" y="1246"/>
                  <a:pt x="1530" y="1272"/>
                </a:cubicBezTo>
                <a:lnTo>
                  <a:pt x="1485" y="1308"/>
                </a:lnTo>
                <a:cubicBezTo>
                  <a:pt x="1453" y="1333"/>
                  <a:pt x="1424" y="1360"/>
                  <a:pt x="1393" y="1385"/>
                </a:cubicBezTo>
                <a:lnTo>
                  <a:pt x="1379" y="1392"/>
                </a:lnTo>
                <a:lnTo>
                  <a:pt x="1384" y="1381"/>
                </a:lnTo>
                <a:cubicBezTo>
                  <a:pt x="1413" y="1354"/>
                  <a:pt x="1441" y="1326"/>
                  <a:pt x="1466" y="1296"/>
                </a:cubicBezTo>
                <a:cubicBezTo>
                  <a:pt x="1470" y="1290"/>
                  <a:pt x="1462" y="1294"/>
                  <a:pt x="1452" y="1303"/>
                </a:cubicBezTo>
                <a:lnTo>
                  <a:pt x="1415" y="1334"/>
                </a:lnTo>
                <a:cubicBezTo>
                  <a:pt x="1393" y="1352"/>
                  <a:pt x="1367" y="1372"/>
                  <a:pt x="1349" y="1387"/>
                </a:cubicBezTo>
                <a:cubicBezTo>
                  <a:pt x="1332" y="1401"/>
                  <a:pt x="1320" y="1410"/>
                  <a:pt x="1322" y="1401"/>
                </a:cubicBezTo>
                <a:lnTo>
                  <a:pt x="1354" y="1369"/>
                </a:lnTo>
                <a:lnTo>
                  <a:pt x="1388" y="1340"/>
                </a:lnTo>
                <a:cubicBezTo>
                  <a:pt x="1410" y="1319"/>
                  <a:pt x="1431" y="1298"/>
                  <a:pt x="1454" y="1278"/>
                </a:cubicBezTo>
                <a:lnTo>
                  <a:pt x="1512" y="1228"/>
                </a:lnTo>
                <a:cubicBezTo>
                  <a:pt x="1515" y="1239"/>
                  <a:pt x="1616" y="1161"/>
                  <a:pt x="1683" y="1124"/>
                </a:cubicBezTo>
                <a:lnTo>
                  <a:pt x="1728" y="1079"/>
                </a:lnTo>
                <a:cubicBezTo>
                  <a:pt x="1768" y="1051"/>
                  <a:pt x="1775" y="1045"/>
                  <a:pt x="1776" y="1041"/>
                </a:cubicBezTo>
                <a:cubicBezTo>
                  <a:pt x="1799" y="1025"/>
                  <a:pt x="1819" y="1012"/>
                  <a:pt x="1840" y="999"/>
                </a:cubicBezTo>
                <a:cubicBezTo>
                  <a:pt x="1861" y="987"/>
                  <a:pt x="1881" y="977"/>
                  <a:pt x="1901" y="967"/>
                </a:cubicBezTo>
                <a:cubicBezTo>
                  <a:pt x="1910" y="968"/>
                  <a:pt x="1934" y="955"/>
                  <a:pt x="1964" y="939"/>
                </a:cubicBezTo>
                <a:cubicBezTo>
                  <a:pt x="1995" y="923"/>
                  <a:pt x="2032" y="903"/>
                  <a:pt x="2065" y="886"/>
                </a:cubicBezTo>
                <a:lnTo>
                  <a:pt x="2119" y="867"/>
                </a:lnTo>
                <a:lnTo>
                  <a:pt x="2121" y="871"/>
                </a:lnTo>
                <a:cubicBezTo>
                  <a:pt x="2087" y="890"/>
                  <a:pt x="2119" y="876"/>
                  <a:pt x="2152" y="862"/>
                </a:cubicBezTo>
                <a:cubicBezTo>
                  <a:pt x="2169" y="854"/>
                  <a:pt x="2186" y="846"/>
                  <a:pt x="2203" y="840"/>
                </a:cubicBezTo>
                <a:lnTo>
                  <a:pt x="2297" y="808"/>
                </a:lnTo>
                <a:lnTo>
                  <a:pt x="2391" y="781"/>
                </a:lnTo>
                <a:cubicBezTo>
                  <a:pt x="2422" y="771"/>
                  <a:pt x="2455" y="765"/>
                  <a:pt x="2487" y="757"/>
                </a:cubicBezTo>
                <a:lnTo>
                  <a:pt x="2534" y="746"/>
                </a:lnTo>
                <a:cubicBezTo>
                  <a:pt x="2550" y="742"/>
                  <a:pt x="2566" y="740"/>
                  <a:pt x="2582" y="737"/>
                </a:cubicBezTo>
                <a:lnTo>
                  <a:pt x="2640" y="723"/>
                </a:lnTo>
                <a:cubicBezTo>
                  <a:pt x="2641" y="721"/>
                  <a:pt x="2657" y="714"/>
                  <a:pt x="2693" y="708"/>
                </a:cubicBezTo>
                <a:lnTo>
                  <a:pt x="2692" y="704"/>
                </a:lnTo>
                <a:cubicBezTo>
                  <a:pt x="2647" y="710"/>
                  <a:pt x="2641" y="711"/>
                  <a:pt x="2656" y="704"/>
                </a:cubicBezTo>
                <a:cubicBezTo>
                  <a:pt x="2664" y="700"/>
                  <a:pt x="2668" y="698"/>
                  <a:pt x="2665" y="697"/>
                </a:cubicBezTo>
                <a:cubicBezTo>
                  <a:pt x="2655" y="697"/>
                  <a:pt x="2645" y="698"/>
                  <a:pt x="2635" y="700"/>
                </a:cubicBezTo>
                <a:lnTo>
                  <a:pt x="2641" y="694"/>
                </a:lnTo>
                <a:cubicBezTo>
                  <a:pt x="2583" y="702"/>
                  <a:pt x="2577" y="696"/>
                  <a:pt x="2566" y="692"/>
                </a:cubicBezTo>
                <a:cubicBezTo>
                  <a:pt x="2555" y="688"/>
                  <a:pt x="2555" y="681"/>
                  <a:pt x="2546" y="677"/>
                </a:cubicBezTo>
                <a:cubicBezTo>
                  <a:pt x="2539" y="674"/>
                  <a:pt x="2531" y="672"/>
                  <a:pt x="2523" y="672"/>
                </a:cubicBezTo>
                <a:cubicBezTo>
                  <a:pt x="2506" y="673"/>
                  <a:pt x="2489" y="674"/>
                  <a:pt x="2472" y="677"/>
                </a:cubicBezTo>
                <a:lnTo>
                  <a:pt x="2482" y="666"/>
                </a:lnTo>
                <a:cubicBezTo>
                  <a:pt x="2505" y="656"/>
                  <a:pt x="2503" y="652"/>
                  <a:pt x="2506" y="647"/>
                </a:cubicBezTo>
                <a:cubicBezTo>
                  <a:pt x="2508" y="642"/>
                  <a:pt x="2514" y="636"/>
                  <a:pt x="2551" y="624"/>
                </a:cubicBezTo>
                <a:cubicBezTo>
                  <a:pt x="2503" y="631"/>
                  <a:pt x="2507" y="626"/>
                  <a:pt x="2531" y="615"/>
                </a:cubicBezTo>
                <a:lnTo>
                  <a:pt x="2598" y="598"/>
                </a:lnTo>
                <a:cubicBezTo>
                  <a:pt x="2617" y="593"/>
                  <a:pt x="2636" y="589"/>
                  <a:pt x="2656" y="587"/>
                </a:cubicBezTo>
                <a:cubicBezTo>
                  <a:pt x="2681" y="582"/>
                  <a:pt x="2707" y="580"/>
                  <a:pt x="2734" y="580"/>
                </a:cubicBezTo>
                <a:lnTo>
                  <a:pt x="2739" y="585"/>
                </a:lnTo>
                <a:cubicBezTo>
                  <a:pt x="2770" y="578"/>
                  <a:pt x="2801" y="575"/>
                  <a:pt x="2832" y="571"/>
                </a:cubicBezTo>
                <a:lnTo>
                  <a:pt x="2864" y="565"/>
                </a:lnTo>
                <a:cubicBezTo>
                  <a:pt x="2878" y="563"/>
                  <a:pt x="2893" y="560"/>
                  <a:pt x="2908" y="559"/>
                </a:cubicBezTo>
                <a:lnTo>
                  <a:pt x="2952" y="556"/>
                </a:lnTo>
                <a:lnTo>
                  <a:pt x="3008" y="550"/>
                </a:lnTo>
                <a:cubicBezTo>
                  <a:pt x="3025" y="548"/>
                  <a:pt x="3040" y="546"/>
                  <a:pt x="3054" y="546"/>
                </a:cubicBezTo>
                <a:cubicBezTo>
                  <a:pt x="3081" y="543"/>
                  <a:pt x="3102" y="541"/>
                  <a:pt x="3119" y="538"/>
                </a:cubicBezTo>
                <a:cubicBezTo>
                  <a:pt x="3141" y="535"/>
                  <a:pt x="3163" y="530"/>
                  <a:pt x="3184" y="523"/>
                </a:cubicBezTo>
                <a:cubicBezTo>
                  <a:pt x="3219" y="517"/>
                  <a:pt x="3255" y="515"/>
                  <a:pt x="3291" y="517"/>
                </a:cubicBezTo>
                <a:cubicBezTo>
                  <a:pt x="3336" y="519"/>
                  <a:pt x="3389" y="525"/>
                  <a:pt x="3397" y="520"/>
                </a:cubicBezTo>
                <a:cubicBezTo>
                  <a:pt x="3410" y="519"/>
                  <a:pt x="3424" y="519"/>
                  <a:pt x="3439" y="519"/>
                </a:cubicBezTo>
                <a:cubicBezTo>
                  <a:pt x="3455" y="519"/>
                  <a:pt x="3471" y="521"/>
                  <a:pt x="3489" y="522"/>
                </a:cubicBezTo>
                <a:lnTo>
                  <a:pt x="3548" y="527"/>
                </a:lnTo>
                <a:lnTo>
                  <a:pt x="3581" y="530"/>
                </a:lnTo>
                <a:lnTo>
                  <a:pt x="3617" y="536"/>
                </a:lnTo>
                <a:cubicBezTo>
                  <a:pt x="3672" y="546"/>
                  <a:pt x="3678" y="550"/>
                  <a:pt x="3680" y="554"/>
                </a:cubicBezTo>
                <a:lnTo>
                  <a:pt x="3614" y="547"/>
                </a:lnTo>
                <a:cubicBezTo>
                  <a:pt x="3595" y="545"/>
                  <a:pt x="3576" y="543"/>
                  <a:pt x="3556" y="543"/>
                </a:cubicBezTo>
                <a:cubicBezTo>
                  <a:pt x="3495" y="543"/>
                  <a:pt x="3404" y="538"/>
                  <a:pt x="3456" y="555"/>
                </a:cubicBezTo>
                <a:cubicBezTo>
                  <a:pt x="3503" y="560"/>
                  <a:pt x="3551" y="562"/>
                  <a:pt x="3583" y="569"/>
                </a:cubicBezTo>
                <a:cubicBezTo>
                  <a:pt x="3616" y="575"/>
                  <a:pt x="3634" y="581"/>
                  <a:pt x="3624" y="585"/>
                </a:cubicBezTo>
                <a:cubicBezTo>
                  <a:pt x="3618" y="588"/>
                  <a:pt x="3635" y="592"/>
                  <a:pt x="3658" y="596"/>
                </a:cubicBezTo>
                <a:lnTo>
                  <a:pt x="3695" y="602"/>
                </a:lnTo>
                <a:cubicBezTo>
                  <a:pt x="3709" y="605"/>
                  <a:pt x="3720" y="608"/>
                  <a:pt x="3729" y="610"/>
                </a:cubicBezTo>
                <a:lnTo>
                  <a:pt x="3748" y="621"/>
                </a:lnTo>
                <a:cubicBezTo>
                  <a:pt x="3780" y="633"/>
                  <a:pt x="3707" y="618"/>
                  <a:pt x="3730" y="627"/>
                </a:cubicBezTo>
                <a:lnTo>
                  <a:pt x="3802" y="649"/>
                </a:lnTo>
                <a:cubicBezTo>
                  <a:pt x="3810" y="654"/>
                  <a:pt x="3819" y="659"/>
                  <a:pt x="3827" y="666"/>
                </a:cubicBezTo>
                <a:lnTo>
                  <a:pt x="3832" y="672"/>
                </a:lnTo>
                <a:cubicBezTo>
                  <a:pt x="3810" y="669"/>
                  <a:pt x="3771" y="663"/>
                  <a:pt x="3737" y="657"/>
                </a:cubicBezTo>
                <a:cubicBezTo>
                  <a:pt x="3719" y="654"/>
                  <a:pt x="3703" y="651"/>
                  <a:pt x="3690" y="650"/>
                </a:cubicBezTo>
                <a:cubicBezTo>
                  <a:pt x="3681" y="649"/>
                  <a:pt x="3672" y="649"/>
                  <a:pt x="3663" y="650"/>
                </a:cubicBezTo>
                <a:lnTo>
                  <a:pt x="3664" y="654"/>
                </a:lnTo>
                <a:cubicBezTo>
                  <a:pt x="3688" y="657"/>
                  <a:pt x="3712" y="663"/>
                  <a:pt x="3736" y="668"/>
                </a:cubicBezTo>
                <a:lnTo>
                  <a:pt x="3805" y="683"/>
                </a:lnTo>
                <a:cubicBezTo>
                  <a:pt x="3825" y="687"/>
                  <a:pt x="3842" y="692"/>
                  <a:pt x="3857" y="696"/>
                </a:cubicBezTo>
                <a:cubicBezTo>
                  <a:pt x="3886" y="704"/>
                  <a:pt x="3906" y="708"/>
                  <a:pt x="3918" y="711"/>
                </a:cubicBezTo>
                <a:cubicBezTo>
                  <a:pt x="3944" y="716"/>
                  <a:pt x="3943" y="711"/>
                  <a:pt x="3941" y="703"/>
                </a:cubicBezTo>
                <a:cubicBezTo>
                  <a:pt x="3947" y="704"/>
                  <a:pt x="3954" y="705"/>
                  <a:pt x="3961" y="707"/>
                </a:cubicBezTo>
                <a:cubicBezTo>
                  <a:pt x="4073" y="741"/>
                  <a:pt x="4182" y="785"/>
                  <a:pt x="4286" y="838"/>
                </a:cubicBezTo>
                <a:cubicBezTo>
                  <a:pt x="4305" y="851"/>
                  <a:pt x="4325" y="863"/>
                  <a:pt x="4346" y="874"/>
                </a:cubicBezTo>
                <a:lnTo>
                  <a:pt x="4398" y="910"/>
                </a:lnTo>
                <a:cubicBezTo>
                  <a:pt x="4446" y="938"/>
                  <a:pt x="4480" y="956"/>
                  <a:pt x="4502" y="967"/>
                </a:cubicBezTo>
                <a:cubicBezTo>
                  <a:pt x="4525" y="978"/>
                  <a:pt x="4535" y="982"/>
                  <a:pt x="4536" y="978"/>
                </a:cubicBezTo>
                <a:cubicBezTo>
                  <a:pt x="4538" y="974"/>
                  <a:pt x="4542" y="971"/>
                  <a:pt x="4545" y="968"/>
                </a:cubicBezTo>
                <a:lnTo>
                  <a:pt x="4548" y="968"/>
                </a:lnTo>
                <a:lnTo>
                  <a:pt x="4596" y="998"/>
                </a:lnTo>
                <a:cubicBezTo>
                  <a:pt x="4615" y="1010"/>
                  <a:pt x="4630" y="1020"/>
                  <a:pt x="4644" y="1029"/>
                </a:cubicBezTo>
                <a:cubicBezTo>
                  <a:pt x="4657" y="1037"/>
                  <a:pt x="4668" y="1043"/>
                  <a:pt x="4676" y="1047"/>
                </a:cubicBezTo>
                <a:lnTo>
                  <a:pt x="4678" y="1043"/>
                </a:lnTo>
                <a:cubicBezTo>
                  <a:pt x="4661" y="1031"/>
                  <a:pt x="4644" y="1017"/>
                  <a:pt x="4625" y="1006"/>
                </a:cubicBezTo>
                <a:cubicBezTo>
                  <a:pt x="4607" y="995"/>
                  <a:pt x="4590" y="984"/>
                  <a:pt x="4573" y="975"/>
                </a:cubicBezTo>
                <a:lnTo>
                  <a:pt x="4553" y="962"/>
                </a:lnTo>
                <a:cubicBezTo>
                  <a:pt x="4552" y="960"/>
                  <a:pt x="4550" y="958"/>
                  <a:pt x="4548" y="956"/>
                </a:cubicBezTo>
                <a:cubicBezTo>
                  <a:pt x="4537" y="942"/>
                  <a:pt x="4582" y="966"/>
                  <a:pt x="4635" y="996"/>
                </a:cubicBezTo>
                <a:cubicBezTo>
                  <a:pt x="4659" y="1014"/>
                  <a:pt x="4684" y="1029"/>
                  <a:pt x="4710" y="1043"/>
                </a:cubicBezTo>
                <a:cubicBezTo>
                  <a:pt x="4727" y="1054"/>
                  <a:pt x="4744" y="1064"/>
                  <a:pt x="4761" y="1076"/>
                </a:cubicBezTo>
                <a:lnTo>
                  <a:pt x="4767" y="1082"/>
                </a:lnTo>
                <a:lnTo>
                  <a:pt x="4838" y="1136"/>
                </a:lnTo>
                <a:cubicBezTo>
                  <a:pt x="4862" y="1155"/>
                  <a:pt x="4884" y="1175"/>
                  <a:pt x="4907" y="1193"/>
                </a:cubicBezTo>
                <a:cubicBezTo>
                  <a:pt x="4919" y="1204"/>
                  <a:pt x="4935" y="1216"/>
                  <a:pt x="4945" y="1224"/>
                </a:cubicBezTo>
                <a:cubicBezTo>
                  <a:pt x="4955" y="1232"/>
                  <a:pt x="4962" y="1237"/>
                  <a:pt x="4959" y="1232"/>
                </a:cubicBezTo>
                <a:cubicBezTo>
                  <a:pt x="4952" y="1219"/>
                  <a:pt x="4914" y="1189"/>
                  <a:pt x="4885" y="1164"/>
                </a:cubicBezTo>
                <a:cubicBezTo>
                  <a:pt x="4848" y="1133"/>
                  <a:pt x="4814" y="1112"/>
                  <a:pt x="4771" y="1077"/>
                </a:cubicBezTo>
                <a:cubicBezTo>
                  <a:pt x="4763" y="1071"/>
                  <a:pt x="4755" y="1065"/>
                  <a:pt x="4747" y="1058"/>
                </a:cubicBezTo>
                <a:cubicBezTo>
                  <a:pt x="4709" y="1030"/>
                  <a:pt x="4694" y="1017"/>
                  <a:pt x="4696" y="1014"/>
                </a:cubicBezTo>
                <a:lnTo>
                  <a:pt x="4736" y="1041"/>
                </a:lnTo>
                <a:lnTo>
                  <a:pt x="4756" y="1054"/>
                </a:lnTo>
                <a:lnTo>
                  <a:pt x="4776" y="1069"/>
                </a:lnTo>
                <a:lnTo>
                  <a:pt x="4805" y="1089"/>
                </a:lnTo>
                <a:cubicBezTo>
                  <a:pt x="4814" y="1093"/>
                  <a:pt x="4822" y="1099"/>
                  <a:pt x="4829" y="1106"/>
                </a:cubicBezTo>
                <a:lnTo>
                  <a:pt x="4829" y="1104"/>
                </a:lnTo>
                <a:lnTo>
                  <a:pt x="4860" y="1127"/>
                </a:lnTo>
                <a:lnTo>
                  <a:pt x="4885" y="1147"/>
                </a:lnTo>
                <a:cubicBezTo>
                  <a:pt x="4900" y="1159"/>
                  <a:pt x="4913" y="1168"/>
                  <a:pt x="4924" y="1175"/>
                </a:cubicBezTo>
                <a:cubicBezTo>
                  <a:pt x="4946" y="1191"/>
                  <a:pt x="4964" y="1201"/>
                  <a:pt x="4986" y="1219"/>
                </a:cubicBezTo>
                <a:cubicBezTo>
                  <a:pt x="4982" y="1208"/>
                  <a:pt x="5009" y="1228"/>
                  <a:pt x="5061" y="1274"/>
                </a:cubicBezTo>
                <a:cubicBezTo>
                  <a:pt x="5079" y="1290"/>
                  <a:pt x="5096" y="1307"/>
                  <a:pt x="5114" y="1323"/>
                </a:cubicBezTo>
                <a:cubicBezTo>
                  <a:pt x="5074" y="1272"/>
                  <a:pt x="5058" y="1249"/>
                  <a:pt x="5031" y="1215"/>
                </a:cubicBezTo>
                <a:lnTo>
                  <a:pt x="4999" y="1181"/>
                </a:lnTo>
                <a:lnTo>
                  <a:pt x="5032" y="1203"/>
                </a:lnTo>
                <a:cubicBezTo>
                  <a:pt x="5038" y="1208"/>
                  <a:pt x="5044" y="1212"/>
                  <a:pt x="5050" y="1217"/>
                </a:cubicBezTo>
                <a:cubicBezTo>
                  <a:pt x="5024" y="1189"/>
                  <a:pt x="4996" y="1162"/>
                  <a:pt x="4966" y="1137"/>
                </a:cubicBezTo>
                <a:lnTo>
                  <a:pt x="4946" y="1114"/>
                </a:lnTo>
                <a:cubicBezTo>
                  <a:pt x="4955" y="1121"/>
                  <a:pt x="4967" y="1130"/>
                  <a:pt x="4980" y="1141"/>
                </a:cubicBezTo>
                <a:cubicBezTo>
                  <a:pt x="4993" y="1152"/>
                  <a:pt x="5007" y="1163"/>
                  <a:pt x="5018" y="1175"/>
                </a:cubicBezTo>
                <a:cubicBezTo>
                  <a:pt x="5032" y="1190"/>
                  <a:pt x="5048" y="1203"/>
                  <a:pt x="5066" y="1213"/>
                </a:cubicBezTo>
                <a:cubicBezTo>
                  <a:pt x="5071" y="1209"/>
                  <a:pt x="4998" y="1143"/>
                  <a:pt x="4963" y="1112"/>
                </a:cubicBezTo>
                <a:lnTo>
                  <a:pt x="4954" y="1082"/>
                </a:lnTo>
                <a:cubicBezTo>
                  <a:pt x="4919" y="1050"/>
                  <a:pt x="4872" y="1017"/>
                  <a:pt x="4845" y="993"/>
                </a:cubicBezTo>
                <a:cubicBezTo>
                  <a:pt x="4822" y="972"/>
                  <a:pt x="4792" y="950"/>
                  <a:pt x="4760" y="928"/>
                </a:cubicBezTo>
                <a:lnTo>
                  <a:pt x="4713" y="893"/>
                </a:lnTo>
                <a:lnTo>
                  <a:pt x="4664" y="861"/>
                </a:lnTo>
                <a:cubicBezTo>
                  <a:pt x="4601" y="818"/>
                  <a:pt x="4545" y="785"/>
                  <a:pt x="4533" y="768"/>
                </a:cubicBezTo>
                <a:cubicBezTo>
                  <a:pt x="4517" y="759"/>
                  <a:pt x="4501" y="749"/>
                  <a:pt x="4484" y="740"/>
                </a:cubicBezTo>
                <a:cubicBezTo>
                  <a:pt x="4501" y="749"/>
                  <a:pt x="4517" y="759"/>
                  <a:pt x="4533" y="768"/>
                </a:cubicBezTo>
                <a:cubicBezTo>
                  <a:pt x="4543" y="771"/>
                  <a:pt x="4536" y="766"/>
                  <a:pt x="4523" y="757"/>
                </a:cubicBezTo>
                <a:cubicBezTo>
                  <a:pt x="4509" y="748"/>
                  <a:pt x="4489" y="735"/>
                  <a:pt x="4470" y="725"/>
                </a:cubicBezTo>
                <a:cubicBezTo>
                  <a:pt x="4454" y="715"/>
                  <a:pt x="4446" y="708"/>
                  <a:pt x="4431" y="698"/>
                </a:cubicBezTo>
                <a:cubicBezTo>
                  <a:pt x="4424" y="693"/>
                  <a:pt x="4415" y="688"/>
                  <a:pt x="4404" y="682"/>
                </a:cubicBezTo>
                <a:cubicBezTo>
                  <a:pt x="4389" y="673"/>
                  <a:pt x="4374" y="665"/>
                  <a:pt x="4358" y="658"/>
                </a:cubicBezTo>
                <a:cubicBezTo>
                  <a:pt x="4362" y="654"/>
                  <a:pt x="4339" y="641"/>
                  <a:pt x="4303" y="622"/>
                </a:cubicBezTo>
                <a:cubicBezTo>
                  <a:pt x="4285" y="613"/>
                  <a:pt x="4264" y="602"/>
                  <a:pt x="4241" y="592"/>
                </a:cubicBezTo>
                <a:lnTo>
                  <a:pt x="4168" y="562"/>
                </a:lnTo>
                <a:cubicBezTo>
                  <a:pt x="4154" y="557"/>
                  <a:pt x="4140" y="551"/>
                  <a:pt x="4126" y="546"/>
                </a:cubicBezTo>
                <a:lnTo>
                  <a:pt x="4085" y="531"/>
                </a:lnTo>
                <a:lnTo>
                  <a:pt x="4005" y="502"/>
                </a:lnTo>
                <a:lnTo>
                  <a:pt x="3927" y="478"/>
                </a:lnTo>
                <a:cubicBezTo>
                  <a:pt x="3902" y="470"/>
                  <a:pt x="3878" y="461"/>
                  <a:pt x="3854" y="454"/>
                </a:cubicBezTo>
                <a:lnTo>
                  <a:pt x="3792" y="437"/>
                </a:lnTo>
                <a:cubicBezTo>
                  <a:pt x="3794" y="435"/>
                  <a:pt x="3805" y="434"/>
                  <a:pt x="3730" y="417"/>
                </a:cubicBezTo>
                <a:lnTo>
                  <a:pt x="3641" y="400"/>
                </a:lnTo>
                <a:lnTo>
                  <a:pt x="3638" y="399"/>
                </a:lnTo>
                <a:cubicBezTo>
                  <a:pt x="3616" y="391"/>
                  <a:pt x="3592" y="387"/>
                  <a:pt x="3568" y="385"/>
                </a:cubicBezTo>
                <a:lnTo>
                  <a:pt x="3540" y="381"/>
                </a:lnTo>
                <a:cubicBezTo>
                  <a:pt x="3528" y="375"/>
                  <a:pt x="3463" y="361"/>
                  <a:pt x="3568" y="371"/>
                </a:cubicBezTo>
                <a:cubicBezTo>
                  <a:pt x="3565" y="366"/>
                  <a:pt x="3589" y="363"/>
                  <a:pt x="3472" y="348"/>
                </a:cubicBezTo>
                <a:cubicBezTo>
                  <a:pt x="3442" y="345"/>
                  <a:pt x="3405" y="344"/>
                  <a:pt x="3369" y="342"/>
                </a:cubicBezTo>
                <a:lnTo>
                  <a:pt x="3318" y="340"/>
                </a:lnTo>
                <a:cubicBezTo>
                  <a:pt x="3302" y="339"/>
                  <a:pt x="3288" y="341"/>
                  <a:pt x="3277" y="341"/>
                </a:cubicBezTo>
                <a:cubicBezTo>
                  <a:pt x="3246" y="344"/>
                  <a:pt x="3209" y="342"/>
                  <a:pt x="3168" y="344"/>
                </a:cubicBezTo>
                <a:cubicBezTo>
                  <a:pt x="3127" y="346"/>
                  <a:pt x="3082" y="346"/>
                  <a:pt x="3035" y="346"/>
                </a:cubicBezTo>
                <a:cubicBezTo>
                  <a:pt x="3029" y="342"/>
                  <a:pt x="3044" y="338"/>
                  <a:pt x="3101" y="335"/>
                </a:cubicBezTo>
                <a:cubicBezTo>
                  <a:pt x="3132" y="333"/>
                  <a:pt x="3181" y="330"/>
                  <a:pt x="3138" y="328"/>
                </a:cubicBezTo>
                <a:cubicBezTo>
                  <a:pt x="3104" y="327"/>
                  <a:pt x="3070" y="329"/>
                  <a:pt x="3037" y="332"/>
                </a:cubicBezTo>
                <a:cubicBezTo>
                  <a:pt x="3014" y="333"/>
                  <a:pt x="2990" y="338"/>
                  <a:pt x="2967" y="341"/>
                </a:cubicBezTo>
                <a:lnTo>
                  <a:pt x="2909" y="345"/>
                </a:lnTo>
                <a:cubicBezTo>
                  <a:pt x="2889" y="346"/>
                  <a:pt x="2870" y="348"/>
                  <a:pt x="2850" y="350"/>
                </a:cubicBezTo>
                <a:lnTo>
                  <a:pt x="2733" y="365"/>
                </a:lnTo>
                <a:lnTo>
                  <a:pt x="2697" y="356"/>
                </a:lnTo>
                <a:cubicBezTo>
                  <a:pt x="2659" y="363"/>
                  <a:pt x="2620" y="368"/>
                  <a:pt x="2581" y="376"/>
                </a:cubicBezTo>
                <a:cubicBezTo>
                  <a:pt x="2543" y="384"/>
                  <a:pt x="2504" y="393"/>
                  <a:pt x="2464" y="402"/>
                </a:cubicBezTo>
                <a:cubicBezTo>
                  <a:pt x="2422" y="422"/>
                  <a:pt x="2377" y="436"/>
                  <a:pt x="2331" y="446"/>
                </a:cubicBezTo>
                <a:cubicBezTo>
                  <a:pt x="2282" y="458"/>
                  <a:pt x="2163" y="499"/>
                  <a:pt x="2235" y="466"/>
                </a:cubicBezTo>
                <a:cubicBezTo>
                  <a:pt x="2263" y="458"/>
                  <a:pt x="2290" y="448"/>
                  <a:pt x="2317" y="440"/>
                </a:cubicBezTo>
                <a:cubicBezTo>
                  <a:pt x="2344" y="433"/>
                  <a:pt x="2371" y="424"/>
                  <a:pt x="2398" y="415"/>
                </a:cubicBezTo>
                <a:cubicBezTo>
                  <a:pt x="2396" y="413"/>
                  <a:pt x="2401" y="409"/>
                  <a:pt x="2365" y="418"/>
                </a:cubicBezTo>
                <a:cubicBezTo>
                  <a:pt x="2348" y="416"/>
                  <a:pt x="2331" y="418"/>
                  <a:pt x="2315" y="423"/>
                </a:cubicBezTo>
                <a:cubicBezTo>
                  <a:pt x="2288" y="428"/>
                  <a:pt x="2255" y="438"/>
                  <a:pt x="2226" y="445"/>
                </a:cubicBezTo>
                <a:cubicBezTo>
                  <a:pt x="2170" y="464"/>
                  <a:pt x="2136" y="476"/>
                  <a:pt x="2108" y="485"/>
                </a:cubicBezTo>
                <a:cubicBezTo>
                  <a:pt x="2081" y="494"/>
                  <a:pt x="2060" y="499"/>
                  <a:pt x="2033" y="508"/>
                </a:cubicBezTo>
                <a:lnTo>
                  <a:pt x="2031" y="501"/>
                </a:lnTo>
                <a:cubicBezTo>
                  <a:pt x="2096" y="475"/>
                  <a:pt x="2111" y="467"/>
                  <a:pt x="2121" y="459"/>
                </a:cubicBezTo>
                <a:cubicBezTo>
                  <a:pt x="2126" y="455"/>
                  <a:pt x="2132" y="451"/>
                  <a:pt x="2138" y="447"/>
                </a:cubicBezTo>
                <a:cubicBezTo>
                  <a:pt x="2153" y="439"/>
                  <a:pt x="2169" y="433"/>
                  <a:pt x="2185" y="427"/>
                </a:cubicBezTo>
                <a:cubicBezTo>
                  <a:pt x="2254" y="400"/>
                  <a:pt x="2282" y="381"/>
                  <a:pt x="2354" y="357"/>
                </a:cubicBezTo>
                <a:cubicBezTo>
                  <a:pt x="2500" y="304"/>
                  <a:pt x="2651" y="270"/>
                  <a:pt x="2806" y="254"/>
                </a:cubicBezTo>
                <a:cubicBezTo>
                  <a:pt x="2925" y="240"/>
                  <a:pt x="3029" y="232"/>
                  <a:pt x="3135" y="227"/>
                </a:cubicBezTo>
                <a:close/>
                <a:moveTo>
                  <a:pt x="3641" y="193"/>
                </a:moveTo>
                <a:cubicBezTo>
                  <a:pt x="3641" y="196"/>
                  <a:pt x="3631" y="197"/>
                  <a:pt x="3641" y="201"/>
                </a:cubicBezTo>
                <a:cubicBezTo>
                  <a:pt x="3631" y="197"/>
                  <a:pt x="3641" y="196"/>
                  <a:pt x="3641" y="193"/>
                </a:cubicBezTo>
                <a:close/>
                <a:moveTo>
                  <a:pt x="3179" y="192"/>
                </a:moveTo>
                <a:cubicBezTo>
                  <a:pt x="3191" y="191"/>
                  <a:pt x="3203" y="192"/>
                  <a:pt x="3214" y="193"/>
                </a:cubicBezTo>
                <a:cubicBezTo>
                  <a:pt x="3233" y="198"/>
                  <a:pt x="3158" y="195"/>
                  <a:pt x="3116" y="198"/>
                </a:cubicBezTo>
                <a:lnTo>
                  <a:pt x="3128" y="194"/>
                </a:lnTo>
                <a:cubicBezTo>
                  <a:pt x="3143" y="194"/>
                  <a:pt x="3162" y="192"/>
                  <a:pt x="3179" y="192"/>
                </a:cubicBezTo>
                <a:close/>
                <a:moveTo>
                  <a:pt x="2119" y="186"/>
                </a:moveTo>
                <a:lnTo>
                  <a:pt x="2101" y="193"/>
                </a:lnTo>
                <a:lnTo>
                  <a:pt x="2092" y="197"/>
                </a:lnTo>
                <a:cubicBezTo>
                  <a:pt x="2025" y="224"/>
                  <a:pt x="1981" y="247"/>
                  <a:pt x="1971" y="257"/>
                </a:cubicBezTo>
                <a:cubicBezTo>
                  <a:pt x="1970" y="259"/>
                  <a:pt x="1969" y="260"/>
                  <a:pt x="1970" y="261"/>
                </a:cubicBezTo>
                <a:cubicBezTo>
                  <a:pt x="1970" y="260"/>
                  <a:pt x="1971" y="259"/>
                  <a:pt x="1972" y="257"/>
                </a:cubicBezTo>
                <a:lnTo>
                  <a:pt x="1972" y="257"/>
                </a:lnTo>
                <a:cubicBezTo>
                  <a:pt x="1981" y="247"/>
                  <a:pt x="2024" y="225"/>
                  <a:pt x="2092" y="197"/>
                </a:cubicBezTo>
                <a:lnTo>
                  <a:pt x="2101" y="193"/>
                </a:lnTo>
                <a:lnTo>
                  <a:pt x="2119" y="186"/>
                </a:lnTo>
                <a:close/>
                <a:moveTo>
                  <a:pt x="3847" y="73"/>
                </a:moveTo>
                <a:cubicBezTo>
                  <a:pt x="3976" y="104"/>
                  <a:pt x="4048" y="132"/>
                  <a:pt x="4081" y="150"/>
                </a:cubicBezTo>
                <a:lnTo>
                  <a:pt x="3916" y="100"/>
                </a:lnTo>
                <a:cubicBezTo>
                  <a:pt x="3892" y="93"/>
                  <a:pt x="3869" y="84"/>
                  <a:pt x="3847" y="73"/>
                </a:cubicBezTo>
                <a:close/>
                <a:moveTo>
                  <a:pt x="3125" y="0"/>
                </a:moveTo>
                <a:cubicBezTo>
                  <a:pt x="3146" y="0"/>
                  <a:pt x="3160" y="1"/>
                  <a:pt x="3160" y="4"/>
                </a:cubicBezTo>
                <a:cubicBezTo>
                  <a:pt x="3160" y="9"/>
                  <a:pt x="3072" y="10"/>
                  <a:pt x="3019" y="11"/>
                </a:cubicBezTo>
                <a:cubicBezTo>
                  <a:pt x="2986" y="12"/>
                  <a:pt x="2948" y="17"/>
                  <a:pt x="2913" y="19"/>
                </a:cubicBezTo>
                <a:cubicBezTo>
                  <a:pt x="2887" y="21"/>
                  <a:pt x="2861" y="22"/>
                  <a:pt x="2834" y="21"/>
                </a:cubicBezTo>
                <a:lnTo>
                  <a:pt x="2685" y="40"/>
                </a:lnTo>
                <a:lnTo>
                  <a:pt x="2680" y="41"/>
                </a:lnTo>
                <a:lnTo>
                  <a:pt x="2685" y="39"/>
                </a:lnTo>
                <a:cubicBezTo>
                  <a:pt x="2517" y="60"/>
                  <a:pt x="2374" y="102"/>
                  <a:pt x="2224" y="148"/>
                </a:cubicBezTo>
                <a:lnTo>
                  <a:pt x="2225" y="148"/>
                </a:lnTo>
                <a:lnTo>
                  <a:pt x="2224" y="149"/>
                </a:lnTo>
                <a:lnTo>
                  <a:pt x="2235" y="149"/>
                </a:lnTo>
                <a:lnTo>
                  <a:pt x="2228" y="154"/>
                </a:lnTo>
                <a:cubicBezTo>
                  <a:pt x="2233" y="151"/>
                  <a:pt x="2236" y="150"/>
                  <a:pt x="2236" y="149"/>
                </a:cubicBezTo>
                <a:lnTo>
                  <a:pt x="2235" y="149"/>
                </a:lnTo>
                <a:lnTo>
                  <a:pt x="2236" y="148"/>
                </a:lnTo>
                <a:lnTo>
                  <a:pt x="2225" y="148"/>
                </a:lnTo>
                <a:lnTo>
                  <a:pt x="2448" y="84"/>
                </a:lnTo>
                <a:lnTo>
                  <a:pt x="2680" y="41"/>
                </a:lnTo>
                <a:lnTo>
                  <a:pt x="2581" y="62"/>
                </a:lnTo>
                <a:cubicBezTo>
                  <a:pt x="2561" y="66"/>
                  <a:pt x="2539" y="69"/>
                  <a:pt x="2517" y="74"/>
                </a:cubicBezTo>
                <a:lnTo>
                  <a:pt x="2449" y="88"/>
                </a:lnTo>
                <a:lnTo>
                  <a:pt x="2510" y="113"/>
                </a:lnTo>
                <a:cubicBezTo>
                  <a:pt x="2482" y="120"/>
                  <a:pt x="2454" y="126"/>
                  <a:pt x="2426" y="129"/>
                </a:cubicBezTo>
                <a:cubicBezTo>
                  <a:pt x="2414" y="131"/>
                  <a:pt x="2402" y="132"/>
                  <a:pt x="2386" y="136"/>
                </a:cubicBezTo>
                <a:cubicBezTo>
                  <a:pt x="2370" y="140"/>
                  <a:pt x="2351" y="146"/>
                  <a:pt x="2326" y="154"/>
                </a:cubicBezTo>
                <a:cubicBezTo>
                  <a:pt x="2290" y="165"/>
                  <a:pt x="2254" y="174"/>
                  <a:pt x="2218" y="184"/>
                </a:cubicBezTo>
                <a:cubicBezTo>
                  <a:pt x="2182" y="195"/>
                  <a:pt x="2147" y="207"/>
                  <a:pt x="2113" y="222"/>
                </a:cubicBezTo>
                <a:cubicBezTo>
                  <a:pt x="2135" y="216"/>
                  <a:pt x="2141" y="216"/>
                  <a:pt x="2132" y="220"/>
                </a:cubicBezTo>
                <a:cubicBezTo>
                  <a:pt x="2122" y="225"/>
                  <a:pt x="2097" y="233"/>
                  <a:pt x="2057" y="250"/>
                </a:cubicBezTo>
                <a:lnTo>
                  <a:pt x="1966" y="285"/>
                </a:lnTo>
                <a:cubicBezTo>
                  <a:pt x="1935" y="297"/>
                  <a:pt x="1906" y="311"/>
                  <a:pt x="1877" y="324"/>
                </a:cubicBezTo>
                <a:lnTo>
                  <a:pt x="1848" y="338"/>
                </a:lnTo>
                <a:lnTo>
                  <a:pt x="1810" y="362"/>
                </a:lnTo>
                <a:lnTo>
                  <a:pt x="1817" y="362"/>
                </a:lnTo>
                <a:lnTo>
                  <a:pt x="1661" y="449"/>
                </a:lnTo>
                <a:cubicBezTo>
                  <a:pt x="1636" y="464"/>
                  <a:pt x="1610" y="479"/>
                  <a:pt x="1583" y="493"/>
                </a:cubicBezTo>
                <a:lnTo>
                  <a:pt x="1543" y="514"/>
                </a:lnTo>
                <a:cubicBezTo>
                  <a:pt x="1530" y="522"/>
                  <a:pt x="1517" y="529"/>
                  <a:pt x="1503" y="536"/>
                </a:cubicBezTo>
                <a:cubicBezTo>
                  <a:pt x="1495" y="541"/>
                  <a:pt x="1475" y="552"/>
                  <a:pt x="1454" y="565"/>
                </a:cubicBezTo>
                <a:lnTo>
                  <a:pt x="1422" y="585"/>
                </a:lnTo>
                <a:cubicBezTo>
                  <a:pt x="1412" y="591"/>
                  <a:pt x="1401" y="599"/>
                  <a:pt x="1392" y="605"/>
                </a:cubicBezTo>
                <a:cubicBezTo>
                  <a:pt x="1343" y="640"/>
                  <a:pt x="1294" y="674"/>
                  <a:pt x="1248" y="712"/>
                </a:cubicBezTo>
                <a:cubicBezTo>
                  <a:pt x="1230" y="729"/>
                  <a:pt x="1207" y="747"/>
                  <a:pt x="1181" y="772"/>
                </a:cubicBezTo>
                <a:cubicBezTo>
                  <a:pt x="1155" y="796"/>
                  <a:pt x="1123" y="825"/>
                  <a:pt x="1085" y="858"/>
                </a:cubicBezTo>
                <a:cubicBezTo>
                  <a:pt x="1024" y="918"/>
                  <a:pt x="953" y="986"/>
                  <a:pt x="888" y="1058"/>
                </a:cubicBezTo>
                <a:lnTo>
                  <a:pt x="863" y="1085"/>
                </a:lnTo>
                <a:cubicBezTo>
                  <a:pt x="854" y="1094"/>
                  <a:pt x="847" y="1103"/>
                  <a:pt x="839" y="1112"/>
                </a:cubicBezTo>
                <a:lnTo>
                  <a:pt x="792" y="1167"/>
                </a:lnTo>
                <a:cubicBezTo>
                  <a:pt x="762" y="1203"/>
                  <a:pt x="735" y="1240"/>
                  <a:pt x="710" y="1274"/>
                </a:cubicBezTo>
                <a:cubicBezTo>
                  <a:pt x="678" y="1317"/>
                  <a:pt x="633" y="1377"/>
                  <a:pt x="594" y="1430"/>
                </a:cubicBezTo>
                <a:cubicBezTo>
                  <a:pt x="560" y="1480"/>
                  <a:pt x="530" y="1525"/>
                  <a:pt x="507" y="1566"/>
                </a:cubicBezTo>
                <a:cubicBezTo>
                  <a:pt x="484" y="1607"/>
                  <a:pt x="466" y="1642"/>
                  <a:pt x="453" y="1669"/>
                </a:cubicBezTo>
                <a:cubicBezTo>
                  <a:pt x="447" y="1682"/>
                  <a:pt x="442" y="1693"/>
                  <a:pt x="438" y="1702"/>
                </a:cubicBezTo>
                <a:cubicBezTo>
                  <a:pt x="436" y="1708"/>
                  <a:pt x="434" y="1714"/>
                  <a:pt x="433" y="1721"/>
                </a:cubicBezTo>
                <a:cubicBezTo>
                  <a:pt x="432" y="1729"/>
                  <a:pt x="437" y="1725"/>
                  <a:pt x="449" y="1708"/>
                </a:cubicBezTo>
                <a:cubicBezTo>
                  <a:pt x="476" y="1666"/>
                  <a:pt x="501" y="1621"/>
                  <a:pt x="527" y="1584"/>
                </a:cubicBezTo>
                <a:cubicBezTo>
                  <a:pt x="553" y="1547"/>
                  <a:pt x="576" y="1516"/>
                  <a:pt x="593" y="1496"/>
                </a:cubicBezTo>
                <a:cubicBezTo>
                  <a:pt x="601" y="1484"/>
                  <a:pt x="609" y="1473"/>
                  <a:pt x="616" y="1462"/>
                </a:cubicBezTo>
                <a:lnTo>
                  <a:pt x="638" y="1434"/>
                </a:lnTo>
                <a:cubicBezTo>
                  <a:pt x="652" y="1415"/>
                  <a:pt x="665" y="1399"/>
                  <a:pt x="677" y="1384"/>
                </a:cubicBezTo>
                <a:cubicBezTo>
                  <a:pt x="688" y="1370"/>
                  <a:pt x="698" y="1358"/>
                  <a:pt x="707" y="1348"/>
                </a:cubicBezTo>
                <a:cubicBezTo>
                  <a:pt x="716" y="1339"/>
                  <a:pt x="724" y="1332"/>
                  <a:pt x="729" y="1327"/>
                </a:cubicBezTo>
                <a:cubicBezTo>
                  <a:pt x="740" y="1318"/>
                  <a:pt x="745" y="1318"/>
                  <a:pt x="740" y="1329"/>
                </a:cubicBezTo>
                <a:cubicBezTo>
                  <a:pt x="735" y="1340"/>
                  <a:pt x="721" y="1361"/>
                  <a:pt x="701" y="1395"/>
                </a:cubicBezTo>
                <a:cubicBezTo>
                  <a:pt x="666" y="1452"/>
                  <a:pt x="678" y="1441"/>
                  <a:pt x="728" y="1374"/>
                </a:cubicBezTo>
                <a:cubicBezTo>
                  <a:pt x="759" y="1331"/>
                  <a:pt x="790" y="1288"/>
                  <a:pt x="826" y="1247"/>
                </a:cubicBezTo>
                <a:cubicBezTo>
                  <a:pt x="861" y="1205"/>
                  <a:pt x="896" y="1165"/>
                  <a:pt x="933" y="1125"/>
                </a:cubicBezTo>
                <a:cubicBezTo>
                  <a:pt x="982" y="1075"/>
                  <a:pt x="1009" y="1038"/>
                  <a:pt x="1054" y="995"/>
                </a:cubicBezTo>
                <a:cubicBezTo>
                  <a:pt x="1070" y="977"/>
                  <a:pt x="1093" y="953"/>
                  <a:pt x="1119" y="927"/>
                </a:cubicBezTo>
                <a:lnTo>
                  <a:pt x="1203" y="850"/>
                </a:lnTo>
                <a:lnTo>
                  <a:pt x="1223" y="830"/>
                </a:lnTo>
                <a:lnTo>
                  <a:pt x="1245" y="810"/>
                </a:lnTo>
                <a:lnTo>
                  <a:pt x="1289" y="771"/>
                </a:lnTo>
                <a:lnTo>
                  <a:pt x="1311" y="741"/>
                </a:lnTo>
                <a:cubicBezTo>
                  <a:pt x="1307" y="740"/>
                  <a:pt x="1312" y="733"/>
                  <a:pt x="1323" y="724"/>
                </a:cubicBezTo>
                <a:cubicBezTo>
                  <a:pt x="1333" y="715"/>
                  <a:pt x="1350" y="703"/>
                  <a:pt x="1369" y="689"/>
                </a:cubicBezTo>
                <a:cubicBezTo>
                  <a:pt x="1407" y="662"/>
                  <a:pt x="1453" y="629"/>
                  <a:pt x="1484" y="609"/>
                </a:cubicBezTo>
                <a:cubicBezTo>
                  <a:pt x="1589" y="542"/>
                  <a:pt x="1740" y="461"/>
                  <a:pt x="1809" y="438"/>
                </a:cubicBezTo>
                <a:lnTo>
                  <a:pt x="1838" y="424"/>
                </a:lnTo>
                <a:lnTo>
                  <a:pt x="1868" y="411"/>
                </a:lnTo>
                <a:lnTo>
                  <a:pt x="1928" y="386"/>
                </a:lnTo>
                <a:lnTo>
                  <a:pt x="1972" y="366"/>
                </a:lnTo>
                <a:cubicBezTo>
                  <a:pt x="1986" y="361"/>
                  <a:pt x="1998" y="357"/>
                  <a:pt x="2007" y="353"/>
                </a:cubicBezTo>
                <a:cubicBezTo>
                  <a:pt x="2018" y="348"/>
                  <a:pt x="2030" y="346"/>
                  <a:pt x="2042" y="345"/>
                </a:cubicBezTo>
                <a:lnTo>
                  <a:pt x="2093" y="325"/>
                </a:lnTo>
                <a:lnTo>
                  <a:pt x="2118" y="315"/>
                </a:lnTo>
                <a:lnTo>
                  <a:pt x="2143" y="307"/>
                </a:lnTo>
                <a:cubicBezTo>
                  <a:pt x="2166" y="296"/>
                  <a:pt x="2190" y="288"/>
                  <a:pt x="2215" y="283"/>
                </a:cubicBezTo>
                <a:cubicBezTo>
                  <a:pt x="2232" y="279"/>
                  <a:pt x="2249" y="273"/>
                  <a:pt x="2266" y="269"/>
                </a:cubicBezTo>
                <a:lnTo>
                  <a:pt x="2317" y="256"/>
                </a:lnTo>
                <a:lnTo>
                  <a:pt x="2398" y="235"/>
                </a:lnTo>
                <a:cubicBezTo>
                  <a:pt x="2424" y="228"/>
                  <a:pt x="2451" y="223"/>
                  <a:pt x="2478" y="217"/>
                </a:cubicBezTo>
                <a:lnTo>
                  <a:pt x="2558" y="200"/>
                </a:lnTo>
                <a:lnTo>
                  <a:pt x="2637" y="188"/>
                </a:lnTo>
                <a:cubicBezTo>
                  <a:pt x="2665" y="184"/>
                  <a:pt x="2693" y="178"/>
                  <a:pt x="2720" y="175"/>
                </a:cubicBezTo>
                <a:lnTo>
                  <a:pt x="2801" y="165"/>
                </a:lnTo>
                <a:cubicBezTo>
                  <a:pt x="2854" y="157"/>
                  <a:pt x="2904" y="153"/>
                  <a:pt x="2954" y="147"/>
                </a:cubicBezTo>
                <a:cubicBezTo>
                  <a:pt x="2968" y="144"/>
                  <a:pt x="2984" y="142"/>
                  <a:pt x="3002" y="140"/>
                </a:cubicBezTo>
                <a:cubicBezTo>
                  <a:pt x="3019" y="138"/>
                  <a:pt x="3038" y="137"/>
                  <a:pt x="3058" y="137"/>
                </a:cubicBezTo>
                <a:cubicBezTo>
                  <a:pt x="3098" y="135"/>
                  <a:pt x="3141" y="135"/>
                  <a:pt x="3179" y="135"/>
                </a:cubicBezTo>
                <a:lnTo>
                  <a:pt x="3265" y="139"/>
                </a:lnTo>
                <a:cubicBezTo>
                  <a:pt x="3293" y="140"/>
                  <a:pt x="3323" y="140"/>
                  <a:pt x="3353" y="143"/>
                </a:cubicBezTo>
                <a:cubicBezTo>
                  <a:pt x="3379" y="148"/>
                  <a:pt x="3380" y="151"/>
                  <a:pt x="3400" y="157"/>
                </a:cubicBezTo>
                <a:cubicBezTo>
                  <a:pt x="3420" y="163"/>
                  <a:pt x="3460" y="165"/>
                  <a:pt x="3560" y="177"/>
                </a:cubicBezTo>
                <a:cubicBezTo>
                  <a:pt x="3563" y="171"/>
                  <a:pt x="3628" y="177"/>
                  <a:pt x="3705" y="193"/>
                </a:cubicBezTo>
                <a:lnTo>
                  <a:pt x="3748" y="205"/>
                </a:lnTo>
                <a:cubicBezTo>
                  <a:pt x="3781" y="210"/>
                  <a:pt x="3807" y="216"/>
                  <a:pt x="3828" y="219"/>
                </a:cubicBezTo>
                <a:cubicBezTo>
                  <a:pt x="3849" y="223"/>
                  <a:pt x="3868" y="225"/>
                  <a:pt x="3883" y="228"/>
                </a:cubicBezTo>
                <a:cubicBezTo>
                  <a:pt x="3898" y="230"/>
                  <a:pt x="3914" y="232"/>
                  <a:pt x="3932" y="237"/>
                </a:cubicBezTo>
                <a:cubicBezTo>
                  <a:pt x="3949" y="242"/>
                  <a:pt x="3968" y="247"/>
                  <a:pt x="3987" y="254"/>
                </a:cubicBezTo>
                <a:cubicBezTo>
                  <a:pt x="4017" y="264"/>
                  <a:pt x="4036" y="272"/>
                  <a:pt x="4012" y="267"/>
                </a:cubicBezTo>
                <a:cubicBezTo>
                  <a:pt x="3934" y="250"/>
                  <a:pt x="3979" y="270"/>
                  <a:pt x="3914" y="258"/>
                </a:cubicBezTo>
                <a:cubicBezTo>
                  <a:pt x="3842" y="242"/>
                  <a:pt x="3825" y="240"/>
                  <a:pt x="3878" y="256"/>
                </a:cubicBezTo>
                <a:lnTo>
                  <a:pt x="3874" y="262"/>
                </a:lnTo>
                <a:lnTo>
                  <a:pt x="3805" y="248"/>
                </a:lnTo>
                <a:cubicBezTo>
                  <a:pt x="3794" y="245"/>
                  <a:pt x="3782" y="243"/>
                  <a:pt x="3771" y="241"/>
                </a:cubicBezTo>
                <a:lnTo>
                  <a:pt x="3736" y="235"/>
                </a:lnTo>
                <a:cubicBezTo>
                  <a:pt x="3742" y="232"/>
                  <a:pt x="3740" y="229"/>
                  <a:pt x="3718" y="222"/>
                </a:cubicBezTo>
                <a:cubicBezTo>
                  <a:pt x="3740" y="229"/>
                  <a:pt x="3742" y="232"/>
                  <a:pt x="3736" y="235"/>
                </a:cubicBezTo>
                <a:cubicBezTo>
                  <a:pt x="3691" y="226"/>
                  <a:pt x="3652" y="219"/>
                  <a:pt x="3612" y="215"/>
                </a:cubicBezTo>
                <a:cubicBezTo>
                  <a:pt x="3571" y="211"/>
                  <a:pt x="3531" y="207"/>
                  <a:pt x="3484" y="200"/>
                </a:cubicBezTo>
                <a:lnTo>
                  <a:pt x="3428" y="197"/>
                </a:lnTo>
                <a:lnTo>
                  <a:pt x="3423" y="197"/>
                </a:lnTo>
                <a:lnTo>
                  <a:pt x="3426" y="197"/>
                </a:lnTo>
                <a:cubicBezTo>
                  <a:pt x="3751" y="223"/>
                  <a:pt x="4069" y="301"/>
                  <a:pt x="4368" y="428"/>
                </a:cubicBezTo>
                <a:lnTo>
                  <a:pt x="4340" y="420"/>
                </a:lnTo>
                <a:cubicBezTo>
                  <a:pt x="4317" y="414"/>
                  <a:pt x="4292" y="407"/>
                  <a:pt x="4263" y="400"/>
                </a:cubicBezTo>
                <a:lnTo>
                  <a:pt x="4167" y="374"/>
                </a:lnTo>
                <a:lnTo>
                  <a:pt x="4166" y="373"/>
                </a:lnTo>
                <a:lnTo>
                  <a:pt x="4076" y="344"/>
                </a:lnTo>
                <a:lnTo>
                  <a:pt x="4076" y="344"/>
                </a:lnTo>
                <a:cubicBezTo>
                  <a:pt x="4062" y="339"/>
                  <a:pt x="4048" y="334"/>
                  <a:pt x="4034" y="330"/>
                </a:cubicBezTo>
                <a:lnTo>
                  <a:pt x="3992" y="316"/>
                </a:lnTo>
                <a:cubicBezTo>
                  <a:pt x="3963" y="308"/>
                  <a:pt x="3935" y="298"/>
                  <a:pt x="3906" y="290"/>
                </a:cubicBezTo>
                <a:cubicBezTo>
                  <a:pt x="3885" y="289"/>
                  <a:pt x="3864" y="286"/>
                  <a:pt x="3843" y="281"/>
                </a:cubicBezTo>
                <a:cubicBezTo>
                  <a:pt x="3813" y="276"/>
                  <a:pt x="3777" y="266"/>
                  <a:pt x="3732" y="258"/>
                </a:cubicBezTo>
                <a:lnTo>
                  <a:pt x="3720" y="256"/>
                </a:lnTo>
                <a:lnTo>
                  <a:pt x="3632" y="238"/>
                </a:lnTo>
                <a:cubicBezTo>
                  <a:pt x="3600" y="233"/>
                  <a:pt x="3569" y="228"/>
                  <a:pt x="3538" y="223"/>
                </a:cubicBezTo>
                <a:cubicBezTo>
                  <a:pt x="3476" y="212"/>
                  <a:pt x="3415" y="207"/>
                  <a:pt x="3347" y="201"/>
                </a:cubicBezTo>
                <a:cubicBezTo>
                  <a:pt x="3336" y="200"/>
                  <a:pt x="3325" y="198"/>
                  <a:pt x="3314" y="194"/>
                </a:cubicBezTo>
                <a:lnTo>
                  <a:pt x="3313" y="192"/>
                </a:lnTo>
                <a:lnTo>
                  <a:pt x="3169" y="186"/>
                </a:lnTo>
                <a:cubicBezTo>
                  <a:pt x="2120" y="185"/>
                  <a:pt x="1142" y="719"/>
                  <a:pt x="576" y="1602"/>
                </a:cubicBezTo>
                <a:cubicBezTo>
                  <a:pt x="414" y="1854"/>
                  <a:pt x="289" y="2128"/>
                  <a:pt x="207" y="2416"/>
                </a:cubicBezTo>
                <a:cubicBezTo>
                  <a:pt x="161" y="2577"/>
                  <a:pt x="128" y="2741"/>
                  <a:pt x="109" y="2907"/>
                </a:cubicBezTo>
                <a:cubicBezTo>
                  <a:pt x="111" y="2879"/>
                  <a:pt x="113" y="2853"/>
                  <a:pt x="115" y="2828"/>
                </a:cubicBezTo>
                <a:cubicBezTo>
                  <a:pt x="119" y="2790"/>
                  <a:pt x="120" y="2754"/>
                  <a:pt x="124" y="2719"/>
                </a:cubicBezTo>
                <a:cubicBezTo>
                  <a:pt x="128" y="2684"/>
                  <a:pt x="133" y="2650"/>
                  <a:pt x="136" y="2614"/>
                </a:cubicBezTo>
                <a:cubicBezTo>
                  <a:pt x="139" y="2578"/>
                  <a:pt x="159" y="2492"/>
                  <a:pt x="149" y="2518"/>
                </a:cubicBezTo>
                <a:cubicBezTo>
                  <a:pt x="141" y="2537"/>
                  <a:pt x="135" y="2557"/>
                  <a:pt x="131" y="2578"/>
                </a:cubicBezTo>
                <a:cubicBezTo>
                  <a:pt x="126" y="2605"/>
                  <a:pt x="119" y="2639"/>
                  <a:pt x="113" y="2678"/>
                </a:cubicBezTo>
                <a:cubicBezTo>
                  <a:pt x="108" y="2710"/>
                  <a:pt x="104" y="2749"/>
                  <a:pt x="99" y="2784"/>
                </a:cubicBezTo>
                <a:cubicBezTo>
                  <a:pt x="91" y="2869"/>
                  <a:pt x="83" y="2953"/>
                  <a:pt x="76" y="3037"/>
                </a:cubicBezTo>
                <a:cubicBezTo>
                  <a:pt x="75" y="3082"/>
                  <a:pt x="73" y="3127"/>
                  <a:pt x="73" y="3170"/>
                </a:cubicBezTo>
                <a:cubicBezTo>
                  <a:pt x="73" y="3213"/>
                  <a:pt x="75" y="3254"/>
                  <a:pt x="76" y="3290"/>
                </a:cubicBezTo>
                <a:cubicBezTo>
                  <a:pt x="77" y="3308"/>
                  <a:pt x="78" y="3326"/>
                  <a:pt x="79" y="3341"/>
                </a:cubicBezTo>
                <a:cubicBezTo>
                  <a:pt x="81" y="3357"/>
                  <a:pt x="83" y="3372"/>
                  <a:pt x="85" y="3385"/>
                </a:cubicBezTo>
                <a:cubicBezTo>
                  <a:pt x="87" y="3400"/>
                  <a:pt x="90" y="3413"/>
                  <a:pt x="93" y="3424"/>
                </a:cubicBezTo>
                <a:cubicBezTo>
                  <a:pt x="95" y="3476"/>
                  <a:pt x="99" y="3527"/>
                  <a:pt x="104" y="3577"/>
                </a:cubicBezTo>
                <a:cubicBezTo>
                  <a:pt x="98" y="3539"/>
                  <a:pt x="92" y="3503"/>
                  <a:pt x="87" y="3465"/>
                </a:cubicBezTo>
                <a:cubicBezTo>
                  <a:pt x="83" y="3427"/>
                  <a:pt x="77" y="3389"/>
                  <a:pt x="74" y="3348"/>
                </a:cubicBezTo>
                <a:cubicBezTo>
                  <a:pt x="71" y="3308"/>
                  <a:pt x="69" y="3266"/>
                  <a:pt x="67" y="3220"/>
                </a:cubicBezTo>
                <a:cubicBezTo>
                  <a:pt x="64" y="3186"/>
                  <a:pt x="65" y="3160"/>
                  <a:pt x="64" y="3139"/>
                </a:cubicBezTo>
                <a:cubicBezTo>
                  <a:pt x="64" y="3118"/>
                  <a:pt x="62" y="3104"/>
                  <a:pt x="62" y="3095"/>
                </a:cubicBezTo>
                <a:cubicBezTo>
                  <a:pt x="60" y="3076"/>
                  <a:pt x="57" y="3076"/>
                  <a:pt x="54" y="3085"/>
                </a:cubicBezTo>
                <a:cubicBezTo>
                  <a:pt x="50" y="3098"/>
                  <a:pt x="45" y="3131"/>
                  <a:pt x="40" y="3146"/>
                </a:cubicBezTo>
                <a:lnTo>
                  <a:pt x="36" y="3155"/>
                </a:lnTo>
                <a:lnTo>
                  <a:pt x="36" y="3151"/>
                </a:lnTo>
                <a:lnTo>
                  <a:pt x="37" y="3143"/>
                </a:lnTo>
                <a:cubicBezTo>
                  <a:pt x="38" y="3124"/>
                  <a:pt x="38" y="3106"/>
                  <a:pt x="39" y="3090"/>
                </a:cubicBezTo>
                <a:lnTo>
                  <a:pt x="39" y="3074"/>
                </a:lnTo>
                <a:lnTo>
                  <a:pt x="39" y="3073"/>
                </a:lnTo>
                <a:lnTo>
                  <a:pt x="39" y="3070"/>
                </a:lnTo>
                <a:lnTo>
                  <a:pt x="39" y="3074"/>
                </a:lnTo>
                <a:lnTo>
                  <a:pt x="36" y="3151"/>
                </a:lnTo>
                <a:lnTo>
                  <a:pt x="36" y="3155"/>
                </a:lnTo>
                <a:lnTo>
                  <a:pt x="36" y="3155"/>
                </a:lnTo>
                <a:lnTo>
                  <a:pt x="36" y="3157"/>
                </a:lnTo>
                <a:cubicBezTo>
                  <a:pt x="36" y="3177"/>
                  <a:pt x="35" y="3198"/>
                  <a:pt x="33" y="3218"/>
                </a:cubicBezTo>
                <a:cubicBezTo>
                  <a:pt x="28" y="3196"/>
                  <a:pt x="26" y="3173"/>
                  <a:pt x="29" y="3151"/>
                </a:cubicBezTo>
                <a:lnTo>
                  <a:pt x="24" y="3147"/>
                </a:lnTo>
                <a:lnTo>
                  <a:pt x="14" y="3109"/>
                </a:lnTo>
                <a:cubicBezTo>
                  <a:pt x="14" y="3077"/>
                  <a:pt x="13" y="3069"/>
                  <a:pt x="10" y="3073"/>
                </a:cubicBezTo>
                <a:lnTo>
                  <a:pt x="10" y="3059"/>
                </a:lnTo>
                <a:lnTo>
                  <a:pt x="0" y="3076"/>
                </a:lnTo>
                <a:cubicBezTo>
                  <a:pt x="0" y="3057"/>
                  <a:pt x="-1" y="3038"/>
                  <a:pt x="0" y="3018"/>
                </a:cubicBezTo>
                <a:lnTo>
                  <a:pt x="5" y="2962"/>
                </a:lnTo>
                <a:cubicBezTo>
                  <a:pt x="9" y="2924"/>
                  <a:pt x="12" y="2886"/>
                  <a:pt x="16" y="2848"/>
                </a:cubicBezTo>
                <a:cubicBezTo>
                  <a:pt x="9" y="2850"/>
                  <a:pt x="17" y="2781"/>
                  <a:pt x="27" y="2701"/>
                </a:cubicBezTo>
                <a:cubicBezTo>
                  <a:pt x="23" y="2703"/>
                  <a:pt x="21" y="2693"/>
                  <a:pt x="31" y="2630"/>
                </a:cubicBezTo>
                <a:lnTo>
                  <a:pt x="28" y="2619"/>
                </a:lnTo>
                <a:cubicBezTo>
                  <a:pt x="25" y="2621"/>
                  <a:pt x="28" y="2595"/>
                  <a:pt x="36" y="2548"/>
                </a:cubicBezTo>
                <a:cubicBezTo>
                  <a:pt x="50" y="2487"/>
                  <a:pt x="63" y="2430"/>
                  <a:pt x="71" y="2408"/>
                </a:cubicBezTo>
                <a:cubicBezTo>
                  <a:pt x="63" y="2429"/>
                  <a:pt x="50" y="2487"/>
                  <a:pt x="36" y="2548"/>
                </a:cubicBezTo>
                <a:cubicBezTo>
                  <a:pt x="35" y="2539"/>
                  <a:pt x="30" y="2551"/>
                  <a:pt x="26" y="2551"/>
                </a:cubicBezTo>
                <a:cubicBezTo>
                  <a:pt x="23" y="2551"/>
                  <a:pt x="21" y="2542"/>
                  <a:pt x="32" y="2491"/>
                </a:cubicBezTo>
                <a:cubicBezTo>
                  <a:pt x="54" y="2382"/>
                  <a:pt x="45" y="2401"/>
                  <a:pt x="41" y="2393"/>
                </a:cubicBezTo>
                <a:lnTo>
                  <a:pt x="34" y="2396"/>
                </a:lnTo>
                <a:cubicBezTo>
                  <a:pt x="34" y="2391"/>
                  <a:pt x="34" y="2389"/>
                  <a:pt x="34" y="2389"/>
                </a:cubicBezTo>
                <a:cubicBezTo>
                  <a:pt x="56" y="2308"/>
                  <a:pt x="60" y="2273"/>
                  <a:pt x="76" y="2213"/>
                </a:cubicBezTo>
                <a:cubicBezTo>
                  <a:pt x="96" y="2160"/>
                  <a:pt x="106" y="2142"/>
                  <a:pt x="124" y="2097"/>
                </a:cubicBezTo>
                <a:cubicBezTo>
                  <a:pt x="105" y="2142"/>
                  <a:pt x="96" y="2160"/>
                  <a:pt x="76" y="2213"/>
                </a:cubicBezTo>
                <a:cubicBezTo>
                  <a:pt x="78" y="2194"/>
                  <a:pt x="81" y="2176"/>
                  <a:pt x="86" y="2158"/>
                </a:cubicBezTo>
                <a:cubicBezTo>
                  <a:pt x="96" y="2110"/>
                  <a:pt x="108" y="2063"/>
                  <a:pt x="124" y="2018"/>
                </a:cubicBezTo>
                <a:cubicBezTo>
                  <a:pt x="137" y="1981"/>
                  <a:pt x="148" y="1943"/>
                  <a:pt x="156" y="1904"/>
                </a:cubicBezTo>
                <a:cubicBezTo>
                  <a:pt x="165" y="1883"/>
                  <a:pt x="174" y="1861"/>
                  <a:pt x="183" y="1840"/>
                </a:cubicBezTo>
                <a:cubicBezTo>
                  <a:pt x="197" y="1801"/>
                  <a:pt x="200" y="1785"/>
                  <a:pt x="207" y="1761"/>
                </a:cubicBezTo>
                <a:cubicBezTo>
                  <a:pt x="225" y="1716"/>
                  <a:pt x="245" y="1672"/>
                  <a:pt x="268" y="1630"/>
                </a:cubicBezTo>
                <a:cubicBezTo>
                  <a:pt x="267" y="1620"/>
                  <a:pt x="294" y="1566"/>
                  <a:pt x="282" y="1578"/>
                </a:cubicBezTo>
                <a:lnTo>
                  <a:pt x="299" y="1534"/>
                </a:lnTo>
                <a:lnTo>
                  <a:pt x="296" y="1536"/>
                </a:lnTo>
                <a:cubicBezTo>
                  <a:pt x="313" y="1505"/>
                  <a:pt x="329" y="1474"/>
                  <a:pt x="346" y="1447"/>
                </a:cubicBezTo>
                <a:cubicBezTo>
                  <a:pt x="362" y="1419"/>
                  <a:pt x="377" y="1394"/>
                  <a:pt x="390" y="1373"/>
                </a:cubicBezTo>
                <a:cubicBezTo>
                  <a:pt x="414" y="1329"/>
                  <a:pt x="430" y="1301"/>
                  <a:pt x="428" y="1295"/>
                </a:cubicBezTo>
                <a:lnTo>
                  <a:pt x="448" y="1263"/>
                </a:lnTo>
                <a:cubicBezTo>
                  <a:pt x="465" y="1239"/>
                  <a:pt x="478" y="1217"/>
                  <a:pt x="491" y="1197"/>
                </a:cubicBezTo>
                <a:cubicBezTo>
                  <a:pt x="503" y="1177"/>
                  <a:pt x="517" y="1157"/>
                  <a:pt x="531" y="1137"/>
                </a:cubicBezTo>
                <a:cubicBezTo>
                  <a:pt x="545" y="1116"/>
                  <a:pt x="561" y="1093"/>
                  <a:pt x="581" y="1067"/>
                </a:cubicBezTo>
                <a:cubicBezTo>
                  <a:pt x="601" y="1042"/>
                  <a:pt x="627" y="1013"/>
                  <a:pt x="659" y="978"/>
                </a:cubicBezTo>
                <a:lnTo>
                  <a:pt x="686" y="949"/>
                </a:lnTo>
                <a:lnTo>
                  <a:pt x="686" y="949"/>
                </a:lnTo>
                <a:lnTo>
                  <a:pt x="686" y="949"/>
                </a:lnTo>
                <a:lnTo>
                  <a:pt x="691" y="957"/>
                </a:lnTo>
                <a:cubicBezTo>
                  <a:pt x="731" y="914"/>
                  <a:pt x="771" y="874"/>
                  <a:pt x="791" y="857"/>
                </a:cubicBezTo>
                <a:cubicBezTo>
                  <a:pt x="771" y="873"/>
                  <a:pt x="731" y="913"/>
                  <a:pt x="691" y="957"/>
                </a:cubicBezTo>
                <a:lnTo>
                  <a:pt x="686" y="949"/>
                </a:lnTo>
                <a:lnTo>
                  <a:pt x="767" y="863"/>
                </a:lnTo>
                <a:cubicBezTo>
                  <a:pt x="806" y="827"/>
                  <a:pt x="846" y="793"/>
                  <a:pt x="888" y="761"/>
                </a:cubicBezTo>
                <a:cubicBezTo>
                  <a:pt x="905" y="748"/>
                  <a:pt x="921" y="736"/>
                  <a:pt x="936" y="725"/>
                </a:cubicBezTo>
                <a:lnTo>
                  <a:pt x="985" y="693"/>
                </a:lnTo>
                <a:cubicBezTo>
                  <a:pt x="1017" y="670"/>
                  <a:pt x="994" y="695"/>
                  <a:pt x="956" y="733"/>
                </a:cubicBezTo>
                <a:cubicBezTo>
                  <a:pt x="940" y="751"/>
                  <a:pt x="925" y="769"/>
                  <a:pt x="913" y="789"/>
                </a:cubicBezTo>
                <a:cubicBezTo>
                  <a:pt x="973" y="742"/>
                  <a:pt x="989" y="742"/>
                  <a:pt x="989" y="753"/>
                </a:cubicBezTo>
                <a:cubicBezTo>
                  <a:pt x="992" y="751"/>
                  <a:pt x="994" y="749"/>
                  <a:pt x="997" y="748"/>
                </a:cubicBezTo>
                <a:cubicBezTo>
                  <a:pt x="1024" y="725"/>
                  <a:pt x="1053" y="703"/>
                  <a:pt x="1082" y="683"/>
                </a:cubicBezTo>
                <a:cubicBezTo>
                  <a:pt x="1123" y="650"/>
                  <a:pt x="1147" y="634"/>
                  <a:pt x="1120" y="660"/>
                </a:cubicBezTo>
                <a:cubicBezTo>
                  <a:pt x="1109" y="669"/>
                  <a:pt x="1099" y="679"/>
                  <a:pt x="1091" y="690"/>
                </a:cubicBezTo>
                <a:cubicBezTo>
                  <a:pt x="1088" y="694"/>
                  <a:pt x="1092" y="692"/>
                  <a:pt x="1101" y="685"/>
                </a:cubicBezTo>
                <a:cubicBezTo>
                  <a:pt x="1119" y="673"/>
                  <a:pt x="1158" y="643"/>
                  <a:pt x="1210" y="603"/>
                </a:cubicBezTo>
                <a:cubicBezTo>
                  <a:pt x="1224" y="590"/>
                  <a:pt x="1236" y="580"/>
                  <a:pt x="1250" y="568"/>
                </a:cubicBezTo>
                <a:cubicBezTo>
                  <a:pt x="1263" y="557"/>
                  <a:pt x="1277" y="546"/>
                  <a:pt x="1294" y="533"/>
                </a:cubicBezTo>
                <a:cubicBezTo>
                  <a:pt x="1346" y="491"/>
                  <a:pt x="1362" y="483"/>
                  <a:pt x="1367" y="485"/>
                </a:cubicBezTo>
                <a:cubicBezTo>
                  <a:pt x="1364" y="491"/>
                  <a:pt x="1390" y="476"/>
                  <a:pt x="1434" y="447"/>
                </a:cubicBezTo>
                <a:cubicBezTo>
                  <a:pt x="1489" y="422"/>
                  <a:pt x="1328" y="528"/>
                  <a:pt x="1341" y="530"/>
                </a:cubicBezTo>
                <a:lnTo>
                  <a:pt x="1257" y="594"/>
                </a:lnTo>
                <a:cubicBezTo>
                  <a:pt x="1251" y="602"/>
                  <a:pt x="1205" y="641"/>
                  <a:pt x="1173" y="667"/>
                </a:cubicBezTo>
                <a:cubicBezTo>
                  <a:pt x="1153" y="686"/>
                  <a:pt x="1132" y="703"/>
                  <a:pt x="1113" y="723"/>
                </a:cubicBezTo>
                <a:cubicBezTo>
                  <a:pt x="1118" y="722"/>
                  <a:pt x="1114" y="727"/>
                  <a:pt x="1117" y="727"/>
                </a:cubicBezTo>
                <a:cubicBezTo>
                  <a:pt x="1119" y="727"/>
                  <a:pt x="1127" y="721"/>
                  <a:pt x="1155" y="700"/>
                </a:cubicBezTo>
                <a:cubicBezTo>
                  <a:pt x="1199" y="667"/>
                  <a:pt x="1220" y="646"/>
                  <a:pt x="1249" y="621"/>
                </a:cubicBezTo>
                <a:cubicBezTo>
                  <a:pt x="1271" y="603"/>
                  <a:pt x="1299" y="583"/>
                  <a:pt x="1324" y="564"/>
                </a:cubicBezTo>
                <a:lnTo>
                  <a:pt x="1340" y="563"/>
                </a:lnTo>
                <a:cubicBezTo>
                  <a:pt x="1313" y="589"/>
                  <a:pt x="1217" y="663"/>
                  <a:pt x="1317" y="599"/>
                </a:cubicBezTo>
                <a:cubicBezTo>
                  <a:pt x="1337" y="587"/>
                  <a:pt x="1359" y="574"/>
                  <a:pt x="1380" y="559"/>
                </a:cubicBezTo>
                <a:cubicBezTo>
                  <a:pt x="1402" y="545"/>
                  <a:pt x="1425" y="531"/>
                  <a:pt x="1447" y="516"/>
                </a:cubicBezTo>
                <a:lnTo>
                  <a:pt x="1517" y="471"/>
                </a:lnTo>
                <a:cubicBezTo>
                  <a:pt x="1541" y="456"/>
                  <a:pt x="1565" y="442"/>
                  <a:pt x="1589" y="428"/>
                </a:cubicBezTo>
                <a:cubicBezTo>
                  <a:pt x="1607" y="414"/>
                  <a:pt x="1628" y="398"/>
                  <a:pt x="1655" y="383"/>
                </a:cubicBezTo>
                <a:cubicBezTo>
                  <a:pt x="1682" y="368"/>
                  <a:pt x="1710" y="352"/>
                  <a:pt x="1742" y="335"/>
                </a:cubicBezTo>
                <a:cubicBezTo>
                  <a:pt x="1758" y="326"/>
                  <a:pt x="1774" y="317"/>
                  <a:pt x="1791" y="309"/>
                </a:cubicBezTo>
                <a:lnTo>
                  <a:pt x="1845" y="285"/>
                </a:lnTo>
                <a:lnTo>
                  <a:pt x="1901" y="260"/>
                </a:lnTo>
                <a:lnTo>
                  <a:pt x="1930" y="248"/>
                </a:lnTo>
                <a:lnTo>
                  <a:pt x="1960" y="237"/>
                </a:lnTo>
                <a:cubicBezTo>
                  <a:pt x="2149" y="157"/>
                  <a:pt x="2346" y="96"/>
                  <a:pt x="2548" y="54"/>
                </a:cubicBezTo>
                <a:cubicBezTo>
                  <a:pt x="2708" y="20"/>
                  <a:pt x="2892" y="-2"/>
                  <a:pt x="3022" y="2"/>
                </a:cubicBezTo>
                <a:cubicBezTo>
                  <a:pt x="3054" y="1"/>
                  <a:pt x="3089" y="0"/>
                  <a:pt x="3115" y="0"/>
                </a:cubicBezTo>
                <a:cubicBezTo>
                  <a:pt x="3119" y="0"/>
                  <a:pt x="3122" y="0"/>
                  <a:pt x="3125" y="0"/>
                </a:cubicBezTo>
                <a:close/>
              </a:path>
            </a:pathLst>
          </a:custGeom>
          <a:solidFill>
            <a:schemeClr val="accent1">
              <a:alpha val="70000"/>
            </a:schemeClr>
          </a:solidFill>
        </p:spPr>
      </p:pic>
      <p:sp>
        <p:nvSpPr>
          <p:cNvPr id="5" name="矩形 4"/>
          <p:cNvSpPr/>
          <p:nvPr>
            <p:custDataLst>
              <p:tags r:id="rId3"/>
            </p:custDataLst>
          </p:nvPr>
        </p:nvSpPr>
        <p:spPr>
          <a:xfrm>
            <a:off x="4961553" y="1869863"/>
            <a:ext cx="6446520" cy="3879215"/>
          </a:xfrm>
          <a:prstGeom prst="rect">
            <a:avLst/>
          </a:prstGeom>
          <a:noFill/>
        </p:spPr>
        <p:txBody>
          <a:bodyPr wrap="square" lIns="0" tIns="0" rIns="0" bIns="0" rtlCol="0" anchor="t" anchorCtr="0">
            <a:normAutofit lnSpcReduction="10000"/>
          </a:bodyPr>
          <a:lstStyle/>
          <a:p>
            <a:pPr marL="0" lvl="0" algn="just">
              <a:lnSpc>
                <a:spcPct val="150000"/>
              </a:lnSpc>
              <a:spcBef>
                <a:spcPct val="0"/>
              </a:spcBef>
              <a:spcAft>
                <a:spcPct val="0"/>
              </a:spcAft>
            </a:pPr>
            <a:r>
              <a:rPr lang="zh-CN" altLang="en-US" sz="2000" kern="0" dirty="0">
                <a:ln>
                  <a:noFill/>
                  <a:prstDash val="sysDot"/>
                </a:ln>
                <a:solidFill>
                  <a:schemeClr val="tx1">
                    <a:lumMod val="85000"/>
                    <a:lumOff val="15000"/>
                  </a:schemeClr>
                </a:solidFill>
                <a:latin typeface="+mn-ea"/>
                <a:cs typeface="汉仪正圆-45W" panose="00020600040101010101" charset="-122"/>
                <a:sym typeface="+mn-ea"/>
              </a:rPr>
              <a:t>又例如，在《Helping our parents》的作业设计中，教师为学生设计“Be a good helper at home”这一主题的情境化作业。课堂上学生已经学习过clean the car、make the bed、wash clothes、clean the table、sweep the floor、wash the dishes 这些主要词汇，也掌握这些主要词汇的运用方法和技巧。基于此，教师可以围绕“Be a good helper at home”这一主题，要求学生在家庭中与父母做家务，身处于一个真实的情境之中，设计情境表演类作业。</a:t>
            </a:r>
            <a:endParaRPr lang="zh-CN" altLang="en-US" sz="2000" kern="0" dirty="0">
              <a:ln>
                <a:noFill/>
                <a:prstDash val="sysDot"/>
              </a:ln>
              <a:solidFill>
                <a:schemeClr val="tx1">
                  <a:lumMod val="85000"/>
                  <a:lumOff val="15000"/>
                </a:schemeClr>
              </a:solidFill>
              <a:latin typeface="+mn-ea"/>
              <a:cs typeface="汉仪正圆-45W" panose="00020600040101010101" charset="-122"/>
              <a:sym typeface="+mn-ea"/>
            </a:endParaRPr>
          </a:p>
        </p:txBody>
      </p:sp>
      <p:sp>
        <p:nvSpPr>
          <p:cNvPr id="8" name="任意多边形: 形状 7"/>
          <p:cNvSpPr/>
          <p:nvPr>
            <p:custDataLst>
              <p:tags r:id="rId4"/>
            </p:custDataLst>
          </p:nvPr>
        </p:nvSpPr>
        <p:spPr>
          <a:xfrm rot="16200000" flipH="1">
            <a:off x="8353185" y="-1892732"/>
            <a:ext cx="36000" cy="6467475"/>
          </a:xfrm>
          <a:custGeom>
            <a:avLst/>
            <a:gdLst>
              <a:gd name="connsiteX0" fmla="*/ 252308 w 297457"/>
              <a:gd name="connsiteY0" fmla="*/ 1556160 h 1558065"/>
              <a:gd name="connsiteX1" fmla="*/ 253070 w 297457"/>
              <a:gd name="connsiteY1" fmla="*/ 1556636 h 1558065"/>
              <a:gd name="connsiteX2" fmla="*/ 253070 w 297457"/>
              <a:gd name="connsiteY2" fmla="*/ 1558065 h 1558065"/>
              <a:gd name="connsiteX3" fmla="*/ 252308 w 297457"/>
              <a:gd name="connsiteY3" fmla="*/ 1558065 h 1558065"/>
              <a:gd name="connsiteX4" fmla="*/ 252308 w 297457"/>
              <a:gd name="connsiteY4" fmla="*/ 1556160 h 1558065"/>
              <a:gd name="connsiteX5" fmla="*/ 170203 w 297457"/>
              <a:gd name="connsiteY5" fmla="*/ 1509107 h 1558065"/>
              <a:gd name="connsiteX6" fmla="*/ 171822 w 297457"/>
              <a:gd name="connsiteY6" fmla="*/ 1510726 h 1558065"/>
              <a:gd name="connsiteX7" fmla="*/ 168679 w 297457"/>
              <a:gd name="connsiteY7" fmla="*/ 1517584 h 1558065"/>
              <a:gd name="connsiteX8" fmla="*/ 166107 w 297457"/>
              <a:gd name="connsiteY8" fmla="*/ 1515012 h 1558065"/>
              <a:gd name="connsiteX9" fmla="*/ 170203 w 297457"/>
              <a:gd name="connsiteY9" fmla="*/ 1509107 h 1558065"/>
              <a:gd name="connsiteX10" fmla="*/ 90098 w 297457"/>
              <a:gd name="connsiteY10" fmla="*/ 1494438 h 1558065"/>
              <a:gd name="connsiteX11" fmla="*/ 90669 w 297457"/>
              <a:gd name="connsiteY11" fmla="*/ 1497295 h 1558065"/>
              <a:gd name="connsiteX12" fmla="*/ 88193 w 297457"/>
              <a:gd name="connsiteY12" fmla="*/ 1498819 h 1558065"/>
              <a:gd name="connsiteX13" fmla="*/ 86859 w 297457"/>
              <a:gd name="connsiteY13" fmla="*/ 1495962 h 1558065"/>
              <a:gd name="connsiteX14" fmla="*/ 117053 w 297457"/>
              <a:gd name="connsiteY14" fmla="*/ 1487866 h 1558065"/>
              <a:gd name="connsiteX15" fmla="*/ 119149 w 297457"/>
              <a:gd name="connsiteY15" fmla="*/ 1489866 h 1558065"/>
              <a:gd name="connsiteX16" fmla="*/ 118292 w 297457"/>
              <a:gd name="connsiteY16" fmla="*/ 1492914 h 1558065"/>
              <a:gd name="connsiteX17" fmla="*/ 116291 w 297457"/>
              <a:gd name="connsiteY17" fmla="*/ 1491295 h 1558065"/>
              <a:gd name="connsiteX18" fmla="*/ 117053 w 297457"/>
              <a:gd name="connsiteY18" fmla="*/ 1487866 h 1558065"/>
              <a:gd name="connsiteX19" fmla="*/ 170775 w 297457"/>
              <a:gd name="connsiteY19" fmla="*/ 1483865 h 1558065"/>
              <a:gd name="connsiteX20" fmla="*/ 173537 w 297457"/>
              <a:gd name="connsiteY20" fmla="*/ 1486532 h 1558065"/>
              <a:gd name="connsiteX21" fmla="*/ 171537 w 297457"/>
              <a:gd name="connsiteY21" fmla="*/ 1490818 h 1558065"/>
              <a:gd name="connsiteX22" fmla="*/ 168679 w 297457"/>
              <a:gd name="connsiteY22" fmla="*/ 1487294 h 1558065"/>
              <a:gd name="connsiteX23" fmla="*/ 170775 w 297457"/>
              <a:gd name="connsiteY23" fmla="*/ 1483865 h 1558065"/>
              <a:gd name="connsiteX24" fmla="*/ 175251 w 297457"/>
              <a:gd name="connsiteY24" fmla="*/ 1460434 h 1558065"/>
              <a:gd name="connsiteX25" fmla="*/ 176299 w 297457"/>
              <a:gd name="connsiteY25" fmla="*/ 1466816 h 1558065"/>
              <a:gd name="connsiteX26" fmla="*/ 168584 w 297457"/>
              <a:gd name="connsiteY26" fmla="*/ 1470435 h 1558065"/>
              <a:gd name="connsiteX27" fmla="*/ 167250 w 297457"/>
              <a:gd name="connsiteY27" fmla="*/ 1464339 h 1558065"/>
              <a:gd name="connsiteX28" fmla="*/ 250308 w 297457"/>
              <a:gd name="connsiteY28" fmla="*/ 1441003 h 1558065"/>
              <a:gd name="connsiteX29" fmla="*/ 253261 w 297457"/>
              <a:gd name="connsiteY29" fmla="*/ 1453671 h 1558065"/>
              <a:gd name="connsiteX30" fmla="*/ 249927 w 297457"/>
              <a:gd name="connsiteY30" fmla="*/ 1454147 h 1558065"/>
              <a:gd name="connsiteX31" fmla="*/ 250308 w 297457"/>
              <a:gd name="connsiteY31" fmla="*/ 1441003 h 1558065"/>
              <a:gd name="connsiteX32" fmla="*/ 127817 w 297457"/>
              <a:gd name="connsiteY32" fmla="*/ 1439479 h 1558065"/>
              <a:gd name="connsiteX33" fmla="*/ 131436 w 297457"/>
              <a:gd name="connsiteY33" fmla="*/ 1443384 h 1558065"/>
              <a:gd name="connsiteX34" fmla="*/ 127531 w 297457"/>
              <a:gd name="connsiteY34" fmla="*/ 1445385 h 1558065"/>
              <a:gd name="connsiteX35" fmla="*/ 124959 w 297457"/>
              <a:gd name="connsiteY35" fmla="*/ 1441574 h 1558065"/>
              <a:gd name="connsiteX36" fmla="*/ 127817 w 297457"/>
              <a:gd name="connsiteY36" fmla="*/ 1439479 h 1558065"/>
              <a:gd name="connsiteX37" fmla="*/ 225924 w 297457"/>
              <a:gd name="connsiteY37" fmla="*/ 1432144 h 1558065"/>
              <a:gd name="connsiteX38" fmla="*/ 227352 w 297457"/>
              <a:gd name="connsiteY38" fmla="*/ 1435763 h 1558065"/>
              <a:gd name="connsiteX39" fmla="*/ 224685 w 297457"/>
              <a:gd name="connsiteY39" fmla="*/ 1437954 h 1558065"/>
              <a:gd name="connsiteX40" fmla="*/ 223447 w 297457"/>
              <a:gd name="connsiteY40" fmla="*/ 1435478 h 1558065"/>
              <a:gd name="connsiteX41" fmla="*/ 225924 w 297457"/>
              <a:gd name="connsiteY41" fmla="*/ 1432144 h 1558065"/>
              <a:gd name="connsiteX42" fmla="*/ 120578 w 297457"/>
              <a:gd name="connsiteY42" fmla="*/ 1430906 h 1558065"/>
              <a:gd name="connsiteX43" fmla="*/ 121149 w 297457"/>
              <a:gd name="connsiteY43" fmla="*/ 1434430 h 1558065"/>
              <a:gd name="connsiteX44" fmla="*/ 120197 w 297457"/>
              <a:gd name="connsiteY44" fmla="*/ 1435859 h 1558065"/>
              <a:gd name="connsiteX45" fmla="*/ 118863 w 297457"/>
              <a:gd name="connsiteY45" fmla="*/ 1432811 h 1558065"/>
              <a:gd name="connsiteX46" fmla="*/ 177251 w 297457"/>
              <a:gd name="connsiteY46" fmla="*/ 1425096 h 1558065"/>
              <a:gd name="connsiteX47" fmla="*/ 178680 w 297457"/>
              <a:gd name="connsiteY47" fmla="*/ 1428144 h 1558065"/>
              <a:gd name="connsiteX48" fmla="*/ 169155 w 297457"/>
              <a:gd name="connsiteY48" fmla="*/ 1442336 h 1558065"/>
              <a:gd name="connsiteX49" fmla="*/ 162868 w 297457"/>
              <a:gd name="connsiteY49" fmla="*/ 1427001 h 1558065"/>
              <a:gd name="connsiteX50" fmla="*/ 192205 w 297457"/>
              <a:gd name="connsiteY50" fmla="*/ 1421095 h 1558065"/>
              <a:gd name="connsiteX51" fmla="*/ 193348 w 297457"/>
              <a:gd name="connsiteY51" fmla="*/ 1421095 h 1558065"/>
              <a:gd name="connsiteX52" fmla="*/ 193348 w 297457"/>
              <a:gd name="connsiteY52" fmla="*/ 1423857 h 1558065"/>
              <a:gd name="connsiteX53" fmla="*/ 192205 w 297457"/>
              <a:gd name="connsiteY53" fmla="*/ 1423762 h 1558065"/>
              <a:gd name="connsiteX54" fmla="*/ 192205 w 297457"/>
              <a:gd name="connsiteY54" fmla="*/ 1421095 h 1558065"/>
              <a:gd name="connsiteX55" fmla="*/ 124959 w 297457"/>
              <a:gd name="connsiteY55" fmla="*/ 1407379 h 1558065"/>
              <a:gd name="connsiteX56" fmla="*/ 126483 w 297457"/>
              <a:gd name="connsiteY56" fmla="*/ 1409093 h 1558065"/>
              <a:gd name="connsiteX57" fmla="*/ 125531 w 297457"/>
              <a:gd name="connsiteY57" fmla="*/ 1410046 h 1558065"/>
              <a:gd name="connsiteX58" fmla="*/ 124959 w 297457"/>
              <a:gd name="connsiteY58" fmla="*/ 1408808 h 1558065"/>
              <a:gd name="connsiteX59" fmla="*/ 124959 w 297457"/>
              <a:gd name="connsiteY59" fmla="*/ 1407379 h 1558065"/>
              <a:gd name="connsiteX60" fmla="*/ 112863 w 297457"/>
              <a:gd name="connsiteY60" fmla="*/ 1403284 h 1558065"/>
              <a:gd name="connsiteX61" fmla="*/ 110196 w 297457"/>
              <a:gd name="connsiteY61" fmla="*/ 1480246 h 1558065"/>
              <a:gd name="connsiteX62" fmla="*/ 106767 w 297457"/>
              <a:gd name="connsiteY62" fmla="*/ 1472340 h 1558065"/>
              <a:gd name="connsiteX63" fmla="*/ 102100 w 297457"/>
              <a:gd name="connsiteY63" fmla="*/ 1453290 h 1558065"/>
              <a:gd name="connsiteX64" fmla="*/ 112863 w 297457"/>
              <a:gd name="connsiteY64" fmla="*/ 1403284 h 1558065"/>
              <a:gd name="connsiteX65" fmla="*/ 224400 w 297457"/>
              <a:gd name="connsiteY65" fmla="*/ 1401188 h 1558065"/>
              <a:gd name="connsiteX66" fmla="*/ 227353 w 297457"/>
              <a:gd name="connsiteY66" fmla="*/ 1414713 h 1558065"/>
              <a:gd name="connsiteX67" fmla="*/ 225352 w 297457"/>
              <a:gd name="connsiteY67" fmla="*/ 1415571 h 1558065"/>
              <a:gd name="connsiteX68" fmla="*/ 221447 w 297457"/>
              <a:gd name="connsiteY68" fmla="*/ 1402807 h 1558065"/>
              <a:gd name="connsiteX69" fmla="*/ 224400 w 297457"/>
              <a:gd name="connsiteY69" fmla="*/ 1401188 h 1558065"/>
              <a:gd name="connsiteX70" fmla="*/ 251832 w 297457"/>
              <a:gd name="connsiteY70" fmla="*/ 1395378 h 1558065"/>
              <a:gd name="connsiteX71" fmla="*/ 259452 w 297457"/>
              <a:gd name="connsiteY71" fmla="*/ 1414428 h 1558065"/>
              <a:gd name="connsiteX72" fmla="*/ 251832 w 297457"/>
              <a:gd name="connsiteY72" fmla="*/ 1395378 h 1558065"/>
              <a:gd name="connsiteX73" fmla="*/ 128412 w 297457"/>
              <a:gd name="connsiteY73" fmla="*/ 1393105 h 1558065"/>
              <a:gd name="connsiteX74" fmla="*/ 134484 w 297457"/>
              <a:gd name="connsiteY74" fmla="*/ 1403474 h 1558065"/>
              <a:gd name="connsiteX75" fmla="*/ 121911 w 297457"/>
              <a:gd name="connsiteY75" fmla="*/ 1397664 h 1558065"/>
              <a:gd name="connsiteX76" fmla="*/ 128412 w 297457"/>
              <a:gd name="connsiteY76" fmla="*/ 1393105 h 1558065"/>
              <a:gd name="connsiteX77" fmla="*/ 173146 w 297457"/>
              <a:gd name="connsiteY77" fmla="*/ 1385674 h 1558065"/>
              <a:gd name="connsiteX78" fmla="*/ 172607 w 297457"/>
              <a:gd name="connsiteY78" fmla="*/ 1397891 h 1558065"/>
              <a:gd name="connsiteX79" fmla="*/ 163630 w 297457"/>
              <a:gd name="connsiteY79" fmla="*/ 1398521 h 1558065"/>
              <a:gd name="connsiteX80" fmla="*/ 173155 w 297457"/>
              <a:gd name="connsiteY80" fmla="*/ 1385472 h 1558065"/>
              <a:gd name="connsiteX81" fmla="*/ 173214 w 297457"/>
              <a:gd name="connsiteY81" fmla="*/ 1385536 h 1558065"/>
              <a:gd name="connsiteX82" fmla="*/ 173155 w 297457"/>
              <a:gd name="connsiteY82" fmla="*/ 1385567 h 1558065"/>
              <a:gd name="connsiteX83" fmla="*/ 173155 w 297457"/>
              <a:gd name="connsiteY83" fmla="*/ 1385662 h 1558065"/>
              <a:gd name="connsiteX84" fmla="*/ 173146 w 297457"/>
              <a:gd name="connsiteY84" fmla="*/ 1385674 h 1558065"/>
              <a:gd name="connsiteX85" fmla="*/ 144486 w 297457"/>
              <a:gd name="connsiteY85" fmla="*/ 1383948 h 1558065"/>
              <a:gd name="connsiteX86" fmla="*/ 146962 w 297457"/>
              <a:gd name="connsiteY86" fmla="*/ 1385186 h 1558065"/>
              <a:gd name="connsiteX87" fmla="*/ 145248 w 297457"/>
              <a:gd name="connsiteY87" fmla="*/ 1387091 h 1558065"/>
              <a:gd name="connsiteX88" fmla="*/ 143438 w 297457"/>
              <a:gd name="connsiteY88" fmla="*/ 1385186 h 1558065"/>
              <a:gd name="connsiteX89" fmla="*/ 144486 w 297457"/>
              <a:gd name="connsiteY89" fmla="*/ 1383948 h 1558065"/>
              <a:gd name="connsiteX90" fmla="*/ 182680 w 297457"/>
              <a:gd name="connsiteY90" fmla="*/ 1380519 h 1558065"/>
              <a:gd name="connsiteX91" fmla="*/ 182680 w 297457"/>
              <a:gd name="connsiteY91" fmla="*/ 1395663 h 1558065"/>
              <a:gd name="connsiteX92" fmla="*/ 173214 w 297457"/>
              <a:gd name="connsiteY92" fmla="*/ 1385536 h 1558065"/>
              <a:gd name="connsiteX93" fmla="*/ 112958 w 297457"/>
              <a:gd name="connsiteY93" fmla="*/ 1364612 h 1558065"/>
              <a:gd name="connsiteX94" fmla="*/ 115148 w 297457"/>
              <a:gd name="connsiteY94" fmla="*/ 1366041 h 1558065"/>
              <a:gd name="connsiteX95" fmla="*/ 114386 w 297457"/>
              <a:gd name="connsiteY95" fmla="*/ 1367756 h 1558065"/>
              <a:gd name="connsiteX96" fmla="*/ 112100 w 297457"/>
              <a:gd name="connsiteY96" fmla="*/ 1365946 h 1558065"/>
              <a:gd name="connsiteX97" fmla="*/ 112958 w 297457"/>
              <a:gd name="connsiteY97" fmla="*/ 1364612 h 1558065"/>
              <a:gd name="connsiteX98" fmla="*/ 123626 w 297457"/>
              <a:gd name="connsiteY98" fmla="*/ 1360230 h 1558065"/>
              <a:gd name="connsiteX99" fmla="*/ 124959 w 297457"/>
              <a:gd name="connsiteY99" fmla="*/ 1377280 h 1558065"/>
              <a:gd name="connsiteX100" fmla="*/ 121149 w 297457"/>
              <a:gd name="connsiteY100" fmla="*/ 1360897 h 1558065"/>
              <a:gd name="connsiteX101" fmla="*/ 123626 w 297457"/>
              <a:gd name="connsiteY101" fmla="*/ 1360230 h 1558065"/>
              <a:gd name="connsiteX102" fmla="*/ 209636 w 297457"/>
              <a:gd name="connsiteY102" fmla="*/ 1359850 h 1558065"/>
              <a:gd name="connsiteX103" fmla="*/ 213065 w 297457"/>
              <a:gd name="connsiteY103" fmla="*/ 1365469 h 1558065"/>
              <a:gd name="connsiteX104" fmla="*/ 205350 w 297457"/>
              <a:gd name="connsiteY104" fmla="*/ 1369565 h 1558065"/>
              <a:gd name="connsiteX105" fmla="*/ 203064 w 297457"/>
              <a:gd name="connsiteY105" fmla="*/ 1363565 h 1558065"/>
              <a:gd name="connsiteX106" fmla="*/ 217828 w 297457"/>
              <a:gd name="connsiteY106" fmla="*/ 1357754 h 1558065"/>
              <a:gd name="connsiteX107" fmla="*/ 234973 w 297457"/>
              <a:gd name="connsiteY107" fmla="*/ 1369946 h 1558065"/>
              <a:gd name="connsiteX108" fmla="*/ 217828 w 297457"/>
              <a:gd name="connsiteY108" fmla="*/ 1357754 h 1558065"/>
              <a:gd name="connsiteX109" fmla="*/ 96480 w 297457"/>
              <a:gd name="connsiteY109" fmla="*/ 1355183 h 1558065"/>
              <a:gd name="connsiteX110" fmla="*/ 94956 w 297457"/>
              <a:gd name="connsiteY110" fmla="*/ 1372709 h 1558065"/>
              <a:gd name="connsiteX111" fmla="*/ 96480 w 297457"/>
              <a:gd name="connsiteY111" fmla="*/ 1355183 h 1558065"/>
              <a:gd name="connsiteX112" fmla="*/ 59427 w 297457"/>
              <a:gd name="connsiteY112" fmla="*/ 1353468 h 1558065"/>
              <a:gd name="connsiteX113" fmla="*/ 61713 w 297457"/>
              <a:gd name="connsiteY113" fmla="*/ 1353468 h 1558065"/>
              <a:gd name="connsiteX114" fmla="*/ 61713 w 297457"/>
              <a:gd name="connsiteY114" fmla="*/ 1354897 h 1558065"/>
              <a:gd name="connsiteX115" fmla="*/ 60094 w 297457"/>
              <a:gd name="connsiteY115" fmla="*/ 1356040 h 1558065"/>
              <a:gd name="connsiteX116" fmla="*/ 59427 w 297457"/>
              <a:gd name="connsiteY116" fmla="*/ 1353468 h 1558065"/>
              <a:gd name="connsiteX117" fmla="*/ 255166 w 297457"/>
              <a:gd name="connsiteY117" fmla="*/ 1350706 h 1558065"/>
              <a:gd name="connsiteX118" fmla="*/ 265358 w 297457"/>
              <a:gd name="connsiteY118" fmla="*/ 1352992 h 1558065"/>
              <a:gd name="connsiteX119" fmla="*/ 254785 w 297457"/>
              <a:gd name="connsiteY119" fmla="*/ 1354992 h 1558065"/>
              <a:gd name="connsiteX120" fmla="*/ 255166 w 297457"/>
              <a:gd name="connsiteY120" fmla="*/ 1350706 h 1558065"/>
              <a:gd name="connsiteX121" fmla="*/ 203255 w 297457"/>
              <a:gd name="connsiteY121" fmla="*/ 1337752 h 1558065"/>
              <a:gd name="connsiteX122" fmla="*/ 208779 w 297457"/>
              <a:gd name="connsiteY122" fmla="*/ 1339943 h 1558065"/>
              <a:gd name="connsiteX123" fmla="*/ 207636 w 297457"/>
              <a:gd name="connsiteY123" fmla="*/ 1343181 h 1558065"/>
              <a:gd name="connsiteX124" fmla="*/ 202493 w 297457"/>
              <a:gd name="connsiteY124" fmla="*/ 1340609 h 1558065"/>
              <a:gd name="connsiteX125" fmla="*/ 203255 w 297457"/>
              <a:gd name="connsiteY125" fmla="*/ 1337752 h 1558065"/>
              <a:gd name="connsiteX126" fmla="*/ 255546 w 297457"/>
              <a:gd name="connsiteY126" fmla="*/ 1331942 h 1558065"/>
              <a:gd name="connsiteX127" fmla="*/ 256213 w 297457"/>
              <a:gd name="connsiteY127" fmla="*/ 1334990 h 1558065"/>
              <a:gd name="connsiteX128" fmla="*/ 255261 w 297457"/>
              <a:gd name="connsiteY128" fmla="*/ 1335942 h 1558065"/>
              <a:gd name="connsiteX129" fmla="*/ 254689 w 297457"/>
              <a:gd name="connsiteY129" fmla="*/ 1332989 h 1558065"/>
              <a:gd name="connsiteX130" fmla="*/ 255546 w 297457"/>
              <a:gd name="connsiteY130" fmla="*/ 1331942 h 1558065"/>
              <a:gd name="connsiteX131" fmla="*/ 92288 w 297457"/>
              <a:gd name="connsiteY131" fmla="*/ 1321369 h 1558065"/>
              <a:gd name="connsiteX132" fmla="*/ 102575 w 297457"/>
              <a:gd name="connsiteY132" fmla="*/ 1330037 h 1558065"/>
              <a:gd name="connsiteX133" fmla="*/ 92288 w 297457"/>
              <a:gd name="connsiteY133" fmla="*/ 1321369 h 1558065"/>
              <a:gd name="connsiteX134" fmla="*/ 152912 w 297457"/>
              <a:gd name="connsiteY134" fmla="*/ 1319695 h 1558065"/>
              <a:gd name="connsiteX135" fmla="*/ 153198 w 297457"/>
              <a:gd name="connsiteY135" fmla="*/ 1321314 h 1558065"/>
              <a:gd name="connsiteX136" fmla="*/ 152341 w 297457"/>
              <a:gd name="connsiteY136" fmla="*/ 1321124 h 1558065"/>
              <a:gd name="connsiteX137" fmla="*/ 255357 w 297457"/>
              <a:gd name="connsiteY137" fmla="*/ 1317559 h 1558065"/>
              <a:gd name="connsiteX138" fmla="*/ 257452 w 297457"/>
              <a:gd name="connsiteY138" fmla="*/ 1319273 h 1558065"/>
              <a:gd name="connsiteX139" fmla="*/ 256023 w 297457"/>
              <a:gd name="connsiteY139" fmla="*/ 1321559 h 1558065"/>
              <a:gd name="connsiteX140" fmla="*/ 254785 w 297457"/>
              <a:gd name="connsiteY140" fmla="*/ 1318987 h 1558065"/>
              <a:gd name="connsiteX141" fmla="*/ 255357 w 297457"/>
              <a:gd name="connsiteY141" fmla="*/ 1317559 h 1558065"/>
              <a:gd name="connsiteX142" fmla="*/ 133055 w 297457"/>
              <a:gd name="connsiteY142" fmla="*/ 1309462 h 1558065"/>
              <a:gd name="connsiteX143" fmla="*/ 146105 w 297457"/>
              <a:gd name="connsiteY143" fmla="*/ 1321082 h 1558065"/>
              <a:gd name="connsiteX144" fmla="*/ 137627 w 297457"/>
              <a:gd name="connsiteY144" fmla="*/ 1330607 h 1558065"/>
              <a:gd name="connsiteX145" fmla="*/ 136770 w 297457"/>
              <a:gd name="connsiteY145" fmla="*/ 1346038 h 1558065"/>
              <a:gd name="connsiteX146" fmla="*/ 126293 w 297457"/>
              <a:gd name="connsiteY146" fmla="*/ 1340132 h 1558065"/>
              <a:gd name="connsiteX147" fmla="*/ 122292 w 297457"/>
              <a:gd name="connsiteY147" fmla="*/ 1318511 h 1558065"/>
              <a:gd name="connsiteX148" fmla="*/ 178115 w 297457"/>
              <a:gd name="connsiteY148" fmla="*/ 1300245 h 1558065"/>
              <a:gd name="connsiteX149" fmla="*/ 178080 w 297457"/>
              <a:gd name="connsiteY149" fmla="*/ 1300276 h 1558065"/>
              <a:gd name="connsiteX150" fmla="*/ 178109 w 297457"/>
              <a:gd name="connsiteY150" fmla="*/ 1300319 h 1558065"/>
              <a:gd name="connsiteX151" fmla="*/ 99908 w 297457"/>
              <a:gd name="connsiteY151" fmla="*/ 1292222 h 1558065"/>
              <a:gd name="connsiteX152" fmla="*/ 96384 w 297457"/>
              <a:gd name="connsiteY152" fmla="*/ 1306033 h 1558065"/>
              <a:gd name="connsiteX153" fmla="*/ 99908 w 297457"/>
              <a:gd name="connsiteY153" fmla="*/ 1292222 h 1558065"/>
              <a:gd name="connsiteX154" fmla="*/ 176085 w 297457"/>
              <a:gd name="connsiteY154" fmla="*/ 1292008 h 1558065"/>
              <a:gd name="connsiteX155" fmla="*/ 177668 w 297457"/>
              <a:gd name="connsiteY155" fmla="*/ 1299268 h 1558065"/>
              <a:gd name="connsiteX156" fmla="*/ 168393 w 297457"/>
              <a:gd name="connsiteY156" fmla="*/ 1293460 h 1558065"/>
              <a:gd name="connsiteX157" fmla="*/ 176085 w 297457"/>
              <a:gd name="connsiteY157" fmla="*/ 1292008 h 1558065"/>
              <a:gd name="connsiteX158" fmla="*/ 60284 w 297457"/>
              <a:gd name="connsiteY158" fmla="*/ 1284031 h 1558065"/>
              <a:gd name="connsiteX159" fmla="*/ 63999 w 297457"/>
              <a:gd name="connsiteY159" fmla="*/ 1288222 h 1558065"/>
              <a:gd name="connsiteX160" fmla="*/ 57903 w 297457"/>
              <a:gd name="connsiteY160" fmla="*/ 1290127 h 1558065"/>
              <a:gd name="connsiteX161" fmla="*/ 56665 w 297457"/>
              <a:gd name="connsiteY161" fmla="*/ 1286317 h 1558065"/>
              <a:gd name="connsiteX162" fmla="*/ 60284 w 297457"/>
              <a:gd name="connsiteY162" fmla="*/ 1284031 h 1558065"/>
              <a:gd name="connsiteX163" fmla="*/ 122958 w 297457"/>
              <a:gd name="connsiteY163" fmla="*/ 1262790 h 1558065"/>
              <a:gd name="connsiteX164" fmla="*/ 122292 w 297457"/>
              <a:gd name="connsiteY164" fmla="*/ 1264314 h 1558065"/>
              <a:gd name="connsiteX165" fmla="*/ 124292 w 297457"/>
              <a:gd name="connsiteY165" fmla="*/ 1265647 h 1558065"/>
              <a:gd name="connsiteX166" fmla="*/ 124959 w 297457"/>
              <a:gd name="connsiteY166" fmla="*/ 1264314 h 1558065"/>
              <a:gd name="connsiteX167" fmla="*/ 258309 w 297457"/>
              <a:gd name="connsiteY167" fmla="*/ 1261266 h 1558065"/>
              <a:gd name="connsiteX168" fmla="*/ 267834 w 297457"/>
              <a:gd name="connsiteY168" fmla="*/ 1266695 h 1558065"/>
              <a:gd name="connsiteX169" fmla="*/ 259643 w 297457"/>
              <a:gd name="connsiteY169" fmla="*/ 1297270 h 1558065"/>
              <a:gd name="connsiteX170" fmla="*/ 256785 w 297457"/>
              <a:gd name="connsiteY170" fmla="*/ 1296604 h 1558065"/>
              <a:gd name="connsiteX171" fmla="*/ 258309 w 297457"/>
              <a:gd name="connsiteY171" fmla="*/ 1261266 h 1558065"/>
              <a:gd name="connsiteX172" fmla="*/ 241450 w 297457"/>
              <a:gd name="connsiteY172" fmla="*/ 1250884 h 1558065"/>
              <a:gd name="connsiteX173" fmla="*/ 241545 w 297457"/>
              <a:gd name="connsiteY173" fmla="*/ 1254122 h 1558065"/>
              <a:gd name="connsiteX174" fmla="*/ 229258 w 297457"/>
              <a:gd name="connsiteY174" fmla="*/ 1262504 h 1558065"/>
              <a:gd name="connsiteX175" fmla="*/ 231925 w 297457"/>
              <a:gd name="connsiteY175" fmla="*/ 1253646 h 1558065"/>
              <a:gd name="connsiteX176" fmla="*/ 241450 w 297457"/>
              <a:gd name="connsiteY176" fmla="*/ 1250884 h 1558065"/>
              <a:gd name="connsiteX177" fmla="*/ 209541 w 297457"/>
              <a:gd name="connsiteY177" fmla="*/ 1241835 h 1558065"/>
              <a:gd name="connsiteX178" fmla="*/ 209348 w 297457"/>
              <a:gd name="connsiteY178" fmla="*/ 1242337 h 1558065"/>
              <a:gd name="connsiteX179" fmla="*/ 209542 w 297457"/>
              <a:gd name="connsiteY179" fmla="*/ 1242596 h 1558065"/>
              <a:gd name="connsiteX180" fmla="*/ 209161 w 297457"/>
              <a:gd name="connsiteY180" fmla="*/ 1243073 h 1558065"/>
              <a:gd name="connsiteX181" fmla="*/ 209235 w 297457"/>
              <a:gd name="connsiteY181" fmla="*/ 1242630 h 1558065"/>
              <a:gd name="connsiteX182" fmla="*/ 209064 w 297457"/>
              <a:gd name="connsiteY182" fmla="*/ 1243073 h 1558065"/>
              <a:gd name="connsiteX183" fmla="*/ 210588 w 297457"/>
              <a:gd name="connsiteY183" fmla="*/ 1276696 h 1558065"/>
              <a:gd name="connsiteX184" fmla="*/ 216208 w 297457"/>
              <a:gd name="connsiteY184" fmla="*/ 1289936 h 1558065"/>
              <a:gd name="connsiteX185" fmla="*/ 211351 w 297457"/>
              <a:gd name="connsiteY185" fmla="*/ 1318511 h 1558065"/>
              <a:gd name="connsiteX186" fmla="*/ 203826 w 297457"/>
              <a:gd name="connsiteY186" fmla="*/ 1301461 h 1558065"/>
              <a:gd name="connsiteX187" fmla="*/ 205064 w 297457"/>
              <a:gd name="connsiteY187" fmla="*/ 1282411 h 1558065"/>
              <a:gd name="connsiteX188" fmla="*/ 206017 w 297457"/>
              <a:gd name="connsiteY188" fmla="*/ 1262313 h 1558065"/>
              <a:gd name="connsiteX189" fmla="*/ 204743 w 297457"/>
              <a:gd name="connsiteY189" fmla="*/ 1250824 h 1558065"/>
              <a:gd name="connsiteX190" fmla="*/ 209288 w 297457"/>
              <a:gd name="connsiteY190" fmla="*/ 1242309 h 1558065"/>
              <a:gd name="connsiteX191" fmla="*/ 209295 w 297457"/>
              <a:gd name="connsiteY191" fmla="*/ 1242267 h 1558065"/>
              <a:gd name="connsiteX192" fmla="*/ 209304 w 297457"/>
              <a:gd name="connsiteY192" fmla="*/ 1242279 h 1558065"/>
              <a:gd name="connsiteX193" fmla="*/ 58284 w 297457"/>
              <a:gd name="connsiteY193" fmla="*/ 1241549 h 1558065"/>
              <a:gd name="connsiteX194" fmla="*/ 59237 w 297457"/>
              <a:gd name="connsiteY194" fmla="*/ 1242787 h 1558065"/>
              <a:gd name="connsiteX195" fmla="*/ 58379 w 297457"/>
              <a:gd name="connsiteY195" fmla="*/ 1245645 h 1558065"/>
              <a:gd name="connsiteX196" fmla="*/ 57236 w 297457"/>
              <a:gd name="connsiteY196" fmla="*/ 1242787 h 1558065"/>
              <a:gd name="connsiteX197" fmla="*/ 58284 w 297457"/>
              <a:gd name="connsiteY197" fmla="*/ 1241549 h 1558065"/>
              <a:gd name="connsiteX198" fmla="*/ 209732 w 297457"/>
              <a:gd name="connsiteY198" fmla="*/ 1239644 h 1558065"/>
              <a:gd name="connsiteX199" fmla="*/ 209295 w 297457"/>
              <a:gd name="connsiteY199" fmla="*/ 1242267 h 1558065"/>
              <a:gd name="connsiteX200" fmla="*/ 207827 w 297457"/>
              <a:gd name="connsiteY200" fmla="*/ 1240311 h 1558065"/>
              <a:gd name="connsiteX201" fmla="*/ 130865 w 297457"/>
              <a:gd name="connsiteY201" fmla="*/ 1237835 h 1558065"/>
              <a:gd name="connsiteX202" fmla="*/ 133151 w 297457"/>
              <a:gd name="connsiteY202" fmla="*/ 1244597 h 1558065"/>
              <a:gd name="connsiteX203" fmla="*/ 131246 w 297457"/>
              <a:gd name="connsiteY203" fmla="*/ 1245264 h 1558065"/>
              <a:gd name="connsiteX204" fmla="*/ 129817 w 297457"/>
              <a:gd name="connsiteY204" fmla="*/ 1239073 h 1558065"/>
              <a:gd name="connsiteX205" fmla="*/ 128384 w 297457"/>
              <a:gd name="connsiteY205" fmla="*/ 1232255 h 1558065"/>
              <a:gd name="connsiteX206" fmla="*/ 130864 w 297457"/>
              <a:gd name="connsiteY206" fmla="*/ 1237834 h 1558065"/>
              <a:gd name="connsiteX207" fmla="*/ 129816 w 297457"/>
              <a:gd name="connsiteY207" fmla="*/ 1239073 h 1558065"/>
              <a:gd name="connsiteX208" fmla="*/ 240783 w 297457"/>
              <a:gd name="connsiteY208" fmla="*/ 1231643 h 1558065"/>
              <a:gd name="connsiteX209" fmla="*/ 242879 w 297457"/>
              <a:gd name="connsiteY209" fmla="*/ 1233453 h 1558065"/>
              <a:gd name="connsiteX210" fmla="*/ 241069 w 297457"/>
              <a:gd name="connsiteY210" fmla="*/ 1238120 h 1558065"/>
              <a:gd name="connsiteX211" fmla="*/ 238116 w 297457"/>
              <a:gd name="connsiteY211" fmla="*/ 1236024 h 1558065"/>
              <a:gd name="connsiteX212" fmla="*/ 240783 w 297457"/>
              <a:gd name="connsiteY212" fmla="*/ 1231643 h 1558065"/>
              <a:gd name="connsiteX213" fmla="*/ 232687 w 297457"/>
              <a:gd name="connsiteY213" fmla="*/ 1230500 h 1558065"/>
              <a:gd name="connsiteX214" fmla="*/ 232115 w 297457"/>
              <a:gd name="connsiteY214" fmla="*/ 1241072 h 1558065"/>
              <a:gd name="connsiteX215" fmla="*/ 232687 w 297457"/>
              <a:gd name="connsiteY215" fmla="*/ 1230500 h 1558065"/>
              <a:gd name="connsiteX216" fmla="*/ 127816 w 297457"/>
              <a:gd name="connsiteY216" fmla="*/ 1229548 h 1558065"/>
              <a:gd name="connsiteX217" fmla="*/ 128384 w 297457"/>
              <a:gd name="connsiteY217" fmla="*/ 1232255 h 1558065"/>
              <a:gd name="connsiteX218" fmla="*/ 127435 w 297457"/>
              <a:gd name="connsiteY218" fmla="*/ 1230119 h 1558065"/>
              <a:gd name="connsiteX219" fmla="*/ 164583 w 297457"/>
              <a:gd name="connsiteY219" fmla="*/ 1223261 h 1558065"/>
              <a:gd name="connsiteX220" fmla="*/ 164583 w 297457"/>
              <a:gd name="connsiteY220" fmla="*/ 1228119 h 1558065"/>
              <a:gd name="connsiteX221" fmla="*/ 158868 w 297457"/>
              <a:gd name="connsiteY221" fmla="*/ 1226785 h 1558065"/>
              <a:gd name="connsiteX222" fmla="*/ 158964 w 297457"/>
              <a:gd name="connsiteY222" fmla="*/ 1223832 h 1558065"/>
              <a:gd name="connsiteX223" fmla="*/ 193730 w 297457"/>
              <a:gd name="connsiteY223" fmla="*/ 1219832 h 1558065"/>
              <a:gd name="connsiteX224" fmla="*/ 193730 w 297457"/>
              <a:gd name="connsiteY224" fmla="*/ 1220308 h 1558065"/>
              <a:gd name="connsiteX225" fmla="*/ 193730 w 297457"/>
              <a:gd name="connsiteY225" fmla="*/ 1220309 h 1558065"/>
              <a:gd name="connsiteX226" fmla="*/ 193599 w 297457"/>
              <a:gd name="connsiteY226" fmla="*/ 1220152 h 1558065"/>
              <a:gd name="connsiteX227" fmla="*/ 104099 w 297457"/>
              <a:gd name="connsiteY227" fmla="*/ 1219737 h 1558065"/>
              <a:gd name="connsiteX228" fmla="*/ 104099 w 297457"/>
              <a:gd name="connsiteY228" fmla="*/ 1256694 h 1558065"/>
              <a:gd name="connsiteX229" fmla="*/ 104385 w 297457"/>
              <a:gd name="connsiteY229" fmla="*/ 1219737 h 1558065"/>
              <a:gd name="connsiteX230" fmla="*/ 265334 w 297457"/>
              <a:gd name="connsiteY230" fmla="*/ 1219310 h 1558065"/>
              <a:gd name="connsiteX231" fmla="*/ 263929 w 297457"/>
              <a:gd name="connsiteY231" fmla="*/ 1222118 h 1558065"/>
              <a:gd name="connsiteX232" fmla="*/ 262786 w 297457"/>
              <a:gd name="connsiteY232" fmla="*/ 1219927 h 1558065"/>
              <a:gd name="connsiteX233" fmla="*/ 265643 w 297457"/>
              <a:gd name="connsiteY233" fmla="*/ 1218689 h 1558065"/>
              <a:gd name="connsiteX234" fmla="*/ 265644 w 297457"/>
              <a:gd name="connsiteY234" fmla="*/ 1218690 h 1558065"/>
              <a:gd name="connsiteX235" fmla="*/ 265644 w 297457"/>
              <a:gd name="connsiteY235" fmla="*/ 1218689 h 1558065"/>
              <a:gd name="connsiteX236" fmla="*/ 265645 w 297457"/>
              <a:gd name="connsiteY236" fmla="*/ 1218691 h 1558065"/>
              <a:gd name="connsiteX237" fmla="*/ 266093 w 297457"/>
              <a:gd name="connsiteY237" fmla="*/ 1219016 h 1558065"/>
              <a:gd name="connsiteX238" fmla="*/ 265929 w 297457"/>
              <a:gd name="connsiteY238" fmla="*/ 1219166 h 1558065"/>
              <a:gd name="connsiteX239" fmla="*/ 265928 w 297457"/>
              <a:gd name="connsiteY239" fmla="*/ 1219165 h 1558065"/>
              <a:gd name="connsiteX240" fmla="*/ 265334 w 297457"/>
              <a:gd name="connsiteY240" fmla="*/ 1219310 h 1558065"/>
              <a:gd name="connsiteX241" fmla="*/ 265644 w 297457"/>
              <a:gd name="connsiteY241" fmla="*/ 1218690 h 1558065"/>
              <a:gd name="connsiteX242" fmla="*/ 202017 w 297457"/>
              <a:gd name="connsiteY242" fmla="*/ 1218308 h 1558065"/>
              <a:gd name="connsiteX243" fmla="*/ 200302 w 297457"/>
              <a:gd name="connsiteY243" fmla="*/ 1237358 h 1558065"/>
              <a:gd name="connsiteX244" fmla="*/ 194206 w 297457"/>
              <a:gd name="connsiteY244" fmla="*/ 1220213 h 1558065"/>
              <a:gd name="connsiteX245" fmla="*/ 193730 w 297457"/>
              <a:gd name="connsiteY245" fmla="*/ 1220308 h 1558065"/>
              <a:gd name="connsiteX246" fmla="*/ 249832 w 297457"/>
              <a:gd name="connsiteY246" fmla="*/ 1217546 h 1558065"/>
              <a:gd name="connsiteX247" fmla="*/ 250784 w 297457"/>
              <a:gd name="connsiteY247" fmla="*/ 1220308 h 1558065"/>
              <a:gd name="connsiteX248" fmla="*/ 249832 w 297457"/>
              <a:gd name="connsiteY248" fmla="*/ 1221451 h 1558065"/>
              <a:gd name="connsiteX249" fmla="*/ 248974 w 297457"/>
              <a:gd name="connsiteY249" fmla="*/ 1218784 h 1558065"/>
              <a:gd name="connsiteX250" fmla="*/ 249832 w 297457"/>
              <a:gd name="connsiteY250" fmla="*/ 1217546 h 1558065"/>
              <a:gd name="connsiteX251" fmla="*/ 269263 w 297457"/>
              <a:gd name="connsiteY251" fmla="*/ 1216118 h 1558065"/>
              <a:gd name="connsiteX252" fmla="*/ 271930 w 297457"/>
              <a:gd name="connsiteY252" fmla="*/ 1223261 h 1558065"/>
              <a:gd name="connsiteX253" fmla="*/ 266093 w 297457"/>
              <a:gd name="connsiteY253" fmla="*/ 1219016 h 1558065"/>
              <a:gd name="connsiteX254" fmla="*/ 118386 w 297457"/>
              <a:gd name="connsiteY254" fmla="*/ 1212212 h 1558065"/>
              <a:gd name="connsiteX255" fmla="*/ 132769 w 297457"/>
              <a:gd name="connsiteY255" fmla="*/ 1216689 h 1558065"/>
              <a:gd name="connsiteX256" fmla="*/ 118386 w 297457"/>
              <a:gd name="connsiteY256" fmla="*/ 1212212 h 1558065"/>
              <a:gd name="connsiteX257" fmla="*/ 155630 w 297457"/>
              <a:gd name="connsiteY257" fmla="*/ 1210117 h 1558065"/>
              <a:gd name="connsiteX258" fmla="*/ 157249 w 297457"/>
              <a:gd name="connsiteY258" fmla="*/ 1212879 h 1558065"/>
              <a:gd name="connsiteX259" fmla="*/ 155535 w 297457"/>
              <a:gd name="connsiteY259" fmla="*/ 1215451 h 1558065"/>
              <a:gd name="connsiteX260" fmla="*/ 154011 w 297457"/>
              <a:gd name="connsiteY260" fmla="*/ 1212688 h 1558065"/>
              <a:gd name="connsiteX261" fmla="*/ 155630 w 297457"/>
              <a:gd name="connsiteY261" fmla="*/ 1210117 h 1558065"/>
              <a:gd name="connsiteX262" fmla="*/ 216781 w 297457"/>
              <a:gd name="connsiteY262" fmla="*/ 1205164 h 1558065"/>
              <a:gd name="connsiteX263" fmla="*/ 213161 w 297457"/>
              <a:gd name="connsiteY263" fmla="*/ 1220023 h 1558065"/>
              <a:gd name="connsiteX264" fmla="*/ 203731 w 297457"/>
              <a:gd name="connsiteY264" fmla="*/ 1217356 h 1558065"/>
              <a:gd name="connsiteX265" fmla="*/ 171822 w 297457"/>
              <a:gd name="connsiteY265" fmla="*/ 1202878 h 1558065"/>
              <a:gd name="connsiteX266" fmla="*/ 184491 w 297457"/>
              <a:gd name="connsiteY266" fmla="*/ 1209272 h 1558065"/>
              <a:gd name="connsiteX267" fmla="*/ 193599 w 297457"/>
              <a:gd name="connsiteY267" fmla="*/ 1220152 h 1558065"/>
              <a:gd name="connsiteX268" fmla="*/ 188170 w 297457"/>
              <a:gd name="connsiteY268" fmla="*/ 1233370 h 1558065"/>
              <a:gd name="connsiteX269" fmla="*/ 189253 w 297457"/>
              <a:gd name="connsiteY269" fmla="*/ 1248407 h 1558065"/>
              <a:gd name="connsiteX270" fmla="*/ 200302 w 297457"/>
              <a:gd name="connsiteY270" fmla="*/ 1255265 h 1558065"/>
              <a:gd name="connsiteX271" fmla="*/ 195063 w 297457"/>
              <a:gd name="connsiteY271" fmla="*/ 1264124 h 1558065"/>
              <a:gd name="connsiteX272" fmla="*/ 189739 w 297457"/>
              <a:gd name="connsiteY272" fmla="*/ 1283898 h 1558065"/>
              <a:gd name="connsiteX273" fmla="*/ 190110 w 297457"/>
              <a:gd name="connsiteY273" fmla="*/ 1284507 h 1558065"/>
              <a:gd name="connsiteX274" fmla="*/ 190110 w 297457"/>
              <a:gd name="connsiteY274" fmla="*/ 1288222 h 1558065"/>
              <a:gd name="connsiteX275" fmla="*/ 184205 w 297457"/>
              <a:gd name="connsiteY275" fmla="*/ 1350801 h 1558065"/>
              <a:gd name="connsiteX276" fmla="*/ 176490 w 297457"/>
              <a:gd name="connsiteY276" fmla="*/ 1365851 h 1558065"/>
              <a:gd name="connsiteX277" fmla="*/ 163345 w 297457"/>
              <a:gd name="connsiteY277" fmla="*/ 1380710 h 1558065"/>
              <a:gd name="connsiteX278" fmla="*/ 161821 w 297457"/>
              <a:gd name="connsiteY278" fmla="*/ 1358326 h 1558065"/>
              <a:gd name="connsiteX279" fmla="*/ 172680 w 297457"/>
              <a:gd name="connsiteY279" fmla="*/ 1359278 h 1558065"/>
              <a:gd name="connsiteX280" fmla="*/ 165726 w 297457"/>
              <a:gd name="connsiteY280" fmla="*/ 1342895 h 1558065"/>
              <a:gd name="connsiteX281" fmla="*/ 183062 w 297457"/>
              <a:gd name="connsiteY281" fmla="*/ 1338133 h 1558065"/>
              <a:gd name="connsiteX282" fmla="*/ 166869 w 297457"/>
              <a:gd name="connsiteY282" fmla="*/ 1324798 h 1558065"/>
              <a:gd name="connsiteX283" fmla="*/ 162012 w 297457"/>
              <a:gd name="connsiteY283" fmla="*/ 1305748 h 1558065"/>
              <a:gd name="connsiteX284" fmla="*/ 170203 w 297457"/>
              <a:gd name="connsiteY284" fmla="*/ 1314320 h 1558065"/>
              <a:gd name="connsiteX285" fmla="*/ 182871 w 297457"/>
              <a:gd name="connsiteY285" fmla="*/ 1323274 h 1558065"/>
              <a:gd name="connsiteX286" fmla="*/ 177987 w 297457"/>
              <a:gd name="connsiteY286" fmla="*/ 1300355 h 1558065"/>
              <a:gd name="connsiteX287" fmla="*/ 177918 w 297457"/>
              <a:gd name="connsiteY287" fmla="*/ 1300414 h 1558065"/>
              <a:gd name="connsiteX288" fmla="*/ 177668 w 297457"/>
              <a:gd name="connsiteY288" fmla="*/ 1299268 h 1558065"/>
              <a:gd name="connsiteX289" fmla="*/ 178171 w 297457"/>
              <a:gd name="connsiteY289" fmla="*/ 1299583 h 1558065"/>
              <a:gd name="connsiteX290" fmla="*/ 179240 w 297457"/>
              <a:gd name="connsiteY290" fmla="*/ 1286984 h 1558065"/>
              <a:gd name="connsiteX291" fmla="*/ 168584 w 297457"/>
              <a:gd name="connsiteY291" fmla="*/ 1275077 h 1558065"/>
              <a:gd name="connsiteX292" fmla="*/ 180871 w 297457"/>
              <a:gd name="connsiteY292" fmla="*/ 1271267 h 1558065"/>
              <a:gd name="connsiteX293" fmla="*/ 172680 w 297457"/>
              <a:gd name="connsiteY293" fmla="*/ 1258028 h 1558065"/>
              <a:gd name="connsiteX294" fmla="*/ 170489 w 297457"/>
              <a:gd name="connsiteY294" fmla="*/ 1241073 h 1558065"/>
              <a:gd name="connsiteX295" fmla="*/ 186967 w 297457"/>
              <a:gd name="connsiteY295" fmla="*/ 1247360 h 1558065"/>
              <a:gd name="connsiteX296" fmla="*/ 183729 w 297457"/>
              <a:gd name="connsiteY296" fmla="*/ 1221547 h 1558065"/>
              <a:gd name="connsiteX297" fmla="*/ 168775 w 297457"/>
              <a:gd name="connsiteY297" fmla="*/ 1229453 h 1558065"/>
              <a:gd name="connsiteX298" fmla="*/ 171822 w 297457"/>
              <a:gd name="connsiteY298" fmla="*/ 1202878 h 1558065"/>
              <a:gd name="connsiteX299" fmla="*/ 67905 w 297457"/>
              <a:gd name="connsiteY299" fmla="*/ 1198305 h 1558065"/>
              <a:gd name="connsiteX300" fmla="*/ 70953 w 297457"/>
              <a:gd name="connsiteY300" fmla="*/ 1201639 h 1558065"/>
              <a:gd name="connsiteX301" fmla="*/ 68095 w 297457"/>
              <a:gd name="connsiteY301" fmla="*/ 1203068 h 1558065"/>
              <a:gd name="connsiteX302" fmla="*/ 65809 w 297457"/>
              <a:gd name="connsiteY302" fmla="*/ 1199544 h 1558065"/>
              <a:gd name="connsiteX303" fmla="*/ 67905 w 297457"/>
              <a:gd name="connsiteY303" fmla="*/ 1198305 h 1558065"/>
              <a:gd name="connsiteX304" fmla="*/ 242402 w 297457"/>
              <a:gd name="connsiteY304" fmla="*/ 1198115 h 1558065"/>
              <a:gd name="connsiteX305" fmla="*/ 244498 w 297457"/>
              <a:gd name="connsiteY305" fmla="*/ 1204211 h 1558065"/>
              <a:gd name="connsiteX306" fmla="*/ 237830 w 297457"/>
              <a:gd name="connsiteY306" fmla="*/ 1207545 h 1558065"/>
              <a:gd name="connsiteX307" fmla="*/ 231734 w 297457"/>
              <a:gd name="connsiteY307" fmla="*/ 1211260 h 1558065"/>
              <a:gd name="connsiteX308" fmla="*/ 229734 w 297457"/>
              <a:gd name="connsiteY308" fmla="*/ 1208593 h 1558065"/>
              <a:gd name="connsiteX309" fmla="*/ 235164 w 297457"/>
              <a:gd name="connsiteY309" fmla="*/ 1199639 h 1558065"/>
              <a:gd name="connsiteX310" fmla="*/ 242402 w 297457"/>
              <a:gd name="connsiteY310" fmla="*/ 1198115 h 1558065"/>
              <a:gd name="connsiteX311" fmla="*/ 133531 w 297457"/>
              <a:gd name="connsiteY311" fmla="*/ 1196115 h 1558065"/>
              <a:gd name="connsiteX312" fmla="*/ 124578 w 297457"/>
              <a:gd name="connsiteY312" fmla="*/ 1199258 h 1558065"/>
              <a:gd name="connsiteX313" fmla="*/ 124959 w 297457"/>
              <a:gd name="connsiteY313" fmla="*/ 1199639 h 1558065"/>
              <a:gd name="connsiteX314" fmla="*/ 133531 w 297457"/>
              <a:gd name="connsiteY314" fmla="*/ 1196115 h 1558065"/>
              <a:gd name="connsiteX315" fmla="*/ 107242 w 297457"/>
              <a:gd name="connsiteY315" fmla="*/ 1191829 h 1558065"/>
              <a:gd name="connsiteX316" fmla="*/ 106290 w 297457"/>
              <a:gd name="connsiteY316" fmla="*/ 1193067 h 1558065"/>
              <a:gd name="connsiteX317" fmla="*/ 108385 w 297457"/>
              <a:gd name="connsiteY317" fmla="*/ 1195067 h 1558065"/>
              <a:gd name="connsiteX318" fmla="*/ 109052 w 297457"/>
              <a:gd name="connsiteY318" fmla="*/ 1193543 h 1558065"/>
              <a:gd name="connsiteX319" fmla="*/ 107242 w 297457"/>
              <a:gd name="connsiteY319" fmla="*/ 1191829 h 1558065"/>
              <a:gd name="connsiteX320" fmla="*/ 141533 w 297457"/>
              <a:gd name="connsiteY320" fmla="*/ 1179637 h 1558065"/>
              <a:gd name="connsiteX321" fmla="*/ 149725 w 297457"/>
              <a:gd name="connsiteY321" fmla="*/ 1189162 h 1558065"/>
              <a:gd name="connsiteX322" fmla="*/ 263167 w 297457"/>
              <a:gd name="connsiteY322" fmla="*/ 1176493 h 1558065"/>
              <a:gd name="connsiteX323" fmla="*/ 272692 w 297457"/>
              <a:gd name="connsiteY323" fmla="*/ 1192304 h 1558065"/>
              <a:gd name="connsiteX324" fmla="*/ 261929 w 297457"/>
              <a:gd name="connsiteY324" fmla="*/ 1208973 h 1558065"/>
              <a:gd name="connsiteX325" fmla="*/ 257642 w 297457"/>
              <a:gd name="connsiteY325" fmla="*/ 1178303 h 1558065"/>
              <a:gd name="connsiteX326" fmla="*/ 47807 w 297457"/>
              <a:gd name="connsiteY326" fmla="*/ 1161349 h 1558065"/>
              <a:gd name="connsiteX327" fmla="*/ 49998 w 297457"/>
              <a:gd name="connsiteY327" fmla="*/ 1161825 h 1558065"/>
              <a:gd name="connsiteX328" fmla="*/ 48759 w 297457"/>
              <a:gd name="connsiteY328" fmla="*/ 1164778 h 1558065"/>
              <a:gd name="connsiteX329" fmla="*/ 47140 w 297457"/>
              <a:gd name="connsiteY329" fmla="*/ 1162682 h 1558065"/>
              <a:gd name="connsiteX330" fmla="*/ 47807 w 297457"/>
              <a:gd name="connsiteY330" fmla="*/ 1161349 h 1558065"/>
              <a:gd name="connsiteX331" fmla="*/ 56570 w 297457"/>
              <a:gd name="connsiteY331" fmla="*/ 1143918 h 1558065"/>
              <a:gd name="connsiteX332" fmla="*/ 72667 w 297457"/>
              <a:gd name="connsiteY332" fmla="*/ 1164492 h 1558065"/>
              <a:gd name="connsiteX333" fmla="*/ 72001 w 297457"/>
              <a:gd name="connsiteY333" fmla="*/ 1168492 h 1558065"/>
              <a:gd name="connsiteX334" fmla="*/ 61047 w 297457"/>
              <a:gd name="connsiteY334" fmla="*/ 1178017 h 1558065"/>
              <a:gd name="connsiteX335" fmla="*/ 56570 w 297457"/>
              <a:gd name="connsiteY335" fmla="*/ 1143918 h 1558065"/>
              <a:gd name="connsiteX336" fmla="*/ 110862 w 297457"/>
              <a:gd name="connsiteY336" fmla="*/ 1143346 h 1558065"/>
              <a:gd name="connsiteX337" fmla="*/ 110862 w 297457"/>
              <a:gd name="connsiteY337" fmla="*/ 1144870 h 1558065"/>
              <a:gd name="connsiteX338" fmla="*/ 111719 w 297457"/>
              <a:gd name="connsiteY338" fmla="*/ 1145442 h 1558065"/>
              <a:gd name="connsiteX339" fmla="*/ 111719 w 297457"/>
              <a:gd name="connsiteY339" fmla="*/ 1143823 h 1558065"/>
              <a:gd name="connsiteX340" fmla="*/ 110862 w 297457"/>
              <a:gd name="connsiteY340" fmla="*/ 1143346 h 1558065"/>
              <a:gd name="connsiteX341" fmla="*/ 270882 w 297457"/>
              <a:gd name="connsiteY341" fmla="*/ 1138012 h 1558065"/>
              <a:gd name="connsiteX342" fmla="*/ 273644 w 297457"/>
              <a:gd name="connsiteY342" fmla="*/ 1139536 h 1558065"/>
              <a:gd name="connsiteX343" fmla="*/ 271168 w 297457"/>
              <a:gd name="connsiteY343" fmla="*/ 1170397 h 1558065"/>
              <a:gd name="connsiteX344" fmla="*/ 263929 w 297457"/>
              <a:gd name="connsiteY344" fmla="*/ 1170397 h 1558065"/>
              <a:gd name="connsiteX345" fmla="*/ 240878 w 297457"/>
              <a:gd name="connsiteY345" fmla="*/ 1156109 h 1558065"/>
              <a:gd name="connsiteX346" fmla="*/ 259356 w 297457"/>
              <a:gd name="connsiteY346" fmla="*/ 1152585 h 1558065"/>
              <a:gd name="connsiteX347" fmla="*/ 270882 w 297457"/>
              <a:gd name="connsiteY347" fmla="*/ 1138012 h 1558065"/>
              <a:gd name="connsiteX348" fmla="*/ 210684 w 297457"/>
              <a:gd name="connsiteY348" fmla="*/ 1107342 h 1558065"/>
              <a:gd name="connsiteX349" fmla="*/ 199635 w 297457"/>
              <a:gd name="connsiteY349" fmla="*/ 1109628 h 1558065"/>
              <a:gd name="connsiteX350" fmla="*/ 200111 w 297457"/>
              <a:gd name="connsiteY350" fmla="*/ 1116105 h 1558065"/>
              <a:gd name="connsiteX351" fmla="*/ 210684 w 297457"/>
              <a:gd name="connsiteY351" fmla="*/ 1107342 h 1558065"/>
              <a:gd name="connsiteX352" fmla="*/ 48187 w 297457"/>
              <a:gd name="connsiteY352" fmla="*/ 1095055 h 1558065"/>
              <a:gd name="connsiteX353" fmla="*/ 49521 w 297457"/>
              <a:gd name="connsiteY353" fmla="*/ 1098102 h 1558065"/>
              <a:gd name="connsiteX354" fmla="*/ 47235 w 297457"/>
              <a:gd name="connsiteY354" fmla="*/ 1098769 h 1558065"/>
              <a:gd name="connsiteX355" fmla="*/ 45997 w 297457"/>
              <a:gd name="connsiteY355" fmla="*/ 1095721 h 1558065"/>
              <a:gd name="connsiteX356" fmla="*/ 48187 w 297457"/>
              <a:gd name="connsiteY356" fmla="*/ 1095055 h 1558065"/>
              <a:gd name="connsiteX357" fmla="*/ 254880 w 297457"/>
              <a:gd name="connsiteY357" fmla="*/ 1094198 h 1558065"/>
              <a:gd name="connsiteX358" fmla="*/ 255642 w 297457"/>
              <a:gd name="connsiteY358" fmla="*/ 1097341 h 1558065"/>
              <a:gd name="connsiteX359" fmla="*/ 249737 w 297457"/>
              <a:gd name="connsiteY359" fmla="*/ 1100484 h 1558065"/>
              <a:gd name="connsiteX360" fmla="*/ 248784 w 297457"/>
              <a:gd name="connsiteY360" fmla="*/ 1097055 h 1558065"/>
              <a:gd name="connsiteX361" fmla="*/ 77430 w 297457"/>
              <a:gd name="connsiteY361" fmla="*/ 1088959 h 1558065"/>
              <a:gd name="connsiteX362" fmla="*/ 68381 w 297457"/>
              <a:gd name="connsiteY362" fmla="*/ 1109533 h 1558065"/>
              <a:gd name="connsiteX363" fmla="*/ 77430 w 297457"/>
              <a:gd name="connsiteY363" fmla="*/ 1088959 h 1558065"/>
              <a:gd name="connsiteX364" fmla="*/ 213256 w 297457"/>
              <a:gd name="connsiteY364" fmla="*/ 1086387 h 1558065"/>
              <a:gd name="connsiteX365" fmla="*/ 224782 w 297457"/>
              <a:gd name="connsiteY365" fmla="*/ 1101055 h 1558065"/>
              <a:gd name="connsiteX366" fmla="*/ 262024 w 297457"/>
              <a:gd name="connsiteY366" fmla="*/ 1084673 h 1558065"/>
              <a:gd name="connsiteX367" fmla="*/ 272978 w 297457"/>
              <a:gd name="connsiteY367" fmla="*/ 1091054 h 1558065"/>
              <a:gd name="connsiteX368" fmla="*/ 262596 w 297457"/>
              <a:gd name="connsiteY368" fmla="*/ 1098674 h 1558065"/>
              <a:gd name="connsiteX369" fmla="*/ 262024 w 297457"/>
              <a:gd name="connsiteY369" fmla="*/ 1084673 h 1558065"/>
              <a:gd name="connsiteX370" fmla="*/ 153689 w 297457"/>
              <a:gd name="connsiteY370" fmla="*/ 1075779 h 1558065"/>
              <a:gd name="connsiteX371" fmla="*/ 149247 w 297457"/>
              <a:gd name="connsiteY371" fmla="*/ 1079243 h 1558065"/>
              <a:gd name="connsiteX372" fmla="*/ 150486 w 297457"/>
              <a:gd name="connsiteY372" fmla="*/ 1106580 h 1558065"/>
              <a:gd name="connsiteX373" fmla="*/ 143628 w 297457"/>
              <a:gd name="connsiteY373" fmla="*/ 1129344 h 1558065"/>
              <a:gd name="connsiteX374" fmla="*/ 131626 w 297457"/>
              <a:gd name="connsiteY374" fmla="*/ 1120486 h 1558065"/>
              <a:gd name="connsiteX375" fmla="*/ 129245 w 297457"/>
              <a:gd name="connsiteY375" fmla="*/ 1124677 h 1558065"/>
              <a:gd name="connsiteX376" fmla="*/ 154867 w 297457"/>
              <a:gd name="connsiteY376" fmla="*/ 1148490 h 1558065"/>
              <a:gd name="connsiteX377" fmla="*/ 155915 w 297457"/>
              <a:gd name="connsiteY377" fmla="*/ 1102960 h 1558065"/>
              <a:gd name="connsiteX378" fmla="*/ 160773 w 297457"/>
              <a:gd name="connsiteY378" fmla="*/ 1079243 h 1558065"/>
              <a:gd name="connsiteX379" fmla="*/ 153689 w 297457"/>
              <a:gd name="connsiteY379" fmla="*/ 1075779 h 1558065"/>
              <a:gd name="connsiteX380" fmla="*/ 184490 w 297457"/>
              <a:gd name="connsiteY380" fmla="*/ 1071051 h 1558065"/>
              <a:gd name="connsiteX381" fmla="*/ 183823 w 297457"/>
              <a:gd name="connsiteY381" fmla="*/ 1072290 h 1558065"/>
              <a:gd name="connsiteX382" fmla="*/ 184490 w 297457"/>
              <a:gd name="connsiteY382" fmla="*/ 1073814 h 1558065"/>
              <a:gd name="connsiteX383" fmla="*/ 185252 w 297457"/>
              <a:gd name="connsiteY383" fmla="*/ 1072385 h 1558065"/>
              <a:gd name="connsiteX384" fmla="*/ 184490 w 297457"/>
              <a:gd name="connsiteY384" fmla="*/ 1071051 h 1558065"/>
              <a:gd name="connsiteX385" fmla="*/ 50379 w 297457"/>
              <a:gd name="connsiteY385" fmla="*/ 1054954 h 1558065"/>
              <a:gd name="connsiteX386" fmla="*/ 55522 w 297457"/>
              <a:gd name="connsiteY386" fmla="*/ 1058573 h 1558065"/>
              <a:gd name="connsiteX387" fmla="*/ 51426 w 297457"/>
              <a:gd name="connsiteY387" fmla="*/ 1064288 h 1558065"/>
              <a:gd name="connsiteX388" fmla="*/ 47140 w 297457"/>
              <a:gd name="connsiteY388" fmla="*/ 1061526 h 1558065"/>
              <a:gd name="connsiteX389" fmla="*/ 50379 w 297457"/>
              <a:gd name="connsiteY389" fmla="*/ 1054954 h 1558065"/>
              <a:gd name="connsiteX390" fmla="*/ 147152 w 297457"/>
              <a:gd name="connsiteY390" fmla="*/ 1045524 h 1558065"/>
              <a:gd name="connsiteX391" fmla="*/ 155915 w 297457"/>
              <a:gd name="connsiteY391" fmla="*/ 1065622 h 1558065"/>
              <a:gd name="connsiteX392" fmla="*/ 147152 w 297457"/>
              <a:gd name="connsiteY392" fmla="*/ 1045524 h 1558065"/>
              <a:gd name="connsiteX393" fmla="*/ 209922 w 297457"/>
              <a:gd name="connsiteY393" fmla="*/ 1043905 h 1558065"/>
              <a:gd name="connsiteX394" fmla="*/ 208874 w 297457"/>
              <a:gd name="connsiteY394" fmla="*/ 1047048 h 1558065"/>
              <a:gd name="connsiteX395" fmla="*/ 211731 w 297457"/>
              <a:gd name="connsiteY395" fmla="*/ 1049811 h 1558065"/>
              <a:gd name="connsiteX396" fmla="*/ 212970 w 297457"/>
              <a:gd name="connsiteY396" fmla="*/ 1046096 h 1558065"/>
              <a:gd name="connsiteX397" fmla="*/ 267263 w 297457"/>
              <a:gd name="connsiteY397" fmla="*/ 1029237 h 1558065"/>
              <a:gd name="connsiteX398" fmla="*/ 269263 w 297457"/>
              <a:gd name="connsiteY398" fmla="*/ 1068480 h 1558065"/>
              <a:gd name="connsiteX399" fmla="*/ 258881 w 297457"/>
              <a:gd name="connsiteY399" fmla="*/ 1060479 h 1558065"/>
              <a:gd name="connsiteX400" fmla="*/ 241260 w 297457"/>
              <a:gd name="connsiteY400" fmla="*/ 1097055 h 1558065"/>
              <a:gd name="connsiteX401" fmla="*/ 236021 w 297457"/>
              <a:gd name="connsiteY401" fmla="*/ 1075814 h 1558065"/>
              <a:gd name="connsiteX402" fmla="*/ 233830 w 297457"/>
              <a:gd name="connsiteY402" fmla="*/ 1050668 h 1558065"/>
              <a:gd name="connsiteX403" fmla="*/ 263834 w 297457"/>
              <a:gd name="connsiteY403" fmla="*/ 1055811 h 1558065"/>
              <a:gd name="connsiteX404" fmla="*/ 267263 w 297457"/>
              <a:gd name="connsiteY404" fmla="*/ 1029237 h 1558065"/>
              <a:gd name="connsiteX405" fmla="*/ 224971 w 297457"/>
              <a:gd name="connsiteY405" fmla="*/ 1028856 h 1558065"/>
              <a:gd name="connsiteX406" fmla="*/ 222971 w 297457"/>
              <a:gd name="connsiteY406" fmla="*/ 1030856 h 1558065"/>
              <a:gd name="connsiteX407" fmla="*/ 224114 w 297457"/>
              <a:gd name="connsiteY407" fmla="*/ 1033428 h 1558065"/>
              <a:gd name="connsiteX408" fmla="*/ 226400 w 297457"/>
              <a:gd name="connsiteY408" fmla="*/ 1032571 h 1558065"/>
              <a:gd name="connsiteX409" fmla="*/ 202206 w 297457"/>
              <a:gd name="connsiteY409" fmla="*/ 1025998 h 1558065"/>
              <a:gd name="connsiteX410" fmla="*/ 198873 w 297457"/>
              <a:gd name="connsiteY410" fmla="*/ 1028284 h 1558065"/>
              <a:gd name="connsiteX411" fmla="*/ 200111 w 297457"/>
              <a:gd name="connsiteY411" fmla="*/ 1032094 h 1558065"/>
              <a:gd name="connsiteX412" fmla="*/ 203159 w 297457"/>
              <a:gd name="connsiteY412" fmla="*/ 1028951 h 1558065"/>
              <a:gd name="connsiteX413" fmla="*/ 202206 w 297457"/>
              <a:gd name="connsiteY413" fmla="*/ 1025998 h 1558065"/>
              <a:gd name="connsiteX414" fmla="*/ 32376 w 297457"/>
              <a:gd name="connsiteY414" fmla="*/ 1023522 h 1558065"/>
              <a:gd name="connsiteX415" fmla="*/ 40663 w 297457"/>
              <a:gd name="connsiteY415" fmla="*/ 1026189 h 1558065"/>
              <a:gd name="connsiteX416" fmla="*/ 39234 w 297457"/>
              <a:gd name="connsiteY416" fmla="*/ 1032666 h 1558065"/>
              <a:gd name="connsiteX417" fmla="*/ 31138 w 297457"/>
              <a:gd name="connsiteY417" fmla="*/ 1030380 h 1558065"/>
              <a:gd name="connsiteX418" fmla="*/ 32376 w 297457"/>
              <a:gd name="connsiteY418" fmla="*/ 1023522 h 1558065"/>
              <a:gd name="connsiteX419" fmla="*/ 63903 w 297457"/>
              <a:gd name="connsiteY419" fmla="*/ 1018664 h 1558065"/>
              <a:gd name="connsiteX420" fmla="*/ 79390 w 297457"/>
              <a:gd name="connsiteY420" fmla="*/ 1035791 h 1558065"/>
              <a:gd name="connsiteX421" fmla="*/ 79810 w 297457"/>
              <a:gd name="connsiteY421" fmla="*/ 1036571 h 1558065"/>
              <a:gd name="connsiteX422" fmla="*/ 80096 w 297457"/>
              <a:gd name="connsiteY422" fmla="*/ 1036571 h 1558065"/>
              <a:gd name="connsiteX423" fmla="*/ 79390 w 297457"/>
              <a:gd name="connsiteY423" fmla="*/ 1035791 h 1558065"/>
              <a:gd name="connsiteX424" fmla="*/ 73786 w 297457"/>
              <a:gd name="connsiteY424" fmla="*/ 1025368 h 1558065"/>
              <a:gd name="connsiteX425" fmla="*/ 63903 w 297457"/>
              <a:gd name="connsiteY425" fmla="*/ 1018664 h 1558065"/>
              <a:gd name="connsiteX426" fmla="*/ 210969 w 297457"/>
              <a:gd name="connsiteY426" fmla="*/ 1000852 h 1558065"/>
              <a:gd name="connsiteX427" fmla="*/ 204397 w 297457"/>
              <a:gd name="connsiteY427" fmla="*/ 1016949 h 1558065"/>
              <a:gd name="connsiteX428" fmla="*/ 219066 w 297457"/>
              <a:gd name="connsiteY428" fmla="*/ 1012663 h 1558065"/>
              <a:gd name="connsiteX429" fmla="*/ 274983 w 297457"/>
              <a:gd name="connsiteY429" fmla="*/ 995960 h 1558065"/>
              <a:gd name="connsiteX430" fmla="*/ 272215 w 297457"/>
              <a:gd name="connsiteY430" fmla="*/ 1018378 h 1558065"/>
              <a:gd name="connsiteX431" fmla="*/ 259547 w 297457"/>
              <a:gd name="connsiteY431" fmla="*/ 1016568 h 1558065"/>
              <a:gd name="connsiteX432" fmla="*/ 259547 w 297457"/>
              <a:gd name="connsiteY432" fmla="*/ 1013044 h 1558065"/>
              <a:gd name="connsiteX433" fmla="*/ 266286 w 297457"/>
              <a:gd name="connsiteY433" fmla="*/ 1002365 h 1558065"/>
              <a:gd name="connsiteX434" fmla="*/ 35710 w 297457"/>
              <a:gd name="connsiteY434" fmla="*/ 986946 h 1558065"/>
              <a:gd name="connsiteX435" fmla="*/ 45044 w 297457"/>
              <a:gd name="connsiteY435" fmla="*/ 999042 h 1558065"/>
              <a:gd name="connsiteX436" fmla="*/ 32471 w 297457"/>
              <a:gd name="connsiteY436" fmla="*/ 991898 h 1558065"/>
              <a:gd name="connsiteX437" fmla="*/ 35710 w 297457"/>
              <a:gd name="connsiteY437" fmla="*/ 986946 h 1558065"/>
              <a:gd name="connsiteX438" fmla="*/ 44701 w 297457"/>
              <a:gd name="connsiteY438" fmla="*/ 974643 h 1558065"/>
              <a:gd name="connsiteX439" fmla="*/ 44795 w 297457"/>
              <a:gd name="connsiteY439" fmla="*/ 974867 h 1558065"/>
              <a:gd name="connsiteX440" fmla="*/ 44377 w 297457"/>
              <a:gd name="connsiteY440" fmla="*/ 974658 h 1558065"/>
              <a:gd name="connsiteX441" fmla="*/ 44663 w 297457"/>
              <a:gd name="connsiteY441" fmla="*/ 974658 h 1558065"/>
              <a:gd name="connsiteX442" fmla="*/ 256499 w 297457"/>
              <a:gd name="connsiteY442" fmla="*/ 956180 h 1558065"/>
              <a:gd name="connsiteX443" fmla="*/ 258309 w 297457"/>
              <a:gd name="connsiteY443" fmla="*/ 956180 h 1558065"/>
              <a:gd name="connsiteX444" fmla="*/ 258309 w 297457"/>
              <a:gd name="connsiteY444" fmla="*/ 965705 h 1558065"/>
              <a:gd name="connsiteX445" fmla="*/ 256499 w 297457"/>
              <a:gd name="connsiteY445" fmla="*/ 965705 h 1558065"/>
              <a:gd name="connsiteX446" fmla="*/ 256499 w 297457"/>
              <a:gd name="connsiteY446" fmla="*/ 956180 h 1558065"/>
              <a:gd name="connsiteX447" fmla="*/ 214113 w 297457"/>
              <a:gd name="connsiteY447" fmla="*/ 955323 h 1558065"/>
              <a:gd name="connsiteX448" fmla="*/ 210684 w 297457"/>
              <a:gd name="connsiteY448" fmla="*/ 956847 h 1558065"/>
              <a:gd name="connsiteX449" fmla="*/ 212017 w 297457"/>
              <a:gd name="connsiteY449" fmla="*/ 960466 h 1558065"/>
              <a:gd name="connsiteX450" fmla="*/ 215065 w 297457"/>
              <a:gd name="connsiteY450" fmla="*/ 957990 h 1558065"/>
              <a:gd name="connsiteX451" fmla="*/ 214113 w 297457"/>
              <a:gd name="connsiteY451" fmla="*/ 955323 h 1558065"/>
              <a:gd name="connsiteX452" fmla="*/ 268977 w 297457"/>
              <a:gd name="connsiteY452" fmla="*/ 937892 h 1558065"/>
              <a:gd name="connsiteX453" fmla="*/ 280217 w 297457"/>
              <a:gd name="connsiteY453" fmla="*/ 940559 h 1558065"/>
              <a:gd name="connsiteX454" fmla="*/ 280217 w 297457"/>
              <a:gd name="connsiteY454" fmla="*/ 953227 h 1558065"/>
              <a:gd name="connsiteX455" fmla="*/ 278217 w 297457"/>
              <a:gd name="connsiteY455" fmla="*/ 987041 h 1558065"/>
              <a:gd name="connsiteX456" fmla="*/ 275264 w 297457"/>
              <a:gd name="connsiteY456" fmla="*/ 995232 h 1558065"/>
              <a:gd name="connsiteX457" fmla="*/ 275391 w 297457"/>
              <a:gd name="connsiteY457" fmla="*/ 995550 h 1558065"/>
              <a:gd name="connsiteX458" fmla="*/ 275454 w 297457"/>
              <a:gd name="connsiteY458" fmla="*/ 995613 h 1558065"/>
              <a:gd name="connsiteX459" fmla="*/ 275425 w 297457"/>
              <a:gd name="connsiteY459" fmla="*/ 995635 h 1558065"/>
              <a:gd name="connsiteX460" fmla="*/ 275454 w 297457"/>
              <a:gd name="connsiteY460" fmla="*/ 995708 h 1558065"/>
              <a:gd name="connsiteX461" fmla="*/ 275419 w 297457"/>
              <a:gd name="connsiteY461" fmla="*/ 995639 h 1558065"/>
              <a:gd name="connsiteX462" fmla="*/ 274983 w 297457"/>
              <a:gd name="connsiteY462" fmla="*/ 995960 h 1558065"/>
              <a:gd name="connsiteX463" fmla="*/ 275073 w 297457"/>
              <a:gd name="connsiteY463" fmla="*/ 995232 h 1558065"/>
              <a:gd name="connsiteX464" fmla="*/ 275357 w 297457"/>
              <a:gd name="connsiteY464" fmla="*/ 995516 h 1558065"/>
              <a:gd name="connsiteX465" fmla="*/ 271109 w 297457"/>
              <a:gd name="connsiteY465" fmla="*/ 987112 h 1558065"/>
              <a:gd name="connsiteX466" fmla="*/ 263548 w 297457"/>
              <a:gd name="connsiteY466" fmla="*/ 984088 h 1558065"/>
              <a:gd name="connsiteX467" fmla="*/ 261834 w 297457"/>
              <a:gd name="connsiteY467" fmla="*/ 997518 h 1558065"/>
              <a:gd name="connsiteX468" fmla="*/ 258119 w 297457"/>
              <a:gd name="connsiteY468" fmla="*/ 980087 h 1558065"/>
              <a:gd name="connsiteX469" fmla="*/ 268215 w 297457"/>
              <a:gd name="connsiteY469" fmla="*/ 945131 h 1558065"/>
              <a:gd name="connsiteX470" fmla="*/ 268977 w 297457"/>
              <a:gd name="connsiteY470" fmla="*/ 937892 h 1558065"/>
              <a:gd name="connsiteX471" fmla="*/ 205254 w 297457"/>
              <a:gd name="connsiteY471" fmla="*/ 920652 h 1558065"/>
              <a:gd name="connsiteX472" fmla="*/ 213351 w 297457"/>
              <a:gd name="connsiteY472" fmla="*/ 936273 h 1558065"/>
              <a:gd name="connsiteX473" fmla="*/ 213541 w 297457"/>
              <a:gd name="connsiteY473" fmla="*/ 935892 h 1558065"/>
              <a:gd name="connsiteX474" fmla="*/ 205254 w 297457"/>
              <a:gd name="connsiteY474" fmla="*/ 920652 h 1558065"/>
              <a:gd name="connsiteX475" fmla="*/ 215160 w 297457"/>
              <a:gd name="connsiteY475" fmla="*/ 920556 h 1558065"/>
              <a:gd name="connsiteX476" fmla="*/ 213732 w 297457"/>
              <a:gd name="connsiteY476" fmla="*/ 922557 h 1558065"/>
              <a:gd name="connsiteX477" fmla="*/ 214875 w 297457"/>
              <a:gd name="connsiteY477" fmla="*/ 925033 h 1558065"/>
              <a:gd name="connsiteX478" fmla="*/ 215160 w 297457"/>
              <a:gd name="connsiteY478" fmla="*/ 925033 h 1558065"/>
              <a:gd name="connsiteX479" fmla="*/ 216018 w 297457"/>
              <a:gd name="connsiteY479" fmla="*/ 921795 h 1558065"/>
              <a:gd name="connsiteX480" fmla="*/ 215160 w 297457"/>
              <a:gd name="connsiteY480" fmla="*/ 920556 h 1558065"/>
              <a:gd name="connsiteX481" fmla="*/ 268215 w 297457"/>
              <a:gd name="connsiteY481" fmla="*/ 913889 h 1558065"/>
              <a:gd name="connsiteX482" fmla="*/ 272692 w 297457"/>
              <a:gd name="connsiteY482" fmla="*/ 919128 h 1558065"/>
              <a:gd name="connsiteX483" fmla="*/ 267262 w 297457"/>
              <a:gd name="connsiteY483" fmla="*/ 923319 h 1558065"/>
              <a:gd name="connsiteX484" fmla="*/ 265357 w 297457"/>
              <a:gd name="connsiteY484" fmla="*/ 917128 h 1558065"/>
              <a:gd name="connsiteX485" fmla="*/ 268215 w 297457"/>
              <a:gd name="connsiteY485" fmla="*/ 913889 h 1558065"/>
              <a:gd name="connsiteX486" fmla="*/ 10659 w 297457"/>
              <a:gd name="connsiteY486" fmla="*/ 905412 h 1558065"/>
              <a:gd name="connsiteX487" fmla="*/ 12374 w 297457"/>
              <a:gd name="connsiteY487" fmla="*/ 910174 h 1558065"/>
              <a:gd name="connsiteX488" fmla="*/ 11326 w 297457"/>
              <a:gd name="connsiteY488" fmla="*/ 908841 h 1558065"/>
              <a:gd name="connsiteX489" fmla="*/ 10659 w 297457"/>
              <a:gd name="connsiteY489" fmla="*/ 905507 h 1558065"/>
              <a:gd name="connsiteX490" fmla="*/ 260214 w 297457"/>
              <a:gd name="connsiteY490" fmla="*/ 893792 h 1558065"/>
              <a:gd name="connsiteX491" fmla="*/ 276121 w 297457"/>
              <a:gd name="connsiteY491" fmla="*/ 893792 h 1558065"/>
              <a:gd name="connsiteX492" fmla="*/ 276597 w 297457"/>
              <a:gd name="connsiteY492" fmla="*/ 904650 h 1558065"/>
              <a:gd name="connsiteX493" fmla="*/ 260214 w 297457"/>
              <a:gd name="connsiteY493" fmla="*/ 902364 h 1558065"/>
              <a:gd name="connsiteX494" fmla="*/ 234020 w 297457"/>
              <a:gd name="connsiteY494" fmla="*/ 890076 h 1558065"/>
              <a:gd name="connsiteX495" fmla="*/ 232972 w 297457"/>
              <a:gd name="connsiteY495" fmla="*/ 892934 h 1558065"/>
              <a:gd name="connsiteX496" fmla="*/ 236306 w 297457"/>
              <a:gd name="connsiteY496" fmla="*/ 897601 h 1558065"/>
              <a:gd name="connsiteX497" fmla="*/ 239259 w 297457"/>
              <a:gd name="connsiteY497" fmla="*/ 892839 h 1558065"/>
              <a:gd name="connsiteX498" fmla="*/ 234020 w 297457"/>
              <a:gd name="connsiteY498" fmla="*/ 890076 h 1558065"/>
              <a:gd name="connsiteX499" fmla="*/ 12183 w 297457"/>
              <a:gd name="connsiteY499" fmla="*/ 850738 h 1558065"/>
              <a:gd name="connsiteX500" fmla="*/ 15231 w 297457"/>
              <a:gd name="connsiteY500" fmla="*/ 853405 h 1558065"/>
              <a:gd name="connsiteX501" fmla="*/ 15231 w 297457"/>
              <a:gd name="connsiteY501" fmla="*/ 856643 h 1558065"/>
              <a:gd name="connsiteX502" fmla="*/ 13040 w 297457"/>
              <a:gd name="connsiteY502" fmla="*/ 857024 h 1558065"/>
              <a:gd name="connsiteX503" fmla="*/ 263833 w 297457"/>
              <a:gd name="connsiteY503" fmla="*/ 821115 h 1558065"/>
              <a:gd name="connsiteX504" fmla="*/ 254308 w 297457"/>
              <a:gd name="connsiteY504" fmla="*/ 831879 h 1558065"/>
              <a:gd name="connsiteX505" fmla="*/ 256880 w 297457"/>
              <a:gd name="connsiteY505" fmla="*/ 856644 h 1558065"/>
              <a:gd name="connsiteX506" fmla="*/ 245926 w 297457"/>
              <a:gd name="connsiteY506" fmla="*/ 865883 h 1558065"/>
              <a:gd name="connsiteX507" fmla="*/ 261547 w 297457"/>
              <a:gd name="connsiteY507" fmla="*/ 865883 h 1558065"/>
              <a:gd name="connsiteX508" fmla="*/ 263833 w 297457"/>
              <a:gd name="connsiteY508" fmla="*/ 821115 h 1558065"/>
              <a:gd name="connsiteX509" fmla="*/ 15136 w 297457"/>
              <a:gd name="connsiteY509" fmla="*/ 815305 h 1558065"/>
              <a:gd name="connsiteX510" fmla="*/ 13993 w 297457"/>
              <a:gd name="connsiteY510" fmla="*/ 823306 h 1558065"/>
              <a:gd name="connsiteX511" fmla="*/ 12278 w 297457"/>
              <a:gd name="connsiteY511" fmla="*/ 818448 h 1558065"/>
              <a:gd name="connsiteX512" fmla="*/ 15136 w 297457"/>
              <a:gd name="connsiteY512" fmla="*/ 815305 h 1558065"/>
              <a:gd name="connsiteX513" fmla="*/ 258785 w 297457"/>
              <a:gd name="connsiteY513" fmla="*/ 802447 h 1558065"/>
              <a:gd name="connsiteX514" fmla="*/ 257642 w 297457"/>
              <a:gd name="connsiteY514" fmla="*/ 805018 h 1558065"/>
              <a:gd name="connsiteX515" fmla="*/ 258976 w 297457"/>
              <a:gd name="connsiteY515" fmla="*/ 806447 h 1558065"/>
              <a:gd name="connsiteX516" fmla="*/ 259261 w 297457"/>
              <a:gd name="connsiteY516" fmla="*/ 806447 h 1558065"/>
              <a:gd name="connsiteX517" fmla="*/ 259737 w 297457"/>
              <a:gd name="connsiteY517" fmla="*/ 803494 h 1558065"/>
              <a:gd name="connsiteX518" fmla="*/ 258785 w 297457"/>
              <a:gd name="connsiteY518" fmla="*/ 802447 h 1558065"/>
              <a:gd name="connsiteX519" fmla="*/ 258690 w 297457"/>
              <a:gd name="connsiteY519" fmla="*/ 768823 h 1558065"/>
              <a:gd name="connsiteX520" fmla="*/ 262404 w 297457"/>
              <a:gd name="connsiteY520" fmla="*/ 785682 h 1558065"/>
              <a:gd name="connsiteX521" fmla="*/ 262595 w 297457"/>
              <a:gd name="connsiteY521" fmla="*/ 785301 h 1558065"/>
              <a:gd name="connsiteX522" fmla="*/ 258690 w 297457"/>
              <a:gd name="connsiteY522" fmla="*/ 768823 h 1558065"/>
              <a:gd name="connsiteX523" fmla="*/ 10659 w 297457"/>
              <a:gd name="connsiteY523" fmla="*/ 748535 h 1558065"/>
              <a:gd name="connsiteX524" fmla="*/ 14088 w 297457"/>
              <a:gd name="connsiteY524" fmla="*/ 778920 h 1558065"/>
              <a:gd name="connsiteX525" fmla="*/ 10659 w 297457"/>
              <a:gd name="connsiteY525" fmla="*/ 778538 h 1558065"/>
              <a:gd name="connsiteX526" fmla="*/ 15612 w 297457"/>
              <a:gd name="connsiteY526" fmla="*/ 685575 h 1558065"/>
              <a:gd name="connsiteX527" fmla="*/ 15612 w 297457"/>
              <a:gd name="connsiteY527" fmla="*/ 717579 h 1558065"/>
              <a:gd name="connsiteX528" fmla="*/ 15897 w 297457"/>
              <a:gd name="connsiteY528" fmla="*/ 685575 h 1558065"/>
              <a:gd name="connsiteX529" fmla="*/ 258213 w 297457"/>
              <a:gd name="connsiteY529" fmla="*/ 681479 h 1558065"/>
              <a:gd name="connsiteX530" fmla="*/ 254785 w 297457"/>
              <a:gd name="connsiteY530" fmla="*/ 686146 h 1558065"/>
              <a:gd name="connsiteX531" fmla="*/ 257928 w 297457"/>
              <a:gd name="connsiteY531" fmla="*/ 690051 h 1558065"/>
              <a:gd name="connsiteX532" fmla="*/ 260595 w 297457"/>
              <a:gd name="connsiteY532" fmla="*/ 685480 h 1558065"/>
              <a:gd name="connsiteX533" fmla="*/ 258213 w 297457"/>
              <a:gd name="connsiteY533" fmla="*/ 681479 h 1558065"/>
              <a:gd name="connsiteX534" fmla="*/ 255775 w 297457"/>
              <a:gd name="connsiteY534" fmla="*/ 646065 h 1558065"/>
              <a:gd name="connsiteX535" fmla="*/ 251984 w 297457"/>
              <a:gd name="connsiteY535" fmla="*/ 647456 h 1558065"/>
              <a:gd name="connsiteX536" fmla="*/ 252499 w 297457"/>
              <a:gd name="connsiteY536" fmla="*/ 650618 h 1558065"/>
              <a:gd name="connsiteX537" fmla="*/ 254785 w 297457"/>
              <a:gd name="connsiteY537" fmla="*/ 656714 h 1558065"/>
              <a:gd name="connsiteX538" fmla="*/ 254880 w 297457"/>
              <a:gd name="connsiteY538" fmla="*/ 656333 h 1558065"/>
              <a:gd name="connsiteX539" fmla="*/ 257166 w 297457"/>
              <a:gd name="connsiteY539" fmla="*/ 649856 h 1558065"/>
              <a:gd name="connsiteX540" fmla="*/ 255775 w 297457"/>
              <a:gd name="connsiteY540" fmla="*/ 646065 h 1558065"/>
              <a:gd name="connsiteX541" fmla="*/ 296409 w 297457"/>
              <a:gd name="connsiteY541" fmla="*/ 438020 h 1558065"/>
              <a:gd name="connsiteX542" fmla="*/ 297457 w 297457"/>
              <a:gd name="connsiteY542" fmla="*/ 438877 h 1558065"/>
              <a:gd name="connsiteX543" fmla="*/ 296123 w 297457"/>
              <a:gd name="connsiteY543" fmla="*/ 441163 h 1558065"/>
              <a:gd name="connsiteX544" fmla="*/ 295075 w 297457"/>
              <a:gd name="connsiteY544" fmla="*/ 440211 h 1558065"/>
              <a:gd name="connsiteX545" fmla="*/ 296409 w 297457"/>
              <a:gd name="connsiteY545" fmla="*/ 438020 h 1558065"/>
              <a:gd name="connsiteX546" fmla="*/ 29518 w 297457"/>
              <a:gd name="connsiteY546" fmla="*/ 249139 h 1558065"/>
              <a:gd name="connsiteX547" fmla="*/ 27804 w 297457"/>
              <a:gd name="connsiteY547" fmla="*/ 250854 h 1558065"/>
              <a:gd name="connsiteX548" fmla="*/ 31518 w 297457"/>
              <a:gd name="connsiteY548" fmla="*/ 258855 h 1558065"/>
              <a:gd name="connsiteX549" fmla="*/ 34376 w 297457"/>
              <a:gd name="connsiteY549" fmla="*/ 256283 h 1558065"/>
              <a:gd name="connsiteX550" fmla="*/ 61332 w 297457"/>
              <a:gd name="connsiteY550" fmla="*/ 166939 h 1558065"/>
              <a:gd name="connsiteX551" fmla="*/ 49997 w 297457"/>
              <a:gd name="connsiteY551" fmla="*/ 169320 h 1558065"/>
              <a:gd name="connsiteX552" fmla="*/ 58284 w 297457"/>
              <a:gd name="connsiteY552" fmla="*/ 185989 h 1558065"/>
              <a:gd name="connsiteX553" fmla="*/ 61332 w 297457"/>
              <a:gd name="connsiteY553" fmla="*/ 166939 h 1558065"/>
              <a:gd name="connsiteX554" fmla="*/ 52950 w 297457"/>
              <a:gd name="connsiteY554" fmla="*/ 136840 h 1558065"/>
              <a:gd name="connsiteX555" fmla="*/ 52950 w 297457"/>
              <a:gd name="connsiteY555" fmla="*/ 143809 h 1558065"/>
              <a:gd name="connsiteX556" fmla="*/ 51045 w 297457"/>
              <a:gd name="connsiteY556" fmla="*/ 137316 h 1558065"/>
              <a:gd name="connsiteX557" fmla="*/ 41806 w 297457"/>
              <a:gd name="connsiteY557" fmla="*/ 124076 h 1558065"/>
              <a:gd name="connsiteX558" fmla="*/ 43616 w 297457"/>
              <a:gd name="connsiteY558" fmla="*/ 125886 h 1558065"/>
              <a:gd name="connsiteX559" fmla="*/ 42854 w 297457"/>
              <a:gd name="connsiteY559" fmla="*/ 127219 h 1558065"/>
              <a:gd name="connsiteX560" fmla="*/ 41044 w 297457"/>
              <a:gd name="connsiteY560" fmla="*/ 125219 h 1558065"/>
              <a:gd name="connsiteX561" fmla="*/ 41806 w 297457"/>
              <a:gd name="connsiteY561" fmla="*/ 124076 h 1558065"/>
              <a:gd name="connsiteX562" fmla="*/ 62666 w 297457"/>
              <a:gd name="connsiteY562" fmla="*/ 92262 h 1558065"/>
              <a:gd name="connsiteX563" fmla="*/ 67524 w 297457"/>
              <a:gd name="connsiteY563" fmla="*/ 92262 h 1558065"/>
              <a:gd name="connsiteX564" fmla="*/ 63523 w 297457"/>
              <a:gd name="connsiteY564" fmla="*/ 107407 h 1558065"/>
              <a:gd name="connsiteX565" fmla="*/ 62666 w 297457"/>
              <a:gd name="connsiteY565" fmla="*/ 92262 h 1558065"/>
              <a:gd name="connsiteX566" fmla="*/ 76096 w 297457"/>
              <a:gd name="connsiteY566" fmla="*/ 58640 h 1558065"/>
              <a:gd name="connsiteX567" fmla="*/ 76858 w 297457"/>
              <a:gd name="connsiteY567" fmla="*/ 61878 h 1558065"/>
              <a:gd name="connsiteX568" fmla="*/ 75715 w 297457"/>
              <a:gd name="connsiteY568" fmla="*/ 62830 h 1558065"/>
              <a:gd name="connsiteX569" fmla="*/ 75143 w 297457"/>
              <a:gd name="connsiteY569" fmla="*/ 59687 h 1558065"/>
              <a:gd name="connsiteX570" fmla="*/ 76096 w 297457"/>
              <a:gd name="connsiteY570" fmla="*/ 58640 h 1558065"/>
              <a:gd name="connsiteX571" fmla="*/ 61904 w 297457"/>
              <a:gd name="connsiteY571" fmla="*/ 55210 h 1558065"/>
              <a:gd name="connsiteX572" fmla="*/ 64476 w 297457"/>
              <a:gd name="connsiteY572" fmla="*/ 62068 h 1558065"/>
              <a:gd name="connsiteX573" fmla="*/ 62190 w 297457"/>
              <a:gd name="connsiteY573" fmla="*/ 62925 h 1558065"/>
              <a:gd name="connsiteX574" fmla="*/ 60094 w 297457"/>
              <a:gd name="connsiteY574" fmla="*/ 56258 h 1558065"/>
              <a:gd name="connsiteX575" fmla="*/ 134579 w 297457"/>
              <a:gd name="connsiteY575" fmla="*/ 1584 h 1558065"/>
              <a:gd name="connsiteX576" fmla="*/ 159153 w 297457"/>
              <a:gd name="connsiteY576" fmla="*/ 18634 h 1558065"/>
              <a:gd name="connsiteX577" fmla="*/ 187728 w 297457"/>
              <a:gd name="connsiteY577" fmla="*/ 2061 h 1558065"/>
              <a:gd name="connsiteX578" fmla="*/ 211731 w 297457"/>
              <a:gd name="connsiteY578" fmla="*/ 30159 h 1558065"/>
              <a:gd name="connsiteX579" fmla="*/ 221256 w 297457"/>
              <a:gd name="connsiteY579" fmla="*/ 22158 h 1558065"/>
              <a:gd name="connsiteX580" fmla="*/ 236877 w 297457"/>
              <a:gd name="connsiteY580" fmla="*/ 54924 h 1558065"/>
              <a:gd name="connsiteX581" fmla="*/ 245355 w 297457"/>
              <a:gd name="connsiteY581" fmla="*/ 56448 h 1558065"/>
              <a:gd name="connsiteX582" fmla="*/ 253546 w 297457"/>
              <a:gd name="connsiteY582" fmla="*/ 70164 h 1558065"/>
              <a:gd name="connsiteX583" fmla="*/ 253546 w 297457"/>
              <a:gd name="connsiteY583" fmla="*/ 87500 h 1558065"/>
              <a:gd name="connsiteX584" fmla="*/ 259547 w 297457"/>
              <a:gd name="connsiteY584" fmla="*/ 101692 h 1558065"/>
              <a:gd name="connsiteX585" fmla="*/ 271072 w 297457"/>
              <a:gd name="connsiteY585" fmla="*/ 131791 h 1558065"/>
              <a:gd name="connsiteX586" fmla="*/ 277549 w 297457"/>
              <a:gd name="connsiteY586" fmla="*/ 175035 h 1558065"/>
              <a:gd name="connsiteX587" fmla="*/ 282883 w 297457"/>
              <a:gd name="connsiteY587" fmla="*/ 219135 h 1558065"/>
              <a:gd name="connsiteX588" fmla="*/ 282883 w 297457"/>
              <a:gd name="connsiteY588" fmla="*/ 304860 h 1558065"/>
              <a:gd name="connsiteX589" fmla="*/ 281645 w 297457"/>
              <a:gd name="connsiteY589" fmla="*/ 366392 h 1558065"/>
              <a:gd name="connsiteX590" fmla="*/ 286408 w 297457"/>
              <a:gd name="connsiteY590" fmla="*/ 490217 h 1558065"/>
              <a:gd name="connsiteX591" fmla="*/ 285836 w 297457"/>
              <a:gd name="connsiteY591" fmla="*/ 548510 h 1558065"/>
              <a:gd name="connsiteX592" fmla="*/ 287169 w 297457"/>
              <a:gd name="connsiteY592" fmla="*/ 653285 h 1558065"/>
              <a:gd name="connsiteX593" fmla="*/ 287169 w 297457"/>
              <a:gd name="connsiteY593" fmla="*/ 657190 h 1558065"/>
              <a:gd name="connsiteX594" fmla="*/ 278216 w 297457"/>
              <a:gd name="connsiteY594" fmla="*/ 716245 h 1558065"/>
              <a:gd name="connsiteX595" fmla="*/ 278216 w 297457"/>
              <a:gd name="connsiteY595" fmla="*/ 736629 h 1558065"/>
              <a:gd name="connsiteX596" fmla="*/ 279740 w 297457"/>
              <a:gd name="connsiteY596" fmla="*/ 822354 h 1558065"/>
              <a:gd name="connsiteX597" fmla="*/ 279740 w 297457"/>
              <a:gd name="connsiteY597" fmla="*/ 868645 h 1558065"/>
              <a:gd name="connsiteX598" fmla="*/ 269643 w 297457"/>
              <a:gd name="connsiteY598" fmla="*/ 881694 h 1558065"/>
              <a:gd name="connsiteX599" fmla="*/ 249165 w 297457"/>
              <a:gd name="connsiteY599" fmla="*/ 888648 h 1558065"/>
              <a:gd name="connsiteX600" fmla="*/ 248593 w 297457"/>
              <a:gd name="connsiteY600" fmla="*/ 900459 h 1558065"/>
              <a:gd name="connsiteX601" fmla="*/ 255451 w 297457"/>
              <a:gd name="connsiteY601" fmla="*/ 908936 h 1558065"/>
              <a:gd name="connsiteX602" fmla="*/ 255451 w 297457"/>
              <a:gd name="connsiteY602" fmla="*/ 915794 h 1558065"/>
              <a:gd name="connsiteX603" fmla="*/ 237163 w 297457"/>
              <a:gd name="connsiteY603" fmla="*/ 906269 h 1558065"/>
              <a:gd name="connsiteX604" fmla="*/ 238497 w 297457"/>
              <a:gd name="connsiteY604" fmla="*/ 916461 h 1558065"/>
              <a:gd name="connsiteX605" fmla="*/ 254975 w 297457"/>
              <a:gd name="connsiteY605" fmla="*/ 948465 h 1558065"/>
              <a:gd name="connsiteX606" fmla="*/ 237735 w 297457"/>
              <a:gd name="connsiteY606" fmla="*/ 937416 h 1558065"/>
              <a:gd name="connsiteX607" fmla="*/ 223257 w 297457"/>
              <a:gd name="connsiteY607" fmla="*/ 927891 h 1558065"/>
              <a:gd name="connsiteX608" fmla="*/ 225638 w 297457"/>
              <a:gd name="connsiteY608" fmla="*/ 937416 h 1558065"/>
              <a:gd name="connsiteX609" fmla="*/ 235735 w 297457"/>
              <a:gd name="connsiteY609" fmla="*/ 956466 h 1558065"/>
              <a:gd name="connsiteX610" fmla="*/ 249069 w 297457"/>
              <a:gd name="connsiteY610" fmla="*/ 960085 h 1558065"/>
              <a:gd name="connsiteX611" fmla="*/ 252308 w 297457"/>
              <a:gd name="connsiteY611" fmla="*/ 970467 h 1558065"/>
              <a:gd name="connsiteX612" fmla="*/ 245926 w 297457"/>
              <a:gd name="connsiteY612" fmla="*/ 1000471 h 1558065"/>
              <a:gd name="connsiteX613" fmla="*/ 243735 w 297457"/>
              <a:gd name="connsiteY613" fmla="*/ 1007996 h 1558065"/>
              <a:gd name="connsiteX614" fmla="*/ 228019 w 297457"/>
              <a:gd name="connsiteY614" fmla="*/ 993613 h 1558065"/>
              <a:gd name="connsiteX615" fmla="*/ 235068 w 297457"/>
              <a:gd name="connsiteY615" fmla="*/ 1019521 h 1558065"/>
              <a:gd name="connsiteX616" fmla="*/ 250212 w 297457"/>
              <a:gd name="connsiteY616" fmla="*/ 1015806 h 1558065"/>
              <a:gd name="connsiteX617" fmla="*/ 248498 w 297457"/>
              <a:gd name="connsiteY617" fmla="*/ 1034856 h 1558065"/>
              <a:gd name="connsiteX618" fmla="*/ 264119 w 297457"/>
              <a:gd name="connsiteY618" fmla="*/ 1039619 h 1558065"/>
              <a:gd name="connsiteX619" fmla="*/ 235544 w 297457"/>
              <a:gd name="connsiteY619" fmla="*/ 1031618 h 1558065"/>
              <a:gd name="connsiteX620" fmla="*/ 222876 w 297457"/>
              <a:gd name="connsiteY620" fmla="*/ 1052287 h 1558065"/>
              <a:gd name="connsiteX621" fmla="*/ 231067 w 297457"/>
              <a:gd name="connsiteY621" fmla="*/ 1066384 h 1558065"/>
              <a:gd name="connsiteX622" fmla="*/ 220590 w 297457"/>
              <a:gd name="connsiteY622" fmla="*/ 1074195 h 1558065"/>
              <a:gd name="connsiteX623" fmla="*/ 211065 w 297457"/>
              <a:gd name="connsiteY623" fmla="*/ 1065813 h 1558065"/>
              <a:gd name="connsiteX624" fmla="*/ 207636 w 297457"/>
              <a:gd name="connsiteY624" fmla="*/ 1074290 h 1558065"/>
              <a:gd name="connsiteX625" fmla="*/ 196777 w 297457"/>
              <a:gd name="connsiteY625" fmla="*/ 1060479 h 1558065"/>
              <a:gd name="connsiteX626" fmla="*/ 199159 w 297457"/>
              <a:gd name="connsiteY626" fmla="*/ 1093626 h 1558065"/>
              <a:gd name="connsiteX627" fmla="*/ 207731 w 297457"/>
              <a:gd name="connsiteY627" fmla="*/ 1091625 h 1558065"/>
              <a:gd name="connsiteX628" fmla="*/ 232972 w 297457"/>
              <a:gd name="connsiteY628" fmla="*/ 1129725 h 1558065"/>
              <a:gd name="connsiteX629" fmla="*/ 241259 w 297457"/>
              <a:gd name="connsiteY629" fmla="*/ 1108485 h 1558065"/>
              <a:gd name="connsiteX630" fmla="*/ 252213 w 297457"/>
              <a:gd name="connsiteY630" fmla="*/ 1114009 h 1558065"/>
              <a:gd name="connsiteX631" fmla="*/ 240783 w 297457"/>
              <a:gd name="connsiteY631" fmla="*/ 1170492 h 1558065"/>
              <a:gd name="connsiteX632" fmla="*/ 216589 w 297457"/>
              <a:gd name="connsiteY632" fmla="*/ 1174493 h 1558065"/>
              <a:gd name="connsiteX633" fmla="*/ 212493 w 297457"/>
              <a:gd name="connsiteY633" fmla="*/ 1161920 h 1558065"/>
              <a:gd name="connsiteX634" fmla="*/ 232686 w 297457"/>
              <a:gd name="connsiteY634" fmla="*/ 1155443 h 1558065"/>
              <a:gd name="connsiteX635" fmla="*/ 195063 w 297457"/>
              <a:gd name="connsiteY635" fmla="*/ 1152871 h 1558065"/>
              <a:gd name="connsiteX636" fmla="*/ 192586 w 297457"/>
              <a:gd name="connsiteY636" fmla="*/ 1165730 h 1558065"/>
              <a:gd name="connsiteX637" fmla="*/ 190110 w 297457"/>
              <a:gd name="connsiteY637" fmla="*/ 1165254 h 1558065"/>
              <a:gd name="connsiteX638" fmla="*/ 190110 w 297457"/>
              <a:gd name="connsiteY638" fmla="*/ 1151061 h 1558065"/>
              <a:gd name="connsiteX639" fmla="*/ 176203 w 297457"/>
              <a:gd name="connsiteY639" fmla="*/ 1147442 h 1558065"/>
              <a:gd name="connsiteX640" fmla="*/ 187538 w 297457"/>
              <a:gd name="connsiteY640" fmla="*/ 1166492 h 1558065"/>
              <a:gd name="connsiteX641" fmla="*/ 171822 w 297457"/>
              <a:gd name="connsiteY641" fmla="*/ 1172779 h 1558065"/>
              <a:gd name="connsiteX642" fmla="*/ 204588 w 297457"/>
              <a:gd name="connsiteY642" fmla="*/ 1174017 h 1558065"/>
              <a:gd name="connsiteX643" fmla="*/ 212875 w 297457"/>
              <a:gd name="connsiteY643" fmla="*/ 1192495 h 1558065"/>
              <a:gd name="connsiteX644" fmla="*/ 213351 w 297457"/>
              <a:gd name="connsiteY644" fmla="*/ 1192495 h 1558065"/>
              <a:gd name="connsiteX645" fmla="*/ 204683 w 297457"/>
              <a:gd name="connsiteY645" fmla="*/ 1209735 h 1558065"/>
              <a:gd name="connsiteX646" fmla="*/ 199063 w 297457"/>
              <a:gd name="connsiteY646" fmla="*/ 1190685 h 1558065"/>
              <a:gd name="connsiteX647" fmla="*/ 174679 w 297457"/>
              <a:gd name="connsiteY647" fmla="*/ 1193257 h 1558065"/>
              <a:gd name="connsiteX648" fmla="*/ 170774 w 297457"/>
              <a:gd name="connsiteY648" fmla="*/ 1191543 h 1558065"/>
              <a:gd name="connsiteX649" fmla="*/ 161249 w 297457"/>
              <a:gd name="connsiteY649" fmla="*/ 1168207 h 1558065"/>
              <a:gd name="connsiteX650" fmla="*/ 158296 w 297457"/>
              <a:gd name="connsiteY650" fmla="*/ 1152109 h 1558065"/>
              <a:gd name="connsiteX651" fmla="*/ 148771 w 297457"/>
              <a:gd name="connsiteY651" fmla="*/ 1152681 h 1558065"/>
              <a:gd name="connsiteX652" fmla="*/ 139246 w 297457"/>
              <a:gd name="connsiteY652" fmla="*/ 1151633 h 1558065"/>
              <a:gd name="connsiteX653" fmla="*/ 128864 w 297457"/>
              <a:gd name="connsiteY653" fmla="*/ 1156110 h 1558065"/>
              <a:gd name="connsiteX654" fmla="*/ 149628 w 297457"/>
              <a:gd name="connsiteY654" fmla="*/ 1210879 h 1558065"/>
              <a:gd name="connsiteX655" fmla="*/ 129721 w 297457"/>
              <a:gd name="connsiteY655" fmla="*/ 1228785 h 1558065"/>
              <a:gd name="connsiteX656" fmla="*/ 127816 w 297457"/>
              <a:gd name="connsiteY656" fmla="*/ 1229548 h 1558065"/>
              <a:gd name="connsiteX657" fmla="*/ 117053 w 297457"/>
              <a:gd name="connsiteY657" fmla="*/ 1244502 h 1558065"/>
              <a:gd name="connsiteX658" fmla="*/ 130483 w 297457"/>
              <a:gd name="connsiteY658" fmla="*/ 1254598 h 1558065"/>
              <a:gd name="connsiteX659" fmla="*/ 132483 w 297457"/>
              <a:gd name="connsiteY659" fmla="*/ 1268219 h 1558065"/>
              <a:gd name="connsiteX660" fmla="*/ 141437 w 297457"/>
              <a:gd name="connsiteY660" fmla="*/ 1275172 h 1558065"/>
              <a:gd name="connsiteX661" fmla="*/ 118291 w 297457"/>
              <a:gd name="connsiteY661" fmla="*/ 1286602 h 1558065"/>
              <a:gd name="connsiteX662" fmla="*/ 132198 w 297457"/>
              <a:gd name="connsiteY662" fmla="*/ 1302604 h 1558065"/>
              <a:gd name="connsiteX663" fmla="*/ 114862 w 297457"/>
              <a:gd name="connsiteY663" fmla="*/ 1295746 h 1558065"/>
              <a:gd name="connsiteX664" fmla="*/ 118386 w 297457"/>
              <a:gd name="connsiteY664" fmla="*/ 1324321 h 1558065"/>
              <a:gd name="connsiteX665" fmla="*/ 112576 w 297457"/>
              <a:gd name="connsiteY665" fmla="*/ 1349563 h 1558065"/>
              <a:gd name="connsiteX666" fmla="*/ 106956 w 297457"/>
              <a:gd name="connsiteY666" fmla="*/ 1330989 h 1558065"/>
              <a:gd name="connsiteX667" fmla="*/ 108004 w 297457"/>
              <a:gd name="connsiteY667" fmla="*/ 1300223 h 1558065"/>
              <a:gd name="connsiteX668" fmla="*/ 110290 w 297457"/>
              <a:gd name="connsiteY668" fmla="*/ 1281173 h 1558065"/>
              <a:gd name="connsiteX669" fmla="*/ 95526 w 297457"/>
              <a:gd name="connsiteY669" fmla="*/ 1265742 h 1558065"/>
              <a:gd name="connsiteX670" fmla="*/ 95526 w 297457"/>
              <a:gd name="connsiteY670" fmla="*/ 1232691 h 1558065"/>
              <a:gd name="connsiteX671" fmla="*/ 87430 w 297457"/>
              <a:gd name="connsiteY671" fmla="*/ 1232215 h 1558065"/>
              <a:gd name="connsiteX672" fmla="*/ 95622 w 297457"/>
              <a:gd name="connsiteY672" fmla="*/ 1219927 h 1558065"/>
              <a:gd name="connsiteX673" fmla="*/ 78572 w 297457"/>
              <a:gd name="connsiteY673" fmla="*/ 1174969 h 1558065"/>
              <a:gd name="connsiteX674" fmla="*/ 85811 w 297457"/>
              <a:gd name="connsiteY674" fmla="*/ 1160301 h 1558065"/>
              <a:gd name="connsiteX675" fmla="*/ 83334 w 297457"/>
              <a:gd name="connsiteY675" fmla="*/ 1128582 h 1558065"/>
              <a:gd name="connsiteX676" fmla="*/ 81525 w 297457"/>
              <a:gd name="connsiteY676" fmla="*/ 1109532 h 1558065"/>
              <a:gd name="connsiteX677" fmla="*/ 82858 w 297457"/>
              <a:gd name="connsiteY677" fmla="*/ 1088768 h 1558065"/>
              <a:gd name="connsiteX678" fmla="*/ 73333 w 297457"/>
              <a:gd name="connsiteY678" fmla="*/ 1076005 h 1558065"/>
              <a:gd name="connsiteX679" fmla="*/ 63808 w 297457"/>
              <a:gd name="connsiteY679" fmla="*/ 1078481 h 1558065"/>
              <a:gd name="connsiteX680" fmla="*/ 52664 w 297457"/>
              <a:gd name="connsiteY680" fmla="*/ 1078481 h 1558065"/>
              <a:gd name="connsiteX681" fmla="*/ 65332 w 297457"/>
              <a:gd name="connsiteY681" fmla="*/ 1071528 h 1558065"/>
              <a:gd name="connsiteX682" fmla="*/ 65332 w 297457"/>
              <a:gd name="connsiteY682" fmla="*/ 1048096 h 1558065"/>
              <a:gd name="connsiteX683" fmla="*/ 55807 w 297457"/>
              <a:gd name="connsiteY683" fmla="*/ 1040381 h 1558065"/>
              <a:gd name="connsiteX684" fmla="*/ 57426 w 297457"/>
              <a:gd name="connsiteY684" fmla="*/ 1029713 h 1558065"/>
              <a:gd name="connsiteX685" fmla="*/ 59808 w 297457"/>
              <a:gd name="connsiteY685" fmla="*/ 997042 h 1558065"/>
              <a:gd name="connsiteX686" fmla="*/ 61427 w 297457"/>
              <a:gd name="connsiteY686" fmla="*/ 987517 h 1558065"/>
              <a:gd name="connsiteX687" fmla="*/ 45735 w 297457"/>
              <a:gd name="connsiteY687" fmla="*/ 977123 h 1558065"/>
              <a:gd name="connsiteX688" fmla="*/ 44795 w 297457"/>
              <a:gd name="connsiteY688" fmla="*/ 974867 h 1558065"/>
              <a:gd name="connsiteX689" fmla="*/ 50092 w 297457"/>
              <a:gd name="connsiteY689" fmla="*/ 977516 h 1558065"/>
              <a:gd name="connsiteX690" fmla="*/ 52378 w 297457"/>
              <a:gd name="connsiteY690" fmla="*/ 974468 h 1558065"/>
              <a:gd name="connsiteX691" fmla="*/ 50949 w 297457"/>
              <a:gd name="connsiteY691" fmla="*/ 972087 h 1558065"/>
              <a:gd name="connsiteX692" fmla="*/ 44701 w 297457"/>
              <a:gd name="connsiteY692" fmla="*/ 974643 h 1558065"/>
              <a:gd name="connsiteX693" fmla="*/ 37329 w 297457"/>
              <a:gd name="connsiteY693" fmla="*/ 956942 h 1558065"/>
              <a:gd name="connsiteX694" fmla="*/ 37329 w 297457"/>
              <a:gd name="connsiteY694" fmla="*/ 949893 h 1558065"/>
              <a:gd name="connsiteX695" fmla="*/ 38281 w 297457"/>
              <a:gd name="connsiteY695" fmla="*/ 936844 h 1558065"/>
              <a:gd name="connsiteX696" fmla="*/ 27899 w 297457"/>
              <a:gd name="connsiteY696" fmla="*/ 894267 h 1558065"/>
              <a:gd name="connsiteX697" fmla="*/ 27137 w 297457"/>
              <a:gd name="connsiteY697" fmla="*/ 888648 h 1558065"/>
              <a:gd name="connsiteX698" fmla="*/ 27137 w 297457"/>
              <a:gd name="connsiteY698" fmla="*/ 829498 h 1558065"/>
              <a:gd name="connsiteX699" fmla="*/ 23803 w 297457"/>
              <a:gd name="connsiteY699" fmla="*/ 814067 h 1558065"/>
              <a:gd name="connsiteX700" fmla="*/ 31518 w 297457"/>
              <a:gd name="connsiteY700" fmla="*/ 804542 h 1558065"/>
              <a:gd name="connsiteX701" fmla="*/ 31518 w 297457"/>
              <a:gd name="connsiteY701" fmla="*/ 799780 h 1558065"/>
              <a:gd name="connsiteX702" fmla="*/ 27327 w 297457"/>
              <a:gd name="connsiteY702" fmla="*/ 755298 h 1558065"/>
              <a:gd name="connsiteX703" fmla="*/ 18660 w 297457"/>
              <a:gd name="connsiteY703" fmla="*/ 727390 h 1558065"/>
              <a:gd name="connsiteX704" fmla="*/ 14278 w 297457"/>
              <a:gd name="connsiteY704" fmla="*/ 741772 h 1558065"/>
              <a:gd name="connsiteX705" fmla="*/ 9992 w 297457"/>
              <a:gd name="connsiteY705" fmla="*/ 738248 h 1558065"/>
              <a:gd name="connsiteX706" fmla="*/ 9992 w 297457"/>
              <a:gd name="connsiteY706" fmla="*/ 665191 h 1558065"/>
              <a:gd name="connsiteX707" fmla="*/ 8563 w 297457"/>
              <a:gd name="connsiteY707" fmla="*/ 593182 h 1558065"/>
              <a:gd name="connsiteX708" fmla="*/ 16755 w 297457"/>
              <a:gd name="connsiteY708" fmla="*/ 640807 h 1558065"/>
              <a:gd name="connsiteX709" fmla="*/ 24565 w 297457"/>
              <a:gd name="connsiteY709" fmla="*/ 615280 h 1558065"/>
              <a:gd name="connsiteX710" fmla="*/ 22565 w 297457"/>
              <a:gd name="connsiteY710" fmla="*/ 549653 h 1558065"/>
              <a:gd name="connsiteX711" fmla="*/ 20374 w 297457"/>
              <a:gd name="connsiteY711" fmla="*/ 513839 h 1558065"/>
              <a:gd name="connsiteX712" fmla="*/ 12087 w 297457"/>
              <a:gd name="connsiteY712" fmla="*/ 497837 h 1558065"/>
              <a:gd name="connsiteX713" fmla="*/ 7325 w 297457"/>
              <a:gd name="connsiteY713" fmla="*/ 525364 h 1558065"/>
              <a:gd name="connsiteX714" fmla="*/ 5706 w 297457"/>
              <a:gd name="connsiteY714" fmla="*/ 525364 h 1558065"/>
              <a:gd name="connsiteX715" fmla="*/ 7611 w 297457"/>
              <a:gd name="connsiteY715" fmla="*/ 477739 h 1558065"/>
              <a:gd name="connsiteX716" fmla="*/ 753 w 297457"/>
              <a:gd name="connsiteY716" fmla="*/ 360772 h 1558065"/>
              <a:gd name="connsiteX717" fmla="*/ 1705 w 297457"/>
              <a:gd name="connsiteY717" fmla="*/ 303146 h 1558065"/>
              <a:gd name="connsiteX718" fmla="*/ 5134 w 297457"/>
              <a:gd name="connsiteY718" fmla="*/ 244472 h 1558065"/>
              <a:gd name="connsiteX719" fmla="*/ 18469 w 297457"/>
              <a:gd name="connsiteY719" fmla="*/ 264570 h 1558065"/>
              <a:gd name="connsiteX720" fmla="*/ 21231 w 297457"/>
              <a:gd name="connsiteY720" fmla="*/ 263141 h 1558065"/>
              <a:gd name="connsiteX721" fmla="*/ 19993 w 297457"/>
              <a:gd name="connsiteY721" fmla="*/ 231327 h 1558065"/>
              <a:gd name="connsiteX722" fmla="*/ 21422 w 297457"/>
              <a:gd name="connsiteY722" fmla="*/ 198181 h 1558065"/>
              <a:gd name="connsiteX723" fmla="*/ 30947 w 297457"/>
              <a:gd name="connsiteY723" fmla="*/ 242376 h 1558065"/>
              <a:gd name="connsiteX724" fmla="*/ 43710 w 297457"/>
              <a:gd name="connsiteY724" fmla="*/ 227613 h 1558065"/>
              <a:gd name="connsiteX725" fmla="*/ 40091 w 297457"/>
              <a:gd name="connsiteY725" fmla="*/ 163509 h 1558065"/>
              <a:gd name="connsiteX726" fmla="*/ 40091 w 297457"/>
              <a:gd name="connsiteY726" fmla="*/ 153984 h 1558065"/>
              <a:gd name="connsiteX727" fmla="*/ 43424 w 297457"/>
              <a:gd name="connsiteY727" fmla="*/ 142042 h 1558065"/>
              <a:gd name="connsiteX728" fmla="*/ 52950 w 297457"/>
              <a:gd name="connsiteY728" fmla="*/ 144181 h 1558065"/>
              <a:gd name="connsiteX729" fmla="*/ 52950 w 297457"/>
              <a:gd name="connsiteY729" fmla="*/ 143809 h 1558065"/>
              <a:gd name="connsiteX730" fmla="*/ 53067 w 297457"/>
              <a:gd name="connsiteY730" fmla="*/ 144207 h 1558065"/>
              <a:gd name="connsiteX731" fmla="*/ 54188 w 297457"/>
              <a:gd name="connsiteY731" fmla="*/ 144459 h 1558065"/>
              <a:gd name="connsiteX732" fmla="*/ 57522 w 297457"/>
              <a:gd name="connsiteY732" fmla="*/ 148365 h 1558065"/>
              <a:gd name="connsiteX733" fmla="*/ 62379 w 297457"/>
              <a:gd name="connsiteY733" fmla="*/ 138078 h 1558065"/>
              <a:gd name="connsiteX734" fmla="*/ 60665 w 297457"/>
              <a:gd name="connsiteY734" fmla="*/ 125219 h 1558065"/>
              <a:gd name="connsiteX735" fmla="*/ 61236 w 297457"/>
              <a:gd name="connsiteY735" fmla="*/ 112741 h 1558065"/>
              <a:gd name="connsiteX736" fmla="*/ 72190 w 297457"/>
              <a:gd name="connsiteY736" fmla="*/ 125695 h 1558065"/>
              <a:gd name="connsiteX737" fmla="*/ 76095 w 297457"/>
              <a:gd name="connsiteY737" fmla="*/ 154270 h 1558065"/>
              <a:gd name="connsiteX738" fmla="*/ 76095 w 297457"/>
              <a:gd name="connsiteY738" fmla="*/ 188941 h 1558065"/>
              <a:gd name="connsiteX739" fmla="*/ 90478 w 297457"/>
              <a:gd name="connsiteY739" fmla="*/ 187703 h 1558065"/>
              <a:gd name="connsiteX740" fmla="*/ 86097 w 297457"/>
              <a:gd name="connsiteY740" fmla="*/ 169986 h 1558065"/>
              <a:gd name="connsiteX741" fmla="*/ 81429 w 297457"/>
              <a:gd name="connsiteY741" fmla="*/ 117218 h 1558065"/>
              <a:gd name="connsiteX742" fmla="*/ 92574 w 297457"/>
              <a:gd name="connsiteY742" fmla="*/ 114646 h 1558065"/>
              <a:gd name="connsiteX743" fmla="*/ 84192 w 297457"/>
              <a:gd name="connsiteY743" fmla="*/ 93310 h 1558065"/>
              <a:gd name="connsiteX744" fmla="*/ 80001 w 297457"/>
              <a:gd name="connsiteY744" fmla="*/ 80928 h 1558065"/>
              <a:gd name="connsiteX745" fmla="*/ 89526 w 297457"/>
              <a:gd name="connsiteY745" fmla="*/ 89786 h 1558065"/>
              <a:gd name="connsiteX746" fmla="*/ 100003 w 297457"/>
              <a:gd name="connsiteY746" fmla="*/ 30255 h 1558065"/>
              <a:gd name="connsiteX747" fmla="*/ 117815 w 297457"/>
              <a:gd name="connsiteY747" fmla="*/ 33207 h 1558065"/>
              <a:gd name="connsiteX748" fmla="*/ 134579 w 297457"/>
              <a:gd name="connsiteY748" fmla="*/ 1584 h 155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Lst>
            <a:rect l="l" t="t" r="r" b="b"/>
            <a:pathLst>
              <a:path w="297457" h="1558065">
                <a:moveTo>
                  <a:pt x="252308" y="1556160"/>
                </a:moveTo>
                <a:cubicBezTo>
                  <a:pt x="252308" y="1556160"/>
                  <a:pt x="252975" y="1556160"/>
                  <a:pt x="253070" y="1556636"/>
                </a:cubicBezTo>
                <a:cubicBezTo>
                  <a:pt x="253118" y="1557112"/>
                  <a:pt x="253118" y="1557588"/>
                  <a:pt x="253070" y="1558065"/>
                </a:cubicBezTo>
                <a:cubicBezTo>
                  <a:pt x="253070" y="1558065"/>
                  <a:pt x="252308" y="1558065"/>
                  <a:pt x="252308" y="1558065"/>
                </a:cubicBezTo>
                <a:cubicBezTo>
                  <a:pt x="252232" y="1557436"/>
                  <a:pt x="252232" y="1556788"/>
                  <a:pt x="252308" y="1556160"/>
                </a:cubicBezTo>
                <a:close/>
                <a:moveTo>
                  <a:pt x="170203" y="1509107"/>
                </a:moveTo>
                <a:lnTo>
                  <a:pt x="171822" y="1510726"/>
                </a:lnTo>
                <a:lnTo>
                  <a:pt x="168679" y="1517584"/>
                </a:lnTo>
                <a:lnTo>
                  <a:pt x="166107" y="1515012"/>
                </a:lnTo>
                <a:cubicBezTo>
                  <a:pt x="167536" y="1513107"/>
                  <a:pt x="168869" y="1511107"/>
                  <a:pt x="170203" y="1509107"/>
                </a:cubicBezTo>
                <a:close/>
                <a:moveTo>
                  <a:pt x="90098" y="1494438"/>
                </a:moveTo>
                <a:cubicBezTo>
                  <a:pt x="90098" y="1495390"/>
                  <a:pt x="90955" y="1496914"/>
                  <a:pt x="90669" y="1497295"/>
                </a:cubicBezTo>
                <a:cubicBezTo>
                  <a:pt x="90383" y="1497676"/>
                  <a:pt x="89050" y="1498343"/>
                  <a:pt x="88193" y="1498819"/>
                </a:cubicBezTo>
                <a:lnTo>
                  <a:pt x="86859" y="1495962"/>
                </a:lnTo>
                <a:close/>
                <a:moveTo>
                  <a:pt x="117053" y="1487866"/>
                </a:moveTo>
                <a:cubicBezTo>
                  <a:pt x="117720" y="1488533"/>
                  <a:pt x="118863" y="1489009"/>
                  <a:pt x="119149" y="1489866"/>
                </a:cubicBezTo>
                <a:cubicBezTo>
                  <a:pt x="119435" y="1490723"/>
                  <a:pt x="118673" y="1491580"/>
                  <a:pt x="118292" y="1492914"/>
                </a:cubicBezTo>
                <a:cubicBezTo>
                  <a:pt x="117625" y="1492438"/>
                  <a:pt x="116387" y="1492057"/>
                  <a:pt x="116291" y="1491295"/>
                </a:cubicBezTo>
                <a:cubicBezTo>
                  <a:pt x="116282" y="1490104"/>
                  <a:pt x="116539" y="1488933"/>
                  <a:pt x="117053" y="1487866"/>
                </a:cubicBezTo>
                <a:close/>
                <a:moveTo>
                  <a:pt x="170775" y="1483865"/>
                </a:moveTo>
                <a:cubicBezTo>
                  <a:pt x="171537" y="1483770"/>
                  <a:pt x="173156" y="1485294"/>
                  <a:pt x="173537" y="1486532"/>
                </a:cubicBezTo>
                <a:cubicBezTo>
                  <a:pt x="173918" y="1487770"/>
                  <a:pt x="172584" y="1488913"/>
                  <a:pt x="171537" y="1490818"/>
                </a:cubicBezTo>
                <a:cubicBezTo>
                  <a:pt x="170203" y="1489294"/>
                  <a:pt x="168679" y="1488247"/>
                  <a:pt x="168679" y="1487294"/>
                </a:cubicBezTo>
                <a:cubicBezTo>
                  <a:pt x="168679" y="1486342"/>
                  <a:pt x="170013" y="1483960"/>
                  <a:pt x="170775" y="1483865"/>
                </a:cubicBezTo>
                <a:close/>
                <a:moveTo>
                  <a:pt x="175251" y="1460434"/>
                </a:moveTo>
                <a:cubicBezTo>
                  <a:pt x="175832" y="1462520"/>
                  <a:pt x="176185" y="1464653"/>
                  <a:pt x="176299" y="1466816"/>
                </a:cubicBezTo>
                <a:cubicBezTo>
                  <a:pt x="173861" y="1468292"/>
                  <a:pt x="171279" y="1469502"/>
                  <a:pt x="168584" y="1470435"/>
                </a:cubicBezTo>
                <a:cubicBezTo>
                  <a:pt x="168107" y="1468149"/>
                  <a:pt x="167726" y="1466053"/>
                  <a:pt x="167250" y="1464339"/>
                </a:cubicBezTo>
                <a:close/>
                <a:moveTo>
                  <a:pt x="250308" y="1441003"/>
                </a:moveTo>
                <a:lnTo>
                  <a:pt x="253261" y="1453671"/>
                </a:lnTo>
                <a:cubicBezTo>
                  <a:pt x="251641" y="1453671"/>
                  <a:pt x="250498" y="1454624"/>
                  <a:pt x="249927" y="1454147"/>
                </a:cubicBezTo>
                <a:cubicBezTo>
                  <a:pt x="245927" y="1450337"/>
                  <a:pt x="243736" y="1446337"/>
                  <a:pt x="250308" y="1441003"/>
                </a:cubicBezTo>
                <a:close/>
                <a:moveTo>
                  <a:pt x="127817" y="1439479"/>
                </a:moveTo>
                <a:cubicBezTo>
                  <a:pt x="128674" y="1439669"/>
                  <a:pt x="129722" y="1441384"/>
                  <a:pt x="131436" y="1443384"/>
                </a:cubicBezTo>
                <a:cubicBezTo>
                  <a:pt x="129531" y="1444432"/>
                  <a:pt x="128198" y="1445861"/>
                  <a:pt x="127531" y="1445385"/>
                </a:cubicBezTo>
                <a:cubicBezTo>
                  <a:pt x="126864" y="1444908"/>
                  <a:pt x="125816" y="1442908"/>
                  <a:pt x="124959" y="1441574"/>
                </a:cubicBezTo>
                <a:cubicBezTo>
                  <a:pt x="125912" y="1440812"/>
                  <a:pt x="126959" y="1439288"/>
                  <a:pt x="127817" y="1439479"/>
                </a:cubicBezTo>
                <a:close/>
                <a:moveTo>
                  <a:pt x="225924" y="1432144"/>
                </a:moveTo>
                <a:lnTo>
                  <a:pt x="227352" y="1435763"/>
                </a:lnTo>
                <a:cubicBezTo>
                  <a:pt x="226533" y="1436573"/>
                  <a:pt x="225638" y="1437306"/>
                  <a:pt x="224685" y="1437954"/>
                </a:cubicBezTo>
                <a:cubicBezTo>
                  <a:pt x="224028" y="1437268"/>
                  <a:pt x="223599" y="1436411"/>
                  <a:pt x="223447" y="1435478"/>
                </a:cubicBezTo>
                <a:cubicBezTo>
                  <a:pt x="224104" y="1434249"/>
                  <a:pt x="224943" y="1433134"/>
                  <a:pt x="225924" y="1432144"/>
                </a:cubicBezTo>
                <a:close/>
                <a:moveTo>
                  <a:pt x="120578" y="1430906"/>
                </a:moveTo>
                <a:cubicBezTo>
                  <a:pt x="120578" y="1432049"/>
                  <a:pt x="121054" y="1433287"/>
                  <a:pt x="121149" y="1434430"/>
                </a:cubicBezTo>
                <a:cubicBezTo>
                  <a:pt x="121244" y="1435573"/>
                  <a:pt x="120578" y="1435383"/>
                  <a:pt x="120197" y="1435859"/>
                </a:cubicBezTo>
                <a:cubicBezTo>
                  <a:pt x="119816" y="1434811"/>
                  <a:pt x="119339" y="1433858"/>
                  <a:pt x="118863" y="1432811"/>
                </a:cubicBezTo>
                <a:close/>
                <a:moveTo>
                  <a:pt x="177251" y="1425096"/>
                </a:moveTo>
                <a:cubicBezTo>
                  <a:pt x="177632" y="1426239"/>
                  <a:pt x="178108" y="1427096"/>
                  <a:pt x="178680" y="1428144"/>
                </a:cubicBezTo>
                <a:cubicBezTo>
                  <a:pt x="175632" y="1432621"/>
                  <a:pt x="172584" y="1437192"/>
                  <a:pt x="169155" y="1442336"/>
                </a:cubicBezTo>
                <a:lnTo>
                  <a:pt x="162868" y="1427001"/>
                </a:lnTo>
                <a:close/>
                <a:moveTo>
                  <a:pt x="192205" y="1421095"/>
                </a:moveTo>
                <a:lnTo>
                  <a:pt x="193348" y="1421095"/>
                </a:lnTo>
                <a:cubicBezTo>
                  <a:pt x="193396" y="1422019"/>
                  <a:pt x="193396" y="1422933"/>
                  <a:pt x="193348" y="1423857"/>
                </a:cubicBezTo>
                <a:lnTo>
                  <a:pt x="192205" y="1423762"/>
                </a:lnTo>
                <a:cubicBezTo>
                  <a:pt x="192205" y="1422809"/>
                  <a:pt x="192205" y="1421952"/>
                  <a:pt x="192205" y="1421095"/>
                </a:cubicBezTo>
                <a:close/>
                <a:moveTo>
                  <a:pt x="124959" y="1407379"/>
                </a:moveTo>
                <a:lnTo>
                  <a:pt x="126483" y="1409093"/>
                </a:lnTo>
                <a:cubicBezTo>
                  <a:pt x="126483" y="1409093"/>
                  <a:pt x="125816" y="1410046"/>
                  <a:pt x="125531" y="1410046"/>
                </a:cubicBezTo>
                <a:cubicBezTo>
                  <a:pt x="125245" y="1410046"/>
                  <a:pt x="125626" y="1409284"/>
                  <a:pt x="124959" y="1408808"/>
                </a:cubicBezTo>
                <a:cubicBezTo>
                  <a:pt x="125016" y="1408331"/>
                  <a:pt x="125016" y="1407855"/>
                  <a:pt x="124959" y="1407379"/>
                </a:cubicBezTo>
                <a:close/>
                <a:moveTo>
                  <a:pt x="112863" y="1403284"/>
                </a:moveTo>
                <a:cubicBezTo>
                  <a:pt x="110367" y="1428858"/>
                  <a:pt x="109481" y="1454557"/>
                  <a:pt x="110196" y="1480246"/>
                </a:cubicBezTo>
                <a:cubicBezTo>
                  <a:pt x="108872" y="1477693"/>
                  <a:pt x="107729" y="1475045"/>
                  <a:pt x="106767" y="1472340"/>
                </a:cubicBezTo>
                <a:cubicBezTo>
                  <a:pt x="105052" y="1465863"/>
                  <a:pt x="104100" y="1459100"/>
                  <a:pt x="102100" y="1453290"/>
                </a:cubicBezTo>
                <a:cubicBezTo>
                  <a:pt x="97156" y="1435869"/>
                  <a:pt x="101185" y="1417124"/>
                  <a:pt x="112863" y="1403284"/>
                </a:cubicBezTo>
                <a:close/>
                <a:moveTo>
                  <a:pt x="224400" y="1401188"/>
                </a:moveTo>
                <a:cubicBezTo>
                  <a:pt x="225352" y="1405760"/>
                  <a:pt x="226305" y="1410237"/>
                  <a:pt x="227353" y="1414713"/>
                </a:cubicBezTo>
                <a:lnTo>
                  <a:pt x="225352" y="1415571"/>
                </a:lnTo>
                <a:cubicBezTo>
                  <a:pt x="224114" y="1411380"/>
                  <a:pt x="222781" y="1407093"/>
                  <a:pt x="221447" y="1402807"/>
                </a:cubicBezTo>
                <a:cubicBezTo>
                  <a:pt x="222466" y="1402321"/>
                  <a:pt x="223447" y="1401788"/>
                  <a:pt x="224400" y="1401188"/>
                </a:cubicBezTo>
                <a:close/>
                <a:moveTo>
                  <a:pt x="251832" y="1395378"/>
                </a:moveTo>
                <a:cubicBezTo>
                  <a:pt x="257737" y="1400807"/>
                  <a:pt x="262786" y="1404903"/>
                  <a:pt x="259452" y="1414428"/>
                </a:cubicBezTo>
                <a:cubicBezTo>
                  <a:pt x="250975" y="1407189"/>
                  <a:pt x="250975" y="1407189"/>
                  <a:pt x="251832" y="1395378"/>
                </a:cubicBezTo>
                <a:close/>
                <a:moveTo>
                  <a:pt x="128412" y="1393105"/>
                </a:moveTo>
                <a:cubicBezTo>
                  <a:pt x="129983" y="1393831"/>
                  <a:pt x="131484" y="1397045"/>
                  <a:pt x="134484" y="1403474"/>
                </a:cubicBezTo>
                <a:lnTo>
                  <a:pt x="121911" y="1397664"/>
                </a:lnTo>
                <a:cubicBezTo>
                  <a:pt x="125197" y="1394140"/>
                  <a:pt x="126840" y="1392378"/>
                  <a:pt x="128412" y="1393105"/>
                </a:cubicBezTo>
                <a:close/>
                <a:moveTo>
                  <a:pt x="173146" y="1385674"/>
                </a:moveTo>
                <a:lnTo>
                  <a:pt x="172607" y="1397891"/>
                </a:lnTo>
                <a:cubicBezTo>
                  <a:pt x="171416" y="1399522"/>
                  <a:pt x="168821" y="1399188"/>
                  <a:pt x="163630" y="1398521"/>
                </a:cubicBezTo>
                <a:close/>
                <a:moveTo>
                  <a:pt x="173155" y="1385472"/>
                </a:moveTo>
                <a:lnTo>
                  <a:pt x="173214" y="1385536"/>
                </a:lnTo>
                <a:lnTo>
                  <a:pt x="173155" y="1385567"/>
                </a:lnTo>
                <a:lnTo>
                  <a:pt x="173155" y="1385662"/>
                </a:lnTo>
                <a:lnTo>
                  <a:pt x="173146" y="1385674"/>
                </a:lnTo>
                <a:close/>
                <a:moveTo>
                  <a:pt x="144486" y="1383948"/>
                </a:moveTo>
                <a:cubicBezTo>
                  <a:pt x="145353" y="1384262"/>
                  <a:pt x="146191" y="1384681"/>
                  <a:pt x="146962" y="1385186"/>
                </a:cubicBezTo>
                <a:cubicBezTo>
                  <a:pt x="146391" y="1385853"/>
                  <a:pt x="145819" y="1387186"/>
                  <a:pt x="145248" y="1387091"/>
                </a:cubicBezTo>
                <a:cubicBezTo>
                  <a:pt x="144676" y="1386996"/>
                  <a:pt x="144010" y="1385853"/>
                  <a:pt x="143438" y="1385186"/>
                </a:cubicBezTo>
                <a:cubicBezTo>
                  <a:pt x="142867" y="1384519"/>
                  <a:pt x="144200" y="1383853"/>
                  <a:pt x="144486" y="1383948"/>
                </a:cubicBezTo>
                <a:close/>
                <a:moveTo>
                  <a:pt x="182680" y="1380519"/>
                </a:moveTo>
                <a:lnTo>
                  <a:pt x="182680" y="1395663"/>
                </a:lnTo>
                <a:lnTo>
                  <a:pt x="173214" y="1385536"/>
                </a:lnTo>
                <a:close/>
                <a:moveTo>
                  <a:pt x="112958" y="1364612"/>
                </a:moveTo>
                <a:cubicBezTo>
                  <a:pt x="113729" y="1365022"/>
                  <a:pt x="114462" y="1365498"/>
                  <a:pt x="115148" y="1366041"/>
                </a:cubicBezTo>
                <a:lnTo>
                  <a:pt x="114386" y="1367756"/>
                </a:lnTo>
                <a:lnTo>
                  <a:pt x="112100" y="1365946"/>
                </a:lnTo>
                <a:cubicBezTo>
                  <a:pt x="112100" y="1365470"/>
                  <a:pt x="112767" y="1364517"/>
                  <a:pt x="112958" y="1364612"/>
                </a:cubicBezTo>
                <a:close/>
                <a:moveTo>
                  <a:pt x="123626" y="1360230"/>
                </a:moveTo>
                <a:cubicBezTo>
                  <a:pt x="127626" y="1364421"/>
                  <a:pt x="132389" y="1369088"/>
                  <a:pt x="124959" y="1377280"/>
                </a:cubicBezTo>
                <a:lnTo>
                  <a:pt x="121149" y="1360897"/>
                </a:lnTo>
                <a:cubicBezTo>
                  <a:pt x="122197" y="1360897"/>
                  <a:pt x="123340" y="1359849"/>
                  <a:pt x="123626" y="1360230"/>
                </a:cubicBezTo>
                <a:close/>
                <a:moveTo>
                  <a:pt x="209636" y="1359850"/>
                </a:moveTo>
                <a:lnTo>
                  <a:pt x="213065" y="1365469"/>
                </a:lnTo>
                <a:cubicBezTo>
                  <a:pt x="210627" y="1367070"/>
                  <a:pt x="208046" y="1368441"/>
                  <a:pt x="205350" y="1369565"/>
                </a:cubicBezTo>
                <a:cubicBezTo>
                  <a:pt x="204379" y="1367651"/>
                  <a:pt x="203616" y="1365641"/>
                  <a:pt x="203064" y="1363565"/>
                </a:cubicBezTo>
                <a:close/>
                <a:moveTo>
                  <a:pt x="217828" y="1357754"/>
                </a:moveTo>
                <a:lnTo>
                  <a:pt x="234973" y="1369946"/>
                </a:lnTo>
                <a:cubicBezTo>
                  <a:pt x="225448" y="1375756"/>
                  <a:pt x="225448" y="1375756"/>
                  <a:pt x="217828" y="1357754"/>
                </a:cubicBezTo>
                <a:close/>
                <a:moveTo>
                  <a:pt x="96480" y="1355183"/>
                </a:moveTo>
                <a:cubicBezTo>
                  <a:pt x="99366" y="1360831"/>
                  <a:pt x="98775" y="1367641"/>
                  <a:pt x="94956" y="1372709"/>
                </a:cubicBezTo>
                <a:cubicBezTo>
                  <a:pt x="90289" y="1365946"/>
                  <a:pt x="89146" y="1360707"/>
                  <a:pt x="96480" y="1355183"/>
                </a:cubicBezTo>
                <a:close/>
                <a:moveTo>
                  <a:pt x="59427" y="1353468"/>
                </a:moveTo>
                <a:cubicBezTo>
                  <a:pt x="60189" y="1353373"/>
                  <a:pt x="60951" y="1353373"/>
                  <a:pt x="61713" y="1353468"/>
                </a:cubicBezTo>
                <a:cubicBezTo>
                  <a:pt x="61713" y="1353468"/>
                  <a:pt x="62285" y="1354802"/>
                  <a:pt x="61713" y="1354897"/>
                </a:cubicBezTo>
                <a:lnTo>
                  <a:pt x="60094" y="1356040"/>
                </a:lnTo>
                <a:cubicBezTo>
                  <a:pt x="60094" y="1355183"/>
                  <a:pt x="59618" y="1354326"/>
                  <a:pt x="59427" y="1353468"/>
                </a:cubicBezTo>
                <a:close/>
                <a:moveTo>
                  <a:pt x="255166" y="1350706"/>
                </a:moveTo>
                <a:lnTo>
                  <a:pt x="265358" y="1352992"/>
                </a:lnTo>
                <a:cubicBezTo>
                  <a:pt x="261167" y="1362517"/>
                  <a:pt x="258024" y="1356897"/>
                  <a:pt x="254785" y="1354992"/>
                </a:cubicBezTo>
                <a:cubicBezTo>
                  <a:pt x="254976" y="1353563"/>
                  <a:pt x="255071" y="1352134"/>
                  <a:pt x="255166" y="1350706"/>
                </a:cubicBezTo>
                <a:close/>
                <a:moveTo>
                  <a:pt x="203255" y="1337752"/>
                </a:moveTo>
                <a:lnTo>
                  <a:pt x="208779" y="1339943"/>
                </a:lnTo>
                <a:cubicBezTo>
                  <a:pt x="208522" y="1341057"/>
                  <a:pt x="208132" y="1342143"/>
                  <a:pt x="207636" y="1343181"/>
                </a:cubicBezTo>
                <a:cubicBezTo>
                  <a:pt x="205865" y="1342438"/>
                  <a:pt x="204150" y="1341581"/>
                  <a:pt x="202493" y="1340609"/>
                </a:cubicBezTo>
                <a:cubicBezTo>
                  <a:pt x="202779" y="1339657"/>
                  <a:pt x="202969" y="1338704"/>
                  <a:pt x="203255" y="1337752"/>
                </a:cubicBezTo>
                <a:close/>
                <a:moveTo>
                  <a:pt x="255546" y="1331942"/>
                </a:moveTo>
                <a:cubicBezTo>
                  <a:pt x="255861" y="1332932"/>
                  <a:pt x="256080" y="1333952"/>
                  <a:pt x="256213" y="1334990"/>
                </a:cubicBezTo>
                <a:cubicBezTo>
                  <a:pt x="256213" y="1334990"/>
                  <a:pt x="255546" y="1335656"/>
                  <a:pt x="255261" y="1335942"/>
                </a:cubicBezTo>
                <a:cubicBezTo>
                  <a:pt x="254975" y="1334980"/>
                  <a:pt x="254775" y="1333990"/>
                  <a:pt x="254689" y="1332989"/>
                </a:cubicBezTo>
                <a:cubicBezTo>
                  <a:pt x="254689" y="1332989"/>
                  <a:pt x="255261" y="1332323"/>
                  <a:pt x="255546" y="1331942"/>
                </a:cubicBezTo>
                <a:close/>
                <a:moveTo>
                  <a:pt x="92288" y="1321369"/>
                </a:moveTo>
                <a:cubicBezTo>
                  <a:pt x="99432" y="1321464"/>
                  <a:pt x="99432" y="1321464"/>
                  <a:pt x="102575" y="1330037"/>
                </a:cubicBezTo>
                <a:cubicBezTo>
                  <a:pt x="95527" y="1334799"/>
                  <a:pt x="93622" y="1330037"/>
                  <a:pt x="92288" y="1321369"/>
                </a:cubicBezTo>
                <a:close/>
                <a:moveTo>
                  <a:pt x="152912" y="1319695"/>
                </a:moveTo>
                <a:lnTo>
                  <a:pt x="153198" y="1321314"/>
                </a:lnTo>
                <a:lnTo>
                  <a:pt x="152341" y="1321124"/>
                </a:lnTo>
                <a:close/>
                <a:moveTo>
                  <a:pt x="255357" y="1317559"/>
                </a:moveTo>
                <a:lnTo>
                  <a:pt x="257452" y="1319273"/>
                </a:lnTo>
                <a:lnTo>
                  <a:pt x="256023" y="1321559"/>
                </a:lnTo>
                <a:cubicBezTo>
                  <a:pt x="255519" y="1320750"/>
                  <a:pt x="255099" y="1319892"/>
                  <a:pt x="254785" y="1318987"/>
                </a:cubicBezTo>
                <a:cubicBezTo>
                  <a:pt x="254785" y="1318987"/>
                  <a:pt x="254785" y="1318035"/>
                  <a:pt x="255357" y="1317559"/>
                </a:cubicBezTo>
                <a:close/>
                <a:moveTo>
                  <a:pt x="133055" y="1309462"/>
                </a:moveTo>
                <a:lnTo>
                  <a:pt x="146105" y="1321082"/>
                </a:lnTo>
                <a:cubicBezTo>
                  <a:pt x="146105" y="1326702"/>
                  <a:pt x="143057" y="1328417"/>
                  <a:pt x="137627" y="1330607"/>
                </a:cubicBezTo>
                <a:cubicBezTo>
                  <a:pt x="130198" y="1333084"/>
                  <a:pt x="130293" y="1336608"/>
                  <a:pt x="136770" y="1346038"/>
                </a:cubicBezTo>
                <a:cubicBezTo>
                  <a:pt x="127245" y="1352991"/>
                  <a:pt x="127245" y="1352515"/>
                  <a:pt x="126293" y="1340132"/>
                </a:cubicBezTo>
                <a:cubicBezTo>
                  <a:pt x="125445" y="1332846"/>
                  <a:pt x="124102" y="1325616"/>
                  <a:pt x="122292" y="1318511"/>
                </a:cubicBezTo>
                <a:close/>
                <a:moveTo>
                  <a:pt x="178115" y="1300245"/>
                </a:moveTo>
                <a:lnTo>
                  <a:pt x="178080" y="1300276"/>
                </a:lnTo>
                <a:lnTo>
                  <a:pt x="178109" y="1300319"/>
                </a:lnTo>
                <a:close/>
                <a:moveTo>
                  <a:pt x="99908" y="1292222"/>
                </a:moveTo>
                <a:cubicBezTo>
                  <a:pt x="104290" y="1300032"/>
                  <a:pt x="104290" y="1300032"/>
                  <a:pt x="96384" y="1306033"/>
                </a:cubicBezTo>
                <a:cubicBezTo>
                  <a:pt x="98003" y="1299651"/>
                  <a:pt x="98861" y="1296508"/>
                  <a:pt x="99908" y="1292222"/>
                </a:cubicBezTo>
                <a:close/>
                <a:moveTo>
                  <a:pt x="176085" y="1292008"/>
                </a:moveTo>
                <a:lnTo>
                  <a:pt x="177668" y="1299268"/>
                </a:lnTo>
                <a:lnTo>
                  <a:pt x="168393" y="1293460"/>
                </a:lnTo>
                <a:cubicBezTo>
                  <a:pt x="172299" y="1290698"/>
                  <a:pt x="174680" y="1290531"/>
                  <a:pt x="176085" y="1292008"/>
                </a:cubicBezTo>
                <a:close/>
                <a:moveTo>
                  <a:pt x="60284" y="1284031"/>
                </a:moveTo>
                <a:cubicBezTo>
                  <a:pt x="61237" y="1284031"/>
                  <a:pt x="62094" y="1285936"/>
                  <a:pt x="63999" y="1288222"/>
                </a:cubicBezTo>
                <a:cubicBezTo>
                  <a:pt x="62075" y="1289165"/>
                  <a:pt x="60018" y="1289803"/>
                  <a:pt x="57903" y="1290127"/>
                </a:cubicBezTo>
                <a:cubicBezTo>
                  <a:pt x="57427" y="1290127"/>
                  <a:pt x="56379" y="1286602"/>
                  <a:pt x="56665" y="1286317"/>
                </a:cubicBezTo>
                <a:cubicBezTo>
                  <a:pt x="57503" y="1285078"/>
                  <a:pt x="58808" y="1284250"/>
                  <a:pt x="60284" y="1284031"/>
                </a:cubicBezTo>
                <a:close/>
                <a:moveTo>
                  <a:pt x="122958" y="1262790"/>
                </a:moveTo>
                <a:lnTo>
                  <a:pt x="122292" y="1264314"/>
                </a:lnTo>
                <a:cubicBezTo>
                  <a:pt x="122901" y="1264838"/>
                  <a:pt x="123568" y="1265285"/>
                  <a:pt x="124292" y="1265647"/>
                </a:cubicBezTo>
                <a:cubicBezTo>
                  <a:pt x="124292" y="1265647"/>
                  <a:pt x="124292" y="1264790"/>
                  <a:pt x="124959" y="1264314"/>
                </a:cubicBezTo>
                <a:close/>
                <a:moveTo>
                  <a:pt x="258309" y="1261266"/>
                </a:moveTo>
                <a:lnTo>
                  <a:pt x="267834" y="1266695"/>
                </a:lnTo>
                <a:lnTo>
                  <a:pt x="259643" y="1297270"/>
                </a:lnTo>
                <a:lnTo>
                  <a:pt x="256785" y="1296604"/>
                </a:lnTo>
                <a:cubicBezTo>
                  <a:pt x="256976" y="1285840"/>
                  <a:pt x="257357" y="1275077"/>
                  <a:pt x="258309" y="1261266"/>
                </a:cubicBezTo>
                <a:close/>
                <a:moveTo>
                  <a:pt x="241450" y="1250884"/>
                </a:moveTo>
                <a:lnTo>
                  <a:pt x="241545" y="1254122"/>
                </a:lnTo>
                <a:lnTo>
                  <a:pt x="229258" y="1262504"/>
                </a:lnTo>
                <a:cubicBezTo>
                  <a:pt x="226876" y="1257742"/>
                  <a:pt x="226971" y="1254599"/>
                  <a:pt x="231925" y="1253646"/>
                </a:cubicBezTo>
                <a:cubicBezTo>
                  <a:pt x="235154" y="1252913"/>
                  <a:pt x="238325" y="1251989"/>
                  <a:pt x="241450" y="1250884"/>
                </a:cubicBezTo>
                <a:close/>
                <a:moveTo>
                  <a:pt x="209541" y="1241835"/>
                </a:moveTo>
                <a:lnTo>
                  <a:pt x="209348" y="1242337"/>
                </a:lnTo>
                <a:lnTo>
                  <a:pt x="209542" y="1242596"/>
                </a:lnTo>
                <a:lnTo>
                  <a:pt x="209161" y="1243073"/>
                </a:lnTo>
                <a:lnTo>
                  <a:pt x="209235" y="1242630"/>
                </a:lnTo>
                <a:lnTo>
                  <a:pt x="209064" y="1243073"/>
                </a:lnTo>
                <a:cubicBezTo>
                  <a:pt x="212875" y="1253931"/>
                  <a:pt x="221828" y="1264218"/>
                  <a:pt x="210588" y="1276696"/>
                </a:cubicBezTo>
                <a:cubicBezTo>
                  <a:pt x="212494" y="1281078"/>
                  <a:pt x="214018" y="1284792"/>
                  <a:pt x="216208" y="1289936"/>
                </a:cubicBezTo>
                <a:cubicBezTo>
                  <a:pt x="208112" y="1295937"/>
                  <a:pt x="204778" y="1304700"/>
                  <a:pt x="211351" y="1318511"/>
                </a:cubicBezTo>
                <a:cubicBezTo>
                  <a:pt x="203064" y="1314034"/>
                  <a:pt x="203445" y="1307843"/>
                  <a:pt x="203826" y="1301461"/>
                </a:cubicBezTo>
                <a:cubicBezTo>
                  <a:pt x="203245" y="1295089"/>
                  <a:pt x="203664" y="1288660"/>
                  <a:pt x="205064" y="1282411"/>
                </a:cubicBezTo>
                <a:cubicBezTo>
                  <a:pt x="208388" y="1276191"/>
                  <a:pt x="208741" y="1268819"/>
                  <a:pt x="206017" y="1262313"/>
                </a:cubicBezTo>
                <a:cubicBezTo>
                  <a:pt x="203731" y="1257551"/>
                  <a:pt x="203731" y="1253979"/>
                  <a:pt x="204743" y="1250824"/>
                </a:cubicBezTo>
                <a:lnTo>
                  <a:pt x="209288" y="1242309"/>
                </a:lnTo>
                <a:lnTo>
                  <a:pt x="209295" y="1242267"/>
                </a:lnTo>
                <a:lnTo>
                  <a:pt x="209304" y="1242279"/>
                </a:lnTo>
                <a:close/>
                <a:moveTo>
                  <a:pt x="58284" y="1241549"/>
                </a:moveTo>
                <a:cubicBezTo>
                  <a:pt x="58284" y="1241549"/>
                  <a:pt x="59332" y="1242406"/>
                  <a:pt x="59237" y="1242787"/>
                </a:cubicBezTo>
                <a:cubicBezTo>
                  <a:pt x="59036" y="1243768"/>
                  <a:pt x="58751" y="1244721"/>
                  <a:pt x="58379" y="1245645"/>
                </a:cubicBezTo>
                <a:cubicBezTo>
                  <a:pt x="58379" y="1244692"/>
                  <a:pt x="57522" y="1243740"/>
                  <a:pt x="57236" y="1242787"/>
                </a:cubicBezTo>
                <a:cubicBezTo>
                  <a:pt x="56951" y="1241835"/>
                  <a:pt x="58284" y="1241930"/>
                  <a:pt x="58284" y="1241549"/>
                </a:cubicBezTo>
                <a:close/>
                <a:moveTo>
                  <a:pt x="209732" y="1239644"/>
                </a:moveTo>
                <a:lnTo>
                  <a:pt x="209295" y="1242267"/>
                </a:lnTo>
                <a:lnTo>
                  <a:pt x="207827" y="1240311"/>
                </a:lnTo>
                <a:close/>
                <a:moveTo>
                  <a:pt x="130865" y="1237835"/>
                </a:moveTo>
                <a:lnTo>
                  <a:pt x="133151" y="1244597"/>
                </a:lnTo>
                <a:lnTo>
                  <a:pt x="131246" y="1245264"/>
                </a:lnTo>
                <a:lnTo>
                  <a:pt x="129817" y="1239073"/>
                </a:lnTo>
                <a:close/>
                <a:moveTo>
                  <a:pt x="128384" y="1232255"/>
                </a:moveTo>
                <a:lnTo>
                  <a:pt x="130864" y="1237834"/>
                </a:lnTo>
                <a:lnTo>
                  <a:pt x="129816" y="1239073"/>
                </a:lnTo>
                <a:close/>
                <a:moveTo>
                  <a:pt x="240783" y="1231643"/>
                </a:moveTo>
                <a:cubicBezTo>
                  <a:pt x="240783" y="1231643"/>
                  <a:pt x="242974" y="1233167"/>
                  <a:pt x="242879" y="1233453"/>
                </a:cubicBezTo>
                <a:cubicBezTo>
                  <a:pt x="242374" y="1235043"/>
                  <a:pt x="241774" y="1236605"/>
                  <a:pt x="241069" y="1238120"/>
                </a:cubicBezTo>
                <a:lnTo>
                  <a:pt x="238116" y="1236024"/>
                </a:lnTo>
                <a:cubicBezTo>
                  <a:pt x="238907" y="1234510"/>
                  <a:pt x="239793" y="1233043"/>
                  <a:pt x="240783" y="1231643"/>
                </a:cubicBezTo>
                <a:close/>
                <a:moveTo>
                  <a:pt x="232687" y="1230500"/>
                </a:moveTo>
                <a:cubicBezTo>
                  <a:pt x="232687" y="1234405"/>
                  <a:pt x="232687" y="1237262"/>
                  <a:pt x="232115" y="1241072"/>
                </a:cubicBezTo>
                <a:cubicBezTo>
                  <a:pt x="226591" y="1237072"/>
                  <a:pt x="227448" y="1234214"/>
                  <a:pt x="232687" y="1230500"/>
                </a:cubicBezTo>
                <a:close/>
                <a:moveTo>
                  <a:pt x="127816" y="1229548"/>
                </a:moveTo>
                <a:lnTo>
                  <a:pt x="128384" y="1232255"/>
                </a:lnTo>
                <a:lnTo>
                  <a:pt x="127435" y="1230119"/>
                </a:lnTo>
                <a:close/>
                <a:moveTo>
                  <a:pt x="164583" y="1223261"/>
                </a:moveTo>
                <a:lnTo>
                  <a:pt x="164583" y="1228119"/>
                </a:lnTo>
                <a:lnTo>
                  <a:pt x="158868" y="1226785"/>
                </a:lnTo>
                <a:cubicBezTo>
                  <a:pt x="158868" y="1226213"/>
                  <a:pt x="158868" y="1224785"/>
                  <a:pt x="158964" y="1223832"/>
                </a:cubicBezTo>
                <a:close/>
                <a:moveTo>
                  <a:pt x="193730" y="1219832"/>
                </a:moveTo>
                <a:lnTo>
                  <a:pt x="193730" y="1220308"/>
                </a:lnTo>
                <a:lnTo>
                  <a:pt x="193730" y="1220309"/>
                </a:lnTo>
                <a:lnTo>
                  <a:pt x="193599" y="1220152"/>
                </a:lnTo>
                <a:close/>
                <a:moveTo>
                  <a:pt x="104099" y="1219737"/>
                </a:moveTo>
                <a:cubicBezTo>
                  <a:pt x="104099" y="1233167"/>
                  <a:pt x="95336" y="1244407"/>
                  <a:pt x="104099" y="1256694"/>
                </a:cubicBezTo>
                <a:cubicBezTo>
                  <a:pt x="110947" y="1245359"/>
                  <a:pt x="111062" y="1231176"/>
                  <a:pt x="104385" y="1219737"/>
                </a:cubicBezTo>
                <a:close/>
                <a:moveTo>
                  <a:pt x="265334" y="1219310"/>
                </a:moveTo>
                <a:lnTo>
                  <a:pt x="263929" y="1222118"/>
                </a:lnTo>
                <a:lnTo>
                  <a:pt x="262786" y="1219927"/>
                </a:lnTo>
                <a:close/>
                <a:moveTo>
                  <a:pt x="265643" y="1218689"/>
                </a:moveTo>
                <a:lnTo>
                  <a:pt x="265644" y="1218690"/>
                </a:lnTo>
                <a:lnTo>
                  <a:pt x="265644" y="1218689"/>
                </a:lnTo>
                <a:lnTo>
                  <a:pt x="265645" y="1218691"/>
                </a:lnTo>
                <a:lnTo>
                  <a:pt x="266093" y="1219016"/>
                </a:lnTo>
                <a:lnTo>
                  <a:pt x="265929" y="1219166"/>
                </a:lnTo>
                <a:lnTo>
                  <a:pt x="265928" y="1219165"/>
                </a:lnTo>
                <a:lnTo>
                  <a:pt x="265334" y="1219310"/>
                </a:lnTo>
                <a:lnTo>
                  <a:pt x="265644" y="1218690"/>
                </a:lnTo>
                <a:close/>
                <a:moveTo>
                  <a:pt x="202017" y="1218308"/>
                </a:moveTo>
                <a:cubicBezTo>
                  <a:pt x="202017" y="1224023"/>
                  <a:pt x="201160" y="1228404"/>
                  <a:pt x="200302" y="1237358"/>
                </a:cubicBezTo>
                <a:cubicBezTo>
                  <a:pt x="197350" y="1228880"/>
                  <a:pt x="195826" y="1224499"/>
                  <a:pt x="194206" y="1220213"/>
                </a:cubicBezTo>
                <a:lnTo>
                  <a:pt x="193730" y="1220308"/>
                </a:lnTo>
                <a:close/>
                <a:moveTo>
                  <a:pt x="249832" y="1217546"/>
                </a:moveTo>
                <a:cubicBezTo>
                  <a:pt x="250118" y="1217165"/>
                  <a:pt x="250498" y="1219356"/>
                  <a:pt x="250784" y="1220308"/>
                </a:cubicBezTo>
                <a:lnTo>
                  <a:pt x="249832" y="1221451"/>
                </a:lnTo>
                <a:cubicBezTo>
                  <a:pt x="249832" y="1220499"/>
                  <a:pt x="249165" y="1219641"/>
                  <a:pt x="248974" y="1218784"/>
                </a:cubicBezTo>
                <a:cubicBezTo>
                  <a:pt x="248784" y="1217927"/>
                  <a:pt x="249546" y="1217927"/>
                  <a:pt x="249832" y="1217546"/>
                </a:cubicBezTo>
                <a:close/>
                <a:moveTo>
                  <a:pt x="269263" y="1216118"/>
                </a:moveTo>
                <a:cubicBezTo>
                  <a:pt x="269834" y="1217642"/>
                  <a:pt x="270406" y="1219070"/>
                  <a:pt x="271930" y="1223261"/>
                </a:cubicBezTo>
                <a:lnTo>
                  <a:pt x="266093" y="1219016"/>
                </a:lnTo>
                <a:close/>
                <a:moveTo>
                  <a:pt x="118386" y="1212212"/>
                </a:moveTo>
                <a:cubicBezTo>
                  <a:pt x="121149" y="1228024"/>
                  <a:pt x="127911" y="1216689"/>
                  <a:pt x="132769" y="1216689"/>
                </a:cubicBezTo>
                <a:cubicBezTo>
                  <a:pt x="129150" y="1206497"/>
                  <a:pt x="124101" y="1209069"/>
                  <a:pt x="118386" y="1212212"/>
                </a:cubicBezTo>
                <a:close/>
                <a:moveTo>
                  <a:pt x="155630" y="1210117"/>
                </a:moveTo>
                <a:cubicBezTo>
                  <a:pt x="156202" y="1211069"/>
                  <a:pt x="157154" y="1211927"/>
                  <a:pt x="157249" y="1212879"/>
                </a:cubicBezTo>
                <a:cubicBezTo>
                  <a:pt x="157344" y="1213832"/>
                  <a:pt x="156106" y="1214594"/>
                  <a:pt x="155535" y="1215451"/>
                </a:cubicBezTo>
                <a:cubicBezTo>
                  <a:pt x="154963" y="1214498"/>
                  <a:pt x="154106" y="1213641"/>
                  <a:pt x="154011" y="1212688"/>
                </a:cubicBezTo>
                <a:cubicBezTo>
                  <a:pt x="153915" y="1211736"/>
                  <a:pt x="155059" y="1210974"/>
                  <a:pt x="155630" y="1210117"/>
                </a:cubicBezTo>
                <a:close/>
                <a:moveTo>
                  <a:pt x="216781" y="1205164"/>
                </a:moveTo>
                <a:cubicBezTo>
                  <a:pt x="220305" y="1213832"/>
                  <a:pt x="217733" y="1218023"/>
                  <a:pt x="213161" y="1220023"/>
                </a:cubicBezTo>
                <a:cubicBezTo>
                  <a:pt x="211256" y="1220785"/>
                  <a:pt x="208779" y="1218880"/>
                  <a:pt x="203731" y="1217356"/>
                </a:cubicBezTo>
                <a:close/>
                <a:moveTo>
                  <a:pt x="171822" y="1202878"/>
                </a:moveTo>
                <a:cubicBezTo>
                  <a:pt x="175537" y="1206879"/>
                  <a:pt x="180299" y="1207688"/>
                  <a:pt x="184491" y="1209272"/>
                </a:cubicBezTo>
                <a:lnTo>
                  <a:pt x="193599" y="1220152"/>
                </a:lnTo>
                <a:lnTo>
                  <a:pt x="188170" y="1233370"/>
                </a:lnTo>
                <a:cubicBezTo>
                  <a:pt x="187944" y="1238382"/>
                  <a:pt x="188825" y="1243645"/>
                  <a:pt x="189253" y="1248407"/>
                </a:cubicBezTo>
                <a:cubicBezTo>
                  <a:pt x="189253" y="1251074"/>
                  <a:pt x="195921" y="1252694"/>
                  <a:pt x="200302" y="1255265"/>
                </a:cubicBezTo>
                <a:cubicBezTo>
                  <a:pt x="199054" y="1258485"/>
                  <a:pt x="197283" y="1261476"/>
                  <a:pt x="195063" y="1264124"/>
                </a:cubicBezTo>
                <a:cubicBezTo>
                  <a:pt x="188129" y="1268114"/>
                  <a:pt x="185748" y="1276963"/>
                  <a:pt x="189739" y="1283898"/>
                </a:cubicBezTo>
                <a:cubicBezTo>
                  <a:pt x="189853" y="1284097"/>
                  <a:pt x="189977" y="1284307"/>
                  <a:pt x="190110" y="1284507"/>
                </a:cubicBezTo>
                <a:cubicBezTo>
                  <a:pt x="190492" y="1285717"/>
                  <a:pt x="190492" y="1287012"/>
                  <a:pt x="190110" y="1288222"/>
                </a:cubicBezTo>
                <a:cubicBezTo>
                  <a:pt x="182205" y="1308034"/>
                  <a:pt x="187063" y="1330132"/>
                  <a:pt x="184205" y="1350801"/>
                </a:cubicBezTo>
                <a:cubicBezTo>
                  <a:pt x="183157" y="1357754"/>
                  <a:pt x="181919" y="1363565"/>
                  <a:pt x="176490" y="1365851"/>
                </a:cubicBezTo>
                <a:cubicBezTo>
                  <a:pt x="166965" y="1369946"/>
                  <a:pt x="166108" y="1370804"/>
                  <a:pt x="163345" y="1380710"/>
                </a:cubicBezTo>
                <a:cubicBezTo>
                  <a:pt x="163345" y="1373852"/>
                  <a:pt x="162488" y="1367089"/>
                  <a:pt x="161821" y="1358326"/>
                </a:cubicBezTo>
                <a:lnTo>
                  <a:pt x="172680" y="1359278"/>
                </a:lnTo>
                <a:cubicBezTo>
                  <a:pt x="178014" y="1347372"/>
                  <a:pt x="166393" y="1349753"/>
                  <a:pt x="165726" y="1342895"/>
                </a:cubicBezTo>
                <a:lnTo>
                  <a:pt x="183062" y="1338133"/>
                </a:lnTo>
                <a:cubicBezTo>
                  <a:pt x="175728" y="1332323"/>
                  <a:pt x="170013" y="1329941"/>
                  <a:pt x="166869" y="1324798"/>
                </a:cubicBezTo>
                <a:cubicBezTo>
                  <a:pt x="164403" y="1318692"/>
                  <a:pt x="162764" y="1312291"/>
                  <a:pt x="162012" y="1305748"/>
                </a:cubicBezTo>
                <a:cubicBezTo>
                  <a:pt x="168775" y="1303748"/>
                  <a:pt x="168203" y="1310034"/>
                  <a:pt x="170203" y="1314320"/>
                </a:cubicBezTo>
                <a:cubicBezTo>
                  <a:pt x="172204" y="1318607"/>
                  <a:pt x="176299" y="1318892"/>
                  <a:pt x="182871" y="1323274"/>
                </a:cubicBezTo>
                <a:lnTo>
                  <a:pt x="177987" y="1300355"/>
                </a:lnTo>
                <a:lnTo>
                  <a:pt x="177918" y="1300414"/>
                </a:lnTo>
                <a:lnTo>
                  <a:pt x="177668" y="1299268"/>
                </a:lnTo>
                <a:lnTo>
                  <a:pt x="178171" y="1299583"/>
                </a:lnTo>
                <a:lnTo>
                  <a:pt x="179240" y="1286984"/>
                </a:lnTo>
                <a:cubicBezTo>
                  <a:pt x="177966" y="1283603"/>
                  <a:pt x="174728" y="1280459"/>
                  <a:pt x="168584" y="1275077"/>
                </a:cubicBezTo>
                <a:lnTo>
                  <a:pt x="180871" y="1271267"/>
                </a:lnTo>
                <a:cubicBezTo>
                  <a:pt x="177661" y="1267171"/>
                  <a:pt x="174918" y="1262733"/>
                  <a:pt x="172680" y="1258028"/>
                </a:cubicBezTo>
                <a:cubicBezTo>
                  <a:pt x="171337" y="1252474"/>
                  <a:pt x="170603" y="1246788"/>
                  <a:pt x="170489" y="1241073"/>
                </a:cubicBezTo>
                <a:lnTo>
                  <a:pt x="186967" y="1247360"/>
                </a:lnTo>
                <a:cubicBezTo>
                  <a:pt x="185824" y="1237835"/>
                  <a:pt x="184872" y="1230596"/>
                  <a:pt x="183729" y="1221547"/>
                </a:cubicBezTo>
                <a:lnTo>
                  <a:pt x="168775" y="1229453"/>
                </a:lnTo>
                <a:cubicBezTo>
                  <a:pt x="176013" y="1222461"/>
                  <a:pt x="177290" y="1211327"/>
                  <a:pt x="171822" y="1202878"/>
                </a:cubicBezTo>
                <a:close/>
                <a:moveTo>
                  <a:pt x="67905" y="1198305"/>
                </a:moveTo>
                <a:cubicBezTo>
                  <a:pt x="69086" y="1199258"/>
                  <a:pt x="70105" y="1200382"/>
                  <a:pt x="70953" y="1201639"/>
                </a:cubicBezTo>
                <a:cubicBezTo>
                  <a:pt x="69714" y="1202306"/>
                  <a:pt x="68572" y="1203354"/>
                  <a:pt x="68095" y="1203068"/>
                </a:cubicBezTo>
                <a:cubicBezTo>
                  <a:pt x="67162" y="1202011"/>
                  <a:pt x="66390" y="1200829"/>
                  <a:pt x="65809" y="1199544"/>
                </a:cubicBezTo>
                <a:cubicBezTo>
                  <a:pt x="66571" y="1199067"/>
                  <a:pt x="67524" y="1198020"/>
                  <a:pt x="67905" y="1198305"/>
                </a:cubicBezTo>
                <a:close/>
                <a:moveTo>
                  <a:pt x="242402" y="1198115"/>
                </a:moveTo>
                <a:cubicBezTo>
                  <a:pt x="243260" y="1198115"/>
                  <a:pt x="243831" y="1202116"/>
                  <a:pt x="244498" y="1204211"/>
                </a:cubicBezTo>
                <a:cubicBezTo>
                  <a:pt x="242307" y="1205354"/>
                  <a:pt x="240021" y="1206307"/>
                  <a:pt x="237830" y="1207545"/>
                </a:cubicBezTo>
                <a:lnTo>
                  <a:pt x="231734" y="1211260"/>
                </a:lnTo>
                <a:lnTo>
                  <a:pt x="229734" y="1208593"/>
                </a:lnTo>
                <a:cubicBezTo>
                  <a:pt x="231125" y="1205373"/>
                  <a:pt x="232954" y="1202363"/>
                  <a:pt x="235164" y="1199639"/>
                </a:cubicBezTo>
                <a:cubicBezTo>
                  <a:pt x="237221" y="1198058"/>
                  <a:pt x="239888" y="1197505"/>
                  <a:pt x="242402" y="1198115"/>
                </a:cubicBezTo>
                <a:close/>
                <a:moveTo>
                  <a:pt x="133531" y="1196115"/>
                </a:moveTo>
                <a:lnTo>
                  <a:pt x="124578" y="1199258"/>
                </a:lnTo>
                <a:lnTo>
                  <a:pt x="124959" y="1199639"/>
                </a:lnTo>
                <a:cubicBezTo>
                  <a:pt x="125721" y="1189161"/>
                  <a:pt x="128007" y="1188781"/>
                  <a:pt x="133531" y="1196115"/>
                </a:cubicBezTo>
                <a:close/>
                <a:moveTo>
                  <a:pt x="107242" y="1191829"/>
                </a:moveTo>
                <a:cubicBezTo>
                  <a:pt x="107242" y="1191829"/>
                  <a:pt x="106576" y="1192591"/>
                  <a:pt x="106290" y="1193067"/>
                </a:cubicBezTo>
                <a:lnTo>
                  <a:pt x="108385" y="1195067"/>
                </a:lnTo>
                <a:lnTo>
                  <a:pt x="109052" y="1193543"/>
                </a:lnTo>
                <a:cubicBezTo>
                  <a:pt x="108500" y="1192924"/>
                  <a:pt x="107890" y="1192352"/>
                  <a:pt x="107242" y="1191829"/>
                </a:cubicBezTo>
                <a:close/>
                <a:moveTo>
                  <a:pt x="141533" y="1179637"/>
                </a:moveTo>
                <a:cubicBezTo>
                  <a:pt x="148867" y="1180209"/>
                  <a:pt x="148867" y="1180209"/>
                  <a:pt x="149725" y="1189162"/>
                </a:cubicBezTo>
                <a:close/>
                <a:moveTo>
                  <a:pt x="263167" y="1176493"/>
                </a:moveTo>
                <a:cubicBezTo>
                  <a:pt x="266215" y="1181351"/>
                  <a:pt x="269168" y="1186018"/>
                  <a:pt x="272692" y="1192304"/>
                </a:cubicBezTo>
                <a:lnTo>
                  <a:pt x="261929" y="1208973"/>
                </a:lnTo>
                <a:cubicBezTo>
                  <a:pt x="259643" y="1196686"/>
                  <a:pt x="267072" y="1187066"/>
                  <a:pt x="257642" y="1178303"/>
                </a:cubicBezTo>
                <a:close/>
                <a:moveTo>
                  <a:pt x="47807" y="1161349"/>
                </a:moveTo>
                <a:cubicBezTo>
                  <a:pt x="48550" y="1161425"/>
                  <a:pt x="49293" y="1161577"/>
                  <a:pt x="49998" y="1161825"/>
                </a:cubicBezTo>
                <a:lnTo>
                  <a:pt x="48759" y="1164778"/>
                </a:lnTo>
                <a:cubicBezTo>
                  <a:pt x="48150" y="1164140"/>
                  <a:pt x="47607" y="1163435"/>
                  <a:pt x="47140" y="1162682"/>
                </a:cubicBezTo>
                <a:cubicBezTo>
                  <a:pt x="47140" y="1162682"/>
                  <a:pt x="47140" y="1161349"/>
                  <a:pt x="47807" y="1161349"/>
                </a:cubicBezTo>
                <a:close/>
                <a:moveTo>
                  <a:pt x="56570" y="1143918"/>
                </a:moveTo>
                <a:cubicBezTo>
                  <a:pt x="66095" y="1150395"/>
                  <a:pt x="60285" y="1167159"/>
                  <a:pt x="72667" y="1164492"/>
                </a:cubicBezTo>
                <a:cubicBezTo>
                  <a:pt x="72667" y="1165825"/>
                  <a:pt x="72667" y="1167159"/>
                  <a:pt x="72001" y="1168492"/>
                </a:cubicBezTo>
                <a:lnTo>
                  <a:pt x="61047" y="1178017"/>
                </a:lnTo>
                <a:cubicBezTo>
                  <a:pt x="59428" y="1165825"/>
                  <a:pt x="58285" y="1156586"/>
                  <a:pt x="56570" y="1143918"/>
                </a:cubicBezTo>
                <a:close/>
                <a:moveTo>
                  <a:pt x="110862" y="1143346"/>
                </a:moveTo>
                <a:lnTo>
                  <a:pt x="110862" y="1144870"/>
                </a:lnTo>
                <a:cubicBezTo>
                  <a:pt x="110862" y="1144870"/>
                  <a:pt x="111433" y="1144870"/>
                  <a:pt x="111719" y="1145442"/>
                </a:cubicBezTo>
                <a:cubicBezTo>
                  <a:pt x="111757" y="1144899"/>
                  <a:pt x="111757" y="1144366"/>
                  <a:pt x="111719" y="1143823"/>
                </a:cubicBezTo>
                <a:cubicBezTo>
                  <a:pt x="111719" y="1143823"/>
                  <a:pt x="111147" y="1143537"/>
                  <a:pt x="110862" y="1143346"/>
                </a:cubicBezTo>
                <a:close/>
                <a:moveTo>
                  <a:pt x="270882" y="1138012"/>
                </a:moveTo>
                <a:lnTo>
                  <a:pt x="273644" y="1139536"/>
                </a:lnTo>
                <a:cubicBezTo>
                  <a:pt x="272882" y="1148966"/>
                  <a:pt x="272120" y="1158395"/>
                  <a:pt x="271168" y="1170397"/>
                </a:cubicBezTo>
                <a:cubicBezTo>
                  <a:pt x="268215" y="1170397"/>
                  <a:pt x="264119" y="1171064"/>
                  <a:pt x="263929" y="1170397"/>
                </a:cubicBezTo>
                <a:cubicBezTo>
                  <a:pt x="260880" y="1154776"/>
                  <a:pt x="251070" y="1156109"/>
                  <a:pt x="240878" y="1156109"/>
                </a:cubicBezTo>
                <a:cubicBezTo>
                  <a:pt x="246879" y="1138869"/>
                  <a:pt x="253261" y="1153156"/>
                  <a:pt x="259356" y="1152585"/>
                </a:cubicBezTo>
                <a:cubicBezTo>
                  <a:pt x="262976" y="1148108"/>
                  <a:pt x="266881" y="1143060"/>
                  <a:pt x="270882" y="1138012"/>
                </a:cubicBezTo>
                <a:close/>
                <a:moveTo>
                  <a:pt x="210684" y="1107342"/>
                </a:moveTo>
                <a:cubicBezTo>
                  <a:pt x="206960" y="1107913"/>
                  <a:pt x="203273" y="1108675"/>
                  <a:pt x="199635" y="1109628"/>
                </a:cubicBezTo>
                <a:cubicBezTo>
                  <a:pt x="199206" y="1111790"/>
                  <a:pt x="199368" y="1114028"/>
                  <a:pt x="200111" y="1116105"/>
                </a:cubicBezTo>
                <a:cubicBezTo>
                  <a:pt x="205445" y="1122582"/>
                  <a:pt x="208112" y="1116105"/>
                  <a:pt x="210684" y="1107342"/>
                </a:cubicBezTo>
                <a:close/>
                <a:moveTo>
                  <a:pt x="48187" y="1095055"/>
                </a:moveTo>
                <a:cubicBezTo>
                  <a:pt x="48835" y="1095969"/>
                  <a:pt x="49292" y="1097007"/>
                  <a:pt x="49521" y="1098102"/>
                </a:cubicBezTo>
                <a:cubicBezTo>
                  <a:pt x="48759" y="1098102"/>
                  <a:pt x="47711" y="1099150"/>
                  <a:pt x="47235" y="1098769"/>
                </a:cubicBezTo>
                <a:cubicBezTo>
                  <a:pt x="46758" y="1098388"/>
                  <a:pt x="46377" y="1096769"/>
                  <a:pt x="45997" y="1095721"/>
                </a:cubicBezTo>
                <a:cubicBezTo>
                  <a:pt x="45615" y="1094673"/>
                  <a:pt x="47806" y="1094673"/>
                  <a:pt x="48187" y="1095055"/>
                </a:cubicBezTo>
                <a:close/>
                <a:moveTo>
                  <a:pt x="254880" y="1094198"/>
                </a:moveTo>
                <a:cubicBezTo>
                  <a:pt x="255213" y="1095226"/>
                  <a:pt x="255461" y="1096274"/>
                  <a:pt x="255642" y="1097341"/>
                </a:cubicBezTo>
                <a:cubicBezTo>
                  <a:pt x="253737" y="1098484"/>
                  <a:pt x="251737" y="1099436"/>
                  <a:pt x="249737" y="1100484"/>
                </a:cubicBezTo>
                <a:cubicBezTo>
                  <a:pt x="249641" y="1099341"/>
                  <a:pt x="249356" y="1098198"/>
                  <a:pt x="248784" y="1097055"/>
                </a:cubicBezTo>
                <a:close/>
                <a:moveTo>
                  <a:pt x="77430" y="1088959"/>
                </a:moveTo>
                <a:lnTo>
                  <a:pt x="68381" y="1109533"/>
                </a:lnTo>
                <a:cubicBezTo>
                  <a:pt x="68381" y="1098960"/>
                  <a:pt x="67714" y="1090483"/>
                  <a:pt x="77430" y="1088959"/>
                </a:cubicBezTo>
                <a:close/>
                <a:moveTo>
                  <a:pt x="213256" y="1086387"/>
                </a:moveTo>
                <a:cubicBezTo>
                  <a:pt x="222115" y="1085816"/>
                  <a:pt x="222115" y="1085816"/>
                  <a:pt x="224782" y="1101055"/>
                </a:cubicBezTo>
                <a:close/>
                <a:moveTo>
                  <a:pt x="262024" y="1084673"/>
                </a:moveTo>
                <a:lnTo>
                  <a:pt x="272978" y="1091054"/>
                </a:lnTo>
                <a:lnTo>
                  <a:pt x="262596" y="1098674"/>
                </a:lnTo>
                <a:cubicBezTo>
                  <a:pt x="262596" y="1092578"/>
                  <a:pt x="262596" y="1089149"/>
                  <a:pt x="262024" y="1084673"/>
                </a:cubicBezTo>
                <a:close/>
                <a:moveTo>
                  <a:pt x="153689" y="1075779"/>
                </a:moveTo>
                <a:cubicBezTo>
                  <a:pt x="152272" y="1075814"/>
                  <a:pt x="151295" y="1077005"/>
                  <a:pt x="149247" y="1079243"/>
                </a:cubicBezTo>
                <a:cubicBezTo>
                  <a:pt x="139722" y="1090197"/>
                  <a:pt x="150772" y="1099055"/>
                  <a:pt x="150486" y="1106580"/>
                </a:cubicBezTo>
                <a:lnTo>
                  <a:pt x="143628" y="1129344"/>
                </a:lnTo>
                <a:lnTo>
                  <a:pt x="131626" y="1120486"/>
                </a:lnTo>
                <a:lnTo>
                  <a:pt x="129245" y="1124677"/>
                </a:lnTo>
                <a:cubicBezTo>
                  <a:pt x="134198" y="1138489"/>
                  <a:pt x="146961" y="1138393"/>
                  <a:pt x="154867" y="1148490"/>
                </a:cubicBezTo>
                <a:cubicBezTo>
                  <a:pt x="156915" y="1133402"/>
                  <a:pt x="157267" y="1118124"/>
                  <a:pt x="155915" y="1102960"/>
                </a:cubicBezTo>
                <a:cubicBezTo>
                  <a:pt x="153515" y="1094740"/>
                  <a:pt x="155334" y="1085863"/>
                  <a:pt x="160773" y="1079243"/>
                </a:cubicBezTo>
                <a:cubicBezTo>
                  <a:pt x="156963" y="1076862"/>
                  <a:pt x="155106" y="1075743"/>
                  <a:pt x="153689" y="1075779"/>
                </a:cubicBezTo>
                <a:close/>
                <a:moveTo>
                  <a:pt x="184490" y="1071051"/>
                </a:moveTo>
                <a:cubicBezTo>
                  <a:pt x="184204" y="1070575"/>
                  <a:pt x="183823" y="1071909"/>
                  <a:pt x="183823" y="1072290"/>
                </a:cubicBezTo>
                <a:cubicBezTo>
                  <a:pt x="183918" y="1072842"/>
                  <a:pt x="184147" y="1073366"/>
                  <a:pt x="184490" y="1073814"/>
                </a:cubicBezTo>
                <a:cubicBezTo>
                  <a:pt x="184490" y="1073338"/>
                  <a:pt x="185252" y="1072861"/>
                  <a:pt x="185252" y="1072385"/>
                </a:cubicBezTo>
                <a:cubicBezTo>
                  <a:pt x="185252" y="1071909"/>
                  <a:pt x="184776" y="1071528"/>
                  <a:pt x="184490" y="1071051"/>
                </a:cubicBezTo>
                <a:close/>
                <a:moveTo>
                  <a:pt x="50379" y="1054954"/>
                </a:moveTo>
                <a:cubicBezTo>
                  <a:pt x="50855" y="1054763"/>
                  <a:pt x="53141" y="1056859"/>
                  <a:pt x="55522" y="1058573"/>
                </a:cubicBezTo>
                <a:cubicBezTo>
                  <a:pt x="53712" y="1061336"/>
                  <a:pt x="52665" y="1063907"/>
                  <a:pt x="51426" y="1064288"/>
                </a:cubicBezTo>
                <a:cubicBezTo>
                  <a:pt x="50188" y="1064670"/>
                  <a:pt x="48569" y="1062479"/>
                  <a:pt x="47140" y="1061526"/>
                </a:cubicBezTo>
                <a:cubicBezTo>
                  <a:pt x="47826" y="1059164"/>
                  <a:pt x="48921" y="1056935"/>
                  <a:pt x="50379" y="1054954"/>
                </a:cubicBezTo>
                <a:close/>
                <a:moveTo>
                  <a:pt x="147152" y="1045524"/>
                </a:moveTo>
                <a:lnTo>
                  <a:pt x="155915" y="1065622"/>
                </a:lnTo>
                <a:cubicBezTo>
                  <a:pt x="157439" y="1047048"/>
                  <a:pt x="157439" y="1047048"/>
                  <a:pt x="147152" y="1045524"/>
                </a:cubicBezTo>
                <a:close/>
                <a:moveTo>
                  <a:pt x="209922" y="1043905"/>
                </a:moveTo>
                <a:cubicBezTo>
                  <a:pt x="209922" y="1044953"/>
                  <a:pt x="208588" y="1046572"/>
                  <a:pt x="208874" y="1047048"/>
                </a:cubicBezTo>
                <a:cubicBezTo>
                  <a:pt x="209617" y="1048163"/>
                  <a:pt x="210598" y="1049106"/>
                  <a:pt x="211731" y="1049811"/>
                </a:cubicBezTo>
                <a:lnTo>
                  <a:pt x="212970" y="1046096"/>
                </a:lnTo>
                <a:close/>
                <a:moveTo>
                  <a:pt x="267263" y="1029237"/>
                </a:moveTo>
                <a:cubicBezTo>
                  <a:pt x="276788" y="1058669"/>
                  <a:pt x="276788" y="1058669"/>
                  <a:pt x="269263" y="1068480"/>
                </a:cubicBezTo>
                <a:lnTo>
                  <a:pt x="258881" y="1060479"/>
                </a:lnTo>
                <a:cubicBezTo>
                  <a:pt x="239831" y="1083434"/>
                  <a:pt x="239831" y="1083434"/>
                  <a:pt x="241260" y="1097055"/>
                </a:cubicBezTo>
                <a:cubicBezTo>
                  <a:pt x="237164" y="1090006"/>
                  <a:pt x="237164" y="1090006"/>
                  <a:pt x="236021" y="1075814"/>
                </a:cubicBezTo>
                <a:cubicBezTo>
                  <a:pt x="235450" y="1067432"/>
                  <a:pt x="234592" y="1059145"/>
                  <a:pt x="233830" y="1050668"/>
                </a:cubicBezTo>
                <a:lnTo>
                  <a:pt x="263834" y="1055811"/>
                </a:lnTo>
                <a:cubicBezTo>
                  <a:pt x="264977" y="1047144"/>
                  <a:pt x="265929" y="1040095"/>
                  <a:pt x="267263" y="1029237"/>
                </a:cubicBezTo>
                <a:close/>
                <a:moveTo>
                  <a:pt x="224971" y="1028856"/>
                </a:moveTo>
                <a:lnTo>
                  <a:pt x="222971" y="1030856"/>
                </a:lnTo>
                <a:cubicBezTo>
                  <a:pt x="222971" y="1031808"/>
                  <a:pt x="223543" y="1033237"/>
                  <a:pt x="224114" y="1033428"/>
                </a:cubicBezTo>
                <a:cubicBezTo>
                  <a:pt x="224685" y="1033618"/>
                  <a:pt x="225638" y="1032951"/>
                  <a:pt x="226400" y="1032571"/>
                </a:cubicBezTo>
                <a:close/>
                <a:moveTo>
                  <a:pt x="202206" y="1025998"/>
                </a:moveTo>
                <a:lnTo>
                  <a:pt x="198873" y="1028284"/>
                </a:lnTo>
                <a:cubicBezTo>
                  <a:pt x="199349" y="1029904"/>
                  <a:pt x="199730" y="1030951"/>
                  <a:pt x="200111" y="1032094"/>
                </a:cubicBezTo>
                <a:cubicBezTo>
                  <a:pt x="201225" y="1031142"/>
                  <a:pt x="202245" y="1030094"/>
                  <a:pt x="203159" y="1028951"/>
                </a:cubicBezTo>
                <a:cubicBezTo>
                  <a:pt x="203159" y="1028951"/>
                  <a:pt x="202587" y="1027046"/>
                  <a:pt x="202206" y="1025998"/>
                </a:cubicBezTo>
                <a:close/>
                <a:moveTo>
                  <a:pt x="32376" y="1023522"/>
                </a:moveTo>
                <a:lnTo>
                  <a:pt x="40663" y="1026189"/>
                </a:lnTo>
                <a:lnTo>
                  <a:pt x="39234" y="1032666"/>
                </a:lnTo>
                <a:lnTo>
                  <a:pt x="31138" y="1030380"/>
                </a:lnTo>
                <a:cubicBezTo>
                  <a:pt x="31138" y="1028094"/>
                  <a:pt x="31900" y="1025808"/>
                  <a:pt x="32376" y="1023522"/>
                </a:cubicBezTo>
                <a:close/>
                <a:moveTo>
                  <a:pt x="63903" y="1018664"/>
                </a:moveTo>
                <a:lnTo>
                  <a:pt x="79390" y="1035791"/>
                </a:lnTo>
                <a:lnTo>
                  <a:pt x="79810" y="1036571"/>
                </a:lnTo>
                <a:lnTo>
                  <a:pt x="80096" y="1036571"/>
                </a:lnTo>
                <a:lnTo>
                  <a:pt x="79390" y="1035791"/>
                </a:lnTo>
                <a:lnTo>
                  <a:pt x="73786" y="1025368"/>
                </a:lnTo>
                <a:cubicBezTo>
                  <a:pt x="70761" y="1023403"/>
                  <a:pt x="67094" y="1022189"/>
                  <a:pt x="63903" y="1018664"/>
                </a:cubicBezTo>
                <a:close/>
                <a:moveTo>
                  <a:pt x="210969" y="1000852"/>
                </a:moveTo>
                <a:cubicBezTo>
                  <a:pt x="210969" y="1008186"/>
                  <a:pt x="200016" y="1007043"/>
                  <a:pt x="204397" y="1016949"/>
                </a:cubicBezTo>
                <a:lnTo>
                  <a:pt x="219066" y="1012663"/>
                </a:lnTo>
                <a:close/>
                <a:moveTo>
                  <a:pt x="274983" y="995960"/>
                </a:moveTo>
                <a:lnTo>
                  <a:pt x="272215" y="1018378"/>
                </a:lnTo>
                <a:lnTo>
                  <a:pt x="259547" y="1016568"/>
                </a:lnTo>
                <a:cubicBezTo>
                  <a:pt x="259547" y="1015330"/>
                  <a:pt x="259547" y="1013139"/>
                  <a:pt x="259547" y="1013044"/>
                </a:cubicBezTo>
                <a:cubicBezTo>
                  <a:pt x="263500" y="1012235"/>
                  <a:pt x="264691" y="1006972"/>
                  <a:pt x="266286" y="1002365"/>
                </a:cubicBezTo>
                <a:close/>
                <a:moveTo>
                  <a:pt x="35710" y="986946"/>
                </a:moveTo>
                <a:cubicBezTo>
                  <a:pt x="40758" y="986469"/>
                  <a:pt x="45806" y="986850"/>
                  <a:pt x="45044" y="999042"/>
                </a:cubicBezTo>
                <a:cubicBezTo>
                  <a:pt x="40948" y="994756"/>
                  <a:pt x="33329" y="1004090"/>
                  <a:pt x="32471" y="991898"/>
                </a:cubicBezTo>
                <a:cubicBezTo>
                  <a:pt x="32471" y="990279"/>
                  <a:pt x="34567" y="987041"/>
                  <a:pt x="35710" y="986946"/>
                </a:cubicBezTo>
                <a:close/>
                <a:moveTo>
                  <a:pt x="44701" y="974643"/>
                </a:moveTo>
                <a:lnTo>
                  <a:pt x="44795" y="974867"/>
                </a:lnTo>
                <a:lnTo>
                  <a:pt x="44377" y="974658"/>
                </a:lnTo>
                <a:lnTo>
                  <a:pt x="44663" y="974658"/>
                </a:lnTo>
                <a:close/>
                <a:moveTo>
                  <a:pt x="256499" y="956180"/>
                </a:moveTo>
                <a:lnTo>
                  <a:pt x="258309" y="956180"/>
                </a:lnTo>
                <a:lnTo>
                  <a:pt x="258309" y="965705"/>
                </a:lnTo>
                <a:lnTo>
                  <a:pt x="256499" y="965705"/>
                </a:lnTo>
                <a:cubicBezTo>
                  <a:pt x="256499" y="962562"/>
                  <a:pt x="256499" y="959418"/>
                  <a:pt x="256499" y="956180"/>
                </a:cubicBezTo>
                <a:close/>
                <a:moveTo>
                  <a:pt x="214113" y="955323"/>
                </a:moveTo>
                <a:cubicBezTo>
                  <a:pt x="212903" y="955666"/>
                  <a:pt x="211751" y="956180"/>
                  <a:pt x="210684" y="956847"/>
                </a:cubicBezTo>
                <a:lnTo>
                  <a:pt x="212017" y="960466"/>
                </a:lnTo>
                <a:cubicBezTo>
                  <a:pt x="213141" y="959781"/>
                  <a:pt x="214160" y="958942"/>
                  <a:pt x="215065" y="957990"/>
                </a:cubicBezTo>
                <a:cubicBezTo>
                  <a:pt x="214960" y="957037"/>
                  <a:pt x="214637" y="956123"/>
                  <a:pt x="214113" y="955323"/>
                </a:cubicBezTo>
                <a:close/>
                <a:moveTo>
                  <a:pt x="268977" y="937892"/>
                </a:moveTo>
                <a:lnTo>
                  <a:pt x="280217" y="940559"/>
                </a:lnTo>
                <a:cubicBezTo>
                  <a:pt x="280760" y="944769"/>
                  <a:pt x="280760" y="949017"/>
                  <a:pt x="280217" y="953227"/>
                </a:cubicBezTo>
                <a:cubicBezTo>
                  <a:pt x="276150" y="964038"/>
                  <a:pt x="275454" y="975830"/>
                  <a:pt x="278217" y="987041"/>
                </a:cubicBezTo>
                <a:cubicBezTo>
                  <a:pt x="278788" y="988946"/>
                  <a:pt x="276312" y="992470"/>
                  <a:pt x="275264" y="995232"/>
                </a:cubicBezTo>
                <a:lnTo>
                  <a:pt x="275391" y="995550"/>
                </a:lnTo>
                <a:lnTo>
                  <a:pt x="275454" y="995613"/>
                </a:lnTo>
                <a:lnTo>
                  <a:pt x="275425" y="995635"/>
                </a:lnTo>
                <a:lnTo>
                  <a:pt x="275454" y="995708"/>
                </a:lnTo>
                <a:lnTo>
                  <a:pt x="275419" y="995639"/>
                </a:lnTo>
                <a:lnTo>
                  <a:pt x="274983" y="995960"/>
                </a:lnTo>
                <a:lnTo>
                  <a:pt x="275073" y="995232"/>
                </a:lnTo>
                <a:lnTo>
                  <a:pt x="275357" y="995516"/>
                </a:lnTo>
                <a:lnTo>
                  <a:pt x="271109" y="987112"/>
                </a:lnTo>
                <a:cubicBezTo>
                  <a:pt x="268882" y="985660"/>
                  <a:pt x="266120" y="985136"/>
                  <a:pt x="263548" y="984088"/>
                </a:cubicBezTo>
                <a:lnTo>
                  <a:pt x="261834" y="997518"/>
                </a:lnTo>
                <a:cubicBezTo>
                  <a:pt x="253166" y="990184"/>
                  <a:pt x="251737" y="984469"/>
                  <a:pt x="258119" y="980087"/>
                </a:cubicBezTo>
                <a:cubicBezTo>
                  <a:pt x="269835" y="971991"/>
                  <a:pt x="271359" y="960180"/>
                  <a:pt x="268215" y="945131"/>
                </a:cubicBezTo>
                <a:cubicBezTo>
                  <a:pt x="268187" y="942692"/>
                  <a:pt x="268434" y="940263"/>
                  <a:pt x="268977" y="937892"/>
                </a:cubicBezTo>
                <a:close/>
                <a:moveTo>
                  <a:pt x="205254" y="920652"/>
                </a:moveTo>
                <a:cubicBezTo>
                  <a:pt x="198968" y="932748"/>
                  <a:pt x="202873" y="935511"/>
                  <a:pt x="213351" y="936273"/>
                </a:cubicBezTo>
                <a:lnTo>
                  <a:pt x="213541" y="935892"/>
                </a:lnTo>
                <a:cubicBezTo>
                  <a:pt x="210112" y="929415"/>
                  <a:pt x="207826" y="925414"/>
                  <a:pt x="205254" y="920652"/>
                </a:cubicBezTo>
                <a:close/>
                <a:moveTo>
                  <a:pt x="215160" y="920556"/>
                </a:moveTo>
                <a:cubicBezTo>
                  <a:pt x="215065" y="920556"/>
                  <a:pt x="213636" y="921985"/>
                  <a:pt x="213732" y="922557"/>
                </a:cubicBezTo>
                <a:cubicBezTo>
                  <a:pt x="213894" y="923462"/>
                  <a:pt x="214294" y="924319"/>
                  <a:pt x="214875" y="925033"/>
                </a:cubicBezTo>
                <a:lnTo>
                  <a:pt x="215160" y="925033"/>
                </a:lnTo>
                <a:cubicBezTo>
                  <a:pt x="215542" y="923985"/>
                  <a:pt x="215837" y="922900"/>
                  <a:pt x="216018" y="921795"/>
                </a:cubicBezTo>
                <a:cubicBezTo>
                  <a:pt x="216018" y="921795"/>
                  <a:pt x="215256" y="920556"/>
                  <a:pt x="215160" y="920556"/>
                </a:cubicBezTo>
                <a:close/>
                <a:moveTo>
                  <a:pt x="268215" y="913889"/>
                </a:moveTo>
                <a:cubicBezTo>
                  <a:pt x="268977" y="914175"/>
                  <a:pt x="270596" y="916556"/>
                  <a:pt x="272692" y="919128"/>
                </a:cubicBezTo>
                <a:lnTo>
                  <a:pt x="267262" y="923319"/>
                </a:lnTo>
                <a:cubicBezTo>
                  <a:pt x="266281" y="921376"/>
                  <a:pt x="265634" y="919290"/>
                  <a:pt x="265357" y="917128"/>
                </a:cubicBezTo>
                <a:cubicBezTo>
                  <a:pt x="265357" y="915985"/>
                  <a:pt x="267453" y="913604"/>
                  <a:pt x="268215" y="913889"/>
                </a:cubicBezTo>
                <a:close/>
                <a:moveTo>
                  <a:pt x="10659" y="905412"/>
                </a:moveTo>
                <a:lnTo>
                  <a:pt x="12374" y="910174"/>
                </a:lnTo>
                <a:cubicBezTo>
                  <a:pt x="11926" y="909822"/>
                  <a:pt x="11564" y="909364"/>
                  <a:pt x="11326" y="908841"/>
                </a:cubicBezTo>
                <a:cubicBezTo>
                  <a:pt x="11326" y="907793"/>
                  <a:pt x="10850" y="906650"/>
                  <a:pt x="10659" y="905507"/>
                </a:cubicBezTo>
                <a:close/>
                <a:moveTo>
                  <a:pt x="260214" y="893792"/>
                </a:moveTo>
                <a:lnTo>
                  <a:pt x="276121" y="893792"/>
                </a:lnTo>
                <a:cubicBezTo>
                  <a:pt x="276121" y="896840"/>
                  <a:pt x="276121" y="900269"/>
                  <a:pt x="276597" y="904650"/>
                </a:cubicBezTo>
                <a:lnTo>
                  <a:pt x="260214" y="902364"/>
                </a:lnTo>
                <a:close/>
                <a:moveTo>
                  <a:pt x="234020" y="890076"/>
                </a:moveTo>
                <a:cubicBezTo>
                  <a:pt x="233458" y="890934"/>
                  <a:pt x="233096" y="891915"/>
                  <a:pt x="232972" y="892934"/>
                </a:cubicBezTo>
                <a:cubicBezTo>
                  <a:pt x="233972" y="894563"/>
                  <a:pt x="235087" y="896125"/>
                  <a:pt x="236306" y="897601"/>
                </a:cubicBezTo>
                <a:lnTo>
                  <a:pt x="239259" y="892839"/>
                </a:lnTo>
                <a:cubicBezTo>
                  <a:pt x="237592" y="891772"/>
                  <a:pt x="235839" y="890848"/>
                  <a:pt x="234020" y="890076"/>
                </a:cubicBezTo>
                <a:close/>
                <a:moveTo>
                  <a:pt x="12183" y="850738"/>
                </a:moveTo>
                <a:cubicBezTo>
                  <a:pt x="13326" y="851471"/>
                  <a:pt x="14355" y="852367"/>
                  <a:pt x="15231" y="853405"/>
                </a:cubicBezTo>
                <a:cubicBezTo>
                  <a:pt x="15231" y="853976"/>
                  <a:pt x="15231" y="855596"/>
                  <a:pt x="15231" y="856643"/>
                </a:cubicBezTo>
                <a:lnTo>
                  <a:pt x="13040" y="857024"/>
                </a:lnTo>
                <a:close/>
                <a:moveTo>
                  <a:pt x="263833" y="821115"/>
                </a:moveTo>
                <a:cubicBezTo>
                  <a:pt x="260052" y="824116"/>
                  <a:pt x="256832" y="827764"/>
                  <a:pt x="254308" y="831879"/>
                </a:cubicBezTo>
                <a:cubicBezTo>
                  <a:pt x="259547" y="840165"/>
                  <a:pt x="251546" y="849595"/>
                  <a:pt x="256880" y="856644"/>
                </a:cubicBezTo>
                <a:lnTo>
                  <a:pt x="245926" y="865883"/>
                </a:lnTo>
                <a:cubicBezTo>
                  <a:pt x="252784" y="873979"/>
                  <a:pt x="256404" y="874836"/>
                  <a:pt x="261547" y="865883"/>
                </a:cubicBezTo>
                <a:cubicBezTo>
                  <a:pt x="270120" y="851596"/>
                  <a:pt x="264119" y="836832"/>
                  <a:pt x="263833" y="821115"/>
                </a:cubicBezTo>
                <a:close/>
                <a:moveTo>
                  <a:pt x="15136" y="815305"/>
                </a:moveTo>
                <a:cubicBezTo>
                  <a:pt x="14659" y="818734"/>
                  <a:pt x="14278" y="821020"/>
                  <a:pt x="13993" y="823306"/>
                </a:cubicBezTo>
                <a:cubicBezTo>
                  <a:pt x="13240" y="821753"/>
                  <a:pt x="12659" y="820125"/>
                  <a:pt x="12278" y="818448"/>
                </a:cubicBezTo>
                <a:cubicBezTo>
                  <a:pt x="12183" y="817972"/>
                  <a:pt x="13516" y="816638"/>
                  <a:pt x="15136" y="815305"/>
                </a:cubicBezTo>
                <a:close/>
                <a:moveTo>
                  <a:pt x="258785" y="802447"/>
                </a:moveTo>
                <a:cubicBezTo>
                  <a:pt x="258290" y="803247"/>
                  <a:pt x="257899" y="804113"/>
                  <a:pt x="257642" y="805018"/>
                </a:cubicBezTo>
                <a:cubicBezTo>
                  <a:pt x="257642" y="805018"/>
                  <a:pt x="258309" y="805971"/>
                  <a:pt x="258976" y="806447"/>
                </a:cubicBezTo>
                <a:lnTo>
                  <a:pt x="259261" y="806447"/>
                </a:lnTo>
                <a:cubicBezTo>
                  <a:pt x="259509" y="805475"/>
                  <a:pt x="259661" y="804494"/>
                  <a:pt x="259737" y="803494"/>
                </a:cubicBezTo>
                <a:cubicBezTo>
                  <a:pt x="259737" y="803494"/>
                  <a:pt x="259071" y="802827"/>
                  <a:pt x="258785" y="802447"/>
                </a:cubicBezTo>
                <a:close/>
                <a:moveTo>
                  <a:pt x="258690" y="768823"/>
                </a:moveTo>
                <a:cubicBezTo>
                  <a:pt x="256309" y="776157"/>
                  <a:pt x="255166" y="782634"/>
                  <a:pt x="262404" y="785682"/>
                </a:cubicBezTo>
                <a:lnTo>
                  <a:pt x="262595" y="785301"/>
                </a:lnTo>
                <a:cubicBezTo>
                  <a:pt x="261261" y="779777"/>
                  <a:pt x="260023" y="774348"/>
                  <a:pt x="258690" y="768823"/>
                </a:cubicBezTo>
                <a:close/>
                <a:moveTo>
                  <a:pt x="10659" y="748535"/>
                </a:moveTo>
                <a:cubicBezTo>
                  <a:pt x="15869" y="757784"/>
                  <a:pt x="17108" y="768747"/>
                  <a:pt x="14088" y="778920"/>
                </a:cubicBezTo>
                <a:lnTo>
                  <a:pt x="10659" y="778538"/>
                </a:lnTo>
                <a:close/>
                <a:moveTo>
                  <a:pt x="15612" y="685575"/>
                </a:moveTo>
                <a:cubicBezTo>
                  <a:pt x="12707" y="696043"/>
                  <a:pt x="12707" y="707111"/>
                  <a:pt x="15612" y="717579"/>
                </a:cubicBezTo>
                <a:cubicBezTo>
                  <a:pt x="21803" y="711864"/>
                  <a:pt x="21803" y="711864"/>
                  <a:pt x="15897" y="685575"/>
                </a:cubicBezTo>
                <a:close/>
                <a:moveTo>
                  <a:pt x="258213" y="681479"/>
                </a:moveTo>
                <a:lnTo>
                  <a:pt x="254785" y="686146"/>
                </a:lnTo>
                <a:lnTo>
                  <a:pt x="257928" y="690051"/>
                </a:lnTo>
                <a:cubicBezTo>
                  <a:pt x="259071" y="688242"/>
                  <a:pt x="260595" y="686908"/>
                  <a:pt x="260595" y="685480"/>
                </a:cubicBezTo>
                <a:cubicBezTo>
                  <a:pt x="260595" y="684051"/>
                  <a:pt x="259071" y="682813"/>
                  <a:pt x="258213" y="681479"/>
                </a:cubicBezTo>
                <a:close/>
                <a:moveTo>
                  <a:pt x="255775" y="646065"/>
                </a:moveTo>
                <a:cubicBezTo>
                  <a:pt x="254346" y="645398"/>
                  <a:pt x="252641" y="646017"/>
                  <a:pt x="251984" y="647456"/>
                </a:cubicBezTo>
                <a:cubicBezTo>
                  <a:pt x="251489" y="648513"/>
                  <a:pt x="251698" y="649770"/>
                  <a:pt x="252499" y="650618"/>
                </a:cubicBezTo>
                <a:cubicBezTo>
                  <a:pt x="252956" y="652752"/>
                  <a:pt x="253727" y="654809"/>
                  <a:pt x="254785" y="656714"/>
                </a:cubicBezTo>
                <a:lnTo>
                  <a:pt x="254880" y="656333"/>
                </a:lnTo>
                <a:cubicBezTo>
                  <a:pt x="256213" y="652618"/>
                  <a:pt x="257451" y="650713"/>
                  <a:pt x="257166" y="649856"/>
                </a:cubicBezTo>
                <a:cubicBezTo>
                  <a:pt x="257833" y="648427"/>
                  <a:pt x="257204" y="646722"/>
                  <a:pt x="255775" y="646065"/>
                </a:cubicBezTo>
                <a:close/>
                <a:moveTo>
                  <a:pt x="296409" y="438020"/>
                </a:moveTo>
                <a:lnTo>
                  <a:pt x="297457" y="438877"/>
                </a:lnTo>
                <a:cubicBezTo>
                  <a:pt x="297066" y="439668"/>
                  <a:pt x="296628" y="440439"/>
                  <a:pt x="296123" y="441163"/>
                </a:cubicBezTo>
                <a:cubicBezTo>
                  <a:pt x="296123" y="441163"/>
                  <a:pt x="295456" y="440496"/>
                  <a:pt x="295075" y="440211"/>
                </a:cubicBezTo>
                <a:cubicBezTo>
                  <a:pt x="294695" y="439925"/>
                  <a:pt x="295456" y="438687"/>
                  <a:pt x="296409" y="438020"/>
                </a:cubicBezTo>
                <a:close/>
                <a:moveTo>
                  <a:pt x="29518" y="249139"/>
                </a:moveTo>
                <a:lnTo>
                  <a:pt x="27804" y="250854"/>
                </a:lnTo>
                <a:lnTo>
                  <a:pt x="31518" y="258855"/>
                </a:lnTo>
                <a:lnTo>
                  <a:pt x="34376" y="256283"/>
                </a:lnTo>
                <a:close/>
                <a:moveTo>
                  <a:pt x="61332" y="166939"/>
                </a:moveTo>
                <a:cubicBezTo>
                  <a:pt x="59046" y="165224"/>
                  <a:pt x="54664" y="168177"/>
                  <a:pt x="49997" y="169320"/>
                </a:cubicBezTo>
                <a:lnTo>
                  <a:pt x="58284" y="185989"/>
                </a:lnTo>
                <a:cubicBezTo>
                  <a:pt x="64761" y="176464"/>
                  <a:pt x="65618" y="170463"/>
                  <a:pt x="61332" y="166939"/>
                </a:cubicBezTo>
                <a:close/>
                <a:moveTo>
                  <a:pt x="52950" y="136840"/>
                </a:moveTo>
                <a:lnTo>
                  <a:pt x="52950" y="143809"/>
                </a:lnTo>
                <a:lnTo>
                  <a:pt x="51045" y="137316"/>
                </a:lnTo>
                <a:close/>
                <a:moveTo>
                  <a:pt x="41806" y="124076"/>
                </a:moveTo>
                <a:cubicBezTo>
                  <a:pt x="41901" y="124171"/>
                  <a:pt x="42949" y="125219"/>
                  <a:pt x="43616" y="125886"/>
                </a:cubicBezTo>
                <a:lnTo>
                  <a:pt x="42854" y="127219"/>
                </a:lnTo>
                <a:lnTo>
                  <a:pt x="41044" y="125219"/>
                </a:lnTo>
                <a:cubicBezTo>
                  <a:pt x="41044" y="125219"/>
                  <a:pt x="41711" y="123981"/>
                  <a:pt x="41806" y="124076"/>
                </a:cubicBezTo>
                <a:close/>
                <a:moveTo>
                  <a:pt x="62666" y="92262"/>
                </a:moveTo>
                <a:cubicBezTo>
                  <a:pt x="64285" y="92262"/>
                  <a:pt x="66857" y="91500"/>
                  <a:pt x="67524" y="92262"/>
                </a:cubicBezTo>
                <a:cubicBezTo>
                  <a:pt x="70191" y="97215"/>
                  <a:pt x="69334" y="101502"/>
                  <a:pt x="63523" y="107407"/>
                </a:cubicBezTo>
                <a:cubicBezTo>
                  <a:pt x="63523" y="100549"/>
                  <a:pt x="62857" y="96454"/>
                  <a:pt x="62666" y="92262"/>
                </a:cubicBezTo>
                <a:close/>
                <a:moveTo>
                  <a:pt x="76096" y="58640"/>
                </a:moveTo>
                <a:cubicBezTo>
                  <a:pt x="76096" y="59783"/>
                  <a:pt x="76667" y="60830"/>
                  <a:pt x="76858" y="61878"/>
                </a:cubicBezTo>
                <a:cubicBezTo>
                  <a:pt x="77048" y="62926"/>
                  <a:pt x="76096" y="62545"/>
                  <a:pt x="75715" y="62830"/>
                </a:cubicBezTo>
                <a:cubicBezTo>
                  <a:pt x="75429" y="61802"/>
                  <a:pt x="75238" y="60754"/>
                  <a:pt x="75143" y="59687"/>
                </a:cubicBezTo>
                <a:cubicBezTo>
                  <a:pt x="75143" y="59687"/>
                  <a:pt x="75810" y="59021"/>
                  <a:pt x="76096" y="58640"/>
                </a:cubicBezTo>
                <a:close/>
                <a:moveTo>
                  <a:pt x="61904" y="55210"/>
                </a:moveTo>
                <a:lnTo>
                  <a:pt x="64476" y="62068"/>
                </a:lnTo>
                <a:cubicBezTo>
                  <a:pt x="63618" y="62068"/>
                  <a:pt x="62285" y="63116"/>
                  <a:pt x="62190" y="62925"/>
                </a:cubicBezTo>
                <a:cubicBezTo>
                  <a:pt x="61428" y="60829"/>
                  <a:pt x="60761" y="58544"/>
                  <a:pt x="60094" y="56258"/>
                </a:cubicBezTo>
                <a:close/>
                <a:moveTo>
                  <a:pt x="134579" y="1584"/>
                </a:moveTo>
                <a:cubicBezTo>
                  <a:pt x="147723" y="-4702"/>
                  <a:pt x="152581" y="9109"/>
                  <a:pt x="159153" y="18634"/>
                </a:cubicBezTo>
                <a:cubicBezTo>
                  <a:pt x="166002" y="9423"/>
                  <a:pt x="176337" y="3432"/>
                  <a:pt x="187728" y="2061"/>
                </a:cubicBezTo>
                <a:cubicBezTo>
                  <a:pt x="200873" y="441"/>
                  <a:pt x="205826" y="16920"/>
                  <a:pt x="211731" y="30159"/>
                </a:cubicBezTo>
                <a:cubicBezTo>
                  <a:pt x="215351" y="27111"/>
                  <a:pt x="218399" y="24444"/>
                  <a:pt x="221256" y="22158"/>
                </a:cubicBezTo>
                <a:cubicBezTo>
                  <a:pt x="233353" y="27588"/>
                  <a:pt x="231543" y="43875"/>
                  <a:pt x="236877" y="54924"/>
                </a:cubicBezTo>
                <a:cubicBezTo>
                  <a:pt x="239640" y="55401"/>
                  <a:pt x="242593" y="55782"/>
                  <a:pt x="245355" y="56448"/>
                </a:cubicBezTo>
                <a:cubicBezTo>
                  <a:pt x="251070" y="57687"/>
                  <a:pt x="253737" y="62354"/>
                  <a:pt x="253546" y="70164"/>
                </a:cubicBezTo>
                <a:cubicBezTo>
                  <a:pt x="253022" y="75927"/>
                  <a:pt x="253022" y="81737"/>
                  <a:pt x="253546" y="87500"/>
                </a:cubicBezTo>
                <a:cubicBezTo>
                  <a:pt x="254594" y="92739"/>
                  <a:pt x="256689" y="100644"/>
                  <a:pt x="259547" y="101692"/>
                </a:cubicBezTo>
                <a:cubicBezTo>
                  <a:pt x="272120" y="106359"/>
                  <a:pt x="270501" y="120742"/>
                  <a:pt x="271072" y="131791"/>
                </a:cubicBezTo>
                <a:cubicBezTo>
                  <a:pt x="271034" y="146450"/>
                  <a:pt x="273215" y="161033"/>
                  <a:pt x="277549" y="175035"/>
                </a:cubicBezTo>
                <a:cubicBezTo>
                  <a:pt x="281540" y="189379"/>
                  <a:pt x="283340" y="204248"/>
                  <a:pt x="282883" y="219135"/>
                </a:cubicBezTo>
                <a:cubicBezTo>
                  <a:pt x="283645" y="247710"/>
                  <a:pt x="283360" y="276285"/>
                  <a:pt x="282883" y="304860"/>
                </a:cubicBezTo>
                <a:cubicBezTo>
                  <a:pt x="282883" y="325434"/>
                  <a:pt x="281074" y="345913"/>
                  <a:pt x="281645" y="366392"/>
                </a:cubicBezTo>
                <a:cubicBezTo>
                  <a:pt x="282788" y="407731"/>
                  <a:pt x="285169" y="449069"/>
                  <a:pt x="286408" y="490217"/>
                </a:cubicBezTo>
                <a:cubicBezTo>
                  <a:pt x="287074" y="509267"/>
                  <a:pt x="285550" y="529079"/>
                  <a:pt x="285836" y="548510"/>
                </a:cubicBezTo>
                <a:cubicBezTo>
                  <a:pt x="286312" y="583467"/>
                  <a:pt x="282502" y="618519"/>
                  <a:pt x="287169" y="653285"/>
                </a:cubicBezTo>
                <a:cubicBezTo>
                  <a:pt x="287398" y="654580"/>
                  <a:pt x="287398" y="655895"/>
                  <a:pt x="287169" y="657190"/>
                </a:cubicBezTo>
                <a:cubicBezTo>
                  <a:pt x="282350" y="676555"/>
                  <a:pt x="279359" y="696328"/>
                  <a:pt x="278216" y="716245"/>
                </a:cubicBezTo>
                <a:cubicBezTo>
                  <a:pt x="277454" y="723017"/>
                  <a:pt x="277454" y="729857"/>
                  <a:pt x="278216" y="736629"/>
                </a:cubicBezTo>
                <a:cubicBezTo>
                  <a:pt x="280788" y="765204"/>
                  <a:pt x="284884" y="793017"/>
                  <a:pt x="279740" y="822354"/>
                </a:cubicBezTo>
                <a:cubicBezTo>
                  <a:pt x="278406" y="837756"/>
                  <a:pt x="278406" y="853243"/>
                  <a:pt x="279740" y="868645"/>
                </a:cubicBezTo>
                <a:cubicBezTo>
                  <a:pt x="279740" y="881980"/>
                  <a:pt x="279264" y="883790"/>
                  <a:pt x="269643" y="881694"/>
                </a:cubicBezTo>
                <a:cubicBezTo>
                  <a:pt x="261643" y="879885"/>
                  <a:pt x="256689" y="889029"/>
                  <a:pt x="249165" y="888648"/>
                </a:cubicBezTo>
                <a:cubicBezTo>
                  <a:pt x="245164" y="888648"/>
                  <a:pt x="244974" y="896077"/>
                  <a:pt x="248593" y="900459"/>
                </a:cubicBezTo>
                <a:cubicBezTo>
                  <a:pt x="251032" y="903154"/>
                  <a:pt x="253327" y="905983"/>
                  <a:pt x="255451" y="908936"/>
                </a:cubicBezTo>
                <a:cubicBezTo>
                  <a:pt x="255927" y="909603"/>
                  <a:pt x="255451" y="911413"/>
                  <a:pt x="255451" y="915794"/>
                </a:cubicBezTo>
                <a:lnTo>
                  <a:pt x="237163" y="906269"/>
                </a:lnTo>
                <a:cubicBezTo>
                  <a:pt x="236211" y="909031"/>
                  <a:pt x="232305" y="911984"/>
                  <a:pt x="238497" y="916461"/>
                </a:cubicBezTo>
                <a:cubicBezTo>
                  <a:pt x="246879" y="922461"/>
                  <a:pt x="249736" y="934082"/>
                  <a:pt x="254975" y="948465"/>
                </a:cubicBezTo>
                <a:cubicBezTo>
                  <a:pt x="248746" y="945588"/>
                  <a:pt x="242954" y="941874"/>
                  <a:pt x="237735" y="937416"/>
                </a:cubicBezTo>
                <a:cubicBezTo>
                  <a:pt x="233639" y="932939"/>
                  <a:pt x="231162" y="925890"/>
                  <a:pt x="223257" y="927891"/>
                </a:cubicBezTo>
                <a:cubicBezTo>
                  <a:pt x="224114" y="931415"/>
                  <a:pt x="224495" y="937416"/>
                  <a:pt x="225638" y="937416"/>
                </a:cubicBezTo>
                <a:cubicBezTo>
                  <a:pt x="234115" y="939321"/>
                  <a:pt x="236592" y="946941"/>
                  <a:pt x="235735" y="956466"/>
                </a:cubicBezTo>
                <a:cubicBezTo>
                  <a:pt x="240364" y="956875"/>
                  <a:pt x="244878" y="958095"/>
                  <a:pt x="249069" y="960085"/>
                </a:cubicBezTo>
                <a:cubicBezTo>
                  <a:pt x="251270" y="963095"/>
                  <a:pt x="252403" y="966743"/>
                  <a:pt x="252308" y="970467"/>
                </a:cubicBezTo>
                <a:cubicBezTo>
                  <a:pt x="244497" y="978564"/>
                  <a:pt x="245545" y="989517"/>
                  <a:pt x="245926" y="1000471"/>
                </a:cubicBezTo>
                <a:cubicBezTo>
                  <a:pt x="245564" y="1003072"/>
                  <a:pt x="244821" y="1005605"/>
                  <a:pt x="243735" y="1007996"/>
                </a:cubicBezTo>
                <a:cubicBezTo>
                  <a:pt x="237830" y="1003138"/>
                  <a:pt x="239640" y="983326"/>
                  <a:pt x="228019" y="993613"/>
                </a:cubicBezTo>
                <a:lnTo>
                  <a:pt x="235068" y="1019521"/>
                </a:lnTo>
                <a:lnTo>
                  <a:pt x="250212" y="1015806"/>
                </a:lnTo>
                <a:cubicBezTo>
                  <a:pt x="256880" y="1023522"/>
                  <a:pt x="248498" y="1028475"/>
                  <a:pt x="248498" y="1034856"/>
                </a:cubicBezTo>
                <a:cubicBezTo>
                  <a:pt x="252594" y="1042667"/>
                  <a:pt x="260118" y="1025331"/>
                  <a:pt x="264119" y="1039619"/>
                </a:cubicBezTo>
                <a:cubicBezTo>
                  <a:pt x="253946" y="1044601"/>
                  <a:pt x="241650" y="1041162"/>
                  <a:pt x="235544" y="1031618"/>
                </a:cubicBezTo>
                <a:lnTo>
                  <a:pt x="222876" y="1052287"/>
                </a:lnTo>
                <a:cubicBezTo>
                  <a:pt x="225352" y="1056669"/>
                  <a:pt x="228019" y="1061146"/>
                  <a:pt x="231067" y="1066384"/>
                </a:cubicBezTo>
                <a:lnTo>
                  <a:pt x="220590" y="1074195"/>
                </a:lnTo>
                <a:lnTo>
                  <a:pt x="211065" y="1065813"/>
                </a:lnTo>
                <a:cubicBezTo>
                  <a:pt x="209731" y="1069242"/>
                  <a:pt x="208588" y="1071909"/>
                  <a:pt x="207636" y="1074290"/>
                </a:cubicBezTo>
                <a:cubicBezTo>
                  <a:pt x="200206" y="1074290"/>
                  <a:pt x="206874" y="1056955"/>
                  <a:pt x="196777" y="1060479"/>
                </a:cubicBezTo>
                <a:cubicBezTo>
                  <a:pt x="197539" y="1070956"/>
                  <a:pt x="198301" y="1081529"/>
                  <a:pt x="199159" y="1093626"/>
                </a:cubicBezTo>
                <a:lnTo>
                  <a:pt x="207731" y="1091625"/>
                </a:lnTo>
                <a:lnTo>
                  <a:pt x="232972" y="1129725"/>
                </a:lnTo>
                <a:cubicBezTo>
                  <a:pt x="237354" y="1121248"/>
                  <a:pt x="232972" y="1109723"/>
                  <a:pt x="241259" y="1108485"/>
                </a:cubicBezTo>
                <a:cubicBezTo>
                  <a:pt x="245260" y="1107913"/>
                  <a:pt x="250212" y="1106294"/>
                  <a:pt x="252213" y="1114009"/>
                </a:cubicBezTo>
                <a:cubicBezTo>
                  <a:pt x="240211" y="1124582"/>
                  <a:pt x="235925" y="1144680"/>
                  <a:pt x="240783" y="1170492"/>
                </a:cubicBezTo>
                <a:cubicBezTo>
                  <a:pt x="232496" y="1169635"/>
                  <a:pt x="223352" y="1156872"/>
                  <a:pt x="216589" y="1174493"/>
                </a:cubicBezTo>
                <a:cubicBezTo>
                  <a:pt x="214875" y="1169159"/>
                  <a:pt x="213636" y="1164968"/>
                  <a:pt x="212493" y="1161920"/>
                </a:cubicBezTo>
                <a:lnTo>
                  <a:pt x="232686" y="1155443"/>
                </a:lnTo>
                <a:cubicBezTo>
                  <a:pt x="226019" y="1144489"/>
                  <a:pt x="225162" y="1144489"/>
                  <a:pt x="195063" y="1152871"/>
                </a:cubicBezTo>
                <a:cubicBezTo>
                  <a:pt x="194205" y="1157062"/>
                  <a:pt x="193443" y="1161349"/>
                  <a:pt x="192586" y="1165730"/>
                </a:cubicBezTo>
                <a:lnTo>
                  <a:pt x="190110" y="1165254"/>
                </a:lnTo>
                <a:lnTo>
                  <a:pt x="190110" y="1151061"/>
                </a:lnTo>
                <a:lnTo>
                  <a:pt x="176203" y="1147442"/>
                </a:lnTo>
                <a:lnTo>
                  <a:pt x="187538" y="1166492"/>
                </a:lnTo>
                <a:lnTo>
                  <a:pt x="171822" y="1172779"/>
                </a:lnTo>
                <a:cubicBezTo>
                  <a:pt x="188300" y="1181160"/>
                  <a:pt x="188300" y="1181160"/>
                  <a:pt x="204588" y="1174017"/>
                </a:cubicBezTo>
                <a:cubicBezTo>
                  <a:pt x="204588" y="1182399"/>
                  <a:pt x="205159" y="1190876"/>
                  <a:pt x="212875" y="1192495"/>
                </a:cubicBezTo>
                <a:lnTo>
                  <a:pt x="213351" y="1192495"/>
                </a:lnTo>
                <a:lnTo>
                  <a:pt x="204683" y="1209735"/>
                </a:lnTo>
                <a:lnTo>
                  <a:pt x="199063" y="1190685"/>
                </a:lnTo>
                <a:cubicBezTo>
                  <a:pt x="191062" y="1191543"/>
                  <a:pt x="182871" y="1192495"/>
                  <a:pt x="174679" y="1193257"/>
                </a:cubicBezTo>
                <a:cubicBezTo>
                  <a:pt x="173346" y="1193257"/>
                  <a:pt x="170964" y="1192591"/>
                  <a:pt x="170774" y="1191543"/>
                </a:cubicBezTo>
                <a:cubicBezTo>
                  <a:pt x="168869" y="1182780"/>
                  <a:pt x="163249" y="1176779"/>
                  <a:pt x="161249" y="1168207"/>
                </a:cubicBezTo>
                <a:cubicBezTo>
                  <a:pt x="159915" y="1162396"/>
                  <a:pt x="159058" y="1156396"/>
                  <a:pt x="158296" y="1152109"/>
                </a:cubicBezTo>
                <a:cubicBezTo>
                  <a:pt x="153819" y="1149347"/>
                  <a:pt x="152867" y="1161634"/>
                  <a:pt x="148771" y="1152681"/>
                </a:cubicBezTo>
                <a:cubicBezTo>
                  <a:pt x="147723" y="1150490"/>
                  <a:pt x="142485" y="1150966"/>
                  <a:pt x="139246" y="1151633"/>
                </a:cubicBezTo>
                <a:cubicBezTo>
                  <a:pt x="135627" y="1152738"/>
                  <a:pt x="132150" y="1154233"/>
                  <a:pt x="128864" y="1156110"/>
                </a:cubicBezTo>
                <a:lnTo>
                  <a:pt x="149628" y="1210879"/>
                </a:lnTo>
                <a:cubicBezTo>
                  <a:pt x="143532" y="1216308"/>
                  <a:pt x="136579" y="1222499"/>
                  <a:pt x="129721" y="1228785"/>
                </a:cubicBezTo>
                <a:lnTo>
                  <a:pt x="127816" y="1229548"/>
                </a:lnTo>
                <a:lnTo>
                  <a:pt x="117053" y="1244502"/>
                </a:lnTo>
                <a:lnTo>
                  <a:pt x="130483" y="1254598"/>
                </a:lnTo>
                <a:cubicBezTo>
                  <a:pt x="130569" y="1259208"/>
                  <a:pt x="131245" y="1263780"/>
                  <a:pt x="132483" y="1268219"/>
                </a:cubicBezTo>
                <a:cubicBezTo>
                  <a:pt x="133817" y="1271267"/>
                  <a:pt x="137627" y="1272410"/>
                  <a:pt x="141437" y="1275172"/>
                </a:cubicBezTo>
                <a:cubicBezTo>
                  <a:pt x="134007" y="1282030"/>
                  <a:pt x="120768" y="1266409"/>
                  <a:pt x="118291" y="1286602"/>
                </a:cubicBezTo>
                <a:cubicBezTo>
                  <a:pt x="128388" y="1286602"/>
                  <a:pt x="128388" y="1286602"/>
                  <a:pt x="132198" y="1302604"/>
                </a:cubicBezTo>
                <a:lnTo>
                  <a:pt x="114862" y="1295746"/>
                </a:lnTo>
                <a:cubicBezTo>
                  <a:pt x="116758" y="1305166"/>
                  <a:pt x="117939" y="1314720"/>
                  <a:pt x="118386" y="1324321"/>
                </a:cubicBezTo>
                <a:cubicBezTo>
                  <a:pt x="117282" y="1332903"/>
                  <a:pt x="115339" y="1341361"/>
                  <a:pt x="112576" y="1349563"/>
                </a:cubicBezTo>
                <a:cubicBezTo>
                  <a:pt x="106175" y="1345762"/>
                  <a:pt x="103737" y="1337704"/>
                  <a:pt x="106956" y="1330989"/>
                </a:cubicBezTo>
                <a:cubicBezTo>
                  <a:pt x="110100" y="1321464"/>
                  <a:pt x="114862" y="1311939"/>
                  <a:pt x="108004" y="1300223"/>
                </a:cubicBezTo>
                <a:cubicBezTo>
                  <a:pt x="106004" y="1296984"/>
                  <a:pt x="109719" y="1287936"/>
                  <a:pt x="110290" y="1281173"/>
                </a:cubicBezTo>
                <a:cubicBezTo>
                  <a:pt x="112005" y="1261266"/>
                  <a:pt x="110290" y="1259361"/>
                  <a:pt x="95526" y="1265742"/>
                </a:cubicBezTo>
                <a:lnTo>
                  <a:pt x="95526" y="1232691"/>
                </a:lnTo>
                <a:lnTo>
                  <a:pt x="87430" y="1232215"/>
                </a:lnTo>
                <a:cubicBezTo>
                  <a:pt x="83239" y="1221166"/>
                  <a:pt x="89145" y="1220880"/>
                  <a:pt x="95622" y="1219927"/>
                </a:cubicBezTo>
                <a:cubicBezTo>
                  <a:pt x="89840" y="1204687"/>
                  <a:pt x="84163" y="1189704"/>
                  <a:pt x="78572" y="1174969"/>
                </a:cubicBezTo>
                <a:cubicBezTo>
                  <a:pt x="82572" y="1169349"/>
                  <a:pt x="90193" y="1169349"/>
                  <a:pt x="85811" y="1160301"/>
                </a:cubicBezTo>
                <a:cubicBezTo>
                  <a:pt x="82077" y="1150157"/>
                  <a:pt x="81220" y="1139184"/>
                  <a:pt x="83334" y="1128582"/>
                </a:cubicBezTo>
                <a:cubicBezTo>
                  <a:pt x="83058" y="1122210"/>
                  <a:pt x="82458" y="1115848"/>
                  <a:pt x="81525" y="1109532"/>
                </a:cubicBezTo>
                <a:cubicBezTo>
                  <a:pt x="81591" y="1102589"/>
                  <a:pt x="82039" y="1095664"/>
                  <a:pt x="82858" y="1088768"/>
                </a:cubicBezTo>
                <a:cubicBezTo>
                  <a:pt x="83715" y="1079243"/>
                  <a:pt x="79810" y="1075624"/>
                  <a:pt x="73333" y="1076005"/>
                </a:cubicBezTo>
                <a:cubicBezTo>
                  <a:pt x="70095" y="1076566"/>
                  <a:pt x="66913" y="1077395"/>
                  <a:pt x="63808" y="1078481"/>
                </a:cubicBezTo>
                <a:cubicBezTo>
                  <a:pt x="60236" y="1079957"/>
                  <a:pt x="56236" y="1079957"/>
                  <a:pt x="52664" y="1078481"/>
                </a:cubicBezTo>
                <a:lnTo>
                  <a:pt x="65332" y="1071528"/>
                </a:lnTo>
                <a:lnTo>
                  <a:pt x="65332" y="1048096"/>
                </a:lnTo>
                <a:cubicBezTo>
                  <a:pt x="61751" y="1046077"/>
                  <a:pt x="58531" y="1043467"/>
                  <a:pt x="55807" y="1040381"/>
                </a:cubicBezTo>
                <a:cubicBezTo>
                  <a:pt x="54378" y="1038095"/>
                  <a:pt x="60093" y="1035523"/>
                  <a:pt x="57426" y="1029713"/>
                </a:cubicBezTo>
                <a:cubicBezTo>
                  <a:pt x="52369" y="1019169"/>
                  <a:pt x="53274" y="1006739"/>
                  <a:pt x="59808" y="997042"/>
                </a:cubicBezTo>
                <a:cubicBezTo>
                  <a:pt x="60779" y="993956"/>
                  <a:pt x="61322" y="990756"/>
                  <a:pt x="61427" y="987517"/>
                </a:cubicBezTo>
                <a:cubicBezTo>
                  <a:pt x="52664" y="988708"/>
                  <a:pt x="48592" y="983731"/>
                  <a:pt x="45735" y="977123"/>
                </a:cubicBezTo>
                <a:lnTo>
                  <a:pt x="44795" y="974867"/>
                </a:lnTo>
                <a:lnTo>
                  <a:pt x="50092" y="977516"/>
                </a:lnTo>
                <a:cubicBezTo>
                  <a:pt x="51140" y="977325"/>
                  <a:pt x="51902" y="975706"/>
                  <a:pt x="52378" y="974468"/>
                </a:cubicBezTo>
                <a:cubicBezTo>
                  <a:pt x="52854" y="973230"/>
                  <a:pt x="51426" y="972087"/>
                  <a:pt x="50949" y="972087"/>
                </a:cubicBezTo>
                <a:lnTo>
                  <a:pt x="44701" y="974643"/>
                </a:lnTo>
                <a:lnTo>
                  <a:pt x="37329" y="956942"/>
                </a:lnTo>
                <a:cubicBezTo>
                  <a:pt x="36424" y="954675"/>
                  <a:pt x="36424" y="952160"/>
                  <a:pt x="37329" y="949893"/>
                </a:cubicBezTo>
                <a:cubicBezTo>
                  <a:pt x="41053" y="946483"/>
                  <a:pt x="41472" y="940759"/>
                  <a:pt x="38281" y="936844"/>
                </a:cubicBezTo>
                <a:cubicBezTo>
                  <a:pt x="29804" y="924652"/>
                  <a:pt x="31328" y="908269"/>
                  <a:pt x="27899" y="894267"/>
                </a:cubicBezTo>
                <a:cubicBezTo>
                  <a:pt x="27899" y="892458"/>
                  <a:pt x="26565" y="889981"/>
                  <a:pt x="27137" y="888648"/>
                </a:cubicBezTo>
                <a:cubicBezTo>
                  <a:pt x="34947" y="868931"/>
                  <a:pt x="24851" y="849309"/>
                  <a:pt x="27137" y="829498"/>
                </a:cubicBezTo>
                <a:cubicBezTo>
                  <a:pt x="26765" y="824221"/>
                  <a:pt x="25642" y="819030"/>
                  <a:pt x="23803" y="814067"/>
                </a:cubicBezTo>
                <a:cubicBezTo>
                  <a:pt x="26280" y="811209"/>
                  <a:pt x="29042" y="807781"/>
                  <a:pt x="31518" y="804542"/>
                </a:cubicBezTo>
                <a:cubicBezTo>
                  <a:pt x="31757" y="802961"/>
                  <a:pt x="31757" y="801361"/>
                  <a:pt x="31518" y="799780"/>
                </a:cubicBezTo>
                <a:cubicBezTo>
                  <a:pt x="27032" y="785406"/>
                  <a:pt x="25603" y="770252"/>
                  <a:pt x="27327" y="755298"/>
                </a:cubicBezTo>
                <a:cubicBezTo>
                  <a:pt x="28261" y="745211"/>
                  <a:pt x="25146" y="735171"/>
                  <a:pt x="18660" y="727390"/>
                </a:cubicBezTo>
                <a:cubicBezTo>
                  <a:pt x="17040" y="732628"/>
                  <a:pt x="15612" y="736915"/>
                  <a:pt x="14278" y="741772"/>
                </a:cubicBezTo>
                <a:lnTo>
                  <a:pt x="9992" y="738248"/>
                </a:lnTo>
                <a:cubicBezTo>
                  <a:pt x="9992" y="713959"/>
                  <a:pt x="9992" y="689575"/>
                  <a:pt x="9992" y="665191"/>
                </a:cubicBezTo>
                <a:cubicBezTo>
                  <a:pt x="9992" y="640807"/>
                  <a:pt x="8182" y="617566"/>
                  <a:pt x="8563" y="593182"/>
                </a:cubicBezTo>
                <a:cubicBezTo>
                  <a:pt x="13040" y="607470"/>
                  <a:pt x="6849" y="624615"/>
                  <a:pt x="16755" y="640807"/>
                </a:cubicBezTo>
                <a:cubicBezTo>
                  <a:pt x="19927" y="632482"/>
                  <a:pt x="22536" y="623957"/>
                  <a:pt x="24565" y="615280"/>
                </a:cubicBezTo>
                <a:cubicBezTo>
                  <a:pt x="28137" y="593478"/>
                  <a:pt x="27451" y="571198"/>
                  <a:pt x="22565" y="549653"/>
                </a:cubicBezTo>
                <a:cubicBezTo>
                  <a:pt x="20669" y="537813"/>
                  <a:pt x="19936" y="525821"/>
                  <a:pt x="20374" y="513839"/>
                </a:cubicBezTo>
                <a:cubicBezTo>
                  <a:pt x="20374" y="505743"/>
                  <a:pt x="20374" y="505743"/>
                  <a:pt x="12087" y="497837"/>
                </a:cubicBezTo>
                <a:cubicBezTo>
                  <a:pt x="10468" y="507362"/>
                  <a:pt x="8944" y="516315"/>
                  <a:pt x="7325" y="525364"/>
                </a:cubicBezTo>
                <a:lnTo>
                  <a:pt x="5706" y="525364"/>
                </a:lnTo>
                <a:cubicBezTo>
                  <a:pt x="6372" y="509362"/>
                  <a:pt x="8182" y="493265"/>
                  <a:pt x="7611" y="477739"/>
                </a:cubicBezTo>
                <a:cubicBezTo>
                  <a:pt x="6182" y="438687"/>
                  <a:pt x="5706" y="399158"/>
                  <a:pt x="753" y="360772"/>
                </a:cubicBezTo>
                <a:cubicBezTo>
                  <a:pt x="-1819" y="340674"/>
                  <a:pt x="3134" y="322672"/>
                  <a:pt x="1705" y="303146"/>
                </a:cubicBezTo>
                <a:cubicBezTo>
                  <a:pt x="1562" y="283534"/>
                  <a:pt x="2715" y="263931"/>
                  <a:pt x="5134" y="244472"/>
                </a:cubicBezTo>
                <a:lnTo>
                  <a:pt x="18469" y="264570"/>
                </a:lnTo>
                <a:lnTo>
                  <a:pt x="21231" y="263141"/>
                </a:lnTo>
                <a:cubicBezTo>
                  <a:pt x="21231" y="252568"/>
                  <a:pt x="19993" y="241996"/>
                  <a:pt x="19993" y="231327"/>
                </a:cubicBezTo>
                <a:cubicBezTo>
                  <a:pt x="19993" y="220659"/>
                  <a:pt x="20851" y="211134"/>
                  <a:pt x="21422" y="198181"/>
                </a:cubicBezTo>
                <a:cubicBezTo>
                  <a:pt x="24851" y="214468"/>
                  <a:pt x="27708" y="228089"/>
                  <a:pt x="30947" y="242376"/>
                </a:cubicBezTo>
                <a:lnTo>
                  <a:pt x="43710" y="227613"/>
                </a:lnTo>
                <a:lnTo>
                  <a:pt x="40091" y="163509"/>
                </a:lnTo>
                <a:cubicBezTo>
                  <a:pt x="40091" y="160271"/>
                  <a:pt x="40091" y="156937"/>
                  <a:pt x="40091" y="153984"/>
                </a:cubicBezTo>
                <a:cubicBezTo>
                  <a:pt x="40377" y="147317"/>
                  <a:pt x="41281" y="143483"/>
                  <a:pt x="43424" y="142042"/>
                </a:cubicBezTo>
                <a:lnTo>
                  <a:pt x="52950" y="144181"/>
                </a:lnTo>
                <a:lnTo>
                  <a:pt x="52950" y="143809"/>
                </a:lnTo>
                <a:lnTo>
                  <a:pt x="53067" y="144207"/>
                </a:lnTo>
                <a:lnTo>
                  <a:pt x="54188" y="144459"/>
                </a:lnTo>
                <a:lnTo>
                  <a:pt x="57522" y="148365"/>
                </a:lnTo>
                <a:cubicBezTo>
                  <a:pt x="59693" y="145222"/>
                  <a:pt x="61332" y="141745"/>
                  <a:pt x="62379" y="138078"/>
                </a:cubicBezTo>
                <a:cubicBezTo>
                  <a:pt x="62160" y="133753"/>
                  <a:pt x="61589" y="129448"/>
                  <a:pt x="60665" y="125219"/>
                </a:cubicBezTo>
                <a:cubicBezTo>
                  <a:pt x="60636" y="121056"/>
                  <a:pt x="60827" y="116885"/>
                  <a:pt x="61236" y="112741"/>
                </a:cubicBezTo>
                <a:cubicBezTo>
                  <a:pt x="67809" y="112741"/>
                  <a:pt x="70761" y="118837"/>
                  <a:pt x="72190" y="125695"/>
                </a:cubicBezTo>
                <a:cubicBezTo>
                  <a:pt x="74114" y="135125"/>
                  <a:pt x="75419" y="144669"/>
                  <a:pt x="76095" y="154270"/>
                </a:cubicBezTo>
                <a:cubicBezTo>
                  <a:pt x="76762" y="165033"/>
                  <a:pt x="76095" y="175987"/>
                  <a:pt x="76095" y="188941"/>
                </a:cubicBezTo>
                <a:lnTo>
                  <a:pt x="90478" y="187703"/>
                </a:lnTo>
                <a:lnTo>
                  <a:pt x="86097" y="169986"/>
                </a:lnTo>
                <a:cubicBezTo>
                  <a:pt x="96384" y="150936"/>
                  <a:pt x="95622" y="144650"/>
                  <a:pt x="81429" y="117218"/>
                </a:cubicBezTo>
                <a:lnTo>
                  <a:pt x="92574" y="114646"/>
                </a:lnTo>
                <a:cubicBezTo>
                  <a:pt x="92574" y="105121"/>
                  <a:pt x="93240" y="96930"/>
                  <a:pt x="84192" y="93310"/>
                </a:cubicBezTo>
                <a:cubicBezTo>
                  <a:pt x="81810" y="92358"/>
                  <a:pt x="80572" y="86357"/>
                  <a:pt x="80001" y="80928"/>
                </a:cubicBezTo>
                <a:lnTo>
                  <a:pt x="89526" y="89786"/>
                </a:lnTo>
                <a:cubicBezTo>
                  <a:pt x="93050" y="69688"/>
                  <a:pt x="96479" y="50448"/>
                  <a:pt x="100003" y="30255"/>
                </a:cubicBezTo>
                <a:lnTo>
                  <a:pt x="117815" y="33207"/>
                </a:lnTo>
                <a:cubicBezTo>
                  <a:pt x="120006" y="18634"/>
                  <a:pt x="123625" y="6823"/>
                  <a:pt x="134579" y="1584"/>
                </a:cubicBez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标题 5"/>
          <p:cNvSpPr>
            <a:spLocks noGrp="1"/>
          </p:cNvSpPr>
          <p:nvPr>
            <p:custDataLst>
              <p:tags r:id="rId5"/>
            </p:custDataLst>
          </p:nvPr>
        </p:nvSpPr>
        <p:spPr>
          <a:xfrm>
            <a:off x="2682280" y="412185"/>
            <a:ext cx="10800000" cy="792000"/>
          </a:xfrm>
          <a:prstGeom prst="rect">
            <a:avLst/>
          </a:prstGeom>
        </p:spPr>
        <p:txBody>
          <a:bodyPr vert="horz" wrap="square" lIns="90170" tIns="46990" rIns="90170" bIns="46990" rtlCol="0" anchor="ctr" anchorCtr="0">
            <a:normAutofit/>
          </a:bodyPr>
          <a:lstStyle>
            <a:lvl1pPr algn="ctr"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mj-ea"/>
                <a:ea typeface="+mj-ea"/>
                <a:cs typeface="+mj-cs"/>
              </a:defRPr>
            </a:lvl1pPr>
          </a:lstStyle>
          <a:p>
            <a:r>
              <a:rPr lang="zh-CN" altLang="en-US"/>
              <a:t>单元主题情境重构</a:t>
            </a:r>
            <a:endParaRPr lang="zh-CN" altLang="en-US"/>
          </a:p>
        </p:txBody>
      </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custDataLst>
              <p:tags r:id="rId1"/>
            </p:custDataLst>
          </p:nvPr>
        </p:nvSpPr>
        <p:spPr>
          <a:xfrm>
            <a:off x="6552565" y="1644015"/>
            <a:ext cx="4318000" cy="792480"/>
          </a:xfrm>
        </p:spPr>
        <p:txBody>
          <a:bodyPr vert="horz" wrap="square" lIns="0" tIns="0" rIns="0" bIns="0" rtlCol="0" anchor="b" anchorCtr="0">
            <a:normAutofit/>
          </a:bodyPr>
          <a:lstStyle/>
          <a:p>
            <a:pPr algn="l"/>
            <a:r>
              <a:rPr lang="zh-CN" altLang="en-US" sz="3600" dirty="0"/>
              <a:t>单元主题情境重构</a:t>
            </a:r>
            <a:endParaRPr lang="zh-CN" altLang="en-US" sz="3600" dirty="0"/>
          </a:p>
        </p:txBody>
      </p:sp>
      <p:pic>
        <p:nvPicPr>
          <p:cNvPr id="37" name="图片 36"/>
          <p:cNvPicPr>
            <a:picLocks noChangeAspect="1"/>
          </p:cNvPicPr>
          <p:nvPr>
            <p:custDataLst>
              <p:tags r:id="rId2"/>
            </p:custDataLst>
          </p:nvPr>
        </p:nvPicPr>
        <p:blipFill rotWithShape="1">
          <a:blip r:embed="rId3"/>
          <a:srcRect t="9693" b="9693"/>
          <a:stretch>
            <a:fillRect/>
          </a:stretch>
        </p:blipFill>
        <p:spPr>
          <a:xfrm>
            <a:off x="0" y="316146"/>
            <a:ext cx="8737598" cy="6229758"/>
          </a:xfrm>
          <a:custGeom>
            <a:avLst/>
            <a:gdLst>
              <a:gd name="connsiteX0" fmla="*/ 0 w 8737598"/>
              <a:gd name="connsiteY0" fmla="*/ 5077758 h 6229758"/>
              <a:gd name="connsiteX1" fmla="*/ 2994287 w 8737598"/>
              <a:gd name="connsiteY1" fmla="*/ 5077758 h 6229758"/>
              <a:gd name="connsiteX2" fmla="*/ 3570287 w 8737598"/>
              <a:gd name="connsiteY2" fmla="*/ 5653758 h 6229758"/>
              <a:gd name="connsiteX3" fmla="*/ 2994287 w 8737598"/>
              <a:gd name="connsiteY3" fmla="*/ 6229758 h 6229758"/>
              <a:gd name="connsiteX4" fmla="*/ 0 w 8737598"/>
              <a:gd name="connsiteY4" fmla="*/ 6229758 h 6229758"/>
              <a:gd name="connsiteX5" fmla="*/ 0 w 8737598"/>
              <a:gd name="connsiteY5" fmla="*/ 3808320 h 6229758"/>
              <a:gd name="connsiteX6" fmla="*/ 5027874 w 8737598"/>
              <a:gd name="connsiteY6" fmla="*/ 3808320 h 6229758"/>
              <a:gd name="connsiteX7" fmla="*/ 5603874 w 8737598"/>
              <a:gd name="connsiteY7" fmla="*/ 4384320 h 6229758"/>
              <a:gd name="connsiteX8" fmla="*/ 5027874 w 8737598"/>
              <a:gd name="connsiteY8" fmla="*/ 4960320 h 6229758"/>
              <a:gd name="connsiteX9" fmla="*/ 0 w 8737598"/>
              <a:gd name="connsiteY9" fmla="*/ 4960320 h 6229758"/>
              <a:gd name="connsiteX10" fmla="*/ 0 w 8737598"/>
              <a:gd name="connsiteY10" fmla="*/ 2538880 h 6229758"/>
              <a:gd name="connsiteX11" fmla="*/ 3999174 w 8737598"/>
              <a:gd name="connsiteY11" fmla="*/ 2538880 h 6229758"/>
              <a:gd name="connsiteX12" fmla="*/ 4575174 w 8737598"/>
              <a:gd name="connsiteY12" fmla="*/ 3114880 h 6229758"/>
              <a:gd name="connsiteX13" fmla="*/ 3999174 w 8737598"/>
              <a:gd name="connsiteY13" fmla="*/ 3690880 h 6229758"/>
              <a:gd name="connsiteX14" fmla="*/ 0 w 8737598"/>
              <a:gd name="connsiteY14" fmla="*/ 3690880 h 6229758"/>
              <a:gd name="connsiteX15" fmla="*/ 1 w 8737598"/>
              <a:gd name="connsiteY15" fmla="*/ 1269440 h 6229758"/>
              <a:gd name="connsiteX16" fmla="*/ 4608774 w 8737598"/>
              <a:gd name="connsiteY16" fmla="*/ 1269440 h 6229758"/>
              <a:gd name="connsiteX17" fmla="*/ 5184774 w 8737598"/>
              <a:gd name="connsiteY17" fmla="*/ 1845440 h 6229758"/>
              <a:gd name="connsiteX18" fmla="*/ 4608774 w 8737598"/>
              <a:gd name="connsiteY18" fmla="*/ 2421440 h 6229758"/>
              <a:gd name="connsiteX19" fmla="*/ 1 w 8737598"/>
              <a:gd name="connsiteY19" fmla="*/ 2421440 h 6229758"/>
              <a:gd name="connsiteX20" fmla="*/ 1 w 8737598"/>
              <a:gd name="connsiteY20" fmla="*/ 0 h 6229758"/>
              <a:gd name="connsiteX21" fmla="*/ 8161598 w 8737598"/>
              <a:gd name="connsiteY21" fmla="*/ 0 h 6229758"/>
              <a:gd name="connsiteX22" fmla="*/ 8737598 w 8737598"/>
              <a:gd name="connsiteY22" fmla="*/ 576000 h 6229758"/>
              <a:gd name="connsiteX23" fmla="*/ 8161598 w 8737598"/>
              <a:gd name="connsiteY23" fmla="*/ 1152000 h 6229758"/>
              <a:gd name="connsiteX24" fmla="*/ 1 w 8737598"/>
              <a:gd name="connsiteY24" fmla="*/ 1152000 h 622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37598" h="6229758">
                <a:moveTo>
                  <a:pt x="0" y="5077758"/>
                </a:moveTo>
                <a:lnTo>
                  <a:pt x="2994287" y="5077758"/>
                </a:lnTo>
                <a:cubicBezTo>
                  <a:pt x="3312402" y="5077758"/>
                  <a:pt x="3570287" y="5335642"/>
                  <a:pt x="3570287" y="5653758"/>
                </a:cubicBezTo>
                <a:cubicBezTo>
                  <a:pt x="3570287" y="5971874"/>
                  <a:pt x="3312402" y="6229758"/>
                  <a:pt x="2994287" y="6229758"/>
                </a:cubicBezTo>
                <a:lnTo>
                  <a:pt x="0" y="6229758"/>
                </a:lnTo>
                <a:close/>
                <a:moveTo>
                  <a:pt x="0" y="3808320"/>
                </a:moveTo>
                <a:lnTo>
                  <a:pt x="5027874" y="3808320"/>
                </a:lnTo>
                <a:cubicBezTo>
                  <a:pt x="5345990" y="3808320"/>
                  <a:pt x="5603874" y="4066204"/>
                  <a:pt x="5603874" y="4384320"/>
                </a:cubicBezTo>
                <a:cubicBezTo>
                  <a:pt x="5603874" y="4702436"/>
                  <a:pt x="5345990" y="4960320"/>
                  <a:pt x="5027874" y="4960320"/>
                </a:cubicBezTo>
                <a:lnTo>
                  <a:pt x="0" y="4960320"/>
                </a:lnTo>
                <a:close/>
                <a:moveTo>
                  <a:pt x="0" y="2538880"/>
                </a:moveTo>
                <a:lnTo>
                  <a:pt x="3999174" y="2538880"/>
                </a:lnTo>
                <a:cubicBezTo>
                  <a:pt x="4317290" y="2538880"/>
                  <a:pt x="4575174" y="2796764"/>
                  <a:pt x="4575174" y="3114880"/>
                </a:cubicBezTo>
                <a:cubicBezTo>
                  <a:pt x="4575174" y="3432996"/>
                  <a:pt x="4317290" y="3690880"/>
                  <a:pt x="3999174" y="3690880"/>
                </a:cubicBezTo>
                <a:lnTo>
                  <a:pt x="0" y="3690880"/>
                </a:lnTo>
                <a:close/>
                <a:moveTo>
                  <a:pt x="1" y="1269440"/>
                </a:moveTo>
                <a:lnTo>
                  <a:pt x="4608774" y="1269440"/>
                </a:lnTo>
                <a:cubicBezTo>
                  <a:pt x="4926890" y="1269440"/>
                  <a:pt x="5184774" y="1527324"/>
                  <a:pt x="5184774" y="1845440"/>
                </a:cubicBezTo>
                <a:cubicBezTo>
                  <a:pt x="5184774" y="2163556"/>
                  <a:pt x="4926890" y="2421440"/>
                  <a:pt x="4608774" y="2421440"/>
                </a:cubicBezTo>
                <a:lnTo>
                  <a:pt x="1" y="2421440"/>
                </a:lnTo>
                <a:close/>
                <a:moveTo>
                  <a:pt x="1" y="0"/>
                </a:moveTo>
                <a:lnTo>
                  <a:pt x="8161598" y="0"/>
                </a:lnTo>
                <a:cubicBezTo>
                  <a:pt x="8479714" y="0"/>
                  <a:pt x="8737598" y="257884"/>
                  <a:pt x="8737598" y="576000"/>
                </a:cubicBezTo>
                <a:cubicBezTo>
                  <a:pt x="8737598" y="894116"/>
                  <a:pt x="8479714" y="1152000"/>
                  <a:pt x="8161598" y="1152000"/>
                </a:cubicBezTo>
                <a:lnTo>
                  <a:pt x="1" y="1152000"/>
                </a:lnTo>
                <a:close/>
              </a:path>
            </a:pathLst>
          </a:custGeom>
          <a:solidFill>
            <a:schemeClr val="accent1"/>
          </a:solidFill>
          <a:ln w="9525" cap="flat" cmpd="sng" algn="ctr">
            <a:solidFill>
              <a:schemeClr val="dk1">
                <a:lumMod val="40000"/>
                <a:lumOff val="60000"/>
                <a:alpha val="50000"/>
              </a:schemeClr>
            </a:solidFill>
            <a:prstDash val="solid"/>
            <a:round/>
            <a:headEnd type="none" w="med" len="med"/>
            <a:tailEnd type="none" w="med" len="med"/>
          </a:ln>
        </p:spPr>
      </p:pic>
      <p:sp>
        <p:nvSpPr>
          <p:cNvPr id="4" name="矩形 3"/>
          <p:cNvSpPr/>
          <p:nvPr>
            <p:custDataLst>
              <p:tags r:id="rId4"/>
            </p:custDataLst>
          </p:nvPr>
        </p:nvSpPr>
        <p:spPr>
          <a:xfrm>
            <a:off x="6096000" y="2550160"/>
            <a:ext cx="5351145" cy="2581910"/>
          </a:xfrm>
          <a:prstGeom prst="rect">
            <a:avLst/>
          </a:prstGeom>
          <a:noFill/>
        </p:spPr>
        <p:txBody>
          <a:bodyPr wrap="square" lIns="0" tIns="0" rIns="0" bIns="0" rtlCol="0" anchor="t">
            <a:noAutofit/>
          </a:bodyPr>
          <a:lstStyle/>
          <a:p>
            <a:pPr marL="0" lvl="0" algn="just">
              <a:lnSpc>
                <a:spcPct val="150000"/>
              </a:lnSpc>
              <a:buClrTx/>
              <a:buSzTx/>
              <a:buFontTx/>
            </a:pPr>
            <a:r>
              <a:rPr lang="zh-CN" altLang="en-US" sz="2000" kern="0" dirty="0">
                <a:ln>
                  <a:noFill/>
                  <a:prstDash val="sysDot"/>
                </a:ln>
                <a:solidFill>
                  <a:schemeClr val="tx1">
                    <a:lumMod val="85000"/>
                    <a:lumOff val="15000"/>
                  </a:schemeClr>
                </a:solidFill>
                <a:latin typeface="+mn-ea"/>
                <a:cs typeface="汉仪正圆-45W" panose="00020600040101010101" charset="-122"/>
              </a:rPr>
              <a:t>再以《How much》为例，我们精心设计了“小小购物员”这一情境化作业，旨在通过模拟真实的购物场景，让学生在实践中运用英语。学生首先需用英语精心规划购物清单，这一过程不仅考验了他们的词汇量和语法掌握情况，还培养了他们的计划能力。随后，在家长的陪伴下，学生化身为小小购物员，走进超市，用英语询问商品信息、比较价格、与收银员进行支付交流。</a:t>
            </a:r>
            <a:endParaRPr lang="zh-CN" altLang="en-US" sz="2000" kern="0" dirty="0">
              <a:ln>
                <a:noFill/>
                <a:prstDash val="sysDot"/>
              </a:ln>
              <a:solidFill>
                <a:schemeClr val="tx1">
                  <a:lumMod val="85000"/>
                  <a:lumOff val="15000"/>
                </a:schemeClr>
              </a:solidFill>
              <a:latin typeface="+mn-ea"/>
              <a:cs typeface="汉仪正圆-45W" panose="00020600040101010101" charset="-122"/>
            </a:endParaRPr>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1" descr="科罗丝卡贝拉，斯洛文尼亚，山脊上的摩托车"/>
          <p:cNvPicPr>
            <a:picLocks noChangeAspect="1"/>
          </p:cNvPicPr>
          <p:nvPr>
            <p:custDataLst>
              <p:tags r:id="rId1"/>
            </p:custDataLst>
          </p:nvPr>
        </p:nvPicPr>
        <p:blipFill>
          <a:blip r:embed="rId2"/>
          <a:srcRect l="2144" r="2144"/>
          <a:stretch>
            <a:fillRect/>
          </a:stretch>
        </p:blipFill>
        <p:spPr>
          <a:xfrm>
            <a:off x="6505575" y="695960"/>
            <a:ext cx="4990465" cy="5469255"/>
          </a:xfrm>
          <a:custGeom>
            <a:avLst/>
            <a:gdLst/>
            <a:ahLst/>
            <a:cxnLst>
              <a:cxn ang="3">
                <a:pos x="hc" y="t"/>
              </a:cxn>
              <a:cxn ang="cd2">
                <a:pos x="l" y="vc"/>
              </a:cxn>
              <a:cxn ang="cd4">
                <a:pos x="hc" y="b"/>
              </a:cxn>
              <a:cxn ang="0">
                <a:pos x="r" y="vc"/>
              </a:cxn>
            </a:cxnLst>
            <a:rect l="l" t="t" r="r" b="b"/>
            <a:pathLst>
              <a:path w="7859" h="8613">
                <a:moveTo>
                  <a:pt x="0" y="0"/>
                </a:moveTo>
                <a:lnTo>
                  <a:pt x="7280" y="0"/>
                </a:lnTo>
                <a:cubicBezTo>
                  <a:pt x="7600" y="0"/>
                  <a:pt x="7859" y="247"/>
                  <a:pt x="7859" y="551"/>
                </a:cubicBezTo>
                <a:lnTo>
                  <a:pt x="7859" y="8062"/>
                </a:lnTo>
                <a:cubicBezTo>
                  <a:pt x="7859" y="8366"/>
                  <a:pt x="7600" y="8613"/>
                  <a:pt x="7280" y="8613"/>
                </a:cubicBezTo>
                <a:lnTo>
                  <a:pt x="0" y="8613"/>
                </a:lnTo>
                <a:lnTo>
                  <a:pt x="0" y="0"/>
                </a:lnTo>
                <a:close/>
              </a:path>
            </a:pathLst>
          </a:custGeom>
          <a:solidFill>
            <a:schemeClr val="accent1"/>
          </a:solidFill>
          <a:ln>
            <a:solidFill>
              <a:schemeClr val="accent1">
                <a:alpha val="20000"/>
              </a:schemeClr>
            </a:solidFill>
          </a:ln>
          <a:effectLst>
            <a:outerShdw blurRad="177800" sx="102000" sy="102000" algn="ctr" rotWithShape="0">
              <a:prstClr val="black">
                <a:alpha val="5000"/>
              </a:prstClr>
            </a:outerShdw>
          </a:effectLst>
        </p:spPr>
      </p:pic>
      <p:sp>
        <p:nvSpPr>
          <p:cNvPr id="50" name="图形 64"/>
          <p:cNvSpPr/>
          <p:nvPr>
            <p:custDataLst>
              <p:tags r:id="rId3"/>
            </p:custDataLst>
          </p:nvPr>
        </p:nvSpPr>
        <p:spPr>
          <a:xfrm flipH="1">
            <a:off x="704215" y="3209290"/>
            <a:ext cx="1118870" cy="2952750"/>
          </a:xfrm>
          <a:custGeom>
            <a:avLst/>
            <a:gdLst>
              <a:gd name="connsiteX0" fmla="*/ 1762 w 1762"/>
              <a:gd name="connsiteY0" fmla="*/ 0 h 4650"/>
              <a:gd name="connsiteX1" fmla="*/ 1352 w 1762"/>
              <a:gd name="connsiteY1" fmla="*/ 4478 h 4650"/>
              <a:gd name="connsiteX2" fmla="*/ 1235 w 1762"/>
              <a:gd name="connsiteY2" fmla="*/ 4646 h 4650"/>
              <a:gd name="connsiteX3" fmla="*/ 805 w 1762"/>
              <a:gd name="connsiteY3" fmla="*/ 4650 h 4650"/>
              <a:gd name="connsiteX4" fmla="*/ 0 w 1762"/>
              <a:gd name="connsiteY4" fmla="*/ 4650 h 4650"/>
              <a:gd name="connsiteX5" fmla="*/ 1627 w 1762"/>
              <a:gd name="connsiteY5" fmla="*/ 616 h 4650"/>
              <a:gd name="connsiteX6" fmla="*/ 1762 w 1762"/>
              <a:gd name="connsiteY6" fmla="*/ 0 h 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 h="4650">
                <a:moveTo>
                  <a:pt x="1762" y="0"/>
                </a:moveTo>
                <a:lnTo>
                  <a:pt x="1352" y="4478"/>
                </a:lnTo>
                <a:cubicBezTo>
                  <a:pt x="1352" y="4558"/>
                  <a:pt x="1309" y="4646"/>
                  <a:pt x="1235" y="4646"/>
                </a:cubicBezTo>
                <a:lnTo>
                  <a:pt x="805" y="4650"/>
                </a:lnTo>
                <a:lnTo>
                  <a:pt x="0" y="4650"/>
                </a:lnTo>
                <a:cubicBezTo>
                  <a:pt x="636" y="4624"/>
                  <a:pt x="747" y="3233"/>
                  <a:pt x="1627" y="616"/>
                </a:cubicBezTo>
                <a:cubicBezTo>
                  <a:pt x="1693" y="350"/>
                  <a:pt x="1714" y="207"/>
                  <a:pt x="1762" y="0"/>
                </a:cubicBezTo>
                <a:close/>
              </a:path>
            </a:pathLst>
          </a:custGeom>
          <a:gradFill>
            <a:gsLst>
              <a:gs pos="0">
                <a:srgbClr val="000000">
                  <a:alpha val="34000"/>
                </a:srgbClr>
              </a:gs>
              <a:gs pos="72000">
                <a:srgbClr val="808080">
                  <a:alpha val="0"/>
                </a:srgbClr>
              </a:gs>
            </a:gsLst>
            <a:lin ang="1080000" scaled="0"/>
          </a:gradFill>
          <a:ln w="3175" cap="flat">
            <a:noFill/>
            <a:prstDash val="solid"/>
            <a:miter/>
          </a:ln>
          <a:effectLst>
            <a:outerShdw blurRad="1028700" dist="38100" dir="8100000" sx="108000" sy="108000" algn="tr" rotWithShape="0">
              <a:srgbClr val="000000">
                <a:alpha val="10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26"/>
          <p:cNvSpPr/>
          <p:nvPr>
            <p:custDataLst>
              <p:tags r:id="rId4"/>
            </p:custDataLst>
          </p:nvPr>
        </p:nvSpPr>
        <p:spPr>
          <a:xfrm flipH="1">
            <a:off x="697230" y="692150"/>
            <a:ext cx="5807710" cy="5469890"/>
          </a:xfrm>
          <a:custGeom>
            <a:avLst/>
            <a:gdLst>
              <a:gd name="connsiteX0" fmla="*/ 629 w 9146"/>
              <a:gd name="connsiteY0" fmla="*/ 0 h 8614"/>
              <a:gd name="connsiteX1" fmla="*/ 8584 w 9146"/>
              <a:gd name="connsiteY1" fmla="*/ 0 h 8614"/>
              <a:gd name="connsiteX2" fmla="*/ 9135 w 9146"/>
              <a:gd name="connsiteY2" fmla="*/ 551 h 8614"/>
              <a:gd name="connsiteX3" fmla="*/ 9146 w 9146"/>
              <a:gd name="connsiteY3" fmla="*/ 1636 h 8614"/>
              <a:gd name="connsiteX4" fmla="*/ 9146 w 9146"/>
              <a:gd name="connsiteY4" fmla="*/ 3251 h 8614"/>
              <a:gd name="connsiteX5" fmla="*/ 9137 w 9146"/>
              <a:gd name="connsiteY5" fmla="*/ 3623 h 8614"/>
              <a:gd name="connsiteX6" fmla="*/ 9121 w 9146"/>
              <a:gd name="connsiteY6" fmla="*/ 3871 h 8614"/>
              <a:gd name="connsiteX7" fmla="*/ 8886 w 9146"/>
              <a:gd name="connsiteY7" fmla="*/ 5206 h 8614"/>
              <a:gd name="connsiteX8" fmla="*/ 7746 w 9146"/>
              <a:gd name="connsiteY8" fmla="*/ 8358 h 8614"/>
              <a:gd name="connsiteX9" fmla="*/ 7356 w 9146"/>
              <a:gd name="connsiteY9" fmla="*/ 8612 h 8614"/>
              <a:gd name="connsiteX10" fmla="*/ 5638 w 9146"/>
              <a:gd name="connsiteY10" fmla="*/ 8612 h 8614"/>
              <a:gd name="connsiteX11" fmla="*/ 4086 w 9146"/>
              <a:gd name="connsiteY11" fmla="*/ 8612 h 8614"/>
              <a:gd name="connsiteX12" fmla="*/ 4086 w 9146"/>
              <a:gd name="connsiteY12" fmla="*/ 8614 h 8614"/>
              <a:gd name="connsiteX13" fmla="*/ 3047 w 9146"/>
              <a:gd name="connsiteY13" fmla="*/ 8614 h 8614"/>
              <a:gd name="connsiteX14" fmla="*/ 3047 w 9146"/>
              <a:gd name="connsiteY14" fmla="*/ 8612 h 8614"/>
              <a:gd name="connsiteX15" fmla="*/ 1050 w 9146"/>
              <a:gd name="connsiteY15" fmla="*/ 8612 h 8614"/>
              <a:gd name="connsiteX16" fmla="*/ 1050 w 9146"/>
              <a:gd name="connsiteY16" fmla="*/ 8613 h 8614"/>
              <a:gd name="connsiteX17" fmla="*/ 0 w 9146"/>
              <a:gd name="connsiteY17" fmla="*/ 8613 h 8614"/>
              <a:gd name="connsiteX18" fmla="*/ 0 w 9146"/>
              <a:gd name="connsiteY18" fmla="*/ 6 h 8614"/>
              <a:gd name="connsiteX19" fmla="*/ 629 w 9146"/>
              <a:gd name="connsiteY19" fmla="*/ 6 h 8614"/>
              <a:gd name="connsiteX20" fmla="*/ 629 w 9146"/>
              <a:gd name="connsiteY20" fmla="*/ 0 h 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6" h="8614">
                <a:moveTo>
                  <a:pt x="0" y="0"/>
                </a:moveTo>
                <a:lnTo>
                  <a:pt x="629" y="0"/>
                </a:lnTo>
                <a:lnTo>
                  <a:pt x="789" y="0"/>
                </a:lnTo>
                <a:lnTo>
                  <a:pt x="8584" y="0"/>
                </a:lnTo>
                <a:cubicBezTo>
                  <a:pt x="8888" y="0"/>
                  <a:pt x="9135" y="247"/>
                  <a:pt x="9135" y="551"/>
                </a:cubicBezTo>
                <a:lnTo>
                  <a:pt x="9146" y="1636"/>
                </a:lnTo>
                <a:lnTo>
                  <a:pt x="9146" y="3251"/>
                </a:lnTo>
                <a:cubicBezTo>
                  <a:pt x="9146" y="3375"/>
                  <a:pt x="9143" y="3499"/>
                  <a:pt x="9137" y="3623"/>
                </a:cubicBezTo>
                <a:lnTo>
                  <a:pt x="9121" y="3871"/>
                </a:lnTo>
                <a:cubicBezTo>
                  <a:pt x="9084" y="4323"/>
                  <a:pt x="9005" y="4770"/>
                  <a:pt x="8886" y="5206"/>
                </a:cubicBezTo>
                <a:cubicBezTo>
                  <a:pt x="8427" y="6880"/>
                  <a:pt x="7967" y="7915"/>
                  <a:pt x="7746" y="8358"/>
                </a:cubicBezTo>
                <a:cubicBezTo>
                  <a:pt x="7668" y="8515"/>
                  <a:pt x="7518" y="8612"/>
                  <a:pt x="7356" y="8612"/>
                </a:cubicBezTo>
                <a:lnTo>
                  <a:pt x="5638" y="8612"/>
                </a:lnTo>
                <a:lnTo>
                  <a:pt x="4086" y="8612"/>
                </a:lnTo>
                <a:lnTo>
                  <a:pt x="4086" y="8614"/>
                </a:lnTo>
                <a:lnTo>
                  <a:pt x="3047" y="8614"/>
                </a:lnTo>
                <a:lnTo>
                  <a:pt x="3047" y="8612"/>
                </a:lnTo>
                <a:lnTo>
                  <a:pt x="1050" y="8612"/>
                </a:lnTo>
                <a:lnTo>
                  <a:pt x="1050" y="8613"/>
                </a:lnTo>
                <a:lnTo>
                  <a:pt x="0" y="8613"/>
                </a:lnTo>
                <a:lnTo>
                  <a:pt x="0" y="1698"/>
                </a:lnTo>
                <a:lnTo>
                  <a:pt x="0" y="6"/>
                </a:lnTo>
                <a:lnTo>
                  <a:pt x="0" y="0"/>
                </a:lnTo>
                <a:close/>
              </a:path>
            </a:pathLst>
          </a:custGeom>
          <a:solidFill>
            <a:srgbClr val="FFFFFF"/>
          </a:solidFill>
          <a:ln w="3175">
            <a:noFill/>
          </a:ln>
          <a:effectLst>
            <a:outerShdw blurRad="177800" sx="102000" sy="102000" algn="ctr" rotWithShape="0">
              <a:srgbClr val="000000">
                <a:alpha val="5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ym typeface="+mn-ea"/>
            </a:endParaRPr>
          </a:p>
        </p:txBody>
      </p:sp>
      <p:sp>
        <p:nvSpPr>
          <p:cNvPr id="4" name="任意多边形 3"/>
          <p:cNvSpPr/>
          <p:nvPr>
            <p:custDataLst>
              <p:tags r:id="rId5"/>
            </p:custDataLst>
          </p:nvPr>
        </p:nvSpPr>
        <p:spPr>
          <a:xfrm flipH="1">
            <a:off x="697230" y="695325"/>
            <a:ext cx="5801360" cy="5469890"/>
          </a:xfrm>
          <a:custGeom>
            <a:avLst/>
            <a:gdLst>
              <a:gd name="connsiteX0" fmla="*/ 619 w 9136"/>
              <a:gd name="connsiteY0" fmla="*/ 0 h 8614"/>
              <a:gd name="connsiteX1" fmla="*/ 8574 w 9136"/>
              <a:gd name="connsiteY1" fmla="*/ 0 h 8614"/>
              <a:gd name="connsiteX2" fmla="*/ 9125 w 9136"/>
              <a:gd name="connsiteY2" fmla="*/ 551 h 8614"/>
              <a:gd name="connsiteX3" fmla="*/ 9136 w 9136"/>
              <a:gd name="connsiteY3" fmla="*/ 1636 h 8614"/>
              <a:gd name="connsiteX4" fmla="*/ 9136 w 9136"/>
              <a:gd name="connsiteY4" fmla="*/ 3251 h 8614"/>
              <a:gd name="connsiteX5" fmla="*/ 9127 w 9136"/>
              <a:gd name="connsiteY5" fmla="*/ 3623 h 8614"/>
              <a:gd name="connsiteX6" fmla="*/ 9111 w 9136"/>
              <a:gd name="connsiteY6" fmla="*/ 3871 h 8614"/>
              <a:gd name="connsiteX7" fmla="*/ 8876 w 9136"/>
              <a:gd name="connsiteY7" fmla="*/ 5206 h 8614"/>
              <a:gd name="connsiteX8" fmla="*/ 7736 w 9136"/>
              <a:gd name="connsiteY8" fmla="*/ 8358 h 8614"/>
              <a:gd name="connsiteX9" fmla="*/ 7346 w 9136"/>
              <a:gd name="connsiteY9" fmla="*/ 8612 h 8614"/>
              <a:gd name="connsiteX10" fmla="*/ 5628 w 9136"/>
              <a:gd name="connsiteY10" fmla="*/ 8612 h 8614"/>
              <a:gd name="connsiteX11" fmla="*/ 4076 w 9136"/>
              <a:gd name="connsiteY11" fmla="*/ 8612 h 8614"/>
              <a:gd name="connsiteX12" fmla="*/ 4076 w 9136"/>
              <a:gd name="connsiteY12" fmla="*/ 8614 h 8614"/>
              <a:gd name="connsiteX13" fmla="*/ 3037 w 9136"/>
              <a:gd name="connsiteY13" fmla="*/ 8614 h 8614"/>
              <a:gd name="connsiteX14" fmla="*/ 3037 w 9136"/>
              <a:gd name="connsiteY14" fmla="*/ 8612 h 8614"/>
              <a:gd name="connsiteX15" fmla="*/ 1051 w 9136"/>
              <a:gd name="connsiteY15" fmla="*/ 8612 h 8614"/>
              <a:gd name="connsiteX16" fmla="*/ 1051 w 9136"/>
              <a:gd name="connsiteY16" fmla="*/ 8613 h 8614"/>
              <a:gd name="connsiteX17" fmla="*/ 0 w 9136"/>
              <a:gd name="connsiteY17" fmla="*/ 8613 h 8614"/>
              <a:gd name="connsiteX18" fmla="*/ 0 w 9136"/>
              <a:gd name="connsiteY18" fmla="*/ 6 h 8614"/>
              <a:gd name="connsiteX19" fmla="*/ 619 w 9136"/>
              <a:gd name="connsiteY19" fmla="*/ 6 h 8614"/>
              <a:gd name="connsiteX20" fmla="*/ 619 w 9136"/>
              <a:gd name="connsiteY20" fmla="*/ 0 h 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36" h="8614">
                <a:moveTo>
                  <a:pt x="619" y="0"/>
                </a:moveTo>
                <a:lnTo>
                  <a:pt x="8574" y="0"/>
                </a:lnTo>
                <a:cubicBezTo>
                  <a:pt x="8878" y="0"/>
                  <a:pt x="9125" y="247"/>
                  <a:pt x="9125" y="551"/>
                </a:cubicBezTo>
                <a:lnTo>
                  <a:pt x="9136" y="1636"/>
                </a:lnTo>
                <a:lnTo>
                  <a:pt x="9136" y="3251"/>
                </a:lnTo>
                <a:cubicBezTo>
                  <a:pt x="9136" y="3375"/>
                  <a:pt x="9133" y="3499"/>
                  <a:pt x="9127" y="3623"/>
                </a:cubicBezTo>
                <a:lnTo>
                  <a:pt x="9111" y="3871"/>
                </a:lnTo>
                <a:cubicBezTo>
                  <a:pt x="9074" y="4323"/>
                  <a:pt x="8995" y="4770"/>
                  <a:pt x="8876" y="5206"/>
                </a:cubicBezTo>
                <a:cubicBezTo>
                  <a:pt x="8417" y="6880"/>
                  <a:pt x="7957" y="7915"/>
                  <a:pt x="7736" y="8358"/>
                </a:cubicBezTo>
                <a:cubicBezTo>
                  <a:pt x="7658" y="8515"/>
                  <a:pt x="7508" y="8612"/>
                  <a:pt x="7346" y="8612"/>
                </a:cubicBezTo>
                <a:lnTo>
                  <a:pt x="5628" y="8612"/>
                </a:lnTo>
                <a:lnTo>
                  <a:pt x="4076" y="8612"/>
                </a:lnTo>
                <a:lnTo>
                  <a:pt x="4076" y="8614"/>
                </a:lnTo>
                <a:lnTo>
                  <a:pt x="3037" y="8614"/>
                </a:lnTo>
                <a:lnTo>
                  <a:pt x="3037" y="8612"/>
                </a:lnTo>
                <a:lnTo>
                  <a:pt x="1051" y="8612"/>
                </a:lnTo>
                <a:lnTo>
                  <a:pt x="1051" y="8613"/>
                </a:lnTo>
                <a:lnTo>
                  <a:pt x="0" y="8613"/>
                </a:lnTo>
                <a:lnTo>
                  <a:pt x="0" y="6"/>
                </a:lnTo>
                <a:lnTo>
                  <a:pt x="619" y="6"/>
                </a:lnTo>
                <a:lnTo>
                  <a:pt x="619" y="0"/>
                </a:lnTo>
                <a:close/>
              </a:path>
            </a:pathLst>
          </a:custGeom>
          <a:gradFill>
            <a:gsLst>
              <a:gs pos="79000">
                <a:srgbClr val="FFFFFF">
                  <a:alpha val="46000"/>
                </a:srgbClr>
              </a:gs>
              <a:gs pos="100000">
                <a:schemeClr val="tx1">
                  <a:lumMod val="50000"/>
                  <a:lumOff val="50000"/>
                  <a:alpha val="0"/>
                </a:schemeClr>
              </a:gs>
            </a:gsLst>
            <a:lin ang="1800000" scaled="0"/>
          </a:gradFill>
          <a:ln w="317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ym typeface="+mn-ea"/>
            </a:endParaRPr>
          </a:p>
        </p:txBody>
      </p:sp>
      <p:sp>
        <p:nvSpPr>
          <p:cNvPr id="49" name="标题 48"/>
          <p:cNvSpPr>
            <a:spLocks noGrp="1"/>
          </p:cNvSpPr>
          <p:nvPr>
            <p:ph type="title"/>
            <p:custDataLst>
              <p:tags r:id="rId6"/>
            </p:custDataLst>
          </p:nvPr>
        </p:nvSpPr>
        <p:spPr>
          <a:xfrm>
            <a:off x="1640840" y="1022985"/>
            <a:ext cx="3838575" cy="1319530"/>
          </a:xfrm>
        </p:spPr>
        <p:txBody>
          <a:bodyPr>
            <a:normAutofit fontScale="90000"/>
          </a:bodyPr>
          <a:lstStyle/>
          <a:p>
            <a:pPr marL="0" indent="0" algn="ctr" fontAlgn="auto">
              <a:lnSpc>
                <a:spcPct val="100000"/>
              </a:lnSpc>
            </a:pPr>
            <a:r>
              <a:rPr lang="zh-CN" altLang="en-US" sz="4000">
                <a:solidFill>
                  <a:srgbClr val="000000"/>
                </a:solidFill>
              </a:rPr>
              <a:t>利用游戏化机制</a:t>
            </a:r>
            <a:br>
              <a:rPr lang="zh-CN" altLang="en-US" sz="4000">
                <a:solidFill>
                  <a:srgbClr val="000000"/>
                </a:solidFill>
              </a:rPr>
            </a:br>
            <a:r>
              <a:rPr lang="zh-CN" altLang="en-US" sz="4000">
                <a:solidFill>
                  <a:srgbClr val="000000"/>
                </a:solidFill>
              </a:rPr>
              <a:t>实现作业分阶挑战</a:t>
            </a:r>
            <a:endParaRPr lang="zh-CN" altLang="en-US" sz="4000">
              <a:solidFill>
                <a:srgbClr val="000000"/>
              </a:solidFill>
            </a:endParaRPr>
          </a:p>
        </p:txBody>
      </p:sp>
      <p:sp>
        <p:nvSpPr>
          <p:cNvPr id="2" name="图形 64"/>
          <p:cNvSpPr/>
          <p:nvPr>
            <p:custDataLst>
              <p:tags r:id="rId7"/>
            </p:custDataLst>
          </p:nvPr>
        </p:nvSpPr>
        <p:spPr>
          <a:xfrm rot="60000" flipH="1">
            <a:off x="761994" y="3686823"/>
            <a:ext cx="1134314" cy="2283527"/>
          </a:xfrm>
          <a:custGeom>
            <a:avLst/>
            <a:gdLst>
              <a:gd name="connsiteX0" fmla="*/ 1786 w 1786"/>
              <a:gd name="connsiteY0" fmla="*/ 0 h 3596"/>
              <a:gd name="connsiteX1" fmla="*/ 337 w 1786"/>
              <a:gd name="connsiteY1" fmla="*/ 2185 h 3596"/>
              <a:gd name="connsiteX2" fmla="*/ 26 w 1786"/>
              <a:gd name="connsiteY2" fmla="*/ 2517 h 3596"/>
              <a:gd name="connsiteX3" fmla="*/ 240 w 1786"/>
              <a:gd name="connsiteY3" fmla="*/ 3146 h 3596"/>
              <a:gd name="connsiteX4" fmla="*/ 360 w 1786"/>
              <a:gd name="connsiteY4" fmla="*/ 3280 h 3596"/>
              <a:gd name="connsiteX5" fmla="*/ 495 w 1786"/>
              <a:gd name="connsiteY5" fmla="*/ 3588 h 3596"/>
              <a:gd name="connsiteX6" fmla="*/ 1786 w 1786"/>
              <a:gd name="connsiteY6" fmla="*/ 0 h 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 h="3596">
                <a:moveTo>
                  <a:pt x="1786" y="0"/>
                </a:moveTo>
                <a:cubicBezTo>
                  <a:pt x="1626" y="617"/>
                  <a:pt x="986" y="1602"/>
                  <a:pt x="337" y="2185"/>
                </a:cubicBezTo>
                <a:cubicBezTo>
                  <a:pt x="240" y="2259"/>
                  <a:pt x="79" y="2400"/>
                  <a:pt x="26" y="2517"/>
                </a:cubicBezTo>
                <a:cubicBezTo>
                  <a:pt x="-32" y="2684"/>
                  <a:pt x="-8" y="2899"/>
                  <a:pt x="240" y="3146"/>
                </a:cubicBezTo>
                <a:cubicBezTo>
                  <a:pt x="283" y="3188"/>
                  <a:pt x="324" y="3232"/>
                  <a:pt x="360" y="3280"/>
                </a:cubicBezTo>
                <a:cubicBezTo>
                  <a:pt x="429" y="3364"/>
                  <a:pt x="507" y="3491"/>
                  <a:pt x="495" y="3588"/>
                </a:cubicBezTo>
                <a:cubicBezTo>
                  <a:pt x="481" y="3747"/>
                  <a:pt x="1460" y="1532"/>
                  <a:pt x="1786" y="0"/>
                </a:cubicBezTo>
                <a:close/>
              </a:path>
            </a:pathLst>
          </a:custGeom>
          <a:gradFill flip="none" rotWithShape="1">
            <a:gsLst>
              <a:gs pos="50000">
                <a:schemeClr val="bg2"/>
              </a:gs>
              <a:gs pos="100000">
                <a:schemeClr val="tx1">
                  <a:lumMod val="55000"/>
                  <a:lumOff val="45000"/>
                </a:schemeClr>
              </a:gs>
            </a:gsLst>
            <a:lin ang="1800000" scaled="0"/>
            <a:tileRect/>
          </a:gradFill>
          <a:ln w="3175" cap="flat">
            <a:noFill/>
            <a:prstDash val="solid"/>
            <a:miter/>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圆角矩形 5"/>
          <p:cNvSpPr/>
          <p:nvPr>
            <p:custDataLst>
              <p:tags r:id="rId8"/>
            </p:custDataLst>
          </p:nvPr>
        </p:nvSpPr>
        <p:spPr>
          <a:xfrm>
            <a:off x="1647190" y="2463165"/>
            <a:ext cx="881380" cy="50400"/>
          </a:xfrm>
          <a:prstGeom prst="roundRect">
            <a:avLst>
              <a:gd name="adj" fmla="val 5000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custDataLst>
              <p:tags r:id="rId9"/>
            </p:custDataLst>
          </p:nvPr>
        </p:nvSpPr>
        <p:spPr>
          <a:xfrm>
            <a:off x="1549400" y="2478405"/>
            <a:ext cx="4455795" cy="930910"/>
          </a:xfrm>
          <a:prstGeom prst="rect">
            <a:avLst/>
          </a:prstGeom>
          <a:noFill/>
        </p:spPr>
        <p:txBody>
          <a:bodyPr wrap="square" rtlCol="0"/>
          <a:lstStyle/>
          <a:p>
            <a:pPr algn="just" fontAlgn="auto">
              <a:lnSpc>
                <a:spcPct val="150000"/>
              </a:lnSpc>
              <a:buClrTx/>
              <a:buSzTx/>
              <a:buFontTx/>
            </a:pPr>
            <a:r>
              <a:rPr lang="zh-CN" altLang="en-US" sz="2000" kern="0" dirty="0">
                <a:ln>
                  <a:noFill/>
                  <a:prstDash val="sysDot"/>
                </a:ln>
                <a:solidFill>
                  <a:schemeClr val="tx1">
                    <a:lumMod val="85000"/>
                    <a:lumOff val="15000"/>
                  </a:schemeClr>
                </a:solidFill>
                <a:latin typeface="+mn-ea"/>
                <a:cs typeface="汉仪正圆-45W" panose="00020600040101010101" charset="-122"/>
              </a:rPr>
              <a:t>在《An interesting country》教学中，可以布置信息化知识闯关作业，借助Classcraft平台，设计国家探索游戏，指导小学生完成澳大利亚地图拼图解锁袋鼠对话任务，收集10个正确时态句子获得签证印章。</a:t>
            </a:r>
            <a:endParaRPr lang="zh-CN" altLang="en-US" sz="2000" kern="0" dirty="0">
              <a:ln>
                <a:noFill/>
                <a:prstDash val="sysDot"/>
              </a:ln>
              <a:solidFill>
                <a:schemeClr val="tx1">
                  <a:lumMod val="85000"/>
                  <a:lumOff val="15000"/>
                </a:schemeClr>
              </a:solidFill>
              <a:latin typeface="+mn-ea"/>
              <a:cs typeface="汉仪正圆-45W" panose="00020600040101010101" charset="-122"/>
            </a:endParaRPr>
          </a:p>
        </p:txBody>
      </p:sp>
    </p:spTree>
    <p:custDataLst>
      <p:tags r:id="rId1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1"/>
            </p:custDataLst>
          </p:nvPr>
        </p:nvSpPr>
        <p:spPr>
          <a:xfrm>
            <a:off x="1294130" y="430530"/>
            <a:ext cx="3388360" cy="1315720"/>
          </a:xfrm>
        </p:spPr>
        <p:txBody>
          <a:bodyPr lIns="0" tIns="0" rIns="0" bIns="0" anchor="b">
            <a:normAutofit/>
          </a:bodyPr>
          <a:lstStyle/>
          <a:p>
            <a:pPr algn="l"/>
            <a:r>
              <a:rPr lang="zh-CN" altLang="en-US" dirty="0"/>
              <a:t>利用多媒体技术，创造视听情境</a:t>
            </a:r>
            <a:endParaRPr lang="zh-CN" altLang="en-US" dirty="0"/>
          </a:p>
        </p:txBody>
      </p:sp>
      <p:sp>
        <p:nvSpPr>
          <p:cNvPr id="12" name="椭圆 11"/>
          <p:cNvSpPr/>
          <p:nvPr>
            <p:custDataLst>
              <p:tags r:id="rId2"/>
            </p:custDataLst>
          </p:nvPr>
        </p:nvSpPr>
        <p:spPr>
          <a:xfrm>
            <a:off x="8924925" y="3724910"/>
            <a:ext cx="2781300" cy="2781300"/>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custDataLst>
              <p:tags r:id="rId3"/>
            </p:custDataLst>
          </p:nvPr>
        </p:nvSpPr>
        <p:spPr>
          <a:xfrm>
            <a:off x="6024245" y="622935"/>
            <a:ext cx="5338445" cy="533844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
          <p:cNvPicPr>
            <a:picLocks noChangeAspect="1"/>
          </p:cNvPicPr>
          <p:nvPr>
            <p:custDataLst>
              <p:tags r:id="rId4"/>
            </p:custDataLst>
          </p:nvPr>
        </p:nvPicPr>
        <p:blipFill>
          <a:blip r:embed="rId5"/>
          <a:srcRect l="3556" r="3556"/>
          <a:stretch>
            <a:fillRect/>
          </a:stretch>
        </p:blipFill>
        <p:spPr>
          <a:xfrm>
            <a:off x="6261100" y="580390"/>
            <a:ext cx="5207635" cy="5207635"/>
          </a:xfrm>
          <a:custGeom>
            <a:avLst/>
            <a:gdLst/>
            <a:ahLst/>
            <a:cxnLst>
              <a:cxn ang="3">
                <a:pos x="hc" y="t"/>
              </a:cxn>
              <a:cxn ang="cd2">
                <a:pos x="l" y="vc"/>
              </a:cxn>
              <a:cxn ang="cd4">
                <a:pos x="hc" y="b"/>
              </a:cxn>
              <a:cxn ang="0">
                <a:pos x="r" y="vc"/>
              </a:cxn>
            </a:cxnLst>
            <a:rect l="l" t="t" r="r" b="b"/>
            <a:pathLst>
              <a:path w="8201" h="8201">
                <a:moveTo>
                  <a:pt x="4101" y="0"/>
                </a:moveTo>
                <a:cubicBezTo>
                  <a:pt x="6365" y="0"/>
                  <a:pt x="8201" y="1836"/>
                  <a:pt x="8201" y="4101"/>
                </a:cubicBezTo>
                <a:cubicBezTo>
                  <a:pt x="8201" y="6365"/>
                  <a:pt x="6365" y="8201"/>
                  <a:pt x="4101" y="8201"/>
                </a:cubicBezTo>
                <a:cubicBezTo>
                  <a:pt x="1836" y="8201"/>
                  <a:pt x="0" y="6365"/>
                  <a:pt x="0" y="4101"/>
                </a:cubicBezTo>
                <a:cubicBezTo>
                  <a:pt x="0" y="1836"/>
                  <a:pt x="1836" y="0"/>
                  <a:pt x="4101" y="0"/>
                </a:cubicBezTo>
                <a:close/>
              </a:path>
            </a:pathLst>
          </a:custGeom>
          <a:solidFill>
            <a:schemeClr val="accent1"/>
          </a:solidFill>
          <a:ln>
            <a:solidFill>
              <a:schemeClr val="tx1">
                <a:lumMod val="50000"/>
                <a:lumOff val="50000"/>
                <a:alpha val="20000"/>
              </a:schemeClr>
            </a:solidFill>
          </a:ln>
        </p:spPr>
      </p:pic>
      <p:sp>
        <p:nvSpPr>
          <p:cNvPr id="4" name="矩形 3"/>
          <p:cNvSpPr/>
          <p:nvPr>
            <p:custDataLst>
              <p:tags r:id="rId6"/>
            </p:custDataLst>
          </p:nvPr>
        </p:nvSpPr>
        <p:spPr>
          <a:xfrm>
            <a:off x="848995" y="1710690"/>
            <a:ext cx="4930775" cy="1948815"/>
          </a:xfrm>
          <a:prstGeom prst="rect">
            <a:avLst/>
          </a:prstGeom>
        </p:spPr>
        <p:txBody>
          <a:bodyPr wrap="square" lIns="0" tIns="0" rIns="0" bIns="0">
            <a:noAutofit/>
          </a:bodyPr>
          <a:lstStyle/>
          <a:p>
            <a:pPr marL="0" lvl="0">
              <a:lnSpc>
                <a:spcPct val="150000"/>
              </a:lnSpc>
              <a:spcBef>
                <a:spcPct val="0"/>
              </a:spcBef>
              <a:spcAft>
                <a:spcPct val="0"/>
              </a:spcAft>
            </a:pPr>
            <a:r>
              <a:rPr lang="zh-CN" altLang="en-US" sz="2000" dirty="0">
                <a:ln>
                  <a:noFill/>
                  <a:prstDash val="sysDot"/>
                </a:ln>
                <a:solidFill>
                  <a:schemeClr val="tx1">
                    <a:lumMod val="85000"/>
                    <a:lumOff val="15000"/>
                  </a:schemeClr>
                </a:solidFill>
                <a:latin typeface="+mn-ea"/>
                <a:cs typeface="+mn-ea"/>
              </a:rPr>
              <a:t>在教授四下U5“Seasons”这一充满色彩与变化的单元时。教师可以精心挑选一系列展现四季更迭、各具特色的视频资源，从春日的繁花似锦到夏日的绿荫浓密，再到秋日的金黄满地和冬日的银装素裹，每一帧画面都配以生动有趣的英文解说，让学生在视觉与听觉的双重享受中，自然而然地沉浸到英语的语言环境中，鼓励学生根据观看的视频内容，结合个人感受与观察，撰写一篇“我最喜欢的季节”的英文报告。</a:t>
            </a:r>
            <a:endParaRPr lang="zh-CN" altLang="en-US" sz="2000" dirty="0">
              <a:ln>
                <a:noFill/>
                <a:prstDash val="sysDot"/>
              </a:ln>
              <a:solidFill>
                <a:schemeClr val="tx1">
                  <a:lumMod val="85000"/>
                  <a:lumOff val="15000"/>
                </a:schemeClr>
              </a:solidFill>
              <a:latin typeface="+mn-ea"/>
              <a:cs typeface="+mn-ea"/>
            </a:endParaRPr>
          </a:p>
        </p:txBody>
      </p:sp>
    </p:spTree>
    <p:custDataLst>
      <p:tags r:id="rId7"/>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430655" y="159385"/>
            <a:ext cx="5891530" cy="720090"/>
          </a:xfrm>
        </p:spPr>
        <p:txBody>
          <a:bodyPr/>
          <a:lstStyle/>
          <a:p>
            <a:r>
              <a:rPr lang="zh-CN" altLang="en-US"/>
              <a:t>引入跨学科元素，丰富作业内容</a:t>
            </a:r>
            <a:endParaRPr lang="zh-CN" altLang="en-US"/>
          </a:p>
        </p:txBody>
      </p:sp>
      <p:pic>
        <p:nvPicPr>
          <p:cNvPr id="4" name="图片 3" descr="VCG41N1422748483"/>
          <p:cNvPicPr>
            <a:picLocks noChangeAspect="1"/>
          </p:cNvPicPr>
          <p:nvPr>
            <p:custDataLst>
              <p:tags r:id="rId2"/>
            </p:custDataLst>
          </p:nvPr>
        </p:nvPicPr>
        <p:blipFill>
          <a:blip r:embed="rId3"/>
          <a:srcRect l="7572" r="7066"/>
          <a:stretch>
            <a:fillRect/>
          </a:stretch>
        </p:blipFill>
        <p:spPr>
          <a:xfrm>
            <a:off x="570865" y="1367155"/>
            <a:ext cx="3752850" cy="3497580"/>
          </a:xfrm>
          <a:prstGeom prst="rect">
            <a:avLst/>
          </a:prstGeom>
          <a:solidFill>
            <a:schemeClr val="accent1"/>
          </a:solidFill>
          <a:ln w="6350">
            <a:solidFill>
              <a:schemeClr val="accent1">
                <a:alpha val="20000"/>
              </a:schemeClr>
            </a:solidFill>
          </a:ln>
        </p:spPr>
      </p:pic>
      <p:pic>
        <p:nvPicPr>
          <p:cNvPr id="29" name="图片 28" descr="VCG41N1392263577"/>
          <p:cNvPicPr>
            <a:picLocks noChangeAspect="1"/>
          </p:cNvPicPr>
          <p:nvPr>
            <p:custDataLst>
              <p:tags r:id="rId4"/>
            </p:custDataLst>
          </p:nvPr>
        </p:nvPicPr>
        <p:blipFill>
          <a:blip r:embed="rId5"/>
          <a:srcRect t="5870" b="5870"/>
          <a:stretch>
            <a:fillRect/>
          </a:stretch>
        </p:blipFill>
        <p:spPr>
          <a:xfrm>
            <a:off x="7789545" y="521335"/>
            <a:ext cx="2409825" cy="3009900"/>
          </a:xfrm>
          <a:prstGeom prst="rect">
            <a:avLst/>
          </a:prstGeom>
          <a:solidFill>
            <a:schemeClr val="accent1"/>
          </a:solidFill>
          <a:ln w="6350">
            <a:solidFill>
              <a:schemeClr val="accent1">
                <a:alpha val="20000"/>
              </a:schemeClr>
            </a:solidFill>
          </a:ln>
        </p:spPr>
      </p:pic>
      <p:pic>
        <p:nvPicPr>
          <p:cNvPr id="28" name="图片 27" descr="VCG41N1411210381"/>
          <p:cNvPicPr>
            <a:picLocks noChangeAspect="1"/>
          </p:cNvPicPr>
          <p:nvPr>
            <p:custDataLst>
              <p:tags r:id="rId6"/>
            </p:custDataLst>
          </p:nvPr>
        </p:nvPicPr>
        <p:blipFill>
          <a:blip r:embed="rId7"/>
          <a:srcRect l="7073" t="8693" r="8824" b="19810"/>
          <a:stretch>
            <a:fillRect/>
          </a:stretch>
        </p:blipFill>
        <p:spPr>
          <a:xfrm>
            <a:off x="4531360" y="954405"/>
            <a:ext cx="3050540" cy="2593340"/>
          </a:xfrm>
          <a:prstGeom prst="rect">
            <a:avLst/>
          </a:prstGeom>
          <a:solidFill>
            <a:schemeClr val="accent1"/>
          </a:solidFill>
          <a:ln w="6350">
            <a:solidFill>
              <a:schemeClr val="accent1">
                <a:alpha val="20000"/>
              </a:schemeClr>
            </a:solidFill>
          </a:ln>
        </p:spPr>
      </p:pic>
      <p:sp>
        <p:nvSpPr>
          <p:cNvPr id="37" name="正文"/>
          <p:cNvSpPr txBox="1"/>
          <p:nvPr>
            <p:custDataLst>
              <p:tags r:id="rId8"/>
            </p:custDataLst>
          </p:nvPr>
        </p:nvSpPr>
        <p:spPr>
          <a:xfrm>
            <a:off x="4421505" y="3985895"/>
            <a:ext cx="6513195" cy="1054100"/>
          </a:xfrm>
          <a:prstGeom prst="rect">
            <a:avLst/>
          </a:prstGeom>
          <a:noFill/>
        </p:spPr>
        <p:txBody>
          <a:bodyPr wrap="square" lIns="107950" tIns="0" rIns="0" bIns="0" rtlCol="0" anchor="t" anchorCtr="0">
            <a:noAutofit/>
          </a:bodyPr>
          <a:lstStyle/>
          <a:p>
            <a:pPr marL="0" lvl="0" indent="0" algn="l" fontAlgn="auto">
              <a:lnSpc>
                <a:spcPct val="130000"/>
              </a:lnSpc>
              <a:buNone/>
            </a:pPr>
            <a:r>
              <a:rPr lang="zh-CN" altLang="en-US" sz="2000" spc="150">
                <a:solidFill>
                  <a:schemeClr val="tx1">
                    <a:lumMod val="85000"/>
                    <a:lumOff val="15000"/>
                  </a:schemeClr>
                </a:solidFill>
                <a:latin typeface="+mn-ea"/>
                <a:cs typeface="+mn-ea"/>
                <a:sym typeface="+mn-ea"/>
              </a:rPr>
              <a:t>以《Our animal friends》为例，我们巧妙地融合了艺术与语言学习，推出了“动物世界”绘画作业。此作业鼓励学生发挥创意，选择自己心仪的动物作为创作对象，用英语细腻地描绘其独特特征，如体型、颜色、习性等，随后将文字构想转化为生动的图画。完成作品后，学生有机会在班级中展示自己的成果，并用英语自信地向同学们介绍自己的作品。</a:t>
            </a:r>
            <a:endParaRPr lang="zh-CN" altLang="en-US" sz="1000" spc="150" dirty="0">
              <a:solidFill>
                <a:schemeClr val="tx1">
                  <a:lumMod val="85000"/>
                  <a:lumOff val="15000"/>
                </a:schemeClr>
              </a:solidFill>
              <a:latin typeface="+mn-ea"/>
              <a:cs typeface="+mn-ea"/>
              <a:sym typeface="+mn-ea"/>
            </a:endParaRPr>
          </a:p>
        </p:txBody>
      </p:sp>
      <p:sp>
        <p:nvSpPr>
          <p:cNvPr id="31" name="矩形 30"/>
          <p:cNvSpPr/>
          <p:nvPr>
            <p:custDataLst>
              <p:tags r:id="rId9"/>
            </p:custDataLst>
          </p:nvPr>
        </p:nvSpPr>
        <p:spPr>
          <a:xfrm>
            <a:off x="1508760" y="4864735"/>
            <a:ext cx="2814955" cy="508635"/>
          </a:xfrm>
          <a:prstGeom prst="rect">
            <a:avLst/>
          </a:prstGeom>
          <a:gradFill>
            <a:gsLst>
              <a:gs pos="15000">
                <a:schemeClr val="accent1"/>
              </a:gs>
              <a:gs pos="100000">
                <a:schemeClr val="accent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2" name="矩形 31"/>
          <p:cNvSpPr/>
          <p:nvPr>
            <p:custDataLst>
              <p:tags r:id="rId10"/>
            </p:custDataLst>
          </p:nvPr>
        </p:nvSpPr>
        <p:spPr>
          <a:xfrm>
            <a:off x="4421505" y="3537585"/>
            <a:ext cx="3623310" cy="528320"/>
          </a:xfrm>
          <a:prstGeom prst="rect">
            <a:avLst/>
          </a:prstGeom>
          <a:gradFill>
            <a:gsLst>
              <a:gs pos="15000">
                <a:schemeClr val="accent1"/>
              </a:gs>
              <a:gs pos="100000">
                <a:schemeClr val="accent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矩形 33"/>
          <p:cNvSpPr/>
          <p:nvPr>
            <p:custDataLst>
              <p:tags r:id="rId11"/>
            </p:custDataLst>
          </p:nvPr>
        </p:nvSpPr>
        <p:spPr>
          <a:xfrm>
            <a:off x="8040370" y="3537585"/>
            <a:ext cx="2894965" cy="528320"/>
          </a:xfrm>
          <a:prstGeom prst="rect">
            <a:avLst/>
          </a:prstGeom>
          <a:gradFill>
            <a:gsLst>
              <a:gs pos="15000">
                <a:schemeClr val="accent1"/>
              </a:gs>
              <a:gs pos="100000">
                <a:schemeClr val="accent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ustDataLst>
      <p:tags r:id="rId1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引入跨学科元素，丰富作业内容</a:t>
            </a:r>
            <a:endParaRPr lang="zh-CN" altLang="en-US"/>
          </a:p>
        </p:txBody>
      </p:sp>
      <p:sp>
        <p:nvSpPr>
          <p:cNvPr id="3" name="文本框 2"/>
          <p:cNvSpPr txBox="1"/>
          <p:nvPr/>
        </p:nvSpPr>
        <p:spPr>
          <a:xfrm>
            <a:off x="400685" y="1364615"/>
            <a:ext cx="6013450" cy="4246245"/>
          </a:xfrm>
          <a:prstGeom prst="rect">
            <a:avLst/>
          </a:prstGeom>
        </p:spPr>
        <p:txBody>
          <a:bodyPr wrap="square">
            <a:spAutoFit/>
          </a:bodyPr>
          <a:p>
            <a:pPr marL="266700" indent="304800" algn="l" defTabSz="266700">
              <a:lnSpc>
                <a:spcPct val="150000"/>
              </a:lnSpc>
              <a:spcBef>
                <a:spcPct val="0"/>
              </a:spcBef>
              <a:spcAft>
                <a:spcPct val="0"/>
              </a:spcAft>
            </a:pPr>
            <a:r>
              <a:rPr lang="zh-CN" altLang="en-US" sz="2000" b="0" i="0">
                <a:solidFill>
                  <a:srgbClr val="000000"/>
                </a:solidFill>
                <a:latin typeface="宋体" panose="02010600030101010101" pitchFamily="2" charset="-122"/>
                <a:ea typeface="宋体" panose="02010600030101010101" pitchFamily="2" charset="-122"/>
              </a:rPr>
              <a:t>还是</a:t>
            </a:r>
            <a:r>
              <a:rPr lang="zh-CN" altLang="en-US" sz="2000" spc="150">
                <a:solidFill>
                  <a:schemeClr val="tx1">
                    <a:lumMod val="85000"/>
                    <a:lumOff val="15000"/>
                  </a:schemeClr>
                </a:solidFill>
                <a:latin typeface="+mn-ea"/>
                <a:cs typeface="+mn-ea"/>
                <a:sym typeface="+mn-ea"/>
              </a:rPr>
              <a:t>《Our animal friends》这一课，</a:t>
            </a:r>
            <a:r>
              <a:rPr lang="zh-CN" altLang="en-US" sz="2000" b="0" i="0">
                <a:solidFill>
                  <a:srgbClr val="000000"/>
                </a:solidFill>
                <a:latin typeface="宋体" panose="02010600030101010101" pitchFamily="2" charset="-122"/>
                <a:ea typeface="宋体" panose="02010600030101010101" pitchFamily="2" charset="-122"/>
              </a:rPr>
              <a:t>教师设计了制作英文动物介绍海报。这一作业要求学生跨越语言与科学的界限，深入探索某一特定动物的世界。学生们不仅需要查阅英文资料，精准描述该动物的外貌特征；还需结合科学知识，阐述其生活习性、栖息地等关键信息。此外，制作海报的环节还激发了学生的创造力和审美能力，他们精心挑选图片、设计版面，力求让自己的作品既准确又美观。</a:t>
            </a:r>
            <a:endParaRPr lang="zh-CN" altLang="en-US" sz="2000" b="0" i="0">
              <a:solidFill>
                <a:srgbClr val="000000"/>
              </a:solidFill>
              <a:latin typeface="宋体" panose="02010600030101010101" pitchFamily="2" charset="-122"/>
              <a:ea typeface="宋体" panose="02010600030101010101" pitchFamily="2" charset="-122"/>
            </a:endParaRPr>
          </a:p>
        </p:txBody>
      </p:sp>
      <p:grpSp>
        <p:nvGrpSpPr>
          <p:cNvPr id="8" name="组合 7"/>
          <p:cNvGrpSpPr/>
          <p:nvPr/>
        </p:nvGrpSpPr>
        <p:grpSpPr>
          <a:xfrm>
            <a:off x="7541895" y="360045"/>
            <a:ext cx="4044950" cy="6252845"/>
            <a:chOff x="11555" y="202"/>
            <a:chExt cx="6370" cy="12808"/>
          </a:xfrm>
          <a:solidFill>
            <a:schemeClr val="bg1"/>
          </a:solidFill>
        </p:grpSpPr>
        <p:sp>
          <p:nvSpPr>
            <p:cNvPr id="6" name="文本框 5"/>
            <p:cNvSpPr txBox="1"/>
            <p:nvPr/>
          </p:nvSpPr>
          <p:spPr>
            <a:xfrm>
              <a:off x="11555" y="5568"/>
              <a:ext cx="6370" cy="7442"/>
            </a:xfrm>
            <a:prstGeom prst="rect">
              <a:avLst/>
            </a:prstGeom>
            <a:grpFill/>
          </p:spPr>
          <p:txBody>
            <a:bodyPr>
              <a:noAutofit/>
            </a:bodyPr>
            <a:p>
              <a:pPr marL="0" indent="0" algn="l">
                <a:spcAft>
                  <a:spcPct val="0"/>
                </a:spcAft>
              </a:pPr>
              <a:r>
                <a:rPr lang="en-US" altLang="zh-CN" sz="1000" b="0" i="0">
                  <a:solidFill>
                    <a:srgbClr val="0D0D0D"/>
                  </a:solidFill>
                  <a:latin typeface="ui-sans-serif"/>
                  <a:ea typeface="ui-sans-serif"/>
                </a:rPr>
                <a:t>Habitat </a:t>
              </a:r>
              <a:r>
                <a:rPr lang="zh-CN" altLang="en-US" sz="1000" b="0" i="0">
                  <a:solidFill>
                    <a:srgbClr val="0D0D0D"/>
                  </a:solidFill>
                  <a:latin typeface="ui-sans-serif"/>
                  <a:ea typeface="ui-sans-serif"/>
                </a:rPr>
                <a:t>🌿</a:t>
              </a:r>
              <a:endParaRPr lang="zh-CN" altLang="en-US"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Found in diverse environments: forests, grasslands, and deserts. They thrive in mobs (groups) for safety and social bonding.</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Unique Features</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 Hopping: Reach speeds of 60 km/h (37 mph) and leap 9 meters (30 ft) in one bound!</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 Pouches: Females carry joeys (babies) in their pouches for 6-8 months.</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 Tail Power: Use their tails as a "fifth leg" for balance and support.</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Diet </a:t>
              </a:r>
              <a:r>
                <a:rPr lang="zh-CN" altLang="en-US" sz="1000" b="0" i="0">
                  <a:solidFill>
                    <a:srgbClr val="0D0D0D"/>
                  </a:solidFill>
                  <a:latin typeface="ui-sans-serif"/>
                  <a:ea typeface="ui-sans-serif"/>
                </a:rPr>
                <a:t>🥗</a:t>
              </a:r>
              <a:endParaRPr lang="zh-CN" altLang="en-US"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Herbivores! They graze on grasses, leaves, and shrubs. Special teeth help them grind tough plants.</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Lifespan ⏳</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Wild kangaroos live 6-8 years; some in captivity reach 20 years.</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Conservation </a:t>
              </a:r>
              <a:r>
                <a:rPr lang="zh-CN" altLang="en-US" sz="1000" b="0" i="0">
                  <a:solidFill>
                    <a:srgbClr val="0D0D0D"/>
                  </a:solidFill>
                  <a:latin typeface="ui-sans-serif"/>
                  <a:ea typeface="ui-sans-serif"/>
                </a:rPr>
                <a:t>🛡</a:t>
              </a:r>
              <a:r>
                <a:rPr lang="en-US" altLang="zh-CN" sz="1000" b="0" i="0">
                  <a:solidFill>
                    <a:srgbClr val="0D0D0D"/>
                  </a:solidFill>
                  <a:latin typeface="ui-sans-serif"/>
                  <a:ea typeface="ui-sans-serif"/>
                </a:rPr>
                <a:t>️</a:t>
              </a:r>
              <a:endParaRPr lang="en-US" altLang="zh-CN" sz="1000" b="0" i="0">
                <a:solidFill>
                  <a:srgbClr val="0D0D0D"/>
                </a:solidFill>
                <a:latin typeface="ui-sans-serif"/>
                <a:ea typeface="ui-sans-serif"/>
              </a:endParaRPr>
            </a:p>
            <a:p>
              <a:pPr marL="0" indent="0" algn="l">
                <a:spcAft>
                  <a:spcPct val="0"/>
                </a:spcAft>
              </a:pPr>
              <a:r>
                <a:rPr lang="en-US" altLang="zh-CN" sz="1000" b="0" i="0">
                  <a:solidFill>
                    <a:srgbClr val="0D0D0D"/>
                  </a:solidFill>
                  <a:latin typeface="ui-sans-serif"/>
                  <a:ea typeface="ui-sans-serif"/>
                </a:rPr>
                <a:t>Most species are not endangered, but face threats from habitat loss and road accidents. Protect their homes!</a:t>
              </a:r>
              <a:endParaRPr lang="en-US" altLang="zh-CN" sz="1000" b="0" i="0">
                <a:solidFill>
                  <a:srgbClr val="0D0D0D"/>
                </a:solidFill>
                <a:latin typeface="ui-sans-serif"/>
                <a:ea typeface="ui-sans-serif"/>
              </a:endParaRPr>
            </a:p>
            <a:p>
              <a:pPr marL="0" indent="0" algn="l">
                <a:spcAft>
                  <a:spcPct val="0"/>
                </a:spcAft>
              </a:pPr>
              <a:endParaRPr lang="en-US" altLang="zh-CN" sz="1000" b="0" i="0">
                <a:solidFill>
                  <a:srgbClr val="0D0D0D"/>
                </a:solidFill>
                <a:latin typeface="ui-sans-serif"/>
                <a:ea typeface="ui-sans-serif"/>
              </a:endParaRPr>
            </a:p>
          </p:txBody>
        </p:sp>
        <p:pic>
          <p:nvPicPr>
            <p:cNvPr id="7" name="http://photo-static-api.fotomore.com/creative/vcg/400/new/VCG211234797644.jpg?uid=386&amp;timestamp=1742645522&amp;sign=54f9f5747054f13b6780a6172648cb69" descr="templates\picture_hover\&amp;pky280_sjzg_VCG211234797644&amp;"/>
            <p:cNvPicPr>
              <a:picLocks noChangeAspect="1"/>
            </p:cNvPicPr>
            <p:nvPr/>
          </p:nvPicPr>
          <p:blipFill>
            <a:blip r:embed="rId1"/>
            <a:stretch>
              <a:fillRect/>
            </a:stretch>
          </p:blipFill>
          <p:spPr>
            <a:xfrm>
              <a:off x="11556" y="202"/>
              <a:ext cx="6369" cy="5366"/>
            </a:xfrm>
            <a:prstGeom prst="rect">
              <a:avLst/>
            </a:prstGeom>
            <a:grpFill/>
          </p:spPr>
        </p:pic>
      </p:gr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赋能：技术工具的深度应用</a:t>
            </a:r>
            <a:endParaRPr lang="zh-CN" altLang="en-US"/>
          </a:p>
        </p:txBody>
      </p:sp>
      <p:sp>
        <p:nvSpPr>
          <p:cNvPr id="6" name="节编号"/>
          <p:cNvSpPr>
            <a:spLocks noGrp="1"/>
          </p:cNvSpPr>
          <p:nvPr>
            <p:ph type="body" sz="quarter" idx="13"/>
            <p:custDataLst>
              <p:tags r:id="rId2"/>
            </p:custDataLst>
          </p:nvPr>
        </p:nvSpPr>
        <p:spPr/>
        <p:txBody>
          <a:bodyPr>
            <a:normAutofit/>
          </a:bodyPr>
          <a:lstStyle/>
          <a:p>
            <a:r>
              <a:rPr lang="zh-CN" altLang="en-US"/>
              <a:t>04</a:t>
            </a:r>
            <a:endParaRPr lang="zh-CN" altLang="en-US"/>
          </a:p>
        </p:txBody>
      </p:sp>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核心技术工具及功能</a:t>
            </a:r>
            <a:endParaRPr lang="zh-CN" altLang="en-US"/>
          </a:p>
        </p:txBody>
      </p:sp>
      <p:graphicFrame>
        <p:nvGraphicFramePr>
          <p:cNvPr id="3" name="表格 2"/>
          <p:cNvGraphicFramePr/>
          <p:nvPr/>
        </p:nvGraphicFramePr>
        <p:xfrm>
          <a:off x="976630" y="1504315"/>
          <a:ext cx="9921240" cy="4547870"/>
        </p:xfrm>
        <a:graphic>
          <a:graphicData uri="http://schemas.openxmlformats.org/drawingml/2006/table">
            <a:tbl>
              <a:tblPr firstCol="1" bandCol="1">
                <a:tableStyleId>{FF5F1454-15B7-4EE7-BCF5-8E5665F51AB0}</a:tableStyleId>
              </a:tblPr>
              <a:tblGrid>
                <a:gridCol w="2128520"/>
                <a:gridCol w="2127885"/>
                <a:gridCol w="2128520"/>
                <a:gridCol w="3536315"/>
              </a:tblGrid>
              <a:tr h="267335">
                <a:tc>
                  <a:txBody>
                    <a:bodyPr/>
                    <a:p>
                      <a:r>
                        <a:rPr lang="zh-CN" altLang="en-US" sz="1600"/>
                        <a:t>技术类型</a:t>
                      </a:r>
                      <a:endParaRPr lang="zh-CN" altLang="en-US" sz="1600"/>
                    </a:p>
                  </a:txBody>
                  <a:tcPr marL="0" marR="0" marT="0" marB="0" anchor="ctr" anchorCtr="0"/>
                </a:tc>
                <a:tc>
                  <a:txBody>
                    <a:bodyPr/>
                    <a:p>
                      <a:r>
                        <a:rPr lang="zh-CN" altLang="en-US" sz="1600"/>
                        <a:t>应用工具</a:t>
                      </a:r>
                      <a:r>
                        <a:rPr lang="en-US" altLang="zh-CN" sz="1600"/>
                        <a:t>/</a:t>
                      </a:r>
                      <a:r>
                        <a:rPr lang="zh-CN" altLang="en-US" sz="1600"/>
                        <a:t>平台</a:t>
                      </a:r>
                      <a:endParaRPr lang="zh-CN" altLang="en-US" sz="1600"/>
                    </a:p>
                  </a:txBody>
                  <a:tcPr marL="0" marR="0" marT="0" marB="0" anchor="ctr" anchorCtr="0"/>
                </a:tc>
                <a:tc>
                  <a:txBody>
                    <a:bodyPr/>
                    <a:p>
                      <a:r>
                        <a:rPr lang="zh-CN" altLang="en-US" sz="1600"/>
                        <a:t>主要功能</a:t>
                      </a:r>
                      <a:endParaRPr lang="zh-CN" altLang="en-US" sz="1600"/>
                    </a:p>
                  </a:txBody>
                  <a:tcPr marL="0" marR="0" marT="0" marB="0" anchor="ctr" anchorCtr="0"/>
                </a:tc>
                <a:tc>
                  <a:txBody>
                    <a:bodyPr/>
                    <a:p>
                      <a:r>
                        <a:rPr lang="zh-CN" altLang="en-US" sz="1600"/>
                        <a:t>典型案例</a:t>
                      </a:r>
                      <a:endParaRPr lang="zh-CN" altLang="en-US" sz="1600"/>
                    </a:p>
                  </a:txBody>
                  <a:tcPr marL="0" marR="0" marT="0" marB="0" anchor="ctr" anchorCtr="0"/>
                </a:tc>
              </a:tr>
              <a:tr h="802640">
                <a:tc>
                  <a:txBody>
                    <a:bodyPr/>
                    <a:p>
                      <a:r>
                        <a:rPr lang="zh-CN" altLang="en-US" sz="1600"/>
                        <a:t>智能语音评测</a:t>
                      </a:r>
                      <a:endParaRPr lang="zh-CN" altLang="en-US" sz="1600"/>
                    </a:p>
                  </a:txBody>
                  <a:tcPr marL="0" marR="0" marT="0" marB="0" anchor="ctr" anchorCtr="0"/>
                </a:tc>
                <a:tc>
                  <a:txBody>
                    <a:bodyPr/>
                    <a:p>
                      <a:r>
                        <a:rPr lang="zh-CN" altLang="en-US" sz="1600">
                          <a:hlinkClick r:id="" tooltip="" action="ppaction://hlinkshowjump?jump=nextslide"/>
                        </a:rPr>
                        <a:t>讯飞语音评测系统</a:t>
                      </a:r>
                      <a:endParaRPr lang="zh-CN" altLang="en-US" sz="1600"/>
                    </a:p>
                  </a:txBody>
                  <a:tcPr marL="0" marR="0" marT="0" marB="0" anchor="ctr" anchorCtr="0"/>
                </a:tc>
                <a:tc>
                  <a:txBody>
                    <a:bodyPr/>
                    <a:p>
                      <a:r>
                        <a:rPr lang="en-US" altLang="zh-CN" sz="1600"/>
                        <a:t>- </a:t>
                      </a:r>
                      <a:r>
                        <a:rPr lang="zh-CN" altLang="en-US" sz="1600"/>
                        <a:t>实时发音纠错</a:t>
                      </a:r>
                      <a:br>
                        <a:rPr lang="zh-CN" altLang="en-US" sz="1600"/>
                      </a:br>
                      <a:r>
                        <a:rPr lang="en-US" altLang="zh-CN" sz="1600"/>
                        <a:t>- </a:t>
                      </a:r>
                      <a:r>
                        <a:rPr lang="zh-CN" altLang="en-US" sz="1600"/>
                        <a:t>生成发音热力图</a:t>
                      </a:r>
                      <a:br>
                        <a:rPr lang="zh-CN" altLang="en-US" sz="1600"/>
                      </a:br>
                      <a:r>
                        <a:rPr lang="en-US" altLang="zh-CN" sz="1600"/>
                        <a:t>- </a:t>
                      </a:r>
                      <a:r>
                        <a:rPr lang="zh-CN" altLang="en-US" sz="1600"/>
                        <a:t>分层任务自动推荐</a:t>
                      </a:r>
                      <a:endParaRPr lang="zh-CN" altLang="en-US" sz="1600"/>
                    </a:p>
                  </a:txBody>
                  <a:tcPr marL="0" marR="0" marT="0" marB="0" anchor="ctr" anchorCtr="0"/>
                </a:tc>
                <a:tc>
                  <a:txBody>
                    <a:bodyPr/>
                    <a:p>
                      <a:r>
                        <a:rPr lang="zh-CN" altLang="en-US" sz="1600"/>
                        <a:t>五年级</a:t>
                      </a:r>
                      <a:r>
                        <a:rPr lang="en-US" altLang="zh-CN" sz="1600"/>
                        <a:t>《Our animal friends》</a:t>
                      </a:r>
                      <a:r>
                        <a:rPr lang="zh-CN" altLang="en-US" sz="1600"/>
                        <a:t>作业：</a:t>
                      </a:r>
                      <a:br>
                        <a:rPr lang="zh-CN" altLang="en-US" sz="1600"/>
                      </a:br>
                      <a:r>
                        <a:rPr lang="en-US" altLang="zh-CN" sz="1600"/>
                        <a:t>AI</a:t>
                      </a:r>
                      <a:r>
                        <a:rPr lang="zh-CN" altLang="en-US" sz="1600"/>
                        <a:t>纠音后</a:t>
                      </a:r>
                      <a:r>
                        <a:rPr lang="en-US" altLang="zh-CN" sz="1600"/>
                        <a:t>"th"</a:t>
                      </a:r>
                      <a:r>
                        <a:rPr lang="zh-CN" altLang="en-US" sz="1600"/>
                        <a:t>发音错误率</a:t>
                      </a:r>
                      <a:r>
                        <a:rPr lang="zh-CN" altLang="en-US" sz="1600"/>
                        <a:t>下降</a:t>
                      </a:r>
                      <a:endParaRPr lang="zh-CN" altLang="en-US" sz="1600"/>
                    </a:p>
                  </a:txBody>
                  <a:tcPr marL="0" marR="0" marT="0" marB="0" anchor="ctr" anchorCtr="0"/>
                </a:tc>
              </a:tr>
              <a:tr h="1069975">
                <a:tc>
                  <a:txBody>
                    <a:bodyPr/>
                    <a:p>
                      <a:r>
                        <a:rPr lang="zh-CN" altLang="en-US" sz="1600"/>
                        <a:t>虚拟现实技术</a:t>
                      </a:r>
                      <a:endParaRPr lang="zh-CN" altLang="en-US" sz="1600"/>
                    </a:p>
                  </a:txBody>
                  <a:tcPr marL="0" marR="0" marT="0" marB="0" anchor="ctr" anchorCtr="0"/>
                </a:tc>
                <a:tc>
                  <a:txBody>
                    <a:bodyPr/>
                    <a:p>
                      <a:r>
                        <a:rPr lang="en-US" altLang="zh-CN" sz="1600">
                          <a:hlinkClick r:id="rId1" tooltip="" action="ppaction://hlinksldjump"/>
                        </a:rPr>
                        <a:t>AR/VR</a:t>
                      </a:r>
                      <a:r>
                        <a:rPr lang="zh-CN" altLang="en-US" sz="1600">
                          <a:hlinkClick r:id="rId1" tooltip="" action="ppaction://hlinksldjump"/>
                        </a:rPr>
                        <a:t>场景构建工具</a:t>
                      </a:r>
                      <a:endParaRPr lang="zh-CN" altLang="en-US" sz="1600"/>
                    </a:p>
                  </a:txBody>
                  <a:tcPr marL="0" marR="0" marT="0" marB="0" anchor="ctr" anchorCtr="0"/>
                </a:tc>
                <a:tc>
                  <a:txBody>
                    <a:bodyPr/>
                    <a:p>
                      <a:r>
                        <a:rPr lang="en-US" altLang="zh-CN" sz="1600"/>
                        <a:t>- </a:t>
                      </a:r>
                      <a:r>
                        <a:rPr lang="zh-CN" altLang="en-US" sz="1600"/>
                        <a:t>扫描课本插图触发虚拟任务</a:t>
                      </a:r>
                      <a:br>
                        <a:rPr lang="zh-CN" altLang="en-US" sz="1600"/>
                      </a:br>
                      <a:r>
                        <a:rPr lang="en-US" altLang="zh-CN" sz="1600"/>
                        <a:t>- </a:t>
                      </a:r>
                      <a:r>
                        <a:rPr lang="zh-CN" altLang="en-US" sz="1600"/>
                        <a:t>三维场景语言实践</a:t>
                      </a:r>
                      <a:endParaRPr lang="zh-CN" altLang="en-US" sz="1600"/>
                    </a:p>
                  </a:txBody>
                  <a:tcPr marL="0" marR="0" marT="0" marB="0" anchor="ctr" anchorCtr="0"/>
                </a:tc>
                <a:tc>
                  <a:txBody>
                    <a:bodyPr/>
                    <a:p>
                      <a:r>
                        <a:rPr lang="zh-CN" altLang="en-US" sz="1600"/>
                        <a:t>三年级</a:t>
                      </a:r>
                      <a:r>
                        <a:rPr lang="en-US" altLang="zh-CN" sz="1600"/>
                        <a:t>《At the snack bar》AR</a:t>
                      </a:r>
                      <a:r>
                        <a:rPr lang="zh-CN" altLang="en-US" sz="1600"/>
                        <a:t>购物场景：</a:t>
                      </a:r>
                      <a:br>
                        <a:rPr lang="zh-CN" altLang="en-US" sz="1600"/>
                      </a:br>
                      <a:r>
                        <a:rPr lang="zh-CN" altLang="en-US" sz="1600"/>
                        <a:t>学生通过扫描食物图片完成对话任务</a:t>
                      </a:r>
                      <a:endParaRPr lang="zh-CN" altLang="en-US" sz="1600"/>
                    </a:p>
                  </a:txBody>
                  <a:tcPr marL="0" marR="0" marT="0" marB="0" anchor="ctr" anchorCtr="0"/>
                </a:tc>
              </a:tr>
              <a:tr h="802640">
                <a:tc>
                  <a:txBody>
                    <a:bodyPr/>
                    <a:p>
                      <a:r>
                        <a:rPr lang="zh-CN" altLang="en-US" sz="1600"/>
                        <a:t>协作平台</a:t>
                      </a:r>
                      <a:endParaRPr lang="zh-CN" altLang="en-US" sz="1600"/>
                    </a:p>
                  </a:txBody>
                  <a:tcPr marL="0" marR="0" marT="0" marB="0" anchor="ctr" anchorCtr="0"/>
                </a:tc>
                <a:tc>
                  <a:txBody>
                    <a:bodyPr/>
                    <a:p>
                      <a:r>
                        <a:rPr lang="en-US" altLang="zh-CN" sz="1600"/>
                        <a:t>ClassIn/</a:t>
                      </a:r>
                      <a:r>
                        <a:rPr lang="zh-CN" altLang="en-US" sz="1600"/>
                        <a:t>腾讯文档</a:t>
                      </a:r>
                      <a:endParaRPr lang="zh-CN" altLang="en-US" sz="1600"/>
                    </a:p>
                  </a:txBody>
                  <a:tcPr marL="0" marR="0" marT="0" marB="0" anchor="ctr" anchorCtr="0"/>
                </a:tc>
                <a:tc>
                  <a:txBody>
                    <a:bodyPr/>
                    <a:p>
                      <a:r>
                        <a:rPr lang="en-US" altLang="zh-CN" sz="1600"/>
                        <a:t>- </a:t>
                      </a:r>
                      <a:r>
                        <a:rPr lang="zh-CN" altLang="en-US" sz="1600"/>
                        <a:t>多人在线剧本编辑</a:t>
                      </a:r>
                      <a:br>
                        <a:rPr lang="zh-CN" altLang="en-US" sz="1600"/>
                      </a:br>
                      <a:r>
                        <a:rPr lang="en-US" altLang="zh-CN" sz="1600"/>
                        <a:t>- </a:t>
                      </a:r>
                      <a:r>
                        <a:rPr lang="zh-CN" altLang="en-US" sz="1600"/>
                        <a:t>实时互评反馈</a:t>
                      </a:r>
                      <a:br>
                        <a:rPr lang="zh-CN" altLang="en-US" sz="1600"/>
                      </a:br>
                      <a:r>
                        <a:rPr lang="en-US" altLang="zh-CN" sz="1600"/>
                        <a:t>- </a:t>
                      </a:r>
                      <a:r>
                        <a:rPr lang="zh-CN" altLang="en-US" sz="1600"/>
                        <a:t>作业数据可视化</a:t>
                      </a:r>
                      <a:endParaRPr lang="zh-CN" altLang="en-US" sz="1600"/>
                    </a:p>
                  </a:txBody>
                  <a:tcPr marL="0" marR="0" marT="0" marB="0" anchor="ctr" anchorCtr="0"/>
                </a:tc>
                <a:tc>
                  <a:txBody>
                    <a:bodyPr/>
                    <a:p>
                      <a:r>
                        <a:rPr lang="zh-CN" altLang="en-US" sz="1600"/>
                        <a:t>六年级</a:t>
                      </a:r>
                      <a:r>
                        <a:rPr lang="en-US" altLang="zh-CN" sz="1600"/>
                        <a:t>《Our dreams》</a:t>
                      </a:r>
                      <a:r>
                        <a:rPr lang="zh-CN" altLang="en-US" sz="1600"/>
                        <a:t>职业访谈：</a:t>
                      </a:r>
                      <a:br>
                        <a:rPr lang="zh-CN" altLang="en-US" sz="1600"/>
                      </a:br>
                      <a:r>
                        <a:rPr lang="zh-CN" altLang="en-US" sz="1600"/>
                        <a:t>小组协作完成视频脚本创作</a:t>
                      </a:r>
                      <a:endParaRPr lang="zh-CN" altLang="en-US" sz="1600"/>
                    </a:p>
                  </a:txBody>
                  <a:tcPr marL="0" marR="0" marT="0" marB="0" anchor="ctr" anchorCtr="0"/>
                </a:tc>
              </a:tr>
              <a:tr h="802640">
                <a:tc>
                  <a:txBody>
                    <a:bodyPr/>
                    <a:p>
                      <a:r>
                        <a:rPr lang="zh-CN" altLang="en-US" sz="1600"/>
                        <a:t>游戏化平台</a:t>
                      </a:r>
                      <a:endParaRPr lang="zh-CN" altLang="en-US" sz="1600"/>
                    </a:p>
                  </a:txBody>
                  <a:tcPr marL="0" marR="0" marT="0" marB="0" anchor="ctr" anchorCtr="0"/>
                </a:tc>
                <a:tc>
                  <a:txBody>
                    <a:bodyPr/>
                    <a:p>
                      <a:r>
                        <a:rPr lang="en-US" altLang="zh-CN" sz="1600"/>
                        <a:t>Classcraft</a:t>
                      </a:r>
                      <a:endParaRPr lang="en-US" altLang="zh-CN" sz="1600"/>
                    </a:p>
                  </a:txBody>
                  <a:tcPr marL="0" marR="0" marT="0" marB="0" anchor="ctr" anchorCtr="0"/>
                </a:tc>
                <a:tc>
                  <a:txBody>
                    <a:bodyPr/>
                    <a:p>
                      <a:r>
                        <a:rPr lang="en-US" altLang="zh-CN" sz="1600"/>
                        <a:t>- </a:t>
                      </a:r>
                      <a:r>
                        <a:rPr lang="zh-CN" altLang="en-US" sz="1600"/>
                        <a:t>国家探索闯关机制</a:t>
                      </a:r>
                      <a:br>
                        <a:rPr lang="zh-CN" altLang="en-US" sz="1600"/>
                      </a:br>
                      <a:r>
                        <a:rPr lang="en-US" altLang="zh-CN" sz="1600"/>
                        <a:t>- </a:t>
                      </a:r>
                      <a:r>
                        <a:rPr lang="zh-CN" altLang="en-US" sz="1600"/>
                        <a:t>成就徽章系统</a:t>
                      </a:r>
                      <a:br>
                        <a:rPr lang="zh-CN" altLang="en-US" sz="1600"/>
                      </a:br>
                      <a:r>
                        <a:rPr lang="en-US" altLang="zh-CN" sz="1600"/>
                        <a:t>- </a:t>
                      </a:r>
                      <a:r>
                        <a:rPr lang="zh-CN" altLang="en-US" sz="1600"/>
                        <a:t>实时进度追踪</a:t>
                      </a:r>
                      <a:endParaRPr lang="zh-CN" altLang="en-US" sz="1600"/>
                    </a:p>
                  </a:txBody>
                  <a:tcPr marL="0" marR="0" marT="0" marB="0" anchor="ctr" anchorCtr="0"/>
                </a:tc>
                <a:tc>
                  <a:txBody>
                    <a:bodyPr/>
                    <a:p>
                      <a:r>
                        <a:rPr lang="zh-CN" altLang="en-US" sz="1600"/>
                        <a:t>四年级</a:t>
                      </a:r>
                      <a:r>
                        <a:rPr lang="en-US" altLang="zh-CN" sz="1600"/>
                        <a:t>《Seasons》</a:t>
                      </a:r>
                      <a:r>
                        <a:rPr lang="zh-CN" altLang="en-US" sz="1600"/>
                        <a:t>季节探险：</a:t>
                      </a:r>
                      <a:br>
                        <a:rPr lang="zh-CN" altLang="en-US" sz="1600"/>
                      </a:br>
                      <a:r>
                        <a:rPr lang="zh-CN" altLang="en-US" sz="1600"/>
                        <a:t>收集</a:t>
                      </a:r>
                      <a:r>
                        <a:rPr lang="en-US" altLang="zh-CN" sz="1600"/>
                        <a:t>10</a:t>
                      </a:r>
                      <a:r>
                        <a:rPr lang="zh-CN" altLang="en-US" sz="1600"/>
                        <a:t>个正确时态句子解锁</a:t>
                      </a:r>
                      <a:r>
                        <a:rPr lang="en-US" altLang="zh-CN" sz="1600"/>
                        <a:t>"</a:t>
                      </a:r>
                      <a:r>
                        <a:rPr lang="zh-CN" altLang="en-US" sz="1600"/>
                        <a:t>极光观测站</a:t>
                      </a:r>
                      <a:r>
                        <a:rPr lang="en-US" altLang="zh-CN" sz="1600"/>
                        <a:t>"</a:t>
                      </a:r>
                      <a:endParaRPr lang="en-US" altLang="zh-CN" sz="1600"/>
                    </a:p>
                  </a:txBody>
                  <a:tcPr marL="0" marR="0" marT="0" marB="0" anchor="ctr" anchorCtr="0"/>
                </a:tc>
              </a:tr>
              <a:tr h="802640">
                <a:tc>
                  <a:txBody>
                    <a:bodyPr/>
                    <a:p>
                      <a:r>
                        <a:rPr lang="zh-CN" altLang="en-US" sz="1600"/>
                        <a:t>区块链技术</a:t>
                      </a:r>
                      <a:endParaRPr lang="zh-CN" altLang="en-US" sz="1600"/>
                    </a:p>
                  </a:txBody>
                  <a:tcPr marL="0" marR="0" marT="0" marB="0" anchor="ctr" anchorCtr="0"/>
                </a:tc>
                <a:tc>
                  <a:txBody>
                    <a:bodyPr/>
                    <a:p>
                      <a:r>
                        <a:rPr lang="zh-CN" altLang="en-US" sz="1600">
                          <a:hlinkClick r:id="rId2" tooltip="" action="ppaction://hlinksldjump"/>
                        </a:rPr>
                        <a:t>百度超级链平台</a:t>
                      </a:r>
                      <a:endParaRPr lang="zh-CN" altLang="en-US" sz="1600"/>
                    </a:p>
                  </a:txBody>
                  <a:tcPr marL="0" marR="0" marT="0" marB="0" anchor="ctr" anchorCtr="0"/>
                </a:tc>
                <a:tc>
                  <a:txBody>
                    <a:bodyPr/>
                    <a:p>
                      <a:r>
                        <a:rPr lang="en-US" altLang="zh-CN" sz="1600"/>
                        <a:t>- </a:t>
                      </a:r>
                      <a:r>
                        <a:rPr lang="zh-CN" altLang="en-US" sz="1600"/>
                        <a:t>作业互评存证</a:t>
                      </a:r>
                      <a:br>
                        <a:rPr lang="zh-CN" altLang="en-US" sz="1600"/>
                      </a:br>
                      <a:r>
                        <a:rPr lang="en-US" altLang="zh-CN" sz="1600"/>
                        <a:t>- </a:t>
                      </a:r>
                      <a:r>
                        <a:rPr lang="zh-CN" altLang="en-US" sz="1600"/>
                        <a:t>评价数据不可篡改</a:t>
                      </a:r>
                      <a:br>
                        <a:rPr lang="zh-CN" altLang="en-US" sz="1600"/>
                      </a:br>
                      <a:r>
                        <a:rPr lang="en-US" altLang="zh-CN" sz="1600"/>
                        <a:t>- </a:t>
                      </a:r>
                      <a:r>
                        <a:rPr lang="zh-CN" altLang="en-US" sz="1600"/>
                        <a:t>生成雷达图分析报告</a:t>
                      </a:r>
                      <a:endParaRPr lang="zh-CN" altLang="en-US" sz="1600"/>
                    </a:p>
                  </a:txBody>
                  <a:tcPr marL="0" marR="0" marT="0" marB="0" anchor="ctr" anchorCtr="0"/>
                </a:tc>
                <a:tc>
                  <a:txBody>
                    <a:bodyPr/>
                    <a:p>
                      <a:r>
                        <a:rPr lang="zh-CN" altLang="en-US" sz="1600"/>
                        <a:t>五年级</a:t>
                      </a:r>
                      <a:r>
                        <a:rPr lang="en-US" altLang="zh-CN" sz="1600"/>
                        <a:t>Project《Our friends》</a:t>
                      </a:r>
                      <a:r>
                        <a:rPr lang="zh-CN" altLang="en-US" sz="1600"/>
                        <a:t>电子绘本互评：</a:t>
                      </a:r>
                      <a:br>
                        <a:rPr lang="zh-CN" altLang="en-US" sz="1600"/>
                      </a:br>
                      <a:r>
                        <a:rPr lang="zh-CN" altLang="en-US" sz="1600"/>
                        <a:t>信度系数从</a:t>
                      </a:r>
                      <a:r>
                        <a:rPr lang="en-US" altLang="zh-CN" sz="1600"/>
                        <a:t>0.61→0.79</a:t>
                      </a:r>
                      <a:endParaRPr lang="en-US" altLang="zh-CN" sz="1600"/>
                    </a:p>
                  </a:txBody>
                  <a:tcPr marL="0" marR="0" marT="0" marB="0" anchor="ctr" anchorCtr="0"/>
                </a:tc>
              </a:tr>
            </a:tbl>
          </a:graphicData>
        </a:graphic>
      </p:graphicFrame>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608400" y="608400"/>
            <a:ext cx="10969200" cy="705600"/>
          </a:xfrm>
        </p:spPr>
        <p:txBody>
          <a:bodyPr/>
          <a:lstStyle/>
          <a:p>
            <a:r>
              <a:rPr lang="zh-CN" altLang="en-US"/>
              <a:t>智能语音评价系统</a:t>
            </a:r>
            <a:endParaRPr lang="zh-CN" altLang="en-US"/>
          </a:p>
        </p:txBody>
      </p:sp>
      <p:sp>
        <p:nvSpPr>
          <p:cNvPr id="2" name="任意多边形: 形状 353"/>
          <p:cNvSpPr/>
          <p:nvPr>
            <p:custDataLst>
              <p:tags r:id="rId2"/>
            </p:custDataLst>
          </p:nvPr>
        </p:nvSpPr>
        <p:spPr>
          <a:xfrm>
            <a:off x="6326187" y="1874838"/>
            <a:ext cx="1766570" cy="1717675"/>
          </a:xfrm>
          <a:custGeom>
            <a:avLst/>
            <a:gdLst>
              <a:gd name="connsiteX0" fmla="*/ 810429 w 1766291"/>
              <a:gd name="connsiteY0" fmla="*/ 95 h 1717769"/>
              <a:gd name="connsiteX1" fmla="*/ 1607004 w 1766291"/>
              <a:gd name="connsiteY1" fmla="*/ 393960 h 1717769"/>
              <a:gd name="connsiteX2" fmla="*/ 1690188 w 1766291"/>
              <a:gd name="connsiteY2" fmla="*/ 1158193 h 1717769"/>
              <a:gd name="connsiteX3" fmla="*/ 1690552 w 1766291"/>
              <a:gd name="connsiteY3" fmla="*/ 1158713 h 1717769"/>
              <a:gd name="connsiteX4" fmla="*/ 784576 w 1766291"/>
              <a:gd name="connsiteY4" fmla="*/ 1714790 h 1717769"/>
              <a:gd name="connsiteX5" fmla="*/ 9006 w 1766291"/>
              <a:gd name="connsiteY5" fmla="*/ 701264 h 1717769"/>
              <a:gd name="connsiteX6" fmla="*/ 583905 w 1766291"/>
              <a:gd name="connsiteY6" fmla="*/ 42127 h 1717769"/>
              <a:gd name="connsiteX7" fmla="*/ 810429 w 1766291"/>
              <a:gd name="connsiteY7" fmla="*/ 95 h 171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291" h="1717769">
                <a:moveTo>
                  <a:pt x="810429" y="95"/>
                </a:moveTo>
                <a:cubicBezTo>
                  <a:pt x="1142938" y="-5181"/>
                  <a:pt x="1481571" y="210327"/>
                  <a:pt x="1607004" y="393960"/>
                </a:cubicBezTo>
                <a:cubicBezTo>
                  <a:pt x="1872782" y="784603"/>
                  <a:pt x="1736056" y="1053207"/>
                  <a:pt x="1690188" y="1158193"/>
                </a:cubicBezTo>
                <a:lnTo>
                  <a:pt x="1690552" y="1158713"/>
                </a:lnTo>
                <a:cubicBezTo>
                  <a:pt x="1582070" y="1406765"/>
                  <a:pt x="1156637" y="1753494"/>
                  <a:pt x="784576" y="1714790"/>
                </a:cubicBezTo>
                <a:cubicBezTo>
                  <a:pt x="219669" y="1655304"/>
                  <a:pt x="-54542" y="1234907"/>
                  <a:pt x="9006" y="701264"/>
                </a:cubicBezTo>
                <a:cubicBezTo>
                  <a:pt x="45275" y="399900"/>
                  <a:pt x="296814" y="144701"/>
                  <a:pt x="583905" y="42127"/>
                </a:cubicBezTo>
                <a:cubicBezTo>
                  <a:pt x="657290" y="14289"/>
                  <a:pt x="733697" y="1313"/>
                  <a:pt x="810429" y="95"/>
                </a:cubicBezTo>
                <a:close/>
              </a:path>
            </a:pathLst>
          </a:custGeom>
          <a:gradFill>
            <a:gsLst>
              <a:gs pos="5000">
                <a:schemeClr val="accent2"/>
              </a:gs>
              <a:gs pos="100000">
                <a:schemeClr val="accent2">
                  <a:lumMod val="60000"/>
                  <a:lumOff val="40000"/>
                </a:schemeClr>
              </a:gs>
            </a:gsLst>
            <a:lin ang="135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latin typeface="汉仪粗圆简" panose="02010600000101010101" charset="-122"/>
              <a:ea typeface="汉仪粗圆简" panose="02010600000101010101" charset="-122"/>
              <a:sym typeface="汉仪粗圆简" panose="02010600000101010101" charset="-122"/>
            </a:endParaRPr>
          </a:p>
        </p:txBody>
      </p:sp>
      <p:sp>
        <p:nvSpPr>
          <p:cNvPr id="23" name="任意多边形: 形状 356"/>
          <p:cNvSpPr/>
          <p:nvPr>
            <p:custDataLst>
              <p:tags r:id="rId3"/>
            </p:custDataLst>
          </p:nvPr>
        </p:nvSpPr>
        <p:spPr>
          <a:xfrm>
            <a:off x="6333172" y="1799273"/>
            <a:ext cx="1709420" cy="1765935"/>
          </a:xfrm>
          <a:custGeom>
            <a:avLst/>
            <a:gdLst>
              <a:gd name="connsiteX0" fmla="*/ 949661 w 1709538"/>
              <a:gd name="connsiteY0" fmla="*/ 2381 h 1766102"/>
              <a:gd name="connsiteX1" fmla="*/ 1600848 w 1709538"/>
              <a:gd name="connsiteY1" fmla="*/ 427847 h 1766102"/>
              <a:gd name="connsiteX2" fmla="*/ 1469417 w 1709538"/>
              <a:gd name="connsiteY2" fmla="*/ 1501739 h 1766102"/>
              <a:gd name="connsiteX3" fmla="*/ 739180 w 1709538"/>
              <a:gd name="connsiteY3" fmla="*/ 1741998 h 1766102"/>
              <a:gd name="connsiteX4" fmla="*/ 738747 w 1709538"/>
              <a:gd name="connsiteY4" fmla="*/ 1742463 h 1766102"/>
              <a:gd name="connsiteX5" fmla="*/ 6459 w 1709538"/>
              <a:gd name="connsiteY5" fmla="*/ 971899 h 1766102"/>
              <a:gd name="connsiteX6" fmla="*/ 836586 w 1709538"/>
              <a:gd name="connsiteY6" fmla="*/ 2554 h 1766102"/>
              <a:gd name="connsiteX7" fmla="*/ 949661 w 1709538"/>
              <a:gd name="connsiteY7" fmla="*/ 2381 h 176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8" h="1766102">
                <a:moveTo>
                  <a:pt x="949661" y="2381"/>
                </a:moveTo>
                <a:cubicBezTo>
                  <a:pt x="1212169" y="24658"/>
                  <a:pt x="1460829" y="200793"/>
                  <a:pt x="1600848" y="427847"/>
                </a:cubicBezTo>
                <a:cubicBezTo>
                  <a:pt x="1827449" y="779813"/>
                  <a:pt x="1658392" y="1303744"/>
                  <a:pt x="1469417" y="1501739"/>
                </a:cubicBezTo>
                <a:cubicBezTo>
                  <a:pt x="1142570" y="1842929"/>
                  <a:pt x="851408" y="1765036"/>
                  <a:pt x="739180" y="1741998"/>
                </a:cubicBezTo>
                <a:lnTo>
                  <a:pt x="738747" y="1742463"/>
                </a:lnTo>
                <a:cubicBezTo>
                  <a:pt x="473561" y="1687924"/>
                  <a:pt x="45956" y="1343877"/>
                  <a:pt x="6459" y="971899"/>
                </a:cubicBezTo>
                <a:cubicBezTo>
                  <a:pt x="-52806" y="406969"/>
                  <a:pt x="301393" y="51345"/>
                  <a:pt x="836586" y="2554"/>
                </a:cubicBezTo>
                <a:cubicBezTo>
                  <a:pt x="874376" y="-843"/>
                  <a:pt x="912160" y="-801"/>
                  <a:pt x="949661" y="2381"/>
                </a:cubicBezTo>
                <a:close/>
              </a:path>
            </a:pathLst>
          </a:custGeom>
          <a:noFill/>
          <a:ln w="22225" cap="flat">
            <a:solidFill>
              <a:schemeClr val="tx1">
                <a:lumMod val="75000"/>
                <a:lumOff val="25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solidFill>
                <a:schemeClr val="tx1"/>
              </a:solidFill>
              <a:latin typeface="汉仪粗圆简" panose="02010600000101010101" charset="-122"/>
              <a:ea typeface="汉仪粗圆简" panose="02010600000101010101" charset="-122"/>
              <a:sym typeface="汉仪粗圆简" panose="02010600000101010101" charset="-122"/>
            </a:endParaRPr>
          </a:p>
        </p:txBody>
      </p:sp>
      <p:sp>
        <p:nvSpPr>
          <p:cNvPr id="4" name="椭圆 3"/>
          <p:cNvSpPr/>
          <p:nvPr>
            <p:custDataLst>
              <p:tags r:id="rId4"/>
            </p:custDataLst>
          </p:nvPr>
        </p:nvSpPr>
        <p:spPr>
          <a:xfrm>
            <a:off x="7725092" y="3151823"/>
            <a:ext cx="174625" cy="175260"/>
          </a:xfrm>
          <a:prstGeom prst="ellipse">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汉仪粗圆简" panose="02010600000101010101" charset="-122"/>
              <a:ea typeface="汉仪粗圆简" panose="02010600000101010101" charset="-122"/>
              <a:sym typeface="汉仪粗圆简" panose="02010600000101010101" charset="-122"/>
            </a:endParaRPr>
          </a:p>
        </p:txBody>
      </p:sp>
      <p:sp>
        <p:nvSpPr>
          <p:cNvPr id="6" name="椭圆 349"/>
          <p:cNvSpPr/>
          <p:nvPr>
            <p:custDataLst>
              <p:tags r:id="rId5"/>
            </p:custDataLst>
          </p:nvPr>
        </p:nvSpPr>
        <p:spPr>
          <a:xfrm>
            <a:off x="7739697" y="3168333"/>
            <a:ext cx="174625" cy="174625"/>
          </a:xfrm>
          <a:custGeom>
            <a:avLst/>
            <a:gdLst>
              <a:gd name="connsiteX0" fmla="*/ 0 w 280035"/>
              <a:gd name="connsiteY0" fmla="*/ 140018 h 280035"/>
              <a:gd name="connsiteX1" fmla="*/ 140018 w 280035"/>
              <a:gd name="connsiteY1" fmla="*/ 0 h 280035"/>
              <a:gd name="connsiteX2" fmla="*/ 280036 w 280035"/>
              <a:gd name="connsiteY2" fmla="*/ 140018 h 280035"/>
              <a:gd name="connsiteX3" fmla="*/ 140018 w 280035"/>
              <a:gd name="connsiteY3" fmla="*/ 280036 h 280035"/>
              <a:gd name="connsiteX4" fmla="*/ 0 w 280035"/>
              <a:gd name="connsiteY4" fmla="*/ 140018 h 28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 h="280035" extrusionOk="0">
                <a:moveTo>
                  <a:pt x="0" y="140018"/>
                </a:moveTo>
                <a:cubicBezTo>
                  <a:pt x="-14284" y="53877"/>
                  <a:pt x="48309" y="5397"/>
                  <a:pt x="140018" y="0"/>
                </a:cubicBezTo>
                <a:cubicBezTo>
                  <a:pt x="219315" y="414"/>
                  <a:pt x="267859" y="63075"/>
                  <a:pt x="280036" y="140018"/>
                </a:cubicBezTo>
                <a:cubicBezTo>
                  <a:pt x="269241" y="227890"/>
                  <a:pt x="214191" y="297487"/>
                  <a:pt x="140018" y="280036"/>
                </a:cubicBezTo>
                <a:cubicBezTo>
                  <a:pt x="59543" y="278315"/>
                  <a:pt x="13443" y="223771"/>
                  <a:pt x="0" y="140018"/>
                </a:cubicBezTo>
                <a:close/>
              </a:path>
            </a:pathLst>
          </a:custGeom>
          <a:noFill/>
          <a:ln w="19050">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汉仪粗圆简" panose="02010600000101010101" charset="-122"/>
              <a:ea typeface="汉仪粗圆简" panose="02010600000101010101" charset="-122"/>
              <a:sym typeface="汉仪粗圆简" panose="02010600000101010101" charset="-122"/>
            </a:endParaRPr>
          </a:p>
        </p:txBody>
      </p:sp>
      <p:sp>
        <p:nvSpPr>
          <p:cNvPr id="8" name="任意多边形: 形状 56"/>
          <p:cNvSpPr/>
          <p:nvPr>
            <p:custDataLst>
              <p:tags r:id="rId6"/>
            </p:custDataLst>
          </p:nvPr>
        </p:nvSpPr>
        <p:spPr>
          <a:xfrm>
            <a:off x="4036378" y="1879283"/>
            <a:ext cx="1753235" cy="1695450"/>
          </a:xfrm>
          <a:custGeom>
            <a:avLst/>
            <a:gdLst>
              <a:gd name="connsiteX0" fmla="*/ 2178 w 2761"/>
              <a:gd name="connsiteY0" fmla="*/ 2491 h 2670"/>
              <a:gd name="connsiteX1" fmla="*/ 2761 w 2761"/>
              <a:gd name="connsiteY1" fmla="*/ 1430 h 2670"/>
              <a:gd name="connsiteX2" fmla="*/ 1759 w 2761"/>
              <a:gd name="connsiteY2" fmla="*/ 52 h 2670"/>
              <a:gd name="connsiteX3" fmla="*/ 422 w 2761"/>
              <a:gd name="connsiteY3" fmla="*/ 383 h 2670"/>
              <a:gd name="connsiteX4" fmla="*/ 507 w 2761"/>
              <a:gd name="connsiteY4" fmla="*/ 2391 h 2670"/>
              <a:gd name="connsiteX5" fmla="*/ 2178 w 2761"/>
              <a:gd name="connsiteY5" fmla="*/ 2492 h 2670"/>
              <a:gd name="connsiteX6" fmla="*/ 2178 w 2761"/>
              <a:gd name="connsiteY6" fmla="*/ 2491 h 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 h="2670">
                <a:moveTo>
                  <a:pt x="2178" y="2491"/>
                </a:moveTo>
                <a:cubicBezTo>
                  <a:pt x="2332" y="2397"/>
                  <a:pt x="2751" y="2174"/>
                  <a:pt x="2761" y="1430"/>
                </a:cubicBezTo>
                <a:cubicBezTo>
                  <a:pt x="2766" y="999"/>
                  <a:pt x="2398" y="214"/>
                  <a:pt x="1759" y="52"/>
                </a:cubicBezTo>
                <a:cubicBezTo>
                  <a:pt x="1296" y="-75"/>
                  <a:pt x="741" y="27"/>
                  <a:pt x="422" y="383"/>
                </a:cubicBezTo>
                <a:cubicBezTo>
                  <a:pt x="-142" y="1014"/>
                  <a:pt x="-168" y="1804"/>
                  <a:pt x="507" y="2391"/>
                </a:cubicBezTo>
                <a:cubicBezTo>
                  <a:pt x="952" y="2777"/>
                  <a:pt x="1814" y="2714"/>
                  <a:pt x="2178" y="2492"/>
                </a:cubicBezTo>
                <a:lnTo>
                  <a:pt x="2178" y="2491"/>
                </a:lnTo>
                <a:close/>
              </a:path>
            </a:pathLst>
          </a:custGeom>
          <a:gradFill>
            <a:gsLst>
              <a:gs pos="5000">
                <a:schemeClr val="accent1"/>
              </a:gs>
              <a:gs pos="100000">
                <a:schemeClr val="accent1">
                  <a:lumMod val="60000"/>
                  <a:lumOff val="40000"/>
                </a:schemeClr>
              </a:gs>
            </a:gsLst>
            <a:lin ang="13500000" scaled="0"/>
          </a:gradFill>
          <a:ln w="9525" cap="flat">
            <a:noFill/>
            <a:prstDash val="solid"/>
            <a:miter/>
          </a:ln>
        </p:spPr>
        <p:txBody>
          <a:bodyPr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accent1">
                  <a:lumMod val="60000"/>
                  <a:lumOff val="40000"/>
                </a:schemeClr>
              </a:solidFill>
              <a:latin typeface="汉仪粗圆简" panose="02010600000101010101" charset="-122"/>
              <a:ea typeface="汉仪粗圆简" panose="02010600000101010101" charset="-122"/>
              <a:sym typeface="汉仪粗圆简" panose="02010600000101010101" charset="-122"/>
            </a:endParaRPr>
          </a:p>
        </p:txBody>
      </p:sp>
      <p:sp>
        <p:nvSpPr>
          <p:cNvPr id="10" name="任意多边形: 形状 56"/>
          <p:cNvSpPr/>
          <p:nvPr>
            <p:custDataLst>
              <p:tags r:id="rId7"/>
            </p:custDataLst>
          </p:nvPr>
        </p:nvSpPr>
        <p:spPr>
          <a:xfrm>
            <a:off x="4026218" y="1816418"/>
            <a:ext cx="1753235" cy="1695450"/>
          </a:xfrm>
          <a:custGeom>
            <a:avLst/>
            <a:gdLst>
              <a:gd name="connsiteX0" fmla="*/ 2178 w 2761"/>
              <a:gd name="connsiteY0" fmla="*/ 2491 h 2670"/>
              <a:gd name="connsiteX1" fmla="*/ 2761 w 2761"/>
              <a:gd name="connsiteY1" fmla="*/ 1430 h 2670"/>
              <a:gd name="connsiteX2" fmla="*/ 1759 w 2761"/>
              <a:gd name="connsiteY2" fmla="*/ 52 h 2670"/>
              <a:gd name="connsiteX3" fmla="*/ 422 w 2761"/>
              <a:gd name="connsiteY3" fmla="*/ 383 h 2670"/>
              <a:gd name="connsiteX4" fmla="*/ 507 w 2761"/>
              <a:gd name="connsiteY4" fmla="*/ 2391 h 2670"/>
              <a:gd name="connsiteX5" fmla="*/ 2178 w 2761"/>
              <a:gd name="connsiteY5" fmla="*/ 2492 h 2670"/>
              <a:gd name="connsiteX6" fmla="*/ 2178 w 2761"/>
              <a:gd name="connsiteY6" fmla="*/ 2491 h 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1" h="2670">
                <a:moveTo>
                  <a:pt x="2178" y="2491"/>
                </a:moveTo>
                <a:cubicBezTo>
                  <a:pt x="2332" y="2397"/>
                  <a:pt x="2751" y="2174"/>
                  <a:pt x="2761" y="1430"/>
                </a:cubicBezTo>
                <a:cubicBezTo>
                  <a:pt x="2766" y="999"/>
                  <a:pt x="2398" y="214"/>
                  <a:pt x="1759" y="52"/>
                </a:cubicBezTo>
                <a:cubicBezTo>
                  <a:pt x="1296" y="-75"/>
                  <a:pt x="741" y="27"/>
                  <a:pt x="422" y="383"/>
                </a:cubicBezTo>
                <a:cubicBezTo>
                  <a:pt x="-142" y="1014"/>
                  <a:pt x="-168" y="1804"/>
                  <a:pt x="507" y="2391"/>
                </a:cubicBezTo>
                <a:cubicBezTo>
                  <a:pt x="952" y="2777"/>
                  <a:pt x="1814" y="2714"/>
                  <a:pt x="2178" y="2492"/>
                </a:cubicBezTo>
                <a:lnTo>
                  <a:pt x="2178" y="2491"/>
                </a:lnTo>
                <a:close/>
              </a:path>
            </a:pathLst>
          </a:custGeom>
          <a:noFill/>
          <a:ln w="22225" cap="flat">
            <a:solidFill>
              <a:schemeClr val="tx1">
                <a:lumMod val="75000"/>
                <a:lumOff val="25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solidFill>
                <a:schemeClr val="accent1">
                  <a:lumMod val="60000"/>
                  <a:lumOff val="40000"/>
                </a:schemeClr>
              </a:solidFill>
              <a:latin typeface="汉仪粗圆简" panose="02010600000101010101" charset="-122"/>
              <a:ea typeface="汉仪粗圆简" panose="02010600000101010101" charset="-122"/>
              <a:sym typeface="汉仪粗圆简" panose="02010600000101010101" charset="-122"/>
            </a:endParaRPr>
          </a:p>
        </p:txBody>
      </p:sp>
      <p:sp>
        <p:nvSpPr>
          <p:cNvPr id="12" name="椭圆 11"/>
          <p:cNvSpPr/>
          <p:nvPr>
            <p:custDataLst>
              <p:tags r:id="rId8"/>
            </p:custDataLst>
          </p:nvPr>
        </p:nvSpPr>
        <p:spPr>
          <a:xfrm>
            <a:off x="4063048" y="2033588"/>
            <a:ext cx="257810" cy="257810"/>
          </a:xfrm>
          <a:prstGeom prst="ellipse">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汉仪粗圆简" panose="02010600000101010101" charset="-122"/>
              <a:ea typeface="汉仪粗圆简" panose="02010600000101010101" charset="-122"/>
              <a:sym typeface="汉仪粗圆简" panose="02010600000101010101" charset="-122"/>
            </a:endParaRPr>
          </a:p>
        </p:txBody>
      </p:sp>
      <p:sp>
        <p:nvSpPr>
          <p:cNvPr id="13" name="椭圆 349"/>
          <p:cNvSpPr/>
          <p:nvPr>
            <p:custDataLst>
              <p:tags r:id="rId9"/>
            </p:custDataLst>
          </p:nvPr>
        </p:nvSpPr>
        <p:spPr>
          <a:xfrm>
            <a:off x="4084638" y="2058353"/>
            <a:ext cx="257175" cy="257175"/>
          </a:xfrm>
          <a:custGeom>
            <a:avLst/>
            <a:gdLst>
              <a:gd name="connsiteX0" fmla="*/ 0 w 280035"/>
              <a:gd name="connsiteY0" fmla="*/ 140018 h 280035"/>
              <a:gd name="connsiteX1" fmla="*/ 140018 w 280035"/>
              <a:gd name="connsiteY1" fmla="*/ 0 h 280035"/>
              <a:gd name="connsiteX2" fmla="*/ 280036 w 280035"/>
              <a:gd name="connsiteY2" fmla="*/ 140018 h 280035"/>
              <a:gd name="connsiteX3" fmla="*/ 140018 w 280035"/>
              <a:gd name="connsiteY3" fmla="*/ 280036 h 280035"/>
              <a:gd name="connsiteX4" fmla="*/ 0 w 280035"/>
              <a:gd name="connsiteY4" fmla="*/ 140018 h 28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 h="280035" extrusionOk="0">
                <a:moveTo>
                  <a:pt x="0" y="140018"/>
                </a:moveTo>
                <a:cubicBezTo>
                  <a:pt x="-14284" y="53877"/>
                  <a:pt x="48309" y="5397"/>
                  <a:pt x="140018" y="0"/>
                </a:cubicBezTo>
                <a:cubicBezTo>
                  <a:pt x="219315" y="414"/>
                  <a:pt x="267859" y="63075"/>
                  <a:pt x="280036" y="140018"/>
                </a:cubicBezTo>
                <a:cubicBezTo>
                  <a:pt x="269241" y="227890"/>
                  <a:pt x="214191" y="297487"/>
                  <a:pt x="140018" y="280036"/>
                </a:cubicBezTo>
                <a:cubicBezTo>
                  <a:pt x="59543" y="278315"/>
                  <a:pt x="13443" y="223771"/>
                  <a:pt x="0" y="140018"/>
                </a:cubicBezTo>
                <a:close/>
              </a:path>
            </a:pathLst>
          </a:custGeom>
          <a:noFill/>
          <a:ln w="19050">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汉仪粗圆简" panose="02010600000101010101" charset="-122"/>
              <a:ea typeface="汉仪粗圆简" panose="02010600000101010101" charset="-122"/>
              <a:sym typeface="汉仪粗圆简" panose="02010600000101010101" charset="-122"/>
            </a:endParaRPr>
          </a:p>
        </p:txBody>
      </p:sp>
      <p:sp>
        <p:nvSpPr>
          <p:cNvPr id="14" name="矩形 13"/>
          <p:cNvSpPr/>
          <p:nvPr>
            <p:custDataLst>
              <p:tags r:id="rId10"/>
            </p:custDataLst>
          </p:nvPr>
        </p:nvSpPr>
        <p:spPr>
          <a:xfrm>
            <a:off x="8629650" y="3592830"/>
            <a:ext cx="3430270" cy="142367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85000"/>
                    <a:lumOff val="15000"/>
                  </a:schemeClr>
                </a:solidFill>
                <a:latin typeface="+mn-ea"/>
                <a:cs typeface="+mn-ea"/>
              </a:rPr>
              <a:t>该系统利用深度学习技术，不仅能纠正单词发音错误，还能分析句子的语法和语义错误。</a:t>
            </a:r>
            <a:endParaRPr lang="zh-CN" altLang="en-US" sz="2000">
              <a:solidFill>
                <a:schemeClr val="tx1">
                  <a:lumMod val="85000"/>
                  <a:lumOff val="15000"/>
                </a:schemeClr>
              </a:solidFill>
              <a:latin typeface="+mn-ea"/>
              <a:cs typeface="+mn-ea"/>
            </a:endParaRPr>
          </a:p>
        </p:txBody>
      </p:sp>
      <p:sp>
        <p:nvSpPr>
          <p:cNvPr id="15" name="矩形 14"/>
          <p:cNvSpPr/>
          <p:nvPr>
            <p:custDataLst>
              <p:tags r:id="rId11"/>
            </p:custDataLst>
          </p:nvPr>
        </p:nvSpPr>
        <p:spPr>
          <a:xfrm>
            <a:off x="659765" y="3592830"/>
            <a:ext cx="2830195" cy="142367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a:solidFill>
                  <a:schemeClr val="tx1">
                    <a:lumMod val="85000"/>
                    <a:lumOff val="15000"/>
                  </a:schemeClr>
                </a:solidFill>
                <a:latin typeface="+mn-ea"/>
                <a:cs typeface="+mn-ea"/>
              </a:rPr>
              <a:t>讯飞语音评测系统可将学生的发音数据进行可视化呈现，生成发音热力图。</a:t>
            </a:r>
            <a:endParaRPr lang="zh-CN" altLang="en-US" sz="2000">
              <a:solidFill>
                <a:schemeClr val="tx1">
                  <a:lumMod val="85000"/>
                  <a:lumOff val="15000"/>
                </a:schemeClr>
              </a:solidFill>
              <a:latin typeface="+mn-ea"/>
              <a:cs typeface="+mn-ea"/>
            </a:endParaRPr>
          </a:p>
        </p:txBody>
      </p:sp>
      <p:sp>
        <p:nvSpPr>
          <p:cNvPr id="16" name="矩形 15"/>
          <p:cNvSpPr/>
          <p:nvPr>
            <p:custDataLst>
              <p:tags r:id="rId12"/>
            </p:custDataLst>
          </p:nvPr>
        </p:nvSpPr>
        <p:spPr>
          <a:xfrm>
            <a:off x="4219258" y="2628583"/>
            <a:ext cx="1376680" cy="515620"/>
          </a:xfrm>
          <a:prstGeom prst="rect">
            <a:avLst/>
          </a:prstGeom>
          <a:noFill/>
        </p:spPr>
        <p:txBody>
          <a:bodyPr wrap="square" lIns="36195" tIns="36195" rIns="36195" bIns="36195" rtlCol="0" anchor="t" anchorCtr="0">
            <a:noAutofit/>
          </a:bodyPr>
          <a:lstStyle/>
          <a:p>
            <a:pPr algn="ctr">
              <a:spcBef>
                <a:spcPct val="0"/>
              </a:spcBef>
              <a:spcAft>
                <a:spcPct val="0"/>
              </a:spcAft>
            </a:pPr>
            <a:r>
              <a:rPr lang="zh-CN" altLang="en-US" sz="1400" b="1">
                <a:solidFill>
                  <a:srgbClr val="FFFFFF"/>
                </a:solidFill>
                <a:latin typeface="+mn-ea"/>
                <a:cs typeface="+mn-ea"/>
              </a:rPr>
              <a:t>发音热力图分析</a:t>
            </a:r>
            <a:endParaRPr lang="zh-CN" altLang="en-US" sz="1400" b="1">
              <a:solidFill>
                <a:srgbClr val="FFFFFF"/>
              </a:solidFill>
              <a:latin typeface="+mn-ea"/>
              <a:cs typeface="+mn-ea"/>
            </a:endParaRPr>
          </a:p>
        </p:txBody>
      </p:sp>
      <p:sp>
        <p:nvSpPr>
          <p:cNvPr id="18" name="矩形 17"/>
          <p:cNvSpPr/>
          <p:nvPr>
            <p:custDataLst>
              <p:tags r:id="rId13"/>
            </p:custDataLst>
          </p:nvPr>
        </p:nvSpPr>
        <p:spPr>
          <a:xfrm>
            <a:off x="6521132" y="2628583"/>
            <a:ext cx="1376680" cy="515620"/>
          </a:xfrm>
          <a:prstGeom prst="rect">
            <a:avLst/>
          </a:prstGeom>
          <a:noFill/>
        </p:spPr>
        <p:txBody>
          <a:bodyPr wrap="square" lIns="36195" tIns="36195" rIns="36195" bIns="36195" rtlCol="0" anchor="t" anchorCtr="0">
            <a:noAutofit/>
          </a:bodyPr>
          <a:lstStyle/>
          <a:p>
            <a:pPr algn="ctr">
              <a:spcBef>
                <a:spcPct val="0"/>
              </a:spcBef>
              <a:spcAft>
                <a:spcPct val="0"/>
              </a:spcAft>
            </a:pPr>
            <a:r>
              <a:rPr lang="zh-CN" altLang="en-US" sz="1400" b="1">
                <a:solidFill>
                  <a:srgbClr val="FFFFFF"/>
                </a:solidFill>
                <a:latin typeface="+mn-ea"/>
                <a:cs typeface="+mn-ea"/>
              </a:rPr>
              <a:t>个性化纠错功能</a:t>
            </a:r>
            <a:endParaRPr lang="zh-CN" altLang="en-US" sz="1400" b="1">
              <a:solidFill>
                <a:srgbClr val="FFFFFF"/>
              </a:solidFill>
              <a:latin typeface="+mn-ea"/>
              <a:cs typeface="+mn-ea"/>
            </a:endParaRPr>
          </a:p>
        </p:txBody>
      </p:sp>
      <p:sp>
        <p:nvSpPr>
          <p:cNvPr id="19" name="弧形 368"/>
          <p:cNvSpPr/>
          <p:nvPr>
            <p:custDataLst>
              <p:tags r:id="rId14"/>
            </p:custDataLst>
          </p:nvPr>
        </p:nvSpPr>
        <p:spPr>
          <a:xfrm flipV="1">
            <a:off x="3770313" y="1560513"/>
            <a:ext cx="2274570" cy="2274570"/>
          </a:xfrm>
          <a:custGeom>
            <a:avLst/>
            <a:gdLst>
              <a:gd name="connsiteX0" fmla="*/ 2136936 w 2221865"/>
              <a:gd name="connsiteY0" fmla="*/ 1536947 h 2221865"/>
              <a:gd name="connsiteX1" fmla="*/ 886055 w 2221865"/>
              <a:gd name="connsiteY1" fmla="*/ 2198867 h 2221865"/>
              <a:gd name="connsiteX2" fmla="*/ 110 w 2221865"/>
              <a:gd name="connsiteY2" fmla="*/ 1095262 h 2221865"/>
              <a:gd name="connsiteX3" fmla="*/ 577738 w 2221865"/>
              <a:gd name="connsiteY3" fmla="*/ 1103411 h 2221865"/>
              <a:gd name="connsiteX4" fmla="*/ 1110933 w 2221865"/>
              <a:gd name="connsiteY4" fmla="*/ 1110933 h 2221865"/>
              <a:gd name="connsiteX5" fmla="*/ 1603414 w 2221865"/>
              <a:gd name="connsiteY5" fmla="*/ 1315420 h 2221865"/>
              <a:gd name="connsiteX6" fmla="*/ 2136936 w 2221865"/>
              <a:gd name="connsiteY6" fmla="*/ 1536947 h 2221865"/>
              <a:gd name="connsiteX0-1" fmla="*/ 2136936 w 2221865"/>
              <a:gd name="connsiteY0-2" fmla="*/ 1536947 h 2221865"/>
              <a:gd name="connsiteX1-3" fmla="*/ 886055 w 2221865"/>
              <a:gd name="connsiteY1-4" fmla="*/ 2198867 h 2221865"/>
              <a:gd name="connsiteX2-5" fmla="*/ 110 w 2221865"/>
              <a:gd name="connsiteY2-6" fmla="*/ 1095262 h 2221865"/>
            </a:gdLst>
            <a:ahLst/>
            <a:cxnLst>
              <a:cxn ang="0">
                <a:pos x="connsiteX0-1" y="connsiteY0-2"/>
              </a:cxn>
              <a:cxn ang="0">
                <a:pos x="connsiteX1-3" y="connsiteY1-4"/>
              </a:cxn>
              <a:cxn ang="0">
                <a:pos x="connsiteX2-5" y="connsiteY2-6"/>
              </a:cxn>
            </a:cxnLst>
            <a:rect l="l" t="t" r="r" b="b"/>
            <a:pathLst>
              <a:path w="2221865" h="2221865" stroke="0" extrusionOk="0">
                <a:moveTo>
                  <a:pt x="2136936" y="1536947"/>
                </a:moveTo>
                <a:cubicBezTo>
                  <a:pt x="1902109" y="2010156"/>
                  <a:pt x="1355106" y="2326485"/>
                  <a:pt x="886055" y="2198867"/>
                </a:cubicBezTo>
                <a:cubicBezTo>
                  <a:pt x="485860" y="2116611"/>
                  <a:pt x="-90597" y="1630621"/>
                  <a:pt x="110" y="1095262"/>
                </a:cubicBezTo>
                <a:cubicBezTo>
                  <a:pt x="186899" y="1087410"/>
                  <a:pt x="408858" y="1091192"/>
                  <a:pt x="577738" y="1103411"/>
                </a:cubicBezTo>
                <a:cubicBezTo>
                  <a:pt x="746618" y="1115630"/>
                  <a:pt x="942022" y="1129409"/>
                  <a:pt x="1110933" y="1110933"/>
                </a:cubicBezTo>
                <a:cubicBezTo>
                  <a:pt x="1353100" y="1199399"/>
                  <a:pt x="1370325" y="1208409"/>
                  <a:pt x="1603414" y="1315420"/>
                </a:cubicBezTo>
                <a:cubicBezTo>
                  <a:pt x="1836503" y="1422431"/>
                  <a:pt x="1990937" y="1449207"/>
                  <a:pt x="2136936" y="1536947"/>
                </a:cubicBezTo>
                <a:close/>
              </a:path>
              <a:path w="2221865" h="2221865" fill="none" extrusionOk="0">
                <a:moveTo>
                  <a:pt x="2136936" y="1536947"/>
                </a:moveTo>
                <a:cubicBezTo>
                  <a:pt x="1919631" y="1904992"/>
                  <a:pt x="1345226" y="2393660"/>
                  <a:pt x="886055" y="2198867"/>
                </a:cubicBezTo>
                <a:cubicBezTo>
                  <a:pt x="454279" y="2141387"/>
                  <a:pt x="23064" y="1635302"/>
                  <a:pt x="110" y="1095262"/>
                </a:cubicBezTo>
              </a:path>
            </a:pathLst>
          </a:custGeom>
          <a:ln w="34925" cap="rnd">
            <a:solidFill>
              <a:schemeClr val="accent1">
                <a:alpha val="60000"/>
              </a:schemeClr>
            </a:solidFill>
            <a:prstDash val="dash"/>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latin typeface="汉仪粗圆简" panose="02010600000101010101" charset="-122"/>
              <a:ea typeface="汉仪粗圆简" panose="02010600000101010101" charset="-122"/>
              <a:sym typeface="汉仪粗圆简" panose="02010600000101010101" charset="-122"/>
            </a:endParaRPr>
          </a:p>
        </p:txBody>
      </p:sp>
      <p:sp>
        <p:nvSpPr>
          <p:cNvPr id="20" name="弧形 368"/>
          <p:cNvSpPr/>
          <p:nvPr>
            <p:custDataLst>
              <p:tags r:id="rId15"/>
            </p:custDataLst>
          </p:nvPr>
        </p:nvSpPr>
        <p:spPr>
          <a:xfrm>
            <a:off x="6072188" y="1560513"/>
            <a:ext cx="2274570" cy="2274570"/>
          </a:xfrm>
          <a:custGeom>
            <a:avLst/>
            <a:gdLst>
              <a:gd name="connsiteX0" fmla="*/ 2136936 w 2221865"/>
              <a:gd name="connsiteY0" fmla="*/ 1536947 h 2221865"/>
              <a:gd name="connsiteX1" fmla="*/ 886055 w 2221865"/>
              <a:gd name="connsiteY1" fmla="*/ 2198867 h 2221865"/>
              <a:gd name="connsiteX2" fmla="*/ 110 w 2221865"/>
              <a:gd name="connsiteY2" fmla="*/ 1095262 h 2221865"/>
              <a:gd name="connsiteX3" fmla="*/ 577738 w 2221865"/>
              <a:gd name="connsiteY3" fmla="*/ 1103411 h 2221865"/>
              <a:gd name="connsiteX4" fmla="*/ 1110933 w 2221865"/>
              <a:gd name="connsiteY4" fmla="*/ 1110933 h 2221865"/>
              <a:gd name="connsiteX5" fmla="*/ 1603414 w 2221865"/>
              <a:gd name="connsiteY5" fmla="*/ 1315420 h 2221865"/>
              <a:gd name="connsiteX6" fmla="*/ 2136936 w 2221865"/>
              <a:gd name="connsiteY6" fmla="*/ 1536947 h 2221865"/>
              <a:gd name="connsiteX0-1" fmla="*/ 2136936 w 2221865"/>
              <a:gd name="connsiteY0-2" fmla="*/ 1536947 h 2221865"/>
              <a:gd name="connsiteX1-3" fmla="*/ 886055 w 2221865"/>
              <a:gd name="connsiteY1-4" fmla="*/ 2198867 h 2221865"/>
              <a:gd name="connsiteX2-5" fmla="*/ 110 w 2221865"/>
              <a:gd name="connsiteY2-6" fmla="*/ 1095262 h 2221865"/>
            </a:gdLst>
            <a:ahLst/>
            <a:cxnLst>
              <a:cxn ang="0">
                <a:pos x="connsiteX0-1" y="connsiteY0-2"/>
              </a:cxn>
              <a:cxn ang="0">
                <a:pos x="connsiteX1-3" y="connsiteY1-4"/>
              </a:cxn>
              <a:cxn ang="0">
                <a:pos x="connsiteX2-5" y="connsiteY2-6"/>
              </a:cxn>
            </a:cxnLst>
            <a:rect l="l" t="t" r="r" b="b"/>
            <a:pathLst>
              <a:path w="2221865" h="2221865" stroke="0" extrusionOk="0">
                <a:moveTo>
                  <a:pt x="2136936" y="1536947"/>
                </a:moveTo>
                <a:cubicBezTo>
                  <a:pt x="1902109" y="2010156"/>
                  <a:pt x="1355106" y="2326485"/>
                  <a:pt x="886055" y="2198867"/>
                </a:cubicBezTo>
                <a:cubicBezTo>
                  <a:pt x="485860" y="2116611"/>
                  <a:pt x="-90597" y="1630621"/>
                  <a:pt x="110" y="1095262"/>
                </a:cubicBezTo>
                <a:cubicBezTo>
                  <a:pt x="186899" y="1087410"/>
                  <a:pt x="408858" y="1091192"/>
                  <a:pt x="577738" y="1103411"/>
                </a:cubicBezTo>
                <a:cubicBezTo>
                  <a:pt x="746618" y="1115630"/>
                  <a:pt x="942022" y="1129409"/>
                  <a:pt x="1110933" y="1110933"/>
                </a:cubicBezTo>
                <a:cubicBezTo>
                  <a:pt x="1353100" y="1199399"/>
                  <a:pt x="1370325" y="1208409"/>
                  <a:pt x="1603414" y="1315420"/>
                </a:cubicBezTo>
                <a:cubicBezTo>
                  <a:pt x="1836503" y="1422431"/>
                  <a:pt x="1990937" y="1449207"/>
                  <a:pt x="2136936" y="1536947"/>
                </a:cubicBezTo>
                <a:close/>
              </a:path>
              <a:path w="2221865" h="2221865" fill="none" extrusionOk="0">
                <a:moveTo>
                  <a:pt x="2136936" y="1536947"/>
                </a:moveTo>
                <a:cubicBezTo>
                  <a:pt x="1919631" y="1904992"/>
                  <a:pt x="1345226" y="2393660"/>
                  <a:pt x="886055" y="2198867"/>
                </a:cubicBezTo>
                <a:cubicBezTo>
                  <a:pt x="454279" y="2141387"/>
                  <a:pt x="23064" y="1635302"/>
                  <a:pt x="110" y="1095262"/>
                </a:cubicBezTo>
              </a:path>
            </a:pathLst>
          </a:custGeom>
          <a:ln w="34925" cap="rnd">
            <a:solidFill>
              <a:schemeClr val="accent2">
                <a:alpha val="60000"/>
              </a:schemeClr>
            </a:solidFill>
            <a:prstDash val="dash"/>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latin typeface="汉仪粗圆简" panose="02010600000101010101" charset="-122"/>
              <a:ea typeface="汉仪粗圆简" panose="02010600000101010101" charset="-122"/>
              <a:sym typeface="汉仪粗圆简" panose="02010600000101010101" charset="-122"/>
            </a:endParaRPr>
          </a:p>
        </p:txBody>
      </p:sp>
      <p:pic>
        <p:nvPicPr>
          <p:cNvPr id="21" name="图形 9"/>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4720273" y="2227263"/>
            <a:ext cx="372639" cy="319405"/>
          </a:xfrm>
          <a:prstGeom prst="rect">
            <a:avLst/>
          </a:prstGeom>
        </p:spPr>
      </p:pic>
      <p:pic>
        <p:nvPicPr>
          <p:cNvPr id="22" name="图形 11"/>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7069772" y="2188528"/>
            <a:ext cx="376023" cy="397510"/>
          </a:xfrm>
          <a:prstGeom prst="rect">
            <a:avLst/>
          </a:prstGeom>
        </p:spPr>
      </p:pic>
      <p:sp>
        <p:nvSpPr>
          <p:cNvPr id="3" name="动作按钮: 后退或前一项 2">
            <a:hlinkClick r:id="" action="ppaction://hlinkshowjump?jump=previousslide"/>
          </p:cNvPr>
          <p:cNvSpPr/>
          <p:nvPr/>
        </p:nvSpPr>
        <p:spPr>
          <a:xfrm>
            <a:off x="10775950" y="5796280"/>
            <a:ext cx="740410" cy="696595"/>
          </a:xfrm>
          <a:prstGeom prst="actionButtonBackPrevio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虚实融合教学场域</a:t>
            </a:r>
            <a:endParaRPr lang="zh-CN" altLang="en-US"/>
          </a:p>
        </p:txBody>
      </p:sp>
      <p:sp>
        <p:nvSpPr>
          <p:cNvPr id="11" name="Freeform 10"/>
          <p:cNvSpPr>
            <a:spLocks noEditPoints="1"/>
          </p:cNvSpPr>
          <p:nvPr>
            <p:custDataLst>
              <p:tags r:id="rId2"/>
            </p:custDataLst>
          </p:nvPr>
        </p:nvSpPr>
        <p:spPr bwMode="auto">
          <a:xfrm>
            <a:off x="2971165" y="3691890"/>
            <a:ext cx="2248535" cy="2240915"/>
          </a:xfrm>
          <a:custGeom>
            <a:avLst/>
            <a:gdLst>
              <a:gd name="T0" fmla="*/ 109 w 615"/>
              <a:gd name="T1" fmla="*/ 156 h 613"/>
              <a:gd name="T2" fmla="*/ 50 w 615"/>
              <a:gd name="T3" fmla="*/ 137 h 613"/>
              <a:gd name="T4" fmla="*/ 70 w 615"/>
              <a:gd name="T5" fmla="*/ 231 h 613"/>
              <a:gd name="T6" fmla="*/ 59 w 615"/>
              <a:gd name="T7" fmla="*/ 270 h 613"/>
              <a:gd name="T8" fmla="*/ 1 w 615"/>
              <a:gd name="T9" fmla="*/ 344 h 613"/>
              <a:gd name="T10" fmla="*/ 73 w 615"/>
              <a:gd name="T11" fmla="*/ 393 h 613"/>
              <a:gd name="T12" fmla="*/ 26 w 615"/>
              <a:gd name="T13" fmla="*/ 432 h 613"/>
              <a:gd name="T14" fmla="*/ 116 w 615"/>
              <a:gd name="T15" fmla="*/ 466 h 613"/>
              <a:gd name="T16" fmla="*/ 144 w 615"/>
              <a:gd name="T17" fmla="*/ 496 h 613"/>
              <a:gd name="T18" fmla="*/ 175 w 615"/>
              <a:gd name="T19" fmla="*/ 583 h 613"/>
              <a:gd name="T20" fmla="*/ 267 w 615"/>
              <a:gd name="T21" fmla="*/ 553 h 613"/>
              <a:gd name="T22" fmla="*/ 277 w 615"/>
              <a:gd name="T23" fmla="*/ 613 h 613"/>
              <a:gd name="T24" fmla="*/ 351 w 615"/>
              <a:gd name="T25" fmla="*/ 552 h 613"/>
              <a:gd name="T26" fmla="*/ 409 w 615"/>
              <a:gd name="T27" fmla="*/ 536 h 613"/>
              <a:gd name="T28" fmla="*/ 503 w 615"/>
              <a:gd name="T29" fmla="*/ 545 h 613"/>
              <a:gd name="T30" fmla="*/ 479 w 615"/>
              <a:gd name="T31" fmla="*/ 487 h 613"/>
              <a:gd name="T32" fmla="*/ 507 w 615"/>
              <a:gd name="T33" fmla="*/ 458 h 613"/>
              <a:gd name="T34" fmla="*/ 593 w 615"/>
              <a:gd name="T35" fmla="*/ 421 h 613"/>
              <a:gd name="T36" fmla="*/ 544 w 615"/>
              <a:gd name="T37" fmla="*/ 382 h 613"/>
              <a:gd name="T38" fmla="*/ 555 w 615"/>
              <a:gd name="T39" fmla="*/ 344 h 613"/>
              <a:gd name="T40" fmla="*/ 613 w 615"/>
              <a:gd name="T41" fmla="*/ 270 h 613"/>
              <a:gd name="T42" fmla="*/ 551 w 615"/>
              <a:gd name="T43" fmla="*/ 259 h 613"/>
              <a:gd name="T44" fmla="*/ 542 w 615"/>
              <a:gd name="T45" fmla="*/ 220 h 613"/>
              <a:gd name="T46" fmla="*/ 558 w 615"/>
              <a:gd name="T47" fmla="*/ 127 h 613"/>
              <a:gd name="T48" fmla="*/ 494 w 615"/>
              <a:gd name="T49" fmla="*/ 145 h 613"/>
              <a:gd name="T50" fmla="*/ 464 w 615"/>
              <a:gd name="T51" fmla="*/ 113 h 613"/>
              <a:gd name="T52" fmla="*/ 437 w 615"/>
              <a:gd name="T53" fmla="*/ 35 h 613"/>
              <a:gd name="T54" fmla="*/ 397 w 615"/>
              <a:gd name="T55" fmla="*/ 77 h 613"/>
              <a:gd name="T56" fmla="*/ 348 w 615"/>
              <a:gd name="T57" fmla="*/ 60 h 613"/>
              <a:gd name="T58" fmla="*/ 275 w 615"/>
              <a:gd name="T59" fmla="*/ 0 h 613"/>
              <a:gd name="T60" fmla="*/ 264 w 615"/>
              <a:gd name="T61" fmla="*/ 62 h 613"/>
              <a:gd name="T62" fmla="*/ 205 w 615"/>
              <a:gd name="T63" fmla="*/ 78 h 613"/>
              <a:gd name="T64" fmla="*/ 112 w 615"/>
              <a:gd name="T65" fmla="*/ 69 h 613"/>
              <a:gd name="T66" fmla="*/ 414 w 615"/>
              <a:gd name="T67" fmla="*/ 131 h 613"/>
              <a:gd name="T68" fmla="*/ 200 w 615"/>
              <a:gd name="T69" fmla="*/ 484 h 613"/>
              <a:gd name="T70" fmla="*/ 414 w 615"/>
              <a:gd name="T71" fmla="*/ 13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5" h="613">
                <a:moveTo>
                  <a:pt x="136" y="126"/>
                </a:moveTo>
                <a:cubicBezTo>
                  <a:pt x="126" y="135"/>
                  <a:pt x="117" y="145"/>
                  <a:pt x="109" y="156"/>
                </a:cubicBezTo>
                <a:cubicBezTo>
                  <a:pt x="108" y="155"/>
                  <a:pt x="108" y="155"/>
                  <a:pt x="108" y="155"/>
                </a:cubicBezTo>
                <a:cubicBezTo>
                  <a:pt x="50" y="137"/>
                  <a:pt x="50" y="137"/>
                  <a:pt x="50" y="137"/>
                </a:cubicBezTo>
                <a:cubicBezTo>
                  <a:pt x="21" y="192"/>
                  <a:pt x="21" y="192"/>
                  <a:pt x="21" y="192"/>
                </a:cubicBezTo>
                <a:cubicBezTo>
                  <a:pt x="70" y="231"/>
                  <a:pt x="70" y="231"/>
                  <a:pt x="70" y="231"/>
                </a:cubicBezTo>
                <a:cubicBezTo>
                  <a:pt x="66" y="244"/>
                  <a:pt x="63" y="257"/>
                  <a:pt x="61" y="270"/>
                </a:cubicBezTo>
                <a:cubicBezTo>
                  <a:pt x="59" y="270"/>
                  <a:pt x="59" y="270"/>
                  <a:pt x="59" y="270"/>
                </a:cubicBezTo>
                <a:cubicBezTo>
                  <a:pt x="0" y="281"/>
                  <a:pt x="0" y="281"/>
                  <a:pt x="0" y="281"/>
                </a:cubicBezTo>
                <a:cubicBezTo>
                  <a:pt x="1" y="344"/>
                  <a:pt x="1" y="344"/>
                  <a:pt x="1" y="344"/>
                </a:cubicBezTo>
                <a:cubicBezTo>
                  <a:pt x="62" y="354"/>
                  <a:pt x="62" y="354"/>
                  <a:pt x="62" y="354"/>
                </a:cubicBezTo>
                <a:cubicBezTo>
                  <a:pt x="65" y="367"/>
                  <a:pt x="69" y="380"/>
                  <a:pt x="73" y="393"/>
                </a:cubicBezTo>
                <a:cubicBezTo>
                  <a:pt x="72" y="394"/>
                  <a:pt x="72" y="394"/>
                  <a:pt x="72" y="394"/>
                </a:cubicBezTo>
                <a:cubicBezTo>
                  <a:pt x="26" y="432"/>
                  <a:pt x="26" y="432"/>
                  <a:pt x="26" y="432"/>
                </a:cubicBezTo>
                <a:cubicBezTo>
                  <a:pt x="57" y="486"/>
                  <a:pt x="57" y="486"/>
                  <a:pt x="57" y="486"/>
                </a:cubicBezTo>
                <a:cubicBezTo>
                  <a:pt x="116" y="466"/>
                  <a:pt x="116" y="466"/>
                  <a:pt x="116" y="466"/>
                </a:cubicBezTo>
                <a:cubicBezTo>
                  <a:pt x="124" y="477"/>
                  <a:pt x="128" y="483"/>
                  <a:pt x="144" y="495"/>
                </a:cubicBezTo>
                <a:cubicBezTo>
                  <a:pt x="144" y="496"/>
                  <a:pt x="144" y="496"/>
                  <a:pt x="144" y="496"/>
                </a:cubicBezTo>
                <a:cubicBezTo>
                  <a:pt x="122" y="551"/>
                  <a:pt x="122" y="551"/>
                  <a:pt x="122" y="551"/>
                </a:cubicBezTo>
                <a:cubicBezTo>
                  <a:pt x="175" y="583"/>
                  <a:pt x="175" y="583"/>
                  <a:pt x="175" y="583"/>
                </a:cubicBezTo>
                <a:cubicBezTo>
                  <a:pt x="216" y="538"/>
                  <a:pt x="216" y="538"/>
                  <a:pt x="216" y="538"/>
                </a:cubicBezTo>
                <a:cubicBezTo>
                  <a:pt x="233" y="545"/>
                  <a:pt x="249" y="550"/>
                  <a:pt x="267" y="553"/>
                </a:cubicBezTo>
                <a:cubicBezTo>
                  <a:pt x="266" y="554"/>
                  <a:pt x="266" y="554"/>
                  <a:pt x="266" y="554"/>
                </a:cubicBezTo>
                <a:cubicBezTo>
                  <a:pt x="277" y="613"/>
                  <a:pt x="277" y="613"/>
                  <a:pt x="277" y="613"/>
                </a:cubicBezTo>
                <a:cubicBezTo>
                  <a:pt x="339" y="613"/>
                  <a:pt x="339" y="613"/>
                  <a:pt x="339" y="613"/>
                </a:cubicBezTo>
                <a:cubicBezTo>
                  <a:pt x="351" y="552"/>
                  <a:pt x="351" y="552"/>
                  <a:pt x="351" y="552"/>
                </a:cubicBezTo>
                <a:cubicBezTo>
                  <a:pt x="371" y="549"/>
                  <a:pt x="390" y="543"/>
                  <a:pt x="409" y="534"/>
                </a:cubicBezTo>
                <a:cubicBezTo>
                  <a:pt x="409" y="536"/>
                  <a:pt x="409" y="536"/>
                  <a:pt x="409" y="536"/>
                </a:cubicBezTo>
                <a:cubicBezTo>
                  <a:pt x="451" y="579"/>
                  <a:pt x="451" y="579"/>
                  <a:pt x="451" y="579"/>
                </a:cubicBezTo>
                <a:cubicBezTo>
                  <a:pt x="503" y="545"/>
                  <a:pt x="503" y="545"/>
                  <a:pt x="503" y="545"/>
                </a:cubicBezTo>
                <a:cubicBezTo>
                  <a:pt x="479" y="487"/>
                  <a:pt x="479" y="487"/>
                  <a:pt x="479" y="487"/>
                </a:cubicBezTo>
                <a:cubicBezTo>
                  <a:pt x="479" y="487"/>
                  <a:pt x="479" y="487"/>
                  <a:pt x="479" y="487"/>
                </a:cubicBezTo>
                <a:cubicBezTo>
                  <a:pt x="488" y="478"/>
                  <a:pt x="497" y="468"/>
                  <a:pt x="506" y="458"/>
                </a:cubicBezTo>
                <a:cubicBezTo>
                  <a:pt x="507" y="458"/>
                  <a:pt x="507" y="458"/>
                  <a:pt x="507" y="458"/>
                </a:cubicBezTo>
                <a:cubicBezTo>
                  <a:pt x="565" y="477"/>
                  <a:pt x="565" y="477"/>
                  <a:pt x="565" y="477"/>
                </a:cubicBezTo>
                <a:cubicBezTo>
                  <a:pt x="593" y="421"/>
                  <a:pt x="593" y="421"/>
                  <a:pt x="593" y="421"/>
                </a:cubicBezTo>
                <a:cubicBezTo>
                  <a:pt x="545" y="382"/>
                  <a:pt x="545" y="382"/>
                  <a:pt x="545" y="382"/>
                </a:cubicBezTo>
                <a:cubicBezTo>
                  <a:pt x="544" y="382"/>
                  <a:pt x="544" y="382"/>
                  <a:pt x="544" y="382"/>
                </a:cubicBezTo>
                <a:cubicBezTo>
                  <a:pt x="548" y="370"/>
                  <a:pt x="551" y="357"/>
                  <a:pt x="553" y="344"/>
                </a:cubicBezTo>
                <a:cubicBezTo>
                  <a:pt x="555" y="344"/>
                  <a:pt x="555" y="344"/>
                  <a:pt x="555" y="344"/>
                </a:cubicBezTo>
                <a:cubicBezTo>
                  <a:pt x="615" y="332"/>
                  <a:pt x="615" y="332"/>
                  <a:pt x="615" y="332"/>
                </a:cubicBezTo>
                <a:cubicBezTo>
                  <a:pt x="613" y="270"/>
                  <a:pt x="613" y="270"/>
                  <a:pt x="613" y="270"/>
                </a:cubicBezTo>
                <a:cubicBezTo>
                  <a:pt x="552" y="259"/>
                  <a:pt x="552" y="259"/>
                  <a:pt x="552" y="259"/>
                </a:cubicBezTo>
                <a:cubicBezTo>
                  <a:pt x="551" y="259"/>
                  <a:pt x="551" y="259"/>
                  <a:pt x="551" y="259"/>
                </a:cubicBezTo>
                <a:cubicBezTo>
                  <a:pt x="548" y="246"/>
                  <a:pt x="545" y="233"/>
                  <a:pt x="540" y="221"/>
                </a:cubicBezTo>
                <a:cubicBezTo>
                  <a:pt x="542" y="220"/>
                  <a:pt x="542" y="220"/>
                  <a:pt x="542" y="220"/>
                </a:cubicBezTo>
                <a:cubicBezTo>
                  <a:pt x="589" y="181"/>
                  <a:pt x="589" y="181"/>
                  <a:pt x="589" y="181"/>
                </a:cubicBezTo>
                <a:cubicBezTo>
                  <a:pt x="558" y="127"/>
                  <a:pt x="558" y="127"/>
                  <a:pt x="558" y="127"/>
                </a:cubicBezTo>
                <a:cubicBezTo>
                  <a:pt x="499" y="147"/>
                  <a:pt x="499" y="147"/>
                  <a:pt x="499" y="147"/>
                </a:cubicBezTo>
                <a:cubicBezTo>
                  <a:pt x="494" y="145"/>
                  <a:pt x="494" y="145"/>
                  <a:pt x="494" y="145"/>
                </a:cubicBezTo>
                <a:cubicBezTo>
                  <a:pt x="486" y="135"/>
                  <a:pt x="479" y="127"/>
                  <a:pt x="463" y="115"/>
                </a:cubicBezTo>
                <a:cubicBezTo>
                  <a:pt x="464" y="113"/>
                  <a:pt x="464" y="113"/>
                  <a:pt x="464" y="113"/>
                </a:cubicBezTo>
                <a:cubicBezTo>
                  <a:pt x="490" y="68"/>
                  <a:pt x="490" y="68"/>
                  <a:pt x="490" y="68"/>
                </a:cubicBezTo>
                <a:cubicBezTo>
                  <a:pt x="437" y="35"/>
                  <a:pt x="437" y="35"/>
                  <a:pt x="437" y="35"/>
                </a:cubicBezTo>
                <a:cubicBezTo>
                  <a:pt x="396" y="78"/>
                  <a:pt x="396" y="78"/>
                  <a:pt x="396" y="78"/>
                </a:cubicBezTo>
                <a:cubicBezTo>
                  <a:pt x="397" y="77"/>
                  <a:pt x="397" y="77"/>
                  <a:pt x="397" y="77"/>
                </a:cubicBezTo>
                <a:cubicBezTo>
                  <a:pt x="381" y="71"/>
                  <a:pt x="365" y="65"/>
                  <a:pt x="348" y="62"/>
                </a:cubicBezTo>
                <a:cubicBezTo>
                  <a:pt x="348" y="60"/>
                  <a:pt x="348" y="60"/>
                  <a:pt x="348" y="60"/>
                </a:cubicBezTo>
                <a:cubicBezTo>
                  <a:pt x="337" y="0"/>
                  <a:pt x="337" y="0"/>
                  <a:pt x="337" y="0"/>
                </a:cubicBezTo>
                <a:cubicBezTo>
                  <a:pt x="275" y="0"/>
                  <a:pt x="275" y="0"/>
                  <a:pt x="275" y="0"/>
                </a:cubicBezTo>
                <a:cubicBezTo>
                  <a:pt x="264" y="62"/>
                  <a:pt x="264" y="62"/>
                  <a:pt x="264" y="62"/>
                </a:cubicBezTo>
                <a:cubicBezTo>
                  <a:pt x="264" y="62"/>
                  <a:pt x="264" y="62"/>
                  <a:pt x="264" y="62"/>
                </a:cubicBezTo>
                <a:cubicBezTo>
                  <a:pt x="244" y="66"/>
                  <a:pt x="225" y="71"/>
                  <a:pt x="206" y="79"/>
                </a:cubicBezTo>
                <a:cubicBezTo>
                  <a:pt x="205" y="78"/>
                  <a:pt x="205" y="78"/>
                  <a:pt x="205" y="78"/>
                </a:cubicBezTo>
                <a:cubicBezTo>
                  <a:pt x="163" y="34"/>
                  <a:pt x="163" y="34"/>
                  <a:pt x="163" y="34"/>
                </a:cubicBezTo>
                <a:cubicBezTo>
                  <a:pt x="112" y="69"/>
                  <a:pt x="112" y="69"/>
                  <a:pt x="112" y="69"/>
                </a:cubicBezTo>
                <a:cubicBezTo>
                  <a:pt x="136" y="126"/>
                  <a:pt x="136" y="126"/>
                  <a:pt x="136" y="126"/>
                </a:cubicBezTo>
                <a:close/>
                <a:moveTo>
                  <a:pt x="414" y="131"/>
                </a:moveTo>
                <a:cubicBezTo>
                  <a:pt x="512" y="190"/>
                  <a:pt x="543" y="317"/>
                  <a:pt x="483" y="414"/>
                </a:cubicBezTo>
                <a:cubicBezTo>
                  <a:pt x="424" y="512"/>
                  <a:pt x="297" y="543"/>
                  <a:pt x="200" y="484"/>
                </a:cubicBezTo>
                <a:cubicBezTo>
                  <a:pt x="102" y="425"/>
                  <a:pt x="71" y="298"/>
                  <a:pt x="130" y="200"/>
                </a:cubicBezTo>
                <a:cubicBezTo>
                  <a:pt x="189" y="102"/>
                  <a:pt x="317" y="71"/>
                  <a:pt x="414" y="131"/>
                </a:cubicBezTo>
                <a:close/>
              </a:path>
            </a:pathLst>
          </a:custGeom>
          <a:solidFill>
            <a:schemeClr val="accent1"/>
          </a:solidFill>
          <a:ln>
            <a:noFill/>
          </a:ln>
        </p:spPr>
        <p:txBody>
          <a:bodyPr vert="horz" wrap="square" lIns="91440" tIns="45720" rIns="91440" bIns="45720" numCol="1" anchor="t" anchorCtr="0" compatLnSpc="1"/>
          <a:lstStyle/>
          <a:p>
            <a:endParaRPr lang="en-US">
              <a:solidFill>
                <a:schemeClr val="accent1"/>
              </a:solidFill>
            </a:endParaRPr>
          </a:p>
        </p:txBody>
      </p:sp>
      <p:sp>
        <p:nvSpPr>
          <p:cNvPr id="6" name="环形箭头 5"/>
          <p:cNvSpPr/>
          <p:nvPr>
            <p:custDataLst>
              <p:tags r:id="rId3"/>
            </p:custDataLst>
          </p:nvPr>
        </p:nvSpPr>
        <p:spPr>
          <a:xfrm>
            <a:off x="2170430" y="1423670"/>
            <a:ext cx="2428240" cy="2428240"/>
          </a:xfrm>
          <a:prstGeom prst="circularArrow">
            <a:avLst>
              <a:gd name="adj1" fmla="val 5781"/>
              <a:gd name="adj2" fmla="val 579983"/>
              <a:gd name="adj3" fmla="val 15894856"/>
              <a:gd name="adj4" fmla="val 11562717"/>
              <a:gd name="adj5" fmla="val 5674"/>
            </a:avLst>
          </a:prstGeom>
          <a:solidFill>
            <a:schemeClr val="accent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15" name="Freeform 15"/>
          <p:cNvSpPr>
            <a:spLocks noEditPoints="1"/>
          </p:cNvSpPr>
          <p:nvPr>
            <p:custDataLst>
              <p:tags r:id="rId4"/>
            </p:custDataLst>
          </p:nvPr>
        </p:nvSpPr>
        <p:spPr bwMode="auto">
          <a:xfrm>
            <a:off x="2626995" y="1881505"/>
            <a:ext cx="1514475" cy="1514475"/>
          </a:xfrm>
          <a:custGeom>
            <a:avLst/>
            <a:gdLst>
              <a:gd name="T0" fmla="*/ 57 w 325"/>
              <a:gd name="T1" fmla="*/ 82 h 325"/>
              <a:gd name="T2" fmla="*/ 26 w 325"/>
              <a:gd name="T3" fmla="*/ 72 h 325"/>
              <a:gd name="T4" fmla="*/ 37 w 325"/>
              <a:gd name="T5" fmla="*/ 122 h 325"/>
              <a:gd name="T6" fmla="*/ 31 w 325"/>
              <a:gd name="T7" fmla="*/ 143 h 325"/>
              <a:gd name="T8" fmla="*/ 0 w 325"/>
              <a:gd name="T9" fmla="*/ 182 h 325"/>
              <a:gd name="T10" fmla="*/ 38 w 325"/>
              <a:gd name="T11" fmla="*/ 208 h 325"/>
              <a:gd name="T12" fmla="*/ 13 w 325"/>
              <a:gd name="T13" fmla="*/ 229 h 325"/>
              <a:gd name="T14" fmla="*/ 61 w 325"/>
              <a:gd name="T15" fmla="*/ 247 h 325"/>
              <a:gd name="T16" fmla="*/ 76 w 325"/>
              <a:gd name="T17" fmla="*/ 263 h 325"/>
              <a:gd name="T18" fmla="*/ 92 w 325"/>
              <a:gd name="T19" fmla="*/ 309 h 325"/>
              <a:gd name="T20" fmla="*/ 141 w 325"/>
              <a:gd name="T21" fmla="*/ 292 h 325"/>
              <a:gd name="T22" fmla="*/ 147 w 325"/>
              <a:gd name="T23" fmla="*/ 325 h 325"/>
              <a:gd name="T24" fmla="*/ 186 w 325"/>
              <a:gd name="T25" fmla="*/ 292 h 325"/>
              <a:gd name="T26" fmla="*/ 217 w 325"/>
              <a:gd name="T27" fmla="*/ 283 h 325"/>
              <a:gd name="T28" fmla="*/ 266 w 325"/>
              <a:gd name="T29" fmla="*/ 288 h 325"/>
              <a:gd name="T30" fmla="*/ 253 w 325"/>
              <a:gd name="T31" fmla="*/ 258 h 325"/>
              <a:gd name="T32" fmla="*/ 268 w 325"/>
              <a:gd name="T33" fmla="*/ 242 h 325"/>
              <a:gd name="T34" fmla="*/ 314 w 325"/>
              <a:gd name="T35" fmla="*/ 223 h 325"/>
              <a:gd name="T36" fmla="*/ 288 w 325"/>
              <a:gd name="T37" fmla="*/ 202 h 325"/>
              <a:gd name="T38" fmla="*/ 294 w 325"/>
              <a:gd name="T39" fmla="*/ 182 h 325"/>
              <a:gd name="T40" fmla="*/ 325 w 325"/>
              <a:gd name="T41" fmla="*/ 143 h 325"/>
              <a:gd name="T42" fmla="*/ 292 w 325"/>
              <a:gd name="T43" fmla="*/ 137 h 325"/>
              <a:gd name="T44" fmla="*/ 287 w 325"/>
              <a:gd name="T45" fmla="*/ 116 h 325"/>
              <a:gd name="T46" fmla="*/ 295 w 325"/>
              <a:gd name="T47" fmla="*/ 67 h 325"/>
              <a:gd name="T48" fmla="*/ 262 w 325"/>
              <a:gd name="T49" fmla="*/ 77 h 325"/>
              <a:gd name="T50" fmla="*/ 246 w 325"/>
              <a:gd name="T51" fmla="*/ 59 h 325"/>
              <a:gd name="T52" fmla="*/ 231 w 325"/>
              <a:gd name="T53" fmla="*/ 18 h 325"/>
              <a:gd name="T54" fmla="*/ 210 w 325"/>
              <a:gd name="T55" fmla="*/ 41 h 325"/>
              <a:gd name="T56" fmla="*/ 184 w 325"/>
              <a:gd name="T57" fmla="*/ 31 h 325"/>
              <a:gd name="T58" fmla="*/ 146 w 325"/>
              <a:gd name="T59" fmla="*/ 0 h 325"/>
              <a:gd name="T60" fmla="*/ 139 w 325"/>
              <a:gd name="T61" fmla="*/ 33 h 325"/>
              <a:gd name="T62" fmla="*/ 108 w 325"/>
              <a:gd name="T63" fmla="*/ 41 h 325"/>
              <a:gd name="T64" fmla="*/ 59 w 325"/>
              <a:gd name="T65" fmla="*/ 36 h 325"/>
              <a:gd name="T66" fmla="*/ 72 w 325"/>
              <a:gd name="T67" fmla="*/ 67 h 325"/>
              <a:gd name="T68" fmla="*/ 256 w 325"/>
              <a:gd name="T69" fmla="*/ 219 h 325"/>
              <a:gd name="T70" fmla="*/ 69 w 325"/>
              <a:gd name="T71" fmla="*/ 10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325">
                <a:moveTo>
                  <a:pt x="72" y="67"/>
                </a:moveTo>
                <a:cubicBezTo>
                  <a:pt x="67" y="71"/>
                  <a:pt x="62" y="77"/>
                  <a:pt x="57" y="82"/>
                </a:cubicBezTo>
                <a:cubicBezTo>
                  <a:pt x="57" y="82"/>
                  <a:pt x="57" y="82"/>
                  <a:pt x="57" y="82"/>
                </a:cubicBezTo>
                <a:cubicBezTo>
                  <a:pt x="26" y="72"/>
                  <a:pt x="26" y="72"/>
                  <a:pt x="26" y="72"/>
                </a:cubicBezTo>
                <a:cubicBezTo>
                  <a:pt x="11" y="101"/>
                  <a:pt x="11" y="101"/>
                  <a:pt x="11" y="101"/>
                </a:cubicBezTo>
                <a:cubicBezTo>
                  <a:pt x="37" y="122"/>
                  <a:pt x="37" y="122"/>
                  <a:pt x="37" y="122"/>
                </a:cubicBezTo>
                <a:cubicBezTo>
                  <a:pt x="35" y="129"/>
                  <a:pt x="33" y="136"/>
                  <a:pt x="32" y="143"/>
                </a:cubicBezTo>
                <a:cubicBezTo>
                  <a:pt x="31" y="143"/>
                  <a:pt x="31" y="143"/>
                  <a:pt x="31" y="143"/>
                </a:cubicBezTo>
                <a:cubicBezTo>
                  <a:pt x="0" y="149"/>
                  <a:pt x="0" y="149"/>
                  <a:pt x="0" y="149"/>
                </a:cubicBezTo>
                <a:cubicBezTo>
                  <a:pt x="0" y="182"/>
                  <a:pt x="0" y="182"/>
                  <a:pt x="0" y="182"/>
                </a:cubicBezTo>
                <a:cubicBezTo>
                  <a:pt x="33" y="187"/>
                  <a:pt x="33" y="187"/>
                  <a:pt x="33" y="187"/>
                </a:cubicBezTo>
                <a:cubicBezTo>
                  <a:pt x="34" y="194"/>
                  <a:pt x="36" y="201"/>
                  <a:pt x="38" y="208"/>
                </a:cubicBezTo>
                <a:cubicBezTo>
                  <a:pt x="38" y="208"/>
                  <a:pt x="38" y="208"/>
                  <a:pt x="38" y="208"/>
                </a:cubicBezTo>
                <a:cubicBezTo>
                  <a:pt x="13" y="229"/>
                  <a:pt x="13" y="229"/>
                  <a:pt x="13" y="229"/>
                </a:cubicBezTo>
                <a:cubicBezTo>
                  <a:pt x="30" y="257"/>
                  <a:pt x="30" y="257"/>
                  <a:pt x="30" y="257"/>
                </a:cubicBezTo>
                <a:cubicBezTo>
                  <a:pt x="61" y="247"/>
                  <a:pt x="61" y="247"/>
                  <a:pt x="61" y="247"/>
                </a:cubicBezTo>
                <a:cubicBezTo>
                  <a:pt x="66" y="252"/>
                  <a:pt x="68" y="256"/>
                  <a:pt x="76" y="262"/>
                </a:cubicBezTo>
                <a:cubicBezTo>
                  <a:pt x="76" y="263"/>
                  <a:pt x="76" y="263"/>
                  <a:pt x="76" y="263"/>
                </a:cubicBezTo>
                <a:cubicBezTo>
                  <a:pt x="64" y="292"/>
                  <a:pt x="64" y="292"/>
                  <a:pt x="64" y="292"/>
                </a:cubicBezTo>
                <a:cubicBezTo>
                  <a:pt x="92" y="309"/>
                  <a:pt x="92" y="309"/>
                  <a:pt x="92" y="309"/>
                </a:cubicBezTo>
                <a:cubicBezTo>
                  <a:pt x="114" y="285"/>
                  <a:pt x="114" y="285"/>
                  <a:pt x="114" y="285"/>
                </a:cubicBezTo>
                <a:cubicBezTo>
                  <a:pt x="123" y="288"/>
                  <a:pt x="132" y="291"/>
                  <a:pt x="141" y="292"/>
                </a:cubicBezTo>
                <a:cubicBezTo>
                  <a:pt x="141" y="293"/>
                  <a:pt x="141" y="293"/>
                  <a:pt x="141" y="293"/>
                </a:cubicBezTo>
                <a:cubicBezTo>
                  <a:pt x="147" y="325"/>
                  <a:pt x="147" y="325"/>
                  <a:pt x="147" y="325"/>
                </a:cubicBezTo>
                <a:cubicBezTo>
                  <a:pt x="179" y="324"/>
                  <a:pt x="179" y="324"/>
                  <a:pt x="179" y="324"/>
                </a:cubicBezTo>
                <a:cubicBezTo>
                  <a:pt x="186" y="292"/>
                  <a:pt x="186" y="292"/>
                  <a:pt x="186" y="292"/>
                </a:cubicBezTo>
                <a:cubicBezTo>
                  <a:pt x="196" y="290"/>
                  <a:pt x="206" y="287"/>
                  <a:pt x="216" y="283"/>
                </a:cubicBezTo>
                <a:cubicBezTo>
                  <a:pt x="217" y="283"/>
                  <a:pt x="217" y="283"/>
                  <a:pt x="217" y="283"/>
                </a:cubicBezTo>
                <a:cubicBezTo>
                  <a:pt x="239" y="307"/>
                  <a:pt x="239" y="307"/>
                  <a:pt x="239" y="307"/>
                </a:cubicBezTo>
                <a:cubicBezTo>
                  <a:pt x="266" y="288"/>
                  <a:pt x="266" y="288"/>
                  <a:pt x="266" y="288"/>
                </a:cubicBezTo>
                <a:cubicBezTo>
                  <a:pt x="253" y="258"/>
                  <a:pt x="253" y="258"/>
                  <a:pt x="253" y="258"/>
                </a:cubicBezTo>
                <a:cubicBezTo>
                  <a:pt x="253" y="258"/>
                  <a:pt x="253" y="258"/>
                  <a:pt x="253" y="258"/>
                </a:cubicBezTo>
                <a:cubicBezTo>
                  <a:pt x="258" y="253"/>
                  <a:pt x="263" y="248"/>
                  <a:pt x="268" y="242"/>
                </a:cubicBezTo>
                <a:cubicBezTo>
                  <a:pt x="268" y="242"/>
                  <a:pt x="268" y="242"/>
                  <a:pt x="268" y="242"/>
                </a:cubicBezTo>
                <a:cubicBezTo>
                  <a:pt x="299" y="252"/>
                  <a:pt x="299" y="252"/>
                  <a:pt x="299" y="252"/>
                </a:cubicBezTo>
                <a:cubicBezTo>
                  <a:pt x="314" y="223"/>
                  <a:pt x="314" y="223"/>
                  <a:pt x="314" y="223"/>
                </a:cubicBezTo>
                <a:cubicBezTo>
                  <a:pt x="288" y="202"/>
                  <a:pt x="288" y="202"/>
                  <a:pt x="288" y="202"/>
                </a:cubicBezTo>
                <a:cubicBezTo>
                  <a:pt x="288" y="202"/>
                  <a:pt x="288" y="202"/>
                  <a:pt x="288" y="202"/>
                </a:cubicBezTo>
                <a:cubicBezTo>
                  <a:pt x="290" y="195"/>
                  <a:pt x="292" y="189"/>
                  <a:pt x="293" y="182"/>
                </a:cubicBezTo>
                <a:cubicBezTo>
                  <a:pt x="294" y="182"/>
                  <a:pt x="294" y="182"/>
                  <a:pt x="294" y="182"/>
                </a:cubicBezTo>
                <a:cubicBezTo>
                  <a:pt x="325" y="175"/>
                  <a:pt x="325" y="175"/>
                  <a:pt x="325" y="175"/>
                </a:cubicBezTo>
                <a:cubicBezTo>
                  <a:pt x="325" y="143"/>
                  <a:pt x="325" y="143"/>
                  <a:pt x="325" y="143"/>
                </a:cubicBezTo>
                <a:cubicBezTo>
                  <a:pt x="292" y="137"/>
                  <a:pt x="292" y="137"/>
                  <a:pt x="292" y="137"/>
                </a:cubicBezTo>
                <a:cubicBezTo>
                  <a:pt x="292" y="137"/>
                  <a:pt x="292" y="137"/>
                  <a:pt x="292" y="137"/>
                </a:cubicBezTo>
                <a:cubicBezTo>
                  <a:pt x="290" y="130"/>
                  <a:pt x="288" y="123"/>
                  <a:pt x="286" y="117"/>
                </a:cubicBezTo>
                <a:cubicBezTo>
                  <a:pt x="287" y="116"/>
                  <a:pt x="287" y="116"/>
                  <a:pt x="287" y="116"/>
                </a:cubicBezTo>
                <a:cubicBezTo>
                  <a:pt x="312" y="96"/>
                  <a:pt x="312" y="96"/>
                  <a:pt x="312" y="96"/>
                </a:cubicBezTo>
                <a:cubicBezTo>
                  <a:pt x="295" y="67"/>
                  <a:pt x="295" y="67"/>
                  <a:pt x="295" y="67"/>
                </a:cubicBezTo>
                <a:cubicBezTo>
                  <a:pt x="264" y="78"/>
                  <a:pt x="264" y="78"/>
                  <a:pt x="264" y="78"/>
                </a:cubicBezTo>
                <a:cubicBezTo>
                  <a:pt x="262" y="77"/>
                  <a:pt x="262" y="77"/>
                  <a:pt x="262" y="77"/>
                </a:cubicBezTo>
                <a:cubicBezTo>
                  <a:pt x="257" y="71"/>
                  <a:pt x="253" y="67"/>
                  <a:pt x="245" y="61"/>
                </a:cubicBezTo>
                <a:cubicBezTo>
                  <a:pt x="246" y="59"/>
                  <a:pt x="246" y="59"/>
                  <a:pt x="246" y="59"/>
                </a:cubicBezTo>
                <a:cubicBezTo>
                  <a:pt x="259" y="36"/>
                  <a:pt x="259" y="36"/>
                  <a:pt x="259" y="36"/>
                </a:cubicBezTo>
                <a:cubicBezTo>
                  <a:pt x="231" y="18"/>
                  <a:pt x="231" y="18"/>
                  <a:pt x="231" y="18"/>
                </a:cubicBezTo>
                <a:cubicBezTo>
                  <a:pt x="210" y="41"/>
                  <a:pt x="210" y="41"/>
                  <a:pt x="210" y="41"/>
                </a:cubicBezTo>
                <a:cubicBezTo>
                  <a:pt x="210" y="41"/>
                  <a:pt x="210" y="41"/>
                  <a:pt x="210" y="41"/>
                </a:cubicBezTo>
                <a:cubicBezTo>
                  <a:pt x="201" y="37"/>
                  <a:pt x="193" y="34"/>
                  <a:pt x="184" y="33"/>
                </a:cubicBezTo>
                <a:cubicBezTo>
                  <a:pt x="184" y="31"/>
                  <a:pt x="184" y="31"/>
                  <a:pt x="184" y="31"/>
                </a:cubicBezTo>
                <a:cubicBezTo>
                  <a:pt x="178" y="0"/>
                  <a:pt x="178" y="0"/>
                  <a:pt x="178" y="0"/>
                </a:cubicBezTo>
                <a:cubicBezTo>
                  <a:pt x="146" y="0"/>
                  <a:pt x="146" y="0"/>
                  <a:pt x="146" y="0"/>
                </a:cubicBezTo>
                <a:cubicBezTo>
                  <a:pt x="139" y="32"/>
                  <a:pt x="139" y="32"/>
                  <a:pt x="139" y="32"/>
                </a:cubicBezTo>
                <a:cubicBezTo>
                  <a:pt x="139" y="33"/>
                  <a:pt x="139" y="33"/>
                  <a:pt x="139" y="33"/>
                </a:cubicBezTo>
                <a:cubicBezTo>
                  <a:pt x="129" y="34"/>
                  <a:pt x="119" y="37"/>
                  <a:pt x="109" y="42"/>
                </a:cubicBezTo>
                <a:cubicBezTo>
                  <a:pt x="108" y="41"/>
                  <a:pt x="108" y="41"/>
                  <a:pt x="108" y="41"/>
                </a:cubicBezTo>
                <a:cubicBezTo>
                  <a:pt x="86" y="18"/>
                  <a:pt x="86" y="18"/>
                  <a:pt x="86" y="18"/>
                </a:cubicBezTo>
                <a:cubicBezTo>
                  <a:pt x="59" y="36"/>
                  <a:pt x="59" y="36"/>
                  <a:pt x="59" y="36"/>
                </a:cubicBezTo>
                <a:cubicBezTo>
                  <a:pt x="72" y="66"/>
                  <a:pt x="72" y="66"/>
                  <a:pt x="72" y="66"/>
                </a:cubicBezTo>
                <a:lnTo>
                  <a:pt x="72" y="67"/>
                </a:lnTo>
                <a:close/>
                <a:moveTo>
                  <a:pt x="219" y="69"/>
                </a:moveTo>
                <a:cubicBezTo>
                  <a:pt x="271" y="100"/>
                  <a:pt x="287" y="167"/>
                  <a:pt x="256" y="219"/>
                </a:cubicBezTo>
                <a:cubicBezTo>
                  <a:pt x="224" y="271"/>
                  <a:pt x="157" y="287"/>
                  <a:pt x="106" y="256"/>
                </a:cubicBezTo>
                <a:cubicBezTo>
                  <a:pt x="54" y="225"/>
                  <a:pt x="37" y="157"/>
                  <a:pt x="69" y="106"/>
                </a:cubicBezTo>
                <a:cubicBezTo>
                  <a:pt x="100" y="54"/>
                  <a:pt x="167" y="38"/>
                  <a:pt x="219" y="69"/>
                </a:cubicBezTo>
                <a:close/>
              </a:path>
            </a:pathLst>
          </a:custGeom>
          <a:solidFill>
            <a:schemeClr val="accent1">
              <a:alpha val="60000"/>
            </a:schemeClr>
          </a:solidFill>
          <a:ln>
            <a:noFill/>
          </a:ln>
        </p:spPr>
        <p:txBody>
          <a:bodyPr vert="horz" wrap="square" lIns="91440" tIns="45720" rIns="91440" bIns="45720" numCol="1" anchor="t" anchorCtr="0" compatLnSpc="1"/>
          <a:lstStyle/>
          <a:p>
            <a:endParaRPr lang="en-US">
              <a:solidFill>
                <a:schemeClr val="accent1"/>
              </a:solidFill>
            </a:endParaRPr>
          </a:p>
        </p:txBody>
      </p:sp>
      <p:sp>
        <p:nvSpPr>
          <p:cNvPr id="13" name="Freeform 12"/>
          <p:cNvSpPr>
            <a:spLocks noEditPoints="1"/>
          </p:cNvSpPr>
          <p:nvPr>
            <p:custDataLst>
              <p:tags r:id="rId5"/>
            </p:custDataLst>
          </p:nvPr>
        </p:nvSpPr>
        <p:spPr bwMode="auto">
          <a:xfrm>
            <a:off x="1241425" y="3044190"/>
            <a:ext cx="1829435" cy="1828165"/>
          </a:xfrm>
          <a:custGeom>
            <a:avLst/>
            <a:gdLst>
              <a:gd name="T0" fmla="*/ 97 w 547"/>
              <a:gd name="T1" fmla="*/ 139 h 547"/>
              <a:gd name="T2" fmla="*/ 44 w 547"/>
              <a:gd name="T3" fmla="*/ 122 h 547"/>
              <a:gd name="T4" fmla="*/ 62 w 547"/>
              <a:gd name="T5" fmla="*/ 206 h 547"/>
              <a:gd name="T6" fmla="*/ 52 w 547"/>
              <a:gd name="T7" fmla="*/ 240 h 547"/>
              <a:gd name="T8" fmla="*/ 1 w 547"/>
              <a:gd name="T9" fmla="*/ 306 h 547"/>
              <a:gd name="T10" fmla="*/ 65 w 547"/>
              <a:gd name="T11" fmla="*/ 350 h 547"/>
              <a:gd name="T12" fmla="*/ 23 w 547"/>
              <a:gd name="T13" fmla="*/ 385 h 547"/>
              <a:gd name="T14" fmla="*/ 103 w 547"/>
              <a:gd name="T15" fmla="*/ 416 h 547"/>
              <a:gd name="T16" fmla="*/ 128 w 547"/>
              <a:gd name="T17" fmla="*/ 442 h 547"/>
              <a:gd name="T18" fmla="*/ 155 w 547"/>
              <a:gd name="T19" fmla="*/ 520 h 547"/>
              <a:gd name="T20" fmla="*/ 237 w 547"/>
              <a:gd name="T21" fmla="*/ 492 h 547"/>
              <a:gd name="T22" fmla="*/ 247 w 547"/>
              <a:gd name="T23" fmla="*/ 547 h 547"/>
              <a:gd name="T24" fmla="*/ 312 w 547"/>
              <a:gd name="T25" fmla="*/ 492 h 547"/>
              <a:gd name="T26" fmla="*/ 364 w 547"/>
              <a:gd name="T27" fmla="*/ 477 h 547"/>
              <a:gd name="T28" fmla="*/ 448 w 547"/>
              <a:gd name="T29" fmla="*/ 486 h 547"/>
              <a:gd name="T30" fmla="*/ 426 w 547"/>
              <a:gd name="T31" fmla="*/ 434 h 547"/>
              <a:gd name="T32" fmla="*/ 451 w 547"/>
              <a:gd name="T33" fmla="*/ 408 h 547"/>
              <a:gd name="T34" fmla="*/ 528 w 547"/>
              <a:gd name="T35" fmla="*/ 376 h 547"/>
              <a:gd name="T36" fmla="*/ 484 w 547"/>
              <a:gd name="T37" fmla="*/ 341 h 547"/>
              <a:gd name="T38" fmla="*/ 494 w 547"/>
              <a:gd name="T39" fmla="*/ 306 h 547"/>
              <a:gd name="T40" fmla="*/ 546 w 547"/>
              <a:gd name="T41" fmla="*/ 240 h 547"/>
              <a:gd name="T42" fmla="*/ 491 w 547"/>
              <a:gd name="T43" fmla="*/ 231 h 547"/>
              <a:gd name="T44" fmla="*/ 483 w 547"/>
              <a:gd name="T45" fmla="*/ 196 h 547"/>
              <a:gd name="T46" fmla="*/ 497 w 547"/>
              <a:gd name="T47" fmla="*/ 113 h 547"/>
              <a:gd name="T48" fmla="*/ 440 w 547"/>
              <a:gd name="T49" fmla="*/ 130 h 547"/>
              <a:gd name="T50" fmla="*/ 413 w 547"/>
              <a:gd name="T51" fmla="*/ 101 h 547"/>
              <a:gd name="T52" fmla="*/ 389 w 547"/>
              <a:gd name="T53" fmla="*/ 32 h 547"/>
              <a:gd name="T54" fmla="*/ 353 w 547"/>
              <a:gd name="T55" fmla="*/ 69 h 547"/>
              <a:gd name="T56" fmla="*/ 310 w 547"/>
              <a:gd name="T57" fmla="*/ 53 h 547"/>
              <a:gd name="T58" fmla="*/ 245 w 547"/>
              <a:gd name="T59" fmla="*/ 0 h 547"/>
              <a:gd name="T60" fmla="*/ 235 w 547"/>
              <a:gd name="T61" fmla="*/ 55 h 547"/>
              <a:gd name="T62" fmla="*/ 182 w 547"/>
              <a:gd name="T63" fmla="*/ 69 h 547"/>
              <a:gd name="T64" fmla="*/ 99 w 547"/>
              <a:gd name="T65" fmla="*/ 61 h 547"/>
              <a:gd name="T66" fmla="*/ 121 w 547"/>
              <a:gd name="T67" fmla="*/ 113 h 547"/>
              <a:gd name="T68" fmla="*/ 430 w 547"/>
              <a:gd name="T69" fmla="*/ 369 h 547"/>
              <a:gd name="T70" fmla="*/ 116 w 547"/>
              <a:gd name="T71" fmla="*/ 17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7" h="547">
                <a:moveTo>
                  <a:pt x="121" y="113"/>
                </a:moveTo>
                <a:cubicBezTo>
                  <a:pt x="112" y="121"/>
                  <a:pt x="104" y="129"/>
                  <a:pt x="97" y="139"/>
                </a:cubicBezTo>
                <a:cubicBezTo>
                  <a:pt x="95" y="138"/>
                  <a:pt x="95" y="138"/>
                  <a:pt x="95" y="138"/>
                </a:cubicBezTo>
                <a:cubicBezTo>
                  <a:pt x="44" y="122"/>
                  <a:pt x="44" y="122"/>
                  <a:pt x="44" y="122"/>
                </a:cubicBezTo>
                <a:cubicBezTo>
                  <a:pt x="19" y="171"/>
                  <a:pt x="19" y="171"/>
                  <a:pt x="19" y="171"/>
                </a:cubicBezTo>
                <a:cubicBezTo>
                  <a:pt x="62" y="206"/>
                  <a:pt x="62" y="206"/>
                  <a:pt x="62" y="206"/>
                </a:cubicBezTo>
                <a:cubicBezTo>
                  <a:pt x="58" y="217"/>
                  <a:pt x="55" y="229"/>
                  <a:pt x="53" y="240"/>
                </a:cubicBezTo>
                <a:cubicBezTo>
                  <a:pt x="52" y="240"/>
                  <a:pt x="52" y="240"/>
                  <a:pt x="52" y="240"/>
                </a:cubicBezTo>
                <a:cubicBezTo>
                  <a:pt x="0" y="251"/>
                  <a:pt x="0" y="251"/>
                  <a:pt x="0" y="251"/>
                </a:cubicBezTo>
                <a:cubicBezTo>
                  <a:pt x="1" y="306"/>
                  <a:pt x="1" y="306"/>
                  <a:pt x="1" y="306"/>
                </a:cubicBezTo>
                <a:cubicBezTo>
                  <a:pt x="55" y="316"/>
                  <a:pt x="55" y="316"/>
                  <a:pt x="55" y="316"/>
                </a:cubicBezTo>
                <a:cubicBezTo>
                  <a:pt x="57" y="328"/>
                  <a:pt x="61" y="339"/>
                  <a:pt x="65" y="350"/>
                </a:cubicBezTo>
                <a:cubicBezTo>
                  <a:pt x="64" y="351"/>
                  <a:pt x="64" y="351"/>
                  <a:pt x="64" y="351"/>
                </a:cubicBezTo>
                <a:cubicBezTo>
                  <a:pt x="23" y="385"/>
                  <a:pt x="23" y="385"/>
                  <a:pt x="23" y="385"/>
                </a:cubicBezTo>
                <a:cubicBezTo>
                  <a:pt x="50" y="433"/>
                  <a:pt x="50" y="433"/>
                  <a:pt x="50" y="433"/>
                </a:cubicBezTo>
                <a:cubicBezTo>
                  <a:pt x="103" y="416"/>
                  <a:pt x="103" y="416"/>
                  <a:pt x="103" y="416"/>
                </a:cubicBezTo>
                <a:cubicBezTo>
                  <a:pt x="110" y="425"/>
                  <a:pt x="114" y="431"/>
                  <a:pt x="128" y="442"/>
                </a:cubicBezTo>
                <a:cubicBezTo>
                  <a:pt x="128" y="442"/>
                  <a:pt x="128" y="442"/>
                  <a:pt x="128" y="442"/>
                </a:cubicBezTo>
                <a:cubicBezTo>
                  <a:pt x="108" y="491"/>
                  <a:pt x="108" y="491"/>
                  <a:pt x="108" y="491"/>
                </a:cubicBezTo>
                <a:cubicBezTo>
                  <a:pt x="155" y="520"/>
                  <a:pt x="155" y="520"/>
                  <a:pt x="155" y="520"/>
                </a:cubicBezTo>
                <a:cubicBezTo>
                  <a:pt x="192" y="480"/>
                  <a:pt x="192" y="480"/>
                  <a:pt x="192" y="480"/>
                </a:cubicBezTo>
                <a:cubicBezTo>
                  <a:pt x="207" y="485"/>
                  <a:pt x="222" y="490"/>
                  <a:pt x="237" y="492"/>
                </a:cubicBezTo>
                <a:cubicBezTo>
                  <a:pt x="237" y="494"/>
                  <a:pt x="237" y="494"/>
                  <a:pt x="237" y="494"/>
                </a:cubicBezTo>
                <a:cubicBezTo>
                  <a:pt x="247" y="547"/>
                  <a:pt x="247" y="547"/>
                  <a:pt x="247" y="547"/>
                </a:cubicBezTo>
                <a:cubicBezTo>
                  <a:pt x="302" y="546"/>
                  <a:pt x="302" y="546"/>
                  <a:pt x="302" y="546"/>
                </a:cubicBezTo>
                <a:cubicBezTo>
                  <a:pt x="312" y="492"/>
                  <a:pt x="312" y="492"/>
                  <a:pt x="312" y="492"/>
                </a:cubicBezTo>
                <a:cubicBezTo>
                  <a:pt x="330" y="489"/>
                  <a:pt x="347" y="484"/>
                  <a:pt x="364" y="476"/>
                </a:cubicBezTo>
                <a:cubicBezTo>
                  <a:pt x="364" y="477"/>
                  <a:pt x="364" y="477"/>
                  <a:pt x="364" y="477"/>
                </a:cubicBezTo>
                <a:cubicBezTo>
                  <a:pt x="402" y="516"/>
                  <a:pt x="402" y="516"/>
                  <a:pt x="402" y="516"/>
                </a:cubicBezTo>
                <a:cubicBezTo>
                  <a:pt x="448" y="486"/>
                  <a:pt x="448" y="486"/>
                  <a:pt x="448" y="486"/>
                </a:cubicBezTo>
                <a:cubicBezTo>
                  <a:pt x="426" y="434"/>
                  <a:pt x="426" y="434"/>
                  <a:pt x="426" y="434"/>
                </a:cubicBezTo>
                <a:cubicBezTo>
                  <a:pt x="426" y="434"/>
                  <a:pt x="426" y="434"/>
                  <a:pt x="426" y="434"/>
                </a:cubicBezTo>
                <a:cubicBezTo>
                  <a:pt x="435" y="426"/>
                  <a:pt x="443" y="417"/>
                  <a:pt x="450" y="408"/>
                </a:cubicBezTo>
                <a:cubicBezTo>
                  <a:pt x="451" y="408"/>
                  <a:pt x="451" y="408"/>
                  <a:pt x="451" y="408"/>
                </a:cubicBezTo>
                <a:cubicBezTo>
                  <a:pt x="503" y="425"/>
                  <a:pt x="503" y="425"/>
                  <a:pt x="503" y="425"/>
                </a:cubicBezTo>
                <a:cubicBezTo>
                  <a:pt x="528" y="376"/>
                  <a:pt x="528" y="376"/>
                  <a:pt x="528" y="376"/>
                </a:cubicBezTo>
                <a:cubicBezTo>
                  <a:pt x="485" y="341"/>
                  <a:pt x="485" y="341"/>
                  <a:pt x="485" y="341"/>
                </a:cubicBezTo>
                <a:cubicBezTo>
                  <a:pt x="484" y="341"/>
                  <a:pt x="484" y="341"/>
                  <a:pt x="484" y="341"/>
                </a:cubicBezTo>
                <a:cubicBezTo>
                  <a:pt x="488" y="329"/>
                  <a:pt x="491" y="318"/>
                  <a:pt x="493" y="306"/>
                </a:cubicBezTo>
                <a:cubicBezTo>
                  <a:pt x="494" y="306"/>
                  <a:pt x="494" y="306"/>
                  <a:pt x="494" y="306"/>
                </a:cubicBezTo>
                <a:cubicBezTo>
                  <a:pt x="547" y="296"/>
                  <a:pt x="547" y="296"/>
                  <a:pt x="547" y="296"/>
                </a:cubicBezTo>
                <a:cubicBezTo>
                  <a:pt x="546" y="240"/>
                  <a:pt x="546" y="240"/>
                  <a:pt x="546" y="240"/>
                </a:cubicBezTo>
                <a:cubicBezTo>
                  <a:pt x="491" y="231"/>
                  <a:pt x="491" y="231"/>
                  <a:pt x="491" y="231"/>
                </a:cubicBezTo>
                <a:cubicBezTo>
                  <a:pt x="491" y="231"/>
                  <a:pt x="491" y="231"/>
                  <a:pt x="491" y="231"/>
                </a:cubicBezTo>
                <a:cubicBezTo>
                  <a:pt x="488" y="219"/>
                  <a:pt x="485" y="208"/>
                  <a:pt x="481" y="197"/>
                </a:cubicBezTo>
                <a:cubicBezTo>
                  <a:pt x="483" y="196"/>
                  <a:pt x="483" y="196"/>
                  <a:pt x="483" y="196"/>
                </a:cubicBezTo>
                <a:cubicBezTo>
                  <a:pt x="524" y="161"/>
                  <a:pt x="524" y="161"/>
                  <a:pt x="524" y="161"/>
                </a:cubicBezTo>
                <a:cubicBezTo>
                  <a:pt x="497" y="113"/>
                  <a:pt x="497" y="113"/>
                  <a:pt x="497" y="113"/>
                </a:cubicBezTo>
                <a:cubicBezTo>
                  <a:pt x="444" y="131"/>
                  <a:pt x="444" y="131"/>
                  <a:pt x="444" y="131"/>
                </a:cubicBezTo>
                <a:cubicBezTo>
                  <a:pt x="440" y="130"/>
                  <a:pt x="440" y="130"/>
                  <a:pt x="440" y="130"/>
                </a:cubicBezTo>
                <a:cubicBezTo>
                  <a:pt x="433" y="121"/>
                  <a:pt x="426" y="113"/>
                  <a:pt x="412" y="102"/>
                </a:cubicBezTo>
                <a:cubicBezTo>
                  <a:pt x="413" y="101"/>
                  <a:pt x="413" y="101"/>
                  <a:pt x="413" y="101"/>
                </a:cubicBezTo>
                <a:cubicBezTo>
                  <a:pt x="436" y="60"/>
                  <a:pt x="436" y="60"/>
                  <a:pt x="436" y="60"/>
                </a:cubicBezTo>
                <a:cubicBezTo>
                  <a:pt x="389" y="32"/>
                  <a:pt x="389" y="32"/>
                  <a:pt x="389" y="32"/>
                </a:cubicBezTo>
                <a:cubicBezTo>
                  <a:pt x="353" y="70"/>
                  <a:pt x="353" y="70"/>
                  <a:pt x="353" y="70"/>
                </a:cubicBezTo>
                <a:cubicBezTo>
                  <a:pt x="353" y="69"/>
                  <a:pt x="353" y="69"/>
                  <a:pt x="353" y="69"/>
                </a:cubicBezTo>
                <a:cubicBezTo>
                  <a:pt x="339" y="63"/>
                  <a:pt x="324" y="58"/>
                  <a:pt x="309" y="56"/>
                </a:cubicBezTo>
                <a:cubicBezTo>
                  <a:pt x="310" y="53"/>
                  <a:pt x="310" y="53"/>
                  <a:pt x="310" y="53"/>
                </a:cubicBezTo>
                <a:cubicBezTo>
                  <a:pt x="300" y="0"/>
                  <a:pt x="300" y="0"/>
                  <a:pt x="300" y="0"/>
                </a:cubicBezTo>
                <a:cubicBezTo>
                  <a:pt x="245" y="0"/>
                  <a:pt x="245" y="0"/>
                  <a:pt x="245" y="0"/>
                </a:cubicBezTo>
                <a:cubicBezTo>
                  <a:pt x="234" y="55"/>
                  <a:pt x="234" y="55"/>
                  <a:pt x="234" y="55"/>
                </a:cubicBezTo>
                <a:cubicBezTo>
                  <a:pt x="235" y="55"/>
                  <a:pt x="235" y="55"/>
                  <a:pt x="235" y="55"/>
                </a:cubicBezTo>
                <a:cubicBezTo>
                  <a:pt x="217" y="58"/>
                  <a:pt x="200" y="64"/>
                  <a:pt x="183" y="71"/>
                </a:cubicBezTo>
                <a:cubicBezTo>
                  <a:pt x="182" y="69"/>
                  <a:pt x="182" y="69"/>
                  <a:pt x="182" y="69"/>
                </a:cubicBezTo>
                <a:cubicBezTo>
                  <a:pt x="145" y="30"/>
                  <a:pt x="145" y="30"/>
                  <a:pt x="145" y="30"/>
                </a:cubicBezTo>
                <a:cubicBezTo>
                  <a:pt x="99" y="61"/>
                  <a:pt x="99" y="61"/>
                  <a:pt x="99" y="61"/>
                </a:cubicBezTo>
                <a:cubicBezTo>
                  <a:pt x="121" y="112"/>
                  <a:pt x="121" y="112"/>
                  <a:pt x="121" y="112"/>
                </a:cubicBezTo>
                <a:lnTo>
                  <a:pt x="121" y="113"/>
                </a:lnTo>
                <a:close/>
                <a:moveTo>
                  <a:pt x="369" y="116"/>
                </a:moveTo>
                <a:cubicBezTo>
                  <a:pt x="455" y="169"/>
                  <a:pt x="483" y="282"/>
                  <a:pt x="430" y="369"/>
                </a:cubicBezTo>
                <a:cubicBezTo>
                  <a:pt x="378" y="456"/>
                  <a:pt x="264" y="484"/>
                  <a:pt x="177" y="431"/>
                </a:cubicBezTo>
                <a:cubicBezTo>
                  <a:pt x="91" y="378"/>
                  <a:pt x="63" y="265"/>
                  <a:pt x="116" y="178"/>
                </a:cubicBezTo>
                <a:cubicBezTo>
                  <a:pt x="168" y="91"/>
                  <a:pt x="282" y="64"/>
                  <a:pt x="369" y="116"/>
                </a:cubicBezTo>
                <a:close/>
              </a:path>
            </a:pathLst>
          </a:custGeom>
          <a:solidFill>
            <a:schemeClr val="accent1">
              <a:alpha val="80000"/>
            </a:schemeClr>
          </a:solidFill>
          <a:ln>
            <a:noFill/>
          </a:ln>
        </p:spPr>
        <p:txBody>
          <a:bodyPr vert="horz" wrap="square" lIns="91440" tIns="45720" rIns="91440" bIns="45720" numCol="1" anchor="t" anchorCtr="0" compatLnSpc="1"/>
          <a:lstStyle/>
          <a:p>
            <a:endParaRPr lang="en-US">
              <a:solidFill>
                <a:schemeClr val="accent1"/>
              </a:solidFill>
            </a:endParaRPr>
          </a:p>
        </p:txBody>
      </p:sp>
      <p:sp>
        <p:nvSpPr>
          <p:cNvPr id="18" name="环形箭头 17"/>
          <p:cNvSpPr/>
          <p:nvPr>
            <p:custDataLst>
              <p:tags r:id="rId6"/>
            </p:custDataLst>
          </p:nvPr>
        </p:nvSpPr>
        <p:spPr>
          <a:xfrm flipH="1">
            <a:off x="848360" y="2597150"/>
            <a:ext cx="2725420" cy="2725420"/>
          </a:xfrm>
          <a:prstGeom prst="circularArrow">
            <a:avLst>
              <a:gd name="adj1" fmla="val 4672"/>
              <a:gd name="adj2" fmla="val 688138"/>
              <a:gd name="adj3" fmla="val 824476"/>
              <a:gd name="adj4" fmla="val 16616669"/>
              <a:gd name="adj5" fmla="val 6514"/>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31" name="环形箭头 30"/>
          <p:cNvSpPr/>
          <p:nvPr>
            <p:custDataLst>
              <p:tags r:id="rId7"/>
            </p:custDataLst>
          </p:nvPr>
        </p:nvSpPr>
        <p:spPr>
          <a:xfrm>
            <a:off x="2489835" y="3207385"/>
            <a:ext cx="3212465" cy="3211830"/>
          </a:xfrm>
          <a:prstGeom prst="circularArrow">
            <a:avLst>
              <a:gd name="adj1" fmla="val 5068"/>
              <a:gd name="adj2" fmla="val 670356"/>
              <a:gd name="adj3" fmla="val 1731422"/>
              <a:gd name="adj4" fmla="val 16417229"/>
              <a:gd name="adj5" fmla="val 605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2" name="图片 13" descr="343439383331313b343532303032343bb7a2b2bcb9dcc0ed"/>
          <p:cNvSpPr/>
          <p:nvPr>
            <p:custDataLst>
              <p:tags r:id="rId8"/>
            </p:custDataLst>
          </p:nvPr>
        </p:nvSpPr>
        <p:spPr>
          <a:xfrm>
            <a:off x="3792855" y="4606925"/>
            <a:ext cx="606425" cy="411480"/>
          </a:xfrm>
          <a:custGeom>
            <a:avLst/>
            <a:gdLst>
              <a:gd name="connsiteX0" fmla="*/ 454748 w 539114"/>
              <a:gd name="connsiteY0" fmla="*/ 160944 h 365828"/>
              <a:gd name="connsiteX1" fmla="*/ 338707 w 539114"/>
              <a:gd name="connsiteY1" fmla="*/ 996 h 365828"/>
              <a:gd name="connsiteX2" fmla="*/ 197515 w 539114"/>
              <a:gd name="connsiteY2" fmla="*/ 94259 h 365828"/>
              <a:gd name="connsiteX3" fmla="*/ 120784 w 539114"/>
              <a:gd name="connsiteY3" fmla="*/ 88392 h 365828"/>
              <a:gd name="connsiteX4" fmla="*/ 88109 w 539114"/>
              <a:gd name="connsiteY4" fmla="*/ 160638 h 365828"/>
              <a:gd name="connsiteX5" fmla="*/ 114 w 539114"/>
              <a:gd name="connsiteY5" fmla="*/ 271677 h 365828"/>
              <a:gd name="connsiteX6" fmla="*/ 95631 w 539114"/>
              <a:gd name="connsiteY6" fmla="*/ 365947 h 365828"/>
              <a:gd name="connsiteX7" fmla="*/ 242920 w 539114"/>
              <a:gd name="connsiteY7" fmla="*/ 365947 h 365828"/>
              <a:gd name="connsiteX8" fmla="*/ 242920 w 539114"/>
              <a:gd name="connsiteY8" fmla="*/ 268394 h 365828"/>
              <a:gd name="connsiteX9" fmla="*/ 196627 w 539114"/>
              <a:gd name="connsiteY9" fmla="*/ 268394 h 365828"/>
              <a:gd name="connsiteX10" fmla="*/ 274476 w 539114"/>
              <a:gd name="connsiteY10" fmla="*/ 180954 h 365828"/>
              <a:gd name="connsiteX11" fmla="*/ 352326 w 539114"/>
              <a:gd name="connsiteY11" fmla="*/ 268394 h 365828"/>
              <a:gd name="connsiteX12" fmla="*/ 306031 w 539114"/>
              <a:gd name="connsiteY12" fmla="*/ 268394 h 365828"/>
              <a:gd name="connsiteX13" fmla="*/ 306031 w 539114"/>
              <a:gd name="connsiteY13" fmla="*/ 365947 h 365828"/>
              <a:gd name="connsiteX14" fmla="*/ 439703 w 539114"/>
              <a:gd name="connsiteY14" fmla="*/ 365947 h 365828"/>
              <a:gd name="connsiteX15" fmla="*/ 538962 w 539114"/>
              <a:gd name="connsiteY15" fmla="*/ 277237 h 365828"/>
              <a:gd name="connsiteX16" fmla="*/ 454748 w 539114"/>
              <a:gd name="connsiteY16" fmla="*/ 160944 h 36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114" h="365828">
                <a:moveTo>
                  <a:pt x="454748" y="160944"/>
                </a:moveTo>
                <a:cubicBezTo>
                  <a:pt x="454748" y="160944"/>
                  <a:pt x="464893" y="17416"/>
                  <a:pt x="338707" y="996"/>
                </a:cubicBezTo>
                <a:cubicBezTo>
                  <a:pt x="230459" y="-10475"/>
                  <a:pt x="197515" y="94259"/>
                  <a:pt x="197515" y="94259"/>
                </a:cubicBezTo>
                <a:cubicBezTo>
                  <a:pt x="197515" y="94259"/>
                  <a:pt x="164762" y="61420"/>
                  <a:pt x="120784" y="88392"/>
                </a:cubicBezTo>
                <a:cubicBezTo>
                  <a:pt x="81126" y="113656"/>
                  <a:pt x="88109" y="160638"/>
                  <a:pt x="88109" y="160638"/>
                </a:cubicBezTo>
                <a:cubicBezTo>
                  <a:pt x="88109" y="160638"/>
                  <a:pt x="114" y="178064"/>
                  <a:pt x="114" y="271677"/>
                </a:cubicBezTo>
                <a:cubicBezTo>
                  <a:pt x="2159" y="364940"/>
                  <a:pt x="95631" y="365947"/>
                  <a:pt x="95631" y="365947"/>
                </a:cubicBezTo>
                <a:lnTo>
                  <a:pt x="242920" y="365947"/>
                </a:lnTo>
                <a:lnTo>
                  <a:pt x="242920" y="268394"/>
                </a:lnTo>
                <a:lnTo>
                  <a:pt x="196627" y="268394"/>
                </a:lnTo>
                <a:lnTo>
                  <a:pt x="274476" y="180954"/>
                </a:lnTo>
                <a:lnTo>
                  <a:pt x="352326" y="268394"/>
                </a:lnTo>
                <a:lnTo>
                  <a:pt x="306031" y="268394"/>
                </a:lnTo>
                <a:lnTo>
                  <a:pt x="306031" y="365947"/>
                </a:lnTo>
                <a:lnTo>
                  <a:pt x="439703" y="365947"/>
                </a:lnTo>
                <a:cubicBezTo>
                  <a:pt x="439703" y="365947"/>
                  <a:pt x="526810" y="365947"/>
                  <a:pt x="538962" y="277237"/>
                </a:cubicBezTo>
                <a:cubicBezTo>
                  <a:pt x="544747" y="180035"/>
                  <a:pt x="454748" y="160944"/>
                  <a:pt x="454748" y="160944"/>
                </a:cubicBezTo>
                <a:close/>
              </a:path>
            </a:pathLst>
          </a:custGeom>
          <a:solidFill>
            <a:schemeClr val="accent1"/>
          </a:solidFill>
          <a:ln w="19054" cap="flat">
            <a:noFill/>
            <a:prstDash val="solid"/>
            <a:miter/>
          </a:ln>
        </p:spPr>
        <p:txBody>
          <a:bodyPr rtlCol="0" anchor="ctr"/>
          <a:lstStyle/>
          <a:p>
            <a:endParaRPr lang="zh-CN" altLang="en-US"/>
          </a:p>
        </p:txBody>
      </p:sp>
      <p:sp>
        <p:nvSpPr>
          <p:cNvPr id="3" name="图片 9" descr="343435383038363b343532323339303bbacfcdacc7a9caf0"/>
          <p:cNvSpPr/>
          <p:nvPr>
            <p:custDataLst>
              <p:tags r:id="rId9"/>
            </p:custDataLst>
          </p:nvPr>
        </p:nvSpPr>
        <p:spPr>
          <a:xfrm>
            <a:off x="3214370" y="2437130"/>
            <a:ext cx="338455" cy="402590"/>
          </a:xfrm>
          <a:custGeom>
            <a:avLst/>
            <a:gdLst>
              <a:gd name="connsiteX0" fmla="*/ 195160 w 300837"/>
              <a:gd name="connsiteY0" fmla="*/ 3917 h 358140"/>
              <a:gd name="connsiteX1" fmla="*/ 265994 w 300837"/>
              <a:gd name="connsiteY1" fmla="*/ 59853 h 358140"/>
              <a:gd name="connsiteX2" fmla="*/ 195160 w 300837"/>
              <a:gd name="connsiteY2" fmla="*/ 59853 h 358140"/>
              <a:gd name="connsiteX3" fmla="*/ 195160 w 300837"/>
              <a:gd name="connsiteY3" fmla="*/ 3917 h 358140"/>
              <a:gd name="connsiteX4" fmla="*/ 144070 w 300837"/>
              <a:gd name="connsiteY4" fmla="*/ 311419 h 358140"/>
              <a:gd name="connsiteX5" fmla="*/ 135730 w 300837"/>
              <a:gd name="connsiteY5" fmla="*/ 344671 h 358140"/>
              <a:gd name="connsiteX6" fmla="*/ 136334 w 300837"/>
              <a:gd name="connsiteY6" fmla="*/ 357740 h 358140"/>
              <a:gd name="connsiteX7" fmla="*/ 7119 w 300837"/>
              <a:gd name="connsiteY7" fmla="*/ 357740 h 358140"/>
              <a:gd name="connsiteX8" fmla="*/ -416 w 300837"/>
              <a:gd name="connsiteY8" fmla="*/ 350268 h 358140"/>
              <a:gd name="connsiteX9" fmla="*/ -416 w 300837"/>
              <a:gd name="connsiteY9" fmla="*/ 7074 h 358140"/>
              <a:gd name="connsiteX10" fmla="*/ 7119 w 300837"/>
              <a:gd name="connsiteY10" fmla="*/ -400 h 358140"/>
              <a:gd name="connsiteX11" fmla="*/ 180090 w 300837"/>
              <a:gd name="connsiteY11" fmla="*/ -400 h 358140"/>
              <a:gd name="connsiteX12" fmla="*/ 180090 w 300837"/>
              <a:gd name="connsiteY12" fmla="*/ 67325 h 358140"/>
              <a:gd name="connsiteX13" fmla="*/ 187625 w 300837"/>
              <a:gd name="connsiteY13" fmla="*/ 74799 h 358140"/>
              <a:gd name="connsiteX14" fmla="*/ 270385 w 300837"/>
              <a:gd name="connsiteY14" fmla="*/ 74799 h 358140"/>
              <a:gd name="connsiteX15" fmla="*/ 270385 w 300837"/>
              <a:gd name="connsiteY15" fmla="*/ 194037 h 358140"/>
              <a:gd name="connsiteX16" fmla="*/ 246613 w 300837"/>
              <a:gd name="connsiteY16" fmla="*/ 205309 h 358140"/>
              <a:gd name="connsiteX17" fmla="*/ 150397 w 300837"/>
              <a:gd name="connsiteY17" fmla="*/ 300669 h 358140"/>
              <a:gd name="connsiteX18" fmla="*/ 144070 w 300837"/>
              <a:gd name="connsiteY18" fmla="*/ 311419 h 358140"/>
              <a:gd name="connsiteX19" fmla="*/ 160631 w 300837"/>
              <a:gd name="connsiteY19" fmla="*/ 311659 h 358140"/>
              <a:gd name="connsiteX20" fmla="*/ 239320 w 300837"/>
              <a:gd name="connsiteY20" fmla="*/ 233564 h 358140"/>
              <a:gd name="connsiteX21" fmla="*/ 275098 w 300837"/>
              <a:gd name="connsiteY21" fmla="*/ 269054 h 358140"/>
              <a:gd name="connsiteX22" fmla="*/ 196449 w 300837"/>
              <a:gd name="connsiteY22" fmla="*/ 347110 h 358140"/>
              <a:gd name="connsiteX23" fmla="*/ 192985 w 300837"/>
              <a:gd name="connsiteY23" fmla="*/ 349068 h 358140"/>
              <a:gd name="connsiteX24" fmla="*/ 159382 w 300837"/>
              <a:gd name="connsiteY24" fmla="*/ 357420 h 358140"/>
              <a:gd name="connsiteX25" fmla="*/ 157568 w 300837"/>
              <a:gd name="connsiteY25" fmla="*/ 357660 h 358140"/>
              <a:gd name="connsiteX26" fmla="*/ 152209 w 300837"/>
              <a:gd name="connsiteY26" fmla="*/ 355501 h 358140"/>
              <a:gd name="connsiteX27" fmla="*/ 150236 w 300837"/>
              <a:gd name="connsiteY27" fmla="*/ 348427 h 358140"/>
              <a:gd name="connsiteX28" fmla="*/ 158656 w 300837"/>
              <a:gd name="connsiteY28" fmla="*/ 315096 h 358140"/>
              <a:gd name="connsiteX29" fmla="*/ 160631 w 300837"/>
              <a:gd name="connsiteY29" fmla="*/ 311659 h 358140"/>
              <a:gd name="connsiteX30" fmla="*/ 292988 w 300837"/>
              <a:gd name="connsiteY30" fmla="*/ 215859 h 358140"/>
              <a:gd name="connsiteX31" fmla="*/ 292988 w 300837"/>
              <a:gd name="connsiteY31" fmla="*/ 251350 h 358140"/>
              <a:gd name="connsiteX32" fmla="*/ 285695 w 300837"/>
              <a:gd name="connsiteY32" fmla="*/ 258582 h 358140"/>
              <a:gd name="connsiteX33" fmla="*/ 249916 w 300837"/>
              <a:gd name="connsiteY33" fmla="*/ 223093 h 358140"/>
              <a:gd name="connsiteX34" fmla="*/ 257210 w 300837"/>
              <a:gd name="connsiteY34" fmla="*/ 215859 h 358140"/>
              <a:gd name="connsiteX35" fmla="*/ 292988 w 300837"/>
              <a:gd name="connsiteY35" fmla="*/ 215859 h 358140"/>
              <a:gd name="connsiteX36" fmla="*/ 71212 w 300837"/>
              <a:gd name="connsiteY36" fmla="*/ 107042 h 358140"/>
              <a:gd name="connsiteX37" fmla="*/ 64049 w 300837"/>
              <a:gd name="connsiteY37" fmla="*/ 114205 h 358140"/>
              <a:gd name="connsiteX38" fmla="*/ 64049 w 300837"/>
              <a:gd name="connsiteY38" fmla="*/ 121368 h 358140"/>
              <a:gd name="connsiteX39" fmla="*/ 71212 w 300837"/>
              <a:gd name="connsiteY39" fmla="*/ 128530 h 358140"/>
              <a:gd name="connsiteX40" fmla="*/ 200142 w 300837"/>
              <a:gd name="connsiteY40" fmla="*/ 128530 h 358140"/>
              <a:gd name="connsiteX41" fmla="*/ 207305 w 300837"/>
              <a:gd name="connsiteY41" fmla="*/ 121368 h 358140"/>
              <a:gd name="connsiteX42" fmla="*/ 207305 w 300837"/>
              <a:gd name="connsiteY42" fmla="*/ 114205 h 358140"/>
              <a:gd name="connsiteX43" fmla="*/ 200142 w 300837"/>
              <a:gd name="connsiteY43" fmla="*/ 107042 h 358140"/>
              <a:gd name="connsiteX44" fmla="*/ 71212 w 300837"/>
              <a:gd name="connsiteY44" fmla="*/ 107042 h 358140"/>
              <a:gd name="connsiteX45" fmla="*/ 71212 w 300837"/>
              <a:gd name="connsiteY45" fmla="*/ 164344 h 358140"/>
              <a:gd name="connsiteX46" fmla="*/ 64049 w 300837"/>
              <a:gd name="connsiteY46" fmla="*/ 171507 h 358140"/>
              <a:gd name="connsiteX47" fmla="*/ 64049 w 300837"/>
              <a:gd name="connsiteY47" fmla="*/ 178670 h 358140"/>
              <a:gd name="connsiteX48" fmla="*/ 71212 w 300837"/>
              <a:gd name="connsiteY48" fmla="*/ 185833 h 358140"/>
              <a:gd name="connsiteX49" fmla="*/ 185817 w 300837"/>
              <a:gd name="connsiteY49" fmla="*/ 185833 h 358140"/>
              <a:gd name="connsiteX50" fmla="*/ 192980 w 300837"/>
              <a:gd name="connsiteY50" fmla="*/ 178670 h 358140"/>
              <a:gd name="connsiteX51" fmla="*/ 192980 w 300837"/>
              <a:gd name="connsiteY51" fmla="*/ 171507 h 358140"/>
              <a:gd name="connsiteX52" fmla="*/ 185817 w 300837"/>
              <a:gd name="connsiteY52" fmla="*/ 164344 h 358140"/>
              <a:gd name="connsiteX53" fmla="*/ 71212 w 300837"/>
              <a:gd name="connsiteY53" fmla="*/ 164344 h 358140"/>
              <a:gd name="connsiteX54" fmla="*/ 71212 w 300837"/>
              <a:gd name="connsiteY54" fmla="*/ 221647 h 358140"/>
              <a:gd name="connsiteX55" fmla="*/ 64049 w 300837"/>
              <a:gd name="connsiteY55" fmla="*/ 228810 h 358140"/>
              <a:gd name="connsiteX56" fmla="*/ 64049 w 300837"/>
              <a:gd name="connsiteY56" fmla="*/ 235972 h 358140"/>
              <a:gd name="connsiteX57" fmla="*/ 71212 w 300837"/>
              <a:gd name="connsiteY57" fmla="*/ 243135 h 358140"/>
              <a:gd name="connsiteX58" fmla="*/ 157166 w 300837"/>
              <a:gd name="connsiteY58" fmla="*/ 243135 h 358140"/>
              <a:gd name="connsiteX59" fmla="*/ 164328 w 300837"/>
              <a:gd name="connsiteY59" fmla="*/ 235972 h 358140"/>
              <a:gd name="connsiteX60" fmla="*/ 164328 w 300837"/>
              <a:gd name="connsiteY60" fmla="*/ 228810 h 358140"/>
              <a:gd name="connsiteX61" fmla="*/ 157166 w 300837"/>
              <a:gd name="connsiteY61" fmla="*/ 221647 h 358140"/>
              <a:gd name="connsiteX62" fmla="*/ 71212 w 300837"/>
              <a:gd name="connsiteY62" fmla="*/ 221647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00837" h="358140">
                <a:moveTo>
                  <a:pt x="195160" y="3917"/>
                </a:moveTo>
                <a:lnTo>
                  <a:pt x="265994" y="59853"/>
                </a:lnTo>
                <a:lnTo>
                  <a:pt x="195160" y="59853"/>
                </a:lnTo>
                <a:lnTo>
                  <a:pt x="195160" y="3917"/>
                </a:lnTo>
                <a:moveTo>
                  <a:pt x="144070" y="311419"/>
                </a:moveTo>
                <a:lnTo>
                  <a:pt x="135730" y="344671"/>
                </a:lnTo>
                <a:cubicBezTo>
                  <a:pt x="134601" y="349028"/>
                  <a:pt x="134762" y="353583"/>
                  <a:pt x="136334" y="357740"/>
                </a:cubicBezTo>
                <a:lnTo>
                  <a:pt x="7119" y="357740"/>
                </a:lnTo>
                <a:cubicBezTo>
                  <a:pt x="2968" y="357740"/>
                  <a:pt x="-416" y="354383"/>
                  <a:pt x="-416" y="350268"/>
                </a:cubicBezTo>
                <a:lnTo>
                  <a:pt x="-416" y="7074"/>
                </a:lnTo>
                <a:cubicBezTo>
                  <a:pt x="-416" y="2957"/>
                  <a:pt x="2968" y="-400"/>
                  <a:pt x="7119" y="-400"/>
                </a:cubicBezTo>
                <a:lnTo>
                  <a:pt x="180090" y="-400"/>
                </a:lnTo>
                <a:lnTo>
                  <a:pt x="180090" y="67325"/>
                </a:lnTo>
                <a:cubicBezTo>
                  <a:pt x="180090" y="71442"/>
                  <a:pt x="183476" y="74799"/>
                  <a:pt x="187625" y="74799"/>
                </a:cubicBezTo>
                <a:lnTo>
                  <a:pt x="270385" y="74799"/>
                </a:lnTo>
                <a:lnTo>
                  <a:pt x="270385" y="194037"/>
                </a:lnTo>
                <a:cubicBezTo>
                  <a:pt x="261280" y="195077"/>
                  <a:pt x="252857" y="199033"/>
                  <a:pt x="246613" y="205309"/>
                </a:cubicBezTo>
                <a:lnTo>
                  <a:pt x="150397" y="300669"/>
                </a:lnTo>
                <a:cubicBezTo>
                  <a:pt x="147294" y="303506"/>
                  <a:pt x="145038" y="307462"/>
                  <a:pt x="144070" y="311419"/>
                </a:cubicBezTo>
                <a:moveTo>
                  <a:pt x="160631" y="311659"/>
                </a:moveTo>
                <a:lnTo>
                  <a:pt x="239320" y="233564"/>
                </a:lnTo>
                <a:lnTo>
                  <a:pt x="275098" y="269054"/>
                </a:lnTo>
                <a:lnTo>
                  <a:pt x="196449" y="347110"/>
                </a:lnTo>
                <a:cubicBezTo>
                  <a:pt x="195483" y="348110"/>
                  <a:pt x="194273" y="348748"/>
                  <a:pt x="192985" y="349068"/>
                </a:cubicBezTo>
                <a:lnTo>
                  <a:pt x="159382" y="357420"/>
                </a:lnTo>
                <a:cubicBezTo>
                  <a:pt x="158776" y="357580"/>
                  <a:pt x="158172" y="357660"/>
                  <a:pt x="157568" y="357660"/>
                </a:cubicBezTo>
                <a:cubicBezTo>
                  <a:pt x="155595" y="357660"/>
                  <a:pt x="153661" y="356901"/>
                  <a:pt x="152209" y="355501"/>
                </a:cubicBezTo>
                <a:cubicBezTo>
                  <a:pt x="150316" y="353663"/>
                  <a:pt x="149551" y="350985"/>
                  <a:pt x="150236" y="348427"/>
                </a:cubicBezTo>
                <a:lnTo>
                  <a:pt x="158656" y="315096"/>
                </a:lnTo>
                <a:cubicBezTo>
                  <a:pt x="158978" y="313818"/>
                  <a:pt x="159663" y="312537"/>
                  <a:pt x="160631" y="311659"/>
                </a:cubicBezTo>
                <a:moveTo>
                  <a:pt x="292988" y="215859"/>
                </a:moveTo>
                <a:cubicBezTo>
                  <a:pt x="302899" y="225651"/>
                  <a:pt x="302899" y="241597"/>
                  <a:pt x="292988" y="251350"/>
                </a:cubicBezTo>
                <a:lnTo>
                  <a:pt x="285695" y="258582"/>
                </a:lnTo>
                <a:lnTo>
                  <a:pt x="249916" y="223093"/>
                </a:lnTo>
                <a:lnTo>
                  <a:pt x="257210" y="215859"/>
                </a:lnTo>
                <a:cubicBezTo>
                  <a:pt x="266718" y="206308"/>
                  <a:pt x="283440" y="206308"/>
                  <a:pt x="292988" y="215859"/>
                </a:cubicBezTo>
                <a:moveTo>
                  <a:pt x="71212" y="107042"/>
                </a:moveTo>
                <a:cubicBezTo>
                  <a:pt x="67256" y="107042"/>
                  <a:pt x="64049" y="110249"/>
                  <a:pt x="64049" y="114205"/>
                </a:cubicBezTo>
                <a:lnTo>
                  <a:pt x="64049" y="121368"/>
                </a:lnTo>
                <a:cubicBezTo>
                  <a:pt x="64049" y="125324"/>
                  <a:pt x="67256" y="128530"/>
                  <a:pt x="71212" y="128530"/>
                </a:cubicBezTo>
                <a:lnTo>
                  <a:pt x="200142" y="128530"/>
                </a:lnTo>
                <a:cubicBezTo>
                  <a:pt x="204099" y="128530"/>
                  <a:pt x="207305" y="125324"/>
                  <a:pt x="207305" y="121368"/>
                </a:cubicBezTo>
                <a:lnTo>
                  <a:pt x="207305" y="114205"/>
                </a:lnTo>
                <a:cubicBezTo>
                  <a:pt x="207305" y="110249"/>
                  <a:pt x="204099" y="107042"/>
                  <a:pt x="200142" y="107042"/>
                </a:cubicBezTo>
                <a:lnTo>
                  <a:pt x="71212" y="107042"/>
                </a:lnTo>
                <a:moveTo>
                  <a:pt x="71212" y="164344"/>
                </a:moveTo>
                <a:cubicBezTo>
                  <a:pt x="67256" y="164344"/>
                  <a:pt x="64049" y="167551"/>
                  <a:pt x="64049" y="171507"/>
                </a:cubicBezTo>
                <a:lnTo>
                  <a:pt x="64049" y="178670"/>
                </a:lnTo>
                <a:cubicBezTo>
                  <a:pt x="64049" y="182626"/>
                  <a:pt x="67256" y="185833"/>
                  <a:pt x="71212" y="185833"/>
                </a:cubicBezTo>
                <a:lnTo>
                  <a:pt x="185817" y="185833"/>
                </a:lnTo>
                <a:cubicBezTo>
                  <a:pt x="189773" y="185833"/>
                  <a:pt x="192980" y="182626"/>
                  <a:pt x="192980" y="178670"/>
                </a:cubicBezTo>
                <a:lnTo>
                  <a:pt x="192980" y="171507"/>
                </a:lnTo>
                <a:cubicBezTo>
                  <a:pt x="192980" y="167551"/>
                  <a:pt x="189773" y="164344"/>
                  <a:pt x="185817" y="164344"/>
                </a:cubicBezTo>
                <a:lnTo>
                  <a:pt x="71212" y="164344"/>
                </a:lnTo>
                <a:moveTo>
                  <a:pt x="71212" y="221647"/>
                </a:moveTo>
                <a:cubicBezTo>
                  <a:pt x="67256" y="221647"/>
                  <a:pt x="64049" y="224854"/>
                  <a:pt x="64049" y="228810"/>
                </a:cubicBezTo>
                <a:lnTo>
                  <a:pt x="64049" y="235972"/>
                </a:lnTo>
                <a:cubicBezTo>
                  <a:pt x="64049" y="239929"/>
                  <a:pt x="67256" y="243135"/>
                  <a:pt x="71212" y="243135"/>
                </a:cubicBezTo>
                <a:lnTo>
                  <a:pt x="157166" y="243135"/>
                </a:lnTo>
                <a:cubicBezTo>
                  <a:pt x="161122" y="243135"/>
                  <a:pt x="164328" y="239929"/>
                  <a:pt x="164328" y="235972"/>
                </a:cubicBezTo>
                <a:lnTo>
                  <a:pt x="164328" y="228810"/>
                </a:lnTo>
                <a:cubicBezTo>
                  <a:pt x="164328" y="224854"/>
                  <a:pt x="161122" y="221647"/>
                  <a:pt x="157166" y="221647"/>
                </a:cubicBezTo>
                <a:lnTo>
                  <a:pt x="71212" y="221647"/>
                </a:lnTo>
              </a:path>
            </a:pathLst>
          </a:custGeom>
          <a:solidFill>
            <a:schemeClr val="accent1">
              <a:alpha val="60000"/>
            </a:schemeClr>
          </a:solidFill>
          <a:ln w="441" cap="flat">
            <a:noFill/>
            <a:prstDash val="solid"/>
            <a:miter/>
          </a:ln>
        </p:spPr>
        <p:txBody>
          <a:bodyPr rtlCol="0" anchor="ctr"/>
          <a:lstStyle/>
          <a:p>
            <a:endParaRPr lang="zh-CN" altLang="en-US"/>
          </a:p>
        </p:txBody>
      </p:sp>
      <p:sp>
        <p:nvSpPr>
          <p:cNvPr id="4" name="图片 11" descr="343435383037343b343532333834333bb9a4d7f7"/>
          <p:cNvSpPr/>
          <p:nvPr>
            <p:custDataLst>
              <p:tags r:id="rId10"/>
            </p:custDataLst>
          </p:nvPr>
        </p:nvSpPr>
        <p:spPr>
          <a:xfrm>
            <a:off x="1940560" y="3757930"/>
            <a:ext cx="431165" cy="400685"/>
          </a:xfrm>
          <a:custGeom>
            <a:avLst/>
            <a:gdLst>
              <a:gd name="connsiteX0" fmla="*/ 238674 w 383540"/>
              <a:gd name="connsiteY0" fmla="*/ 214735 h 356048"/>
              <a:gd name="connsiteX1" fmla="*/ 238674 w 383540"/>
              <a:gd name="connsiteY1" fmla="*/ 220977 h 356048"/>
              <a:gd name="connsiteX2" fmla="*/ 231178 w 383540"/>
              <a:gd name="connsiteY2" fmla="*/ 228512 h 356048"/>
              <a:gd name="connsiteX3" fmla="*/ 153443 w 383540"/>
              <a:gd name="connsiteY3" fmla="*/ 228512 h 356048"/>
              <a:gd name="connsiteX4" fmla="*/ 145948 w 383540"/>
              <a:gd name="connsiteY4" fmla="*/ 220977 h 356048"/>
              <a:gd name="connsiteX5" fmla="*/ 145948 w 383540"/>
              <a:gd name="connsiteY5" fmla="*/ 214735 h 356048"/>
              <a:gd name="connsiteX6" fmla="*/ 114 w 383540"/>
              <a:gd name="connsiteY6" fmla="*/ 214735 h 356048"/>
              <a:gd name="connsiteX7" fmla="*/ 114 w 383540"/>
              <a:gd name="connsiteY7" fmla="*/ 325381 h 356048"/>
              <a:gd name="connsiteX8" fmla="*/ 30523 w 383540"/>
              <a:gd name="connsiteY8" fmla="*/ 356164 h 356048"/>
              <a:gd name="connsiteX9" fmla="*/ 353243 w 383540"/>
              <a:gd name="connsiteY9" fmla="*/ 356164 h 356048"/>
              <a:gd name="connsiteX10" fmla="*/ 383651 w 383540"/>
              <a:gd name="connsiteY10" fmla="*/ 325381 h 356048"/>
              <a:gd name="connsiteX11" fmla="*/ 383651 w 383540"/>
              <a:gd name="connsiteY11" fmla="*/ 214735 h 356048"/>
              <a:gd name="connsiteX12" fmla="*/ 238674 w 383540"/>
              <a:gd name="connsiteY12" fmla="*/ 214735 h 356048"/>
              <a:gd name="connsiteX13" fmla="*/ 145948 w 383540"/>
              <a:gd name="connsiteY13" fmla="*/ 191917 h 356048"/>
              <a:gd name="connsiteX14" fmla="*/ 145948 w 383540"/>
              <a:gd name="connsiteY14" fmla="*/ 185673 h 356048"/>
              <a:gd name="connsiteX15" fmla="*/ 153443 w 383540"/>
              <a:gd name="connsiteY15" fmla="*/ 178140 h 356048"/>
              <a:gd name="connsiteX16" fmla="*/ 231178 w 383540"/>
              <a:gd name="connsiteY16" fmla="*/ 178140 h 356048"/>
              <a:gd name="connsiteX17" fmla="*/ 238674 w 383540"/>
              <a:gd name="connsiteY17" fmla="*/ 185673 h 356048"/>
              <a:gd name="connsiteX18" fmla="*/ 238674 w 383540"/>
              <a:gd name="connsiteY18" fmla="*/ 191917 h 356048"/>
              <a:gd name="connsiteX19" fmla="*/ 383654 w 383540"/>
              <a:gd name="connsiteY19" fmla="*/ 191917 h 356048"/>
              <a:gd name="connsiteX20" fmla="*/ 383651 w 383540"/>
              <a:gd name="connsiteY20" fmla="*/ 84284 h 356048"/>
              <a:gd name="connsiteX21" fmla="*/ 353457 w 383540"/>
              <a:gd name="connsiteY21" fmla="*/ 53501 h 356048"/>
              <a:gd name="connsiteX22" fmla="*/ 264372 w 383540"/>
              <a:gd name="connsiteY22" fmla="*/ 53501 h 356048"/>
              <a:gd name="connsiteX23" fmla="*/ 264372 w 383540"/>
              <a:gd name="connsiteY23" fmla="*/ 24870 h 356048"/>
              <a:gd name="connsiteX24" fmla="*/ 241887 w 383540"/>
              <a:gd name="connsiteY24" fmla="*/ 115 h 356048"/>
              <a:gd name="connsiteX25" fmla="*/ 142308 w 383540"/>
              <a:gd name="connsiteY25" fmla="*/ 115 h 356048"/>
              <a:gd name="connsiteX26" fmla="*/ 119822 w 383540"/>
              <a:gd name="connsiteY26" fmla="*/ 24870 h 356048"/>
              <a:gd name="connsiteX27" fmla="*/ 119822 w 383540"/>
              <a:gd name="connsiteY27" fmla="*/ 53501 h 356048"/>
              <a:gd name="connsiteX28" fmla="*/ 30523 w 383540"/>
              <a:gd name="connsiteY28" fmla="*/ 53501 h 356048"/>
              <a:gd name="connsiteX29" fmla="*/ 114 w 383540"/>
              <a:gd name="connsiteY29" fmla="*/ 84284 h 356048"/>
              <a:gd name="connsiteX30" fmla="*/ 114 w 383540"/>
              <a:gd name="connsiteY30" fmla="*/ 191917 h 356048"/>
              <a:gd name="connsiteX31" fmla="*/ 145948 w 383540"/>
              <a:gd name="connsiteY31" fmla="*/ 191917 h 356048"/>
              <a:gd name="connsiteX32" fmla="*/ 146805 w 383540"/>
              <a:gd name="connsiteY32" fmla="*/ 31113 h 356048"/>
              <a:gd name="connsiteX33" fmla="*/ 152372 w 383540"/>
              <a:gd name="connsiteY33" fmla="*/ 25516 h 356048"/>
              <a:gd name="connsiteX34" fmla="*/ 231608 w 383540"/>
              <a:gd name="connsiteY34" fmla="*/ 25516 h 356048"/>
              <a:gd name="connsiteX35" fmla="*/ 237175 w 383540"/>
              <a:gd name="connsiteY35" fmla="*/ 31113 h 356048"/>
              <a:gd name="connsiteX36" fmla="*/ 237175 w 383540"/>
              <a:gd name="connsiteY36" fmla="*/ 53286 h 356048"/>
              <a:gd name="connsiteX37" fmla="*/ 146805 w 383540"/>
              <a:gd name="connsiteY37" fmla="*/ 53286 h 356048"/>
              <a:gd name="connsiteX38" fmla="*/ 146805 w 383540"/>
              <a:gd name="connsiteY38" fmla="*/ 31113 h 3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3540" h="356048">
                <a:moveTo>
                  <a:pt x="238674" y="214735"/>
                </a:moveTo>
                <a:lnTo>
                  <a:pt x="238674" y="220977"/>
                </a:lnTo>
                <a:cubicBezTo>
                  <a:pt x="238674" y="225068"/>
                  <a:pt x="235247" y="228512"/>
                  <a:pt x="231178" y="228512"/>
                </a:cubicBezTo>
                <a:lnTo>
                  <a:pt x="153443" y="228512"/>
                </a:lnTo>
                <a:cubicBezTo>
                  <a:pt x="149375" y="228512"/>
                  <a:pt x="145948" y="225068"/>
                  <a:pt x="145948" y="220977"/>
                </a:cubicBezTo>
                <a:lnTo>
                  <a:pt x="145948" y="214735"/>
                </a:lnTo>
                <a:lnTo>
                  <a:pt x="114" y="214735"/>
                </a:lnTo>
                <a:lnTo>
                  <a:pt x="114" y="325381"/>
                </a:lnTo>
                <a:cubicBezTo>
                  <a:pt x="114" y="342388"/>
                  <a:pt x="13819" y="356164"/>
                  <a:pt x="30523" y="356164"/>
                </a:cubicBezTo>
                <a:lnTo>
                  <a:pt x="353243" y="356164"/>
                </a:lnTo>
                <a:cubicBezTo>
                  <a:pt x="370161" y="356164"/>
                  <a:pt x="383651" y="342388"/>
                  <a:pt x="383651" y="325381"/>
                </a:cubicBezTo>
                <a:lnTo>
                  <a:pt x="383651" y="214735"/>
                </a:lnTo>
                <a:lnTo>
                  <a:pt x="238674" y="214735"/>
                </a:lnTo>
                <a:moveTo>
                  <a:pt x="145948" y="191917"/>
                </a:moveTo>
                <a:lnTo>
                  <a:pt x="145948" y="185673"/>
                </a:lnTo>
                <a:cubicBezTo>
                  <a:pt x="145948" y="181584"/>
                  <a:pt x="149375" y="178140"/>
                  <a:pt x="153443" y="178140"/>
                </a:cubicBezTo>
                <a:lnTo>
                  <a:pt x="231178" y="178140"/>
                </a:lnTo>
                <a:cubicBezTo>
                  <a:pt x="235247" y="178140"/>
                  <a:pt x="238674" y="181584"/>
                  <a:pt x="238674" y="185673"/>
                </a:cubicBezTo>
                <a:lnTo>
                  <a:pt x="238674" y="191917"/>
                </a:lnTo>
                <a:lnTo>
                  <a:pt x="383654" y="191917"/>
                </a:lnTo>
                <a:lnTo>
                  <a:pt x="383651" y="84284"/>
                </a:lnTo>
                <a:cubicBezTo>
                  <a:pt x="383865" y="67278"/>
                  <a:pt x="370161" y="53501"/>
                  <a:pt x="353457" y="53501"/>
                </a:cubicBezTo>
                <a:lnTo>
                  <a:pt x="264372" y="53501"/>
                </a:lnTo>
                <a:lnTo>
                  <a:pt x="264372" y="24870"/>
                </a:lnTo>
                <a:cubicBezTo>
                  <a:pt x="264372" y="12385"/>
                  <a:pt x="254306" y="115"/>
                  <a:pt x="241887" y="115"/>
                </a:cubicBezTo>
                <a:lnTo>
                  <a:pt x="142308" y="115"/>
                </a:lnTo>
                <a:cubicBezTo>
                  <a:pt x="129887" y="115"/>
                  <a:pt x="119822" y="12385"/>
                  <a:pt x="119822" y="24870"/>
                </a:cubicBezTo>
                <a:lnTo>
                  <a:pt x="119822" y="53501"/>
                </a:lnTo>
                <a:lnTo>
                  <a:pt x="30523" y="53501"/>
                </a:lnTo>
                <a:cubicBezTo>
                  <a:pt x="13819" y="53501"/>
                  <a:pt x="114" y="67278"/>
                  <a:pt x="114" y="84284"/>
                </a:cubicBezTo>
                <a:lnTo>
                  <a:pt x="114" y="191917"/>
                </a:lnTo>
                <a:lnTo>
                  <a:pt x="145948" y="191917"/>
                </a:lnTo>
                <a:moveTo>
                  <a:pt x="146805" y="31113"/>
                </a:moveTo>
                <a:cubicBezTo>
                  <a:pt x="146805" y="28100"/>
                  <a:pt x="149161" y="25516"/>
                  <a:pt x="152372" y="25516"/>
                </a:cubicBezTo>
                <a:lnTo>
                  <a:pt x="231608" y="25516"/>
                </a:lnTo>
                <a:cubicBezTo>
                  <a:pt x="234605" y="25516"/>
                  <a:pt x="237175" y="27884"/>
                  <a:pt x="237175" y="31113"/>
                </a:cubicBezTo>
                <a:lnTo>
                  <a:pt x="237175" y="53286"/>
                </a:lnTo>
                <a:lnTo>
                  <a:pt x="146805" y="53286"/>
                </a:lnTo>
                <a:lnTo>
                  <a:pt x="146805" y="31113"/>
                </a:lnTo>
              </a:path>
            </a:pathLst>
          </a:custGeom>
          <a:solidFill>
            <a:schemeClr val="accent1">
              <a:alpha val="80000"/>
            </a:schemeClr>
          </a:solidFill>
          <a:ln w="13619" cap="flat">
            <a:noFill/>
            <a:prstDash val="solid"/>
            <a:miter/>
          </a:ln>
        </p:spPr>
        <p:txBody>
          <a:bodyPr rtlCol="0" anchor="ctr"/>
          <a:lstStyle/>
          <a:p>
            <a:endParaRPr lang="zh-CN" altLang="en-US"/>
          </a:p>
        </p:txBody>
      </p:sp>
      <p:sp>
        <p:nvSpPr>
          <p:cNvPr id="9" name="矩形 8"/>
          <p:cNvSpPr/>
          <p:nvPr>
            <p:custDataLst>
              <p:tags r:id="rId11"/>
            </p:custDataLst>
          </p:nvPr>
        </p:nvSpPr>
        <p:spPr>
          <a:xfrm>
            <a:off x="6690137" y="1999805"/>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kern="0" dirty="0">
                <a:ln>
                  <a:noFill/>
                  <a:prstDash val="sysDot"/>
                </a:ln>
                <a:solidFill>
                  <a:schemeClr val="tx1">
                    <a:lumMod val="85000"/>
                    <a:lumOff val="15000"/>
                  </a:schemeClr>
                </a:solidFill>
                <a:latin typeface="+mn-ea"/>
                <a:cs typeface="+mn-ea"/>
              </a:rPr>
              <a:t>利用VR和AR技术创建虚拟的学习场景。</a:t>
            </a:r>
            <a:endParaRPr lang="zh-CN" altLang="en-US" sz="2000" kern="0" dirty="0">
              <a:ln>
                <a:noFill/>
                <a:prstDash val="sysDot"/>
              </a:ln>
              <a:solidFill>
                <a:schemeClr val="tx1">
                  <a:lumMod val="85000"/>
                  <a:lumOff val="15000"/>
                </a:schemeClr>
              </a:solidFill>
              <a:latin typeface="+mn-ea"/>
              <a:cs typeface="+mn-ea"/>
            </a:endParaRPr>
          </a:p>
        </p:txBody>
      </p:sp>
      <p:sp>
        <p:nvSpPr>
          <p:cNvPr id="21" name="矩形 20"/>
          <p:cNvSpPr/>
          <p:nvPr>
            <p:custDataLst>
              <p:tags r:id="rId12"/>
            </p:custDataLst>
          </p:nvPr>
        </p:nvSpPr>
        <p:spPr>
          <a:xfrm>
            <a:off x="6690137" y="1573126"/>
            <a:ext cx="4451562" cy="379694"/>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VR教室构建方案</a:t>
            </a:r>
            <a:endParaRPr lang="zh-CN" altLang="en-US" sz="2400" b="1">
              <a:solidFill>
                <a:schemeClr val="accent1"/>
              </a:solidFill>
              <a:latin typeface="+mn-ea"/>
              <a:cs typeface="+mn-ea"/>
            </a:endParaRPr>
          </a:p>
        </p:txBody>
      </p:sp>
      <p:sp>
        <p:nvSpPr>
          <p:cNvPr id="22" name="椭圆 21"/>
          <p:cNvSpPr/>
          <p:nvPr>
            <p:custDataLst>
              <p:tags r:id="rId13"/>
            </p:custDataLst>
          </p:nvPr>
        </p:nvSpPr>
        <p:spPr>
          <a:xfrm>
            <a:off x="6229985" y="1489075"/>
            <a:ext cx="386715" cy="429895"/>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2000" b="1" dirty="0">
                <a:solidFill>
                  <a:srgbClr val="FFFFFF"/>
                </a:solidFill>
                <a:latin typeface="+mn-ea"/>
                <a:cs typeface="+mn-ea"/>
              </a:rPr>
              <a:t>01</a:t>
            </a:r>
            <a:endParaRPr lang="en-US" altLang="zh-CN" sz="2000" b="1" dirty="0">
              <a:solidFill>
                <a:srgbClr val="FFFFFF"/>
              </a:solidFill>
              <a:latin typeface="+mn-ea"/>
              <a:cs typeface="+mn-ea"/>
            </a:endParaRPr>
          </a:p>
        </p:txBody>
      </p:sp>
      <p:sp>
        <p:nvSpPr>
          <p:cNvPr id="23" name="矩形 22"/>
          <p:cNvSpPr/>
          <p:nvPr>
            <p:custDataLst>
              <p:tags r:id="rId14"/>
            </p:custDataLst>
          </p:nvPr>
        </p:nvSpPr>
        <p:spPr>
          <a:xfrm>
            <a:off x="6690137" y="3202977"/>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kern="0" dirty="0">
                <a:ln>
                  <a:noFill/>
                  <a:prstDash val="sysDot"/>
                </a:ln>
                <a:solidFill>
                  <a:schemeClr val="tx1">
                    <a:lumMod val="85000"/>
                    <a:lumOff val="15000"/>
                  </a:schemeClr>
                </a:solidFill>
                <a:latin typeface="+mn-ea"/>
                <a:cs typeface="+mn-ea"/>
              </a:rPr>
              <a:t>采用线上线下混合式教学模式，课堂上通过数字化平台展示虚拟场景，课后引导学生在现实生活中寻找对应场景实践。</a:t>
            </a:r>
            <a:endParaRPr lang="zh-CN" altLang="en-US" sz="2000" kern="0" dirty="0">
              <a:ln>
                <a:noFill/>
                <a:prstDash val="sysDot"/>
              </a:ln>
              <a:solidFill>
                <a:schemeClr val="tx1">
                  <a:lumMod val="85000"/>
                  <a:lumOff val="15000"/>
                </a:schemeClr>
              </a:solidFill>
              <a:latin typeface="+mn-ea"/>
              <a:cs typeface="+mn-ea"/>
            </a:endParaRPr>
          </a:p>
        </p:txBody>
      </p:sp>
      <p:sp>
        <p:nvSpPr>
          <p:cNvPr id="24" name="矩形 23"/>
          <p:cNvSpPr/>
          <p:nvPr>
            <p:custDataLst>
              <p:tags r:id="rId15"/>
            </p:custDataLst>
          </p:nvPr>
        </p:nvSpPr>
        <p:spPr>
          <a:xfrm>
            <a:off x="6690137" y="2816938"/>
            <a:ext cx="4451562" cy="379694"/>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真实课堂与VR教室结合</a:t>
            </a:r>
            <a:endParaRPr lang="zh-CN" altLang="en-US" sz="2400" b="1">
              <a:solidFill>
                <a:schemeClr val="accent1"/>
              </a:solidFill>
              <a:latin typeface="+mn-ea"/>
              <a:cs typeface="+mn-ea"/>
            </a:endParaRPr>
          </a:p>
        </p:txBody>
      </p:sp>
      <p:sp>
        <p:nvSpPr>
          <p:cNvPr id="25" name="椭圆 24"/>
          <p:cNvSpPr/>
          <p:nvPr>
            <p:custDataLst>
              <p:tags r:id="rId16"/>
            </p:custDataLst>
          </p:nvPr>
        </p:nvSpPr>
        <p:spPr>
          <a:xfrm>
            <a:off x="6229985" y="2774950"/>
            <a:ext cx="386715" cy="390525"/>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2000" b="1">
                <a:solidFill>
                  <a:srgbClr val="FFFFFF"/>
                </a:solidFill>
                <a:latin typeface="+mn-ea"/>
                <a:cs typeface="+mn-ea"/>
              </a:rPr>
              <a:t>02</a:t>
            </a:r>
            <a:endParaRPr lang="en-US" altLang="zh-CN" sz="2000" b="1">
              <a:solidFill>
                <a:srgbClr val="FFFFFF"/>
              </a:solidFill>
              <a:latin typeface="+mn-ea"/>
              <a:cs typeface="+mn-ea"/>
            </a:endParaRPr>
          </a:p>
        </p:txBody>
      </p:sp>
      <p:sp>
        <p:nvSpPr>
          <p:cNvPr id="26" name="矩形 25"/>
          <p:cNvSpPr/>
          <p:nvPr>
            <p:custDataLst>
              <p:tags r:id="rId17"/>
            </p:custDataLst>
          </p:nvPr>
        </p:nvSpPr>
        <p:spPr>
          <a:xfrm>
            <a:off x="6690137" y="5160529"/>
            <a:ext cx="4451561" cy="868424"/>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2000" kern="0">
                <a:ln>
                  <a:noFill/>
                  <a:prstDash val="sysDot"/>
                </a:ln>
                <a:solidFill>
                  <a:schemeClr val="tx1">
                    <a:lumMod val="85000"/>
                    <a:lumOff val="15000"/>
                  </a:schemeClr>
                </a:solidFill>
                <a:latin typeface="+mn-ea"/>
                <a:cs typeface="+mn-ea"/>
              </a:rPr>
              <a:t>这种虚实融合的作业场景，能让学生在沉浸式的学习环境中提升语言能力。</a:t>
            </a:r>
            <a:endParaRPr lang="zh-CN" altLang="en-US" sz="2000" kern="0">
              <a:ln>
                <a:noFill/>
                <a:prstDash val="sysDot"/>
              </a:ln>
              <a:solidFill>
                <a:schemeClr val="tx1">
                  <a:lumMod val="85000"/>
                  <a:lumOff val="15000"/>
                </a:schemeClr>
              </a:solidFill>
              <a:latin typeface="+mn-ea"/>
              <a:cs typeface="+mn-ea"/>
            </a:endParaRPr>
          </a:p>
        </p:txBody>
      </p:sp>
      <p:sp>
        <p:nvSpPr>
          <p:cNvPr id="27" name="矩形 26"/>
          <p:cNvSpPr/>
          <p:nvPr>
            <p:custDataLst>
              <p:tags r:id="rId18"/>
            </p:custDataLst>
          </p:nvPr>
        </p:nvSpPr>
        <p:spPr>
          <a:xfrm>
            <a:off x="6690137" y="4801159"/>
            <a:ext cx="4451562" cy="379694"/>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混合式作业场景优势</a:t>
            </a:r>
            <a:endParaRPr lang="zh-CN" altLang="en-US" sz="2400" b="1">
              <a:solidFill>
                <a:schemeClr val="accent1"/>
              </a:solidFill>
              <a:latin typeface="+mn-ea"/>
              <a:cs typeface="+mn-ea"/>
            </a:endParaRPr>
          </a:p>
        </p:txBody>
      </p:sp>
      <p:sp>
        <p:nvSpPr>
          <p:cNvPr id="28" name="椭圆 27"/>
          <p:cNvSpPr/>
          <p:nvPr>
            <p:custDataLst>
              <p:tags r:id="rId19"/>
            </p:custDataLst>
          </p:nvPr>
        </p:nvSpPr>
        <p:spPr>
          <a:xfrm>
            <a:off x="6229985" y="4803775"/>
            <a:ext cx="386715" cy="418465"/>
          </a:xfrm>
          <a:prstGeom prst="ellipse">
            <a:avLst/>
          </a:prstGeom>
          <a:solidFill>
            <a:schemeClr val="accent1"/>
          </a:solidFill>
          <a:effectLst/>
        </p:spPr>
        <p:txBody>
          <a:bodyPr wrap="none" lIns="0" tIns="0" rIns="0" bIns="0" rtlCol="0" anchor="ctr" anchorCtr="0">
            <a:noAutofit/>
          </a:bodyPr>
          <a:p>
            <a:pPr algn="ctr">
              <a:spcBef>
                <a:spcPct val="0"/>
              </a:spcBef>
              <a:spcAft>
                <a:spcPct val="0"/>
              </a:spcAft>
            </a:pPr>
            <a:r>
              <a:rPr lang="en-US" altLang="zh-CN" sz="2000" b="1">
                <a:solidFill>
                  <a:srgbClr val="FFFFFF"/>
                </a:solidFill>
                <a:latin typeface="+mn-ea"/>
                <a:cs typeface="+mn-ea"/>
              </a:rPr>
              <a:t>03</a:t>
            </a:r>
            <a:endParaRPr lang="en-US" altLang="zh-CN" sz="2000" b="1">
              <a:solidFill>
                <a:srgbClr val="FFFFFF"/>
              </a:solidFill>
              <a:latin typeface="+mn-ea"/>
              <a:cs typeface="+mn-ea"/>
            </a:endParaRPr>
          </a:p>
        </p:txBody>
      </p:sp>
      <p:sp>
        <p:nvSpPr>
          <p:cNvPr id="7" name="动作按钮: 后退或前一项 6">
            <a:hlinkClick r:id="rId20" action="ppaction://hlinksldjump"/>
          </p:cNvPr>
          <p:cNvSpPr/>
          <p:nvPr/>
        </p:nvSpPr>
        <p:spPr>
          <a:xfrm>
            <a:off x="11266170" y="5948680"/>
            <a:ext cx="544195" cy="566420"/>
          </a:xfrm>
          <a:prstGeom prst="actionButtonBackPrevio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破局：双减政策与作业变革</a:t>
            </a:r>
            <a:endParaRPr lang="zh-CN" altLang="en-US"/>
          </a:p>
        </p:txBody>
      </p:sp>
      <p:sp>
        <p:nvSpPr>
          <p:cNvPr id="6" name="节编号"/>
          <p:cNvSpPr>
            <a:spLocks noGrp="1"/>
          </p:cNvSpPr>
          <p:nvPr>
            <p:ph type="body" sz="quarter" idx="13"/>
            <p:custDataLst>
              <p:tags r:id="rId2"/>
            </p:custDataLst>
          </p:nvPr>
        </p:nvSpPr>
        <p:spPr/>
        <p:txBody>
          <a:bodyPr>
            <a:normAutofit/>
          </a:bodyPr>
          <a:lstStyle/>
          <a:p>
            <a:r>
              <a:rPr lang="zh-CN" altLang="en-US"/>
              <a:t>01</a:t>
            </a:r>
            <a:endParaRPr lang="zh-CN" altLang="en-US"/>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区块链存证互评机制</a:t>
            </a:r>
            <a:endParaRPr lang="zh-CN" altLang="en-US"/>
          </a:p>
        </p:txBody>
      </p:sp>
      <p:sp>
        <p:nvSpPr>
          <p:cNvPr id="2" name="矩形 1"/>
          <p:cNvSpPr/>
          <p:nvPr>
            <p:custDataLst>
              <p:tags r:id="rId2"/>
            </p:custDataLst>
          </p:nvPr>
        </p:nvSpPr>
        <p:spPr>
          <a:xfrm>
            <a:off x="3228685" y="1832056"/>
            <a:ext cx="6280829" cy="882701"/>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2000">
                <a:ln>
                  <a:noFill/>
                  <a:prstDash val="sysDot"/>
                </a:ln>
                <a:solidFill>
                  <a:schemeClr val="tx1">
                    <a:lumMod val="85000"/>
                    <a:lumOff val="15000"/>
                  </a:schemeClr>
                </a:solidFill>
                <a:latin typeface="+mn-ea"/>
                <a:cs typeface="+mn-ea"/>
              </a:rPr>
              <a:t>基于百度超级链构建的作业评价系统，能记录每一次评价的详细信息，包括评价内容、时间戳和评价者身份等。</a:t>
            </a:r>
            <a:endParaRPr lang="zh-CN" altLang="en-US" sz="2000">
              <a:ln>
                <a:noFill/>
                <a:prstDash val="sysDot"/>
              </a:ln>
              <a:solidFill>
                <a:schemeClr val="tx1">
                  <a:lumMod val="85000"/>
                  <a:lumOff val="15000"/>
                </a:schemeClr>
              </a:solidFill>
              <a:latin typeface="+mn-ea"/>
              <a:cs typeface="+mn-ea"/>
            </a:endParaRPr>
          </a:p>
        </p:txBody>
      </p:sp>
      <p:sp>
        <p:nvSpPr>
          <p:cNvPr id="10" name="矩形 9"/>
          <p:cNvSpPr/>
          <p:nvPr>
            <p:custDataLst>
              <p:tags r:id="rId3"/>
            </p:custDataLst>
          </p:nvPr>
        </p:nvSpPr>
        <p:spPr>
          <a:xfrm>
            <a:off x="3228685" y="1415207"/>
            <a:ext cx="6280829" cy="369153"/>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百度超级链作业评价系统架构</a:t>
            </a:r>
            <a:endParaRPr lang="zh-CN" altLang="en-US" sz="2400" b="1">
              <a:solidFill>
                <a:schemeClr val="accent1"/>
              </a:solidFill>
              <a:latin typeface="+mn-ea"/>
              <a:cs typeface="+mn-ea"/>
            </a:endParaRPr>
          </a:p>
        </p:txBody>
      </p:sp>
      <p:sp>
        <p:nvSpPr>
          <p:cNvPr id="12" name="矩形 11"/>
          <p:cNvSpPr/>
          <p:nvPr>
            <p:custDataLst>
              <p:tags r:id="rId4"/>
            </p:custDataLst>
          </p:nvPr>
        </p:nvSpPr>
        <p:spPr>
          <a:xfrm>
            <a:off x="3228685" y="3264893"/>
            <a:ext cx="6280829" cy="882701"/>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2000">
                <a:ln>
                  <a:noFill/>
                  <a:prstDash val="sysDot"/>
                </a:ln>
                <a:solidFill>
                  <a:schemeClr val="tx1">
                    <a:lumMod val="85000"/>
                    <a:lumOff val="15000"/>
                  </a:schemeClr>
                </a:solidFill>
                <a:latin typeface="+mn-ea"/>
                <a:cs typeface="+mn-ea"/>
              </a:rPr>
              <a:t>实践表明，区块链存证使互评信度系数从0.61提升至0.79。</a:t>
            </a:r>
            <a:endParaRPr lang="zh-CN" altLang="en-US" sz="2000">
              <a:ln>
                <a:noFill/>
                <a:prstDash val="sysDot"/>
              </a:ln>
              <a:solidFill>
                <a:schemeClr val="tx1">
                  <a:lumMod val="85000"/>
                  <a:lumOff val="15000"/>
                </a:schemeClr>
              </a:solidFill>
              <a:latin typeface="+mn-ea"/>
              <a:cs typeface="+mn-ea"/>
            </a:endParaRPr>
          </a:p>
        </p:txBody>
      </p:sp>
      <p:sp>
        <p:nvSpPr>
          <p:cNvPr id="14" name="矩形 13"/>
          <p:cNvSpPr/>
          <p:nvPr>
            <p:custDataLst>
              <p:tags r:id="rId5"/>
            </p:custDataLst>
          </p:nvPr>
        </p:nvSpPr>
        <p:spPr>
          <a:xfrm>
            <a:off x="3228685" y="2848044"/>
            <a:ext cx="6280829" cy="369153"/>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可信度提升数据展示</a:t>
            </a:r>
            <a:endParaRPr lang="zh-CN" altLang="en-US" sz="2400" b="1">
              <a:solidFill>
                <a:schemeClr val="accent1"/>
              </a:solidFill>
              <a:latin typeface="+mn-ea"/>
              <a:cs typeface="+mn-ea"/>
            </a:endParaRPr>
          </a:p>
        </p:txBody>
      </p:sp>
      <p:sp>
        <p:nvSpPr>
          <p:cNvPr id="15" name="矩形 14"/>
          <p:cNvSpPr/>
          <p:nvPr>
            <p:custDataLst>
              <p:tags r:id="rId6"/>
            </p:custDataLst>
          </p:nvPr>
        </p:nvSpPr>
        <p:spPr>
          <a:xfrm>
            <a:off x="3228685" y="4681396"/>
            <a:ext cx="6280829" cy="882701"/>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2000">
                <a:ln>
                  <a:noFill/>
                  <a:prstDash val="sysDot"/>
                </a:ln>
                <a:solidFill>
                  <a:schemeClr val="tx1">
                    <a:lumMod val="85000"/>
                    <a:lumOff val="15000"/>
                  </a:schemeClr>
                </a:solidFill>
                <a:latin typeface="+mn-ea"/>
                <a:cs typeface="+mn-ea"/>
              </a:rPr>
              <a:t>在这个作业评价系统中，学生在互评中交流和学习，促进了学习共同体的形成。</a:t>
            </a:r>
            <a:endParaRPr lang="zh-CN" altLang="en-US" sz="2000">
              <a:ln>
                <a:noFill/>
                <a:prstDash val="sysDot"/>
              </a:ln>
              <a:solidFill>
                <a:schemeClr val="tx1">
                  <a:lumMod val="85000"/>
                  <a:lumOff val="15000"/>
                </a:schemeClr>
              </a:solidFill>
              <a:latin typeface="+mn-ea"/>
              <a:cs typeface="+mn-ea"/>
            </a:endParaRPr>
          </a:p>
        </p:txBody>
      </p:sp>
      <p:sp>
        <p:nvSpPr>
          <p:cNvPr id="16" name="矩形 15"/>
          <p:cNvSpPr/>
          <p:nvPr>
            <p:custDataLst>
              <p:tags r:id="rId7"/>
            </p:custDataLst>
          </p:nvPr>
        </p:nvSpPr>
        <p:spPr>
          <a:xfrm>
            <a:off x="3228685" y="4264547"/>
            <a:ext cx="6280829" cy="369153"/>
          </a:xfrm>
          <a:prstGeom prst="rect">
            <a:avLst/>
          </a:prstGeom>
          <a:noFill/>
        </p:spPr>
        <p:txBody>
          <a:bodyPr wrap="square" lIns="0" tIns="0" rIns="0" bIns="0" rtlCol="0" anchor="b">
            <a:noAutofit/>
          </a:bodyPr>
          <a:p>
            <a:pPr>
              <a:spcBef>
                <a:spcPct val="0"/>
              </a:spcBef>
              <a:spcAft>
                <a:spcPct val="0"/>
              </a:spcAft>
              <a:buClr>
                <a:schemeClr val="accent1"/>
              </a:buClr>
              <a:buSzPct val="70000"/>
            </a:pPr>
            <a:r>
              <a:rPr lang="zh-CN" altLang="en-US" sz="2400" b="1">
                <a:solidFill>
                  <a:schemeClr val="accent1"/>
                </a:solidFill>
                <a:latin typeface="+mn-ea"/>
                <a:cs typeface="+mn-ea"/>
              </a:rPr>
              <a:t>促进学习共同体形成</a:t>
            </a:r>
            <a:endParaRPr lang="zh-CN" altLang="en-US" sz="2400" b="1">
              <a:solidFill>
                <a:schemeClr val="accent1"/>
              </a:solidFill>
              <a:latin typeface="+mn-ea"/>
              <a:cs typeface="+mn-ea"/>
            </a:endParaRPr>
          </a:p>
        </p:txBody>
      </p:sp>
      <p:pic>
        <p:nvPicPr>
          <p:cNvPr id="18" name="图形 11"/>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2412627" y="1517133"/>
            <a:ext cx="471079" cy="471079"/>
          </a:xfrm>
          <a:prstGeom prst="rect">
            <a:avLst/>
          </a:prstGeom>
        </p:spPr>
      </p:pic>
      <p:pic>
        <p:nvPicPr>
          <p:cNvPr id="19" name="图形 18"/>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2431575" y="2951930"/>
            <a:ext cx="451905" cy="448254"/>
          </a:xfrm>
          <a:prstGeom prst="rect">
            <a:avLst/>
          </a:prstGeom>
        </p:spPr>
      </p:pic>
      <p:pic>
        <p:nvPicPr>
          <p:cNvPr id="20" name="图形 23"/>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2431575" y="4354058"/>
            <a:ext cx="451905" cy="451905"/>
          </a:xfrm>
          <a:prstGeom prst="rect">
            <a:avLst/>
          </a:prstGeom>
        </p:spPr>
      </p:pic>
    </p:spTree>
    <p:custDataLst>
      <p:tags r:id="rId17"/>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进阶：评价体系与成果转化</a:t>
            </a:r>
            <a:endParaRPr lang="zh-CN" altLang="en-US"/>
          </a:p>
        </p:txBody>
      </p:sp>
      <p:sp>
        <p:nvSpPr>
          <p:cNvPr id="6" name="节编号"/>
          <p:cNvSpPr>
            <a:spLocks noGrp="1"/>
          </p:cNvSpPr>
          <p:nvPr>
            <p:ph type="body" sz="quarter" idx="13"/>
            <p:custDataLst>
              <p:tags r:id="rId2"/>
            </p:custDataLst>
          </p:nvPr>
        </p:nvSpPr>
        <p:spPr/>
        <p:txBody>
          <a:bodyPr>
            <a:normAutofit/>
          </a:bodyPr>
          <a:lstStyle/>
          <a:p>
            <a:r>
              <a:rPr lang="zh-CN" altLang="en-US"/>
              <a:t>05</a:t>
            </a:r>
            <a:endParaRPr lang="zh-CN" altLang="en-US"/>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custDataLst>
              <p:tags r:id="rId1"/>
            </p:custDataLst>
          </p:nvPr>
        </p:nvSpPr>
        <p:spPr>
          <a:xfrm flipH="1">
            <a:off x="5180581" y="3590275"/>
            <a:ext cx="1830838" cy="1830838"/>
          </a:xfrm>
          <a:prstGeom prst="roundRect">
            <a:avLst>
              <a:gd name="adj" fmla="val 17214"/>
            </a:avLst>
          </a:prstGeom>
          <a:gradFill flip="none" rotWithShape="0">
            <a:gsLst>
              <a:gs pos="95000">
                <a:schemeClr val="accent1">
                  <a:lumMod val="20000"/>
                  <a:lumOff val="80000"/>
                  <a:alpha val="0"/>
                </a:schemeClr>
              </a:gs>
              <a:gs pos="30000">
                <a:schemeClr val="accent1">
                  <a:lumMod val="60000"/>
                  <a:lumOff val="40000"/>
                  <a:alpha val="20000"/>
                </a:schemeClr>
              </a:gs>
            </a:gsLst>
            <a:lin ang="18900000" scaled="0"/>
            <a:tileRect/>
          </a:gradFill>
          <a:ln w="34925" cmpd="sng">
            <a:gradFill flip="none" rotWithShape="1">
              <a:gsLst>
                <a:gs pos="55000">
                  <a:schemeClr val="accent1">
                    <a:alpha val="0"/>
                  </a:schemeClr>
                </a:gs>
                <a:gs pos="100000">
                  <a:schemeClr val="accent1">
                    <a:alpha val="40000"/>
                  </a:schemeClr>
                </a:gs>
              </a:gsLst>
              <a:lin ang="2700000" scaled="1"/>
              <a:tileRect/>
            </a:gradFill>
            <a:prstDash val="solid"/>
          </a:ln>
          <a:effectLst>
            <a:outerShdw blurRad="152400" dist="304800" dir="8700000" algn="t" rotWithShape="0">
              <a:schemeClr val="accent1">
                <a:alpha val="29000"/>
              </a:schemeClr>
            </a:outerShdw>
          </a:effectLst>
          <a:scene3d>
            <a:camera prst="isometricTopUp"/>
            <a:lightRig rig="threePt" dir="t"/>
          </a:scene3d>
          <a:sp3d prstMaterial="metal">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algn="ctr"/>
            <a:endParaRPr lang="zh-CN" altLang="en-US"/>
          </a:p>
        </p:txBody>
      </p:sp>
      <p:sp>
        <p:nvSpPr>
          <p:cNvPr id="11" name="矩形: 圆角 10"/>
          <p:cNvSpPr/>
          <p:nvPr>
            <p:custDataLst>
              <p:tags r:id="rId2"/>
            </p:custDataLst>
          </p:nvPr>
        </p:nvSpPr>
        <p:spPr>
          <a:xfrm flipH="1">
            <a:off x="5180581" y="2104178"/>
            <a:ext cx="1830838" cy="1830838"/>
          </a:xfrm>
          <a:prstGeom prst="roundRect">
            <a:avLst>
              <a:gd name="adj" fmla="val 17214"/>
            </a:avLst>
          </a:prstGeom>
          <a:gradFill flip="none" rotWithShape="0">
            <a:gsLst>
              <a:gs pos="100000">
                <a:schemeClr val="accent4">
                  <a:lumMod val="20000"/>
                  <a:lumOff val="80000"/>
                  <a:alpha val="0"/>
                </a:schemeClr>
              </a:gs>
              <a:gs pos="30000">
                <a:schemeClr val="accent4">
                  <a:lumMod val="60000"/>
                  <a:lumOff val="40000"/>
                  <a:alpha val="20000"/>
                </a:schemeClr>
              </a:gs>
            </a:gsLst>
            <a:lin ang="18900000" scaled="0"/>
            <a:tileRect/>
          </a:gradFill>
          <a:ln w="34925">
            <a:gradFill flip="none" rotWithShape="1">
              <a:gsLst>
                <a:gs pos="55000">
                  <a:schemeClr val="accent4">
                    <a:alpha val="0"/>
                  </a:schemeClr>
                </a:gs>
                <a:gs pos="100000">
                  <a:schemeClr val="accent4"/>
                </a:gs>
              </a:gsLst>
              <a:lin ang="2700000" scaled="1"/>
              <a:tileRect/>
            </a:gradFill>
          </a:ln>
          <a:effectLst/>
          <a:scene3d>
            <a:camera prst="isometricTopUp"/>
            <a:lightRig rig="threePt" dir="t"/>
          </a:scene3d>
          <a:sp3d prstMaterial="metal">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矩形: 圆角 4"/>
          <p:cNvSpPr/>
          <p:nvPr>
            <p:custDataLst>
              <p:tags r:id="rId3"/>
            </p:custDataLst>
          </p:nvPr>
        </p:nvSpPr>
        <p:spPr>
          <a:xfrm flipH="1">
            <a:off x="5180581" y="778126"/>
            <a:ext cx="1830838" cy="1830838"/>
          </a:xfrm>
          <a:prstGeom prst="roundRect">
            <a:avLst>
              <a:gd name="adj" fmla="val 17214"/>
            </a:avLst>
          </a:prstGeom>
          <a:gradFill flip="none" rotWithShape="0">
            <a:gsLst>
              <a:gs pos="100000">
                <a:schemeClr val="accent1">
                  <a:lumMod val="20000"/>
                  <a:lumOff val="80000"/>
                  <a:alpha val="20000"/>
                </a:schemeClr>
              </a:gs>
              <a:gs pos="4000">
                <a:schemeClr val="accent1">
                  <a:lumMod val="60000"/>
                  <a:lumOff val="40000"/>
                  <a:alpha val="20000"/>
                </a:schemeClr>
              </a:gs>
            </a:gsLst>
            <a:lin ang="18900000" scaled="0"/>
            <a:tileRect/>
          </a:gradFill>
          <a:ln w="34925">
            <a:gradFill flip="none" rotWithShape="1">
              <a:gsLst>
                <a:gs pos="55000">
                  <a:schemeClr val="accent1">
                    <a:alpha val="0"/>
                  </a:schemeClr>
                </a:gs>
                <a:gs pos="100000">
                  <a:schemeClr val="accent1">
                    <a:alpha val="40000"/>
                  </a:schemeClr>
                </a:gs>
              </a:gsLst>
              <a:lin ang="2700000" scaled="1"/>
              <a:tileRect/>
            </a:gradFill>
          </a:ln>
          <a:effectLst/>
          <a:scene3d>
            <a:camera prst="isometricTopUp"/>
            <a:lightRig rig="threePt" dir="t"/>
          </a:scene3d>
          <a:sp3d prstMaterial="metal">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488"/>
          <p:cNvSpPr/>
          <p:nvPr>
            <p:custDataLst>
              <p:tags r:id="rId4"/>
            </p:custDataLst>
          </p:nvPr>
        </p:nvSpPr>
        <p:spPr>
          <a:xfrm>
            <a:off x="6997559" y="2743303"/>
            <a:ext cx="549984" cy="628075"/>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4">
                  <a:lumMod val="60000"/>
                  <a:lumOff val="40000"/>
                </a:schemeClr>
              </a:gs>
              <a:gs pos="100000">
                <a:schemeClr val="accent4"/>
              </a:gs>
            </a:gsLst>
            <a:lin ang="2700000" scaled="0"/>
          </a:gradFill>
          <a:ln w="9525" cap="flat">
            <a:noFill/>
            <a:prstDash val="solid"/>
            <a:miter/>
          </a:ln>
          <a:effectLst>
            <a:outerShdw blurRad="152400" dist="76200" dir="2700000" algn="tl" rotWithShape="0">
              <a:schemeClr val="accent4">
                <a:alpha val="20000"/>
              </a:schemeClr>
            </a:outerShdw>
          </a:effectLst>
        </p:spPr>
        <p:txBody>
          <a:bodyPr wrap="none" lIns="0" tIns="0" rIns="0" bIns="0" rtlCol="0" anchor="ctr">
            <a:normAutofit/>
          </a:bodyPr>
          <a:lstStyle/>
          <a:p>
            <a:pPr lvl="0" algn="ctr">
              <a:buClrTx/>
              <a:buSzTx/>
              <a:buFontTx/>
            </a:pPr>
            <a:r>
              <a:rPr lang="en-US" altLang="zh-CN" b="1" dirty="0">
                <a:solidFill>
                  <a:srgbClr val="FFFFFF"/>
                </a:solidFill>
                <a:latin typeface="+mn-ea"/>
                <a:sym typeface="+mn-ea"/>
              </a:rPr>
              <a:t>02</a:t>
            </a:r>
            <a:endParaRPr lang="en-US" altLang="zh-CN" b="1" dirty="0">
              <a:solidFill>
                <a:srgbClr val="FFFFFF"/>
              </a:solidFill>
              <a:latin typeface="+mn-ea"/>
              <a:sym typeface="+mn-ea"/>
            </a:endParaRPr>
          </a:p>
        </p:txBody>
      </p:sp>
      <p:cxnSp>
        <p:nvCxnSpPr>
          <p:cNvPr id="7" name="直接连接符 6"/>
          <p:cNvCxnSpPr/>
          <p:nvPr>
            <p:custDataLst>
              <p:tags r:id="rId5"/>
            </p:custDataLst>
          </p:nvPr>
        </p:nvCxnSpPr>
        <p:spPr>
          <a:xfrm flipH="1">
            <a:off x="7547543" y="3060077"/>
            <a:ext cx="792000" cy="0"/>
          </a:xfrm>
          <a:prstGeom prst="line">
            <a:avLst/>
          </a:prstGeom>
          <a:ln w="9525">
            <a:gradFill>
              <a:gsLst>
                <a:gs pos="0">
                  <a:schemeClr val="accent4"/>
                </a:gs>
                <a:gs pos="100000">
                  <a:schemeClr val="accent4">
                    <a:lumMod val="60000"/>
                    <a:lumOff val="40000"/>
                  </a:schemeClr>
                </a:gs>
              </a:gsLst>
              <a:lin ang="0" scaled="0"/>
            </a:gradFill>
            <a:headEnd type="oval"/>
          </a:ln>
        </p:spPr>
        <p:style>
          <a:lnRef idx="1">
            <a:schemeClr val="accent1"/>
          </a:lnRef>
          <a:fillRef idx="0">
            <a:schemeClr val="accent1"/>
          </a:fillRef>
          <a:effectRef idx="0">
            <a:schemeClr val="accent1"/>
          </a:effectRef>
          <a:fontRef idx="minor">
            <a:schemeClr val="tx1"/>
          </a:fontRef>
        </p:style>
      </p:cxnSp>
      <p:sp>
        <p:nvSpPr>
          <p:cNvPr id="13" name="Freeform 488"/>
          <p:cNvSpPr/>
          <p:nvPr>
            <p:custDataLst>
              <p:tags r:id="rId6"/>
            </p:custDataLst>
          </p:nvPr>
        </p:nvSpPr>
        <p:spPr>
          <a:xfrm>
            <a:off x="4614575" y="1380142"/>
            <a:ext cx="549984" cy="628075"/>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1">
                  <a:lumMod val="60000"/>
                  <a:lumOff val="40000"/>
                </a:schemeClr>
              </a:gs>
              <a:gs pos="100000">
                <a:schemeClr val="accent1"/>
              </a:gs>
            </a:gsLst>
            <a:lin ang="2700000" scaled="0"/>
          </a:gradFill>
          <a:ln w="9525" cap="flat">
            <a:noFill/>
            <a:prstDash val="solid"/>
            <a:miter/>
          </a:ln>
          <a:effectLst>
            <a:outerShdw blurRad="152400" dist="76200" dir="2700000" algn="tl" rotWithShape="0">
              <a:schemeClr val="accent1">
                <a:alpha val="20000"/>
              </a:schemeClr>
            </a:outerShdw>
          </a:effectLst>
        </p:spPr>
        <p:txBody>
          <a:bodyPr wrap="none" lIns="0" tIns="0" rIns="0" bIns="0" rtlCol="0" anchor="ctr">
            <a:normAutofit/>
          </a:bodyPr>
          <a:lstStyle/>
          <a:p>
            <a:pPr algn="ctr"/>
            <a:r>
              <a:rPr lang="en-US" altLang="zh-CN" b="1" dirty="0">
                <a:solidFill>
                  <a:srgbClr val="FFFFFF"/>
                </a:solidFill>
                <a:latin typeface="+mn-ea"/>
              </a:rPr>
              <a:t>01</a:t>
            </a:r>
            <a:endParaRPr lang="en-US" altLang="zh-CN" b="1" dirty="0">
              <a:solidFill>
                <a:srgbClr val="FFFFFF"/>
              </a:solidFill>
              <a:latin typeface="+mn-ea"/>
            </a:endParaRPr>
          </a:p>
        </p:txBody>
      </p:sp>
      <p:cxnSp>
        <p:nvCxnSpPr>
          <p:cNvPr id="15" name="直接连接符 14"/>
          <p:cNvCxnSpPr/>
          <p:nvPr>
            <p:custDataLst>
              <p:tags r:id="rId7"/>
            </p:custDataLst>
          </p:nvPr>
        </p:nvCxnSpPr>
        <p:spPr>
          <a:xfrm>
            <a:off x="3822575" y="1692983"/>
            <a:ext cx="792000" cy="0"/>
          </a:xfrm>
          <a:prstGeom prst="line">
            <a:avLst/>
          </a:prstGeom>
          <a:ln w="9525">
            <a:gradFill>
              <a:gsLst>
                <a:gs pos="0">
                  <a:schemeClr val="accent1"/>
                </a:gs>
                <a:gs pos="100000">
                  <a:schemeClr val="accent1">
                    <a:lumMod val="60000"/>
                    <a:lumOff val="40000"/>
                  </a:schemeClr>
                </a:gs>
              </a:gsLst>
              <a:lin ang="0" scaled="0"/>
            </a:gradFill>
            <a:headEnd type="oval"/>
          </a:ln>
        </p:spPr>
        <p:style>
          <a:lnRef idx="1">
            <a:schemeClr val="accent1"/>
          </a:lnRef>
          <a:fillRef idx="0">
            <a:schemeClr val="accent1"/>
          </a:fillRef>
          <a:effectRef idx="0">
            <a:schemeClr val="accent1"/>
          </a:effectRef>
          <a:fontRef idx="minor">
            <a:schemeClr val="tx1"/>
          </a:fontRef>
        </p:style>
      </p:cxnSp>
      <p:sp>
        <p:nvSpPr>
          <p:cNvPr id="21" name="Freeform 488"/>
          <p:cNvSpPr/>
          <p:nvPr>
            <p:custDataLst>
              <p:tags r:id="rId8"/>
            </p:custDataLst>
          </p:nvPr>
        </p:nvSpPr>
        <p:spPr>
          <a:xfrm>
            <a:off x="4614575" y="4237031"/>
            <a:ext cx="549984" cy="628075"/>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1">
                  <a:lumMod val="60000"/>
                  <a:lumOff val="40000"/>
                </a:schemeClr>
              </a:gs>
              <a:gs pos="100000">
                <a:schemeClr val="accent1"/>
              </a:gs>
            </a:gsLst>
            <a:lin ang="2700000" scaled="0"/>
          </a:gradFill>
          <a:ln w="9525" cap="flat">
            <a:noFill/>
            <a:prstDash val="solid"/>
            <a:miter/>
          </a:ln>
          <a:effectLst>
            <a:outerShdw blurRad="152400" dist="76200" dir="2700000" algn="tl" rotWithShape="0">
              <a:schemeClr val="accent1">
                <a:alpha val="20000"/>
              </a:schemeClr>
            </a:outerShdw>
          </a:effectLst>
        </p:spPr>
        <p:txBody>
          <a:bodyPr wrap="none" lIns="0" tIns="0" rIns="0" bIns="0" rtlCol="0" anchor="ctr">
            <a:normAutofit/>
          </a:bodyPr>
          <a:lstStyle/>
          <a:p>
            <a:pPr algn="ctr"/>
            <a:r>
              <a:rPr lang="en-US" altLang="zh-CN" b="1" dirty="0">
                <a:solidFill>
                  <a:srgbClr val="FFFFFF"/>
                </a:solidFill>
                <a:latin typeface="+mn-ea"/>
              </a:rPr>
              <a:t>03</a:t>
            </a:r>
            <a:endParaRPr lang="en-US" altLang="zh-CN" b="1" dirty="0">
              <a:solidFill>
                <a:srgbClr val="FFFFFF"/>
              </a:solidFill>
              <a:latin typeface="+mn-ea"/>
            </a:endParaRPr>
          </a:p>
        </p:txBody>
      </p:sp>
      <p:cxnSp>
        <p:nvCxnSpPr>
          <p:cNvPr id="23" name="直接连接符 22"/>
          <p:cNvCxnSpPr/>
          <p:nvPr>
            <p:custDataLst>
              <p:tags r:id="rId9"/>
            </p:custDataLst>
          </p:nvPr>
        </p:nvCxnSpPr>
        <p:spPr>
          <a:xfrm>
            <a:off x="3822575" y="4549872"/>
            <a:ext cx="792000" cy="0"/>
          </a:xfrm>
          <a:prstGeom prst="line">
            <a:avLst/>
          </a:prstGeom>
          <a:ln w="9525">
            <a:gradFill>
              <a:gsLst>
                <a:gs pos="0">
                  <a:schemeClr val="accent1"/>
                </a:gs>
                <a:gs pos="100000">
                  <a:schemeClr val="accent1">
                    <a:lumMod val="60000"/>
                    <a:lumOff val="40000"/>
                  </a:schemeClr>
                </a:gs>
              </a:gsLst>
              <a:lin ang="0" scaled="0"/>
            </a:gradFill>
            <a:headEnd type="oval"/>
          </a:ln>
        </p:spPr>
        <p:style>
          <a:lnRef idx="1">
            <a:schemeClr val="accent1"/>
          </a:lnRef>
          <a:fillRef idx="0">
            <a:schemeClr val="accent1"/>
          </a:fillRef>
          <a:effectRef idx="0">
            <a:schemeClr val="accent1"/>
          </a:effectRef>
          <a:fontRef idx="minor">
            <a:schemeClr val="tx1"/>
          </a:fontRef>
        </p:style>
      </p:cxnSp>
      <p:sp>
        <p:nvSpPr>
          <p:cNvPr id="9" name="矩形 8"/>
          <p:cNvSpPr/>
          <p:nvPr>
            <p:custDataLst>
              <p:tags r:id="rId10"/>
            </p:custDataLst>
          </p:nvPr>
        </p:nvSpPr>
        <p:spPr>
          <a:xfrm>
            <a:off x="8486140" y="2834640"/>
            <a:ext cx="3016885" cy="376555"/>
          </a:xfrm>
          <a:prstGeom prst="rect">
            <a:avLst/>
          </a:prstGeom>
          <a:noFill/>
        </p:spPr>
        <p:txBody>
          <a:bodyPr wrap="square" lIns="0" tIns="0" rIns="0" bIns="0" rtlCol="0" anchor="b">
            <a:noAutofit/>
          </a:bodyPr>
          <a:lstStyle/>
          <a:p>
            <a:pPr lvl="0" algn="l">
              <a:buClrTx/>
              <a:buSzTx/>
              <a:buFontTx/>
            </a:pPr>
            <a:r>
              <a:rPr lang="zh-CN" altLang="en-US" sz="2400" b="1" dirty="0">
                <a:solidFill>
                  <a:schemeClr val="accent4"/>
                </a:solidFill>
                <a:latin typeface="+mn-ea"/>
                <a:cs typeface="+mn-ea"/>
                <a:sym typeface="+mn-ea"/>
              </a:rPr>
              <a:t>文化意识评价维度</a:t>
            </a:r>
            <a:endParaRPr lang="zh-CN" altLang="en-US" sz="2400" b="1" dirty="0">
              <a:solidFill>
                <a:schemeClr val="accent4"/>
              </a:solidFill>
              <a:latin typeface="+mn-ea"/>
              <a:cs typeface="+mn-ea"/>
              <a:sym typeface="+mn-ea"/>
            </a:endParaRPr>
          </a:p>
        </p:txBody>
      </p:sp>
      <p:sp>
        <p:nvSpPr>
          <p:cNvPr id="10" name="矩形 9"/>
          <p:cNvSpPr/>
          <p:nvPr>
            <p:custDataLst>
              <p:tags r:id="rId11"/>
            </p:custDataLst>
          </p:nvPr>
        </p:nvSpPr>
        <p:spPr>
          <a:xfrm>
            <a:off x="8485914" y="3240830"/>
            <a:ext cx="3016800" cy="56160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2000">
                <a:solidFill>
                  <a:schemeClr val="tx1">
                    <a:lumMod val="85000"/>
                    <a:lumOff val="15000"/>
                  </a:schemeClr>
                </a:solidFill>
                <a:latin typeface="+mn-ea"/>
                <a:cs typeface="+mn-ea"/>
              </a:rPr>
              <a:t>文化意识体现学生对英语国家文化的理解和跨文化交际能力。评价时关注学生在作业中对文化差异的感知、文化知识的运用等。</a:t>
            </a:r>
            <a:endParaRPr lang="zh-CN" altLang="en-US" sz="2000">
              <a:solidFill>
                <a:schemeClr val="tx1">
                  <a:lumMod val="85000"/>
                  <a:lumOff val="15000"/>
                </a:schemeClr>
              </a:solidFill>
              <a:latin typeface="+mn-ea"/>
              <a:cs typeface="+mn-ea"/>
            </a:endParaRPr>
          </a:p>
        </p:txBody>
      </p:sp>
      <p:sp>
        <p:nvSpPr>
          <p:cNvPr id="12" name="矩形 11"/>
          <p:cNvSpPr/>
          <p:nvPr>
            <p:custDataLst>
              <p:tags r:id="rId12"/>
            </p:custDataLst>
          </p:nvPr>
        </p:nvSpPr>
        <p:spPr>
          <a:xfrm>
            <a:off x="1308735" y="3810635"/>
            <a:ext cx="3017520" cy="359410"/>
          </a:xfrm>
          <a:prstGeom prst="rect">
            <a:avLst/>
          </a:prstGeom>
          <a:noFill/>
        </p:spPr>
        <p:txBody>
          <a:bodyPr wrap="square" lIns="0" tIns="0" rIns="0" bIns="0" rtlCol="0" anchor="b">
            <a:noAutofit/>
          </a:bodyPr>
          <a:lstStyle/>
          <a:p>
            <a:pPr>
              <a:spcBef>
                <a:spcPct val="0"/>
              </a:spcBef>
              <a:spcAft>
                <a:spcPct val="0"/>
              </a:spcAft>
            </a:pPr>
            <a:r>
              <a:rPr lang="zh-CN" altLang="en-US" sz="2400" b="1" dirty="0">
                <a:solidFill>
                  <a:schemeClr val="accent1"/>
                </a:solidFill>
                <a:latin typeface="+mn-ea"/>
                <a:cs typeface="+mn-ea"/>
                <a:sym typeface="+mn-ea"/>
              </a:rPr>
              <a:t>技术素养评价维度</a:t>
            </a:r>
            <a:endParaRPr lang="zh-CN" altLang="en-US" sz="2400" b="1" dirty="0">
              <a:solidFill>
                <a:schemeClr val="accent1"/>
              </a:solidFill>
              <a:latin typeface="+mn-ea"/>
              <a:cs typeface="+mn-ea"/>
              <a:sym typeface="+mn-ea"/>
            </a:endParaRPr>
          </a:p>
        </p:txBody>
      </p:sp>
      <p:sp>
        <p:nvSpPr>
          <p:cNvPr id="16" name="矩形 15"/>
          <p:cNvSpPr/>
          <p:nvPr>
            <p:custDataLst>
              <p:tags r:id="rId13"/>
            </p:custDataLst>
          </p:nvPr>
        </p:nvSpPr>
        <p:spPr>
          <a:xfrm>
            <a:off x="547370" y="4199255"/>
            <a:ext cx="3158490" cy="56134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2000" dirty="0">
                <a:ln>
                  <a:noFill/>
                  <a:prstDash val="sysDot"/>
                </a:ln>
                <a:solidFill>
                  <a:schemeClr val="tx1">
                    <a:lumMod val="85000"/>
                    <a:lumOff val="15000"/>
                  </a:schemeClr>
                </a:solidFill>
                <a:latin typeface="+mn-ea"/>
                <a:cs typeface="+mn-ea"/>
                <a:sym typeface="+mn-ea"/>
              </a:rPr>
              <a:t>随着信息技术在教育中的应用，技术素养成为重要评价指标。包括学生运用信息技术完成作业的能力。</a:t>
            </a:r>
            <a:endParaRPr lang="zh-CN" altLang="en-US" sz="2000" dirty="0">
              <a:ln>
                <a:noFill/>
                <a:prstDash val="sysDot"/>
              </a:ln>
              <a:solidFill>
                <a:schemeClr val="tx1">
                  <a:lumMod val="85000"/>
                  <a:lumOff val="15000"/>
                </a:schemeClr>
              </a:solidFill>
              <a:latin typeface="+mn-ea"/>
              <a:cs typeface="+mn-ea"/>
              <a:sym typeface="+mn-ea"/>
            </a:endParaRPr>
          </a:p>
        </p:txBody>
      </p:sp>
      <p:sp>
        <p:nvSpPr>
          <p:cNvPr id="18" name="矩形 17"/>
          <p:cNvSpPr/>
          <p:nvPr>
            <p:custDataLst>
              <p:tags r:id="rId14"/>
            </p:custDataLst>
          </p:nvPr>
        </p:nvSpPr>
        <p:spPr>
          <a:xfrm>
            <a:off x="688340" y="1115060"/>
            <a:ext cx="3017520" cy="363855"/>
          </a:xfrm>
          <a:prstGeom prst="rect">
            <a:avLst/>
          </a:prstGeom>
          <a:noFill/>
        </p:spPr>
        <p:txBody>
          <a:bodyPr wrap="square" lIns="0" tIns="0" rIns="0" bIns="0" rtlCol="0" anchor="b">
            <a:noAutofit/>
          </a:bodyPr>
          <a:lstStyle/>
          <a:p>
            <a:pPr algn="r">
              <a:spcBef>
                <a:spcPct val="0"/>
              </a:spcBef>
              <a:spcAft>
                <a:spcPct val="0"/>
              </a:spcAft>
            </a:pPr>
            <a:r>
              <a:rPr lang="zh-CN" altLang="en-US" sz="2400" b="1" dirty="0">
                <a:solidFill>
                  <a:schemeClr val="accent1"/>
                </a:solidFill>
                <a:latin typeface="+mn-ea"/>
                <a:cs typeface="+mn-ea"/>
              </a:rPr>
              <a:t>语言能力评价维度</a:t>
            </a:r>
            <a:endParaRPr lang="zh-CN" altLang="en-US" sz="2400" b="1" dirty="0">
              <a:solidFill>
                <a:schemeClr val="accent1"/>
              </a:solidFill>
              <a:latin typeface="+mn-ea"/>
              <a:cs typeface="+mn-ea"/>
            </a:endParaRPr>
          </a:p>
        </p:txBody>
      </p:sp>
      <p:sp>
        <p:nvSpPr>
          <p:cNvPr id="19" name="矩形 18"/>
          <p:cNvSpPr/>
          <p:nvPr>
            <p:custDataLst>
              <p:tags r:id="rId15"/>
            </p:custDataLst>
          </p:nvPr>
        </p:nvSpPr>
        <p:spPr>
          <a:xfrm>
            <a:off x="591185" y="1508760"/>
            <a:ext cx="3231515" cy="560070"/>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2000" dirty="0">
                <a:solidFill>
                  <a:schemeClr val="tx1">
                    <a:lumMod val="85000"/>
                    <a:lumOff val="15000"/>
                  </a:schemeClr>
                </a:solidFill>
                <a:latin typeface="+mn-ea"/>
                <a:cs typeface="+mn-ea"/>
                <a:sym typeface="+mn-ea"/>
              </a:rPr>
              <a:t>语言能力是英语学习的基础，在雷达图评价模型中，涵盖词汇量、语法运用、听说读写技能等方面。</a:t>
            </a:r>
            <a:endParaRPr lang="zh-CN" altLang="en-US" sz="2000" dirty="0">
              <a:solidFill>
                <a:schemeClr val="tx1">
                  <a:lumMod val="85000"/>
                  <a:lumOff val="15000"/>
                </a:schemeClr>
              </a:solidFill>
              <a:latin typeface="+mn-ea"/>
              <a:cs typeface="+mn-ea"/>
              <a:sym typeface="+mn-ea"/>
            </a:endParaRPr>
          </a:p>
        </p:txBody>
      </p:sp>
      <p:sp>
        <p:nvSpPr>
          <p:cNvPr id="8" name="标题 7"/>
          <p:cNvSpPr>
            <a:spLocks noGrp="1"/>
          </p:cNvSpPr>
          <p:nvPr>
            <p:ph type="title"/>
            <p:custDataLst>
              <p:tags r:id="rId16"/>
            </p:custDataLst>
          </p:nvPr>
        </p:nvSpPr>
        <p:spPr/>
        <p:txBody>
          <a:bodyPr/>
          <a:lstStyle/>
          <a:p>
            <a:pPr lvl="0"/>
            <a:r>
              <a:rPr lang="zh-CN" altLang="en-US"/>
              <a:t>三维评价指标体系</a:t>
            </a:r>
            <a:endParaRPr lang="zh-CN" altLang="en-US"/>
          </a:p>
        </p:txBody>
      </p:sp>
    </p:spTree>
    <p:custDataLst>
      <p:tags r:id="rId1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教师发展共同体建设</a:t>
            </a:r>
            <a:endParaRPr lang="zh-CN" altLang="en-US"/>
          </a:p>
        </p:txBody>
      </p:sp>
      <p:cxnSp>
        <p:nvCxnSpPr>
          <p:cNvPr id="14" name="直接连接符 13"/>
          <p:cNvCxnSpPr/>
          <p:nvPr>
            <p:custDataLst>
              <p:tags r:id="rId2"/>
            </p:custDataLst>
          </p:nvPr>
        </p:nvCxnSpPr>
        <p:spPr>
          <a:xfrm>
            <a:off x="3222308" y="2873272"/>
            <a:ext cx="1908000" cy="0"/>
          </a:xfrm>
          <a:prstGeom prst="line">
            <a:avLst/>
          </a:prstGeom>
          <a:ln>
            <a:solidFill>
              <a:schemeClr val="tx1">
                <a:lumMod val="85000"/>
                <a:lumOff val="15000"/>
              </a:schemeClr>
            </a:solidFill>
          </a:ln>
        </p:spPr>
        <p:style>
          <a:lnRef idx="2">
            <a:schemeClr val="accent1"/>
          </a:lnRef>
          <a:fillRef idx="0">
            <a:srgbClr val="FFFFFF"/>
          </a:fillRef>
          <a:effectRef idx="0">
            <a:srgbClr val="FFFFFF"/>
          </a:effectRef>
          <a:fontRef idx="minor">
            <a:schemeClr val="tx1"/>
          </a:fontRef>
        </p:style>
      </p:cxnSp>
      <p:sp>
        <p:nvSpPr>
          <p:cNvPr id="26" name="矩形 25"/>
          <p:cNvSpPr/>
          <p:nvPr>
            <p:custDataLst>
              <p:tags r:id="rId3"/>
            </p:custDataLst>
          </p:nvPr>
        </p:nvSpPr>
        <p:spPr>
          <a:xfrm>
            <a:off x="695008" y="4328057"/>
            <a:ext cx="3142615" cy="407670"/>
          </a:xfrm>
          <a:prstGeom prst="rect">
            <a:avLst/>
          </a:prstGeom>
          <a:noFill/>
        </p:spPr>
        <p:txBody>
          <a:bodyPr wrap="square" lIns="0" tIns="0" rIns="0" bIns="0" rtlCol="0" anchor="b">
            <a:noAutofit/>
          </a:bodyPr>
          <a:p>
            <a:pPr algn="ctr">
              <a:spcBef>
                <a:spcPct val="0"/>
              </a:spcBef>
              <a:spcAft>
                <a:spcPct val="0"/>
              </a:spcAft>
            </a:pPr>
            <a:r>
              <a:rPr lang="zh-CN" altLang="en-US" sz="2000" b="1" dirty="0">
                <a:solidFill>
                  <a:schemeClr val="accent1"/>
                </a:solidFill>
                <a:latin typeface="+mn-ea"/>
                <a:cs typeface="+mn-ea"/>
              </a:rPr>
              <a:t>作业案例库共建</a:t>
            </a:r>
            <a:endParaRPr lang="zh-CN" altLang="en-US" sz="2000" b="1" dirty="0">
              <a:solidFill>
                <a:schemeClr val="accent1"/>
              </a:solidFill>
              <a:latin typeface="+mn-ea"/>
              <a:cs typeface="+mn-ea"/>
            </a:endParaRPr>
          </a:p>
        </p:txBody>
      </p:sp>
      <p:pic>
        <p:nvPicPr>
          <p:cNvPr id="28" name="图片 5" descr="32313538333630393b32313538333731303bbdbbd7f7d2b5"/>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003743" y="2624987"/>
            <a:ext cx="525600" cy="525600"/>
          </a:xfrm>
          <a:prstGeom prst="rect">
            <a:avLst/>
          </a:prstGeom>
        </p:spPr>
      </p:pic>
      <p:sp>
        <p:nvSpPr>
          <p:cNvPr id="29" name="弧形 28"/>
          <p:cNvSpPr/>
          <p:nvPr>
            <p:custDataLst>
              <p:tags r:id="rId7"/>
            </p:custDataLst>
          </p:nvPr>
        </p:nvSpPr>
        <p:spPr>
          <a:xfrm>
            <a:off x="1307783" y="1915057"/>
            <a:ext cx="1916430" cy="1916430"/>
          </a:xfrm>
          <a:prstGeom prst="arc">
            <a:avLst>
              <a:gd name="adj1" fmla="val 6375916"/>
              <a:gd name="adj2" fmla="val 4453969"/>
            </a:avLst>
          </a:prstGeom>
          <a:noFill/>
          <a:ln>
            <a:solidFill>
              <a:schemeClr val="tx1">
                <a:lumMod val="85000"/>
                <a:lumOff val="1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椭圆 30"/>
          <p:cNvSpPr/>
          <p:nvPr>
            <p:custDataLst>
              <p:tags r:id="rId8"/>
            </p:custDataLst>
          </p:nvPr>
        </p:nvSpPr>
        <p:spPr>
          <a:xfrm>
            <a:off x="1998028" y="3533037"/>
            <a:ext cx="536575" cy="536575"/>
          </a:xfrm>
          <a:prstGeom prst="ellipse">
            <a:avLst/>
          </a:prstGeom>
          <a:noFill/>
          <a:ln>
            <a:solidFill>
              <a:schemeClr val="tx1">
                <a:lumMod val="85000"/>
                <a:lumOff val="15000"/>
              </a:schemeClr>
            </a:solid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a:solidFill>
                  <a:schemeClr val="tx1">
                    <a:lumMod val="85000"/>
                    <a:lumOff val="15000"/>
                  </a:schemeClr>
                </a:solidFill>
                <a:latin typeface="+mn-ea"/>
                <a:cs typeface="+mn-ea"/>
                <a:sym typeface="+mn-ea"/>
              </a:rPr>
              <a:t>1</a:t>
            </a:r>
            <a:endParaRPr lang="en-US" altLang="zh-CN">
              <a:solidFill>
                <a:schemeClr val="tx1">
                  <a:lumMod val="85000"/>
                  <a:lumOff val="15000"/>
                </a:schemeClr>
              </a:solidFill>
              <a:latin typeface="+mn-ea"/>
              <a:cs typeface="+mn-ea"/>
              <a:sym typeface="+mn-ea"/>
            </a:endParaRPr>
          </a:p>
        </p:txBody>
      </p:sp>
      <p:sp>
        <p:nvSpPr>
          <p:cNvPr id="33" name="矩形 32"/>
          <p:cNvSpPr/>
          <p:nvPr>
            <p:custDataLst>
              <p:tags r:id="rId9"/>
            </p:custDataLst>
          </p:nvPr>
        </p:nvSpPr>
        <p:spPr>
          <a:xfrm>
            <a:off x="4630738" y="4328057"/>
            <a:ext cx="2928620" cy="407670"/>
          </a:xfrm>
          <a:prstGeom prst="rect">
            <a:avLst/>
          </a:prstGeom>
          <a:noFill/>
        </p:spPr>
        <p:txBody>
          <a:bodyPr wrap="square" lIns="0" tIns="0" rIns="0" bIns="0" rtlCol="0" anchor="b">
            <a:noAutofit/>
          </a:bodyPr>
          <a:p>
            <a:pPr algn="ctr">
              <a:spcBef>
                <a:spcPct val="0"/>
              </a:spcBef>
              <a:spcAft>
                <a:spcPct val="0"/>
              </a:spcAft>
            </a:pPr>
            <a:r>
              <a:rPr lang="zh-CN" altLang="en-US" sz="2000" b="1" dirty="0">
                <a:solidFill>
                  <a:schemeClr val="accent1"/>
                </a:solidFill>
                <a:latin typeface="+mn-ea"/>
                <a:cs typeface="+mn-ea"/>
              </a:rPr>
              <a:t>专业研讨与交流</a:t>
            </a:r>
            <a:endParaRPr lang="zh-CN" altLang="en-US" sz="2000" b="1" dirty="0">
              <a:solidFill>
                <a:schemeClr val="accent1"/>
              </a:solidFill>
              <a:latin typeface="+mn-ea"/>
              <a:cs typeface="+mn-ea"/>
            </a:endParaRPr>
          </a:p>
        </p:txBody>
      </p:sp>
      <p:sp>
        <p:nvSpPr>
          <p:cNvPr id="34" name="弧形 33"/>
          <p:cNvSpPr/>
          <p:nvPr>
            <p:custDataLst>
              <p:tags r:id="rId10"/>
            </p:custDataLst>
          </p:nvPr>
        </p:nvSpPr>
        <p:spPr>
          <a:xfrm>
            <a:off x="5136833" y="1915057"/>
            <a:ext cx="1916430" cy="1916430"/>
          </a:xfrm>
          <a:prstGeom prst="arc">
            <a:avLst>
              <a:gd name="adj1" fmla="val 6375851"/>
              <a:gd name="adj2" fmla="val 4457771"/>
            </a:avLst>
          </a:prstGeom>
          <a:noFill/>
          <a:ln>
            <a:solidFill>
              <a:schemeClr val="tx1">
                <a:lumMod val="85000"/>
                <a:lumOff val="1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custDataLst>
              <p:tags r:id="rId11"/>
            </p:custDataLst>
          </p:nvPr>
        </p:nvSpPr>
        <p:spPr>
          <a:xfrm>
            <a:off x="5827078" y="3533037"/>
            <a:ext cx="536575" cy="536575"/>
          </a:xfrm>
          <a:prstGeom prst="ellipse">
            <a:avLst/>
          </a:prstGeom>
          <a:noFill/>
          <a:ln>
            <a:solidFill>
              <a:schemeClr val="tx1">
                <a:lumMod val="85000"/>
                <a:lumOff val="15000"/>
              </a:schemeClr>
            </a:solid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a:solidFill>
                  <a:schemeClr val="tx1">
                    <a:lumMod val="85000"/>
                    <a:lumOff val="15000"/>
                  </a:schemeClr>
                </a:solidFill>
                <a:latin typeface="+mn-ea"/>
                <a:cs typeface="+mn-ea"/>
                <a:sym typeface="+mn-ea"/>
              </a:rPr>
              <a:t>2</a:t>
            </a:r>
            <a:endParaRPr lang="en-US" altLang="zh-CN">
              <a:solidFill>
                <a:schemeClr val="tx1">
                  <a:lumMod val="85000"/>
                  <a:lumOff val="15000"/>
                </a:schemeClr>
              </a:solidFill>
              <a:latin typeface="+mn-ea"/>
              <a:cs typeface="+mn-ea"/>
              <a:sym typeface="+mn-ea"/>
            </a:endParaRPr>
          </a:p>
        </p:txBody>
      </p:sp>
      <p:sp>
        <p:nvSpPr>
          <p:cNvPr id="37" name="矩形 36"/>
          <p:cNvSpPr/>
          <p:nvPr>
            <p:custDataLst>
              <p:tags r:id="rId12"/>
            </p:custDataLst>
          </p:nvPr>
        </p:nvSpPr>
        <p:spPr>
          <a:xfrm>
            <a:off x="8353108" y="4328057"/>
            <a:ext cx="3145154" cy="407670"/>
          </a:xfrm>
          <a:prstGeom prst="rect">
            <a:avLst/>
          </a:prstGeom>
          <a:noFill/>
        </p:spPr>
        <p:txBody>
          <a:bodyPr wrap="square" lIns="0" tIns="0" rIns="0" bIns="0" rtlCol="0" anchor="b">
            <a:noAutofit/>
          </a:bodyPr>
          <a:p>
            <a:pPr algn="ctr">
              <a:spcBef>
                <a:spcPct val="0"/>
              </a:spcBef>
              <a:spcAft>
                <a:spcPct val="0"/>
              </a:spcAft>
            </a:pPr>
            <a:r>
              <a:rPr lang="zh-CN" altLang="en-US" sz="2000" b="1" dirty="0">
                <a:solidFill>
                  <a:schemeClr val="accent1"/>
                </a:solidFill>
                <a:latin typeface="+mn-ea"/>
                <a:cs typeface="+mn-ea"/>
              </a:rPr>
              <a:t>教师专业成长路径</a:t>
            </a:r>
            <a:endParaRPr lang="zh-CN" altLang="en-US" sz="2000" b="1" dirty="0">
              <a:solidFill>
                <a:schemeClr val="accent1"/>
              </a:solidFill>
              <a:latin typeface="+mn-ea"/>
              <a:cs typeface="+mn-ea"/>
            </a:endParaRPr>
          </a:p>
        </p:txBody>
      </p:sp>
      <p:sp>
        <p:nvSpPr>
          <p:cNvPr id="38" name="弧形 37"/>
          <p:cNvSpPr/>
          <p:nvPr>
            <p:custDataLst>
              <p:tags r:id="rId13"/>
            </p:custDataLst>
          </p:nvPr>
        </p:nvSpPr>
        <p:spPr>
          <a:xfrm>
            <a:off x="8967153" y="1915057"/>
            <a:ext cx="1916430" cy="1916430"/>
          </a:xfrm>
          <a:prstGeom prst="arc">
            <a:avLst>
              <a:gd name="adj1" fmla="val 6392578"/>
              <a:gd name="adj2" fmla="val 4437989"/>
            </a:avLst>
          </a:prstGeom>
          <a:noFill/>
          <a:ln>
            <a:solidFill>
              <a:schemeClr val="tx1">
                <a:lumMod val="85000"/>
                <a:lumOff val="1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custDataLst>
              <p:tags r:id="rId14"/>
            </p:custDataLst>
          </p:nvPr>
        </p:nvSpPr>
        <p:spPr>
          <a:xfrm>
            <a:off x="9657398" y="3533037"/>
            <a:ext cx="536575" cy="536575"/>
          </a:xfrm>
          <a:prstGeom prst="ellipse">
            <a:avLst/>
          </a:prstGeom>
          <a:noFill/>
          <a:ln>
            <a:solidFill>
              <a:schemeClr val="tx1">
                <a:lumMod val="85000"/>
                <a:lumOff val="15000"/>
              </a:schemeClr>
            </a:solid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rmAutofit/>
          </a:bodyPr>
          <a:p>
            <a:pPr algn="ctr">
              <a:spcBef>
                <a:spcPct val="0"/>
              </a:spcBef>
              <a:spcAft>
                <a:spcPct val="0"/>
              </a:spcAft>
            </a:pPr>
            <a:r>
              <a:rPr lang="en-US" altLang="zh-CN">
                <a:solidFill>
                  <a:schemeClr val="tx1">
                    <a:lumMod val="85000"/>
                    <a:lumOff val="15000"/>
                  </a:schemeClr>
                </a:solidFill>
                <a:latin typeface="+mn-ea"/>
                <a:cs typeface="+mn-ea"/>
                <a:sym typeface="+mn-ea"/>
              </a:rPr>
              <a:t>3</a:t>
            </a:r>
            <a:endParaRPr lang="en-US" altLang="zh-CN">
              <a:solidFill>
                <a:schemeClr val="tx1">
                  <a:lumMod val="85000"/>
                  <a:lumOff val="15000"/>
                </a:schemeClr>
              </a:solidFill>
              <a:latin typeface="+mn-ea"/>
              <a:cs typeface="+mn-ea"/>
              <a:sym typeface="+mn-ea"/>
            </a:endParaRPr>
          </a:p>
        </p:txBody>
      </p:sp>
      <p:pic>
        <p:nvPicPr>
          <p:cNvPr id="40" name="图片 13" descr="32313538333630393b32313538333732303bcad5b2d8bfceb3cc"/>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9635808" y="2621177"/>
            <a:ext cx="579600" cy="579600"/>
          </a:xfrm>
          <a:prstGeom prst="rect">
            <a:avLst/>
          </a:prstGeom>
        </p:spPr>
      </p:pic>
      <p:pic>
        <p:nvPicPr>
          <p:cNvPr id="41" name="图片 14" descr="32313538333630393b32313538333732313bb6fac2f3"/>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5805488" y="2584347"/>
            <a:ext cx="579600" cy="579600"/>
          </a:xfrm>
          <a:prstGeom prst="rect">
            <a:avLst/>
          </a:prstGeom>
        </p:spPr>
      </p:pic>
      <p:cxnSp>
        <p:nvCxnSpPr>
          <p:cNvPr id="42" name="直接连接符 41"/>
          <p:cNvCxnSpPr/>
          <p:nvPr>
            <p:custDataLst>
              <p:tags r:id="rId21"/>
            </p:custDataLst>
          </p:nvPr>
        </p:nvCxnSpPr>
        <p:spPr>
          <a:xfrm>
            <a:off x="7059613" y="2873272"/>
            <a:ext cx="1908000" cy="0"/>
          </a:xfrm>
          <a:prstGeom prst="line">
            <a:avLst/>
          </a:prstGeom>
          <a:ln>
            <a:solidFill>
              <a:schemeClr val="tx1">
                <a:lumMod val="85000"/>
                <a:lumOff val="15000"/>
              </a:schemeClr>
            </a:solidFill>
          </a:ln>
        </p:spPr>
        <p:style>
          <a:lnRef idx="2">
            <a:schemeClr val="accent1"/>
          </a:lnRef>
          <a:fillRef idx="0">
            <a:srgbClr val="FFFFFF"/>
          </a:fillRef>
          <a:effectRef idx="0">
            <a:srgbClr val="FFFFFF"/>
          </a:effectRef>
          <a:fontRef idx="minor">
            <a:schemeClr val="tx1"/>
          </a:fontRef>
        </p:style>
      </p:cxnSp>
    </p:spTree>
    <p:custDataLst>
      <p:tags r:id="rId2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预期成果辐射应用图谱</a:t>
            </a:r>
            <a:endParaRPr lang="zh-CN" altLang="en-US"/>
          </a:p>
        </p:txBody>
      </p:sp>
      <p:sp>
        <p:nvSpPr>
          <p:cNvPr id="4" name="圆角矩形 3"/>
          <p:cNvSpPr/>
          <p:nvPr>
            <p:custDataLst>
              <p:tags r:id="rId2"/>
            </p:custDataLst>
          </p:nvPr>
        </p:nvSpPr>
        <p:spPr>
          <a:xfrm>
            <a:off x="720725" y="1928787"/>
            <a:ext cx="3270342" cy="4241947"/>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3"/>
            </p:custDataLst>
          </p:nvPr>
        </p:nvSpPr>
        <p:spPr>
          <a:xfrm>
            <a:off x="4427455" y="1928787"/>
            <a:ext cx="3270342" cy="4241947"/>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4"/>
            </p:custDataLst>
          </p:nvPr>
        </p:nvSpPr>
        <p:spPr>
          <a:xfrm>
            <a:off x="1028764" y="3247577"/>
            <a:ext cx="2635013" cy="2360345"/>
          </a:xfrm>
          <a:prstGeom prst="rect">
            <a:avLst/>
          </a:prstGeom>
        </p:spPr>
        <p:txBody>
          <a:bodyPr wrap="square" lIns="0" tIns="0" rIns="0" bIns="0">
            <a:noAutofit/>
          </a:bodyPr>
          <a:p>
            <a:pPr algn="ctr">
              <a:lnSpc>
                <a:spcPct val="150000"/>
              </a:lnSpc>
              <a:spcBef>
                <a:spcPct val="0"/>
              </a:spcBef>
              <a:spcAft>
                <a:spcPct val="0"/>
              </a:spcAft>
            </a:pPr>
            <a:r>
              <a:rPr lang="zh-CN" altLang="en-US" sz="1200" dirty="0">
                <a:ln>
                  <a:noFill/>
                  <a:prstDash val="sysDot"/>
                </a:ln>
                <a:solidFill>
                  <a:schemeClr val="tx1">
                    <a:lumMod val="85000"/>
                    <a:lumOff val="15000"/>
                  </a:schemeClr>
                </a:solidFill>
                <a:latin typeface="+mn-ea"/>
                <a:cs typeface="+mn-ea"/>
              </a:rPr>
              <a:t>课题成果在区域内多所学校得到推广应用，覆盖不同层次和类型的小学。</a:t>
            </a:r>
            <a:endParaRPr lang="zh-CN" altLang="en-US" sz="1200" dirty="0">
              <a:ln>
                <a:noFill/>
                <a:prstDash val="sysDot"/>
              </a:ln>
              <a:solidFill>
                <a:schemeClr val="tx1">
                  <a:lumMod val="85000"/>
                  <a:lumOff val="15000"/>
                </a:schemeClr>
              </a:solidFill>
              <a:latin typeface="+mn-ea"/>
              <a:cs typeface="+mn-ea"/>
            </a:endParaRPr>
          </a:p>
        </p:txBody>
      </p:sp>
      <p:sp>
        <p:nvSpPr>
          <p:cNvPr id="13" name="矩形 12"/>
          <p:cNvSpPr/>
          <p:nvPr>
            <p:custDataLst>
              <p:tags r:id="rId5"/>
            </p:custDataLst>
          </p:nvPr>
        </p:nvSpPr>
        <p:spPr>
          <a:xfrm>
            <a:off x="951112" y="2616740"/>
            <a:ext cx="2809568" cy="447298"/>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区域推广范围</a:t>
            </a:r>
            <a:endParaRPr lang="zh-CN" altLang="en-US" sz="2400" b="1" kern="0">
              <a:solidFill>
                <a:schemeClr val="accent1"/>
              </a:solidFill>
              <a:latin typeface="+mn-ea"/>
              <a:cs typeface="+mn-ea"/>
            </a:endParaRPr>
          </a:p>
        </p:txBody>
      </p:sp>
      <p:sp>
        <p:nvSpPr>
          <p:cNvPr id="14" name="矩形 13"/>
          <p:cNvSpPr/>
          <p:nvPr>
            <p:custDataLst>
              <p:tags r:id="rId6"/>
            </p:custDataLst>
          </p:nvPr>
        </p:nvSpPr>
        <p:spPr>
          <a:xfrm>
            <a:off x="4779132" y="3247577"/>
            <a:ext cx="2635013" cy="2360345"/>
          </a:xfrm>
          <a:prstGeom prst="rect">
            <a:avLst/>
          </a:prstGeom>
        </p:spPr>
        <p:txBody>
          <a:bodyPr wrap="square" lIns="0" tIns="0" rIns="0" bIns="0">
            <a:noAutofit/>
          </a:bodyPr>
          <a:p>
            <a:pPr algn="ctr">
              <a:lnSpc>
                <a:spcPct val="150000"/>
              </a:lnSpc>
              <a:spcBef>
                <a:spcPct val="0"/>
              </a:spcBef>
              <a:spcAft>
                <a:spcPct val="0"/>
              </a:spcAft>
            </a:pPr>
            <a:r>
              <a:rPr lang="zh-CN" altLang="en-US" sz="1200">
                <a:ln>
                  <a:noFill/>
                  <a:prstDash val="sysDot"/>
                </a:ln>
                <a:solidFill>
                  <a:schemeClr val="tx1">
                    <a:lumMod val="85000"/>
                    <a:lumOff val="15000"/>
                  </a:schemeClr>
                </a:solidFill>
                <a:latin typeface="+mn-ea"/>
                <a:cs typeface="+mn-ea"/>
              </a:rPr>
              <a:t>通过对推广学校的调查和分析，收集一系列应用效能数据。如学生的英语学习兴趣提高比例，作业完成的积极性提升比例；优秀作业案例数量增加</a:t>
            </a:r>
            <a:r>
              <a:rPr lang="zh-CN" altLang="en-US" sz="1200">
                <a:ln>
                  <a:noFill/>
                  <a:prstDash val="sysDot"/>
                </a:ln>
                <a:solidFill>
                  <a:schemeClr val="tx1">
                    <a:lumMod val="85000"/>
                    <a:lumOff val="15000"/>
                  </a:schemeClr>
                </a:solidFill>
                <a:latin typeface="+mn-ea"/>
                <a:cs typeface="+mn-ea"/>
              </a:rPr>
              <a:t>比例。</a:t>
            </a:r>
            <a:endParaRPr lang="zh-CN" altLang="en-US" sz="1200">
              <a:ln>
                <a:noFill/>
                <a:prstDash val="sysDot"/>
              </a:ln>
              <a:solidFill>
                <a:schemeClr val="tx1">
                  <a:lumMod val="85000"/>
                  <a:lumOff val="15000"/>
                </a:schemeClr>
              </a:solidFill>
              <a:latin typeface="+mn-ea"/>
              <a:cs typeface="+mn-ea"/>
            </a:endParaRPr>
          </a:p>
        </p:txBody>
      </p:sp>
      <p:sp>
        <p:nvSpPr>
          <p:cNvPr id="15" name="矩形 14"/>
          <p:cNvSpPr/>
          <p:nvPr>
            <p:custDataLst>
              <p:tags r:id="rId7"/>
            </p:custDataLst>
          </p:nvPr>
        </p:nvSpPr>
        <p:spPr>
          <a:xfrm>
            <a:off x="4657842" y="2616740"/>
            <a:ext cx="2809568" cy="447298"/>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应用效能数据</a:t>
            </a:r>
            <a:endParaRPr lang="zh-CN" altLang="en-US" sz="2400" b="1" kern="0">
              <a:solidFill>
                <a:schemeClr val="accent1"/>
              </a:solidFill>
              <a:latin typeface="+mn-ea"/>
              <a:cs typeface="+mn-ea"/>
            </a:endParaRPr>
          </a:p>
        </p:txBody>
      </p:sp>
      <p:sp>
        <p:nvSpPr>
          <p:cNvPr id="16" name="圆角矩形 15"/>
          <p:cNvSpPr/>
          <p:nvPr>
            <p:custDataLst>
              <p:tags r:id="rId8"/>
            </p:custDataLst>
          </p:nvPr>
        </p:nvSpPr>
        <p:spPr>
          <a:xfrm>
            <a:off x="8201568" y="1928787"/>
            <a:ext cx="3270342" cy="4241947"/>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custDataLst>
              <p:tags r:id="rId9"/>
            </p:custDataLst>
          </p:nvPr>
        </p:nvSpPr>
        <p:spPr>
          <a:xfrm>
            <a:off x="8529501" y="3247577"/>
            <a:ext cx="2635013" cy="2360345"/>
          </a:xfrm>
          <a:prstGeom prst="rect">
            <a:avLst/>
          </a:prstGeom>
        </p:spPr>
        <p:txBody>
          <a:bodyPr wrap="square" lIns="0" tIns="0" rIns="0" bIns="0">
            <a:noAutofit/>
          </a:bodyPr>
          <a:p>
            <a:pPr algn="ctr">
              <a:lnSpc>
                <a:spcPct val="150000"/>
              </a:lnSpc>
              <a:spcBef>
                <a:spcPct val="0"/>
              </a:spcBef>
              <a:spcAft>
                <a:spcPct val="0"/>
              </a:spcAft>
            </a:pPr>
            <a:r>
              <a:rPr lang="zh-CN" altLang="en-US" sz="1200">
                <a:ln>
                  <a:noFill/>
                  <a:prstDash val="sysDot"/>
                </a:ln>
                <a:solidFill>
                  <a:schemeClr val="tx1">
                    <a:lumMod val="85000"/>
                    <a:lumOff val="15000"/>
                  </a:schemeClr>
                </a:solidFill>
                <a:latin typeface="+mn-ea"/>
                <a:cs typeface="+mn-ea"/>
              </a:rPr>
              <a:t>课题成果的推广不仅提升学生和教师的能力，还</a:t>
            </a:r>
            <a:r>
              <a:rPr lang="zh-CN" altLang="en-US" sz="1200">
                <a:ln>
                  <a:noFill/>
                  <a:prstDash val="sysDot"/>
                </a:ln>
                <a:solidFill>
                  <a:schemeClr val="tx1">
                    <a:lumMod val="85000"/>
                    <a:lumOff val="15000"/>
                  </a:schemeClr>
                </a:solidFill>
                <a:latin typeface="+mn-ea"/>
                <a:cs typeface="+mn-ea"/>
              </a:rPr>
              <a:t>能促进学校之间的交流与合作，形成良好的教学研究氛围。</a:t>
            </a:r>
            <a:endParaRPr lang="zh-CN" altLang="en-US" sz="1200">
              <a:ln>
                <a:noFill/>
                <a:prstDash val="sysDot"/>
              </a:ln>
              <a:solidFill>
                <a:schemeClr val="tx1">
                  <a:lumMod val="85000"/>
                  <a:lumOff val="15000"/>
                </a:schemeClr>
              </a:solidFill>
              <a:latin typeface="+mn-ea"/>
              <a:cs typeface="+mn-ea"/>
            </a:endParaRPr>
          </a:p>
        </p:txBody>
      </p:sp>
      <p:sp>
        <p:nvSpPr>
          <p:cNvPr id="19" name="矩形 18"/>
          <p:cNvSpPr/>
          <p:nvPr>
            <p:custDataLst>
              <p:tags r:id="rId10"/>
            </p:custDataLst>
          </p:nvPr>
        </p:nvSpPr>
        <p:spPr>
          <a:xfrm>
            <a:off x="8431955" y="2616740"/>
            <a:ext cx="2809568" cy="447298"/>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成果辐射影响力</a:t>
            </a:r>
            <a:endParaRPr lang="zh-CN" altLang="en-US" sz="2400" b="1" kern="0">
              <a:solidFill>
                <a:schemeClr val="accent1"/>
              </a:solidFill>
              <a:latin typeface="+mn-ea"/>
              <a:cs typeface="+mn-ea"/>
            </a:endParaRPr>
          </a:p>
        </p:txBody>
      </p:sp>
      <p:cxnSp>
        <p:nvCxnSpPr>
          <p:cNvPr id="30" name="直接连接符 29"/>
          <p:cNvCxnSpPr/>
          <p:nvPr>
            <p:custDataLst>
              <p:tags r:id="rId11"/>
            </p:custDataLst>
          </p:nvPr>
        </p:nvCxnSpPr>
        <p:spPr>
          <a:xfrm>
            <a:off x="2185191" y="5849218"/>
            <a:ext cx="341409"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custDataLst>
              <p:tags r:id="rId12"/>
            </p:custDataLst>
          </p:nvPr>
        </p:nvCxnSpPr>
        <p:spPr>
          <a:xfrm>
            <a:off x="5891921" y="5849218"/>
            <a:ext cx="341409"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custDataLst>
              <p:tags r:id="rId13"/>
            </p:custDataLst>
          </p:nvPr>
        </p:nvCxnSpPr>
        <p:spPr>
          <a:xfrm>
            <a:off x="9666034" y="5849218"/>
            <a:ext cx="341409"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sp>
        <p:nvSpPr>
          <p:cNvPr id="22" name="椭圆 21"/>
          <p:cNvSpPr/>
          <p:nvPr>
            <p:custDataLst>
              <p:tags r:id="rId14"/>
            </p:custDataLst>
          </p:nvPr>
        </p:nvSpPr>
        <p:spPr>
          <a:xfrm>
            <a:off x="1943895" y="1497533"/>
            <a:ext cx="899729" cy="899729"/>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custDataLst>
              <p:tags r:id="rId15"/>
            </p:custDataLst>
          </p:nvPr>
        </p:nvSpPr>
        <p:spPr>
          <a:xfrm>
            <a:off x="1974057" y="1496891"/>
            <a:ext cx="838763" cy="83876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椭圆 23"/>
          <p:cNvSpPr/>
          <p:nvPr>
            <p:custDataLst>
              <p:tags r:id="rId16"/>
            </p:custDataLst>
          </p:nvPr>
        </p:nvSpPr>
        <p:spPr>
          <a:xfrm>
            <a:off x="5612761" y="1497533"/>
            <a:ext cx="899729" cy="899729"/>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椭圆 24"/>
          <p:cNvSpPr/>
          <p:nvPr>
            <p:custDataLst>
              <p:tags r:id="rId17"/>
            </p:custDataLst>
          </p:nvPr>
        </p:nvSpPr>
        <p:spPr>
          <a:xfrm>
            <a:off x="5642923" y="1496891"/>
            <a:ext cx="838763" cy="83876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custDataLst>
              <p:tags r:id="rId18"/>
            </p:custDataLst>
          </p:nvPr>
        </p:nvSpPr>
        <p:spPr>
          <a:xfrm>
            <a:off x="9386874" y="1497533"/>
            <a:ext cx="899729" cy="899729"/>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椭圆 26"/>
          <p:cNvSpPr/>
          <p:nvPr>
            <p:custDataLst>
              <p:tags r:id="rId19"/>
            </p:custDataLst>
          </p:nvPr>
        </p:nvSpPr>
        <p:spPr>
          <a:xfrm>
            <a:off x="9417037" y="1497533"/>
            <a:ext cx="838763" cy="838763"/>
          </a:xfrm>
          <a:prstGeom prst="ellipse">
            <a:avLst/>
          </a:prstGeom>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8" name="图形 23" descr="333438303937363b333438313038303bd7e9d6afbcdcb9b9"/>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2229472" y="1752307"/>
            <a:ext cx="327933" cy="327933"/>
          </a:xfrm>
          <a:prstGeom prst="rect">
            <a:avLst/>
          </a:prstGeom>
        </p:spPr>
      </p:pic>
      <p:pic>
        <p:nvPicPr>
          <p:cNvPr id="29" name="图形 25" descr="333438303937363b333438313039323bcfeec4bfbcc6bbae"/>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5898339" y="1752307"/>
            <a:ext cx="327291" cy="327291"/>
          </a:xfrm>
          <a:prstGeom prst="rect">
            <a:avLst/>
          </a:prstGeom>
        </p:spPr>
      </p:pic>
      <p:pic>
        <p:nvPicPr>
          <p:cNvPr id="35" name="图形 26" descr="333438303937363b333438313037333bcad0b3a1bebad5f9"/>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9689779" y="1770917"/>
            <a:ext cx="292637" cy="292637"/>
          </a:xfrm>
          <a:prstGeom prst="rect">
            <a:avLst/>
          </a:prstGeom>
        </p:spPr>
      </p:pic>
    </p:spTree>
    <p:custDataLst>
      <p:tags r:id="rId29"/>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展望：未来发展方向</a:t>
            </a:r>
            <a:endParaRPr lang="zh-CN" altLang="en-US"/>
          </a:p>
        </p:txBody>
      </p:sp>
      <p:sp>
        <p:nvSpPr>
          <p:cNvPr id="6" name="节编号"/>
          <p:cNvSpPr>
            <a:spLocks noGrp="1"/>
          </p:cNvSpPr>
          <p:nvPr>
            <p:ph type="body" sz="quarter" idx="13"/>
            <p:custDataLst>
              <p:tags r:id="rId2"/>
            </p:custDataLst>
          </p:nvPr>
        </p:nvSpPr>
        <p:spPr/>
        <p:txBody>
          <a:bodyPr>
            <a:normAutofit/>
          </a:bodyPr>
          <a:lstStyle/>
          <a:p>
            <a:r>
              <a:rPr lang="zh-CN" altLang="en-US"/>
              <a:t>06</a:t>
            </a:r>
            <a:endParaRPr lang="zh-CN" altLang="en-US"/>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生成式AI的深度介入</a:t>
            </a:r>
            <a:endParaRPr lang="zh-CN" altLang="en-US"/>
          </a:p>
        </p:txBody>
      </p:sp>
      <p:sp>
        <p:nvSpPr>
          <p:cNvPr id="10" name="文本框 9"/>
          <p:cNvSpPr txBox="1"/>
          <p:nvPr>
            <p:custDataLst>
              <p:tags r:id="rId2"/>
            </p:custDataLst>
          </p:nvPr>
        </p:nvSpPr>
        <p:spPr>
          <a:xfrm>
            <a:off x="789940" y="2314575"/>
            <a:ext cx="3375660" cy="347345"/>
          </a:xfrm>
          <a:prstGeom prst="rect">
            <a:avLst/>
          </a:prstGeom>
          <a:noFill/>
        </p:spPr>
        <p:txBody>
          <a:bodyPr wrap="square" lIns="0" tIns="0" rIns="0" bIns="0" rtlCol="0" anchor="ctr" anchorCtr="0">
            <a:noAutofit/>
          </a:bodyPr>
          <a:lstStyle/>
          <a:p>
            <a:r>
              <a:rPr lang="zh-CN" altLang="en-US" sz="2400" b="1" dirty="0">
                <a:solidFill>
                  <a:schemeClr val="accent1"/>
                </a:solidFill>
              </a:rPr>
              <a:t>个性化作业推荐系统构想</a:t>
            </a:r>
            <a:endParaRPr lang="zh-CN" altLang="en-US" sz="2400" b="1" dirty="0">
              <a:solidFill>
                <a:schemeClr val="accent1"/>
              </a:solidFill>
            </a:endParaRPr>
          </a:p>
        </p:txBody>
      </p:sp>
      <p:sp>
        <p:nvSpPr>
          <p:cNvPr id="11" name="文本框 34"/>
          <p:cNvSpPr txBox="1"/>
          <p:nvPr>
            <p:custDataLst>
              <p:tags r:id="rId3"/>
            </p:custDataLst>
          </p:nvPr>
        </p:nvSpPr>
        <p:spPr>
          <a:xfrm>
            <a:off x="800100" y="2791460"/>
            <a:ext cx="3187700" cy="76644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2000" kern="0" dirty="0">
                <a:ln>
                  <a:noFill/>
                  <a:prstDash val="sysDot"/>
                </a:ln>
                <a:solidFill>
                  <a:schemeClr val="tx1">
                    <a:lumMod val="85000"/>
                    <a:lumOff val="15000"/>
                  </a:schemeClr>
                </a:solidFill>
                <a:latin typeface="+mn-ea"/>
                <a:sym typeface="+mn-ea"/>
              </a:rPr>
              <a:t>基于大模型构建个性化作业推荐系统，该系统可根据学生的学习数据，如知识掌握程度、学习速度、错误类型等，精准分析学生的学习情况，为其推荐适合的作业内容。</a:t>
            </a:r>
            <a:endParaRPr lang="zh-CN" altLang="en-US" sz="2000" kern="0" dirty="0">
              <a:ln>
                <a:noFill/>
                <a:prstDash val="sysDot"/>
              </a:ln>
              <a:solidFill>
                <a:schemeClr val="tx1">
                  <a:lumMod val="85000"/>
                  <a:lumOff val="15000"/>
                </a:schemeClr>
              </a:solidFill>
              <a:latin typeface="+mn-ea"/>
              <a:sym typeface="+mn-ea"/>
            </a:endParaRPr>
          </a:p>
        </p:txBody>
      </p:sp>
      <p:sp>
        <p:nvSpPr>
          <p:cNvPr id="12" name="文本框 11"/>
          <p:cNvSpPr txBox="1"/>
          <p:nvPr>
            <p:custDataLst>
              <p:tags r:id="rId4"/>
            </p:custDataLst>
          </p:nvPr>
        </p:nvSpPr>
        <p:spPr>
          <a:xfrm>
            <a:off x="8321165" y="2242645"/>
            <a:ext cx="2471756" cy="347374"/>
          </a:xfrm>
          <a:prstGeom prst="rect">
            <a:avLst/>
          </a:prstGeom>
          <a:noFill/>
        </p:spPr>
        <p:txBody>
          <a:bodyPr wrap="square" lIns="0" tIns="0" rIns="0" bIns="0" rtlCol="0" anchor="ctr" anchorCtr="0">
            <a:noAutofit/>
          </a:bodyPr>
          <a:lstStyle/>
          <a:p>
            <a:pPr algn="r"/>
            <a:r>
              <a:rPr lang="zh-CN" altLang="en-US" sz="2400" b="1" dirty="0">
                <a:solidFill>
                  <a:schemeClr val="accent2"/>
                </a:solidFill>
              </a:rPr>
              <a:t>动态难度调整机制</a:t>
            </a:r>
            <a:endParaRPr lang="zh-CN" altLang="en-US" sz="2400" b="1" dirty="0">
              <a:solidFill>
                <a:schemeClr val="accent2"/>
              </a:solidFill>
            </a:endParaRPr>
          </a:p>
        </p:txBody>
      </p:sp>
      <p:sp>
        <p:nvSpPr>
          <p:cNvPr id="25" name="文本框 34"/>
          <p:cNvSpPr txBox="1"/>
          <p:nvPr>
            <p:custDataLst>
              <p:tags r:id="rId5"/>
            </p:custDataLst>
          </p:nvPr>
        </p:nvSpPr>
        <p:spPr>
          <a:xfrm>
            <a:off x="8187055" y="2719070"/>
            <a:ext cx="2976245" cy="76644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2000" kern="0" dirty="0">
                <a:ln>
                  <a:noFill/>
                  <a:prstDash val="sysDot"/>
                </a:ln>
                <a:solidFill>
                  <a:schemeClr val="tx1">
                    <a:lumMod val="85000"/>
                    <a:lumOff val="15000"/>
                  </a:schemeClr>
                </a:solidFill>
                <a:latin typeface="+mn-ea"/>
                <a:sym typeface="+mn-ea"/>
              </a:rPr>
              <a:t>系统具备动态难度调整功能，能根据学生完成作业的表现实时调整作业难度。若学生在某一难度级别的作业中表现出色，系统会自动提升作业难度；反之，若学生完成作业困难，系统则降低难度。</a:t>
            </a:r>
            <a:endParaRPr lang="zh-CN" altLang="en-US" sz="2000" kern="0" dirty="0">
              <a:ln>
                <a:noFill/>
                <a:prstDash val="sysDot"/>
              </a:ln>
              <a:solidFill>
                <a:schemeClr val="tx1">
                  <a:lumMod val="85000"/>
                  <a:lumOff val="15000"/>
                </a:schemeClr>
              </a:solidFill>
              <a:latin typeface="+mn-ea"/>
              <a:sym typeface="+mn-ea"/>
            </a:endParaRPr>
          </a:p>
        </p:txBody>
      </p:sp>
      <p:sp>
        <p:nvSpPr>
          <p:cNvPr id="26" name="任意多边形: 形状 13"/>
          <p:cNvSpPr/>
          <p:nvPr>
            <p:custDataLst>
              <p:tags r:id="rId6"/>
            </p:custDataLst>
          </p:nvPr>
        </p:nvSpPr>
        <p:spPr>
          <a:xfrm>
            <a:off x="5618623" y="2112140"/>
            <a:ext cx="1116254" cy="4164603"/>
          </a:xfrm>
          <a:custGeom>
            <a:avLst/>
            <a:gdLst>
              <a:gd name="connsiteX0" fmla="*/ 1213495 w 1213494"/>
              <a:gd name="connsiteY0" fmla="*/ 3120116 h 4427573"/>
              <a:gd name="connsiteX1" fmla="*/ 844966 w 1213494"/>
              <a:gd name="connsiteY1" fmla="*/ 3716665 h 4427573"/>
              <a:gd name="connsiteX2" fmla="*/ 563078 w 1213494"/>
              <a:gd name="connsiteY2" fmla="*/ 2341743 h 4427573"/>
              <a:gd name="connsiteX3" fmla="*/ 854380 w 1213494"/>
              <a:gd name="connsiteY3" fmla="*/ 1116569 h 4427573"/>
              <a:gd name="connsiteX4" fmla="*/ 864839 w 1213494"/>
              <a:gd name="connsiteY4" fmla="*/ 1097916 h 4427573"/>
              <a:gd name="connsiteX5" fmla="*/ 522460 w 1213494"/>
              <a:gd name="connsiteY5" fmla="*/ 1898254 h 4427573"/>
              <a:gd name="connsiteX6" fmla="*/ 547738 w 1213494"/>
              <a:gd name="connsiteY6" fmla="*/ 0 h 4427573"/>
              <a:gd name="connsiteX7" fmla="*/ 292696 w 1213494"/>
              <a:gd name="connsiteY7" fmla="*/ 1547332 h 4427573"/>
              <a:gd name="connsiteX8" fmla="*/ 0 w 1213494"/>
              <a:gd name="connsiteY8" fmla="*/ 1275381 h 4427573"/>
              <a:gd name="connsiteX9" fmla="*/ 276658 w 1213494"/>
              <a:gd name="connsiteY9" fmla="*/ 1726018 h 4427573"/>
              <a:gd name="connsiteX10" fmla="*/ 256436 w 1213494"/>
              <a:gd name="connsiteY10" fmla="*/ 2947532 h 4427573"/>
              <a:gd name="connsiteX11" fmla="*/ 10634 w 1213494"/>
              <a:gd name="connsiteY11" fmla="*/ 2806326 h 4427573"/>
              <a:gd name="connsiteX12" fmla="*/ 274915 w 1213494"/>
              <a:gd name="connsiteY12" fmla="*/ 3194205 h 4427573"/>
              <a:gd name="connsiteX13" fmla="*/ 547738 w 1213494"/>
              <a:gd name="connsiteY13" fmla="*/ 4427574 h 4427573"/>
              <a:gd name="connsiteX14" fmla="*/ 1141672 w 1213494"/>
              <a:gd name="connsiteY14" fmla="*/ 4427574 h 4427573"/>
              <a:gd name="connsiteX15" fmla="*/ 972574 w 1213494"/>
              <a:gd name="connsiteY15" fmla="*/ 4073863 h 4427573"/>
              <a:gd name="connsiteX16" fmla="*/ 1213495 w 1213494"/>
              <a:gd name="connsiteY16" fmla="*/ 3120116 h 442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3494" h="4427573">
                <a:moveTo>
                  <a:pt x="1213495" y="3120116"/>
                </a:moveTo>
                <a:cubicBezTo>
                  <a:pt x="1030799" y="3268469"/>
                  <a:pt x="907898" y="3544081"/>
                  <a:pt x="844966" y="3716665"/>
                </a:cubicBezTo>
                <a:cubicBezTo>
                  <a:pt x="739498" y="3382654"/>
                  <a:pt x="630369" y="2926961"/>
                  <a:pt x="563078" y="2341743"/>
                </a:cubicBezTo>
                <a:cubicBezTo>
                  <a:pt x="589227" y="2062296"/>
                  <a:pt x="665234" y="1461214"/>
                  <a:pt x="854380" y="1116569"/>
                </a:cubicBezTo>
                <a:cubicBezTo>
                  <a:pt x="857866" y="1110293"/>
                  <a:pt x="861353" y="1104017"/>
                  <a:pt x="864839" y="1097916"/>
                </a:cubicBezTo>
                <a:cubicBezTo>
                  <a:pt x="864839" y="1097916"/>
                  <a:pt x="570575" y="1490501"/>
                  <a:pt x="522460" y="1898254"/>
                </a:cubicBezTo>
                <a:cubicBezTo>
                  <a:pt x="485328" y="1358361"/>
                  <a:pt x="484805" y="727121"/>
                  <a:pt x="547738" y="0"/>
                </a:cubicBezTo>
                <a:cubicBezTo>
                  <a:pt x="547738" y="0"/>
                  <a:pt x="378465" y="664537"/>
                  <a:pt x="292696" y="1547332"/>
                </a:cubicBezTo>
                <a:cubicBezTo>
                  <a:pt x="265675" y="1498346"/>
                  <a:pt x="187751" y="1385208"/>
                  <a:pt x="0" y="1275381"/>
                </a:cubicBezTo>
                <a:cubicBezTo>
                  <a:pt x="0" y="1275381"/>
                  <a:pt x="235517" y="1481436"/>
                  <a:pt x="276658" y="1726018"/>
                </a:cubicBezTo>
                <a:cubicBezTo>
                  <a:pt x="245628" y="2110759"/>
                  <a:pt x="232553" y="2529146"/>
                  <a:pt x="256436" y="2947532"/>
                </a:cubicBezTo>
                <a:cubicBezTo>
                  <a:pt x="182521" y="2881462"/>
                  <a:pt x="10634" y="2806326"/>
                  <a:pt x="10634" y="2806326"/>
                </a:cubicBezTo>
                <a:cubicBezTo>
                  <a:pt x="180255" y="2987976"/>
                  <a:pt x="248766" y="3126566"/>
                  <a:pt x="274915" y="3194205"/>
                </a:cubicBezTo>
                <a:cubicBezTo>
                  <a:pt x="315359" y="3624795"/>
                  <a:pt x="399210" y="4048236"/>
                  <a:pt x="547738" y="4427574"/>
                </a:cubicBezTo>
                <a:lnTo>
                  <a:pt x="1141672" y="4427574"/>
                </a:lnTo>
                <a:cubicBezTo>
                  <a:pt x="1141672" y="4427574"/>
                  <a:pt x="1068977" y="4312343"/>
                  <a:pt x="972574" y="4073863"/>
                </a:cubicBezTo>
                <a:cubicBezTo>
                  <a:pt x="952352" y="3679359"/>
                  <a:pt x="1213495" y="3120116"/>
                  <a:pt x="1213495" y="3120116"/>
                </a:cubicBezTo>
                <a:close/>
              </a:path>
            </a:pathLst>
          </a:custGeom>
          <a:gradFill>
            <a:gsLst>
              <a:gs pos="0">
                <a:schemeClr val="accent1">
                  <a:lumMod val="40000"/>
                  <a:lumOff val="60000"/>
                  <a:alpha val="30000"/>
                </a:schemeClr>
              </a:gs>
              <a:gs pos="100000">
                <a:schemeClr val="accent1">
                  <a:lumMod val="40000"/>
                  <a:lumOff val="60000"/>
                  <a:alpha val="50000"/>
                </a:schemeClr>
              </a:gs>
            </a:gsLst>
            <a:lin ang="5400000" scaled="0"/>
          </a:gradFill>
          <a:ln w="17410" cap="flat">
            <a:noFill/>
            <a:prstDash val="solid"/>
            <a:miter/>
          </a:ln>
        </p:spPr>
        <p:txBody>
          <a:bodyPr rtlCol="0" anchor="ctr"/>
          <a:lstStyle/>
          <a:p>
            <a:endParaRPr lang="zh-CN" altLang="en-US">
              <a:solidFill>
                <a:schemeClr val="tx1"/>
              </a:solidFill>
            </a:endParaRPr>
          </a:p>
        </p:txBody>
      </p:sp>
      <p:sp>
        <p:nvSpPr>
          <p:cNvPr id="27" name="任意多边形: 形状 14"/>
          <p:cNvSpPr/>
          <p:nvPr>
            <p:custDataLst>
              <p:tags r:id="rId7"/>
            </p:custDataLst>
          </p:nvPr>
        </p:nvSpPr>
        <p:spPr>
          <a:xfrm>
            <a:off x="5957262" y="1341692"/>
            <a:ext cx="708335" cy="1049363"/>
          </a:xfrm>
          <a:custGeom>
            <a:avLst/>
            <a:gdLst>
              <a:gd name="connsiteX0" fmla="*/ 583547 w 769843"/>
              <a:gd name="connsiteY0" fmla="*/ 0 h 1115696"/>
              <a:gd name="connsiteX1" fmla="*/ 165161 w 769843"/>
              <a:gd name="connsiteY1" fmla="*/ 1115697 h 1115696"/>
              <a:gd name="connsiteX2" fmla="*/ 583547 w 769843"/>
              <a:gd name="connsiteY2" fmla="*/ 0 h 1115696"/>
            </a:gdLst>
            <a:ahLst/>
            <a:cxnLst>
              <a:cxn ang="0">
                <a:pos x="connsiteX0" y="connsiteY0"/>
              </a:cxn>
              <a:cxn ang="0">
                <a:pos x="connsiteX1" y="connsiteY1"/>
              </a:cxn>
              <a:cxn ang="0">
                <a:pos x="connsiteX2" y="connsiteY2"/>
              </a:cxn>
            </a:cxnLst>
            <a:rect l="l" t="t" r="r" b="b"/>
            <a:pathLst>
              <a:path w="769843" h="1115696">
                <a:moveTo>
                  <a:pt x="583547" y="0"/>
                </a:moveTo>
                <a:cubicBezTo>
                  <a:pt x="583547" y="0"/>
                  <a:pt x="-375255" y="296357"/>
                  <a:pt x="165161" y="1115697"/>
                </a:cubicBezTo>
                <a:cubicBezTo>
                  <a:pt x="165161" y="1115697"/>
                  <a:pt x="1176261" y="1011100"/>
                  <a:pt x="583547" y="0"/>
                </a:cubicBezTo>
                <a:close/>
              </a:path>
            </a:pathLst>
          </a:custGeom>
          <a:gradFill>
            <a:gsLst>
              <a:gs pos="0">
                <a:schemeClr val="accent1">
                  <a:lumMod val="40000"/>
                  <a:lumOff val="60000"/>
                  <a:alpha val="100000"/>
                </a:schemeClr>
              </a:gs>
              <a:gs pos="100000">
                <a:schemeClr val="accent1">
                  <a:lumMod val="40000"/>
                  <a:lumOff val="60000"/>
                  <a:alpha val="20000"/>
                </a:schemeClr>
              </a:gs>
            </a:gsLst>
            <a:lin ang="16200000" scaled="1"/>
          </a:gradFill>
          <a:ln w="17410" cap="flat">
            <a:noFill/>
            <a:prstDash val="solid"/>
            <a:miter/>
          </a:ln>
        </p:spPr>
        <p:txBody>
          <a:bodyPr rtlCol="0" anchor="ctr"/>
          <a:lstStyle/>
          <a:p>
            <a:endParaRPr lang="zh-CN" altLang="en-US">
              <a:solidFill>
                <a:schemeClr val="tx1"/>
              </a:solidFill>
            </a:endParaRPr>
          </a:p>
        </p:txBody>
      </p:sp>
      <p:sp>
        <p:nvSpPr>
          <p:cNvPr id="28" name="任意多边形: 形状 16"/>
          <p:cNvSpPr/>
          <p:nvPr>
            <p:custDataLst>
              <p:tags r:id="rId8"/>
            </p:custDataLst>
          </p:nvPr>
        </p:nvSpPr>
        <p:spPr>
          <a:xfrm>
            <a:off x="4947317" y="2400610"/>
            <a:ext cx="886912" cy="1052946"/>
          </a:xfrm>
          <a:custGeom>
            <a:avLst/>
            <a:gdLst>
              <a:gd name="connsiteX0" fmla="*/ 45801 w 964074"/>
              <a:gd name="connsiteY0" fmla="*/ 0 h 1119751"/>
              <a:gd name="connsiteX1" fmla="*/ 888152 w 964074"/>
              <a:gd name="connsiteY1" fmla="*/ 1116220 h 1119751"/>
              <a:gd name="connsiteX2" fmla="*/ 45801 w 964074"/>
              <a:gd name="connsiteY2" fmla="*/ 0 h 1119751"/>
            </a:gdLst>
            <a:ahLst/>
            <a:cxnLst>
              <a:cxn ang="0">
                <a:pos x="connsiteX0" y="connsiteY0"/>
              </a:cxn>
              <a:cxn ang="0">
                <a:pos x="connsiteX1" y="connsiteY1"/>
              </a:cxn>
              <a:cxn ang="0">
                <a:pos x="connsiteX2" y="connsiteY2"/>
              </a:cxn>
            </a:cxnLst>
            <a:rect l="l" t="t" r="r" b="b"/>
            <a:pathLst>
              <a:path w="964074" h="1119751">
                <a:moveTo>
                  <a:pt x="45801" y="0"/>
                </a:moveTo>
                <a:cubicBezTo>
                  <a:pt x="45801" y="0"/>
                  <a:pt x="-296056" y="1192750"/>
                  <a:pt x="888152" y="1116220"/>
                </a:cubicBezTo>
                <a:cubicBezTo>
                  <a:pt x="888152" y="1116046"/>
                  <a:pt x="1338441" y="112964"/>
                  <a:pt x="45801" y="0"/>
                </a:cubicBezTo>
                <a:close/>
              </a:path>
            </a:pathLst>
          </a:custGeom>
          <a:gradFill>
            <a:gsLst>
              <a:gs pos="0">
                <a:schemeClr val="accent1">
                  <a:lumMod val="40000"/>
                  <a:lumOff val="60000"/>
                  <a:alpha val="100000"/>
                </a:schemeClr>
              </a:gs>
              <a:gs pos="100000">
                <a:schemeClr val="accent1">
                  <a:lumMod val="40000"/>
                  <a:lumOff val="60000"/>
                  <a:alpha val="20000"/>
                </a:schemeClr>
              </a:gs>
            </a:gsLst>
            <a:lin ang="16200000" scaled="1"/>
          </a:gradFill>
          <a:ln w="17410" cap="flat">
            <a:noFill/>
            <a:prstDash val="solid"/>
            <a:miter/>
          </a:ln>
        </p:spPr>
        <p:txBody>
          <a:bodyPr rtlCol="0" anchor="ctr"/>
          <a:lstStyle/>
          <a:p>
            <a:endParaRPr lang="zh-CN" altLang="en-US">
              <a:solidFill>
                <a:schemeClr val="tx1"/>
              </a:solidFill>
              <a:sym typeface="+mn-ea"/>
            </a:endParaRPr>
          </a:p>
        </p:txBody>
      </p:sp>
      <p:sp>
        <p:nvSpPr>
          <p:cNvPr id="29" name="任意多边形: 形状 17"/>
          <p:cNvSpPr/>
          <p:nvPr>
            <p:custDataLst>
              <p:tags r:id="rId9"/>
            </p:custDataLst>
          </p:nvPr>
        </p:nvSpPr>
        <p:spPr>
          <a:xfrm>
            <a:off x="6274997" y="2329538"/>
            <a:ext cx="1213606" cy="1130588"/>
          </a:xfrm>
          <a:custGeom>
            <a:avLst/>
            <a:gdLst>
              <a:gd name="connsiteX0" fmla="*/ 14384 w 1319372"/>
              <a:gd name="connsiteY0" fmla="*/ 1125697 h 1202151"/>
              <a:gd name="connsiteX1" fmla="*/ 1319052 w 1319372"/>
              <a:gd name="connsiteY1" fmla="*/ 33534 h 1202151"/>
              <a:gd name="connsiteX2" fmla="*/ 14384 w 1319372"/>
              <a:gd name="connsiteY2" fmla="*/ 1125697 h 1202151"/>
            </a:gdLst>
            <a:ahLst/>
            <a:cxnLst>
              <a:cxn ang="0">
                <a:pos x="connsiteX0" y="connsiteY0"/>
              </a:cxn>
              <a:cxn ang="0">
                <a:pos x="connsiteX1" y="connsiteY1"/>
              </a:cxn>
              <a:cxn ang="0">
                <a:pos x="connsiteX2" y="connsiteY2"/>
              </a:cxn>
            </a:cxnLst>
            <a:rect l="l" t="t" r="r" b="b"/>
            <a:pathLst>
              <a:path w="1319372" h="1202151">
                <a:moveTo>
                  <a:pt x="14384" y="1125697"/>
                </a:moveTo>
                <a:cubicBezTo>
                  <a:pt x="14384" y="1125697"/>
                  <a:pt x="-232464" y="-227958"/>
                  <a:pt x="1319052" y="33534"/>
                </a:cubicBezTo>
                <a:cubicBezTo>
                  <a:pt x="1318878" y="33534"/>
                  <a:pt x="1376929" y="1555414"/>
                  <a:pt x="14384" y="1125697"/>
                </a:cubicBezTo>
                <a:close/>
              </a:path>
            </a:pathLst>
          </a:custGeom>
          <a:gradFill>
            <a:gsLst>
              <a:gs pos="0">
                <a:schemeClr val="accent1">
                  <a:lumMod val="40000"/>
                  <a:lumOff val="60000"/>
                  <a:alpha val="100000"/>
                </a:schemeClr>
              </a:gs>
              <a:gs pos="100000">
                <a:schemeClr val="accent1">
                  <a:lumMod val="40000"/>
                  <a:lumOff val="60000"/>
                  <a:alpha val="20000"/>
                </a:schemeClr>
              </a:gs>
            </a:gsLst>
            <a:lin ang="16200000" scaled="1"/>
          </a:gradFill>
          <a:ln w="17410" cap="flat">
            <a:noFill/>
            <a:prstDash val="solid"/>
            <a:miter/>
          </a:ln>
        </p:spPr>
        <p:txBody>
          <a:bodyPr rtlCol="0" anchor="ctr"/>
          <a:lstStyle/>
          <a:p>
            <a:endParaRPr lang="zh-CN" altLang="en-US">
              <a:solidFill>
                <a:schemeClr val="tx1"/>
              </a:solidFill>
              <a:sym typeface="+mn-ea"/>
            </a:endParaRPr>
          </a:p>
        </p:txBody>
      </p:sp>
      <p:sp>
        <p:nvSpPr>
          <p:cNvPr id="30" name="任意多边形: 形状 18"/>
          <p:cNvSpPr/>
          <p:nvPr>
            <p:custDataLst>
              <p:tags r:id="rId10"/>
            </p:custDataLst>
          </p:nvPr>
        </p:nvSpPr>
        <p:spPr>
          <a:xfrm>
            <a:off x="4040696" y="3893130"/>
            <a:ext cx="1662138" cy="1186132"/>
          </a:xfrm>
          <a:custGeom>
            <a:avLst/>
            <a:gdLst>
              <a:gd name="connsiteX0" fmla="*/ 0 w 1806906"/>
              <a:gd name="connsiteY0" fmla="*/ 215072 h 1260851"/>
              <a:gd name="connsiteX1" fmla="*/ 1806906 w 1806906"/>
              <a:gd name="connsiteY1" fmla="*/ 966424 h 1260851"/>
              <a:gd name="connsiteX2" fmla="*/ 0 w 1806906"/>
              <a:gd name="connsiteY2" fmla="*/ 215072 h 1260851"/>
            </a:gdLst>
            <a:ahLst/>
            <a:cxnLst>
              <a:cxn ang="0">
                <a:pos x="connsiteX0" y="connsiteY0"/>
              </a:cxn>
              <a:cxn ang="0">
                <a:pos x="connsiteX1" y="connsiteY1"/>
              </a:cxn>
              <a:cxn ang="0">
                <a:pos x="connsiteX2" y="connsiteY2"/>
              </a:cxn>
            </a:cxnLst>
            <a:rect l="l" t="t" r="r" b="b"/>
            <a:pathLst>
              <a:path w="1806906" h="1260851">
                <a:moveTo>
                  <a:pt x="0" y="215072"/>
                </a:moveTo>
                <a:cubicBezTo>
                  <a:pt x="0" y="215072"/>
                  <a:pt x="413157" y="1931502"/>
                  <a:pt x="1806906" y="966424"/>
                </a:cubicBezTo>
                <a:cubicBezTo>
                  <a:pt x="1806906" y="966424"/>
                  <a:pt x="1724101" y="-548483"/>
                  <a:pt x="0" y="215072"/>
                </a:cubicBezTo>
                <a:close/>
              </a:path>
            </a:pathLst>
          </a:custGeom>
          <a:gradFill>
            <a:gsLst>
              <a:gs pos="0">
                <a:schemeClr val="accent1">
                  <a:alpha val="100000"/>
                </a:schemeClr>
              </a:gs>
              <a:gs pos="100000">
                <a:schemeClr val="accent1">
                  <a:alpha val="50000"/>
                </a:schemeClr>
              </a:gs>
            </a:gsLst>
            <a:lin ang="16200000" scaled="1"/>
          </a:gradFill>
          <a:ln w="17410" cap="flat">
            <a:noFill/>
            <a:prstDash val="solid"/>
            <a:miter/>
          </a:ln>
        </p:spPr>
        <p:txBody>
          <a:bodyPr rtlCol="0" anchor="ctr">
            <a:noAutofit/>
          </a:bodyPr>
          <a:lstStyle/>
          <a:p>
            <a:endParaRPr lang="zh-CN" altLang="en-US">
              <a:solidFill>
                <a:schemeClr val="tx1"/>
              </a:solidFill>
            </a:endParaRPr>
          </a:p>
        </p:txBody>
      </p:sp>
      <p:sp>
        <p:nvSpPr>
          <p:cNvPr id="31" name="任意多边形: 形状 19"/>
          <p:cNvSpPr/>
          <p:nvPr>
            <p:custDataLst>
              <p:tags r:id="rId11"/>
            </p:custDataLst>
          </p:nvPr>
        </p:nvSpPr>
        <p:spPr>
          <a:xfrm>
            <a:off x="6491200" y="3626161"/>
            <a:ext cx="1460269" cy="1692598"/>
          </a:xfrm>
          <a:custGeom>
            <a:avLst/>
            <a:gdLst>
              <a:gd name="connsiteX0" fmla="*/ 1533283 w 1587357"/>
              <a:gd name="connsiteY0" fmla="*/ 292 h 1799735"/>
              <a:gd name="connsiteX1" fmla="*/ 103273 w 1587357"/>
              <a:gd name="connsiteY1" fmla="*/ 1782792 h 1799735"/>
              <a:gd name="connsiteX2" fmla="*/ 1533283 w 1587357"/>
              <a:gd name="connsiteY2" fmla="*/ 292 h 1799735"/>
            </a:gdLst>
            <a:ahLst/>
            <a:cxnLst>
              <a:cxn ang="0">
                <a:pos x="connsiteX0" y="connsiteY0"/>
              </a:cxn>
              <a:cxn ang="0">
                <a:pos x="connsiteX1" y="connsiteY1"/>
              </a:cxn>
              <a:cxn ang="0">
                <a:pos x="connsiteX2" y="connsiteY2"/>
              </a:cxn>
            </a:cxnLst>
            <a:rect l="l" t="t" r="r" b="b"/>
            <a:pathLst>
              <a:path w="1587357" h="1799735">
                <a:moveTo>
                  <a:pt x="1533283" y="292"/>
                </a:moveTo>
                <a:cubicBezTo>
                  <a:pt x="1533283" y="292"/>
                  <a:pt x="-470440" y="-65604"/>
                  <a:pt x="103273" y="1782792"/>
                </a:cubicBezTo>
                <a:cubicBezTo>
                  <a:pt x="103099" y="1782966"/>
                  <a:pt x="1920290" y="2098325"/>
                  <a:pt x="1533283" y="292"/>
                </a:cubicBezTo>
                <a:close/>
              </a:path>
            </a:pathLst>
          </a:custGeom>
          <a:gradFill>
            <a:gsLst>
              <a:gs pos="0">
                <a:schemeClr val="accent2">
                  <a:alpha val="100000"/>
                </a:schemeClr>
              </a:gs>
              <a:gs pos="100000">
                <a:schemeClr val="accent2">
                  <a:alpha val="50000"/>
                </a:schemeClr>
              </a:gs>
            </a:gsLst>
            <a:lin ang="16200000" scaled="1"/>
          </a:gradFill>
          <a:ln w="17410" cap="flat">
            <a:noFill/>
            <a:prstDash val="solid"/>
            <a:miter/>
          </a:ln>
        </p:spPr>
        <p:txBody>
          <a:bodyPr rtlCol="0" anchor="ctr"/>
          <a:lstStyle/>
          <a:p>
            <a:endParaRPr lang="zh-CN" altLang="en-US">
              <a:solidFill>
                <a:schemeClr val="tx1"/>
              </a:solidFill>
            </a:endParaRPr>
          </a:p>
        </p:txBody>
      </p:sp>
      <p:sp>
        <p:nvSpPr>
          <p:cNvPr id="32" name="任意多边形: 形状 20"/>
          <p:cNvSpPr/>
          <p:nvPr>
            <p:custDataLst>
              <p:tags r:id="rId12"/>
            </p:custDataLst>
          </p:nvPr>
        </p:nvSpPr>
        <p:spPr>
          <a:xfrm rot="438275">
            <a:off x="6602288" y="4858281"/>
            <a:ext cx="1090573" cy="730433"/>
          </a:xfrm>
          <a:custGeom>
            <a:avLst/>
            <a:gdLst>
              <a:gd name="connsiteX0" fmla="*/ 0 w 1185428"/>
              <a:gd name="connsiteY0" fmla="*/ 551796 h 776819"/>
              <a:gd name="connsiteX1" fmla="*/ 1185428 w 1185428"/>
              <a:gd name="connsiteY1" fmla="*/ 203140 h 776819"/>
              <a:gd name="connsiteX2" fmla="*/ 0 w 1185428"/>
              <a:gd name="connsiteY2" fmla="*/ 551796 h 776819"/>
            </a:gdLst>
            <a:ahLst/>
            <a:cxnLst>
              <a:cxn ang="0">
                <a:pos x="connsiteX0" y="connsiteY0"/>
              </a:cxn>
              <a:cxn ang="0">
                <a:pos x="connsiteX1" y="connsiteY1"/>
              </a:cxn>
              <a:cxn ang="0">
                <a:pos x="connsiteX2" y="connsiteY2"/>
              </a:cxn>
            </a:cxnLst>
            <a:rect l="l" t="t" r="r" b="b"/>
            <a:pathLst>
              <a:path w="1185428" h="776819">
                <a:moveTo>
                  <a:pt x="0" y="551796"/>
                </a:moveTo>
                <a:cubicBezTo>
                  <a:pt x="0" y="551796"/>
                  <a:pt x="191760" y="-407006"/>
                  <a:pt x="1185428" y="203140"/>
                </a:cubicBezTo>
                <a:cubicBezTo>
                  <a:pt x="1185428" y="203140"/>
                  <a:pt x="889071" y="1214241"/>
                  <a:pt x="0" y="551796"/>
                </a:cubicBezTo>
                <a:close/>
              </a:path>
            </a:pathLst>
          </a:custGeom>
          <a:solidFill>
            <a:schemeClr val="accent2">
              <a:lumMod val="40000"/>
              <a:lumOff val="60000"/>
              <a:alpha val="70000"/>
            </a:schemeClr>
          </a:solidFill>
          <a:ln w="17410" cap="flat">
            <a:noFill/>
            <a:prstDash val="solid"/>
            <a:miter/>
          </a:ln>
        </p:spPr>
        <p:txBody>
          <a:bodyPr rtlCol="0" anchor="ctr"/>
          <a:lstStyle/>
          <a:p>
            <a:endParaRPr lang="zh-CN" altLang="en-US">
              <a:solidFill>
                <a:schemeClr val="tx1"/>
              </a:solidFill>
            </a:endParaRPr>
          </a:p>
        </p:txBody>
      </p:sp>
      <p:sp>
        <p:nvSpPr>
          <p:cNvPr id="33" name="任意多边形: 形状 21"/>
          <p:cNvSpPr/>
          <p:nvPr>
            <p:custDataLst>
              <p:tags r:id="rId13"/>
            </p:custDataLst>
          </p:nvPr>
        </p:nvSpPr>
        <p:spPr>
          <a:xfrm>
            <a:off x="5189202" y="3893130"/>
            <a:ext cx="618151" cy="910802"/>
          </a:xfrm>
          <a:custGeom>
            <a:avLst/>
            <a:gdLst>
              <a:gd name="connsiteX0" fmla="*/ 56180 w 733586"/>
              <a:gd name="connsiteY0" fmla="*/ 0 h 1057471"/>
              <a:gd name="connsiteX1" fmla="*/ 610891 w 733586"/>
              <a:gd name="connsiteY1" fmla="*/ 1057472 h 1057471"/>
              <a:gd name="connsiteX2" fmla="*/ 56180 w 733586"/>
              <a:gd name="connsiteY2" fmla="*/ 0 h 1057471"/>
            </a:gdLst>
            <a:ahLst/>
            <a:cxnLst>
              <a:cxn ang="0">
                <a:pos x="connsiteX0" y="connsiteY0"/>
              </a:cxn>
              <a:cxn ang="0">
                <a:pos x="connsiteX1" y="connsiteY1"/>
              </a:cxn>
              <a:cxn ang="0">
                <a:pos x="connsiteX2" y="connsiteY2"/>
              </a:cxn>
            </a:cxnLst>
            <a:rect l="l" t="t" r="r" b="b"/>
            <a:pathLst>
              <a:path w="733586" h="1057471">
                <a:moveTo>
                  <a:pt x="56180" y="0"/>
                </a:moveTo>
                <a:cubicBezTo>
                  <a:pt x="56180" y="0"/>
                  <a:pt x="-260748" y="1040039"/>
                  <a:pt x="610891" y="1057472"/>
                </a:cubicBezTo>
                <a:cubicBezTo>
                  <a:pt x="610891" y="1057472"/>
                  <a:pt x="1122542" y="302110"/>
                  <a:pt x="56180" y="0"/>
                </a:cubicBezTo>
                <a:close/>
              </a:path>
            </a:pathLst>
          </a:custGeom>
          <a:solidFill>
            <a:schemeClr val="accent1">
              <a:lumMod val="60000"/>
              <a:lumOff val="40000"/>
              <a:alpha val="80000"/>
            </a:schemeClr>
          </a:solidFill>
          <a:ln w="17410" cap="flat">
            <a:noFill/>
            <a:prstDash val="solid"/>
            <a:miter/>
          </a:ln>
        </p:spPr>
        <p:txBody>
          <a:bodyPr rtlCol="0" anchor="ctr"/>
          <a:lstStyle/>
          <a:p>
            <a:endParaRPr lang="zh-CN" altLang="en-US">
              <a:solidFill>
                <a:schemeClr val="tx1"/>
              </a:solidFill>
            </a:endParaRPr>
          </a:p>
        </p:txBody>
      </p:sp>
      <p:sp>
        <p:nvSpPr>
          <p:cNvPr id="34" name="任意多边形: 形状 15"/>
          <p:cNvSpPr/>
          <p:nvPr>
            <p:custDataLst>
              <p:tags r:id="rId14"/>
            </p:custDataLst>
          </p:nvPr>
        </p:nvSpPr>
        <p:spPr>
          <a:xfrm>
            <a:off x="5693876" y="1636732"/>
            <a:ext cx="520202" cy="754323"/>
          </a:xfrm>
          <a:custGeom>
            <a:avLst/>
            <a:gdLst>
              <a:gd name="connsiteX0" fmla="*/ 50896 w 565296"/>
              <a:gd name="connsiteY0" fmla="*/ 0 h 801907"/>
              <a:gd name="connsiteX1" fmla="*/ 451849 w 565296"/>
              <a:gd name="connsiteY1" fmla="*/ 801907 h 801907"/>
              <a:gd name="connsiteX2" fmla="*/ 50896 w 565296"/>
              <a:gd name="connsiteY2" fmla="*/ 0 h 801907"/>
            </a:gdLst>
            <a:ahLst/>
            <a:cxnLst>
              <a:cxn ang="0">
                <a:pos x="connsiteX0" y="connsiteY0"/>
              </a:cxn>
              <a:cxn ang="0">
                <a:pos x="connsiteX1" y="connsiteY1"/>
              </a:cxn>
              <a:cxn ang="0">
                <a:pos x="connsiteX2" y="connsiteY2"/>
              </a:cxn>
            </a:cxnLst>
            <a:rect l="l" t="t" r="r" b="b"/>
            <a:pathLst>
              <a:path w="565296" h="801907">
                <a:moveTo>
                  <a:pt x="50896" y="0"/>
                </a:moveTo>
                <a:cubicBezTo>
                  <a:pt x="50896" y="0"/>
                  <a:pt x="-210596" y="767042"/>
                  <a:pt x="451849" y="801907"/>
                </a:cubicBezTo>
                <a:cubicBezTo>
                  <a:pt x="451849" y="801907"/>
                  <a:pt x="887669" y="278924"/>
                  <a:pt x="50896" y="0"/>
                </a:cubicBezTo>
                <a:close/>
              </a:path>
            </a:pathLst>
          </a:custGeom>
          <a:solidFill>
            <a:schemeClr val="accent1">
              <a:lumMod val="40000"/>
              <a:lumOff val="60000"/>
              <a:alpha val="40000"/>
            </a:schemeClr>
          </a:solidFill>
          <a:ln w="17410" cap="flat">
            <a:noFill/>
            <a:prstDash val="solid"/>
            <a:miter/>
          </a:ln>
        </p:spPr>
        <p:txBody>
          <a:bodyPr rtlCol="0" anchor="ctr"/>
          <a:lstStyle/>
          <a:p>
            <a:endParaRPr lang="zh-CN" altLang="en-US">
              <a:solidFill>
                <a:schemeClr val="tx1"/>
              </a:solidFill>
            </a:endParaRPr>
          </a:p>
        </p:txBody>
      </p:sp>
      <p:pic>
        <p:nvPicPr>
          <p:cNvPr id="35" name="图片 17" descr="/data/temp/849abb8e-0721-11f0-8807-86f904c34f30.png849abb8e-0721-11f0-8807-86f904c34f30"/>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rcRect/>
          <a:stretch>
            <a:fillRect/>
          </a:stretch>
        </p:blipFill>
        <p:spPr>
          <a:xfrm>
            <a:off x="7052612" y="4277757"/>
            <a:ext cx="406316" cy="406316"/>
          </a:xfrm>
          <a:prstGeom prst="rect">
            <a:avLst/>
          </a:prstGeom>
          <a:noFill/>
        </p:spPr>
      </p:pic>
      <p:pic>
        <p:nvPicPr>
          <p:cNvPr id="36" name="图片 35" descr="/data/temp/849abb3d-0721-11f0-8807-86f904c34f30.png849abb3d-0721-11f0-8807-86f904c34f30"/>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rcRect t="12644" b="12644"/>
          <a:stretch>
            <a:fillRect/>
          </a:stretch>
        </p:blipFill>
        <p:spPr>
          <a:xfrm>
            <a:off x="4714391" y="4277160"/>
            <a:ext cx="418289" cy="418289"/>
          </a:xfrm>
          <a:prstGeom prst="rect">
            <a:avLst/>
          </a:prstGeom>
          <a:noFill/>
        </p:spPr>
      </p:pic>
      <p:pic>
        <p:nvPicPr>
          <p:cNvPr id="94" name="图片 93" descr="7968382_"/>
          <p:cNvPicPr>
            <a:picLocks noChangeAspect="1"/>
          </p:cNvPicPr>
          <p:nvPr>
            <p:custDataLst>
              <p:tags r:id="rId21"/>
            </p:custDataLst>
          </p:nvPr>
        </p:nvPicPr>
        <p:blipFill>
          <a:blip r:embed="rId22" cstate="email"/>
          <a:srcRect l="12346" r="12346"/>
          <a:stretch>
            <a:fillRect/>
          </a:stretch>
        </p:blipFill>
        <p:spPr>
          <a:xfrm>
            <a:off x="9121450" y="61277"/>
            <a:ext cx="2320262" cy="2052955"/>
          </a:xfrm>
          <a:custGeom>
            <a:avLst/>
            <a:gdLst/>
            <a:ahLst/>
            <a:cxnLst>
              <a:cxn ang="3">
                <a:pos x="hc" y="t"/>
              </a:cxn>
              <a:cxn ang="cd2">
                <a:pos x="l" y="vc"/>
              </a:cxn>
              <a:cxn ang="cd4">
                <a:pos x="hc" y="b"/>
              </a:cxn>
              <a:cxn ang="0">
                <a:pos x="r" y="vc"/>
              </a:cxn>
            </a:cxnLst>
            <a:rect l="l" t="t" r="r" b="b"/>
            <a:pathLst>
              <a:path w="8575" h="7589">
                <a:moveTo>
                  <a:pt x="3890" y="7547"/>
                </a:moveTo>
                <a:cubicBezTo>
                  <a:pt x="3910" y="7547"/>
                  <a:pt x="3929" y="7550"/>
                  <a:pt x="3954" y="7550"/>
                </a:cubicBezTo>
                <a:cubicBezTo>
                  <a:pt x="3935" y="7569"/>
                  <a:pt x="3903" y="7569"/>
                  <a:pt x="3870" y="7569"/>
                </a:cubicBezTo>
                <a:cubicBezTo>
                  <a:pt x="3870" y="7556"/>
                  <a:pt x="3863" y="7550"/>
                  <a:pt x="3850" y="7550"/>
                </a:cubicBezTo>
                <a:cubicBezTo>
                  <a:pt x="3865" y="7547"/>
                  <a:pt x="3878" y="7547"/>
                  <a:pt x="3890" y="7547"/>
                </a:cubicBezTo>
                <a:close/>
                <a:moveTo>
                  <a:pt x="3676" y="7505"/>
                </a:moveTo>
                <a:cubicBezTo>
                  <a:pt x="3670" y="7537"/>
                  <a:pt x="3708" y="7518"/>
                  <a:pt x="3728" y="7524"/>
                </a:cubicBezTo>
                <a:cubicBezTo>
                  <a:pt x="3708" y="7542"/>
                  <a:pt x="3657" y="7524"/>
                  <a:pt x="3637" y="7530"/>
                </a:cubicBezTo>
                <a:cubicBezTo>
                  <a:pt x="3637" y="7511"/>
                  <a:pt x="3663" y="7511"/>
                  <a:pt x="3676" y="7505"/>
                </a:cubicBezTo>
                <a:close/>
                <a:moveTo>
                  <a:pt x="5471" y="7493"/>
                </a:moveTo>
                <a:cubicBezTo>
                  <a:pt x="5407" y="7531"/>
                  <a:pt x="5303" y="7569"/>
                  <a:pt x="5239" y="7588"/>
                </a:cubicBezTo>
                <a:cubicBezTo>
                  <a:pt x="5239" y="7550"/>
                  <a:pt x="5291" y="7556"/>
                  <a:pt x="5310" y="7550"/>
                </a:cubicBezTo>
                <a:cubicBezTo>
                  <a:pt x="5361" y="7531"/>
                  <a:pt x="5412" y="7499"/>
                  <a:pt x="5471" y="7493"/>
                </a:cubicBezTo>
                <a:close/>
                <a:moveTo>
                  <a:pt x="3869" y="7383"/>
                </a:moveTo>
                <a:cubicBezTo>
                  <a:pt x="3888" y="7383"/>
                  <a:pt x="3882" y="7402"/>
                  <a:pt x="3908" y="7396"/>
                </a:cubicBezTo>
                <a:cubicBezTo>
                  <a:pt x="3902" y="7415"/>
                  <a:pt x="3914" y="7422"/>
                  <a:pt x="3914" y="7434"/>
                </a:cubicBezTo>
                <a:cubicBezTo>
                  <a:pt x="3889" y="7434"/>
                  <a:pt x="3869" y="7460"/>
                  <a:pt x="3843" y="7440"/>
                </a:cubicBezTo>
                <a:cubicBezTo>
                  <a:pt x="3863" y="7427"/>
                  <a:pt x="3882" y="7421"/>
                  <a:pt x="3902" y="7421"/>
                </a:cubicBezTo>
                <a:cubicBezTo>
                  <a:pt x="3902" y="7402"/>
                  <a:pt x="3883" y="7402"/>
                  <a:pt x="3863" y="7402"/>
                </a:cubicBezTo>
                <a:cubicBezTo>
                  <a:pt x="3863" y="7396"/>
                  <a:pt x="3863" y="7396"/>
                  <a:pt x="3869" y="7396"/>
                </a:cubicBezTo>
                <a:cubicBezTo>
                  <a:pt x="3869" y="7396"/>
                  <a:pt x="3869" y="7396"/>
                  <a:pt x="3869" y="7383"/>
                </a:cubicBezTo>
                <a:close/>
                <a:moveTo>
                  <a:pt x="3923" y="7368"/>
                </a:moveTo>
                <a:cubicBezTo>
                  <a:pt x="3938" y="7368"/>
                  <a:pt x="3961" y="7374"/>
                  <a:pt x="3973" y="7370"/>
                </a:cubicBezTo>
                <a:cubicBezTo>
                  <a:pt x="3967" y="7383"/>
                  <a:pt x="3921" y="7389"/>
                  <a:pt x="3908" y="7377"/>
                </a:cubicBezTo>
                <a:cubicBezTo>
                  <a:pt x="3908" y="7370"/>
                  <a:pt x="3914" y="7368"/>
                  <a:pt x="3923" y="7368"/>
                </a:cubicBezTo>
                <a:close/>
                <a:moveTo>
                  <a:pt x="3726" y="7364"/>
                </a:moveTo>
                <a:cubicBezTo>
                  <a:pt x="3736" y="7364"/>
                  <a:pt x="3748" y="7366"/>
                  <a:pt x="3760" y="7371"/>
                </a:cubicBezTo>
                <a:cubicBezTo>
                  <a:pt x="3727" y="7435"/>
                  <a:pt x="3689" y="7454"/>
                  <a:pt x="3611" y="7460"/>
                </a:cubicBezTo>
                <a:cubicBezTo>
                  <a:pt x="3605" y="7441"/>
                  <a:pt x="3599" y="7434"/>
                  <a:pt x="3599" y="7409"/>
                </a:cubicBezTo>
                <a:cubicBezTo>
                  <a:pt x="3645" y="7404"/>
                  <a:pt x="3680" y="7365"/>
                  <a:pt x="3726" y="7364"/>
                </a:cubicBezTo>
                <a:close/>
                <a:moveTo>
                  <a:pt x="4531" y="7322"/>
                </a:moveTo>
                <a:cubicBezTo>
                  <a:pt x="4549" y="7323"/>
                  <a:pt x="4566" y="7332"/>
                  <a:pt x="4572" y="7351"/>
                </a:cubicBezTo>
                <a:cubicBezTo>
                  <a:pt x="4527" y="7364"/>
                  <a:pt x="4475" y="7370"/>
                  <a:pt x="4430" y="7383"/>
                </a:cubicBezTo>
                <a:cubicBezTo>
                  <a:pt x="4372" y="7402"/>
                  <a:pt x="4308" y="7441"/>
                  <a:pt x="4275" y="7402"/>
                </a:cubicBezTo>
                <a:cubicBezTo>
                  <a:pt x="4320" y="7409"/>
                  <a:pt x="4353" y="7370"/>
                  <a:pt x="4379" y="7370"/>
                </a:cubicBezTo>
                <a:cubicBezTo>
                  <a:pt x="4392" y="7364"/>
                  <a:pt x="4399" y="7377"/>
                  <a:pt x="4399" y="7377"/>
                </a:cubicBezTo>
                <a:cubicBezTo>
                  <a:pt x="4431" y="7370"/>
                  <a:pt x="4451" y="7332"/>
                  <a:pt x="4489" y="7345"/>
                </a:cubicBezTo>
                <a:cubicBezTo>
                  <a:pt x="4496" y="7329"/>
                  <a:pt x="4514" y="7321"/>
                  <a:pt x="4531" y="7322"/>
                </a:cubicBezTo>
                <a:close/>
                <a:moveTo>
                  <a:pt x="5871" y="7300"/>
                </a:moveTo>
                <a:cubicBezTo>
                  <a:pt x="5865" y="7332"/>
                  <a:pt x="5794" y="7351"/>
                  <a:pt x="5749" y="7364"/>
                </a:cubicBezTo>
                <a:cubicBezTo>
                  <a:pt x="5716" y="7390"/>
                  <a:pt x="5684" y="7415"/>
                  <a:pt x="5633" y="7422"/>
                </a:cubicBezTo>
                <a:cubicBezTo>
                  <a:pt x="5645" y="7390"/>
                  <a:pt x="5724" y="7390"/>
                  <a:pt x="5716" y="7358"/>
                </a:cubicBezTo>
                <a:cubicBezTo>
                  <a:pt x="5768" y="7351"/>
                  <a:pt x="5826" y="7319"/>
                  <a:pt x="5871" y="7300"/>
                </a:cubicBezTo>
                <a:close/>
                <a:moveTo>
                  <a:pt x="4677" y="7300"/>
                </a:moveTo>
                <a:cubicBezTo>
                  <a:pt x="4658" y="7320"/>
                  <a:pt x="4632" y="7326"/>
                  <a:pt x="4606" y="7339"/>
                </a:cubicBezTo>
                <a:cubicBezTo>
                  <a:pt x="4599" y="7320"/>
                  <a:pt x="4658" y="7314"/>
                  <a:pt x="4677" y="7300"/>
                </a:cubicBezTo>
                <a:close/>
                <a:moveTo>
                  <a:pt x="4180" y="7294"/>
                </a:moveTo>
                <a:cubicBezTo>
                  <a:pt x="4184" y="7294"/>
                  <a:pt x="4188" y="7294"/>
                  <a:pt x="4192" y="7295"/>
                </a:cubicBezTo>
                <a:cubicBezTo>
                  <a:pt x="4160" y="7301"/>
                  <a:pt x="4121" y="7326"/>
                  <a:pt x="4095" y="7320"/>
                </a:cubicBezTo>
                <a:cubicBezTo>
                  <a:pt x="4113" y="7297"/>
                  <a:pt x="4149" y="7294"/>
                  <a:pt x="4180" y="7294"/>
                </a:cubicBezTo>
                <a:close/>
                <a:moveTo>
                  <a:pt x="3925" y="7275"/>
                </a:moveTo>
                <a:cubicBezTo>
                  <a:pt x="3934" y="7275"/>
                  <a:pt x="3942" y="7278"/>
                  <a:pt x="3947" y="7287"/>
                </a:cubicBezTo>
                <a:cubicBezTo>
                  <a:pt x="3940" y="7300"/>
                  <a:pt x="3914" y="7294"/>
                  <a:pt x="3888" y="7294"/>
                </a:cubicBezTo>
                <a:cubicBezTo>
                  <a:pt x="3893" y="7286"/>
                  <a:pt x="3910" y="7276"/>
                  <a:pt x="3925" y="7275"/>
                </a:cubicBezTo>
                <a:close/>
                <a:moveTo>
                  <a:pt x="5975" y="7256"/>
                </a:moveTo>
                <a:cubicBezTo>
                  <a:pt x="5949" y="7281"/>
                  <a:pt x="5923" y="7294"/>
                  <a:pt x="5885" y="7301"/>
                </a:cubicBezTo>
                <a:cubicBezTo>
                  <a:pt x="5917" y="7287"/>
                  <a:pt x="5943" y="7268"/>
                  <a:pt x="5975" y="7256"/>
                </a:cubicBezTo>
                <a:close/>
                <a:moveTo>
                  <a:pt x="5528" y="7248"/>
                </a:moveTo>
                <a:cubicBezTo>
                  <a:pt x="5492" y="7247"/>
                  <a:pt x="5456" y="7282"/>
                  <a:pt x="5426" y="7294"/>
                </a:cubicBezTo>
                <a:cubicBezTo>
                  <a:pt x="5465" y="7300"/>
                  <a:pt x="5497" y="7287"/>
                  <a:pt x="5529" y="7281"/>
                </a:cubicBezTo>
                <a:cubicBezTo>
                  <a:pt x="5523" y="7262"/>
                  <a:pt x="5536" y="7262"/>
                  <a:pt x="5536" y="7249"/>
                </a:cubicBezTo>
                <a:cubicBezTo>
                  <a:pt x="5533" y="7248"/>
                  <a:pt x="5531" y="7248"/>
                  <a:pt x="5528" y="7248"/>
                </a:cubicBezTo>
                <a:close/>
                <a:moveTo>
                  <a:pt x="3689" y="7230"/>
                </a:moveTo>
                <a:cubicBezTo>
                  <a:pt x="3676" y="7256"/>
                  <a:pt x="3644" y="7287"/>
                  <a:pt x="3611" y="7275"/>
                </a:cubicBezTo>
                <a:cubicBezTo>
                  <a:pt x="3630" y="7255"/>
                  <a:pt x="3669" y="7249"/>
                  <a:pt x="3689" y="7230"/>
                </a:cubicBezTo>
                <a:close/>
                <a:moveTo>
                  <a:pt x="4050" y="7224"/>
                </a:moveTo>
                <a:cubicBezTo>
                  <a:pt x="4038" y="7237"/>
                  <a:pt x="3999" y="7224"/>
                  <a:pt x="3999" y="7250"/>
                </a:cubicBezTo>
                <a:cubicBezTo>
                  <a:pt x="4018" y="7242"/>
                  <a:pt x="4044" y="7250"/>
                  <a:pt x="4050" y="7224"/>
                </a:cubicBezTo>
                <a:close/>
                <a:moveTo>
                  <a:pt x="4838" y="7223"/>
                </a:moveTo>
                <a:cubicBezTo>
                  <a:pt x="4832" y="7250"/>
                  <a:pt x="4819" y="7268"/>
                  <a:pt x="4793" y="7275"/>
                </a:cubicBezTo>
                <a:cubicBezTo>
                  <a:pt x="4800" y="7242"/>
                  <a:pt x="4812" y="7242"/>
                  <a:pt x="4838" y="7223"/>
                </a:cubicBezTo>
                <a:close/>
                <a:moveTo>
                  <a:pt x="4874" y="7220"/>
                </a:moveTo>
                <a:lnTo>
                  <a:pt x="4874" y="7220"/>
                </a:lnTo>
                <a:cubicBezTo>
                  <a:pt x="4874" y="7220"/>
                  <a:pt x="4873" y="7220"/>
                  <a:pt x="4872" y="7220"/>
                </a:cubicBezTo>
                <a:lnTo>
                  <a:pt x="4874" y="7220"/>
                </a:lnTo>
                <a:close/>
                <a:moveTo>
                  <a:pt x="4166" y="7166"/>
                </a:moveTo>
                <a:cubicBezTo>
                  <a:pt x="4147" y="7178"/>
                  <a:pt x="4141" y="7198"/>
                  <a:pt x="4140" y="7216"/>
                </a:cubicBezTo>
                <a:cubicBezTo>
                  <a:pt x="4089" y="7235"/>
                  <a:pt x="4050" y="7261"/>
                  <a:pt x="3992" y="7280"/>
                </a:cubicBezTo>
                <a:cubicBezTo>
                  <a:pt x="3992" y="7268"/>
                  <a:pt x="3979" y="7268"/>
                  <a:pt x="3979" y="7261"/>
                </a:cubicBezTo>
                <a:cubicBezTo>
                  <a:pt x="3998" y="7242"/>
                  <a:pt x="3986" y="7242"/>
                  <a:pt x="3959" y="7230"/>
                </a:cubicBezTo>
                <a:cubicBezTo>
                  <a:pt x="4024" y="7205"/>
                  <a:pt x="4089" y="7178"/>
                  <a:pt x="4166" y="7166"/>
                </a:cubicBezTo>
                <a:close/>
                <a:moveTo>
                  <a:pt x="5203" y="7121"/>
                </a:moveTo>
                <a:cubicBezTo>
                  <a:pt x="5211" y="7121"/>
                  <a:pt x="5219" y="7122"/>
                  <a:pt x="5226" y="7122"/>
                </a:cubicBezTo>
                <a:cubicBezTo>
                  <a:pt x="5213" y="7128"/>
                  <a:pt x="5194" y="7134"/>
                  <a:pt x="5175" y="7134"/>
                </a:cubicBezTo>
                <a:cubicBezTo>
                  <a:pt x="5179" y="7122"/>
                  <a:pt x="5190" y="7120"/>
                  <a:pt x="5203" y="7121"/>
                </a:cubicBezTo>
                <a:close/>
                <a:moveTo>
                  <a:pt x="5274" y="7082"/>
                </a:moveTo>
                <a:cubicBezTo>
                  <a:pt x="5285" y="7082"/>
                  <a:pt x="5294" y="7085"/>
                  <a:pt x="5296" y="7089"/>
                </a:cubicBezTo>
                <a:cubicBezTo>
                  <a:pt x="5296" y="7121"/>
                  <a:pt x="5258" y="7077"/>
                  <a:pt x="5245" y="7096"/>
                </a:cubicBezTo>
                <a:cubicBezTo>
                  <a:pt x="5237" y="7088"/>
                  <a:pt x="5257" y="7082"/>
                  <a:pt x="5274" y="7082"/>
                </a:cubicBezTo>
                <a:close/>
                <a:moveTo>
                  <a:pt x="5878" y="7077"/>
                </a:moveTo>
                <a:cubicBezTo>
                  <a:pt x="5897" y="7083"/>
                  <a:pt x="5885" y="7115"/>
                  <a:pt x="5879" y="7130"/>
                </a:cubicBezTo>
                <a:cubicBezTo>
                  <a:pt x="5944" y="7116"/>
                  <a:pt x="5976" y="7110"/>
                  <a:pt x="6021" y="7091"/>
                </a:cubicBezTo>
                <a:cubicBezTo>
                  <a:pt x="6021" y="7103"/>
                  <a:pt x="6009" y="7103"/>
                  <a:pt x="6009" y="7122"/>
                </a:cubicBezTo>
                <a:cubicBezTo>
                  <a:pt x="5905" y="7160"/>
                  <a:pt x="5808" y="7154"/>
                  <a:pt x="5724" y="7212"/>
                </a:cubicBezTo>
                <a:cubicBezTo>
                  <a:pt x="5679" y="7224"/>
                  <a:pt x="5615" y="7212"/>
                  <a:pt x="5570" y="7237"/>
                </a:cubicBezTo>
                <a:cubicBezTo>
                  <a:pt x="5563" y="7262"/>
                  <a:pt x="5596" y="7250"/>
                  <a:pt x="5596" y="7262"/>
                </a:cubicBezTo>
                <a:cubicBezTo>
                  <a:pt x="5537" y="7307"/>
                  <a:pt x="5466" y="7333"/>
                  <a:pt x="5395" y="7365"/>
                </a:cubicBezTo>
                <a:cubicBezTo>
                  <a:pt x="5395" y="7429"/>
                  <a:pt x="5317" y="7416"/>
                  <a:pt x="5304" y="7474"/>
                </a:cubicBezTo>
                <a:cubicBezTo>
                  <a:pt x="5227" y="7506"/>
                  <a:pt x="5149" y="7531"/>
                  <a:pt x="5091" y="7589"/>
                </a:cubicBezTo>
                <a:cubicBezTo>
                  <a:pt x="5059" y="7570"/>
                  <a:pt x="5026" y="7486"/>
                  <a:pt x="4994" y="7525"/>
                </a:cubicBezTo>
                <a:cubicBezTo>
                  <a:pt x="4981" y="7474"/>
                  <a:pt x="4974" y="7340"/>
                  <a:pt x="5065" y="7378"/>
                </a:cubicBezTo>
                <a:cubicBezTo>
                  <a:pt x="5104" y="7346"/>
                  <a:pt x="5181" y="7321"/>
                  <a:pt x="5226" y="7327"/>
                </a:cubicBezTo>
                <a:cubicBezTo>
                  <a:pt x="5239" y="7346"/>
                  <a:pt x="5213" y="7372"/>
                  <a:pt x="5232" y="7385"/>
                </a:cubicBezTo>
                <a:cubicBezTo>
                  <a:pt x="5194" y="7404"/>
                  <a:pt x="5168" y="7435"/>
                  <a:pt x="5155" y="7474"/>
                </a:cubicBezTo>
                <a:cubicBezTo>
                  <a:pt x="5213" y="7512"/>
                  <a:pt x="5258" y="7448"/>
                  <a:pt x="5291" y="7429"/>
                </a:cubicBezTo>
                <a:cubicBezTo>
                  <a:pt x="5291" y="7416"/>
                  <a:pt x="5265" y="7441"/>
                  <a:pt x="5252" y="7422"/>
                </a:cubicBezTo>
                <a:cubicBezTo>
                  <a:pt x="5311" y="7409"/>
                  <a:pt x="5323" y="7352"/>
                  <a:pt x="5349" y="7314"/>
                </a:cubicBezTo>
                <a:cubicBezTo>
                  <a:pt x="5343" y="7301"/>
                  <a:pt x="5304" y="7320"/>
                  <a:pt x="5311" y="7295"/>
                </a:cubicBezTo>
                <a:cubicBezTo>
                  <a:pt x="5330" y="7288"/>
                  <a:pt x="5349" y="7282"/>
                  <a:pt x="5362" y="7276"/>
                </a:cubicBezTo>
                <a:cubicBezTo>
                  <a:pt x="5368" y="7250"/>
                  <a:pt x="5342" y="7256"/>
                  <a:pt x="5342" y="7231"/>
                </a:cubicBezTo>
                <a:cubicBezTo>
                  <a:pt x="5356" y="7237"/>
                  <a:pt x="5356" y="7224"/>
                  <a:pt x="5368" y="7224"/>
                </a:cubicBezTo>
                <a:cubicBezTo>
                  <a:pt x="5356" y="7186"/>
                  <a:pt x="5433" y="7167"/>
                  <a:pt x="5478" y="7154"/>
                </a:cubicBezTo>
                <a:cubicBezTo>
                  <a:pt x="5484" y="7205"/>
                  <a:pt x="5413" y="7174"/>
                  <a:pt x="5401" y="7205"/>
                </a:cubicBezTo>
                <a:cubicBezTo>
                  <a:pt x="5401" y="7224"/>
                  <a:pt x="5420" y="7231"/>
                  <a:pt x="5433" y="7237"/>
                </a:cubicBezTo>
                <a:cubicBezTo>
                  <a:pt x="5446" y="7198"/>
                  <a:pt x="5536" y="7173"/>
                  <a:pt x="5575" y="7192"/>
                </a:cubicBezTo>
                <a:cubicBezTo>
                  <a:pt x="5659" y="7128"/>
                  <a:pt x="5795" y="7141"/>
                  <a:pt x="5878" y="7077"/>
                </a:cubicBezTo>
                <a:close/>
                <a:moveTo>
                  <a:pt x="5620" y="7070"/>
                </a:moveTo>
                <a:cubicBezTo>
                  <a:pt x="5614" y="7115"/>
                  <a:pt x="5626" y="7128"/>
                  <a:pt x="5569" y="7128"/>
                </a:cubicBezTo>
                <a:cubicBezTo>
                  <a:pt x="5575" y="7115"/>
                  <a:pt x="5588" y="7108"/>
                  <a:pt x="5575" y="7083"/>
                </a:cubicBezTo>
                <a:cubicBezTo>
                  <a:pt x="5594" y="7083"/>
                  <a:pt x="5600" y="7070"/>
                  <a:pt x="5620" y="7070"/>
                </a:cubicBezTo>
                <a:close/>
                <a:moveTo>
                  <a:pt x="3624" y="7051"/>
                </a:moveTo>
                <a:cubicBezTo>
                  <a:pt x="3618" y="7077"/>
                  <a:pt x="3559" y="7077"/>
                  <a:pt x="3533" y="7064"/>
                </a:cubicBezTo>
                <a:cubicBezTo>
                  <a:pt x="3553" y="7039"/>
                  <a:pt x="3604" y="7064"/>
                  <a:pt x="3624" y="7051"/>
                </a:cubicBezTo>
                <a:close/>
                <a:moveTo>
                  <a:pt x="5138" y="7043"/>
                </a:moveTo>
                <a:cubicBezTo>
                  <a:pt x="5111" y="7044"/>
                  <a:pt x="5076" y="7055"/>
                  <a:pt x="5071" y="7070"/>
                </a:cubicBezTo>
                <a:cubicBezTo>
                  <a:pt x="5103" y="7064"/>
                  <a:pt x="5135" y="7058"/>
                  <a:pt x="5154" y="7045"/>
                </a:cubicBezTo>
                <a:cubicBezTo>
                  <a:pt x="5149" y="7044"/>
                  <a:pt x="5144" y="7043"/>
                  <a:pt x="5138" y="7043"/>
                </a:cubicBezTo>
                <a:close/>
                <a:moveTo>
                  <a:pt x="4451" y="7039"/>
                </a:moveTo>
                <a:cubicBezTo>
                  <a:pt x="4451" y="7051"/>
                  <a:pt x="4418" y="7051"/>
                  <a:pt x="4444" y="7070"/>
                </a:cubicBezTo>
                <a:cubicBezTo>
                  <a:pt x="4470" y="7070"/>
                  <a:pt x="4477" y="7064"/>
                  <a:pt x="4503" y="7070"/>
                </a:cubicBezTo>
                <a:cubicBezTo>
                  <a:pt x="4489" y="7096"/>
                  <a:pt x="4425" y="7096"/>
                  <a:pt x="4406" y="7096"/>
                </a:cubicBezTo>
                <a:cubicBezTo>
                  <a:pt x="4412" y="7083"/>
                  <a:pt x="4432" y="7083"/>
                  <a:pt x="4406" y="7070"/>
                </a:cubicBezTo>
                <a:cubicBezTo>
                  <a:pt x="4438" y="7058"/>
                  <a:pt x="4406" y="7039"/>
                  <a:pt x="4451" y="7039"/>
                </a:cubicBezTo>
                <a:close/>
                <a:moveTo>
                  <a:pt x="4102" y="7013"/>
                </a:moveTo>
                <a:cubicBezTo>
                  <a:pt x="4096" y="7032"/>
                  <a:pt x="4064" y="7032"/>
                  <a:pt x="4038" y="7038"/>
                </a:cubicBezTo>
                <a:cubicBezTo>
                  <a:pt x="4057" y="7019"/>
                  <a:pt x="4076" y="7019"/>
                  <a:pt x="4102" y="7013"/>
                </a:cubicBezTo>
                <a:close/>
                <a:moveTo>
                  <a:pt x="6066" y="7000"/>
                </a:moveTo>
                <a:cubicBezTo>
                  <a:pt x="6078" y="7000"/>
                  <a:pt x="6072" y="7013"/>
                  <a:pt x="6072" y="7019"/>
                </a:cubicBezTo>
                <a:cubicBezTo>
                  <a:pt x="6027" y="7019"/>
                  <a:pt x="5994" y="7070"/>
                  <a:pt x="5923" y="7070"/>
                </a:cubicBezTo>
                <a:cubicBezTo>
                  <a:pt x="5968" y="7045"/>
                  <a:pt x="6021" y="7025"/>
                  <a:pt x="6066" y="7000"/>
                </a:cubicBezTo>
                <a:close/>
                <a:moveTo>
                  <a:pt x="5840" y="6987"/>
                </a:moveTo>
                <a:cubicBezTo>
                  <a:pt x="5859" y="6994"/>
                  <a:pt x="5840" y="7006"/>
                  <a:pt x="5833" y="7013"/>
                </a:cubicBezTo>
                <a:cubicBezTo>
                  <a:pt x="5833" y="7019"/>
                  <a:pt x="5878" y="7013"/>
                  <a:pt x="5885" y="7006"/>
                </a:cubicBezTo>
                <a:cubicBezTo>
                  <a:pt x="5852" y="7044"/>
                  <a:pt x="5730" y="7051"/>
                  <a:pt x="5671" y="7089"/>
                </a:cubicBezTo>
                <a:cubicBezTo>
                  <a:pt x="5653" y="7089"/>
                  <a:pt x="5659" y="7070"/>
                  <a:pt x="5639" y="7070"/>
                </a:cubicBezTo>
                <a:cubicBezTo>
                  <a:pt x="5704" y="7039"/>
                  <a:pt x="5769" y="7019"/>
                  <a:pt x="5840" y="6987"/>
                </a:cubicBezTo>
                <a:close/>
                <a:moveTo>
                  <a:pt x="6291" y="6981"/>
                </a:moveTo>
                <a:cubicBezTo>
                  <a:pt x="6279" y="6994"/>
                  <a:pt x="6260" y="7013"/>
                  <a:pt x="6227" y="7013"/>
                </a:cubicBezTo>
                <a:cubicBezTo>
                  <a:pt x="6246" y="7000"/>
                  <a:pt x="6265" y="6987"/>
                  <a:pt x="6291" y="6981"/>
                </a:cubicBezTo>
                <a:close/>
                <a:moveTo>
                  <a:pt x="5821" y="6953"/>
                </a:moveTo>
                <a:cubicBezTo>
                  <a:pt x="5824" y="6953"/>
                  <a:pt x="5828" y="6953"/>
                  <a:pt x="5833" y="6955"/>
                </a:cubicBezTo>
                <a:cubicBezTo>
                  <a:pt x="5820" y="6974"/>
                  <a:pt x="5781" y="6968"/>
                  <a:pt x="5769" y="6980"/>
                </a:cubicBezTo>
                <a:cubicBezTo>
                  <a:pt x="5756" y="6961"/>
                  <a:pt x="5795" y="6980"/>
                  <a:pt x="5795" y="6955"/>
                </a:cubicBezTo>
                <a:cubicBezTo>
                  <a:pt x="5804" y="6960"/>
                  <a:pt x="5810" y="6954"/>
                  <a:pt x="5821" y="6953"/>
                </a:cubicBezTo>
                <a:close/>
                <a:moveTo>
                  <a:pt x="6040" y="6949"/>
                </a:moveTo>
                <a:cubicBezTo>
                  <a:pt x="6002" y="6975"/>
                  <a:pt x="5956" y="6987"/>
                  <a:pt x="5911" y="7006"/>
                </a:cubicBezTo>
                <a:cubicBezTo>
                  <a:pt x="5930" y="6987"/>
                  <a:pt x="5988" y="6955"/>
                  <a:pt x="6040" y="6949"/>
                </a:cubicBezTo>
                <a:close/>
                <a:moveTo>
                  <a:pt x="6272" y="6937"/>
                </a:moveTo>
                <a:cubicBezTo>
                  <a:pt x="6260" y="6949"/>
                  <a:pt x="6272" y="6949"/>
                  <a:pt x="6272" y="6962"/>
                </a:cubicBezTo>
                <a:cubicBezTo>
                  <a:pt x="6246" y="6975"/>
                  <a:pt x="6227" y="6987"/>
                  <a:pt x="6201" y="6987"/>
                </a:cubicBezTo>
                <a:cubicBezTo>
                  <a:pt x="6220" y="6974"/>
                  <a:pt x="6240" y="6968"/>
                  <a:pt x="6266" y="6962"/>
                </a:cubicBezTo>
                <a:cubicBezTo>
                  <a:pt x="6266" y="6943"/>
                  <a:pt x="6234" y="6962"/>
                  <a:pt x="6240" y="6949"/>
                </a:cubicBezTo>
                <a:cubicBezTo>
                  <a:pt x="6240" y="6924"/>
                  <a:pt x="6253" y="6949"/>
                  <a:pt x="6272" y="6937"/>
                </a:cubicBezTo>
                <a:close/>
                <a:moveTo>
                  <a:pt x="5342" y="6936"/>
                </a:moveTo>
                <a:cubicBezTo>
                  <a:pt x="5330" y="6936"/>
                  <a:pt x="5310" y="6936"/>
                  <a:pt x="5303" y="6942"/>
                </a:cubicBezTo>
                <a:cubicBezTo>
                  <a:pt x="5303" y="6955"/>
                  <a:pt x="5303" y="6961"/>
                  <a:pt x="5316" y="6961"/>
                </a:cubicBezTo>
                <a:cubicBezTo>
                  <a:pt x="5330" y="6955"/>
                  <a:pt x="5336" y="6949"/>
                  <a:pt x="5342" y="6936"/>
                </a:cubicBezTo>
                <a:close/>
                <a:moveTo>
                  <a:pt x="4658" y="6918"/>
                </a:moveTo>
                <a:cubicBezTo>
                  <a:pt x="4670" y="6924"/>
                  <a:pt x="4684" y="6937"/>
                  <a:pt x="4696" y="6949"/>
                </a:cubicBezTo>
                <a:cubicBezTo>
                  <a:pt x="4696" y="6956"/>
                  <a:pt x="4676" y="6949"/>
                  <a:pt x="4676" y="6962"/>
                </a:cubicBezTo>
                <a:cubicBezTo>
                  <a:pt x="4676" y="6975"/>
                  <a:pt x="4690" y="6968"/>
                  <a:pt x="4703" y="6968"/>
                </a:cubicBezTo>
                <a:cubicBezTo>
                  <a:pt x="4690" y="6981"/>
                  <a:pt x="4703" y="7000"/>
                  <a:pt x="4722" y="7000"/>
                </a:cubicBezTo>
                <a:cubicBezTo>
                  <a:pt x="4709" y="7013"/>
                  <a:pt x="4684" y="7025"/>
                  <a:pt x="4664" y="7013"/>
                </a:cubicBezTo>
                <a:cubicBezTo>
                  <a:pt x="4664" y="7000"/>
                  <a:pt x="4684" y="7006"/>
                  <a:pt x="4684" y="6994"/>
                </a:cubicBezTo>
                <a:cubicBezTo>
                  <a:pt x="4664" y="6981"/>
                  <a:pt x="4632" y="7006"/>
                  <a:pt x="4613" y="7013"/>
                </a:cubicBezTo>
                <a:cubicBezTo>
                  <a:pt x="4625" y="7032"/>
                  <a:pt x="4638" y="7006"/>
                  <a:pt x="4658" y="7013"/>
                </a:cubicBezTo>
                <a:cubicBezTo>
                  <a:pt x="4638" y="7025"/>
                  <a:pt x="4619" y="7044"/>
                  <a:pt x="4586" y="7044"/>
                </a:cubicBezTo>
                <a:cubicBezTo>
                  <a:pt x="4586" y="7032"/>
                  <a:pt x="4593" y="7038"/>
                  <a:pt x="4613" y="7032"/>
                </a:cubicBezTo>
                <a:cubicBezTo>
                  <a:pt x="4606" y="7019"/>
                  <a:pt x="4593" y="7019"/>
                  <a:pt x="4580" y="7019"/>
                </a:cubicBezTo>
                <a:cubicBezTo>
                  <a:pt x="4580" y="6993"/>
                  <a:pt x="4580" y="6987"/>
                  <a:pt x="4613" y="6980"/>
                </a:cubicBezTo>
                <a:cubicBezTo>
                  <a:pt x="4619" y="6961"/>
                  <a:pt x="4599" y="6974"/>
                  <a:pt x="4586" y="6968"/>
                </a:cubicBezTo>
                <a:cubicBezTo>
                  <a:pt x="4599" y="6936"/>
                  <a:pt x="4651" y="6955"/>
                  <a:pt x="4658" y="6918"/>
                </a:cubicBezTo>
                <a:close/>
                <a:moveTo>
                  <a:pt x="4586" y="6910"/>
                </a:moveTo>
                <a:cubicBezTo>
                  <a:pt x="4606" y="6917"/>
                  <a:pt x="4599" y="6936"/>
                  <a:pt x="4594" y="6948"/>
                </a:cubicBezTo>
                <a:cubicBezTo>
                  <a:pt x="4567" y="6948"/>
                  <a:pt x="4548" y="6948"/>
                  <a:pt x="4535" y="6942"/>
                </a:cubicBezTo>
                <a:cubicBezTo>
                  <a:pt x="4535" y="6916"/>
                  <a:pt x="4574" y="6923"/>
                  <a:pt x="4586" y="6910"/>
                </a:cubicBezTo>
                <a:close/>
                <a:moveTo>
                  <a:pt x="4684" y="6885"/>
                </a:moveTo>
                <a:cubicBezTo>
                  <a:pt x="4690" y="6891"/>
                  <a:pt x="4651" y="6910"/>
                  <a:pt x="4651" y="6910"/>
                </a:cubicBezTo>
                <a:cubicBezTo>
                  <a:pt x="4631" y="6897"/>
                  <a:pt x="4670" y="6891"/>
                  <a:pt x="4684" y="6885"/>
                </a:cubicBezTo>
                <a:close/>
                <a:moveTo>
                  <a:pt x="2597" y="6885"/>
                </a:moveTo>
                <a:cubicBezTo>
                  <a:pt x="2616" y="6891"/>
                  <a:pt x="2604" y="6910"/>
                  <a:pt x="2597" y="6916"/>
                </a:cubicBezTo>
                <a:cubicBezTo>
                  <a:pt x="2578" y="6916"/>
                  <a:pt x="2597" y="6891"/>
                  <a:pt x="2578" y="6897"/>
                </a:cubicBezTo>
                <a:cubicBezTo>
                  <a:pt x="2578" y="6891"/>
                  <a:pt x="2597" y="6897"/>
                  <a:pt x="2597" y="6885"/>
                </a:cubicBezTo>
                <a:close/>
                <a:moveTo>
                  <a:pt x="5258" y="6878"/>
                </a:moveTo>
                <a:cubicBezTo>
                  <a:pt x="5226" y="6886"/>
                  <a:pt x="5168" y="6859"/>
                  <a:pt x="5168" y="6917"/>
                </a:cubicBezTo>
                <a:cubicBezTo>
                  <a:pt x="5135" y="6930"/>
                  <a:pt x="5078" y="6917"/>
                  <a:pt x="5065" y="6949"/>
                </a:cubicBezTo>
                <a:cubicBezTo>
                  <a:pt x="5104" y="7000"/>
                  <a:pt x="5232" y="6936"/>
                  <a:pt x="5258" y="6878"/>
                </a:cubicBezTo>
                <a:close/>
                <a:moveTo>
                  <a:pt x="4449" y="6869"/>
                </a:moveTo>
                <a:cubicBezTo>
                  <a:pt x="4427" y="6868"/>
                  <a:pt x="4407" y="6886"/>
                  <a:pt x="4412" y="6891"/>
                </a:cubicBezTo>
                <a:cubicBezTo>
                  <a:pt x="4425" y="6891"/>
                  <a:pt x="4457" y="6904"/>
                  <a:pt x="4463" y="6872"/>
                </a:cubicBezTo>
                <a:cubicBezTo>
                  <a:pt x="4459" y="6870"/>
                  <a:pt x="4454" y="6869"/>
                  <a:pt x="4449" y="6869"/>
                </a:cubicBezTo>
                <a:close/>
                <a:moveTo>
                  <a:pt x="4591" y="6849"/>
                </a:moveTo>
                <a:cubicBezTo>
                  <a:pt x="4599" y="6849"/>
                  <a:pt x="4608" y="6854"/>
                  <a:pt x="4618" y="6866"/>
                </a:cubicBezTo>
                <a:cubicBezTo>
                  <a:pt x="4599" y="6878"/>
                  <a:pt x="4547" y="6872"/>
                  <a:pt x="4534" y="6891"/>
                </a:cubicBezTo>
                <a:cubicBezTo>
                  <a:pt x="4534" y="6885"/>
                  <a:pt x="4515" y="6891"/>
                  <a:pt x="4522" y="6872"/>
                </a:cubicBezTo>
                <a:cubicBezTo>
                  <a:pt x="4553" y="6868"/>
                  <a:pt x="4572" y="6848"/>
                  <a:pt x="4591" y="6849"/>
                </a:cubicBezTo>
                <a:close/>
                <a:moveTo>
                  <a:pt x="6769" y="6827"/>
                </a:moveTo>
                <a:cubicBezTo>
                  <a:pt x="6789" y="6865"/>
                  <a:pt x="6685" y="6910"/>
                  <a:pt x="6647" y="6910"/>
                </a:cubicBezTo>
                <a:cubicBezTo>
                  <a:pt x="6679" y="6878"/>
                  <a:pt x="6738" y="6859"/>
                  <a:pt x="6769" y="6827"/>
                </a:cubicBezTo>
                <a:close/>
                <a:moveTo>
                  <a:pt x="5265" y="6827"/>
                </a:moveTo>
                <a:cubicBezTo>
                  <a:pt x="5232" y="6827"/>
                  <a:pt x="5181" y="6840"/>
                  <a:pt x="5200" y="6871"/>
                </a:cubicBezTo>
                <a:cubicBezTo>
                  <a:pt x="5206" y="6840"/>
                  <a:pt x="5232" y="6865"/>
                  <a:pt x="5265" y="6852"/>
                </a:cubicBezTo>
                <a:cubicBezTo>
                  <a:pt x="5265" y="6852"/>
                  <a:pt x="5265" y="6852"/>
                  <a:pt x="5265" y="6827"/>
                </a:cubicBezTo>
                <a:close/>
                <a:moveTo>
                  <a:pt x="5781" y="6796"/>
                </a:moveTo>
                <a:cubicBezTo>
                  <a:pt x="5820" y="6827"/>
                  <a:pt x="5859" y="6827"/>
                  <a:pt x="5891" y="6796"/>
                </a:cubicBezTo>
                <a:cubicBezTo>
                  <a:pt x="5872" y="6814"/>
                  <a:pt x="5904" y="6808"/>
                  <a:pt x="5924" y="6808"/>
                </a:cubicBezTo>
                <a:cubicBezTo>
                  <a:pt x="5885" y="6847"/>
                  <a:pt x="5822" y="6866"/>
                  <a:pt x="5763" y="6878"/>
                </a:cubicBezTo>
                <a:cubicBezTo>
                  <a:pt x="5763" y="6866"/>
                  <a:pt x="5769" y="6866"/>
                  <a:pt x="5769" y="6853"/>
                </a:cubicBezTo>
                <a:cubicBezTo>
                  <a:pt x="5717" y="6847"/>
                  <a:pt x="5717" y="6892"/>
                  <a:pt x="5672" y="6892"/>
                </a:cubicBezTo>
                <a:cubicBezTo>
                  <a:pt x="5685" y="6904"/>
                  <a:pt x="5704" y="6886"/>
                  <a:pt x="5724" y="6886"/>
                </a:cubicBezTo>
                <a:cubicBezTo>
                  <a:pt x="5691" y="6905"/>
                  <a:pt x="5685" y="6943"/>
                  <a:pt x="5626" y="6937"/>
                </a:cubicBezTo>
                <a:cubicBezTo>
                  <a:pt x="5633" y="6911"/>
                  <a:pt x="5626" y="6917"/>
                  <a:pt x="5620" y="6898"/>
                </a:cubicBezTo>
                <a:cubicBezTo>
                  <a:pt x="5652" y="6841"/>
                  <a:pt x="5736" y="6847"/>
                  <a:pt x="5781" y="6796"/>
                </a:cubicBezTo>
                <a:close/>
                <a:moveTo>
                  <a:pt x="5396" y="6775"/>
                </a:moveTo>
                <a:cubicBezTo>
                  <a:pt x="5372" y="6774"/>
                  <a:pt x="5363" y="6791"/>
                  <a:pt x="5368" y="6801"/>
                </a:cubicBezTo>
                <a:cubicBezTo>
                  <a:pt x="5387" y="6801"/>
                  <a:pt x="5407" y="6795"/>
                  <a:pt x="5407" y="6776"/>
                </a:cubicBezTo>
                <a:cubicBezTo>
                  <a:pt x="5403" y="6775"/>
                  <a:pt x="5399" y="6775"/>
                  <a:pt x="5396" y="6775"/>
                </a:cubicBezTo>
                <a:close/>
                <a:moveTo>
                  <a:pt x="4826" y="6769"/>
                </a:moveTo>
                <a:cubicBezTo>
                  <a:pt x="4819" y="6776"/>
                  <a:pt x="4800" y="6776"/>
                  <a:pt x="4806" y="6795"/>
                </a:cubicBezTo>
                <a:cubicBezTo>
                  <a:pt x="4735" y="6795"/>
                  <a:pt x="4696" y="6859"/>
                  <a:pt x="4625" y="6846"/>
                </a:cubicBezTo>
                <a:cubicBezTo>
                  <a:pt x="4677" y="6814"/>
                  <a:pt x="4755" y="6776"/>
                  <a:pt x="4826" y="6769"/>
                </a:cubicBezTo>
                <a:close/>
                <a:moveTo>
                  <a:pt x="4586" y="6751"/>
                </a:moveTo>
                <a:cubicBezTo>
                  <a:pt x="4534" y="6789"/>
                  <a:pt x="4463" y="6840"/>
                  <a:pt x="4380" y="6821"/>
                </a:cubicBezTo>
                <a:cubicBezTo>
                  <a:pt x="4373" y="6802"/>
                  <a:pt x="4406" y="6821"/>
                  <a:pt x="4399" y="6796"/>
                </a:cubicBezTo>
                <a:cubicBezTo>
                  <a:pt x="4406" y="6802"/>
                  <a:pt x="4406" y="6808"/>
                  <a:pt x="4406" y="6814"/>
                </a:cubicBezTo>
                <a:cubicBezTo>
                  <a:pt x="4444" y="6776"/>
                  <a:pt x="4515" y="6763"/>
                  <a:pt x="4586" y="6751"/>
                </a:cubicBezTo>
                <a:close/>
                <a:moveTo>
                  <a:pt x="6053" y="6750"/>
                </a:moveTo>
                <a:cubicBezTo>
                  <a:pt x="6055" y="6750"/>
                  <a:pt x="6057" y="6750"/>
                  <a:pt x="6059" y="6751"/>
                </a:cubicBezTo>
                <a:cubicBezTo>
                  <a:pt x="6039" y="6776"/>
                  <a:pt x="5988" y="6769"/>
                  <a:pt x="5968" y="6796"/>
                </a:cubicBezTo>
                <a:cubicBezTo>
                  <a:pt x="5975" y="6783"/>
                  <a:pt x="6021" y="6749"/>
                  <a:pt x="6053" y="6750"/>
                </a:cubicBezTo>
                <a:close/>
                <a:moveTo>
                  <a:pt x="3391" y="6749"/>
                </a:moveTo>
                <a:cubicBezTo>
                  <a:pt x="3393" y="6749"/>
                  <a:pt x="3396" y="6750"/>
                  <a:pt x="3398" y="6751"/>
                </a:cubicBezTo>
                <a:cubicBezTo>
                  <a:pt x="3398" y="6770"/>
                  <a:pt x="3385" y="6770"/>
                  <a:pt x="3385" y="6789"/>
                </a:cubicBezTo>
                <a:cubicBezTo>
                  <a:pt x="3366" y="6783"/>
                  <a:pt x="3333" y="6796"/>
                  <a:pt x="3327" y="6782"/>
                </a:cubicBezTo>
                <a:cubicBezTo>
                  <a:pt x="3327" y="6757"/>
                  <a:pt x="3372" y="6789"/>
                  <a:pt x="3372" y="6751"/>
                </a:cubicBezTo>
                <a:cubicBezTo>
                  <a:pt x="3377" y="6762"/>
                  <a:pt x="3378" y="6748"/>
                  <a:pt x="3391" y="6749"/>
                </a:cubicBezTo>
                <a:close/>
                <a:moveTo>
                  <a:pt x="5930" y="6744"/>
                </a:moveTo>
                <a:cubicBezTo>
                  <a:pt x="5930" y="6751"/>
                  <a:pt x="5936" y="6757"/>
                  <a:pt x="5936" y="6757"/>
                </a:cubicBezTo>
                <a:cubicBezTo>
                  <a:pt x="5911" y="6777"/>
                  <a:pt x="5885" y="6789"/>
                  <a:pt x="5852" y="6796"/>
                </a:cubicBezTo>
                <a:cubicBezTo>
                  <a:pt x="5852" y="6757"/>
                  <a:pt x="5904" y="6763"/>
                  <a:pt x="5930" y="6744"/>
                </a:cubicBezTo>
                <a:close/>
                <a:moveTo>
                  <a:pt x="6840" y="6732"/>
                </a:moveTo>
                <a:cubicBezTo>
                  <a:pt x="6847" y="6771"/>
                  <a:pt x="6750" y="6816"/>
                  <a:pt x="6685" y="6835"/>
                </a:cubicBezTo>
                <a:cubicBezTo>
                  <a:pt x="6673" y="6841"/>
                  <a:pt x="6692" y="6841"/>
                  <a:pt x="6679" y="6854"/>
                </a:cubicBezTo>
                <a:cubicBezTo>
                  <a:pt x="6589" y="6848"/>
                  <a:pt x="6595" y="6931"/>
                  <a:pt x="6518" y="6937"/>
                </a:cubicBezTo>
                <a:cubicBezTo>
                  <a:pt x="6531" y="6911"/>
                  <a:pt x="6570" y="6923"/>
                  <a:pt x="6576" y="6892"/>
                </a:cubicBezTo>
                <a:cubicBezTo>
                  <a:pt x="6531" y="6892"/>
                  <a:pt x="6518" y="6917"/>
                  <a:pt x="6479" y="6923"/>
                </a:cubicBezTo>
                <a:cubicBezTo>
                  <a:pt x="6576" y="6840"/>
                  <a:pt x="6731" y="6796"/>
                  <a:pt x="6840" y="6732"/>
                </a:cubicBezTo>
                <a:close/>
                <a:moveTo>
                  <a:pt x="4638" y="6725"/>
                </a:moveTo>
                <a:cubicBezTo>
                  <a:pt x="4638" y="6744"/>
                  <a:pt x="4619" y="6751"/>
                  <a:pt x="4599" y="6757"/>
                </a:cubicBezTo>
                <a:cubicBezTo>
                  <a:pt x="4605" y="6751"/>
                  <a:pt x="4605" y="6744"/>
                  <a:pt x="4599" y="6744"/>
                </a:cubicBezTo>
                <a:cubicBezTo>
                  <a:pt x="4605" y="6732"/>
                  <a:pt x="4618" y="6725"/>
                  <a:pt x="4638" y="6725"/>
                </a:cubicBezTo>
                <a:close/>
                <a:moveTo>
                  <a:pt x="666" y="6719"/>
                </a:moveTo>
                <a:cubicBezTo>
                  <a:pt x="692" y="6725"/>
                  <a:pt x="653" y="6732"/>
                  <a:pt x="666" y="6751"/>
                </a:cubicBezTo>
                <a:cubicBezTo>
                  <a:pt x="666" y="6751"/>
                  <a:pt x="666" y="6751"/>
                  <a:pt x="640" y="6751"/>
                </a:cubicBezTo>
                <a:cubicBezTo>
                  <a:pt x="640" y="6732"/>
                  <a:pt x="672" y="6744"/>
                  <a:pt x="666" y="6719"/>
                </a:cubicBezTo>
                <a:close/>
                <a:moveTo>
                  <a:pt x="4941" y="6708"/>
                </a:moveTo>
                <a:cubicBezTo>
                  <a:pt x="4947" y="6707"/>
                  <a:pt x="4953" y="6708"/>
                  <a:pt x="4961" y="6712"/>
                </a:cubicBezTo>
                <a:cubicBezTo>
                  <a:pt x="4948" y="6738"/>
                  <a:pt x="4916" y="6732"/>
                  <a:pt x="4897" y="6756"/>
                </a:cubicBezTo>
                <a:cubicBezTo>
                  <a:pt x="4890" y="6750"/>
                  <a:pt x="4877" y="6750"/>
                  <a:pt x="4877" y="6731"/>
                </a:cubicBezTo>
                <a:cubicBezTo>
                  <a:pt x="4903" y="6741"/>
                  <a:pt x="4917" y="6710"/>
                  <a:pt x="4941" y="6708"/>
                </a:cubicBezTo>
                <a:close/>
                <a:moveTo>
                  <a:pt x="6059" y="6693"/>
                </a:moveTo>
                <a:cubicBezTo>
                  <a:pt x="6033" y="6713"/>
                  <a:pt x="5994" y="6713"/>
                  <a:pt x="5982" y="6744"/>
                </a:cubicBezTo>
                <a:cubicBezTo>
                  <a:pt x="5975" y="6738"/>
                  <a:pt x="5956" y="6738"/>
                  <a:pt x="5949" y="6732"/>
                </a:cubicBezTo>
                <a:cubicBezTo>
                  <a:pt x="5975" y="6712"/>
                  <a:pt x="6014" y="6693"/>
                  <a:pt x="6059" y="6693"/>
                </a:cubicBezTo>
                <a:close/>
                <a:moveTo>
                  <a:pt x="6130" y="6661"/>
                </a:moveTo>
                <a:cubicBezTo>
                  <a:pt x="6143" y="6661"/>
                  <a:pt x="6092" y="6680"/>
                  <a:pt x="6072" y="6687"/>
                </a:cubicBezTo>
                <a:cubicBezTo>
                  <a:pt x="6072" y="6655"/>
                  <a:pt x="6118" y="6674"/>
                  <a:pt x="6130" y="6661"/>
                </a:cubicBezTo>
                <a:close/>
                <a:moveTo>
                  <a:pt x="1667" y="6655"/>
                </a:moveTo>
                <a:cubicBezTo>
                  <a:pt x="1648" y="6706"/>
                  <a:pt x="1602" y="6732"/>
                  <a:pt x="1551" y="6744"/>
                </a:cubicBezTo>
                <a:cubicBezTo>
                  <a:pt x="1564" y="6725"/>
                  <a:pt x="1571" y="6687"/>
                  <a:pt x="1583" y="6661"/>
                </a:cubicBezTo>
                <a:cubicBezTo>
                  <a:pt x="1615" y="6668"/>
                  <a:pt x="1641" y="6674"/>
                  <a:pt x="1667" y="6655"/>
                </a:cubicBezTo>
                <a:close/>
                <a:moveTo>
                  <a:pt x="6027" y="6654"/>
                </a:moveTo>
                <a:cubicBezTo>
                  <a:pt x="6021" y="6680"/>
                  <a:pt x="5962" y="6687"/>
                  <a:pt x="5949" y="6693"/>
                </a:cubicBezTo>
                <a:cubicBezTo>
                  <a:pt x="5962" y="6668"/>
                  <a:pt x="6008" y="6668"/>
                  <a:pt x="6027" y="6654"/>
                </a:cubicBezTo>
                <a:close/>
                <a:moveTo>
                  <a:pt x="3623" y="6624"/>
                </a:moveTo>
                <a:cubicBezTo>
                  <a:pt x="3611" y="6624"/>
                  <a:pt x="3595" y="6636"/>
                  <a:pt x="3599" y="6648"/>
                </a:cubicBezTo>
                <a:cubicBezTo>
                  <a:pt x="3605" y="6661"/>
                  <a:pt x="3624" y="6648"/>
                  <a:pt x="3637" y="6642"/>
                </a:cubicBezTo>
                <a:cubicBezTo>
                  <a:pt x="3637" y="6629"/>
                  <a:pt x="3631" y="6625"/>
                  <a:pt x="3623" y="6624"/>
                </a:cubicBezTo>
                <a:close/>
                <a:moveTo>
                  <a:pt x="6317" y="6623"/>
                </a:moveTo>
                <a:cubicBezTo>
                  <a:pt x="6317" y="6642"/>
                  <a:pt x="6291" y="6642"/>
                  <a:pt x="6279" y="6642"/>
                </a:cubicBezTo>
                <a:cubicBezTo>
                  <a:pt x="6285" y="6635"/>
                  <a:pt x="6298" y="6623"/>
                  <a:pt x="6317" y="6623"/>
                </a:cubicBezTo>
                <a:close/>
                <a:moveTo>
                  <a:pt x="5616" y="6609"/>
                </a:moveTo>
                <a:cubicBezTo>
                  <a:pt x="5605" y="6610"/>
                  <a:pt x="5595" y="6625"/>
                  <a:pt x="5590" y="6634"/>
                </a:cubicBezTo>
                <a:lnTo>
                  <a:pt x="5590" y="6635"/>
                </a:lnTo>
                <a:lnTo>
                  <a:pt x="5588" y="6635"/>
                </a:lnTo>
                <a:cubicBezTo>
                  <a:pt x="5586" y="6641"/>
                  <a:pt x="5586" y="6640"/>
                  <a:pt x="5588" y="6637"/>
                </a:cubicBezTo>
                <a:lnTo>
                  <a:pt x="5590" y="6635"/>
                </a:lnTo>
                <a:lnTo>
                  <a:pt x="5593" y="6633"/>
                </a:lnTo>
                <a:cubicBezTo>
                  <a:pt x="5606" y="6630"/>
                  <a:pt x="5626" y="6632"/>
                  <a:pt x="5620" y="6610"/>
                </a:cubicBezTo>
                <a:cubicBezTo>
                  <a:pt x="5619" y="6610"/>
                  <a:pt x="5618" y="6609"/>
                  <a:pt x="5616" y="6609"/>
                </a:cubicBezTo>
                <a:close/>
                <a:moveTo>
                  <a:pt x="543" y="6604"/>
                </a:moveTo>
                <a:cubicBezTo>
                  <a:pt x="550" y="6604"/>
                  <a:pt x="556" y="6629"/>
                  <a:pt x="576" y="6610"/>
                </a:cubicBezTo>
                <a:cubicBezTo>
                  <a:pt x="595" y="6616"/>
                  <a:pt x="562" y="6616"/>
                  <a:pt x="569" y="6635"/>
                </a:cubicBezTo>
                <a:cubicBezTo>
                  <a:pt x="563" y="6635"/>
                  <a:pt x="556" y="6629"/>
                  <a:pt x="543" y="6629"/>
                </a:cubicBezTo>
                <a:cubicBezTo>
                  <a:pt x="511" y="6673"/>
                  <a:pt x="427" y="6648"/>
                  <a:pt x="407" y="6712"/>
                </a:cubicBezTo>
                <a:cubicBezTo>
                  <a:pt x="395" y="6706"/>
                  <a:pt x="381" y="6706"/>
                  <a:pt x="375" y="6699"/>
                </a:cubicBezTo>
                <a:cubicBezTo>
                  <a:pt x="427" y="6649"/>
                  <a:pt x="492" y="6642"/>
                  <a:pt x="543" y="6604"/>
                </a:cubicBezTo>
                <a:close/>
                <a:moveTo>
                  <a:pt x="1441" y="6603"/>
                </a:moveTo>
                <a:cubicBezTo>
                  <a:pt x="1443" y="6603"/>
                  <a:pt x="1445" y="6603"/>
                  <a:pt x="1447" y="6604"/>
                </a:cubicBezTo>
                <a:cubicBezTo>
                  <a:pt x="1454" y="6623"/>
                  <a:pt x="1434" y="6623"/>
                  <a:pt x="1428" y="6635"/>
                </a:cubicBezTo>
                <a:cubicBezTo>
                  <a:pt x="1435" y="6655"/>
                  <a:pt x="1454" y="6655"/>
                  <a:pt x="1447" y="6687"/>
                </a:cubicBezTo>
                <a:cubicBezTo>
                  <a:pt x="1466" y="6687"/>
                  <a:pt x="1486" y="6687"/>
                  <a:pt x="1498" y="6679"/>
                </a:cubicBezTo>
                <a:cubicBezTo>
                  <a:pt x="1504" y="6712"/>
                  <a:pt x="1518" y="6724"/>
                  <a:pt x="1530" y="6743"/>
                </a:cubicBezTo>
                <a:cubicBezTo>
                  <a:pt x="1485" y="6756"/>
                  <a:pt x="1421" y="6724"/>
                  <a:pt x="1401" y="6795"/>
                </a:cubicBezTo>
                <a:cubicBezTo>
                  <a:pt x="1395" y="6814"/>
                  <a:pt x="1421" y="6801"/>
                  <a:pt x="1421" y="6814"/>
                </a:cubicBezTo>
                <a:cubicBezTo>
                  <a:pt x="1421" y="6839"/>
                  <a:pt x="1402" y="6839"/>
                  <a:pt x="1376" y="6839"/>
                </a:cubicBezTo>
                <a:cubicBezTo>
                  <a:pt x="1382" y="6871"/>
                  <a:pt x="1350" y="6865"/>
                  <a:pt x="1337" y="6884"/>
                </a:cubicBezTo>
                <a:cubicBezTo>
                  <a:pt x="1324" y="6864"/>
                  <a:pt x="1350" y="6858"/>
                  <a:pt x="1357" y="6833"/>
                </a:cubicBezTo>
                <a:cubicBezTo>
                  <a:pt x="1357" y="6820"/>
                  <a:pt x="1357" y="6820"/>
                  <a:pt x="1344" y="6814"/>
                </a:cubicBezTo>
                <a:cubicBezTo>
                  <a:pt x="1331" y="6827"/>
                  <a:pt x="1267" y="6904"/>
                  <a:pt x="1293" y="6852"/>
                </a:cubicBezTo>
                <a:cubicBezTo>
                  <a:pt x="1286" y="6833"/>
                  <a:pt x="1260" y="6840"/>
                  <a:pt x="1260" y="6821"/>
                </a:cubicBezTo>
                <a:cubicBezTo>
                  <a:pt x="1241" y="6821"/>
                  <a:pt x="1260" y="6846"/>
                  <a:pt x="1241" y="6840"/>
                </a:cubicBezTo>
                <a:cubicBezTo>
                  <a:pt x="1253" y="6763"/>
                  <a:pt x="1408" y="6821"/>
                  <a:pt x="1357" y="6712"/>
                </a:cubicBezTo>
                <a:cubicBezTo>
                  <a:pt x="1350" y="6706"/>
                  <a:pt x="1331" y="6706"/>
                  <a:pt x="1324" y="6706"/>
                </a:cubicBezTo>
                <a:cubicBezTo>
                  <a:pt x="1331" y="6667"/>
                  <a:pt x="1383" y="6674"/>
                  <a:pt x="1389" y="6635"/>
                </a:cubicBezTo>
                <a:cubicBezTo>
                  <a:pt x="1438" y="6648"/>
                  <a:pt x="1413" y="6604"/>
                  <a:pt x="1441" y="6603"/>
                </a:cubicBezTo>
                <a:close/>
                <a:moveTo>
                  <a:pt x="3282" y="6578"/>
                </a:moveTo>
                <a:cubicBezTo>
                  <a:pt x="3205" y="6636"/>
                  <a:pt x="3114" y="6674"/>
                  <a:pt x="3036" y="6732"/>
                </a:cubicBezTo>
                <a:cubicBezTo>
                  <a:pt x="3140" y="6687"/>
                  <a:pt x="3230" y="6655"/>
                  <a:pt x="3302" y="6585"/>
                </a:cubicBezTo>
                <a:cubicBezTo>
                  <a:pt x="3295" y="6585"/>
                  <a:pt x="3288" y="6578"/>
                  <a:pt x="3282" y="6578"/>
                </a:cubicBezTo>
                <a:close/>
                <a:moveTo>
                  <a:pt x="6350" y="6540"/>
                </a:moveTo>
                <a:cubicBezTo>
                  <a:pt x="6350" y="6565"/>
                  <a:pt x="6311" y="6578"/>
                  <a:pt x="6305" y="6571"/>
                </a:cubicBezTo>
                <a:cubicBezTo>
                  <a:pt x="6266" y="6597"/>
                  <a:pt x="6234" y="6629"/>
                  <a:pt x="6175" y="6629"/>
                </a:cubicBezTo>
                <a:cubicBezTo>
                  <a:pt x="6214" y="6591"/>
                  <a:pt x="6305" y="6565"/>
                  <a:pt x="6350" y="6540"/>
                </a:cubicBezTo>
                <a:close/>
                <a:moveTo>
                  <a:pt x="5716" y="6521"/>
                </a:moveTo>
                <a:cubicBezTo>
                  <a:pt x="5724" y="6552"/>
                  <a:pt x="5698" y="6552"/>
                  <a:pt x="5690" y="6578"/>
                </a:cubicBezTo>
                <a:cubicBezTo>
                  <a:pt x="5730" y="6572"/>
                  <a:pt x="5769" y="6559"/>
                  <a:pt x="5781" y="6521"/>
                </a:cubicBezTo>
                <a:cubicBezTo>
                  <a:pt x="5755" y="6527"/>
                  <a:pt x="5736" y="6540"/>
                  <a:pt x="5716" y="6521"/>
                </a:cubicBezTo>
                <a:close/>
                <a:moveTo>
                  <a:pt x="4703" y="6521"/>
                </a:moveTo>
                <a:cubicBezTo>
                  <a:pt x="4677" y="6521"/>
                  <a:pt x="4664" y="6533"/>
                  <a:pt x="4651" y="6546"/>
                </a:cubicBezTo>
                <a:cubicBezTo>
                  <a:pt x="4676" y="6552"/>
                  <a:pt x="4676" y="6521"/>
                  <a:pt x="4696" y="6540"/>
                </a:cubicBezTo>
                <a:cubicBezTo>
                  <a:pt x="4696" y="6527"/>
                  <a:pt x="4696" y="6527"/>
                  <a:pt x="4703" y="6521"/>
                </a:cubicBezTo>
                <a:close/>
                <a:moveTo>
                  <a:pt x="1693" y="6508"/>
                </a:moveTo>
                <a:cubicBezTo>
                  <a:pt x="1680" y="6508"/>
                  <a:pt x="1667" y="6521"/>
                  <a:pt x="1661" y="6533"/>
                </a:cubicBezTo>
                <a:cubicBezTo>
                  <a:pt x="1667" y="6533"/>
                  <a:pt x="1667" y="6546"/>
                  <a:pt x="1673" y="6546"/>
                </a:cubicBezTo>
                <a:cubicBezTo>
                  <a:pt x="1699" y="6546"/>
                  <a:pt x="1706" y="6527"/>
                  <a:pt x="1693" y="6508"/>
                </a:cubicBezTo>
                <a:close/>
                <a:moveTo>
                  <a:pt x="1505" y="6501"/>
                </a:moveTo>
                <a:cubicBezTo>
                  <a:pt x="1512" y="6514"/>
                  <a:pt x="1480" y="6540"/>
                  <a:pt x="1454" y="6540"/>
                </a:cubicBezTo>
                <a:cubicBezTo>
                  <a:pt x="1466" y="6520"/>
                  <a:pt x="1492" y="6520"/>
                  <a:pt x="1505" y="6501"/>
                </a:cubicBezTo>
                <a:close/>
                <a:moveTo>
                  <a:pt x="1557" y="6469"/>
                </a:moveTo>
                <a:cubicBezTo>
                  <a:pt x="1577" y="6482"/>
                  <a:pt x="1545" y="6495"/>
                  <a:pt x="1545" y="6501"/>
                </a:cubicBezTo>
                <a:cubicBezTo>
                  <a:pt x="1519" y="6488"/>
                  <a:pt x="1557" y="6482"/>
                  <a:pt x="1557" y="6469"/>
                </a:cubicBezTo>
                <a:close/>
                <a:moveTo>
                  <a:pt x="6092" y="6450"/>
                </a:moveTo>
                <a:cubicBezTo>
                  <a:pt x="6085" y="6469"/>
                  <a:pt x="6105" y="6463"/>
                  <a:pt x="6111" y="6457"/>
                </a:cubicBezTo>
                <a:cubicBezTo>
                  <a:pt x="6118" y="6457"/>
                  <a:pt x="6118" y="6476"/>
                  <a:pt x="6124" y="6482"/>
                </a:cubicBezTo>
                <a:cubicBezTo>
                  <a:pt x="6104" y="6501"/>
                  <a:pt x="6085" y="6514"/>
                  <a:pt x="6053" y="6514"/>
                </a:cubicBezTo>
                <a:cubicBezTo>
                  <a:pt x="6072" y="6488"/>
                  <a:pt x="6059" y="6463"/>
                  <a:pt x="6092" y="6450"/>
                </a:cubicBezTo>
                <a:close/>
                <a:moveTo>
                  <a:pt x="5271" y="6431"/>
                </a:moveTo>
                <a:cubicBezTo>
                  <a:pt x="5265" y="6443"/>
                  <a:pt x="5239" y="6443"/>
                  <a:pt x="5220" y="6450"/>
                </a:cubicBezTo>
                <a:cubicBezTo>
                  <a:pt x="5232" y="6437"/>
                  <a:pt x="5251" y="6431"/>
                  <a:pt x="5271" y="6431"/>
                </a:cubicBezTo>
                <a:close/>
                <a:moveTo>
                  <a:pt x="5998" y="6427"/>
                </a:moveTo>
                <a:lnTo>
                  <a:pt x="5994" y="6431"/>
                </a:lnTo>
                <a:cubicBezTo>
                  <a:pt x="5995" y="6430"/>
                  <a:pt x="5996" y="6429"/>
                  <a:pt x="5997" y="6428"/>
                </a:cubicBezTo>
                <a:lnTo>
                  <a:pt x="5998" y="6427"/>
                </a:lnTo>
                <a:close/>
                <a:moveTo>
                  <a:pt x="7338" y="6405"/>
                </a:moveTo>
                <a:cubicBezTo>
                  <a:pt x="7332" y="6418"/>
                  <a:pt x="7319" y="6424"/>
                  <a:pt x="7306" y="6424"/>
                </a:cubicBezTo>
                <a:cubicBezTo>
                  <a:pt x="7306" y="6405"/>
                  <a:pt x="7319" y="6405"/>
                  <a:pt x="7338" y="6405"/>
                </a:cubicBezTo>
                <a:close/>
                <a:moveTo>
                  <a:pt x="6362" y="6405"/>
                </a:moveTo>
                <a:cubicBezTo>
                  <a:pt x="6343" y="6443"/>
                  <a:pt x="6305" y="6469"/>
                  <a:pt x="6246" y="6469"/>
                </a:cubicBezTo>
                <a:cubicBezTo>
                  <a:pt x="6279" y="6444"/>
                  <a:pt x="6311" y="6412"/>
                  <a:pt x="6362" y="6405"/>
                </a:cubicBezTo>
                <a:close/>
                <a:moveTo>
                  <a:pt x="5348" y="6387"/>
                </a:moveTo>
                <a:cubicBezTo>
                  <a:pt x="5362" y="6393"/>
                  <a:pt x="5368" y="6405"/>
                  <a:pt x="5374" y="6418"/>
                </a:cubicBezTo>
                <a:cubicBezTo>
                  <a:pt x="5361" y="6424"/>
                  <a:pt x="5342" y="6424"/>
                  <a:pt x="5322" y="6418"/>
                </a:cubicBezTo>
                <a:cubicBezTo>
                  <a:pt x="5322" y="6399"/>
                  <a:pt x="5348" y="6405"/>
                  <a:pt x="5348" y="6387"/>
                </a:cubicBezTo>
                <a:close/>
                <a:moveTo>
                  <a:pt x="5411" y="6382"/>
                </a:moveTo>
                <a:cubicBezTo>
                  <a:pt x="5417" y="6382"/>
                  <a:pt x="5423" y="6383"/>
                  <a:pt x="5426" y="6387"/>
                </a:cubicBezTo>
                <a:cubicBezTo>
                  <a:pt x="5426" y="6405"/>
                  <a:pt x="5400" y="6393"/>
                  <a:pt x="5387" y="6412"/>
                </a:cubicBezTo>
                <a:cubicBezTo>
                  <a:pt x="5368" y="6398"/>
                  <a:pt x="5392" y="6383"/>
                  <a:pt x="5411" y="6382"/>
                </a:cubicBezTo>
                <a:close/>
                <a:moveTo>
                  <a:pt x="5504" y="6379"/>
                </a:moveTo>
                <a:cubicBezTo>
                  <a:pt x="5459" y="6431"/>
                  <a:pt x="5407" y="6482"/>
                  <a:pt x="5330" y="6501"/>
                </a:cubicBezTo>
                <a:cubicBezTo>
                  <a:pt x="5310" y="6488"/>
                  <a:pt x="5342" y="6482"/>
                  <a:pt x="5330" y="6462"/>
                </a:cubicBezTo>
                <a:cubicBezTo>
                  <a:pt x="5388" y="6456"/>
                  <a:pt x="5427" y="6386"/>
                  <a:pt x="5504" y="6379"/>
                </a:cubicBezTo>
                <a:close/>
                <a:moveTo>
                  <a:pt x="889" y="6373"/>
                </a:moveTo>
                <a:cubicBezTo>
                  <a:pt x="901" y="6373"/>
                  <a:pt x="913" y="6377"/>
                  <a:pt x="924" y="6387"/>
                </a:cubicBezTo>
                <a:cubicBezTo>
                  <a:pt x="911" y="6432"/>
                  <a:pt x="859" y="6444"/>
                  <a:pt x="814" y="6457"/>
                </a:cubicBezTo>
                <a:cubicBezTo>
                  <a:pt x="819" y="6414"/>
                  <a:pt x="853" y="6374"/>
                  <a:pt x="889" y="6373"/>
                </a:cubicBezTo>
                <a:close/>
                <a:moveTo>
                  <a:pt x="2138" y="6360"/>
                </a:moveTo>
                <a:cubicBezTo>
                  <a:pt x="2145" y="6379"/>
                  <a:pt x="2119" y="6373"/>
                  <a:pt x="2112" y="6379"/>
                </a:cubicBezTo>
                <a:cubicBezTo>
                  <a:pt x="2100" y="6373"/>
                  <a:pt x="2126" y="6360"/>
                  <a:pt x="2138" y="6360"/>
                </a:cubicBezTo>
                <a:close/>
                <a:moveTo>
                  <a:pt x="6137" y="6342"/>
                </a:moveTo>
                <a:cubicBezTo>
                  <a:pt x="6117" y="6386"/>
                  <a:pt x="6059" y="6392"/>
                  <a:pt x="6039" y="6437"/>
                </a:cubicBezTo>
                <a:cubicBezTo>
                  <a:pt x="6028" y="6437"/>
                  <a:pt x="6012" y="6418"/>
                  <a:pt x="5999" y="6426"/>
                </a:cubicBezTo>
                <a:lnTo>
                  <a:pt x="5998" y="6427"/>
                </a:lnTo>
                <a:lnTo>
                  <a:pt x="6000" y="6425"/>
                </a:lnTo>
                <a:cubicBezTo>
                  <a:pt x="6029" y="6395"/>
                  <a:pt x="6088" y="6365"/>
                  <a:pt x="6137" y="6342"/>
                </a:cubicBezTo>
                <a:close/>
                <a:moveTo>
                  <a:pt x="6614" y="6341"/>
                </a:moveTo>
                <a:cubicBezTo>
                  <a:pt x="6628" y="6348"/>
                  <a:pt x="6640" y="6354"/>
                  <a:pt x="6634" y="6379"/>
                </a:cubicBezTo>
                <a:cubicBezTo>
                  <a:pt x="6595" y="6379"/>
                  <a:pt x="6608" y="6431"/>
                  <a:pt x="6563" y="6437"/>
                </a:cubicBezTo>
                <a:cubicBezTo>
                  <a:pt x="6557" y="6463"/>
                  <a:pt x="6602" y="6450"/>
                  <a:pt x="6595" y="6476"/>
                </a:cubicBezTo>
                <a:cubicBezTo>
                  <a:pt x="6583" y="6488"/>
                  <a:pt x="6550" y="6482"/>
                  <a:pt x="6544" y="6501"/>
                </a:cubicBezTo>
                <a:cubicBezTo>
                  <a:pt x="6524" y="6495"/>
                  <a:pt x="6557" y="6482"/>
                  <a:pt x="6557" y="6469"/>
                </a:cubicBezTo>
                <a:cubicBezTo>
                  <a:pt x="6492" y="6437"/>
                  <a:pt x="6447" y="6527"/>
                  <a:pt x="6388" y="6520"/>
                </a:cubicBezTo>
                <a:cubicBezTo>
                  <a:pt x="6376" y="6520"/>
                  <a:pt x="6382" y="6552"/>
                  <a:pt x="6356" y="6539"/>
                </a:cubicBezTo>
                <a:cubicBezTo>
                  <a:pt x="6395" y="6475"/>
                  <a:pt x="6485" y="6456"/>
                  <a:pt x="6517" y="6398"/>
                </a:cubicBezTo>
                <a:cubicBezTo>
                  <a:pt x="6531" y="6398"/>
                  <a:pt x="6524" y="6424"/>
                  <a:pt x="6537" y="6424"/>
                </a:cubicBezTo>
                <a:cubicBezTo>
                  <a:pt x="6563" y="6392"/>
                  <a:pt x="6588" y="6366"/>
                  <a:pt x="6614" y="6341"/>
                </a:cubicBezTo>
                <a:close/>
                <a:moveTo>
                  <a:pt x="5968" y="6322"/>
                </a:moveTo>
                <a:cubicBezTo>
                  <a:pt x="5930" y="6322"/>
                  <a:pt x="5885" y="6342"/>
                  <a:pt x="5897" y="6373"/>
                </a:cubicBezTo>
                <a:cubicBezTo>
                  <a:pt x="5917" y="6348"/>
                  <a:pt x="5956" y="6354"/>
                  <a:pt x="5968" y="6322"/>
                </a:cubicBezTo>
                <a:close/>
                <a:moveTo>
                  <a:pt x="5613" y="6315"/>
                </a:moveTo>
                <a:cubicBezTo>
                  <a:pt x="5588" y="6329"/>
                  <a:pt x="5562" y="6373"/>
                  <a:pt x="5529" y="6360"/>
                </a:cubicBezTo>
                <a:cubicBezTo>
                  <a:pt x="5536" y="6348"/>
                  <a:pt x="5543" y="6342"/>
                  <a:pt x="5548" y="6341"/>
                </a:cubicBezTo>
                <a:cubicBezTo>
                  <a:pt x="5542" y="6328"/>
                  <a:pt x="5529" y="6353"/>
                  <a:pt x="5516" y="6347"/>
                </a:cubicBezTo>
                <a:cubicBezTo>
                  <a:pt x="5542" y="6309"/>
                  <a:pt x="5587" y="6334"/>
                  <a:pt x="5613" y="6315"/>
                </a:cubicBezTo>
                <a:close/>
                <a:moveTo>
                  <a:pt x="5698" y="6309"/>
                </a:moveTo>
                <a:cubicBezTo>
                  <a:pt x="5710" y="6329"/>
                  <a:pt x="5685" y="6354"/>
                  <a:pt x="5659" y="6354"/>
                </a:cubicBezTo>
                <a:cubicBezTo>
                  <a:pt x="5639" y="6328"/>
                  <a:pt x="5685" y="6322"/>
                  <a:pt x="5698" y="6309"/>
                </a:cubicBezTo>
                <a:close/>
                <a:moveTo>
                  <a:pt x="6677" y="6306"/>
                </a:moveTo>
                <a:cubicBezTo>
                  <a:pt x="6680" y="6306"/>
                  <a:pt x="6684" y="6307"/>
                  <a:pt x="6686" y="6310"/>
                </a:cubicBezTo>
                <a:cubicBezTo>
                  <a:pt x="6680" y="6323"/>
                  <a:pt x="6660" y="6316"/>
                  <a:pt x="6660" y="6329"/>
                </a:cubicBezTo>
                <a:cubicBezTo>
                  <a:pt x="6644" y="6324"/>
                  <a:pt x="6662" y="6306"/>
                  <a:pt x="6677" y="6306"/>
                </a:cubicBezTo>
                <a:close/>
                <a:moveTo>
                  <a:pt x="6434" y="6297"/>
                </a:moveTo>
                <a:cubicBezTo>
                  <a:pt x="6434" y="6315"/>
                  <a:pt x="6421" y="6315"/>
                  <a:pt x="6401" y="6315"/>
                </a:cubicBezTo>
                <a:cubicBezTo>
                  <a:pt x="6407" y="6309"/>
                  <a:pt x="6421" y="6303"/>
                  <a:pt x="6434" y="6297"/>
                </a:cubicBezTo>
                <a:close/>
                <a:moveTo>
                  <a:pt x="5458" y="6290"/>
                </a:moveTo>
                <a:cubicBezTo>
                  <a:pt x="5446" y="6315"/>
                  <a:pt x="5420" y="6323"/>
                  <a:pt x="5400" y="6335"/>
                </a:cubicBezTo>
                <a:cubicBezTo>
                  <a:pt x="5387" y="6309"/>
                  <a:pt x="5439" y="6303"/>
                  <a:pt x="5458" y="6290"/>
                </a:cubicBezTo>
                <a:close/>
                <a:moveTo>
                  <a:pt x="7462" y="6270"/>
                </a:moveTo>
                <a:cubicBezTo>
                  <a:pt x="7468" y="6277"/>
                  <a:pt x="7468" y="6289"/>
                  <a:pt x="7474" y="6296"/>
                </a:cubicBezTo>
                <a:cubicBezTo>
                  <a:pt x="7448" y="6302"/>
                  <a:pt x="7442" y="6328"/>
                  <a:pt x="7455" y="6347"/>
                </a:cubicBezTo>
                <a:cubicBezTo>
                  <a:pt x="7436" y="6341"/>
                  <a:pt x="7429" y="6322"/>
                  <a:pt x="7403" y="6315"/>
                </a:cubicBezTo>
                <a:cubicBezTo>
                  <a:pt x="7410" y="6297"/>
                  <a:pt x="7448" y="6335"/>
                  <a:pt x="7455" y="6290"/>
                </a:cubicBezTo>
                <a:cubicBezTo>
                  <a:pt x="7447" y="6290"/>
                  <a:pt x="7441" y="6284"/>
                  <a:pt x="7435" y="6284"/>
                </a:cubicBezTo>
                <a:cubicBezTo>
                  <a:pt x="7428" y="6265"/>
                  <a:pt x="7461" y="6284"/>
                  <a:pt x="7462" y="6270"/>
                </a:cubicBezTo>
                <a:close/>
                <a:moveTo>
                  <a:pt x="5904" y="6259"/>
                </a:moveTo>
                <a:cubicBezTo>
                  <a:pt x="5885" y="6278"/>
                  <a:pt x="5852" y="6278"/>
                  <a:pt x="5840" y="6297"/>
                </a:cubicBezTo>
                <a:cubicBezTo>
                  <a:pt x="5872" y="6304"/>
                  <a:pt x="5930" y="6278"/>
                  <a:pt x="5904" y="6259"/>
                </a:cubicBezTo>
                <a:close/>
                <a:moveTo>
                  <a:pt x="7370" y="6246"/>
                </a:moveTo>
                <a:cubicBezTo>
                  <a:pt x="7377" y="6265"/>
                  <a:pt x="7351" y="6252"/>
                  <a:pt x="7357" y="6271"/>
                </a:cubicBezTo>
                <a:cubicBezTo>
                  <a:pt x="7350" y="6265"/>
                  <a:pt x="7350" y="6259"/>
                  <a:pt x="7338" y="6259"/>
                </a:cubicBezTo>
                <a:cubicBezTo>
                  <a:pt x="7345" y="6252"/>
                  <a:pt x="7357" y="6245"/>
                  <a:pt x="7370" y="6246"/>
                </a:cubicBezTo>
                <a:close/>
                <a:moveTo>
                  <a:pt x="6130" y="6240"/>
                </a:moveTo>
                <a:cubicBezTo>
                  <a:pt x="6085" y="6246"/>
                  <a:pt x="6059" y="6265"/>
                  <a:pt x="6008" y="6271"/>
                </a:cubicBezTo>
                <a:cubicBezTo>
                  <a:pt x="5995" y="6290"/>
                  <a:pt x="6021" y="6290"/>
                  <a:pt x="6008" y="6303"/>
                </a:cubicBezTo>
                <a:cubicBezTo>
                  <a:pt x="6066" y="6303"/>
                  <a:pt x="6098" y="6271"/>
                  <a:pt x="6130" y="6240"/>
                </a:cubicBezTo>
                <a:close/>
                <a:moveTo>
                  <a:pt x="7081" y="6236"/>
                </a:moveTo>
                <a:cubicBezTo>
                  <a:pt x="7090" y="6236"/>
                  <a:pt x="7097" y="6242"/>
                  <a:pt x="7099" y="6259"/>
                </a:cubicBezTo>
                <a:cubicBezTo>
                  <a:pt x="7073" y="6259"/>
                  <a:pt x="7041" y="6265"/>
                  <a:pt x="7028" y="6290"/>
                </a:cubicBezTo>
                <a:cubicBezTo>
                  <a:pt x="7019" y="6277"/>
                  <a:pt x="7056" y="6236"/>
                  <a:pt x="7081" y="6236"/>
                </a:cubicBezTo>
                <a:close/>
                <a:moveTo>
                  <a:pt x="26" y="6233"/>
                </a:moveTo>
                <a:cubicBezTo>
                  <a:pt x="52" y="6245"/>
                  <a:pt x="58" y="6265"/>
                  <a:pt x="91" y="6251"/>
                </a:cubicBezTo>
                <a:cubicBezTo>
                  <a:pt x="97" y="6278"/>
                  <a:pt x="58" y="6265"/>
                  <a:pt x="58" y="6290"/>
                </a:cubicBezTo>
                <a:cubicBezTo>
                  <a:pt x="39" y="6284"/>
                  <a:pt x="26" y="6265"/>
                  <a:pt x="0" y="6271"/>
                </a:cubicBezTo>
                <a:cubicBezTo>
                  <a:pt x="6" y="6251"/>
                  <a:pt x="13" y="6239"/>
                  <a:pt x="26" y="6233"/>
                </a:cubicBezTo>
                <a:close/>
                <a:moveTo>
                  <a:pt x="1370" y="6223"/>
                </a:moveTo>
                <a:cubicBezTo>
                  <a:pt x="1389" y="6222"/>
                  <a:pt x="1407" y="6229"/>
                  <a:pt x="1415" y="6233"/>
                </a:cubicBezTo>
                <a:cubicBezTo>
                  <a:pt x="1396" y="6239"/>
                  <a:pt x="1357" y="6251"/>
                  <a:pt x="1338" y="6233"/>
                </a:cubicBezTo>
                <a:cubicBezTo>
                  <a:pt x="1347" y="6225"/>
                  <a:pt x="1359" y="6223"/>
                  <a:pt x="1370" y="6223"/>
                </a:cubicBezTo>
                <a:close/>
                <a:moveTo>
                  <a:pt x="6452" y="6214"/>
                </a:moveTo>
                <a:cubicBezTo>
                  <a:pt x="6440" y="6240"/>
                  <a:pt x="6427" y="6259"/>
                  <a:pt x="6401" y="6271"/>
                </a:cubicBezTo>
                <a:cubicBezTo>
                  <a:pt x="6401" y="6259"/>
                  <a:pt x="6401" y="6252"/>
                  <a:pt x="6388" y="6252"/>
                </a:cubicBezTo>
                <a:cubicBezTo>
                  <a:pt x="6401" y="6233"/>
                  <a:pt x="6421" y="6220"/>
                  <a:pt x="6452" y="6214"/>
                </a:cubicBezTo>
                <a:close/>
                <a:moveTo>
                  <a:pt x="6705" y="6207"/>
                </a:moveTo>
                <a:cubicBezTo>
                  <a:pt x="6705" y="6207"/>
                  <a:pt x="6711" y="6214"/>
                  <a:pt x="6718" y="6214"/>
                </a:cubicBezTo>
                <a:cubicBezTo>
                  <a:pt x="6711" y="6239"/>
                  <a:pt x="6660" y="6207"/>
                  <a:pt x="6673" y="6259"/>
                </a:cubicBezTo>
                <a:cubicBezTo>
                  <a:pt x="6673" y="6259"/>
                  <a:pt x="6673" y="6259"/>
                  <a:pt x="6634" y="6259"/>
                </a:cubicBezTo>
                <a:cubicBezTo>
                  <a:pt x="6615" y="6290"/>
                  <a:pt x="6576" y="6310"/>
                  <a:pt x="6550" y="6335"/>
                </a:cubicBezTo>
                <a:cubicBezTo>
                  <a:pt x="6486" y="6329"/>
                  <a:pt x="6460" y="6405"/>
                  <a:pt x="6382" y="6405"/>
                </a:cubicBezTo>
                <a:cubicBezTo>
                  <a:pt x="6388" y="6399"/>
                  <a:pt x="6388" y="6393"/>
                  <a:pt x="6376" y="6393"/>
                </a:cubicBezTo>
                <a:cubicBezTo>
                  <a:pt x="6408" y="6360"/>
                  <a:pt x="6460" y="6316"/>
                  <a:pt x="6518" y="6329"/>
                </a:cubicBezTo>
                <a:cubicBezTo>
                  <a:pt x="6569" y="6278"/>
                  <a:pt x="6640" y="6246"/>
                  <a:pt x="6705" y="6207"/>
                </a:cubicBezTo>
                <a:close/>
                <a:moveTo>
                  <a:pt x="3325" y="6205"/>
                </a:moveTo>
                <a:cubicBezTo>
                  <a:pt x="3321" y="6205"/>
                  <a:pt x="3317" y="6206"/>
                  <a:pt x="3314" y="6207"/>
                </a:cubicBezTo>
                <a:cubicBezTo>
                  <a:pt x="3314" y="6207"/>
                  <a:pt x="3314" y="6207"/>
                  <a:pt x="3314" y="6226"/>
                </a:cubicBezTo>
                <a:cubicBezTo>
                  <a:pt x="3333" y="6226"/>
                  <a:pt x="3353" y="6245"/>
                  <a:pt x="3353" y="6214"/>
                </a:cubicBezTo>
                <a:cubicBezTo>
                  <a:pt x="3348" y="6209"/>
                  <a:pt x="3336" y="6204"/>
                  <a:pt x="3325" y="6205"/>
                </a:cubicBezTo>
                <a:close/>
                <a:moveTo>
                  <a:pt x="7687" y="6195"/>
                </a:moveTo>
                <a:cubicBezTo>
                  <a:pt x="7674" y="6201"/>
                  <a:pt x="7654" y="6220"/>
                  <a:pt x="7687" y="6220"/>
                </a:cubicBezTo>
                <a:cubicBezTo>
                  <a:pt x="7668" y="6245"/>
                  <a:pt x="7642" y="6201"/>
                  <a:pt x="7603" y="6220"/>
                </a:cubicBezTo>
                <a:cubicBezTo>
                  <a:pt x="7609" y="6188"/>
                  <a:pt x="7654" y="6201"/>
                  <a:pt x="7687" y="6195"/>
                </a:cubicBezTo>
                <a:close/>
                <a:moveTo>
                  <a:pt x="5930" y="6195"/>
                </a:moveTo>
                <a:cubicBezTo>
                  <a:pt x="5917" y="6226"/>
                  <a:pt x="5866" y="6214"/>
                  <a:pt x="5852" y="6265"/>
                </a:cubicBezTo>
                <a:cubicBezTo>
                  <a:pt x="5885" y="6240"/>
                  <a:pt x="5956" y="6226"/>
                  <a:pt x="5930" y="6195"/>
                </a:cubicBezTo>
                <a:close/>
                <a:moveTo>
                  <a:pt x="6905" y="6181"/>
                </a:moveTo>
                <a:cubicBezTo>
                  <a:pt x="6931" y="6181"/>
                  <a:pt x="6931" y="6214"/>
                  <a:pt x="6956" y="6200"/>
                </a:cubicBezTo>
                <a:cubicBezTo>
                  <a:pt x="6930" y="6232"/>
                  <a:pt x="6859" y="6251"/>
                  <a:pt x="6847" y="6200"/>
                </a:cubicBezTo>
                <a:cubicBezTo>
                  <a:pt x="6866" y="6200"/>
                  <a:pt x="6873" y="6206"/>
                  <a:pt x="6879" y="6213"/>
                </a:cubicBezTo>
                <a:cubicBezTo>
                  <a:pt x="6885" y="6200"/>
                  <a:pt x="6892" y="6188"/>
                  <a:pt x="6905" y="6181"/>
                </a:cubicBezTo>
                <a:close/>
                <a:moveTo>
                  <a:pt x="7583" y="6169"/>
                </a:moveTo>
                <a:cubicBezTo>
                  <a:pt x="7603" y="6175"/>
                  <a:pt x="7590" y="6201"/>
                  <a:pt x="7571" y="6200"/>
                </a:cubicBezTo>
                <a:cubicBezTo>
                  <a:pt x="7564" y="6181"/>
                  <a:pt x="7590" y="6188"/>
                  <a:pt x="7583" y="6169"/>
                </a:cubicBezTo>
                <a:close/>
                <a:moveTo>
                  <a:pt x="1300" y="6168"/>
                </a:moveTo>
                <a:cubicBezTo>
                  <a:pt x="1305" y="6168"/>
                  <a:pt x="1311" y="6168"/>
                  <a:pt x="1317" y="6169"/>
                </a:cubicBezTo>
                <a:cubicBezTo>
                  <a:pt x="1266" y="6200"/>
                  <a:pt x="1233" y="6245"/>
                  <a:pt x="1156" y="6251"/>
                </a:cubicBezTo>
                <a:cubicBezTo>
                  <a:pt x="1117" y="6297"/>
                  <a:pt x="1027" y="6379"/>
                  <a:pt x="937" y="6354"/>
                </a:cubicBezTo>
                <a:cubicBezTo>
                  <a:pt x="963" y="6342"/>
                  <a:pt x="1008" y="6328"/>
                  <a:pt x="1040" y="6297"/>
                </a:cubicBezTo>
                <a:cubicBezTo>
                  <a:pt x="1060" y="6278"/>
                  <a:pt x="1072" y="6251"/>
                  <a:pt x="1111" y="6239"/>
                </a:cubicBezTo>
                <a:cubicBezTo>
                  <a:pt x="1131" y="6233"/>
                  <a:pt x="1117" y="6258"/>
                  <a:pt x="1137" y="6251"/>
                </a:cubicBezTo>
                <a:cubicBezTo>
                  <a:pt x="1151" y="6233"/>
                  <a:pt x="1176" y="6226"/>
                  <a:pt x="1202" y="6226"/>
                </a:cubicBezTo>
                <a:cubicBezTo>
                  <a:pt x="1215" y="6226"/>
                  <a:pt x="1208" y="6207"/>
                  <a:pt x="1208" y="6201"/>
                </a:cubicBezTo>
                <a:cubicBezTo>
                  <a:pt x="1242" y="6190"/>
                  <a:pt x="1261" y="6169"/>
                  <a:pt x="1300" y="6168"/>
                </a:cubicBezTo>
                <a:close/>
                <a:moveTo>
                  <a:pt x="7441" y="6162"/>
                </a:moveTo>
                <a:cubicBezTo>
                  <a:pt x="7455" y="6162"/>
                  <a:pt x="7474" y="6162"/>
                  <a:pt x="7493" y="6169"/>
                </a:cubicBezTo>
                <a:cubicBezTo>
                  <a:pt x="7500" y="6214"/>
                  <a:pt x="7455" y="6207"/>
                  <a:pt x="7435" y="6226"/>
                </a:cubicBezTo>
                <a:cubicBezTo>
                  <a:pt x="7428" y="6207"/>
                  <a:pt x="7467" y="6194"/>
                  <a:pt x="7441" y="6162"/>
                </a:cubicBezTo>
                <a:close/>
                <a:moveTo>
                  <a:pt x="4510" y="6157"/>
                </a:moveTo>
                <a:cubicBezTo>
                  <a:pt x="4465" y="6157"/>
                  <a:pt x="4445" y="6176"/>
                  <a:pt x="4439" y="6208"/>
                </a:cubicBezTo>
                <a:cubicBezTo>
                  <a:pt x="4381" y="6202"/>
                  <a:pt x="4310" y="6278"/>
                  <a:pt x="4245" y="6247"/>
                </a:cubicBezTo>
                <a:cubicBezTo>
                  <a:pt x="4149" y="6298"/>
                  <a:pt x="4052" y="6342"/>
                  <a:pt x="3948" y="6394"/>
                </a:cubicBezTo>
                <a:cubicBezTo>
                  <a:pt x="3967" y="6394"/>
                  <a:pt x="3974" y="6375"/>
                  <a:pt x="4000" y="6381"/>
                </a:cubicBezTo>
                <a:cubicBezTo>
                  <a:pt x="4000" y="6387"/>
                  <a:pt x="4006" y="6387"/>
                  <a:pt x="4012" y="6394"/>
                </a:cubicBezTo>
                <a:cubicBezTo>
                  <a:pt x="3896" y="6400"/>
                  <a:pt x="3819" y="6432"/>
                  <a:pt x="3748" y="6477"/>
                </a:cubicBezTo>
                <a:cubicBezTo>
                  <a:pt x="3812" y="6470"/>
                  <a:pt x="3870" y="6450"/>
                  <a:pt x="3941" y="6432"/>
                </a:cubicBezTo>
                <a:cubicBezTo>
                  <a:pt x="3935" y="6444"/>
                  <a:pt x="3941" y="6450"/>
                  <a:pt x="3948" y="6457"/>
                </a:cubicBezTo>
                <a:cubicBezTo>
                  <a:pt x="3915" y="6464"/>
                  <a:pt x="3832" y="6464"/>
                  <a:pt x="3805" y="6495"/>
                </a:cubicBezTo>
                <a:cubicBezTo>
                  <a:pt x="3741" y="6489"/>
                  <a:pt x="3696" y="6489"/>
                  <a:pt x="3670" y="6521"/>
                </a:cubicBezTo>
                <a:cubicBezTo>
                  <a:pt x="3682" y="6521"/>
                  <a:pt x="3696" y="6521"/>
                  <a:pt x="3702" y="6533"/>
                </a:cubicBezTo>
                <a:cubicBezTo>
                  <a:pt x="3682" y="6546"/>
                  <a:pt x="3663" y="6559"/>
                  <a:pt x="3670" y="6591"/>
                </a:cubicBezTo>
                <a:cubicBezTo>
                  <a:pt x="3682" y="6559"/>
                  <a:pt x="3766" y="6578"/>
                  <a:pt x="3786" y="6540"/>
                </a:cubicBezTo>
                <a:cubicBezTo>
                  <a:pt x="3772" y="6533"/>
                  <a:pt x="3760" y="6540"/>
                  <a:pt x="3760" y="6533"/>
                </a:cubicBezTo>
                <a:cubicBezTo>
                  <a:pt x="3831" y="6553"/>
                  <a:pt x="3908" y="6469"/>
                  <a:pt x="3986" y="6508"/>
                </a:cubicBezTo>
                <a:cubicBezTo>
                  <a:pt x="4037" y="6488"/>
                  <a:pt x="4095" y="6438"/>
                  <a:pt x="4140" y="6457"/>
                </a:cubicBezTo>
                <a:cubicBezTo>
                  <a:pt x="4140" y="6444"/>
                  <a:pt x="4147" y="6444"/>
                  <a:pt x="4147" y="6432"/>
                </a:cubicBezTo>
                <a:cubicBezTo>
                  <a:pt x="4095" y="6438"/>
                  <a:pt x="4024" y="6476"/>
                  <a:pt x="3992" y="6457"/>
                </a:cubicBezTo>
                <a:cubicBezTo>
                  <a:pt x="3992" y="6450"/>
                  <a:pt x="4012" y="6457"/>
                  <a:pt x="4012" y="6444"/>
                </a:cubicBezTo>
                <a:cubicBezTo>
                  <a:pt x="3993" y="6438"/>
                  <a:pt x="3993" y="6450"/>
                  <a:pt x="3973" y="6450"/>
                </a:cubicBezTo>
                <a:cubicBezTo>
                  <a:pt x="3986" y="6424"/>
                  <a:pt x="4005" y="6437"/>
                  <a:pt x="3986" y="6412"/>
                </a:cubicBezTo>
                <a:cubicBezTo>
                  <a:pt x="4031" y="6405"/>
                  <a:pt x="4063" y="6393"/>
                  <a:pt x="4095" y="6380"/>
                </a:cubicBezTo>
                <a:cubicBezTo>
                  <a:pt x="4095" y="6393"/>
                  <a:pt x="4121" y="6380"/>
                  <a:pt x="4115" y="6405"/>
                </a:cubicBezTo>
                <a:cubicBezTo>
                  <a:pt x="4166" y="6348"/>
                  <a:pt x="4218" y="6360"/>
                  <a:pt x="4302" y="6354"/>
                </a:cubicBezTo>
                <a:cubicBezTo>
                  <a:pt x="4315" y="6342"/>
                  <a:pt x="4308" y="6335"/>
                  <a:pt x="4302" y="6323"/>
                </a:cubicBezTo>
                <a:cubicBezTo>
                  <a:pt x="4386" y="6290"/>
                  <a:pt x="4509" y="6271"/>
                  <a:pt x="4606" y="6202"/>
                </a:cubicBezTo>
                <a:cubicBezTo>
                  <a:pt x="4561" y="6195"/>
                  <a:pt x="4510" y="6240"/>
                  <a:pt x="4484" y="6214"/>
                </a:cubicBezTo>
                <a:cubicBezTo>
                  <a:pt x="4510" y="6208"/>
                  <a:pt x="4497" y="6188"/>
                  <a:pt x="4510" y="6157"/>
                </a:cubicBezTo>
                <a:close/>
                <a:moveTo>
                  <a:pt x="6892" y="6131"/>
                </a:moveTo>
                <a:cubicBezTo>
                  <a:pt x="6886" y="6150"/>
                  <a:pt x="6873" y="6156"/>
                  <a:pt x="6847" y="6156"/>
                </a:cubicBezTo>
                <a:cubicBezTo>
                  <a:pt x="6854" y="6137"/>
                  <a:pt x="6873" y="6137"/>
                  <a:pt x="6892" y="6131"/>
                </a:cubicBezTo>
                <a:close/>
                <a:moveTo>
                  <a:pt x="1105" y="6124"/>
                </a:moveTo>
                <a:cubicBezTo>
                  <a:pt x="1098" y="6143"/>
                  <a:pt x="1086" y="6150"/>
                  <a:pt x="1060" y="6150"/>
                </a:cubicBezTo>
                <a:cubicBezTo>
                  <a:pt x="1079" y="6143"/>
                  <a:pt x="1079" y="6124"/>
                  <a:pt x="1105" y="6124"/>
                </a:cubicBezTo>
                <a:close/>
                <a:moveTo>
                  <a:pt x="246" y="6118"/>
                </a:moveTo>
                <a:cubicBezTo>
                  <a:pt x="232" y="6143"/>
                  <a:pt x="239" y="6163"/>
                  <a:pt x="220" y="6188"/>
                </a:cubicBezTo>
                <a:cubicBezTo>
                  <a:pt x="188" y="6195"/>
                  <a:pt x="181" y="6163"/>
                  <a:pt x="168" y="6188"/>
                </a:cubicBezTo>
                <a:cubicBezTo>
                  <a:pt x="175" y="6169"/>
                  <a:pt x="207" y="6124"/>
                  <a:pt x="246" y="6118"/>
                </a:cubicBezTo>
                <a:close/>
                <a:moveTo>
                  <a:pt x="7178" y="6105"/>
                </a:moveTo>
                <a:cubicBezTo>
                  <a:pt x="7185" y="6105"/>
                  <a:pt x="7192" y="6106"/>
                  <a:pt x="7196" y="6111"/>
                </a:cubicBezTo>
                <a:cubicBezTo>
                  <a:pt x="7189" y="6131"/>
                  <a:pt x="7170" y="6105"/>
                  <a:pt x="7151" y="6124"/>
                </a:cubicBezTo>
                <a:cubicBezTo>
                  <a:pt x="7158" y="6117"/>
                  <a:pt x="7158" y="6111"/>
                  <a:pt x="7151" y="6111"/>
                </a:cubicBezTo>
                <a:cubicBezTo>
                  <a:pt x="7155" y="6111"/>
                  <a:pt x="7167" y="6106"/>
                  <a:pt x="7178" y="6105"/>
                </a:cubicBezTo>
                <a:close/>
                <a:moveTo>
                  <a:pt x="6066" y="6105"/>
                </a:moveTo>
                <a:cubicBezTo>
                  <a:pt x="6053" y="6124"/>
                  <a:pt x="5982" y="6130"/>
                  <a:pt x="5994" y="6175"/>
                </a:cubicBezTo>
                <a:cubicBezTo>
                  <a:pt x="5988" y="6175"/>
                  <a:pt x="5982" y="6175"/>
                  <a:pt x="5982" y="6181"/>
                </a:cubicBezTo>
                <a:cubicBezTo>
                  <a:pt x="5982" y="6175"/>
                  <a:pt x="5982" y="6162"/>
                  <a:pt x="5975" y="6162"/>
                </a:cubicBezTo>
                <a:cubicBezTo>
                  <a:pt x="5962" y="6175"/>
                  <a:pt x="5975" y="6175"/>
                  <a:pt x="5975" y="6195"/>
                </a:cubicBezTo>
                <a:cubicBezTo>
                  <a:pt x="6001" y="6188"/>
                  <a:pt x="6013" y="6163"/>
                  <a:pt x="6033" y="6188"/>
                </a:cubicBezTo>
                <a:cubicBezTo>
                  <a:pt x="6047" y="6175"/>
                  <a:pt x="6053" y="6162"/>
                  <a:pt x="6059" y="6150"/>
                </a:cubicBezTo>
                <a:cubicBezTo>
                  <a:pt x="6047" y="6131"/>
                  <a:pt x="6033" y="6169"/>
                  <a:pt x="6021" y="6150"/>
                </a:cubicBezTo>
                <a:cubicBezTo>
                  <a:pt x="6039" y="6150"/>
                  <a:pt x="6085" y="6111"/>
                  <a:pt x="6066" y="6105"/>
                </a:cubicBezTo>
                <a:close/>
                <a:moveTo>
                  <a:pt x="1596" y="6093"/>
                </a:moveTo>
                <a:cubicBezTo>
                  <a:pt x="1596" y="6137"/>
                  <a:pt x="1602" y="6137"/>
                  <a:pt x="1602" y="6188"/>
                </a:cubicBezTo>
                <a:cubicBezTo>
                  <a:pt x="1596" y="6162"/>
                  <a:pt x="1570" y="6137"/>
                  <a:pt x="1531" y="6150"/>
                </a:cubicBezTo>
                <a:cubicBezTo>
                  <a:pt x="1525" y="6143"/>
                  <a:pt x="1525" y="6137"/>
                  <a:pt x="1525" y="6124"/>
                </a:cubicBezTo>
                <a:cubicBezTo>
                  <a:pt x="1551" y="6111"/>
                  <a:pt x="1564" y="6092"/>
                  <a:pt x="1596" y="6093"/>
                </a:cubicBezTo>
                <a:close/>
                <a:moveTo>
                  <a:pt x="6951" y="6085"/>
                </a:moveTo>
                <a:lnTo>
                  <a:pt x="6951" y="6086"/>
                </a:lnTo>
                <a:lnTo>
                  <a:pt x="6951" y="6086"/>
                </a:lnTo>
                <a:lnTo>
                  <a:pt x="6951" y="6085"/>
                </a:lnTo>
                <a:close/>
                <a:moveTo>
                  <a:pt x="6932" y="6084"/>
                </a:moveTo>
                <a:cubicBezTo>
                  <a:pt x="6939" y="6085"/>
                  <a:pt x="6948" y="6089"/>
                  <a:pt x="6951" y="6086"/>
                </a:cubicBezTo>
                <a:lnTo>
                  <a:pt x="6951" y="6086"/>
                </a:lnTo>
                <a:lnTo>
                  <a:pt x="6951" y="6090"/>
                </a:lnTo>
                <a:cubicBezTo>
                  <a:pt x="6957" y="6129"/>
                  <a:pt x="6950" y="6098"/>
                  <a:pt x="6925" y="6092"/>
                </a:cubicBezTo>
                <a:cubicBezTo>
                  <a:pt x="6925" y="6086"/>
                  <a:pt x="6928" y="6084"/>
                  <a:pt x="6932" y="6084"/>
                </a:cubicBezTo>
                <a:close/>
                <a:moveTo>
                  <a:pt x="6951" y="6079"/>
                </a:moveTo>
                <a:cubicBezTo>
                  <a:pt x="6956" y="6079"/>
                  <a:pt x="6952" y="6084"/>
                  <a:pt x="6951" y="6085"/>
                </a:cubicBezTo>
                <a:lnTo>
                  <a:pt x="6951" y="6085"/>
                </a:lnTo>
                <a:lnTo>
                  <a:pt x="6951" y="6085"/>
                </a:lnTo>
                <a:cubicBezTo>
                  <a:pt x="6952" y="6083"/>
                  <a:pt x="6952" y="6082"/>
                  <a:pt x="6951" y="6079"/>
                </a:cubicBezTo>
                <a:close/>
                <a:moveTo>
                  <a:pt x="6298" y="6079"/>
                </a:moveTo>
                <a:cubicBezTo>
                  <a:pt x="6298" y="6079"/>
                  <a:pt x="6298" y="6079"/>
                  <a:pt x="6298" y="6098"/>
                </a:cubicBezTo>
                <a:cubicBezTo>
                  <a:pt x="6291" y="6111"/>
                  <a:pt x="6279" y="6086"/>
                  <a:pt x="6279" y="6105"/>
                </a:cubicBezTo>
                <a:cubicBezTo>
                  <a:pt x="6266" y="6098"/>
                  <a:pt x="6285" y="6079"/>
                  <a:pt x="6298" y="6079"/>
                </a:cubicBezTo>
                <a:close/>
                <a:moveTo>
                  <a:pt x="582" y="6079"/>
                </a:moveTo>
                <a:cubicBezTo>
                  <a:pt x="588" y="6079"/>
                  <a:pt x="588" y="6092"/>
                  <a:pt x="588" y="6105"/>
                </a:cubicBezTo>
                <a:cubicBezTo>
                  <a:pt x="588" y="6105"/>
                  <a:pt x="588" y="6105"/>
                  <a:pt x="562" y="6105"/>
                </a:cubicBezTo>
                <a:cubicBezTo>
                  <a:pt x="562" y="6092"/>
                  <a:pt x="576" y="6092"/>
                  <a:pt x="582" y="6079"/>
                </a:cubicBezTo>
                <a:close/>
                <a:moveTo>
                  <a:pt x="860" y="6079"/>
                </a:moveTo>
                <a:cubicBezTo>
                  <a:pt x="873" y="6086"/>
                  <a:pt x="866" y="6124"/>
                  <a:pt x="840" y="6117"/>
                </a:cubicBezTo>
                <a:cubicBezTo>
                  <a:pt x="828" y="6098"/>
                  <a:pt x="853" y="6086"/>
                  <a:pt x="860" y="6079"/>
                </a:cubicBezTo>
                <a:close/>
                <a:moveTo>
                  <a:pt x="6104" y="6073"/>
                </a:moveTo>
                <a:cubicBezTo>
                  <a:pt x="6098" y="6098"/>
                  <a:pt x="6098" y="6098"/>
                  <a:pt x="6078" y="6118"/>
                </a:cubicBezTo>
                <a:cubicBezTo>
                  <a:pt x="6104" y="6118"/>
                  <a:pt x="6130" y="6086"/>
                  <a:pt x="6104" y="6073"/>
                </a:cubicBezTo>
                <a:close/>
                <a:moveTo>
                  <a:pt x="7054" y="6054"/>
                </a:moveTo>
                <a:cubicBezTo>
                  <a:pt x="7047" y="6073"/>
                  <a:pt x="7047" y="6086"/>
                  <a:pt x="7035" y="6105"/>
                </a:cubicBezTo>
                <a:cubicBezTo>
                  <a:pt x="7009" y="6105"/>
                  <a:pt x="7042" y="6079"/>
                  <a:pt x="7015" y="6079"/>
                </a:cubicBezTo>
                <a:cubicBezTo>
                  <a:pt x="7028" y="6067"/>
                  <a:pt x="7034" y="6079"/>
                  <a:pt x="7054" y="6054"/>
                </a:cubicBezTo>
                <a:close/>
                <a:moveTo>
                  <a:pt x="2067" y="6048"/>
                </a:moveTo>
                <a:cubicBezTo>
                  <a:pt x="2043" y="6047"/>
                  <a:pt x="2015" y="6066"/>
                  <a:pt x="2022" y="6105"/>
                </a:cubicBezTo>
                <a:cubicBezTo>
                  <a:pt x="2029" y="6118"/>
                  <a:pt x="2048" y="6099"/>
                  <a:pt x="2048" y="6112"/>
                </a:cubicBezTo>
                <a:cubicBezTo>
                  <a:pt x="2055" y="6118"/>
                  <a:pt x="2036" y="6137"/>
                  <a:pt x="2048" y="6137"/>
                </a:cubicBezTo>
                <a:cubicBezTo>
                  <a:pt x="2080" y="6137"/>
                  <a:pt x="2112" y="6124"/>
                  <a:pt x="2132" y="6105"/>
                </a:cubicBezTo>
                <a:cubicBezTo>
                  <a:pt x="2113" y="6105"/>
                  <a:pt x="2132" y="6099"/>
                  <a:pt x="2126" y="6086"/>
                </a:cubicBezTo>
                <a:cubicBezTo>
                  <a:pt x="2126" y="6086"/>
                  <a:pt x="2126" y="6086"/>
                  <a:pt x="2100" y="6086"/>
                </a:cubicBezTo>
                <a:cubicBezTo>
                  <a:pt x="2103" y="6061"/>
                  <a:pt x="2086" y="6048"/>
                  <a:pt x="2067" y="6048"/>
                </a:cubicBezTo>
                <a:close/>
                <a:moveTo>
                  <a:pt x="7344" y="6035"/>
                </a:moveTo>
                <a:cubicBezTo>
                  <a:pt x="7344" y="6035"/>
                  <a:pt x="7344" y="6035"/>
                  <a:pt x="7364" y="6035"/>
                </a:cubicBezTo>
                <a:cubicBezTo>
                  <a:pt x="7370" y="6054"/>
                  <a:pt x="7357" y="6060"/>
                  <a:pt x="7338" y="6054"/>
                </a:cubicBezTo>
                <a:cubicBezTo>
                  <a:pt x="7338" y="6047"/>
                  <a:pt x="7351" y="6041"/>
                  <a:pt x="7344" y="6035"/>
                </a:cubicBezTo>
                <a:close/>
                <a:moveTo>
                  <a:pt x="4888" y="6033"/>
                </a:moveTo>
                <a:cubicBezTo>
                  <a:pt x="4828" y="6034"/>
                  <a:pt x="4793" y="6056"/>
                  <a:pt x="4754" y="6079"/>
                </a:cubicBezTo>
                <a:cubicBezTo>
                  <a:pt x="4754" y="6060"/>
                  <a:pt x="4729" y="6072"/>
                  <a:pt x="4741" y="6047"/>
                </a:cubicBezTo>
                <a:cubicBezTo>
                  <a:pt x="4722" y="6053"/>
                  <a:pt x="4710" y="6066"/>
                  <a:pt x="4690" y="6066"/>
                </a:cubicBezTo>
                <a:cubicBezTo>
                  <a:pt x="4696" y="6105"/>
                  <a:pt x="4651" y="6098"/>
                  <a:pt x="4645" y="6124"/>
                </a:cubicBezTo>
                <a:cubicBezTo>
                  <a:pt x="4677" y="6136"/>
                  <a:pt x="4716" y="6162"/>
                  <a:pt x="4755" y="6124"/>
                </a:cubicBezTo>
                <a:cubicBezTo>
                  <a:pt x="4761" y="6105"/>
                  <a:pt x="4741" y="6098"/>
                  <a:pt x="4761" y="6092"/>
                </a:cubicBezTo>
                <a:cubicBezTo>
                  <a:pt x="4774" y="6124"/>
                  <a:pt x="4826" y="6092"/>
                  <a:pt x="4871" y="6092"/>
                </a:cubicBezTo>
                <a:cubicBezTo>
                  <a:pt x="4877" y="6073"/>
                  <a:pt x="4864" y="6073"/>
                  <a:pt x="4871" y="6060"/>
                </a:cubicBezTo>
                <a:cubicBezTo>
                  <a:pt x="4883" y="6073"/>
                  <a:pt x="4883" y="6060"/>
                  <a:pt x="4903" y="6060"/>
                </a:cubicBezTo>
                <a:cubicBezTo>
                  <a:pt x="4897" y="6041"/>
                  <a:pt x="4909" y="6041"/>
                  <a:pt x="4915" y="6034"/>
                </a:cubicBezTo>
                <a:cubicBezTo>
                  <a:pt x="4905" y="6033"/>
                  <a:pt x="4896" y="6032"/>
                  <a:pt x="4888" y="6033"/>
                </a:cubicBezTo>
                <a:close/>
                <a:moveTo>
                  <a:pt x="446" y="6031"/>
                </a:moveTo>
                <a:cubicBezTo>
                  <a:pt x="454" y="6031"/>
                  <a:pt x="461" y="6034"/>
                  <a:pt x="466" y="6041"/>
                </a:cubicBezTo>
                <a:cubicBezTo>
                  <a:pt x="459" y="6060"/>
                  <a:pt x="434" y="6054"/>
                  <a:pt x="415" y="6053"/>
                </a:cubicBezTo>
                <a:cubicBezTo>
                  <a:pt x="419" y="6041"/>
                  <a:pt x="433" y="6032"/>
                  <a:pt x="446" y="6031"/>
                </a:cubicBezTo>
                <a:close/>
                <a:moveTo>
                  <a:pt x="1286" y="6028"/>
                </a:moveTo>
                <a:cubicBezTo>
                  <a:pt x="1286" y="6041"/>
                  <a:pt x="1273" y="6041"/>
                  <a:pt x="1260" y="6041"/>
                </a:cubicBezTo>
                <a:cubicBezTo>
                  <a:pt x="1253" y="6028"/>
                  <a:pt x="1273" y="6028"/>
                  <a:pt x="1286" y="6028"/>
                </a:cubicBezTo>
                <a:close/>
                <a:moveTo>
                  <a:pt x="7692" y="6022"/>
                </a:moveTo>
                <a:cubicBezTo>
                  <a:pt x="7700" y="6021"/>
                  <a:pt x="7710" y="6023"/>
                  <a:pt x="7720" y="6028"/>
                </a:cubicBezTo>
                <a:cubicBezTo>
                  <a:pt x="7661" y="6092"/>
                  <a:pt x="7597" y="6111"/>
                  <a:pt x="7519" y="6156"/>
                </a:cubicBezTo>
                <a:cubicBezTo>
                  <a:pt x="7519" y="6124"/>
                  <a:pt x="7564" y="6130"/>
                  <a:pt x="7564" y="6098"/>
                </a:cubicBezTo>
                <a:cubicBezTo>
                  <a:pt x="7619" y="6093"/>
                  <a:pt x="7645" y="6024"/>
                  <a:pt x="7692" y="6022"/>
                </a:cubicBezTo>
                <a:close/>
                <a:moveTo>
                  <a:pt x="4959" y="6014"/>
                </a:moveTo>
                <a:cubicBezTo>
                  <a:pt x="4942" y="6014"/>
                  <a:pt x="4941" y="6030"/>
                  <a:pt x="4935" y="6041"/>
                </a:cubicBezTo>
                <a:cubicBezTo>
                  <a:pt x="4954" y="6041"/>
                  <a:pt x="4968" y="6034"/>
                  <a:pt x="4968" y="6015"/>
                </a:cubicBezTo>
                <a:cubicBezTo>
                  <a:pt x="4965" y="6015"/>
                  <a:pt x="4962" y="6014"/>
                  <a:pt x="4959" y="6014"/>
                </a:cubicBezTo>
                <a:close/>
                <a:moveTo>
                  <a:pt x="4755" y="6009"/>
                </a:moveTo>
                <a:cubicBezTo>
                  <a:pt x="4722" y="6009"/>
                  <a:pt x="4703" y="6022"/>
                  <a:pt x="4696" y="6041"/>
                </a:cubicBezTo>
                <a:cubicBezTo>
                  <a:pt x="4716" y="6028"/>
                  <a:pt x="4761" y="6041"/>
                  <a:pt x="4755" y="6009"/>
                </a:cubicBezTo>
                <a:close/>
                <a:moveTo>
                  <a:pt x="1583" y="6009"/>
                </a:moveTo>
                <a:cubicBezTo>
                  <a:pt x="1583" y="6015"/>
                  <a:pt x="1576" y="6015"/>
                  <a:pt x="1570" y="6028"/>
                </a:cubicBezTo>
                <a:cubicBezTo>
                  <a:pt x="1583" y="6022"/>
                  <a:pt x="1583" y="6034"/>
                  <a:pt x="1602" y="6034"/>
                </a:cubicBezTo>
                <a:cubicBezTo>
                  <a:pt x="1595" y="6022"/>
                  <a:pt x="1595" y="6009"/>
                  <a:pt x="1583" y="6009"/>
                </a:cubicBezTo>
                <a:close/>
                <a:moveTo>
                  <a:pt x="6272" y="5990"/>
                </a:moveTo>
                <a:cubicBezTo>
                  <a:pt x="6246" y="5996"/>
                  <a:pt x="6240" y="6015"/>
                  <a:pt x="6221" y="6029"/>
                </a:cubicBezTo>
                <a:cubicBezTo>
                  <a:pt x="6246" y="6041"/>
                  <a:pt x="6260" y="6003"/>
                  <a:pt x="6272" y="5990"/>
                </a:cubicBezTo>
                <a:close/>
                <a:moveTo>
                  <a:pt x="6082" y="5989"/>
                </a:moveTo>
                <a:cubicBezTo>
                  <a:pt x="6083" y="5989"/>
                  <a:pt x="6084" y="5990"/>
                  <a:pt x="6085" y="5990"/>
                </a:cubicBezTo>
                <a:cubicBezTo>
                  <a:pt x="6085" y="5990"/>
                  <a:pt x="6085" y="5990"/>
                  <a:pt x="6085" y="6015"/>
                </a:cubicBezTo>
                <a:cubicBezTo>
                  <a:pt x="6067" y="6021"/>
                  <a:pt x="6066" y="5988"/>
                  <a:pt x="6082" y="5989"/>
                </a:cubicBezTo>
                <a:close/>
                <a:moveTo>
                  <a:pt x="6679" y="5989"/>
                </a:moveTo>
                <a:cubicBezTo>
                  <a:pt x="6666" y="5988"/>
                  <a:pt x="6664" y="6002"/>
                  <a:pt x="6647" y="5996"/>
                </a:cubicBezTo>
                <a:cubicBezTo>
                  <a:pt x="6647" y="6022"/>
                  <a:pt x="6653" y="6034"/>
                  <a:pt x="6653" y="6054"/>
                </a:cubicBezTo>
                <a:cubicBezTo>
                  <a:pt x="6679" y="6054"/>
                  <a:pt x="6698" y="5990"/>
                  <a:pt x="6692" y="5996"/>
                </a:cubicBezTo>
                <a:cubicBezTo>
                  <a:pt x="6692" y="6003"/>
                  <a:pt x="6679" y="6003"/>
                  <a:pt x="6685" y="5990"/>
                </a:cubicBezTo>
                <a:cubicBezTo>
                  <a:pt x="6683" y="5989"/>
                  <a:pt x="6681" y="5989"/>
                  <a:pt x="6679" y="5989"/>
                </a:cubicBezTo>
                <a:close/>
                <a:moveTo>
                  <a:pt x="5026" y="5984"/>
                </a:moveTo>
                <a:cubicBezTo>
                  <a:pt x="5033" y="6009"/>
                  <a:pt x="4974" y="5977"/>
                  <a:pt x="4974" y="6015"/>
                </a:cubicBezTo>
                <a:cubicBezTo>
                  <a:pt x="5000" y="6015"/>
                  <a:pt x="5052" y="5996"/>
                  <a:pt x="5026" y="5984"/>
                </a:cubicBezTo>
                <a:close/>
                <a:moveTo>
                  <a:pt x="4711" y="5961"/>
                </a:moveTo>
                <a:cubicBezTo>
                  <a:pt x="4703" y="5962"/>
                  <a:pt x="4696" y="5964"/>
                  <a:pt x="4684" y="5964"/>
                </a:cubicBezTo>
                <a:cubicBezTo>
                  <a:pt x="4690" y="5977"/>
                  <a:pt x="4677" y="6009"/>
                  <a:pt x="4690" y="6008"/>
                </a:cubicBezTo>
                <a:cubicBezTo>
                  <a:pt x="4690" y="5977"/>
                  <a:pt x="4716" y="6008"/>
                  <a:pt x="4729" y="5989"/>
                </a:cubicBezTo>
                <a:cubicBezTo>
                  <a:pt x="4729" y="5989"/>
                  <a:pt x="4729" y="5989"/>
                  <a:pt x="4729" y="5964"/>
                </a:cubicBezTo>
                <a:cubicBezTo>
                  <a:pt x="4721" y="5962"/>
                  <a:pt x="4716" y="5961"/>
                  <a:pt x="4711" y="5961"/>
                </a:cubicBezTo>
                <a:close/>
                <a:moveTo>
                  <a:pt x="1732" y="5958"/>
                </a:moveTo>
                <a:cubicBezTo>
                  <a:pt x="1738" y="5964"/>
                  <a:pt x="1744" y="5970"/>
                  <a:pt x="1744" y="5977"/>
                </a:cubicBezTo>
                <a:cubicBezTo>
                  <a:pt x="1757" y="5970"/>
                  <a:pt x="1777" y="5977"/>
                  <a:pt x="1770" y="5958"/>
                </a:cubicBezTo>
                <a:cubicBezTo>
                  <a:pt x="1758" y="5958"/>
                  <a:pt x="1738" y="5958"/>
                  <a:pt x="1732" y="5958"/>
                </a:cubicBezTo>
                <a:close/>
                <a:moveTo>
                  <a:pt x="6873" y="5957"/>
                </a:moveTo>
                <a:cubicBezTo>
                  <a:pt x="6892" y="5963"/>
                  <a:pt x="6899" y="5976"/>
                  <a:pt x="6912" y="5976"/>
                </a:cubicBezTo>
                <a:cubicBezTo>
                  <a:pt x="6912" y="5982"/>
                  <a:pt x="6906" y="5989"/>
                  <a:pt x="6906" y="5995"/>
                </a:cubicBezTo>
                <a:cubicBezTo>
                  <a:pt x="6906" y="6014"/>
                  <a:pt x="6913" y="5982"/>
                  <a:pt x="6925" y="5989"/>
                </a:cubicBezTo>
                <a:cubicBezTo>
                  <a:pt x="6932" y="6015"/>
                  <a:pt x="6906" y="6015"/>
                  <a:pt x="6899" y="6027"/>
                </a:cubicBezTo>
                <a:cubicBezTo>
                  <a:pt x="6880" y="6027"/>
                  <a:pt x="6887" y="6008"/>
                  <a:pt x="6861" y="6015"/>
                </a:cubicBezTo>
                <a:cubicBezTo>
                  <a:pt x="6867" y="6002"/>
                  <a:pt x="6880" y="6002"/>
                  <a:pt x="6873" y="5983"/>
                </a:cubicBezTo>
                <a:cubicBezTo>
                  <a:pt x="6854" y="5990"/>
                  <a:pt x="6866" y="6022"/>
                  <a:pt x="6835" y="6015"/>
                </a:cubicBezTo>
                <a:cubicBezTo>
                  <a:pt x="6828" y="5976"/>
                  <a:pt x="6867" y="5989"/>
                  <a:pt x="6873" y="5957"/>
                </a:cubicBezTo>
                <a:close/>
                <a:moveTo>
                  <a:pt x="1401" y="5956"/>
                </a:moveTo>
                <a:cubicBezTo>
                  <a:pt x="1407" y="5956"/>
                  <a:pt x="1415" y="5958"/>
                  <a:pt x="1422" y="5958"/>
                </a:cubicBezTo>
                <a:cubicBezTo>
                  <a:pt x="1422" y="5964"/>
                  <a:pt x="1422" y="5964"/>
                  <a:pt x="1429" y="5964"/>
                </a:cubicBezTo>
                <a:cubicBezTo>
                  <a:pt x="1429" y="5977"/>
                  <a:pt x="1415" y="5977"/>
                  <a:pt x="1409" y="5977"/>
                </a:cubicBezTo>
                <a:cubicBezTo>
                  <a:pt x="1409" y="5964"/>
                  <a:pt x="1395" y="5964"/>
                  <a:pt x="1389" y="5964"/>
                </a:cubicBezTo>
                <a:cubicBezTo>
                  <a:pt x="1389" y="5958"/>
                  <a:pt x="1394" y="5956"/>
                  <a:pt x="1401" y="5956"/>
                </a:cubicBezTo>
                <a:close/>
                <a:moveTo>
                  <a:pt x="7652" y="5932"/>
                </a:moveTo>
                <a:cubicBezTo>
                  <a:pt x="7671" y="5931"/>
                  <a:pt x="7650" y="5970"/>
                  <a:pt x="7680" y="5958"/>
                </a:cubicBezTo>
                <a:cubicBezTo>
                  <a:pt x="7674" y="5977"/>
                  <a:pt x="7661" y="5996"/>
                  <a:pt x="7648" y="6015"/>
                </a:cubicBezTo>
                <a:cubicBezTo>
                  <a:pt x="7583" y="6003"/>
                  <a:pt x="7564" y="6073"/>
                  <a:pt x="7519" y="6094"/>
                </a:cubicBezTo>
                <a:cubicBezTo>
                  <a:pt x="7500" y="6101"/>
                  <a:pt x="7500" y="6082"/>
                  <a:pt x="7481" y="6082"/>
                </a:cubicBezTo>
                <a:cubicBezTo>
                  <a:pt x="7435" y="6094"/>
                  <a:pt x="7448" y="6203"/>
                  <a:pt x="7383" y="6177"/>
                </a:cubicBezTo>
                <a:cubicBezTo>
                  <a:pt x="7365" y="6209"/>
                  <a:pt x="7326" y="6229"/>
                  <a:pt x="7300" y="6248"/>
                </a:cubicBezTo>
                <a:cubicBezTo>
                  <a:pt x="7293" y="6240"/>
                  <a:pt x="7286" y="6228"/>
                  <a:pt x="7280" y="6209"/>
                </a:cubicBezTo>
                <a:cubicBezTo>
                  <a:pt x="7228" y="6221"/>
                  <a:pt x="7202" y="6260"/>
                  <a:pt x="7151" y="6266"/>
                </a:cubicBezTo>
                <a:cubicBezTo>
                  <a:pt x="7169" y="6235"/>
                  <a:pt x="7222" y="6235"/>
                  <a:pt x="7196" y="6184"/>
                </a:cubicBezTo>
                <a:cubicBezTo>
                  <a:pt x="7170" y="6177"/>
                  <a:pt x="7170" y="6196"/>
                  <a:pt x="7144" y="6203"/>
                </a:cubicBezTo>
                <a:cubicBezTo>
                  <a:pt x="7157" y="6184"/>
                  <a:pt x="7163" y="6165"/>
                  <a:pt x="7196" y="6171"/>
                </a:cubicBezTo>
                <a:cubicBezTo>
                  <a:pt x="7202" y="6151"/>
                  <a:pt x="7209" y="6132"/>
                  <a:pt x="7222" y="6126"/>
                </a:cubicBezTo>
                <a:cubicBezTo>
                  <a:pt x="7228" y="6126"/>
                  <a:pt x="7241" y="6145"/>
                  <a:pt x="7248" y="6126"/>
                </a:cubicBezTo>
                <a:cubicBezTo>
                  <a:pt x="7274" y="6139"/>
                  <a:pt x="7215" y="6151"/>
                  <a:pt x="7248" y="6151"/>
                </a:cubicBezTo>
                <a:cubicBezTo>
                  <a:pt x="7235" y="6170"/>
                  <a:pt x="7196" y="6190"/>
                  <a:pt x="7215" y="6221"/>
                </a:cubicBezTo>
                <a:cubicBezTo>
                  <a:pt x="7267" y="6202"/>
                  <a:pt x="7312" y="6176"/>
                  <a:pt x="7331" y="6119"/>
                </a:cubicBezTo>
                <a:cubicBezTo>
                  <a:pt x="7383" y="6119"/>
                  <a:pt x="7428" y="6113"/>
                  <a:pt x="7422" y="6061"/>
                </a:cubicBezTo>
                <a:cubicBezTo>
                  <a:pt x="7448" y="6068"/>
                  <a:pt x="7422" y="6086"/>
                  <a:pt x="7455" y="6080"/>
                </a:cubicBezTo>
                <a:cubicBezTo>
                  <a:pt x="7461" y="6067"/>
                  <a:pt x="7468" y="6054"/>
                  <a:pt x="7481" y="6041"/>
                </a:cubicBezTo>
                <a:cubicBezTo>
                  <a:pt x="7487" y="6048"/>
                  <a:pt x="7481" y="6054"/>
                  <a:pt x="7481" y="6060"/>
                </a:cubicBezTo>
                <a:cubicBezTo>
                  <a:pt x="7481" y="6073"/>
                  <a:pt x="7487" y="6054"/>
                  <a:pt x="7493" y="6067"/>
                </a:cubicBezTo>
                <a:cubicBezTo>
                  <a:pt x="7493" y="5978"/>
                  <a:pt x="7603" y="5996"/>
                  <a:pt x="7648" y="5933"/>
                </a:cubicBezTo>
                <a:cubicBezTo>
                  <a:pt x="7650" y="5932"/>
                  <a:pt x="7651" y="5932"/>
                  <a:pt x="7652" y="5932"/>
                </a:cubicBezTo>
                <a:close/>
                <a:moveTo>
                  <a:pt x="1383" y="5926"/>
                </a:moveTo>
                <a:cubicBezTo>
                  <a:pt x="1395" y="5939"/>
                  <a:pt x="1350" y="5951"/>
                  <a:pt x="1338" y="5958"/>
                </a:cubicBezTo>
                <a:cubicBezTo>
                  <a:pt x="1324" y="5945"/>
                  <a:pt x="1370" y="5933"/>
                  <a:pt x="1383" y="5926"/>
                </a:cubicBezTo>
                <a:close/>
                <a:moveTo>
                  <a:pt x="841" y="5922"/>
                </a:moveTo>
                <a:cubicBezTo>
                  <a:pt x="849" y="5922"/>
                  <a:pt x="857" y="5923"/>
                  <a:pt x="866" y="5926"/>
                </a:cubicBezTo>
                <a:cubicBezTo>
                  <a:pt x="866" y="5939"/>
                  <a:pt x="860" y="5951"/>
                  <a:pt x="840" y="5951"/>
                </a:cubicBezTo>
                <a:cubicBezTo>
                  <a:pt x="866" y="5970"/>
                  <a:pt x="834" y="6003"/>
                  <a:pt x="815" y="6002"/>
                </a:cubicBezTo>
                <a:cubicBezTo>
                  <a:pt x="809" y="6002"/>
                  <a:pt x="809" y="5989"/>
                  <a:pt x="809" y="5977"/>
                </a:cubicBezTo>
                <a:cubicBezTo>
                  <a:pt x="770" y="5990"/>
                  <a:pt x="738" y="6003"/>
                  <a:pt x="705" y="6022"/>
                </a:cubicBezTo>
                <a:cubicBezTo>
                  <a:pt x="750" y="5994"/>
                  <a:pt x="785" y="5922"/>
                  <a:pt x="841" y="5922"/>
                </a:cubicBezTo>
                <a:close/>
                <a:moveTo>
                  <a:pt x="1151" y="5906"/>
                </a:moveTo>
                <a:cubicBezTo>
                  <a:pt x="1151" y="5919"/>
                  <a:pt x="1151" y="5933"/>
                  <a:pt x="1125" y="5932"/>
                </a:cubicBezTo>
                <a:cubicBezTo>
                  <a:pt x="1138" y="5919"/>
                  <a:pt x="1131" y="5906"/>
                  <a:pt x="1151" y="5906"/>
                </a:cubicBezTo>
                <a:close/>
                <a:moveTo>
                  <a:pt x="1828" y="5894"/>
                </a:moveTo>
                <a:cubicBezTo>
                  <a:pt x="1828" y="5913"/>
                  <a:pt x="1842" y="5932"/>
                  <a:pt x="1848" y="5913"/>
                </a:cubicBezTo>
                <a:cubicBezTo>
                  <a:pt x="1842" y="5913"/>
                  <a:pt x="1854" y="5906"/>
                  <a:pt x="1854" y="5900"/>
                </a:cubicBezTo>
                <a:cubicBezTo>
                  <a:pt x="1841" y="5900"/>
                  <a:pt x="1841" y="5894"/>
                  <a:pt x="1828" y="5894"/>
                </a:cubicBezTo>
                <a:close/>
                <a:moveTo>
                  <a:pt x="5401" y="5881"/>
                </a:moveTo>
                <a:cubicBezTo>
                  <a:pt x="5401" y="5894"/>
                  <a:pt x="5387" y="5900"/>
                  <a:pt x="5381" y="5906"/>
                </a:cubicBezTo>
                <a:cubicBezTo>
                  <a:pt x="5393" y="5919"/>
                  <a:pt x="5420" y="5906"/>
                  <a:pt x="5420" y="5887"/>
                </a:cubicBezTo>
                <a:cubicBezTo>
                  <a:pt x="5413" y="5887"/>
                  <a:pt x="5407" y="5881"/>
                  <a:pt x="5401" y="5881"/>
                </a:cubicBezTo>
                <a:close/>
                <a:moveTo>
                  <a:pt x="7551" y="5876"/>
                </a:moveTo>
                <a:cubicBezTo>
                  <a:pt x="7571" y="5882"/>
                  <a:pt x="7532" y="5882"/>
                  <a:pt x="7545" y="5895"/>
                </a:cubicBezTo>
                <a:cubicBezTo>
                  <a:pt x="7545" y="5920"/>
                  <a:pt x="7570" y="5914"/>
                  <a:pt x="7596" y="5920"/>
                </a:cubicBezTo>
                <a:cubicBezTo>
                  <a:pt x="7557" y="5958"/>
                  <a:pt x="7506" y="6009"/>
                  <a:pt x="7447" y="6009"/>
                </a:cubicBezTo>
                <a:cubicBezTo>
                  <a:pt x="7428" y="5996"/>
                  <a:pt x="7461" y="5970"/>
                  <a:pt x="7441" y="5951"/>
                </a:cubicBezTo>
                <a:cubicBezTo>
                  <a:pt x="7454" y="5951"/>
                  <a:pt x="7460" y="5970"/>
                  <a:pt x="7480" y="5958"/>
                </a:cubicBezTo>
                <a:cubicBezTo>
                  <a:pt x="7506" y="5933"/>
                  <a:pt x="7506" y="5881"/>
                  <a:pt x="7551" y="5876"/>
                </a:cubicBezTo>
                <a:close/>
                <a:moveTo>
                  <a:pt x="329" y="5868"/>
                </a:moveTo>
                <a:cubicBezTo>
                  <a:pt x="329" y="5900"/>
                  <a:pt x="284" y="5900"/>
                  <a:pt x="278" y="5932"/>
                </a:cubicBezTo>
                <a:cubicBezTo>
                  <a:pt x="265" y="5932"/>
                  <a:pt x="272" y="5913"/>
                  <a:pt x="265" y="5913"/>
                </a:cubicBezTo>
                <a:cubicBezTo>
                  <a:pt x="259" y="5913"/>
                  <a:pt x="259" y="5913"/>
                  <a:pt x="259" y="5913"/>
                </a:cubicBezTo>
                <a:cubicBezTo>
                  <a:pt x="265" y="5900"/>
                  <a:pt x="310" y="5887"/>
                  <a:pt x="329" y="5868"/>
                </a:cubicBezTo>
                <a:close/>
                <a:moveTo>
                  <a:pt x="1485" y="5867"/>
                </a:moveTo>
                <a:cubicBezTo>
                  <a:pt x="1487" y="5867"/>
                  <a:pt x="1489" y="5867"/>
                  <a:pt x="1492" y="5869"/>
                </a:cubicBezTo>
                <a:cubicBezTo>
                  <a:pt x="1492" y="5869"/>
                  <a:pt x="1492" y="5869"/>
                  <a:pt x="1492" y="5881"/>
                </a:cubicBezTo>
                <a:cubicBezTo>
                  <a:pt x="1479" y="5881"/>
                  <a:pt x="1473" y="5875"/>
                  <a:pt x="1466" y="5887"/>
                </a:cubicBezTo>
                <a:cubicBezTo>
                  <a:pt x="1454" y="5887"/>
                  <a:pt x="1466" y="5881"/>
                  <a:pt x="1466" y="5875"/>
                </a:cubicBezTo>
                <a:cubicBezTo>
                  <a:pt x="1477" y="5875"/>
                  <a:pt x="1479" y="5868"/>
                  <a:pt x="1485" y="5867"/>
                </a:cubicBezTo>
                <a:close/>
                <a:moveTo>
                  <a:pt x="6718" y="5857"/>
                </a:moveTo>
                <a:cubicBezTo>
                  <a:pt x="6692" y="5902"/>
                  <a:pt x="6628" y="5934"/>
                  <a:pt x="6640" y="5992"/>
                </a:cubicBezTo>
                <a:cubicBezTo>
                  <a:pt x="6685" y="5985"/>
                  <a:pt x="6724" y="5915"/>
                  <a:pt x="6763" y="5934"/>
                </a:cubicBezTo>
                <a:cubicBezTo>
                  <a:pt x="6763" y="5959"/>
                  <a:pt x="6724" y="5940"/>
                  <a:pt x="6730" y="5959"/>
                </a:cubicBezTo>
                <a:cubicBezTo>
                  <a:pt x="6737" y="5978"/>
                  <a:pt x="6769" y="5966"/>
                  <a:pt x="6763" y="5953"/>
                </a:cubicBezTo>
                <a:cubicBezTo>
                  <a:pt x="6782" y="5953"/>
                  <a:pt x="6769" y="5966"/>
                  <a:pt x="6769" y="5978"/>
                </a:cubicBezTo>
                <a:cubicBezTo>
                  <a:pt x="6744" y="5991"/>
                  <a:pt x="6738" y="5978"/>
                  <a:pt x="6718" y="5985"/>
                </a:cubicBezTo>
                <a:cubicBezTo>
                  <a:pt x="6718" y="5997"/>
                  <a:pt x="6725" y="6004"/>
                  <a:pt x="6738" y="6004"/>
                </a:cubicBezTo>
                <a:cubicBezTo>
                  <a:pt x="6711" y="6048"/>
                  <a:pt x="6640" y="6105"/>
                  <a:pt x="6602" y="6099"/>
                </a:cubicBezTo>
                <a:cubicBezTo>
                  <a:pt x="6595" y="6105"/>
                  <a:pt x="6595" y="6112"/>
                  <a:pt x="6589" y="6118"/>
                </a:cubicBezTo>
                <a:cubicBezTo>
                  <a:pt x="6582" y="6112"/>
                  <a:pt x="6569" y="6112"/>
                  <a:pt x="6569" y="6093"/>
                </a:cubicBezTo>
                <a:cubicBezTo>
                  <a:pt x="6524" y="6099"/>
                  <a:pt x="6492" y="6157"/>
                  <a:pt x="6427" y="6150"/>
                </a:cubicBezTo>
                <a:cubicBezTo>
                  <a:pt x="6421" y="6195"/>
                  <a:pt x="6304" y="6233"/>
                  <a:pt x="6220" y="6240"/>
                </a:cubicBezTo>
                <a:cubicBezTo>
                  <a:pt x="6214" y="6233"/>
                  <a:pt x="6214" y="6227"/>
                  <a:pt x="6220" y="6214"/>
                </a:cubicBezTo>
                <a:cubicBezTo>
                  <a:pt x="6188" y="6221"/>
                  <a:pt x="6162" y="6233"/>
                  <a:pt x="6162" y="6278"/>
                </a:cubicBezTo>
                <a:cubicBezTo>
                  <a:pt x="6162" y="6285"/>
                  <a:pt x="6175" y="6278"/>
                  <a:pt x="6188" y="6285"/>
                </a:cubicBezTo>
                <a:cubicBezTo>
                  <a:pt x="6072" y="6374"/>
                  <a:pt x="5923" y="6425"/>
                  <a:pt x="5794" y="6508"/>
                </a:cubicBezTo>
                <a:cubicBezTo>
                  <a:pt x="5794" y="6521"/>
                  <a:pt x="5814" y="6514"/>
                  <a:pt x="5814" y="6527"/>
                </a:cubicBezTo>
                <a:cubicBezTo>
                  <a:pt x="5871" y="6502"/>
                  <a:pt x="5910" y="6463"/>
                  <a:pt x="5968" y="6444"/>
                </a:cubicBezTo>
                <a:cubicBezTo>
                  <a:pt x="5897" y="6540"/>
                  <a:pt x="5735" y="6547"/>
                  <a:pt x="5652" y="6630"/>
                </a:cubicBezTo>
                <a:cubicBezTo>
                  <a:pt x="5671" y="6649"/>
                  <a:pt x="5697" y="6611"/>
                  <a:pt x="5716" y="6636"/>
                </a:cubicBezTo>
                <a:cubicBezTo>
                  <a:pt x="5736" y="6616"/>
                  <a:pt x="5755" y="6597"/>
                  <a:pt x="5781" y="6591"/>
                </a:cubicBezTo>
                <a:cubicBezTo>
                  <a:pt x="5794" y="6604"/>
                  <a:pt x="5788" y="6611"/>
                  <a:pt x="5781" y="6630"/>
                </a:cubicBezTo>
                <a:cubicBezTo>
                  <a:pt x="5833" y="6617"/>
                  <a:pt x="5840" y="6566"/>
                  <a:pt x="5885" y="6553"/>
                </a:cubicBezTo>
                <a:cubicBezTo>
                  <a:pt x="5885" y="6553"/>
                  <a:pt x="5885" y="6553"/>
                  <a:pt x="5885" y="6578"/>
                </a:cubicBezTo>
                <a:cubicBezTo>
                  <a:pt x="5930" y="6578"/>
                  <a:pt x="5917" y="6527"/>
                  <a:pt x="5956" y="6527"/>
                </a:cubicBezTo>
                <a:cubicBezTo>
                  <a:pt x="5962" y="6533"/>
                  <a:pt x="5936" y="6552"/>
                  <a:pt x="5956" y="6552"/>
                </a:cubicBezTo>
                <a:cubicBezTo>
                  <a:pt x="5924" y="6590"/>
                  <a:pt x="5853" y="6590"/>
                  <a:pt x="5833" y="6635"/>
                </a:cubicBezTo>
                <a:cubicBezTo>
                  <a:pt x="5866" y="6629"/>
                  <a:pt x="5892" y="6610"/>
                  <a:pt x="5924" y="6604"/>
                </a:cubicBezTo>
                <a:cubicBezTo>
                  <a:pt x="5918" y="6617"/>
                  <a:pt x="5912" y="6630"/>
                  <a:pt x="5924" y="6642"/>
                </a:cubicBezTo>
                <a:cubicBezTo>
                  <a:pt x="5866" y="6674"/>
                  <a:pt x="5782" y="6680"/>
                  <a:pt x="5756" y="6738"/>
                </a:cubicBezTo>
                <a:cubicBezTo>
                  <a:pt x="5769" y="6757"/>
                  <a:pt x="5802" y="6738"/>
                  <a:pt x="5814" y="6751"/>
                </a:cubicBezTo>
                <a:cubicBezTo>
                  <a:pt x="5743" y="6808"/>
                  <a:pt x="5621" y="6821"/>
                  <a:pt x="5562" y="6885"/>
                </a:cubicBezTo>
                <a:cubicBezTo>
                  <a:pt x="5569" y="6904"/>
                  <a:pt x="5589" y="6885"/>
                  <a:pt x="5601" y="6885"/>
                </a:cubicBezTo>
                <a:cubicBezTo>
                  <a:pt x="5569" y="6917"/>
                  <a:pt x="5536" y="6949"/>
                  <a:pt x="5543" y="7000"/>
                </a:cubicBezTo>
                <a:cubicBezTo>
                  <a:pt x="5465" y="7025"/>
                  <a:pt x="5394" y="7058"/>
                  <a:pt x="5311" y="7077"/>
                </a:cubicBezTo>
                <a:cubicBezTo>
                  <a:pt x="5337" y="7044"/>
                  <a:pt x="5401" y="6987"/>
                  <a:pt x="5440" y="7013"/>
                </a:cubicBezTo>
                <a:cubicBezTo>
                  <a:pt x="5472" y="6981"/>
                  <a:pt x="5517" y="6961"/>
                  <a:pt x="5550" y="6936"/>
                </a:cubicBezTo>
                <a:cubicBezTo>
                  <a:pt x="5544" y="6923"/>
                  <a:pt x="5531" y="6917"/>
                  <a:pt x="5505" y="6917"/>
                </a:cubicBezTo>
                <a:cubicBezTo>
                  <a:pt x="5505" y="6904"/>
                  <a:pt x="5505" y="6891"/>
                  <a:pt x="5511" y="6878"/>
                </a:cubicBezTo>
                <a:cubicBezTo>
                  <a:pt x="5479" y="6885"/>
                  <a:pt x="5420" y="6898"/>
                  <a:pt x="5382" y="6923"/>
                </a:cubicBezTo>
                <a:cubicBezTo>
                  <a:pt x="5368" y="6949"/>
                  <a:pt x="5394" y="6962"/>
                  <a:pt x="5388" y="6975"/>
                </a:cubicBezTo>
                <a:cubicBezTo>
                  <a:pt x="5369" y="7026"/>
                  <a:pt x="5304" y="7006"/>
                  <a:pt x="5278" y="7045"/>
                </a:cubicBezTo>
                <a:cubicBezTo>
                  <a:pt x="5213" y="7045"/>
                  <a:pt x="5142" y="7084"/>
                  <a:pt x="5078" y="7096"/>
                </a:cubicBezTo>
                <a:cubicBezTo>
                  <a:pt x="5071" y="7096"/>
                  <a:pt x="5084" y="7103"/>
                  <a:pt x="5078" y="7115"/>
                </a:cubicBezTo>
                <a:cubicBezTo>
                  <a:pt x="5005" y="7139"/>
                  <a:pt x="4972" y="7202"/>
                  <a:pt x="4890" y="7218"/>
                </a:cubicBezTo>
                <a:lnTo>
                  <a:pt x="4874" y="7220"/>
                </a:lnTo>
                <a:lnTo>
                  <a:pt x="4876" y="7219"/>
                </a:lnTo>
                <a:cubicBezTo>
                  <a:pt x="4879" y="7217"/>
                  <a:pt x="4879" y="7212"/>
                  <a:pt x="4879" y="7208"/>
                </a:cubicBezTo>
                <a:cubicBezTo>
                  <a:pt x="4859" y="7201"/>
                  <a:pt x="4859" y="7214"/>
                  <a:pt x="4853" y="7208"/>
                </a:cubicBezTo>
                <a:cubicBezTo>
                  <a:pt x="4840" y="7214"/>
                  <a:pt x="4853" y="7214"/>
                  <a:pt x="4840" y="7220"/>
                </a:cubicBezTo>
                <a:cubicBezTo>
                  <a:pt x="4743" y="7220"/>
                  <a:pt x="4724" y="7297"/>
                  <a:pt x="4620" y="7291"/>
                </a:cubicBezTo>
                <a:cubicBezTo>
                  <a:pt x="4620" y="7272"/>
                  <a:pt x="4633" y="7265"/>
                  <a:pt x="4653" y="7265"/>
                </a:cubicBezTo>
                <a:cubicBezTo>
                  <a:pt x="4646" y="7253"/>
                  <a:pt x="4634" y="7253"/>
                  <a:pt x="4646" y="7240"/>
                </a:cubicBezTo>
                <a:cubicBezTo>
                  <a:pt x="4666" y="7234"/>
                  <a:pt x="4685" y="7221"/>
                  <a:pt x="4705" y="7240"/>
                </a:cubicBezTo>
                <a:cubicBezTo>
                  <a:pt x="4736" y="7190"/>
                  <a:pt x="4827" y="7196"/>
                  <a:pt x="4866" y="7151"/>
                </a:cubicBezTo>
                <a:cubicBezTo>
                  <a:pt x="4912" y="7170"/>
                  <a:pt x="4918" y="7118"/>
                  <a:pt x="4963" y="7106"/>
                </a:cubicBezTo>
                <a:cubicBezTo>
                  <a:pt x="5002" y="7093"/>
                  <a:pt x="5009" y="7055"/>
                  <a:pt x="5060" y="7048"/>
                </a:cubicBezTo>
                <a:cubicBezTo>
                  <a:pt x="4958" y="7061"/>
                  <a:pt x="4860" y="7106"/>
                  <a:pt x="4757" y="7131"/>
                </a:cubicBezTo>
                <a:cubicBezTo>
                  <a:pt x="4757" y="7131"/>
                  <a:pt x="4757" y="7131"/>
                  <a:pt x="4757" y="7118"/>
                </a:cubicBezTo>
                <a:cubicBezTo>
                  <a:pt x="4725" y="7112"/>
                  <a:pt x="4699" y="7118"/>
                  <a:pt x="4680" y="7131"/>
                </a:cubicBezTo>
                <a:cubicBezTo>
                  <a:pt x="4680" y="7137"/>
                  <a:pt x="4693" y="7131"/>
                  <a:pt x="4699" y="7131"/>
                </a:cubicBezTo>
                <a:cubicBezTo>
                  <a:pt x="4693" y="7189"/>
                  <a:pt x="4615" y="7182"/>
                  <a:pt x="4564" y="7201"/>
                </a:cubicBezTo>
                <a:cubicBezTo>
                  <a:pt x="4486" y="7221"/>
                  <a:pt x="4415" y="7246"/>
                  <a:pt x="4312" y="7246"/>
                </a:cubicBezTo>
                <a:cubicBezTo>
                  <a:pt x="4298" y="7253"/>
                  <a:pt x="4312" y="7278"/>
                  <a:pt x="4292" y="7272"/>
                </a:cubicBezTo>
                <a:cubicBezTo>
                  <a:pt x="4285" y="7246"/>
                  <a:pt x="4305" y="7252"/>
                  <a:pt x="4305" y="7233"/>
                </a:cubicBezTo>
                <a:cubicBezTo>
                  <a:pt x="4291" y="7227"/>
                  <a:pt x="4266" y="7233"/>
                  <a:pt x="4246" y="7220"/>
                </a:cubicBezTo>
                <a:cubicBezTo>
                  <a:pt x="4278" y="7163"/>
                  <a:pt x="4401" y="7201"/>
                  <a:pt x="4421" y="7131"/>
                </a:cubicBezTo>
                <a:cubicBezTo>
                  <a:pt x="4524" y="7163"/>
                  <a:pt x="4595" y="7073"/>
                  <a:pt x="4718" y="7067"/>
                </a:cubicBezTo>
                <a:cubicBezTo>
                  <a:pt x="4718" y="7080"/>
                  <a:pt x="4705" y="7080"/>
                  <a:pt x="4705" y="7086"/>
                </a:cubicBezTo>
                <a:cubicBezTo>
                  <a:pt x="4731" y="7099"/>
                  <a:pt x="4763" y="7073"/>
                  <a:pt x="4770" y="7047"/>
                </a:cubicBezTo>
                <a:cubicBezTo>
                  <a:pt x="4802" y="7047"/>
                  <a:pt x="4815" y="7085"/>
                  <a:pt x="4847" y="7066"/>
                </a:cubicBezTo>
                <a:cubicBezTo>
                  <a:pt x="4860" y="7066"/>
                  <a:pt x="4847" y="7028"/>
                  <a:pt x="4873" y="7041"/>
                </a:cubicBezTo>
                <a:cubicBezTo>
                  <a:pt x="4880" y="7015"/>
                  <a:pt x="4854" y="7021"/>
                  <a:pt x="4860" y="7002"/>
                </a:cubicBezTo>
                <a:cubicBezTo>
                  <a:pt x="4853" y="7009"/>
                  <a:pt x="4841" y="7009"/>
                  <a:pt x="4841" y="7015"/>
                </a:cubicBezTo>
                <a:cubicBezTo>
                  <a:pt x="4827" y="7015"/>
                  <a:pt x="4841" y="6990"/>
                  <a:pt x="4821" y="6996"/>
                </a:cubicBezTo>
                <a:cubicBezTo>
                  <a:pt x="4827" y="6976"/>
                  <a:pt x="4853" y="6976"/>
                  <a:pt x="4866" y="6957"/>
                </a:cubicBezTo>
                <a:cubicBezTo>
                  <a:pt x="4879" y="6951"/>
                  <a:pt x="4892" y="6957"/>
                  <a:pt x="4898" y="6964"/>
                </a:cubicBezTo>
                <a:cubicBezTo>
                  <a:pt x="4918" y="6938"/>
                  <a:pt x="4957" y="6931"/>
                  <a:pt x="5002" y="6925"/>
                </a:cubicBezTo>
                <a:cubicBezTo>
                  <a:pt x="4995" y="6912"/>
                  <a:pt x="4983" y="6912"/>
                  <a:pt x="4963" y="6912"/>
                </a:cubicBezTo>
                <a:cubicBezTo>
                  <a:pt x="4989" y="6893"/>
                  <a:pt x="5022" y="6880"/>
                  <a:pt x="5054" y="6874"/>
                </a:cubicBezTo>
                <a:cubicBezTo>
                  <a:pt x="5086" y="6912"/>
                  <a:pt x="5157" y="6855"/>
                  <a:pt x="5196" y="6842"/>
                </a:cubicBezTo>
                <a:cubicBezTo>
                  <a:pt x="5183" y="6823"/>
                  <a:pt x="5171" y="6848"/>
                  <a:pt x="5151" y="6842"/>
                </a:cubicBezTo>
                <a:cubicBezTo>
                  <a:pt x="5164" y="6823"/>
                  <a:pt x="5190" y="6817"/>
                  <a:pt x="5216" y="6817"/>
                </a:cubicBezTo>
                <a:cubicBezTo>
                  <a:pt x="5210" y="6823"/>
                  <a:pt x="5203" y="6829"/>
                  <a:pt x="5203" y="6836"/>
                </a:cubicBezTo>
                <a:cubicBezTo>
                  <a:pt x="5222" y="6836"/>
                  <a:pt x="5236" y="6823"/>
                  <a:pt x="5248" y="6817"/>
                </a:cubicBezTo>
                <a:cubicBezTo>
                  <a:pt x="5248" y="6811"/>
                  <a:pt x="5242" y="6804"/>
                  <a:pt x="5242" y="6798"/>
                </a:cubicBezTo>
                <a:cubicBezTo>
                  <a:pt x="5319" y="6792"/>
                  <a:pt x="5364" y="6740"/>
                  <a:pt x="5429" y="6709"/>
                </a:cubicBezTo>
                <a:cubicBezTo>
                  <a:pt x="5442" y="6709"/>
                  <a:pt x="5442" y="6721"/>
                  <a:pt x="5435" y="6734"/>
                </a:cubicBezTo>
                <a:cubicBezTo>
                  <a:pt x="5461" y="6740"/>
                  <a:pt x="5467" y="6709"/>
                  <a:pt x="5487" y="6728"/>
                </a:cubicBezTo>
                <a:cubicBezTo>
                  <a:pt x="5487" y="6753"/>
                  <a:pt x="5448" y="6728"/>
                  <a:pt x="5454" y="6753"/>
                </a:cubicBezTo>
                <a:cubicBezTo>
                  <a:pt x="5474" y="6759"/>
                  <a:pt x="5519" y="6721"/>
                  <a:pt x="5545" y="6753"/>
                </a:cubicBezTo>
                <a:cubicBezTo>
                  <a:pt x="5552" y="6753"/>
                  <a:pt x="5552" y="6740"/>
                  <a:pt x="5565" y="6740"/>
                </a:cubicBezTo>
                <a:cubicBezTo>
                  <a:pt x="5559" y="6721"/>
                  <a:pt x="5540" y="6715"/>
                  <a:pt x="5514" y="6721"/>
                </a:cubicBezTo>
                <a:cubicBezTo>
                  <a:pt x="5546" y="6683"/>
                  <a:pt x="5604" y="6657"/>
                  <a:pt x="5649" y="6651"/>
                </a:cubicBezTo>
                <a:cubicBezTo>
                  <a:pt x="5624" y="6606"/>
                  <a:pt x="5578" y="6683"/>
                  <a:pt x="5533" y="6676"/>
                </a:cubicBezTo>
                <a:cubicBezTo>
                  <a:pt x="5546" y="6664"/>
                  <a:pt x="5533" y="6651"/>
                  <a:pt x="5514" y="6651"/>
                </a:cubicBezTo>
                <a:cubicBezTo>
                  <a:pt x="5514" y="6632"/>
                  <a:pt x="5532" y="6638"/>
                  <a:pt x="5526" y="6626"/>
                </a:cubicBezTo>
                <a:cubicBezTo>
                  <a:pt x="5487" y="6645"/>
                  <a:pt x="5416" y="6632"/>
                  <a:pt x="5404" y="6690"/>
                </a:cubicBezTo>
                <a:cubicBezTo>
                  <a:pt x="5300" y="6741"/>
                  <a:pt x="5191" y="6773"/>
                  <a:pt x="5113" y="6799"/>
                </a:cubicBezTo>
                <a:cubicBezTo>
                  <a:pt x="5107" y="6792"/>
                  <a:pt x="5119" y="6773"/>
                  <a:pt x="5139" y="6773"/>
                </a:cubicBezTo>
                <a:cubicBezTo>
                  <a:pt x="5132" y="6761"/>
                  <a:pt x="5119" y="6761"/>
                  <a:pt x="5119" y="6742"/>
                </a:cubicBezTo>
                <a:cubicBezTo>
                  <a:pt x="5172" y="6729"/>
                  <a:pt x="5198" y="6698"/>
                  <a:pt x="5249" y="6710"/>
                </a:cubicBezTo>
                <a:cubicBezTo>
                  <a:pt x="5255" y="6704"/>
                  <a:pt x="5255" y="6691"/>
                  <a:pt x="5255" y="6685"/>
                </a:cubicBezTo>
                <a:cubicBezTo>
                  <a:pt x="5313" y="6691"/>
                  <a:pt x="5416" y="6634"/>
                  <a:pt x="5487" y="6602"/>
                </a:cubicBezTo>
                <a:cubicBezTo>
                  <a:pt x="5559" y="6563"/>
                  <a:pt x="5636" y="6538"/>
                  <a:pt x="5675" y="6480"/>
                </a:cubicBezTo>
                <a:cubicBezTo>
                  <a:pt x="5687" y="6480"/>
                  <a:pt x="5681" y="6499"/>
                  <a:pt x="5687" y="6506"/>
                </a:cubicBezTo>
                <a:cubicBezTo>
                  <a:pt x="5726" y="6480"/>
                  <a:pt x="5765" y="6462"/>
                  <a:pt x="5784" y="6423"/>
                </a:cubicBezTo>
                <a:cubicBezTo>
                  <a:pt x="5739" y="6442"/>
                  <a:pt x="5642" y="6467"/>
                  <a:pt x="5584" y="6506"/>
                </a:cubicBezTo>
                <a:cubicBezTo>
                  <a:pt x="5551" y="6532"/>
                  <a:pt x="5544" y="6557"/>
                  <a:pt x="5493" y="6544"/>
                </a:cubicBezTo>
                <a:cubicBezTo>
                  <a:pt x="5525" y="6493"/>
                  <a:pt x="5590" y="6500"/>
                  <a:pt x="5641" y="6462"/>
                </a:cubicBezTo>
                <a:cubicBezTo>
                  <a:pt x="5668" y="6449"/>
                  <a:pt x="5680" y="6423"/>
                  <a:pt x="5719" y="6404"/>
                </a:cubicBezTo>
                <a:cubicBezTo>
                  <a:pt x="5731" y="6404"/>
                  <a:pt x="5731" y="6417"/>
                  <a:pt x="5751" y="6410"/>
                </a:cubicBezTo>
                <a:cubicBezTo>
                  <a:pt x="5777" y="6385"/>
                  <a:pt x="5784" y="6340"/>
                  <a:pt x="5822" y="6327"/>
                </a:cubicBezTo>
                <a:cubicBezTo>
                  <a:pt x="5816" y="6308"/>
                  <a:pt x="5809" y="6308"/>
                  <a:pt x="5829" y="6296"/>
                </a:cubicBezTo>
                <a:cubicBezTo>
                  <a:pt x="5829" y="6283"/>
                  <a:pt x="5816" y="6283"/>
                  <a:pt x="5816" y="6277"/>
                </a:cubicBezTo>
                <a:cubicBezTo>
                  <a:pt x="5810" y="6296"/>
                  <a:pt x="5784" y="6270"/>
                  <a:pt x="5777" y="6296"/>
                </a:cubicBezTo>
                <a:cubicBezTo>
                  <a:pt x="5764" y="6276"/>
                  <a:pt x="5796" y="6251"/>
                  <a:pt x="5822" y="6244"/>
                </a:cubicBezTo>
                <a:cubicBezTo>
                  <a:pt x="5816" y="6219"/>
                  <a:pt x="5776" y="6244"/>
                  <a:pt x="5796" y="6213"/>
                </a:cubicBezTo>
                <a:cubicBezTo>
                  <a:pt x="5777" y="6213"/>
                  <a:pt x="5771" y="6219"/>
                  <a:pt x="5745" y="6213"/>
                </a:cubicBezTo>
                <a:cubicBezTo>
                  <a:pt x="5758" y="6199"/>
                  <a:pt x="5790" y="6193"/>
                  <a:pt x="5796" y="6174"/>
                </a:cubicBezTo>
                <a:cubicBezTo>
                  <a:pt x="5887" y="6218"/>
                  <a:pt x="5952" y="6174"/>
                  <a:pt x="5997" y="6123"/>
                </a:cubicBezTo>
                <a:cubicBezTo>
                  <a:pt x="5997" y="6110"/>
                  <a:pt x="5983" y="6110"/>
                  <a:pt x="5971" y="6110"/>
                </a:cubicBezTo>
                <a:cubicBezTo>
                  <a:pt x="5971" y="6084"/>
                  <a:pt x="5984" y="6078"/>
                  <a:pt x="5997" y="6065"/>
                </a:cubicBezTo>
                <a:cubicBezTo>
                  <a:pt x="6016" y="6065"/>
                  <a:pt x="6029" y="6071"/>
                  <a:pt x="6042" y="6071"/>
                </a:cubicBezTo>
                <a:cubicBezTo>
                  <a:pt x="6119" y="6020"/>
                  <a:pt x="6216" y="5981"/>
                  <a:pt x="6274" y="5905"/>
                </a:cubicBezTo>
                <a:cubicBezTo>
                  <a:pt x="6287" y="5924"/>
                  <a:pt x="6299" y="5911"/>
                  <a:pt x="6325" y="5905"/>
                </a:cubicBezTo>
                <a:cubicBezTo>
                  <a:pt x="6319" y="5931"/>
                  <a:pt x="6325" y="5937"/>
                  <a:pt x="6332" y="5963"/>
                </a:cubicBezTo>
                <a:cubicBezTo>
                  <a:pt x="6312" y="5956"/>
                  <a:pt x="6306" y="5963"/>
                  <a:pt x="6299" y="5969"/>
                </a:cubicBezTo>
                <a:cubicBezTo>
                  <a:pt x="6299" y="5981"/>
                  <a:pt x="6319" y="5975"/>
                  <a:pt x="6332" y="5975"/>
                </a:cubicBezTo>
                <a:cubicBezTo>
                  <a:pt x="6332" y="5988"/>
                  <a:pt x="6312" y="5981"/>
                  <a:pt x="6312" y="5994"/>
                </a:cubicBezTo>
                <a:cubicBezTo>
                  <a:pt x="6331" y="6007"/>
                  <a:pt x="6396" y="5974"/>
                  <a:pt x="6363" y="5955"/>
                </a:cubicBezTo>
                <a:cubicBezTo>
                  <a:pt x="6363" y="5929"/>
                  <a:pt x="6370" y="5917"/>
                  <a:pt x="6389" y="5910"/>
                </a:cubicBezTo>
                <a:cubicBezTo>
                  <a:pt x="6382" y="5943"/>
                  <a:pt x="6402" y="5949"/>
                  <a:pt x="6402" y="5968"/>
                </a:cubicBezTo>
                <a:cubicBezTo>
                  <a:pt x="6324" y="5993"/>
                  <a:pt x="6311" y="6095"/>
                  <a:pt x="6201" y="6064"/>
                </a:cubicBezTo>
                <a:cubicBezTo>
                  <a:pt x="6195" y="6051"/>
                  <a:pt x="6201" y="6051"/>
                  <a:pt x="6208" y="6045"/>
                </a:cubicBezTo>
                <a:cubicBezTo>
                  <a:pt x="6188" y="6038"/>
                  <a:pt x="6195" y="6057"/>
                  <a:pt x="6175" y="6051"/>
                </a:cubicBezTo>
                <a:cubicBezTo>
                  <a:pt x="6188" y="6064"/>
                  <a:pt x="6195" y="6077"/>
                  <a:pt x="6208" y="6096"/>
                </a:cubicBezTo>
                <a:cubicBezTo>
                  <a:pt x="6175" y="6115"/>
                  <a:pt x="6150" y="6141"/>
                  <a:pt x="6130" y="6166"/>
                </a:cubicBezTo>
                <a:cubicBezTo>
                  <a:pt x="6169" y="6179"/>
                  <a:pt x="6214" y="6140"/>
                  <a:pt x="6246" y="6128"/>
                </a:cubicBezTo>
                <a:cubicBezTo>
                  <a:pt x="6246" y="6140"/>
                  <a:pt x="6246" y="6146"/>
                  <a:pt x="6253" y="6153"/>
                </a:cubicBezTo>
                <a:cubicBezTo>
                  <a:pt x="6291" y="6128"/>
                  <a:pt x="6324" y="6089"/>
                  <a:pt x="6362" y="6057"/>
                </a:cubicBezTo>
                <a:cubicBezTo>
                  <a:pt x="6421" y="6070"/>
                  <a:pt x="6415" y="6025"/>
                  <a:pt x="6466" y="6012"/>
                </a:cubicBezTo>
                <a:cubicBezTo>
                  <a:pt x="6460" y="6025"/>
                  <a:pt x="6447" y="6025"/>
                  <a:pt x="6453" y="6044"/>
                </a:cubicBezTo>
                <a:cubicBezTo>
                  <a:pt x="6479" y="6038"/>
                  <a:pt x="6498" y="6031"/>
                  <a:pt x="6492" y="5986"/>
                </a:cubicBezTo>
                <a:cubicBezTo>
                  <a:pt x="6524" y="5986"/>
                  <a:pt x="6505" y="6005"/>
                  <a:pt x="6512" y="6018"/>
                </a:cubicBezTo>
                <a:cubicBezTo>
                  <a:pt x="6544" y="6005"/>
                  <a:pt x="6557" y="5973"/>
                  <a:pt x="6595" y="5966"/>
                </a:cubicBezTo>
                <a:cubicBezTo>
                  <a:pt x="6563" y="5902"/>
                  <a:pt x="6659" y="5870"/>
                  <a:pt x="6718" y="5857"/>
                </a:cubicBezTo>
                <a:close/>
                <a:moveTo>
                  <a:pt x="5446" y="5856"/>
                </a:moveTo>
                <a:cubicBezTo>
                  <a:pt x="5446" y="5862"/>
                  <a:pt x="5439" y="5869"/>
                  <a:pt x="5439" y="5881"/>
                </a:cubicBezTo>
                <a:cubicBezTo>
                  <a:pt x="5465" y="5887"/>
                  <a:pt x="5472" y="5856"/>
                  <a:pt x="5446" y="5856"/>
                </a:cubicBezTo>
                <a:close/>
                <a:moveTo>
                  <a:pt x="6526" y="5848"/>
                </a:moveTo>
                <a:cubicBezTo>
                  <a:pt x="6529" y="5848"/>
                  <a:pt x="6533" y="5848"/>
                  <a:pt x="6537" y="5849"/>
                </a:cubicBezTo>
                <a:cubicBezTo>
                  <a:pt x="6537" y="5881"/>
                  <a:pt x="6543" y="5881"/>
                  <a:pt x="6537" y="5906"/>
                </a:cubicBezTo>
                <a:cubicBezTo>
                  <a:pt x="6498" y="5900"/>
                  <a:pt x="6466" y="5945"/>
                  <a:pt x="6421" y="5945"/>
                </a:cubicBezTo>
                <a:cubicBezTo>
                  <a:pt x="6415" y="5906"/>
                  <a:pt x="6441" y="5900"/>
                  <a:pt x="6421" y="5868"/>
                </a:cubicBezTo>
                <a:cubicBezTo>
                  <a:pt x="6441" y="5849"/>
                  <a:pt x="6466" y="5855"/>
                  <a:pt x="6492" y="5861"/>
                </a:cubicBezTo>
                <a:cubicBezTo>
                  <a:pt x="6466" y="5875"/>
                  <a:pt x="6446" y="5881"/>
                  <a:pt x="6434" y="5906"/>
                </a:cubicBezTo>
                <a:cubicBezTo>
                  <a:pt x="6482" y="5918"/>
                  <a:pt x="6474" y="5846"/>
                  <a:pt x="6526" y="5848"/>
                </a:cubicBezTo>
                <a:close/>
                <a:moveTo>
                  <a:pt x="1899" y="5846"/>
                </a:moveTo>
                <a:cubicBezTo>
                  <a:pt x="1883" y="5846"/>
                  <a:pt x="1868" y="5857"/>
                  <a:pt x="1868" y="5875"/>
                </a:cubicBezTo>
                <a:cubicBezTo>
                  <a:pt x="1880" y="5881"/>
                  <a:pt x="1880" y="5881"/>
                  <a:pt x="1900" y="5881"/>
                </a:cubicBezTo>
                <a:cubicBezTo>
                  <a:pt x="1913" y="5869"/>
                  <a:pt x="1893" y="5856"/>
                  <a:pt x="1913" y="5856"/>
                </a:cubicBezTo>
                <a:cubicBezTo>
                  <a:pt x="1913" y="5856"/>
                  <a:pt x="1919" y="5862"/>
                  <a:pt x="1919" y="5856"/>
                </a:cubicBezTo>
                <a:cubicBezTo>
                  <a:pt x="1913" y="5850"/>
                  <a:pt x="1906" y="5847"/>
                  <a:pt x="1899" y="5846"/>
                </a:cubicBezTo>
                <a:close/>
                <a:moveTo>
                  <a:pt x="6370" y="5842"/>
                </a:moveTo>
                <a:cubicBezTo>
                  <a:pt x="6382" y="5842"/>
                  <a:pt x="6370" y="5849"/>
                  <a:pt x="6370" y="5861"/>
                </a:cubicBezTo>
                <a:cubicBezTo>
                  <a:pt x="6356" y="5861"/>
                  <a:pt x="6356" y="5849"/>
                  <a:pt x="6343" y="5855"/>
                </a:cubicBezTo>
                <a:cubicBezTo>
                  <a:pt x="6343" y="5830"/>
                  <a:pt x="6363" y="5855"/>
                  <a:pt x="6370" y="5842"/>
                </a:cubicBezTo>
                <a:close/>
                <a:moveTo>
                  <a:pt x="7072" y="5836"/>
                </a:moveTo>
                <a:cubicBezTo>
                  <a:pt x="7079" y="5842"/>
                  <a:pt x="7086" y="5849"/>
                  <a:pt x="7098" y="5855"/>
                </a:cubicBezTo>
                <a:cubicBezTo>
                  <a:pt x="7079" y="5868"/>
                  <a:pt x="7092" y="5894"/>
                  <a:pt x="7086" y="5906"/>
                </a:cubicBezTo>
                <a:cubicBezTo>
                  <a:pt x="7047" y="5887"/>
                  <a:pt x="7022" y="5906"/>
                  <a:pt x="7008" y="5939"/>
                </a:cubicBezTo>
                <a:cubicBezTo>
                  <a:pt x="6989" y="5887"/>
                  <a:pt x="7060" y="5875"/>
                  <a:pt x="7072" y="5836"/>
                </a:cubicBezTo>
                <a:close/>
                <a:moveTo>
                  <a:pt x="1006" y="5829"/>
                </a:moveTo>
                <a:cubicBezTo>
                  <a:pt x="1008" y="5829"/>
                  <a:pt x="1012" y="5829"/>
                  <a:pt x="1015" y="5830"/>
                </a:cubicBezTo>
                <a:cubicBezTo>
                  <a:pt x="995" y="5862"/>
                  <a:pt x="963" y="5875"/>
                  <a:pt x="924" y="5887"/>
                </a:cubicBezTo>
                <a:cubicBezTo>
                  <a:pt x="948" y="5870"/>
                  <a:pt x="962" y="5829"/>
                  <a:pt x="1006" y="5829"/>
                </a:cubicBezTo>
                <a:close/>
                <a:moveTo>
                  <a:pt x="7415" y="5817"/>
                </a:moveTo>
                <a:cubicBezTo>
                  <a:pt x="7421" y="5843"/>
                  <a:pt x="7402" y="5837"/>
                  <a:pt x="7409" y="5856"/>
                </a:cubicBezTo>
                <a:cubicBezTo>
                  <a:pt x="7428" y="5856"/>
                  <a:pt x="7435" y="5842"/>
                  <a:pt x="7435" y="5824"/>
                </a:cubicBezTo>
                <a:cubicBezTo>
                  <a:pt x="7428" y="5824"/>
                  <a:pt x="7421" y="5824"/>
                  <a:pt x="7415" y="5817"/>
                </a:cubicBezTo>
                <a:close/>
                <a:moveTo>
                  <a:pt x="6647" y="5811"/>
                </a:moveTo>
                <a:cubicBezTo>
                  <a:pt x="6647" y="5830"/>
                  <a:pt x="6666" y="5817"/>
                  <a:pt x="6659" y="5842"/>
                </a:cubicBezTo>
                <a:cubicBezTo>
                  <a:pt x="6621" y="5842"/>
                  <a:pt x="6602" y="5862"/>
                  <a:pt x="6582" y="5881"/>
                </a:cubicBezTo>
                <a:cubicBezTo>
                  <a:pt x="6582" y="5862"/>
                  <a:pt x="6621" y="5824"/>
                  <a:pt x="6647" y="5811"/>
                </a:cubicBezTo>
                <a:close/>
                <a:moveTo>
                  <a:pt x="629" y="5802"/>
                </a:moveTo>
                <a:cubicBezTo>
                  <a:pt x="636" y="5801"/>
                  <a:pt x="644" y="5804"/>
                  <a:pt x="652" y="5811"/>
                </a:cubicBezTo>
                <a:cubicBezTo>
                  <a:pt x="627" y="5836"/>
                  <a:pt x="595" y="5850"/>
                  <a:pt x="569" y="5875"/>
                </a:cubicBezTo>
                <a:cubicBezTo>
                  <a:pt x="562" y="5869"/>
                  <a:pt x="569" y="5856"/>
                  <a:pt x="561" y="5856"/>
                </a:cubicBezTo>
                <a:cubicBezTo>
                  <a:pt x="582" y="5840"/>
                  <a:pt x="602" y="5802"/>
                  <a:pt x="629" y="5802"/>
                </a:cubicBezTo>
                <a:close/>
                <a:moveTo>
                  <a:pt x="7196" y="5792"/>
                </a:moveTo>
                <a:cubicBezTo>
                  <a:pt x="7190" y="5811"/>
                  <a:pt x="7170" y="5830"/>
                  <a:pt x="7158" y="5811"/>
                </a:cubicBezTo>
                <a:cubicBezTo>
                  <a:pt x="7151" y="5843"/>
                  <a:pt x="7197" y="5831"/>
                  <a:pt x="7177" y="5862"/>
                </a:cubicBezTo>
                <a:cubicBezTo>
                  <a:pt x="7177" y="5875"/>
                  <a:pt x="7197" y="5862"/>
                  <a:pt x="7203" y="5869"/>
                </a:cubicBezTo>
                <a:cubicBezTo>
                  <a:pt x="7210" y="5894"/>
                  <a:pt x="7217" y="5920"/>
                  <a:pt x="7197" y="5939"/>
                </a:cubicBezTo>
                <a:cubicBezTo>
                  <a:pt x="7203" y="5945"/>
                  <a:pt x="7203" y="5945"/>
                  <a:pt x="7203" y="5951"/>
                </a:cubicBezTo>
                <a:cubicBezTo>
                  <a:pt x="7243" y="5933"/>
                  <a:pt x="7282" y="5920"/>
                  <a:pt x="7294" y="5875"/>
                </a:cubicBezTo>
                <a:cubicBezTo>
                  <a:pt x="7327" y="5888"/>
                  <a:pt x="7339" y="5856"/>
                  <a:pt x="7378" y="5843"/>
                </a:cubicBezTo>
                <a:cubicBezTo>
                  <a:pt x="7403" y="5887"/>
                  <a:pt x="7300" y="5887"/>
                  <a:pt x="7320" y="5926"/>
                </a:cubicBezTo>
                <a:cubicBezTo>
                  <a:pt x="7293" y="5939"/>
                  <a:pt x="7281" y="5977"/>
                  <a:pt x="7248" y="5958"/>
                </a:cubicBezTo>
                <a:cubicBezTo>
                  <a:pt x="7235" y="5964"/>
                  <a:pt x="7242" y="5977"/>
                  <a:pt x="7222" y="5970"/>
                </a:cubicBezTo>
                <a:cubicBezTo>
                  <a:pt x="7229" y="6009"/>
                  <a:pt x="7203" y="6015"/>
                  <a:pt x="7196" y="6041"/>
                </a:cubicBezTo>
                <a:cubicBezTo>
                  <a:pt x="7177" y="6041"/>
                  <a:pt x="7144" y="6047"/>
                  <a:pt x="7146" y="6079"/>
                </a:cubicBezTo>
                <a:cubicBezTo>
                  <a:pt x="7126" y="6079"/>
                  <a:pt x="7126" y="6092"/>
                  <a:pt x="7120" y="6079"/>
                </a:cubicBezTo>
                <a:cubicBezTo>
                  <a:pt x="7113" y="6067"/>
                  <a:pt x="7126" y="6067"/>
                  <a:pt x="7126" y="6048"/>
                </a:cubicBezTo>
                <a:cubicBezTo>
                  <a:pt x="7101" y="6048"/>
                  <a:pt x="7101" y="6067"/>
                  <a:pt x="7075" y="6067"/>
                </a:cubicBezTo>
                <a:cubicBezTo>
                  <a:pt x="7081" y="6041"/>
                  <a:pt x="7107" y="6041"/>
                  <a:pt x="7120" y="6028"/>
                </a:cubicBezTo>
                <a:cubicBezTo>
                  <a:pt x="7132" y="6028"/>
                  <a:pt x="7126" y="6047"/>
                  <a:pt x="7126" y="6060"/>
                </a:cubicBezTo>
                <a:cubicBezTo>
                  <a:pt x="7151" y="6053"/>
                  <a:pt x="7139" y="6022"/>
                  <a:pt x="7177" y="6041"/>
                </a:cubicBezTo>
                <a:cubicBezTo>
                  <a:pt x="7177" y="6041"/>
                  <a:pt x="7177" y="6041"/>
                  <a:pt x="7177" y="6028"/>
                </a:cubicBezTo>
                <a:cubicBezTo>
                  <a:pt x="7164" y="6028"/>
                  <a:pt x="7138" y="5977"/>
                  <a:pt x="7158" y="5958"/>
                </a:cubicBezTo>
                <a:cubicBezTo>
                  <a:pt x="7158" y="5951"/>
                  <a:pt x="7151" y="5964"/>
                  <a:pt x="7138" y="5958"/>
                </a:cubicBezTo>
                <a:cubicBezTo>
                  <a:pt x="7151" y="5920"/>
                  <a:pt x="7151" y="5900"/>
                  <a:pt x="7170" y="5875"/>
                </a:cubicBezTo>
                <a:cubicBezTo>
                  <a:pt x="7144" y="5881"/>
                  <a:pt x="7170" y="5831"/>
                  <a:pt x="7132" y="5850"/>
                </a:cubicBezTo>
                <a:cubicBezTo>
                  <a:pt x="7132" y="5817"/>
                  <a:pt x="7164" y="5798"/>
                  <a:pt x="7196" y="5792"/>
                </a:cubicBezTo>
                <a:close/>
                <a:moveTo>
                  <a:pt x="5394" y="5784"/>
                </a:moveTo>
                <a:cubicBezTo>
                  <a:pt x="5359" y="5784"/>
                  <a:pt x="5340" y="5797"/>
                  <a:pt x="5330" y="5817"/>
                </a:cubicBezTo>
                <a:cubicBezTo>
                  <a:pt x="5362" y="5824"/>
                  <a:pt x="5407" y="5824"/>
                  <a:pt x="5420" y="5786"/>
                </a:cubicBezTo>
                <a:cubicBezTo>
                  <a:pt x="5411" y="5784"/>
                  <a:pt x="5402" y="5784"/>
                  <a:pt x="5394" y="5784"/>
                </a:cubicBezTo>
                <a:close/>
                <a:moveTo>
                  <a:pt x="1948" y="5782"/>
                </a:moveTo>
                <a:cubicBezTo>
                  <a:pt x="1947" y="5782"/>
                  <a:pt x="1946" y="5783"/>
                  <a:pt x="1944" y="5785"/>
                </a:cubicBezTo>
                <a:cubicBezTo>
                  <a:pt x="1944" y="5804"/>
                  <a:pt x="1924" y="5797"/>
                  <a:pt x="1912" y="5791"/>
                </a:cubicBezTo>
                <a:cubicBezTo>
                  <a:pt x="1918" y="5817"/>
                  <a:pt x="1951" y="5804"/>
                  <a:pt x="1944" y="5842"/>
                </a:cubicBezTo>
                <a:cubicBezTo>
                  <a:pt x="1944" y="5842"/>
                  <a:pt x="1944" y="5842"/>
                  <a:pt x="1970" y="5842"/>
                </a:cubicBezTo>
                <a:cubicBezTo>
                  <a:pt x="1977" y="5824"/>
                  <a:pt x="1990" y="5824"/>
                  <a:pt x="1989" y="5797"/>
                </a:cubicBezTo>
                <a:cubicBezTo>
                  <a:pt x="1983" y="5785"/>
                  <a:pt x="1951" y="5804"/>
                  <a:pt x="1951" y="5791"/>
                </a:cubicBezTo>
                <a:cubicBezTo>
                  <a:pt x="1951" y="5786"/>
                  <a:pt x="1951" y="5782"/>
                  <a:pt x="1948" y="5782"/>
                </a:cubicBezTo>
                <a:close/>
                <a:moveTo>
                  <a:pt x="7480" y="5779"/>
                </a:moveTo>
                <a:cubicBezTo>
                  <a:pt x="7493" y="5779"/>
                  <a:pt x="7487" y="5811"/>
                  <a:pt x="7526" y="5797"/>
                </a:cubicBezTo>
                <a:cubicBezTo>
                  <a:pt x="7533" y="5828"/>
                  <a:pt x="7513" y="5842"/>
                  <a:pt x="7507" y="5873"/>
                </a:cubicBezTo>
                <a:cubicBezTo>
                  <a:pt x="7494" y="5861"/>
                  <a:pt x="7500" y="5854"/>
                  <a:pt x="7500" y="5842"/>
                </a:cubicBezTo>
                <a:cubicBezTo>
                  <a:pt x="7500" y="5842"/>
                  <a:pt x="7500" y="5842"/>
                  <a:pt x="7481" y="5842"/>
                </a:cubicBezTo>
                <a:cubicBezTo>
                  <a:pt x="7500" y="5868"/>
                  <a:pt x="7474" y="5874"/>
                  <a:pt x="7448" y="5887"/>
                </a:cubicBezTo>
                <a:cubicBezTo>
                  <a:pt x="7448" y="5880"/>
                  <a:pt x="7455" y="5874"/>
                  <a:pt x="7461" y="5868"/>
                </a:cubicBezTo>
                <a:cubicBezTo>
                  <a:pt x="7441" y="5855"/>
                  <a:pt x="7422" y="5874"/>
                  <a:pt x="7402" y="5874"/>
                </a:cubicBezTo>
                <a:cubicBezTo>
                  <a:pt x="7396" y="5848"/>
                  <a:pt x="7396" y="5848"/>
                  <a:pt x="7402" y="5816"/>
                </a:cubicBezTo>
                <a:cubicBezTo>
                  <a:pt x="7415" y="5810"/>
                  <a:pt x="7435" y="5804"/>
                  <a:pt x="7435" y="5791"/>
                </a:cubicBezTo>
                <a:cubicBezTo>
                  <a:pt x="7447" y="5791"/>
                  <a:pt x="7474" y="5797"/>
                  <a:pt x="7480" y="5779"/>
                </a:cubicBezTo>
                <a:close/>
                <a:moveTo>
                  <a:pt x="1383" y="5773"/>
                </a:moveTo>
                <a:cubicBezTo>
                  <a:pt x="1370" y="5773"/>
                  <a:pt x="1350" y="5779"/>
                  <a:pt x="1350" y="5792"/>
                </a:cubicBezTo>
                <a:cubicBezTo>
                  <a:pt x="1370" y="5798"/>
                  <a:pt x="1383" y="5785"/>
                  <a:pt x="1383" y="5773"/>
                </a:cubicBezTo>
                <a:close/>
                <a:moveTo>
                  <a:pt x="7564" y="5767"/>
                </a:moveTo>
                <a:cubicBezTo>
                  <a:pt x="7564" y="5779"/>
                  <a:pt x="7558" y="5786"/>
                  <a:pt x="7558" y="5798"/>
                </a:cubicBezTo>
                <a:cubicBezTo>
                  <a:pt x="7545" y="5805"/>
                  <a:pt x="7545" y="5798"/>
                  <a:pt x="7538" y="5792"/>
                </a:cubicBezTo>
                <a:cubicBezTo>
                  <a:pt x="7538" y="5779"/>
                  <a:pt x="7551" y="5766"/>
                  <a:pt x="7564" y="5767"/>
                </a:cubicBezTo>
                <a:close/>
                <a:moveTo>
                  <a:pt x="287" y="5766"/>
                </a:moveTo>
                <a:cubicBezTo>
                  <a:pt x="293" y="5766"/>
                  <a:pt x="299" y="5767"/>
                  <a:pt x="304" y="5772"/>
                </a:cubicBezTo>
                <a:cubicBezTo>
                  <a:pt x="298" y="5792"/>
                  <a:pt x="272" y="5785"/>
                  <a:pt x="265" y="5797"/>
                </a:cubicBezTo>
                <a:cubicBezTo>
                  <a:pt x="251" y="5788"/>
                  <a:pt x="269" y="5768"/>
                  <a:pt x="287" y="5766"/>
                </a:cubicBezTo>
                <a:close/>
                <a:moveTo>
                  <a:pt x="7222" y="5753"/>
                </a:moveTo>
                <a:cubicBezTo>
                  <a:pt x="7222" y="5753"/>
                  <a:pt x="7222" y="5753"/>
                  <a:pt x="7241" y="5753"/>
                </a:cubicBezTo>
                <a:cubicBezTo>
                  <a:pt x="7241" y="5760"/>
                  <a:pt x="7241" y="5772"/>
                  <a:pt x="7248" y="5772"/>
                </a:cubicBezTo>
                <a:cubicBezTo>
                  <a:pt x="7248" y="5785"/>
                  <a:pt x="7228" y="5772"/>
                  <a:pt x="7215" y="5779"/>
                </a:cubicBezTo>
                <a:cubicBezTo>
                  <a:pt x="7215" y="5766"/>
                  <a:pt x="7222" y="5766"/>
                  <a:pt x="7222" y="5753"/>
                </a:cubicBezTo>
                <a:close/>
                <a:moveTo>
                  <a:pt x="1990" y="5753"/>
                </a:moveTo>
                <a:cubicBezTo>
                  <a:pt x="1990" y="5760"/>
                  <a:pt x="1984" y="5766"/>
                  <a:pt x="1990" y="5772"/>
                </a:cubicBezTo>
                <a:cubicBezTo>
                  <a:pt x="1990" y="5766"/>
                  <a:pt x="1990" y="5760"/>
                  <a:pt x="1996" y="5760"/>
                </a:cubicBezTo>
                <a:cubicBezTo>
                  <a:pt x="1996" y="5785"/>
                  <a:pt x="2016" y="5785"/>
                  <a:pt x="2015" y="5805"/>
                </a:cubicBezTo>
                <a:cubicBezTo>
                  <a:pt x="2022" y="5786"/>
                  <a:pt x="2035" y="5798"/>
                  <a:pt x="2041" y="5792"/>
                </a:cubicBezTo>
                <a:cubicBezTo>
                  <a:pt x="2029" y="5772"/>
                  <a:pt x="2016" y="5753"/>
                  <a:pt x="1990" y="5753"/>
                </a:cubicBezTo>
                <a:close/>
                <a:moveTo>
                  <a:pt x="769" y="5752"/>
                </a:moveTo>
                <a:cubicBezTo>
                  <a:pt x="780" y="5753"/>
                  <a:pt x="776" y="5775"/>
                  <a:pt x="776" y="5792"/>
                </a:cubicBezTo>
                <a:cubicBezTo>
                  <a:pt x="750" y="5786"/>
                  <a:pt x="750" y="5805"/>
                  <a:pt x="718" y="5792"/>
                </a:cubicBezTo>
                <a:cubicBezTo>
                  <a:pt x="730" y="5772"/>
                  <a:pt x="757" y="5779"/>
                  <a:pt x="763" y="5753"/>
                </a:cubicBezTo>
                <a:cubicBezTo>
                  <a:pt x="765" y="5752"/>
                  <a:pt x="767" y="5752"/>
                  <a:pt x="769" y="5752"/>
                </a:cubicBezTo>
                <a:close/>
                <a:moveTo>
                  <a:pt x="7395" y="5746"/>
                </a:moveTo>
                <a:cubicBezTo>
                  <a:pt x="7399" y="5746"/>
                  <a:pt x="7404" y="5746"/>
                  <a:pt x="7409" y="5747"/>
                </a:cubicBezTo>
                <a:cubicBezTo>
                  <a:pt x="7390" y="5773"/>
                  <a:pt x="7421" y="5805"/>
                  <a:pt x="7370" y="5805"/>
                </a:cubicBezTo>
                <a:cubicBezTo>
                  <a:pt x="7377" y="5767"/>
                  <a:pt x="7325" y="5811"/>
                  <a:pt x="7319" y="5792"/>
                </a:cubicBezTo>
                <a:cubicBezTo>
                  <a:pt x="7335" y="5769"/>
                  <a:pt x="7362" y="5747"/>
                  <a:pt x="7395" y="5746"/>
                </a:cubicBezTo>
                <a:close/>
                <a:moveTo>
                  <a:pt x="2102" y="5729"/>
                </a:moveTo>
                <a:cubicBezTo>
                  <a:pt x="2088" y="5729"/>
                  <a:pt x="2069" y="5736"/>
                  <a:pt x="2060" y="5741"/>
                </a:cubicBezTo>
                <a:cubicBezTo>
                  <a:pt x="2074" y="5741"/>
                  <a:pt x="2067" y="5760"/>
                  <a:pt x="2080" y="5760"/>
                </a:cubicBezTo>
                <a:cubicBezTo>
                  <a:pt x="2086" y="5747"/>
                  <a:pt x="2112" y="5747"/>
                  <a:pt x="2119" y="5734"/>
                </a:cubicBezTo>
                <a:cubicBezTo>
                  <a:pt x="2115" y="5730"/>
                  <a:pt x="2109" y="5729"/>
                  <a:pt x="2102" y="5729"/>
                </a:cubicBezTo>
                <a:close/>
                <a:moveTo>
                  <a:pt x="6912" y="5689"/>
                </a:moveTo>
                <a:cubicBezTo>
                  <a:pt x="6899" y="5689"/>
                  <a:pt x="6880" y="5696"/>
                  <a:pt x="6886" y="5721"/>
                </a:cubicBezTo>
                <a:cubicBezTo>
                  <a:pt x="6906" y="5721"/>
                  <a:pt x="6912" y="5708"/>
                  <a:pt x="6912" y="5689"/>
                </a:cubicBezTo>
                <a:close/>
                <a:moveTo>
                  <a:pt x="1273" y="5689"/>
                </a:moveTo>
                <a:cubicBezTo>
                  <a:pt x="1260" y="5696"/>
                  <a:pt x="1234" y="5689"/>
                  <a:pt x="1234" y="5708"/>
                </a:cubicBezTo>
                <a:cubicBezTo>
                  <a:pt x="1253" y="5708"/>
                  <a:pt x="1273" y="5708"/>
                  <a:pt x="1273" y="5689"/>
                </a:cubicBezTo>
                <a:close/>
                <a:moveTo>
                  <a:pt x="5684" y="5664"/>
                </a:moveTo>
                <a:cubicBezTo>
                  <a:pt x="5664" y="5696"/>
                  <a:pt x="5639" y="5677"/>
                  <a:pt x="5619" y="5709"/>
                </a:cubicBezTo>
                <a:cubicBezTo>
                  <a:pt x="5607" y="5703"/>
                  <a:pt x="5607" y="5690"/>
                  <a:pt x="5607" y="5677"/>
                </a:cubicBezTo>
                <a:cubicBezTo>
                  <a:pt x="5581" y="5677"/>
                  <a:pt x="5562" y="5677"/>
                  <a:pt x="5562" y="5696"/>
                </a:cubicBezTo>
                <a:cubicBezTo>
                  <a:pt x="5569" y="5703"/>
                  <a:pt x="5581" y="5703"/>
                  <a:pt x="5581" y="5709"/>
                </a:cubicBezTo>
                <a:cubicBezTo>
                  <a:pt x="5575" y="5722"/>
                  <a:pt x="5562" y="5728"/>
                  <a:pt x="5549" y="5734"/>
                </a:cubicBezTo>
                <a:cubicBezTo>
                  <a:pt x="5562" y="5734"/>
                  <a:pt x="5542" y="5773"/>
                  <a:pt x="5562" y="5773"/>
                </a:cubicBezTo>
                <a:cubicBezTo>
                  <a:pt x="5562" y="5760"/>
                  <a:pt x="5575" y="5760"/>
                  <a:pt x="5581" y="5760"/>
                </a:cubicBezTo>
                <a:cubicBezTo>
                  <a:pt x="5581" y="5767"/>
                  <a:pt x="5588" y="5779"/>
                  <a:pt x="5588" y="5786"/>
                </a:cubicBezTo>
                <a:cubicBezTo>
                  <a:pt x="5574" y="5786"/>
                  <a:pt x="5562" y="5792"/>
                  <a:pt x="5562" y="5805"/>
                </a:cubicBezTo>
                <a:cubicBezTo>
                  <a:pt x="5600" y="5817"/>
                  <a:pt x="5633" y="5772"/>
                  <a:pt x="5665" y="5753"/>
                </a:cubicBezTo>
                <a:cubicBezTo>
                  <a:pt x="5672" y="5727"/>
                  <a:pt x="5659" y="5721"/>
                  <a:pt x="5653" y="5708"/>
                </a:cubicBezTo>
                <a:cubicBezTo>
                  <a:pt x="5665" y="5708"/>
                  <a:pt x="5672" y="5721"/>
                  <a:pt x="5685" y="5715"/>
                </a:cubicBezTo>
                <a:cubicBezTo>
                  <a:pt x="5678" y="5696"/>
                  <a:pt x="5710" y="5670"/>
                  <a:pt x="5684" y="5664"/>
                </a:cubicBezTo>
                <a:close/>
                <a:moveTo>
                  <a:pt x="7745" y="5651"/>
                </a:moveTo>
                <a:cubicBezTo>
                  <a:pt x="7770" y="5651"/>
                  <a:pt x="7739" y="5677"/>
                  <a:pt x="7759" y="5683"/>
                </a:cubicBezTo>
                <a:cubicBezTo>
                  <a:pt x="7745" y="5702"/>
                  <a:pt x="7720" y="5696"/>
                  <a:pt x="7700" y="5708"/>
                </a:cubicBezTo>
                <a:cubicBezTo>
                  <a:pt x="7706" y="5670"/>
                  <a:pt x="7719" y="5670"/>
                  <a:pt x="7745" y="5651"/>
                </a:cubicBezTo>
                <a:close/>
                <a:moveTo>
                  <a:pt x="982" y="5645"/>
                </a:moveTo>
                <a:cubicBezTo>
                  <a:pt x="996" y="5651"/>
                  <a:pt x="1008" y="5651"/>
                  <a:pt x="1002" y="5670"/>
                </a:cubicBezTo>
                <a:cubicBezTo>
                  <a:pt x="1002" y="5670"/>
                  <a:pt x="1002" y="5670"/>
                  <a:pt x="982" y="5670"/>
                </a:cubicBezTo>
                <a:cubicBezTo>
                  <a:pt x="976" y="5658"/>
                  <a:pt x="982" y="5651"/>
                  <a:pt x="982" y="5645"/>
                </a:cubicBezTo>
                <a:close/>
                <a:moveTo>
                  <a:pt x="6370" y="5632"/>
                </a:moveTo>
                <a:cubicBezTo>
                  <a:pt x="6363" y="5682"/>
                  <a:pt x="6298" y="5670"/>
                  <a:pt x="6298" y="5721"/>
                </a:cubicBezTo>
                <a:cubicBezTo>
                  <a:pt x="6350" y="5715"/>
                  <a:pt x="6382" y="5689"/>
                  <a:pt x="6402" y="5644"/>
                </a:cubicBezTo>
                <a:cubicBezTo>
                  <a:pt x="6389" y="5644"/>
                  <a:pt x="6389" y="5632"/>
                  <a:pt x="6370" y="5632"/>
                </a:cubicBezTo>
                <a:close/>
                <a:moveTo>
                  <a:pt x="938" y="5626"/>
                </a:moveTo>
                <a:lnTo>
                  <a:pt x="940" y="5627"/>
                </a:lnTo>
                <a:cubicBezTo>
                  <a:pt x="976" y="5646"/>
                  <a:pt x="884" y="5677"/>
                  <a:pt x="853" y="5696"/>
                </a:cubicBezTo>
                <a:cubicBezTo>
                  <a:pt x="865" y="5659"/>
                  <a:pt x="895" y="5635"/>
                  <a:pt x="935" y="5627"/>
                </a:cubicBezTo>
                <a:lnTo>
                  <a:pt x="938" y="5626"/>
                </a:lnTo>
                <a:close/>
                <a:moveTo>
                  <a:pt x="937" y="5625"/>
                </a:moveTo>
                <a:cubicBezTo>
                  <a:pt x="944" y="5625"/>
                  <a:pt x="944" y="5625"/>
                  <a:pt x="944" y="5625"/>
                </a:cubicBezTo>
                <a:lnTo>
                  <a:pt x="938" y="5626"/>
                </a:lnTo>
                <a:lnTo>
                  <a:pt x="937" y="5625"/>
                </a:lnTo>
                <a:close/>
                <a:moveTo>
                  <a:pt x="7177" y="5613"/>
                </a:moveTo>
                <a:cubicBezTo>
                  <a:pt x="7189" y="5638"/>
                  <a:pt x="7196" y="5702"/>
                  <a:pt x="7234" y="5703"/>
                </a:cubicBezTo>
                <a:cubicBezTo>
                  <a:pt x="7222" y="5735"/>
                  <a:pt x="7209" y="5754"/>
                  <a:pt x="7183" y="5767"/>
                </a:cubicBezTo>
                <a:cubicBezTo>
                  <a:pt x="7177" y="5709"/>
                  <a:pt x="7183" y="5696"/>
                  <a:pt x="7132" y="5658"/>
                </a:cubicBezTo>
                <a:cubicBezTo>
                  <a:pt x="7138" y="5632"/>
                  <a:pt x="7164" y="5632"/>
                  <a:pt x="7177" y="5613"/>
                </a:cubicBezTo>
                <a:close/>
                <a:moveTo>
                  <a:pt x="1406" y="5597"/>
                </a:moveTo>
                <a:cubicBezTo>
                  <a:pt x="1379" y="5596"/>
                  <a:pt x="1324" y="5625"/>
                  <a:pt x="1357" y="5625"/>
                </a:cubicBezTo>
                <a:cubicBezTo>
                  <a:pt x="1331" y="5638"/>
                  <a:pt x="1299" y="5651"/>
                  <a:pt x="1286" y="5683"/>
                </a:cubicBezTo>
                <a:cubicBezTo>
                  <a:pt x="1293" y="5683"/>
                  <a:pt x="1293" y="5696"/>
                  <a:pt x="1299" y="5702"/>
                </a:cubicBezTo>
                <a:cubicBezTo>
                  <a:pt x="1363" y="5689"/>
                  <a:pt x="1376" y="5632"/>
                  <a:pt x="1416" y="5600"/>
                </a:cubicBezTo>
                <a:cubicBezTo>
                  <a:pt x="1413" y="5598"/>
                  <a:pt x="1410" y="5598"/>
                  <a:pt x="1406" y="5597"/>
                </a:cubicBezTo>
                <a:close/>
                <a:moveTo>
                  <a:pt x="1273" y="5574"/>
                </a:moveTo>
                <a:cubicBezTo>
                  <a:pt x="1260" y="5581"/>
                  <a:pt x="1228" y="5600"/>
                  <a:pt x="1241" y="5613"/>
                </a:cubicBezTo>
                <a:cubicBezTo>
                  <a:pt x="1253" y="5600"/>
                  <a:pt x="1267" y="5594"/>
                  <a:pt x="1273" y="5574"/>
                </a:cubicBezTo>
                <a:close/>
                <a:moveTo>
                  <a:pt x="7118" y="5568"/>
                </a:moveTo>
                <a:cubicBezTo>
                  <a:pt x="7061" y="5580"/>
                  <a:pt x="7002" y="5600"/>
                  <a:pt x="6995" y="5664"/>
                </a:cubicBezTo>
                <a:cubicBezTo>
                  <a:pt x="7027" y="5658"/>
                  <a:pt x="7066" y="5638"/>
                  <a:pt x="7053" y="5606"/>
                </a:cubicBezTo>
                <a:cubicBezTo>
                  <a:pt x="7079" y="5600"/>
                  <a:pt x="7072" y="5600"/>
                  <a:pt x="7098" y="5606"/>
                </a:cubicBezTo>
                <a:cubicBezTo>
                  <a:pt x="7106" y="5593"/>
                  <a:pt x="7118" y="5587"/>
                  <a:pt x="7118" y="5568"/>
                </a:cubicBezTo>
                <a:close/>
                <a:moveTo>
                  <a:pt x="1344" y="5568"/>
                </a:moveTo>
                <a:cubicBezTo>
                  <a:pt x="1312" y="5587"/>
                  <a:pt x="1293" y="5600"/>
                  <a:pt x="1267" y="5619"/>
                </a:cubicBezTo>
                <a:cubicBezTo>
                  <a:pt x="1273" y="5619"/>
                  <a:pt x="1267" y="5625"/>
                  <a:pt x="1273" y="5625"/>
                </a:cubicBezTo>
                <a:cubicBezTo>
                  <a:pt x="1299" y="5606"/>
                  <a:pt x="1331" y="5600"/>
                  <a:pt x="1344" y="5568"/>
                </a:cubicBezTo>
                <a:close/>
                <a:moveTo>
                  <a:pt x="1116" y="5559"/>
                </a:moveTo>
                <a:cubicBezTo>
                  <a:pt x="1126" y="5560"/>
                  <a:pt x="1135" y="5564"/>
                  <a:pt x="1143" y="5574"/>
                </a:cubicBezTo>
                <a:cubicBezTo>
                  <a:pt x="1125" y="5606"/>
                  <a:pt x="1072" y="5632"/>
                  <a:pt x="1040" y="5613"/>
                </a:cubicBezTo>
                <a:cubicBezTo>
                  <a:pt x="1055" y="5588"/>
                  <a:pt x="1087" y="5557"/>
                  <a:pt x="1116" y="5559"/>
                </a:cubicBezTo>
                <a:close/>
                <a:moveTo>
                  <a:pt x="7158" y="5542"/>
                </a:moveTo>
                <a:cubicBezTo>
                  <a:pt x="7145" y="5555"/>
                  <a:pt x="7125" y="5555"/>
                  <a:pt x="7125" y="5580"/>
                </a:cubicBezTo>
                <a:cubicBezTo>
                  <a:pt x="7144" y="5580"/>
                  <a:pt x="7177" y="5561"/>
                  <a:pt x="7158" y="5542"/>
                </a:cubicBezTo>
                <a:close/>
                <a:moveTo>
                  <a:pt x="1382" y="5541"/>
                </a:moveTo>
                <a:cubicBezTo>
                  <a:pt x="1366" y="5541"/>
                  <a:pt x="1352" y="5557"/>
                  <a:pt x="1363" y="5568"/>
                </a:cubicBezTo>
                <a:cubicBezTo>
                  <a:pt x="1383" y="5568"/>
                  <a:pt x="1389" y="5561"/>
                  <a:pt x="1389" y="5542"/>
                </a:cubicBezTo>
                <a:cubicBezTo>
                  <a:pt x="1387" y="5542"/>
                  <a:pt x="1384" y="5541"/>
                  <a:pt x="1382" y="5541"/>
                </a:cubicBezTo>
                <a:close/>
                <a:moveTo>
                  <a:pt x="5814" y="5530"/>
                </a:moveTo>
                <a:cubicBezTo>
                  <a:pt x="5814" y="5542"/>
                  <a:pt x="5801" y="5542"/>
                  <a:pt x="5781" y="5542"/>
                </a:cubicBezTo>
                <a:cubicBezTo>
                  <a:pt x="5775" y="5561"/>
                  <a:pt x="5761" y="5575"/>
                  <a:pt x="5749" y="5600"/>
                </a:cubicBezTo>
                <a:cubicBezTo>
                  <a:pt x="5755" y="5600"/>
                  <a:pt x="5761" y="5600"/>
                  <a:pt x="5761" y="5606"/>
                </a:cubicBezTo>
                <a:cubicBezTo>
                  <a:pt x="5788" y="5600"/>
                  <a:pt x="5806" y="5574"/>
                  <a:pt x="5826" y="5555"/>
                </a:cubicBezTo>
                <a:cubicBezTo>
                  <a:pt x="5820" y="5549"/>
                  <a:pt x="5820" y="5530"/>
                  <a:pt x="5814" y="5530"/>
                </a:cubicBezTo>
                <a:close/>
                <a:moveTo>
                  <a:pt x="659" y="5491"/>
                </a:moveTo>
                <a:cubicBezTo>
                  <a:pt x="659" y="5491"/>
                  <a:pt x="659" y="5491"/>
                  <a:pt x="679" y="5491"/>
                </a:cubicBezTo>
                <a:cubicBezTo>
                  <a:pt x="679" y="5510"/>
                  <a:pt x="659" y="5510"/>
                  <a:pt x="647" y="5516"/>
                </a:cubicBezTo>
                <a:cubicBezTo>
                  <a:pt x="647" y="5504"/>
                  <a:pt x="666" y="5510"/>
                  <a:pt x="659" y="5491"/>
                </a:cubicBezTo>
                <a:close/>
                <a:moveTo>
                  <a:pt x="5639" y="5472"/>
                </a:moveTo>
                <a:cubicBezTo>
                  <a:pt x="5608" y="5472"/>
                  <a:pt x="5600" y="5491"/>
                  <a:pt x="5588" y="5504"/>
                </a:cubicBezTo>
                <a:cubicBezTo>
                  <a:pt x="5614" y="5516"/>
                  <a:pt x="5633" y="5491"/>
                  <a:pt x="5639" y="5472"/>
                </a:cubicBezTo>
                <a:close/>
                <a:moveTo>
                  <a:pt x="6606" y="5471"/>
                </a:moveTo>
                <a:cubicBezTo>
                  <a:pt x="6591" y="5472"/>
                  <a:pt x="6598" y="5490"/>
                  <a:pt x="6576" y="5485"/>
                </a:cubicBezTo>
                <a:cubicBezTo>
                  <a:pt x="6582" y="5505"/>
                  <a:pt x="6589" y="5517"/>
                  <a:pt x="6602" y="5523"/>
                </a:cubicBezTo>
                <a:cubicBezTo>
                  <a:pt x="6608" y="5510"/>
                  <a:pt x="6614" y="5497"/>
                  <a:pt x="6614" y="5472"/>
                </a:cubicBezTo>
                <a:cubicBezTo>
                  <a:pt x="6611" y="5471"/>
                  <a:pt x="6608" y="5471"/>
                  <a:pt x="6606" y="5471"/>
                </a:cubicBezTo>
                <a:close/>
                <a:moveTo>
                  <a:pt x="1415" y="5466"/>
                </a:moveTo>
                <a:cubicBezTo>
                  <a:pt x="1357" y="5478"/>
                  <a:pt x="1338" y="5530"/>
                  <a:pt x="1299" y="5555"/>
                </a:cubicBezTo>
                <a:cubicBezTo>
                  <a:pt x="1344" y="5530"/>
                  <a:pt x="1395" y="5510"/>
                  <a:pt x="1415" y="5466"/>
                </a:cubicBezTo>
                <a:close/>
                <a:moveTo>
                  <a:pt x="5801" y="5452"/>
                </a:moveTo>
                <a:cubicBezTo>
                  <a:pt x="5807" y="5472"/>
                  <a:pt x="5807" y="5466"/>
                  <a:pt x="5801" y="5484"/>
                </a:cubicBezTo>
                <a:cubicBezTo>
                  <a:pt x="5827" y="5484"/>
                  <a:pt x="5827" y="5452"/>
                  <a:pt x="5801" y="5452"/>
                </a:cubicBezTo>
                <a:close/>
                <a:moveTo>
                  <a:pt x="7545" y="5446"/>
                </a:moveTo>
                <a:cubicBezTo>
                  <a:pt x="7519" y="5446"/>
                  <a:pt x="7506" y="5460"/>
                  <a:pt x="7493" y="5471"/>
                </a:cubicBezTo>
                <a:cubicBezTo>
                  <a:pt x="7512" y="5465"/>
                  <a:pt x="7545" y="5471"/>
                  <a:pt x="7545" y="5446"/>
                </a:cubicBezTo>
                <a:close/>
                <a:moveTo>
                  <a:pt x="5994" y="5440"/>
                </a:moveTo>
                <a:cubicBezTo>
                  <a:pt x="5962" y="5446"/>
                  <a:pt x="5949" y="5472"/>
                  <a:pt x="5968" y="5497"/>
                </a:cubicBezTo>
                <a:cubicBezTo>
                  <a:pt x="5994" y="5497"/>
                  <a:pt x="6007" y="5491"/>
                  <a:pt x="6001" y="5466"/>
                </a:cubicBezTo>
                <a:cubicBezTo>
                  <a:pt x="5968" y="5472"/>
                  <a:pt x="6008" y="5460"/>
                  <a:pt x="5994" y="5440"/>
                </a:cubicBezTo>
                <a:close/>
                <a:moveTo>
                  <a:pt x="1180" y="5434"/>
                </a:moveTo>
                <a:cubicBezTo>
                  <a:pt x="1201" y="5433"/>
                  <a:pt x="1218" y="5452"/>
                  <a:pt x="1228" y="5466"/>
                </a:cubicBezTo>
                <a:cubicBezTo>
                  <a:pt x="1196" y="5478"/>
                  <a:pt x="1183" y="5485"/>
                  <a:pt x="1151" y="5485"/>
                </a:cubicBezTo>
                <a:cubicBezTo>
                  <a:pt x="1143" y="5497"/>
                  <a:pt x="1163" y="5460"/>
                  <a:pt x="1157" y="5441"/>
                </a:cubicBezTo>
                <a:cubicBezTo>
                  <a:pt x="1165" y="5436"/>
                  <a:pt x="1173" y="5434"/>
                  <a:pt x="1180" y="5434"/>
                </a:cubicBezTo>
                <a:close/>
                <a:moveTo>
                  <a:pt x="718" y="5421"/>
                </a:moveTo>
                <a:cubicBezTo>
                  <a:pt x="730" y="5433"/>
                  <a:pt x="698" y="5460"/>
                  <a:pt x="679" y="5452"/>
                </a:cubicBezTo>
                <a:cubicBezTo>
                  <a:pt x="692" y="5440"/>
                  <a:pt x="698" y="5427"/>
                  <a:pt x="718" y="5421"/>
                </a:cubicBezTo>
                <a:close/>
                <a:moveTo>
                  <a:pt x="6251" y="5420"/>
                </a:moveTo>
                <a:cubicBezTo>
                  <a:pt x="6258" y="5419"/>
                  <a:pt x="6254" y="5433"/>
                  <a:pt x="6265" y="5433"/>
                </a:cubicBezTo>
                <a:cubicBezTo>
                  <a:pt x="6259" y="5452"/>
                  <a:pt x="6233" y="5446"/>
                  <a:pt x="6227" y="5459"/>
                </a:cubicBezTo>
                <a:cubicBezTo>
                  <a:pt x="6220" y="5459"/>
                  <a:pt x="6214" y="5446"/>
                  <a:pt x="6214" y="5433"/>
                </a:cubicBezTo>
                <a:cubicBezTo>
                  <a:pt x="6234" y="5427"/>
                  <a:pt x="6253" y="5452"/>
                  <a:pt x="6246" y="5421"/>
                </a:cubicBezTo>
                <a:cubicBezTo>
                  <a:pt x="6248" y="5420"/>
                  <a:pt x="6249" y="5420"/>
                  <a:pt x="6251" y="5420"/>
                </a:cubicBezTo>
                <a:close/>
                <a:moveTo>
                  <a:pt x="7151" y="5415"/>
                </a:moveTo>
                <a:cubicBezTo>
                  <a:pt x="7125" y="5428"/>
                  <a:pt x="7132" y="5441"/>
                  <a:pt x="7119" y="5453"/>
                </a:cubicBezTo>
                <a:cubicBezTo>
                  <a:pt x="7119" y="5427"/>
                  <a:pt x="7073" y="5466"/>
                  <a:pt x="7093" y="5472"/>
                </a:cubicBezTo>
                <a:cubicBezTo>
                  <a:pt x="7100" y="5466"/>
                  <a:pt x="7106" y="5460"/>
                  <a:pt x="7113" y="5453"/>
                </a:cubicBezTo>
                <a:cubicBezTo>
                  <a:pt x="7106" y="5472"/>
                  <a:pt x="7100" y="5485"/>
                  <a:pt x="7080" y="5485"/>
                </a:cubicBezTo>
                <a:cubicBezTo>
                  <a:pt x="7080" y="5460"/>
                  <a:pt x="7061" y="5491"/>
                  <a:pt x="7048" y="5472"/>
                </a:cubicBezTo>
                <a:cubicBezTo>
                  <a:pt x="7042" y="5491"/>
                  <a:pt x="7054" y="5485"/>
                  <a:pt x="7054" y="5504"/>
                </a:cubicBezTo>
                <a:cubicBezTo>
                  <a:pt x="7079" y="5510"/>
                  <a:pt x="7106" y="5510"/>
                  <a:pt x="7092" y="5543"/>
                </a:cubicBezTo>
                <a:cubicBezTo>
                  <a:pt x="7124" y="5523"/>
                  <a:pt x="7138" y="5530"/>
                  <a:pt x="7183" y="5498"/>
                </a:cubicBezTo>
                <a:cubicBezTo>
                  <a:pt x="7183" y="5478"/>
                  <a:pt x="7170" y="5472"/>
                  <a:pt x="7177" y="5453"/>
                </a:cubicBezTo>
                <a:cubicBezTo>
                  <a:pt x="7158" y="5453"/>
                  <a:pt x="7132" y="5472"/>
                  <a:pt x="7125" y="5453"/>
                </a:cubicBezTo>
                <a:cubicBezTo>
                  <a:pt x="7139" y="5440"/>
                  <a:pt x="7171" y="5433"/>
                  <a:pt x="7151" y="5415"/>
                </a:cubicBezTo>
                <a:close/>
                <a:moveTo>
                  <a:pt x="6764" y="5408"/>
                </a:moveTo>
                <a:cubicBezTo>
                  <a:pt x="6744" y="5434"/>
                  <a:pt x="6744" y="5441"/>
                  <a:pt x="6731" y="5466"/>
                </a:cubicBezTo>
                <a:cubicBezTo>
                  <a:pt x="6756" y="5466"/>
                  <a:pt x="6756" y="5478"/>
                  <a:pt x="6776" y="5478"/>
                </a:cubicBezTo>
                <a:cubicBezTo>
                  <a:pt x="6770" y="5447"/>
                  <a:pt x="6770" y="5421"/>
                  <a:pt x="6764" y="5408"/>
                </a:cubicBezTo>
                <a:close/>
                <a:moveTo>
                  <a:pt x="7182" y="5374"/>
                </a:moveTo>
                <a:cubicBezTo>
                  <a:pt x="7186" y="5374"/>
                  <a:pt x="7191" y="5375"/>
                  <a:pt x="7195" y="5377"/>
                </a:cubicBezTo>
                <a:cubicBezTo>
                  <a:pt x="7175" y="5383"/>
                  <a:pt x="7175" y="5409"/>
                  <a:pt x="7162" y="5422"/>
                </a:cubicBezTo>
                <a:cubicBezTo>
                  <a:pt x="7162" y="5434"/>
                  <a:pt x="7176" y="5441"/>
                  <a:pt x="7182" y="5453"/>
                </a:cubicBezTo>
                <a:cubicBezTo>
                  <a:pt x="7188" y="5447"/>
                  <a:pt x="7202" y="5447"/>
                  <a:pt x="7214" y="5453"/>
                </a:cubicBezTo>
                <a:cubicBezTo>
                  <a:pt x="7214" y="5460"/>
                  <a:pt x="7221" y="5466"/>
                  <a:pt x="7221" y="5472"/>
                </a:cubicBezTo>
                <a:cubicBezTo>
                  <a:pt x="7201" y="5478"/>
                  <a:pt x="7207" y="5466"/>
                  <a:pt x="7195" y="5460"/>
                </a:cubicBezTo>
                <a:cubicBezTo>
                  <a:pt x="7202" y="5504"/>
                  <a:pt x="7227" y="5472"/>
                  <a:pt x="7253" y="5472"/>
                </a:cubicBezTo>
                <a:cubicBezTo>
                  <a:pt x="7247" y="5485"/>
                  <a:pt x="7234" y="5478"/>
                  <a:pt x="7241" y="5497"/>
                </a:cubicBezTo>
                <a:cubicBezTo>
                  <a:pt x="7267" y="5517"/>
                  <a:pt x="7292" y="5485"/>
                  <a:pt x="7312" y="5478"/>
                </a:cubicBezTo>
                <a:cubicBezTo>
                  <a:pt x="7299" y="5497"/>
                  <a:pt x="7331" y="5497"/>
                  <a:pt x="7331" y="5485"/>
                </a:cubicBezTo>
                <a:cubicBezTo>
                  <a:pt x="7344" y="5491"/>
                  <a:pt x="7319" y="5497"/>
                  <a:pt x="7331" y="5516"/>
                </a:cubicBezTo>
                <a:cubicBezTo>
                  <a:pt x="7189" y="5574"/>
                  <a:pt x="7067" y="5658"/>
                  <a:pt x="6957" y="5753"/>
                </a:cubicBezTo>
                <a:cubicBezTo>
                  <a:pt x="6963" y="5760"/>
                  <a:pt x="6963" y="5766"/>
                  <a:pt x="6963" y="5785"/>
                </a:cubicBezTo>
                <a:cubicBezTo>
                  <a:pt x="6982" y="5785"/>
                  <a:pt x="6989" y="5753"/>
                  <a:pt x="7002" y="5772"/>
                </a:cubicBezTo>
                <a:cubicBezTo>
                  <a:pt x="7027" y="5741"/>
                  <a:pt x="7047" y="5721"/>
                  <a:pt x="7053" y="5689"/>
                </a:cubicBezTo>
                <a:cubicBezTo>
                  <a:pt x="7067" y="5689"/>
                  <a:pt x="7060" y="5715"/>
                  <a:pt x="7079" y="5708"/>
                </a:cubicBezTo>
                <a:cubicBezTo>
                  <a:pt x="7073" y="5721"/>
                  <a:pt x="7086" y="5727"/>
                  <a:pt x="7086" y="5740"/>
                </a:cubicBezTo>
                <a:cubicBezTo>
                  <a:pt x="7060" y="5746"/>
                  <a:pt x="7079" y="5752"/>
                  <a:pt x="7066" y="5771"/>
                </a:cubicBezTo>
                <a:cubicBezTo>
                  <a:pt x="7086" y="5771"/>
                  <a:pt x="7073" y="5797"/>
                  <a:pt x="7086" y="5790"/>
                </a:cubicBezTo>
                <a:cubicBezTo>
                  <a:pt x="7086" y="5848"/>
                  <a:pt x="6982" y="5868"/>
                  <a:pt x="6950" y="5899"/>
                </a:cubicBezTo>
                <a:cubicBezTo>
                  <a:pt x="6924" y="5874"/>
                  <a:pt x="6989" y="5849"/>
                  <a:pt x="6989" y="5810"/>
                </a:cubicBezTo>
                <a:cubicBezTo>
                  <a:pt x="6944" y="5772"/>
                  <a:pt x="6885" y="5881"/>
                  <a:pt x="6911" y="5913"/>
                </a:cubicBezTo>
                <a:cubicBezTo>
                  <a:pt x="6911" y="5933"/>
                  <a:pt x="6899" y="5939"/>
                  <a:pt x="6899" y="5958"/>
                </a:cubicBezTo>
                <a:cubicBezTo>
                  <a:pt x="6886" y="5951"/>
                  <a:pt x="6866" y="5939"/>
                  <a:pt x="6860" y="5958"/>
                </a:cubicBezTo>
                <a:cubicBezTo>
                  <a:pt x="6860" y="5945"/>
                  <a:pt x="6860" y="5926"/>
                  <a:pt x="6834" y="5926"/>
                </a:cubicBezTo>
                <a:cubicBezTo>
                  <a:pt x="6821" y="5939"/>
                  <a:pt x="6809" y="5951"/>
                  <a:pt x="6789" y="5958"/>
                </a:cubicBezTo>
                <a:cubicBezTo>
                  <a:pt x="6776" y="5894"/>
                  <a:pt x="6841" y="5887"/>
                  <a:pt x="6873" y="5844"/>
                </a:cubicBezTo>
                <a:cubicBezTo>
                  <a:pt x="6867" y="5818"/>
                  <a:pt x="6854" y="5793"/>
                  <a:pt x="6822" y="5793"/>
                </a:cubicBezTo>
                <a:cubicBezTo>
                  <a:pt x="6835" y="5774"/>
                  <a:pt x="6835" y="5748"/>
                  <a:pt x="6854" y="5735"/>
                </a:cubicBezTo>
                <a:cubicBezTo>
                  <a:pt x="6854" y="5722"/>
                  <a:pt x="6835" y="5735"/>
                  <a:pt x="6835" y="5722"/>
                </a:cubicBezTo>
                <a:cubicBezTo>
                  <a:pt x="6835" y="5696"/>
                  <a:pt x="6866" y="5696"/>
                  <a:pt x="6886" y="5684"/>
                </a:cubicBezTo>
                <a:cubicBezTo>
                  <a:pt x="6892" y="5651"/>
                  <a:pt x="6867" y="5651"/>
                  <a:pt x="6880" y="5626"/>
                </a:cubicBezTo>
                <a:cubicBezTo>
                  <a:pt x="6886" y="5640"/>
                  <a:pt x="6892" y="5652"/>
                  <a:pt x="6892" y="5671"/>
                </a:cubicBezTo>
                <a:cubicBezTo>
                  <a:pt x="6944" y="5671"/>
                  <a:pt x="6989" y="5595"/>
                  <a:pt x="6970" y="5556"/>
                </a:cubicBezTo>
                <a:cubicBezTo>
                  <a:pt x="6970" y="5550"/>
                  <a:pt x="6982" y="5556"/>
                  <a:pt x="6982" y="5543"/>
                </a:cubicBezTo>
                <a:cubicBezTo>
                  <a:pt x="7002" y="5556"/>
                  <a:pt x="7008" y="5576"/>
                  <a:pt x="7002" y="5601"/>
                </a:cubicBezTo>
                <a:cubicBezTo>
                  <a:pt x="7034" y="5601"/>
                  <a:pt x="7053" y="5581"/>
                  <a:pt x="7073" y="5556"/>
                </a:cubicBezTo>
                <a:cubicBezTo>
                  <a:pt x="7073" y="5543"/>
                  <a:pt x="7060" y="5524"/>
                  <a:pt x="7053" y="5543"/>
                </a:cubicBezTo>
                <a:cubicBezTo>
                  <a:pt x="7047" y="5531"/>
                  <a:pt x="7053" y="5518"/>
                  <a:pt x="7021" y="5531"/>
                </a:cubicBezTo>
                <a:cubicBezTo>
                  <a:pt x="7021" y="5505"/>
                  <a:pt x="7027" y="5479"/>
                  <a:pt x="7001" y="5492"/>
                </a:cubicBezTo>
                <a:cubicBezTo>
                  <a:pt x="7014" y="5441"/>
                  <a:pt x="7059" y="5453"/>
                  <a:pt x="7085" y="5434"/>
                </a:cubicBezTo>
                <a:cubicBezTo>
                  <a:pt x="7091" y="5415"/>
                  <a:pt x="7072" y="5415"/>
                  <a:pt x="7079" y="5396"/>
                </a:cubicBezTo>
                <a:cubicBezTo>
                  <a:pt x="7108" y="5436"/>
                  <a:pt x="7143" y="5372"/>
                  <a:pt x="7182" y="5374"/>
                </a:cubicBezTo>
                <a:close/>
                <a:moveTo>
                  <a:pt x="7215" y="5363"/>
                </a:moveTo>
                <a:cubicBezTo>
                  <a:pt x="7215" y="5363"/>
                  <a:pt x="7215" y="5363"/>
                  <a:pt x="7222" y="5363"/>
                </a:cubicBezTo>
                <a:cubicBezTo>
                  <a:pt x="7215" y="5363"/>
                  <a:pt x="7215" y="5370"/>
                  <a:pt x="7215" y="5376"/>
                </a:cubicBezTo>
                <a:lnTo>
                  <a:pt x="7215" y="5363"/>
                </a:lnTo>
                <a:close/>
                <a:moveTo>
                  <a:pt x="6840" y="5363"/>
                </a:moveTo>
                <a:cubicBezTo>
                  <a:pt x="6840" y="5376"/>
                  <a:pt x="6801" y="5376"/>
                  <a:pt x="6828" y="5388"/>
                </a:cubicBezTo>
                <a:cubicBezTo>
                  <a:pt x="6834" y="5388"/>
                  <a:pt x="6866" y="5363"/>
                  <a:pt x="6840" y="5363"/>
                </a:cubicBezTo>
                <a:close/>
                <a:moveTo>
                  <a:pt x="963" y="5357"/>
                </a:moveTo>
                <a:cubicBezTo>
                  <a:pt x="937" y="5396"/>
                  <a:pt x="873" y="5402"/>
                  <a:pt x="839" y="5440"/>
                </a:cubicBezTo>
                <a:cubicBezTo>
                  <a:pt x="839" y="5452"/>
                  <a:pt x="853" y="5452"/>
                  <a:pt x="859" y="5452"/>
                </a:cubicBezTo>
                <a:cubicBezTo>
                  <a:pt x="788" y="5523"/>
                  <a:pt x="678" y="5529"/>
                  <a:pt x="601" y="5593"/>
                </a:cubicBezTo>
                <a:cubicBezTo>
                  <a:pt x="665" y="5536"/>
                  <a:pt x="736" y="5491"/>
                  <a:pt x="794" y="5433"/>
                </a:cubicBezTo>
                <a:cubicBezTo>
                  <a:pt x="807" y="5433"/>
                  <a:pt x="813" y="5440"/>
                  <a:pt x="833" y="5440"/>
                </a:cubicBezTo>
                <a:cubicBezTo>
                  <a:pt x="853" y="5396"/>
                  <a:pt x="918" y="5357"/>
                  <a:pt x="963" y="5357"/>
                </a:cubicBezTo>
                <a:close/>
                <a:moveTo>
                  <a:pt x="1565" y="5344"/>
                </a:moveTo>
                <a:cubicBezTo>
                  <a:pt x="1510" y="5343"/>
                  <a:pt x="1497" y="5379"/>
                  <a:pt x="1473" y="5408"/>
                </a:cubicBezTo>
                <a:cubicBezTo>
                  <a:pt x="1492" y="5427"/>
                  <a:pt x="1518" y="5408"/>
                  <a:pt x="1538" y="5402"/>
                </a:cubicBezTo>
                <a:cubicBezTo>
                  <a:pt x="1531" y="5370"/>
                  <a:pt x="1564" y="5363"/>
                  <a:pt x="1576" y="5344"/>
                </a:cubicBezTo>
                <a:cubicBezTo>
                  <a:pt x="1572" y="5344"/>
                  <a:pt x="1568" y="5344"/>
                  <a:pt x="1565" y="5344"/>
                </a:cubicBezTo>
                <a:close/>
                <a:moveTo>
                  <a:pt x="5802" y="5342"/>
                </a:moveTo>
                <a:cubicBezTo>
                  <a:pt x="5793" y="5341"/>
                  <a:pt x="5791" y="5355"/>
                  <a:pt x="5780" y="5350"/>
                </a:cubicBezTo>
                <a:cubicBezTo>
                  <a:pt x="5780" y="5376"/>
                  <a:pt x="5768" y="5382"/>
                  <a:pt x="5774" y="5401"/>
                </a:cubicBezTo>
                <a:cubicBezTo>
                  <a:pt x="5755" y="5401"/>
                  <a:pt x="5742" y="5414"/>
                  <a:pt x="5729" y="5426"/>
                </a:cubicBezTo>
                <a:cubicBezTo>
                  <a:pt x="5729" y="5414"/>
                  <a:pt x="5749" y="5407"/>
                  <a:pt x="5723" y="5407"/>
                </a:cubicBezTo>
                <a:cubicBezTo>
                  <a:pt x="5710" y="5421"/>
                  <a:pt x="5749" y="5446"/>
                  <a:pt x="5716" y="5452"/>
                </a:cubicBezTo>
                <a:cubicBezTo>
                  <a:pt x="5730" y="5452"/>
                  <a:pt x="5724" y="5472"/>
                  <a:pt x="5735" y="5471"/>
                </a:cubicBezTo>
                <a:cubicBezTo>
                  <a:pt x="5742" y="5433"/>
                  <a:pt x="5794" y="5439"/>
                  <a:pt x="5806" y="5407"/>
                </a:cubicBezTo>
                <a:cubicBezTo>
                  <a:pt x="5806" y="5375"/>
                  <a:pt x="5800" y="5369"/>
                  <a:pt x="5806" y="5343"/>
                </a:cubicBezTo>
                <a:cubicBezTo>
                  <a:pt x="5805" y="5343"/>
                  <a:pt x="5803" y="5342"/>
                  <a:pt x="5802" y="5342"/>
                </a:cubicBezTo>
                <a:close/>
                <a:moveTo>
                  <a:pt x="1079" y="5325"/>
                </a:moveTo>
                <a:cubicBezTo>
                  <a:pt x="1098" y="5338"/>
                  <a:pt x="1060" y="5338"/>
                  <a:pt x="1067" y="5357"/>
                </a:cubicBezTo>
                <a:cubicBezTo>
                  <a:pt x="1054" y="5344"/>
                  <a:pt x="1054" y="5357"/>
                  <a:pt x="1034" y="5357"/>
                </a:cubicBezTo>
                <a:cubicBezTo>
                  <a:pt x="1034" y="5332"/>
                  <a:pt x="1079" y="5351"/>
                  <a:pt x="1079" y="5325"/>
                </a:cubicBezTo>
                <a:close/>
                <a:moveTo>
                  <a:pt x="5826" y="5313"/>
                </a:moveTo>
                <a:cubicBezTo>
                  <a:pt x="5826" y="5319"/>
                  <a:pt x="5820" y="5325"/>
                  <a:pt x="5820" y="5332"/>
                </a:cubicBezTo>
                <a:cubicBezTo>
                  <a:pt x="5840" y="5332"/>
                  <a:pt x="5852" y="5332"/>
                  <a:pt x="5852" y="5313"/>
                </a:cubicBezTo>
                <a:cubicBezTo>
                  <a:pt x="5852" y="5313"/>
                  <a:pt x="5852" y="5313"/>
                  <a:pt x="5826" y="5313"/>
                </a:cubicBezTo>
                <a:close/>
                <a:moveTo>
                  <a:pt x="7829" y="5306"/>
                </a:moveTo>
                <a:cubicBezTo>
                  <a:pt x="7796" y="5312"/>
                  <a:pt x="7790" y="5338"/>
                  <a:pt x="7764" y="5351"/>
                </a:cubicBezTo>
                <a:cubicBezTo>
                  <a:pt x="7796" y="5351"/>
                  <a:pt x="7809" y="5325"/>
                  <a:pt x="7829" y="5306"/>
                </a:cubicBezTo>
                <a:close/>
                <a:moveTo>
                  <a:pt x="6582" y="5300"/>
                </a:moveTo>
                <a:cubicBezTo>
                  <a:pt x="6582" y="5313"/>
                  <a:pt x="6556" y="5332"/>
                  <a:pt x="6582" y="5325"/>
                </a:cubicBezTo>
                <a:cubicBezTo>
                  <a:pt x="6569" y="5363"/>
                  <a:pt x="6537" y="5325"/>
                  <a:pt x="6537" y="5357"/>
                </a:cubicBezTo>
                <a:cubicBezTo>
                  <a:pt x="6518" y="5325"/>
                  <a:pt x="6563" y="5312"/>
                  <a:pt x="6582" y="5300"/>
                </a:cubicBezTo>
                <a:close/>
                <a:moveTo>
                  <a:pt x="852" y="5286"/>
                </a:moveTo>
                <a:cubicBezTo>
                  <a:pt x="864" y="5286"/>
                  <a:pt x="861" y="5304"/>
                  <a:pt x="878" y="5293"/>
                </a:cubicBezTo>
                <a:cubicBezTo>
                  <a:pt x="878" y="5306"/>
                  <a:pt x="865" y="5299"/>
                  <a:pt x="865" y="5299"/>
                </a:cubicBezTo>
                <a:cubicBezTo>
                  <a:pt x="833" y="5357"/>
                  <a:pt x="840" y="5351"/>
                  <a:pt x="782" y="5363"/>
                </a:cubicBezTo>
                <a:cubicBezTo>
                  <a:pt x="757" y="5370"/>
                  <a:pt x="730" y="5382"/>
                  <a:pt x="698" y="5395"/>
                </a:cubicBezTo>
                <a:cubicBezTo>
                  <a:pt x="705" y="5376"/>
                  <a:pt x="730" y="5357"/>
                  <a:pt x="757" y="5370"/>
                </a:cubicBezTo>
                <a:cubicBezTo>
                  <a:pt x="782" y="5332"/>
                  <a:pt x="814" y="5306"/>
                  <a:pt x="846" y="5287"/>
                </a:cubicBezTo>
                <a:cubicBezTo>
                  <a:pt x="848" y="5286"/>
                  <a:pt x="850" y="5286"/>
                  <a:pt x="852" y="5286"/>
                </a:cubicBezTo>
                <a:close/>
                <a:moveTo>
                  <a:pt x="7079" y="5280"/>
                </a:moveTo>
                <a:cubicBezTo>
                  <a:pt x="7093" y="5280"/>
                  <a:pt x="7079" y="5299"/>
                  <a:pt x="7079" y="5299"/>
                </a:cubicBezTo>
                <a:cubicBezTo>
                  <a:pt x="7066" y="5306"/>
                  <a:pt x="7066" y="5299"/>
                  <a:pt x="7053" y="5293"/>
                </a:cubicBezTo>
                <a:cubicBezTo>
                  <a:pt x="7060" y="5287"/>
                  <a:pt x="7073" y="5293"/>
                  <a:pt x="7079" y="5287"/>
                </a:cubicBezTo>
                <a:cubicBezTo>
                  <a:pt x="7079" y="5287"/>
                  <a:pt x="7079" y="5287"/>
                  <a:pt x="7079" y="5280"/>
                </a:cubicBezTo>
                <a:close/>
                <a:moveTo>
                  <a:pt x="6549" y="5274"/>
                </a:moveTo>
                <a:cubicBezTo>
                  <a:pt x="6553" y="5274"/>
                  <a:pt x="6558" y="5276"/>
                  <a:pt x="6563" y="5280"/>
                </a:cubicBezTo>
                <a:cubicBezTo>
                  <a:pt x="6563" y="5306"/>
                  <a:pt x="6543" y="5306"/>
                  <a:pt x="6524" y="5306"/>
                </a:cubicBezTo>
                <a:cubicBezTo>
                  <a:pt x="6524" y="5291"/>
                  <a:pt x="6535" y="5274"/>
                  <a:pt x="6549" y="5274"/>
                </a:cubicBezTo>
                <a:close/>
                <a:moveTo>
                  <a:pt x="7338" y="5268"/>
                </a:moveTo>
                <a:cubicBezTo>
                  <a:pt x="7338" y="5268"/>
                  <a:pt x="7338" y="5280"/>
                  <a:pt x="7351" y="5280"/>
                </a:cubicBezTo>
                <a:cubicBezTo>
                  <a:pt x="7357" y="5299"/>
                  <a:pt x="7331" y="5293"/>
                  <a:pt x="7338" y="5312"/>
                </a:cubicBezTo>
                <a:cubicBezTo>
                  <a:pt x="7306" y="5287"/>
                  <a:pt x="7281" y="5344"/>
                  <a:pt x="7261" y="5363"/>
                </a:cubicBezTo>
                <a:cubicBezTo>
                  <a:pt x="7261" y="5363"/>
                  <a:pt x="7261" y="5363"/>
                  <a:pt x="7222" y="5363"/>
                </a:cubicBezTo>
                <a:cubicBezTo>
                  <a:pt x="7241" y="5325"/>
                  <a:pt x="7319" y="5313"/>
                  <a:pt x="7338" y="5268"/>
                </a:cubicBezTo>
                <a:close/>
                <a:moveTo>
                  <a:pt x="6401" y="5268"/>
                </a:moveTo>
                <a:cubicBezTo>
                  <a:pt x="6415" y="5268"/>
                  <a:pt x="6401" y="5293"/>
                  <a:pt x="6408" y="5299"/>
                </a:cubicBezTo>
                <a:cubicBezTo>
                  <a:pt x="6401" y="5299"/>
                  <a:pt x="6401" y="5287"/>
                  <a:pt x="6388" y="5287"/>
                </a:cubicBezTo>
                <a:cubicBezTo>
                  <a:pt x="6381" y="5274"/>
                  <a:pt x="6401" y="5280"/>
                  <a:pt x="6401" y="5268"/>
                </a:cubicBezTo>
                <a:close/>
                <a:moveTo>
                  <a:pt x="5994" y="5268"/>
                </a:moveTo>
                <a:cubicBezTo>
                  <a:pt x="6014" y="5280"/>
                  <a:pt x="5988" y="5312"/>
                  <a:pt x="5988" y="5325"/>
                </a:cubicBezTo>
                <a:cubicBezTo>
                  <a:pt x="5956" y="5313"/>
                  <a:pt x="5994" y="5287"/>
                  <a:pt x="5994" y="5268"/>
                </a:cubicBezTo>
                <a:close/>
                <a:moveTo>
                  <a:pt x="1564" y="5254"/>
                </a:moveTo>
                <a:cubicBezTo>
                  <a:pt x="1525" y="5268"/>
                  <a:pt x="1525" y="5325"/>
                  <a:pt x="1480" y="5331"/>
                </a:cubicBezTo>
                <a:cubicBezTo>
                  <a:pt x="1519" y="5350"/>
                  <a:pt x="1557" y="5299"/>
                  <a:pt x="1564" y="5254"/>
                </a:cubicBezTo>
                <a:close/>
                <a:moveTo>
                  <a:pt x="7467" y="5248"/>
                </a:moveTo>
                <a:cubicBezTo>
                  <a:pt x="7455" y="5254"/>
                  <a:pt x="7455" y="5280"/>
                  <a:pt x="7474" y="5280"/>
                </a:cubicBezTo>
                <a:cubicBezTo>
                  <a:pt x="7480" y="5267"/>
                  <a:pt x="7480" y="5248"/>
                  <a:pt x="7467" y="5248"/>
                </a:cubicBezTo>
                <a:close/>
                <a:moveTo>
                  <a:pt x="6705" y="5248"/>
                </a:moveTo>
                <a:cubicBezTo>
                  <a:pt x="6705" y="5254"/>
                  <a:pt x="6693" y="5280"/>
                  <a:pt x="6705" y="5280"/>
                </a:cubicBezTo>
                <a:cubicBezTo>
                  <a:pt x="6705" y="5267"/>
                  <a:pt x="6724" y="5267"/>
                  <a:pt x="6718" y="5254"/>
                </a:cubicBezTo>
                <a:cubicBezTo>
                  <a:pt x="6711" y="5254"/>
                  <a:pt x="6711" y="5248"/>
                  <a:pt x="6705" y="5248"/>
                </a:cubicBezTo>
                <a:close/>
                <a:moveTo>
                  <a:pt x="6892" y="5242"/>
                </a:moveTo>
                <a:cubicBezTo>
                  <a:pt x="6879" y="5242"/>
                  <a:pt x="6873" y="5249"/>
                  <a:pt x="6866" y="5261"/>
                </a:cubicBezTo>
                <a:cubicBezTo>
                  <a:pt x="6873" y="5261"/>
                  <a:pt x="6880" y="5261"/>
                  <a:pt x="6886" y="5268"/>
                </a:cubicBezTo>
                <a:cubicBezTo>
                  <a:pt x="6886" y="5261"/>
                  <a:pt x="6892" y="5254"/>
                  <a:pt x="6892" y="5242"/>
                </a:cubicBezTo>
                <a:close/>
                <a:moveTo>
                  <a:pt x="1518" y="5238"/>
                </a:moveTo>
                <a:cubicBezTo>
                  <a:pt x="1491" y="5239"/>
                  <a:pt x="1461" y="5253"/>
                  <a:pt x="1441" y="5268"/>
                </a:cubicBezTo>
                <a:cubicBezTo>
                  <a:pt x="1434" y="5287"/>
                  <a:pt x="1460" y="5274"/>
                  <a:pt x="1461" y="5287"/>
                </a:cubicBezTo>
                <a:cubicBezTo>
                  <a:pt x="1486" y="5281"/>
                  <a:pt x="1551" y="5268"/>
                  <a:pt x="1545" y="5242"/>
                </a:cubicBezTo>
                <a:cubicBezTo>
                  <a:pt x="1537" y="5239"/>
                  <a:pt x="1528" y="5238"/>
                  <a:pt x="1518" y="5238"/>
                </a:cubicBezTo>
                <a:close/>
                <a:moveTo>
                  <a:pt x="6220" y="5216"/>
                </a:moveTo>
                <a:cubicBezTo>
                  <a:pt x="6240" y="5223"/>
                  <a:pt x="6240" y="5235"/>
                  <a:pt x="6246" y="5249"/>
                </a:cubicBezTo>
                <a:cubicBezTo>
                  <a:pt x="6240" y="5255"/>
                  <a:pt x="6220" y="5255"/>
                  <a:pt x="6214" y="5268"/>
                </a:cubicBezTo>
                <a:cubicBezTo>
                  <a:pt x="6208" y="5261"/>
                  <a:pt x="6208" y="5242"/>
                  <a:pt x="6208" y="5229"/>
                </a:cubicBezTo>
                <a:cubicBezTo>
                  <a:pt x="6208" y="5223"/>
                  <a:pt x="6220" y="5229"/>
                  <a:pt x="6220" y="5216"/>
                </a:cubicBezTo>
                <a:close/>
                <a:moveTo>
                  <a:pt x="7177" y="5204"/>
                </a:moveTo>
                <a:cubicBezTo>
                  <a:pt x="7144" y="5204"/>
                  <a:pt x="7138" y="5223"/>
                  <a:pt x="7118" y="5230"/>
                </a:cubicBezTo>
                <a:cubicBezTo>
                  <a:pt x="7138" y="5223"/>
                  <a:pt x="7138" y="5242"/>
                  <a:pt x="7151" y="5242"/>
                </a:cubicBezTo>
                <a:cubicBezTo>
                  <a:pt x="7151" y="5216"/>
                  <a:pt x="7177" y="5223"/>
                  <a:pt x="7177" y="5204"/>
                </a:cubicBezTo>
                <a:close/>
                <a:moveTo>
                  <a:pt x="6723" y="5196"/>
                </a:moveTo>
                <a:cubicBezTo>
                  <a:pt x="6701" y="5195"/>
                  <a:pt x="6679" y="5212"/>
                  <a:pt x="6679" y="5235"/>
                </a:cubicBezTo>
                <a:cubicBezTo>
                  <a:pt x="6718" y="5242"/>
                  <a:pt x="6731" y="5223"/>
                  <a:pt x="6744" y="5204"/>
                </a:cubicBezTo>
                <a:cubicBezTo>
                  <a:pt x="6737" y="5199"/>
                  <a:pt x="6730" y="5196"/>
                  <a:pt x="6723" y="5196"/>
                </a:cubicBezTo>
                <a:close/>
                <a:moveTo>
                  <a:pt x="1251" y="5189"/>
                </a:moveTo>
                <a:cubicBezTo>
                  <a:pt x="1246" y="5189"/>
                  <a:pt x="1241" y="5192"/>
                  <a:pt x="1234" y="5204"/>
                </a:cubicBezTo>
                <a:cubicBezTo>
                  <a:pt x="1234" y="5204"/>
                  <a:pt x="1234" y="5204"/>
                  <a:pt x="1247" y="5204"/>
                </a:cubicBezTo>
                <a:cubicBezTo>
                  <a:pt x="1241" y="5229"/>
                  <a:pt x="1260" y="5223"/>
                  <a:pt x="1267" y="5235"/>
                </a:cubicBezTo>
                <a:cubicBezTo>
                  <a:pt x="1279" y="5235"/>
                  <a:pt x="1286" y="5223"/>
                  <a:pt x="1293" y="5210"/>
                </a:cubicBezTo>
                <a:cubicBezTo>
                  <a:pt x="1273" y="5229"/>
                  <a:pt x="1265" y="5191"/>
                  <a:pt x="1251" y="5189"/>
                </a:cubicBezTo>
                <a:close/>
                <a:moveTo>
                  <a:pt x="1187" y="5159"/>
                </a:moveTo>
                <a:cubicBezTo>
                  <a:pt x="1147" y="5157"/>
                  <a:pt x="1112" y="5182"/>
                  <a:pt x="1086" y="5203"/>
                </a:cubicBezTo>
                <a:cubicBezTo>
                  <a:pt x="1098" y="5223"/>
                  <a:pt x="1086" y="5229"/>
                  <a:pt x="1092" y="5242"/>
                </a:cubicBezTo>
                <a:cubicBezTo>
                  <a:pt x="1125" y="5204"/>
                  <a:pt x="1170" y="5184"/>
                  <a:pt x="1215" y="5164"/>
                </a:cubicBezTo>
                <a:cubicBezTo>
                  <a:pt x="1206" y="5161"/>
                  <a:pt x="1196" y="5159"/>
                  <a:pt x="1187" y="5159"/>
                </a:cubicBezTo>
                <a:close/>
                <a:moveTo>
                  <a:pt x="1105" y="5152"/>
                </a:moveTo>
                <a:cubicBezTo>
                  <a:pt x="1098" y="5159"/>
                  <a:pt x="1086" y="5165"/>
                  <a:pt x="1085" y="5178"/>
                </a:cubicBezTo>
                <a:cubicBezTo>
                  <a:pt x="1092" y="5178"/>
                  <a:pt x="1092" y="5184"/>
                  <a:pt x="1105" y="5184"/>
                </a:cubicBezTo>
                <a:cubicBezTo>
                  <a:pt x="1105" y="5178"/>
                  <a:pt x="1117" y="5152"/>
                  <a:pt x="1105" y="5152"/>
                </a:cubicBezTo>
                <a:close/>
                <a:moveTo>
                  <a:pt x="7500" y="5126"/>
                </a:moveTo>
                <a:cubicBezTo>
                  <a:pt x="7507" y="5133"/>
                  <a:pt x="7513" y="5133"/>
                  <a:pt x="7519" y="5133"/>
                </a:cubicBezTo>
                <a:cubicBezTo>
                  <a:pt x="7519" y="5152"/>
                  <a:pt x="7500" y="5152"/>
                  <a:pt x="7493" y="5171"/>
                </a:cubicBezTo>
                <a:cubicBezTo>
                  <a:pt x="7486" y="5171"/>
                  <a:pt x="7480" y="5165"/>
                  <a:pt x="7474" y="5165"/>
                </a:cubicBezTo>
                <a:cubicBezTo>
                  <a:pt x="7474" y="5146"/>
                  <a:pt x="7493" y="5146"/>
                  <a:pt x="7500" y="5126"/>
                </a:cubicBezTo>
                <a:close/>
                <a:moveTo>
                  <a:pt x="7305" y="5120"/>
                </a:moveTo>
                <a:cubicBezTo>
                  <a:pt x="7305" y="5126"/>
                  <a:pt x="7305" y="5133"/>
                  <a:pt x="7298" y="5133"/>
                </a:cubicBezTo>
                <a:cubicBezTo>
                  <a:pt x="7298" y="5133"/>
                  <a:pt x="7292" y="5126"/>
                  <a:pt x="7292" y="5133"/>
                </a:cubicBezTo>
                <a:cubicBezTo>
                  <a:pt x="7298" y="5133"/>
                  <a:pt x="7298" y="5145"/>
                  <a:pt x="7298" y="5152"/>
                </a:cubicBezTo>
                <a:cubicBezTo>
                  <a:pt x="7298" y="5152"/>
                  <a:pt x="7298" y="5152"/>
                  <a:pt x="7318" y="5152"/>
                </a:cubicBezTo>
                <a:cubicBezTo>
                  <a:pt x="7318" y="5145"/>
                  <a:pt x="7312" y="5139"/>
                  <a:pt x="7312" y="5133"/>
                </a:cubicBezTo>
                <a:cubicBezTo>
                  <a:pt x="7325" y="5139"/>
                  <a:pt x="7331" y="5133"/>
                  <a:pt x="7331" y="5120"/>
                </a:cubicBezTo>
                <a:lnTo>
                  <a:pt x="7305" y="5120"/>
                </a:lnTo>
                <a:close/>
                <a:moveTo>
                  <a:pt x="7699" y="5076"/>
                </a:moveTo>
                <a:cubicBezTo>
                  <a:pt x="7699" y="5076"/>
                  <a:pt x="7699" y="5082"/>
                  <a:pt x="7693" y="5082"/>
                </a:cubicBezTo>
                <a:cubicBezTo>
                  <a:pt x="7693" y="5076"/>
                  <a:pt x="7699" y="5076"/>
                  <a:pt x="7699" y="5076"/>
                </a:cubicBezTo>
                <a:close/>
                <a:moveTo>
                  <a:pt x="6426" y="5067"/>
                </a:moveTo>
                <a:cubicBezTo>
                  <a:pt x="6425" y="5067"/>
                  <a:pt x="6423" y="5067"/>
                  <a:pt x="6421" y="5069"/>
                </a:cubicBezTo>
                <a:cubicBezTo>
                  <a:pt x="6421" y="5069"/>
                  <a:pt x="6421" y="5069"/>
                  <a:pt x="6421" y="5082"/>
                </a:cubicBezTo>
                <a:cubicBezTo>
                  <a:pt x="6428" y="5095"/>
                  <a:pt x="6428" y="5082"/>
                  <a:pt x="6441" y="5082"/>
                </a:cubicBezTo>
                <a:cubicBezTo>
                  <a:pt x="6441" y="5082"/>
                  <a:pt x="6441" y="5082"/>
                  <a:pt x="6441" y="5069"/>
                </a:cubicBezTo>
                <a:cubicBezTo>
                  <a:pt x="6432" y="5069"/>
                  <a:pt x="6429" y="5067"/>
                  <a:pt x="6426" y="5067"/>
                </a:cubicBezTo>
                <a:close/>
                <a:moveTo>
                  <a:pt x="7881" y="5057"/>
                </a:moveTo>
                <a:cubicBezTo>
                  <a:pt x="7868" y="5082"/>
                  <a:pt x="7862" y="5089"/>
                  <a:pt x="7868" y="5121"/>
                </a:cubicBezTo>
                <a:cubicBezTo>
                  <a:pt x="7836" y="5121"/>
                  <a:pt x="7830" y="5146"/>
                  <a:pt x="7804" y="5152"/>
                </a:cubicBezTo>
                <a:cubicBezTo>
                  <a:pt x="7797" y="5146"/>
                  <a:pt x="7797" y="5127"/>
                  <a:pt x="7778" y="5127"/>
                </a:cubicBezTo>
                <a:cubicBezTo>
                  <a:pt x="7784" y="5140"/>
                  <a:pt x="7758" y="5153"/>
                  <a:pt x="7758" y="5178"/>
                </a:cubicBezTo>
                <a:cubicBezTo>
                  <a:pt x="7751" y="5172"/>
                  <a:pt x="7744" y="5172"/>
                  <a:pt x="7738" y="5172"/>
                </a:cubicBezTo>
                <a:cubicBezTo>
                  <a:pt x="7731" y="5147"/>
                  <a:pt x="7751" y="5178"/>
                  <a:pt x="7751" y="5153"/>
                </a:cubicBezTo>
                <a:cubicBezTo>
                  <a:pt x="7738" y="5140"/>
                  <a:pt x="7706" y="5166"/>
                  <a:pt x="7699" y="5178"/>
                </a:cubicBezTo>
                <a:cubicBezTo>
                  <a:pt x="7687" y="5165"/>
                  <a:pt x="7693" y="5159"/>
                  <a:pt x="7693" y="5133"/>
                </a:cubicBezTo>
                <a:cubicBezTo>
                  <a:pt x="7693" y="5133"/>
                  <a:pt x="7693" y="5140"/>
                  <a:pt x="7693" y="5146"/>
                </a:cubicBezTo>
                <a:cubicBezTo>
                  <a:pt x="7784" y="5140"/>
                  <a:pt x="7803" y="5076"/>
                  <a:pt x="7881" y="5057"/>
                </a:cubicBezTo>
                <a:close/>
                <a:moveTo>
                  <a:pt x="7716" y="5027"/>
                </a:moveTo>
                <a:cubicBezTo>
                  <a:pt x="7719" y="5026"/>
                  <a:pt x="7723" y="5028"/>
                  <a:pt x="7726" y="5031"/>
                </a:cubicBezTo>
                <a:cubicBezTo>
                  <a:pt x="7694" y="5037"/>
                  <a:pt x="7706" y="5063"/>
                  <a:pt x="7700" y="5076"/>
                </a:cubicBezTo>
                <a:cubicBezTo>
                  <a:pt x="7700" y="5069"/>
                  <a:pt x="7693" y="5069"/>
                  <a:pt x="7688" y="5062"/>
                </a:cubicBezTo>
                <a:cubicBezTo>
                  <a:pt x="7681" y="5056"/>
                  <a:pt x="7694" y="5050"/>
                  <a:pt x="7688" y="5043"/>
                </a:cubicBezTo>
                <a:cubicBezTo>
                  <a:pt x="7692" y="5039"/>
                  <a:pt x="7705" y="5027"/>
                  <a:pt x="7716" y="5027"/>
                </a:cubicBezTo>
                <a:close/>
                <a:moveTo>
                  <a:pt x="6014" y="5012"/>
                </a:moveTo>
                <a:cubicBezTo>
                  <a:pt x="5988" y="5018"/>
                  <a:pt x="5956" y="5018"/>
                  <a:pt x="5949" y="5043"/>
                </a:cubicBezTo>
                <a:cubicBezTo>
                  <a:pt x="5982" y="5043"/>
                  <a:pt x="6008" y="5037"/>
                  <a:pt x="6014" y="5012"/>
                </a:cubicBezTo>
                <a:close/>
                <a:moveTo>
                  <a:pt x="6589" y="5003"/>
                </a:moveTo>
                <a:cubicBezTo>
                  <a:pt x="6601" y="5003"/>
                  <a:pt x="6598" y="5017"/>
                  <a:pt x="6609" y="5017"/>
                </a:cubicBezTo>
                <a:cubicBezTo>
                  <a:pt x="6602" y="5031"/>
                  <a:pt x="6589" y="5037"/>
                  <a:pt x="6589" y="5056"/>
                </a:cubicBezTo>
                <a:cubicBezTo>
                  <a:pt x="6563" y="5043"/>
                  <a:pt x="6602" y="5031"/>
                  <a:pt x="6583" y="5005"/>
                </a:cubicBezTo>
                <a:cubicBezTo>
                  <a:pt x="6585" y="5004"/>
                  <a:pt x="6587" y="5004"/>
                  <a:pt x="6589" y="5003"/>
                </a:cubicBezTo>
                <a:close/>
                <a:moveTo>
                  <a:pt x="5337" y="4998"/>
                </a:moveTo>
                <a:cubicBezTo>
                  <a:pt x="5329" y="4998"/>
                  <a:pt x="5319" y="4999"/>
                  <a:pt x="5304" y="4999"/>
                </a:cubicBezTo>
                <a:cubicBezTo>
                  <a:pt x="5298" y="5019"/>
                  <a:pt x="5304" y="5032"/>
                  <a:pt x="5311" y="5044"/>
                </a:cubicBezTo>
                <a:cubicBezTo>
                  <a:pt x="5297" y="5044"/>
                  <a:pt x="5297" y="5057"/>
                  <a:pt x="5291" y="5057"/>
                </a:cubicBezTo>
                <a:cubicBezTo>
                  <a:pt x="5291" y="5044"/>
                  <a:pt x="5284" y="5038"/>
                  <a:pt x="5271" y="5038"/>
                </a:cubicBezTo>
                <a:cubicBezTo>
                  <a:pt x="5265" y="5057"/>
                  <a:pt x="5271" y="5063"/>
                  <a:pt x="5277" y="5069"/>
                </a:cubicBezTo>
                <a:cubicBezTo>
                  <a:pt x="5265" y="5082"/>
                  <a:pt x="5246" y="5082"/>
                  <a:pt x="5226" y="5095"/>
                </a:cubicBezTo>
                <a:cubicBezTo>
                  <a:pt x="5239" y="5121"/>
                  <a:pt x="5220" y="5127"/>
                  <a:pt x="5200" y="5133"/>
                </a:cubicBezTo>
                <a:cubicBezTo>
                  <a:pt x="5200" y="5153"/>
                  <a:pt x="5206" y="5153"/>
                  <a:pt x="5206" y="5172"/>
                </a:cubicBezTo>
                <a:cubicBezTo>
                  <a:pt x="5187" y="5172"/>
                  <a:pt x="5194" y="5191"/>
                  <a:pt x="5174" y="5191"/>
                </a:cubicBezTo>
                <a:cubicBezTo>
                  <a:pt x="5174" y="5185"/>
                  <a:pt x="5168" y="5185"/>
                  <a:pt x="5168" y="5191"/>
                </a:cubicBezTo>
                <a:cubicBezTo>
                  <a:pt x="5180" y="5197"/>
                  <a:pt x="5187" y="5204"/>
                  <a:pt x="5213" y="5204"/>
                </a:cubicBezTo>
                <a:cubicBezTo>
                  <a:pt x="5265" y="5146"/>
                  <a:pt x="5348" y="5127"/>
                  <a:pt x="5388" y="5056"/>
                </a:cubicBezTo>
                <a:cubicBezTo>
                  <a:pt x="5363" y="5056"/>
                  <a:pt x="5363" y="5088"/>
                  <a:pt x="5343" y="5095"/>
                </a:cubicBezTo>
                <a:cubicBezTo>
                  <a:pt x="5350" y="5076"/>
                  <a:pt x="5330" y="5082"/>
                  <a:pt x="5330" y="5069"/>
                </a:cubicBezTo>
                <a:cubicBezTo>
                  <a:pt x="5343" y="5051"/>
                  <a:pt x="5363" y="5037"/>
                  <a:pt x="5369" y="5012"/>
                </a:cubicBezTo>
                <a:cubicBezTo>
                  <a:pt x="5357" y="5000"/>
                  <a:pt x="5350" y="4998"/>
                  <a:pt x="5337" y="4998"/>
                </a:cubicBezTo>
                <a:close/>
                <a:moveTo>
                  <a:pt x="6705" y="4986"/>
                </a:moveTo>
                <a:cubicBezTo>
                  <a:pt x="6711" y="5000"/>
                  <a:pt x="6720" y="5001"/>
                  <a:pt x="6729" y="4995"/>
                </a:cubicBezTo>
                <a:lnTo>
                  <a:pt x="6730" y="4994"/>
                </a:lnTo>
                <a:lnTo>
                  <a:pt x="6729" y="4996"/>
                </a:lnTo>
                <a:cubicBezTo>
                  <a:pt x="6726" y="5003"/>
                  <a:pt x="6726" y="5012"/>
                  <a:pt x="6731" y="5024"/>
                </a:cubicBezTo>
                <a:cubicBezTo>
                  <a:pt x="6719" y="5024"/>
                  <a:pt x="6699" y="5017"/>
                  <a:pt x="6699" y="5036"/>
                </a:cubicBezTo>
                <a:cubicBezTo>
                  <a:pt x="6679" y="5036"/>
                  <a:pt x="6699" y="5005"/>
                  <a:pt x="6679" y="5017"/>
                </a:cubicBezTo>
                <a:cubicBezTo>
                  <a:pt x="6685" y="5005"/>
                  <a:pt x="6685" y="4986"/>
                  <a:pt x="6705" y="4986"/>
                </a:cubicBezTo>
                <a:close/>
                <a:moveTo>
                  <a:pt x="6740" y="4985"/>
                </a:moveTo>
                <a:lnTo>
                  <a:pt x="6739" y="4985"/>
                </a:lnTo>
                <a:cubicBezTo>
                  <a:pt x="6737" y="4988"/>
                  <a:pt x="6735" y="4990"/>
                  <a:pt x="6732" y="4992"/>
                </a:cubicBezTo>
                <a:lnTo>
                  <a:pt x="6730" y="4994"/>
                </a:lnTo>
                <a:lnTo>
                  <a:pt x="6731" y="4992"/>
                </a:lnTo>
                <a:cubicBezTo>
                  <a:pt x="6733" y="4990"/>
                  <a:pt x="6734" y="4988"/>
                  <a:pt x="6737" y="4987"/>
                </a:cubicBezTo>
                <a:lnTo>
                  <a:pt x="6740" y="4985"/>
                </a:lnTo>
                <a:close/>
                <a:moveTo>
                  <a:pt x="7267" y="4967"/>
                </a:moveTo>
                <a:cubicBezTo>
                  <a:pt x="7255" y="4967"/>
                  <a:pt x="7235" y="4967"/>
                  <a:pt x="7235" y="4986"/>
                </a:cubicBezTo>
                <a:cubicBezTo>
                  <a:pt x="7254" y="4986"/>
                  <a:pt x="7267" y="4979"/>
                  <a:pt x="7267" y="4967"/>
                </a:cubicBezTo>
                <a:close/>
                <a:moveTo>
                  <a:pt x="5762" y="4967"/>
                </a:moveTo>
                <a:cubicBezTo>
                  <a:pt x="5743" y="4967"/>
                  <a:pt x="5730" y="4979"/>
                  <a:pt x="5743" y="4992"/>
                </a:cubicBezTo>
                <a:cubicBezTo>
                  <a:pt x="5756" y="4992"/>
                  <a:pt x="5762" y="4986"/>
                  <a:pt x="5762" y="4967"/>
                </a:cubicBezTo>
                <a:close/>
                <a:moveTo>
                  <a:pt x="6776" y="4960"/>
                </a:moveTo>
                <a:cubicBezTo>
                  <a:pt x="6776" y="4966"/>
                  <a:pt x="6770" y="4972"/>
                  <a:pt x="6770" y="4979"/>
                </a:cubicBezTo>
                <a:cubicBezTo>
                  <a:pt x="6758" y="4979"/>
                  <a:pt x="6748" y="4981"/>
                  <a:pt x="6740" y="4985"/>
                </a:cubicBezTo>
                <a:lnTo>
                  <a:pt x="6740" y="4985"/>
                </a:lnTo>
                <a:lnTo>
                  <a:pt x="6742" y="4981"/>
                </a:lnTo>
                <a:cubicBezTo>
                  <a:pt x="6747" y="4974"/>
                  <a:pt x="6750" y="4966"/>
                  <a:pt x="6750" y="4961"/>
                </a:cubicBezTo>
                <a:cubicBezTo>
                  <a:pt x="6770" y="4967"/>
                  <a:pt x="6764" y="4967"/>
                  <a:pt x="6776" y="4960"/>
                </a:cubicBezTo>
                <a:close/>
                <a:moveTo>
                  <a:pt x="5749" y="4948"/>
                </a:moveTo>
                <a:cubicBezTo>
                  <a:pt x="5736" y="4948"/>
                  <a:pt x="5716" y="4948"/>
                  <a:pt x="5716" y="4967"/>
                </a:cubicBezTo>
                <a:cubicBezTo>
                  <a:pt x="5736" y="4967"/>
                  <a:pt x="5743" y="4961"/>
                  <a:pt x="5749" y="4948"/>
                </a:cubicBezTo>
                <a:close/>
                <a:moveTo>
                  <a:pt x="1099" y="4936"/>
                </a:moveTo>
                <a:cubicBezTo>
                  <a:pt x="1113" y="4935"/>
                  <a:pt x="1127" y="4938"/>
                  <a:pt x="1137" y="4942"/>
                </a:cubicBezTo>
                <a:cubicBezTo>
                  <a:pt x="1131" y="4961"/>
                  <a:pt x="1098" y="4961"/>
                  <a:pt x="1066" y="4954"/>
                </a:cubicBezTo>
                <a:cubicBezTo>
                  <a:pt x="1072" y="4942"/>
                  <a:pt x="1085" y="4937"/>
                  <a:pt x="1099" y="4936"/>
                </a:cubicBezTo>
                <a:close/>
                <a:moveTo>
                  <a:pt x="5788" y="4923"/>
                </a:moveTo>
                <a:cubicBezTo>
                  <a:pt x="5788" y="4929"/>
                  <a:pt x="5775" y="4929"/>
                  <a:pt x="5769" y="4929"/>
                </a:cubicBezTo>
                <a:cubicBezTo>
                  <a:pt x="5769" y="4942"/>
                  <a:pt x="5769" y="4954"/>
                  <a:pt x="5781" y="4954"/>
                </a:cubicBezTo>
                <a:cubicBezTo>
                  <a:pt x="5781" y="4935"/>
                  <a:pt x="5807" y="4929"/>
                  <a:pt x="5788" y="4923"/>
                </a:cubicBezTo>
                <a:close/>
                <a:moveTo>
                  <a:pt x="7706" y="4909"/>
                </a:moveTo>
                <a:cubicBezTo>
                  <a:pt x="7693" y="4916"/>
                  <a:pt x="7661" y="4909"/>
                  <a:pt x="7668" y="4934"/>
                </a:cubicBezTo>
                <a:cubicBezTo>
                  <a:pt x="7680" y="4947"/>
                  <a:pt x="7680" y="4928"/>
                  <a:pt x="7700" y="4934"/>
                </a:cubicBezTo>
                <a:cubicBezTo>
                  <a:pt x="7700" y="4922"/>
                  <a:pt x="7706" y="4916"/>
                  <a:pt x="7706" y="4909"/>
                </a:cubicBezTo>
                <a:close/>
                <a:moveTo>
                  <a:pt x="6272" y="4909"/>
                </a:moveTo>
                <a:cubicBezTo>
                  <a:pt x="6253" y="4909"/>
                  <a:pt x="6240" y="4909"/>
                  <a:pt x="6240" y="4922"/>
                </a:cubicBezTo>
                <a:cubicBezTo>
                  <a:pt x="6253" y="4922"/>
                  <a:pt x="6266" y="4928"/>
                  <a:pt x="6272" y="4909"/>
                </a:cubicBezTo>
                <a:close/>
                <a:moveTo>
                  <a:pt x="7079" y="4904"/>
                </a:moveTo>
                <a:cubicBezTo>
                  <a:pt x="7073" y="4923"/>
                  <a:pt x="7073" y="4936"/>
                  <a:pt x="7079" y="4955"/>
                </a:cubicBezTo>
                <a:cubicBezTo>
                  <a:pt x="7061" y="4955"/>
                  <a:pt x="7041" y="4961"/>
                  <a:pt x="7034" y="4974"/>
                </a:cubicBezTo>
                <a:cubicBezTo>
                  <a:pt x="7027" y="4993"/>
                  <a:pt x="7053" y="4980"/>
                  <a:pt x="7047" y="4999"/>
                </a:cubicBezTo>
                <a:cubicBezTo>
                  <a:pt x="7021" y="5006"/>
                  <a:pt x="7015" y="5024"/>
                  <a:pt x="6982" y="5024"/>
                </a:cubicBezTo>
                <a:cubicBezTo>
                  <a:pt x="6976" y="5037"/>
                  <a:pt x="7002" y="5050"/>
                  <a:pt x="6982" y="5050"/>
                </a:cubicBezTo>
                <a:cubicBezTo>
                  <a:pt x="6970" y="5037"/>
                  <a:pt x="6937" y="5043"/>
                  <a:pt x="6931" y="5056"/>
                </a:cubicBezTo>
                <a:cubicBezTo>
                  <a:pt x="6925" y="5088"/>
                  <a:pt x="6951" y="5088"/>
                  <a:pt x="6951" y="5114"/>
                </a:cubicBezTo>
                <a:cubicBezTo>
                  <a:pt x="6951" y="5146"/>
                  <a:pt x="6918" y="5146"/>
                  <a:pt x="6912" y="5173"/>
                </a:cubicBezTo>
                <a:cubicBezTo>
                  <a:pt x="6983" y="5167"/>
                  <a:pt x="7002" y="5103"/>
                  <a:pt x="7028" y="5051"/>
                </a:cubicBezTo>
                <a:cubicBezTo>
                  <a:pt x="7042" y="5058"/>
                  <a:pt x="7042" y="5070"/>
                  <a:pt x="7054" y="5070"/>
                </a:cubicBezTo>
                <a:cubicBezTo>
                  <a:pt x="7119" y="5051"/>
                  <a:pt x="7125" y="4980"/>
                  <a:pt x="7190" y="4955"/>
                </a:cubicBezTo>
                <a:cubicBezTo>
                  <a:pt x="7196" y="4935"/>
                  <a:pt x="7184" y="4923"/>
                  <a:pt x="7184" y="4904"/>
                </a:cubicBezTo>
                <a:cubicBezTo>
                  <a:pt x="7145" y="4910"/>
                  <a:pt x="7158" y="4916"/>
                  <a:pt x="7125" y="4904"/>
                </a:cubicBezTo>
                <a:cubicBezTo>
                  <a:pt x="7125" y="4923"/>
                  <a:pt x="7125" y="4949"/>
                  <a:pt x="7099" y="4949"/>
                </a:cubicBezTo>
                <a:cubicBezTo>
                  <a:pt x="7112" y="4935"/>
                  <a:pt x="7099" y="4923"/>
                  <a:pt x="7099" y="4904"/>
                </a:cubicBezTo>
                <a:cubicBezTo>
                  <a:pt x="7099" y="4904"/>
                  <a:pt x="7099" y="4904"/>
                  <a:pt x="7079" y="4904"/>
                </a:cubicBezTo>
                <a:close/>
                <a:moveTo>
                  <a:pt x="7506" y="4897"/>
                </a:moveTo>
                <a:cubicBezTo>
                  <a:pt x="7467" y="4897"/>
                  <a:pt x="7448" y="4942"/>
                  <a:pt x="7461" y="4967"/>
                </a:cubicBezTo>
                <a:cubicBezTo>
                  <a:pt x="7487" y="4961"/>
                  <a:pt x="7487" y="4922"/>
                  <a:pt x="7506" y="4897"/>
                </a:cubicBezTo>
                <a:close/>
                <a:moveTo>
                  <a:pt x="6873" y="4897"/>
                </a:moveTo>
                <a:cubicBezTo>
                  <a:pt x="6873" y="4897"/>
                  <a:pt x="6873" y="4897"/>
                  <a:pt x="6873" y="4922"/>
                </a:cubicBezTo>
                <a:cubicBezTo>
                  <a:pt x="6886" y="4922"/>
                  <a:pt x="6892" y="4922"/>
                  <a:pt x="6899" y="4916"/>
                </a:cubicBezTo>
                <a:cubicBezTo>
                  <a:pt x="6899" y="4903"/>
                  <a:pt x="6886" y="4897"/>
                  <a:pt x="6873" y="4897"/>
                </a:cubicBezTo>
                <a:close/>
                <a:moveTo>
                  <a:pt x="6059" y="4878"/>
                </a:moveTo>
                <a:cubicBezTo>
                  <a:pt x="6034" y="4884"/>
                  <a:pt x="6027" y="4897"/>
                  <a:pt x="6014" y="4909"/>
                </a:cubicBezTo>
                <a:cubicBezTo>
                  <a:pt x="6033" y="4916"/>
                  <a:pt x="6027" y="4954"/>
                  <a:pt x="6021" y="4967"/>
                </a:cubicBezTo>
                <a:cubicBezTo>
                  <a:pt x="6039" y="4979"/>
                  <a:pt x="6053" y="4954"/>
                  <a:pt x="6059" y="4968"/>
                </a:cubicBezTo>
                <a:cubicBezTo>
                  <a:pt x="6059" y="4987"/>
                  <a:pt x="6027" y="4980"/>
                  <a:pt x="6027" y="4999"/>
                </a:cubicBezTo>
                <a:cubicBezTo>
                  <a:pt x="6033" y="5006"/>
                  <a:pt x="6046" y="5012"/>
                  <a:pt x="6066" y="5012"/>
                </a:cubicBezTo>
                <a:cubicBezTo>
                  <a:pt x="6092" y="4987"/>
                  <a:pt x="6150" y="4993"/>
                  <a:pt x="6156" y="4942"/>
                </a:cubicBezTo>
                <a:cubicBezTo>
                  <a:pt x="6137" y="4923"/>
                  <a:pt x="6111" y="4942"/>
                  <a:pt x="6098" y="4954"/>
                </a:cubicBezTo>
                <a:cubicBezTo>
                  <a:pt x="6092" y="4928"/>
                  <a:pt x="6059" y="4922"/>
                  <a:pt x="6047" y="4903"/>
                </a:cubicBezTo>
                <a:cubicBezTo>
                  <a:pt x="6053" y="4903"/>
                  <a:pt x="6059" y="4897"/>
                  <a:pt x="6059" y="4878"/>
                </a:cubicBezTo>
                <a:close/>
                <a:moveTo>
                  <a:pt x="7294" y="4857"/>
                </a:moveTo>
                <a:cubicBezTo>
                  <a:pt x="7282" y="4856"/>
                  <a:pt x="7262" y="4871"/>
                  <a:pt x="7241" y="4871"/>
                </a:cubicBezTo>
                <a:cubicBezTo>
                  <a:pt x="7235" y="4884"/>
                  <a:pt x="7254" y="4884"/>
                  <a:pt x="7248" y="4897"/>
                </a:cubicBezTo>
                <a:cubicBezTo>
                  <a:pt x="7280" y="4890"/>
                  <a:pt x="7286" y="4884"/>
                  <a:pt x="7306" y="4884"/>
                </a:cubicBezTo>
                <a:cubicBezTo>
                  <a:pt x="7306" y="4865"/>
                  <a:pt x="7302" y="4858"/>
                  <a:pt x="7294" y="4857"/>
                </a:cubicBezTo>
                <a:close/>
                <a:moveTo>
                  <a:pt x="6847" y="4857"/>
                </a:moveTo>
                <a:cubicBezTo>
                  <a:pt x="6782" y="4889"/>
                  <a:pt x="6718" y="4934"/>
                  <a:pt x="6659" y="4979"/>
                </a:cubicBezTo>
                <a:cubicBezTo>
                  <a:pt x="6666" y="5004"/>
                  <a:pt x="6659" y="5036"/>
                  <a:pt x="6679" y="5049"/>
                </a:cubicBezTo>
                <a:cubicBezTo>
                  <a:pt x="6654" y="5049"/>
                  <a:pt x="6666" y="5062"/>
                  <a:pt x="6666" y="5074"/>
                </a:cubicBezTo>
                <a:cubicBezTo>
                  <a:pt x="6647" y="5087"/>
                  <a:pt x="6621" y="5081"/>
                  <a:pt x="6602" y="5093"/>
                </a:cubicBezTo>
                <a:cubicBezTo>
                  <a:pt x="6595" y="5106"/>
                  <a:pt x="6628" y="5112"/>
                  <a:pt x="6608" y="5118"/>
                </a:cubicBezTo>
                <a:cubicBezTo>
                  <a:pt x="6608" y="5118"/>
                  <a:pt x="6608" y="5118"/>
                  <a:pt x="6582" y="5118"/>
                </a:cubicBezTo>
                <a:cubicBezTo>
                  <a:pt x="6589" y="5099"/>
                  <a:pt x="6576" y="5093"/>
                  <a:pt x="6569" y="5087"/>
                </a:cubicBezTo>
                <a:cubicBezTo>
                  <a:pt x="6621" y="5074"/>
                  <a:pt x="6666" y="5023"/>
                  <a:pt x="6628" y="4972"/>
                </a:cubicBezTo>
                <a:cubicBezTo>
                  <a:pt x="6641" y="4972"/>
                  <a:pt x="6641" y="4984"/>
                  <a:pt x="6654" y="4978"/>
                </a:cubicBezTo>
                <a:cubicBezTo>
                  <a:pt x="6648" y="4952"/>
                  <a:pt x="6654" y="4958"/>
                  <a:pt x="6654" y="4933"/>
                </a:cubicBezTo>
                <a:cubicBezTo>
                  <a:pt x="6641" y="4933"/>
                  <a:pt x="6628" y="4933"/>
                  <a:pt x="6621" y="4927"/>
                </a:cubicBezTo>
                <a:cubicBezTo>
                  <a:pt x="6595" y="4940"/>
                  <a:pt x="6602" y="4984"/>
                  <a:pt x="6563" y="4972"/>
                </a:cubicBezTo>
                <a:cubicBezTo>
                  <a:pt x="6557" y="4998"/>
                  <a:pt x="6550" y="5023"/>
                  <a:pt x="6524" y="5029"/>
                </a:cubicBezTo>
                <a:cubicBezTo>
                  <a:pt x="6524" y="5029"/>
                  <a:pt x="6524" y="5029"/>
                  <a:pt x="6524" y="5010"/>
                </a:cubicBezTo>
                <a:cubicBezTo>
                  <a:pt x="6505" y="5004"/>
                  <a:pt x="6498" y="5017"/>
                  <a:pt x="6486" y="5023"/>
                </a:cubicBezTo>
                <a:cubicBezTo>
                  <a:pt x="6479" y="5043"/>
                  <a:pt x="6486" y="5055"/>
                  <a:pt x="6492" y="5068"/>
                </a:cubicBezTo>
                <a:cubicBezTo>
                  <a:pt x="6441" y="5081"/>
                  <a:pt x="6447" y="5138"/>
                  <a:pt x="6415" y="5163"/>
                </a:cubicBezTo>
                <a:cubicBezTo>
                  <a:pt x="6382" y="5131"/>
                  <a:pt x="6370" y="5189"/>
                  <a:pt x="6350" y="5195"/>
                </a:cubicBezTo>
                <a:cubicBezTo>
                  <a:pt x="6331" y="5189"/>
                  <a:pt x="6331" y="5182"/>
                  <a:pt x="6311" y="5189"/>
                </a:cubicBezTo>
                <a:cubicBezTo>
                  <a:pt x="6317" y="5208"/>
                  <a:pt x="6305" y="5221"/>
                  <a:pt x="6305" y="5240"/>
                </a:cubicBezTo>
                <a:cubicBezTo>
                  <a:pt x="6325" y="5234"/>
                  <a:pt x="6325" y="5240"/>
                  <a:pt x="6331" y="5259"/>
                </a:cubicBezTo>
                <a:cubicBezTo>
                  <a:pt x="6318" y="5259"/>
                  <a:pt x="6292" y="5272"/>
                  <a:pt x="6286" y="5265"/>
                </a:cubicBezTo>
                <a:cubicBezTo>
                  <a:pt x="6292" y="5246"/>
                  <a:pt x="6298" y="5239"/>
                  <a:pt x="6298" y="5220"/>
                </a:cubicBezTo>
                <a:cubicBezTo>
                  <a:pt x="6260" y="5214"/>
                  <a:pt x="6305" y="5169"/>
                  <a:pt x="6298" y="5150"/>
                </a:cubicBezTo>
                <a:cubicBezTo>
                  <a:pt x="6305" y="5150"/>
                  <a:pt x="6305" y="5163"/>
                  <a:pt x="6311" y="5163"/>
                </a:cubicBezTo>
                <a:cubicBezTo>
                  <a:pt x="6317" y="5144"/>
                  <a:pt x="6343" y="5118"/>
                  <a:pt x="6337" y="5105"/>
                </a:cubicBezTo>
                <a:cubicBezTo>
                  <a:pt x="6318" y="5105"/>
                  <a:pt x="6312" y="5124"/>
                  <a:pt x="6292" y="5111"/>
                </a:cubicBezTo>
                <a:cubicBezTo>
                  <a:pt x="6298" y="5137"/>
                  <a:pt x="6285" y="5118"/>
                  <a:pt x="6272" y="5124"/>
                </a:cubicBezTo>
                <a:cubicBezTo>
                  <a:pt x="6266" y="5118"/>
                  <a:pt x="6291" y="5111"/>
                  <a:pt x="6279" y="5105"/>
                </a:cubicBezTo>
                <a:cubicBezTo>
                  <a:pt x="6272" y="5118"/>
                  <a:pt x="6259" y="5118"/>
                  <a:pt x="6246" y="5124"/>
                </a:cubicBezTo>
                <a:cubicBezTo>
                  <a:pt x="6260" y="5175"/>
                  <a:pt x="6201" y="5182"/>
                  <a:pt x="6169" y="5182"/>
                </a:cubicBezTo>
                <a:cubicBezTo>
                  <a:pt x="6169" y="5201"/>
                  <a:pt x="6182" y="5214"/>
                  <a:pt x="6195" y="5220"/>
                </a:cubicBezTo>
                <a:cubicBezTo>
                  <a:pt x="6163" y="5239"/>
                  <a:pt x="6156" y="5284"/>
                  <a:pt x="6124" y="5297"/>
                </a:cubicBezTo>
                <a:cubicBezTo>
                  <a:pt x="6124" y="5323"/>
                  <a:pt x="6130" y="5329"/>
                  <a:pt x="6118" y="5342"/>
                </a:cubicBezTo>
                <a:cubicBezTo>
                  <a:pt x="6118" y="5310"/>
                  <a:pt x="6111" y="5303"/>
                  <a:pt x="6085" y="5291"/>
                </a:cubicBezTo>
                <a:cubicBezTo>
                  <a:pt x="6111" y="5258"/>
                  <a:pt x="6201" y="5201"/>
                  <a:pt x="6130" y="5169"/>
                </a:cubicBezTo>
                <a:cubicBezTo>
                  <a:pt x="6104" y="5182"/>
                  <a:pt x="6124" y="5214"/>
                  <a:pt x="6104" y="5220"/>
                </a:cubicBezTo>
                <a:cubicBezTo>
                  <a:pt x="6111" y="5201"/>
                  <a:pt x="6085" y="5214"/>
                  <a:pt x="6092" y="5195"/>
                </a:cubicBezTo>
                <a:cubicBezTo>
                  <a:pt x="6034" y="5214"/>
                  <a:pt x="5982" y="5246"/>
                  <a:pt x="5937" y="5291"/>
                </a:cubicBezTo>
                <a:cubicBezTo>
                  <a:pt x="5944" y="5291"/>
                  <a:pt x="5957" y="5284"/>
                  <a:pt x="5957" y="5291"/>
                </a:cubicBezTo>
                <a:cubicBezTo>
                  <a:pt x="5950" y="5310"/>
                  <a:pt x="5924" y="5342"/>
                  <a:pt x="5918" y="5336"/>
                </a:cubicBezTo>
                <a:cubicBezTo>
                  <a:pt x="5912" y="5329"/>
                  <a:pt x="5937" y="5323"/>
                  <a:pt x="5924" y="5317"/>
                </a:cubicBezTo>
                <a:cubicBezTo>
                  <a:pt x="5892" y="5329"/>
                  <a:pt x="5885" y="5362"/>
                  <a:pt x="5853" y="5374"/>
                </a:cubicBezTo>
                <a:cubicBezTo>
                  <a:pt x="5867" y="5407"/>
                  <a:pt x="5834" y="5413"/>
                  <a:pt x="5847" y="5438"/>
                </a:cubicBezTo>
                <a:cubicBezTo>
                  <a:pt x="5847" y="5432"/>
                  <a:pt x="5853" y="5426"/>
                  <a:pt x="5859" y="5426"/>
                </a:cubicBezTo>
                <a:cubicBezTo>
                  <a:pt x="5866" y="5445"/>
                  <a:pt x="5852" y="5477"/>
                  <a:pt x="5872" y="5477"/>
                </a:cubicBezTo>
                <a:cubicBezTo>
                  <a:pt x="5891" y="5463"/>
                  <a:pt x="5891" y="5457"/>
                  <a:pt x="5878" y="5432"/>
                </a:cubicBezTo>
                <a:cubicBezTo>
                  <a:pt x="5904" y="5432"/>
                  <a:pt x="5911" y="5412"/>
                  <a:pt x="5917" y="5393"/>
                </a:cubicBezTo>
                <a:cubicBezTo>
                  <a:pt x="5898" y="5381"/>
                  <a:pt x="5878" y="5400"/>
                  <a:pt x="5872" y="5387"/>
                </a:cubicBezTo>
                <a:cubicBezTo>
                  <a:pt x="5885" y="5393"/>
                  <a:pt x="5879" y="5374"/>
                  <a:pt x="5892" y="5374"/>
                </a:cubicBezTo>
                <a:cubicBezTo>
                  <a:pt x="5898" y="5374"/>
                  <a:pt x="5905" y="5381"/>
                  <a:pt x="5918" y="5381"/>
                </a:cubicBezTo>
                <a:cubicBezTo>
                  <a:pt x="5924" y="5355"/>
                  <a:pt x="5924" y="5323"/>
                  <a:pt x="5957" y="5323"/>
                </a:cubicBezTo>
                <a:cubicBezTo>
                  <a:pt x="5957" y="5343"/>
                  <a:pt x="5957" y="5355"/>
                  <a:pt x="5963" y="5368"/>
                </a:cubicBezTo>
                <a:cubicBezTo>
                  <a:pt x="5995" y="5368"/>
                  <a:pt x="6002" y="5342"/>
                  <a:pt x="6021" y="5329"/>
                </a:cubicBezTo>
                <a:cubicBezTo>
                  <a:pt x="6028" y="5355"/>
                  <a:pt x="6054" y="5393"/>
                  <a:pt x="6021" y="5406"/>
                </a:cubicBezTo>
                <a:cubicBezTo>
                  <a:pt x="6060" y="5406"/>
                  <a:pt x="6053" y="5367"/>
                  <a:pt x="6073" y="5361"/>
                </a:cubicBezTo>
                <a:cubicBezTo>
                  <a:pt x="6079" y="5373"/>
                  <a:pt x="6085" y="5380"/>
                  <a:pt x="6105" y="5380"/>
                </a:cubicBezTo>
                <a:cubicBezTo>
                  <a:pt x="6124" y="5366"/>
                  <a:pt x="6124" y="5341"/>
                  <a:pt x="6144" y="5335"/>
                </a:cubicBezTo>
                <a:cubicBezTo>
                  <a:pt x="6150" y="5335"/>
                  <a:pt x="6137" y="5347"/>
                  <a:pt x="6137" y="5354"/>
                </a:cubicBezTo>
                <a:cubicBezTo>
                  <a:pt x="6176" y="5366"/>
                  <a:pt x="6241" y="5296"/>
                  <a:pt x="6253" y="5277"/>
                </a:cubicBezTo>
                <a:cubicBezTo>
                  <a:pt x="6253" y="5283"/>
                  <a:pt x="6260" y="5290"/>
                  <a:pt x="6253" y="5302"/>
                </a:cubicBezTo>
                <a:cubicBezTo>
                  <a:pt x="6267" y="5315"/>
                  <a:pt x="6267" y="5277"/>
                  <a:pt x="6273" y="5296"/>
                </a:cubicBezTo>
                <a:cubicBezTo>
                  <a:pt x="6260" y="5322"/>
                  <a:pt x="6241" y="5360"/>
                  <a:pt x="6208" y="5347"/>
                </a:cubicBezTo>
                <a:cubicBezTo>
                  <a:pt x="6202" y="5347"/>
                  <a:pt x="6215" y="5373"/>
                  <a:pt x="6202" y="5379"/>
                </a:cubicBezTo>
                <a:cubicBezTo>
                  <a:pt x="6189" y="5373"/>
                  <a:pt x="6195" y="5360"/>
                  <a:pt x="6182" y="5366"/>
                </a:cubicBezTo>
                <a:cubicBezTo>
                  <a:pt x="6170" y="5379"/>
                  <a:pt x="6163" y="5399"/>
                  <a:pt x="6150" y="5418"/>
                </a:cubicBezTo>
                <a:cubicBezTo>
                  <a:pt x="6150" y="5418"/>
                  <a:pt x="6150" y="5418"/>
                  <a:pt x="6085" y="5418"/>
                </a:cubicBezTo>
                <a:cubicBezTo>
                  <a:pt x="6066" y="5507"/>
                  <a:pt x="5962" y="5513"/>
                  <a:pt x="5917" y="5577"/>
                </a:cubicBezTo>
                <a:cubicBezTo>
                  <a:pt x="5904" y="5571"/>
                  <a:pt x="5924" y="5558"/>
                  <a:pt x="5904" y="5558"/>
                </a:cubicBezTo>
                <a:cubicBezTo>
                  <a:pt x="5866" y="5629"/>
                  <a:pt x="5743" y="5610"/>
                  <a:pt x="5730" y="5705"/>
                </a:cubicBezTo>
                <a:cubicBezTo>
                  <a:pt x="5750" y="5744"/>
                  <a:pt x="5788" y="5731"/>
                  <a:pt x="5827" y="5744"/>
                </a:cubicBezTo>
                <a:cubicBezTo>
                  <a:pt x="5866" y="5731"/>
                  <a:pt x="5872" y="5687"/>
                  <a:pt x="5892" y="5648"/>
                </a:cubicBezTo>
                <a:cubicBezTo>
                  <a:pt x="5917" y="5655"/>
                  <a:pt x="5911" y="5661"/>
                  <a:pt x="5937" y="5655"/>
                </a:cubicBezTo>
                <a:cubicBezTo>
                  <a:pt x="5968" y="5616"/>
                  <a:pt x="5923" y="5565"/>
                  <a:pt x="5988" y="5546"/>
                </a:cubicBezTo>
                <a:cubicBezTo>
                  <a:pt x="5988" y="5558"/>
                  <a:pt x="5988" y="5571"/>
                  <a:pt x="6001" y="5577"/>
                </a:cubicBezTo>
                <a:cubicBezTo>
                  <a:pt x="6033" y="5533"/>
                  <a:pt x="6046" y="5482"/>
                  <a:pt x="6111" y="5488"/>
                </a:cubicBezTo>
                <a:cubicBezTo>
                  <a:pt x="6118" y="5495"/>
                  <a:pt x="6111" y="5520"/>
                  <a:pt x="6098" y="5527"/>
                </a:cubicBezTo>
                <a:cubicBezTo>
                  <a:pt x="6084" y="5514"/>
                  <a:pt x="6092" y="5527"/>
                  <a:pt x="6072" y="5527"/>
                </a:cubicBezTo>
                <a:cubicBezTo>
                  <a:pt x="6059" y="5546"/>
                  <a:pt x="6046" y="5572"/>
                  <a:pt x="6039" y="5597"/>
                </a:cubicBezTo>
                <a:cubicBezTo>
                  <a:pt x="6066" y="5603"/>
                  <a:pt x="6072" y="5597"/>
                  <a:pt x="6098" y="5597"/>
                </a:cubicBezTo>
                <a:cubicBezTo>
                  <a:pt x="6092" y="5565"/>
                  <a:pt x="6130" y="5571"/>
                  <a:pt x="6137" y="5552"/>
                </a:cubicBezTo>
                <a:cubicBezTo>
                  <a:pt x="6144" y="5520"/>
                  <a:pt x="6137" y="5501"/>
                  <a:pt x="6124" y="5488"/>
                </a:cubicBezTo>
                <a:cubicBezTo>
                  <a:pt x="6150" y="5501"/>
                  <a:pt x="6137" y="5463"/>
                  <a:pt x="6156" y="5463"/>
                </a:cubicBezTo>
                <a:cubicBezTo>
                  <a:pt x="6144" y="5494"/>
                  <a:pt x="6182" y="5469"/>
                  <a:pt x="6189" y="5494"/>
                </a:cubicBezTo>
                <a:cubicBezTo>
                  <a:pt x="6189" y="5482"/>
                  <a:pt x="6189" y="5475"/>
                  <a:pt x="6201" y="5469"/>
                </a:cubicBezTo>
                <a:cubicBezTo>
                  <a:pt x="6208" y="5475"/>
                  <a:pt x="6208" y="5482"/>
                  <a:pt x="6208" y="5488"/>
                </a:cubicBezTo>
                <a:cubicBezTo>
                  <a:pt x="6233" y="5494"/>
                  <a:pt x="6227" y="5463"/>
                  <a:pt x="6253" y="5469"/>
                </a:cubicBezTo>
                <a:cubicBezTo>
                  <a:pt x="6253" y="5469"/>
                  <a:pt x="6253" y="5469"/>
                  <a:pt x="6253" y="5494"/>
                </a:cubicBezTo>
                <a:cubicBezTo>
                  <a:pt x="6291" y="5482"/>
                  <a:pt x="6324" y="5443"/>
                  <a:pt x="6350" y="5443"/>
                </a:cubicBezTo>
                <a:cubicBezTo>
                  <a:pt x="6350" y="5456"/>
                  <a:pt x="6331" y="5443"/>
                  <a:pt x="6337" y="5462"/>
                </a:cubicBezTo>
                <a:cubicBezTo>
                  <a:pt x="6331" y="5481"/>
                  <a:pt x="6343" y="5475"/>
                  <a:pt x="6343" y="5493"/>
                </a:cubicBezTo>
                <a:cubicBezTo>
                  <a:pt x="6369" y="5500"/>
                  <a:pt x="6369" y="5475"/>
                  <a:pt x="6388" y="5468"/>
                </a:cubicBezTo>
                <a:cubicBezTo>
                  <a:pt x="6388" y="5487"/>
                  <a:pt x="6388" y="5493"/>
                  <a:pt x="6395" y="5500"/>
                </a:cubicBezTo>
                <a:cubicBezTo>
                  <a:pt x="6452" y="5487"/>
                  <a:pt x="6491" y="5398"/>
                  <a:pt x="6550" y="5423"/>
                </a:cubicBezTo>
                <a:cubicBezTo>
                  <a:pt x="6530" y="5436"/>
                  <a:pt x="6556" y="5436"/>
                  <a:pt x="6556" y="5455"/>
                </a:cubicBezTo>
                <a:cubicBezTo>
                  <a:pt x="6536" y="5455"/>
                  <a:pt x="6542" y="5467"/>
                  <a:pt x="6530" y="5474"/>
                </a:cubicBezTo>
                <a:cubicBezTo>
                  <a:pt x="6511" y="5480"/>
                  <a:pt x="6504" y="5467"/>
                  <a:pt x="6491" y="5467"/>
                </a:cubicBezTo>
                <a:cubicBezTo>
                  <a:pt x="6484" y="5493"/>
                  <a:pt x="6497" y="5506"/>
                  <a:pt x="6504" y="5519"/>
                </a:cubicBezTo>
                <a:cubicBezTo>
                  <a:pt x="6530" y="5525"/>
                  <a:pt x="6523" y="5500"/>
                  <a:pt x="6542" y="5506"/>
                </a:cubicBezTo>
                <a:cubicBezTo>
                  <a:pt x="6536" y="5512"/>
                  <a:pt x="6536" y="5519"/>
                  <a:pt x="6536" y="5538"/>
                </a:cubicBezTo>
                <a:cubicBezTo>
                  <a:pt x="6484" y="5531"/>
                  <a:pt x="6504" y="5576"/>
                  <a:pt x="6510" y="5608"/>
                </a:cubicBezTo>
                <a:cubicBezTo>
                  <a:pt x="6587" y="5589"/>
                  <a:pt x="6523" y="5467"/>
                  <a:pt x="6594" y="5474"/>
                </a:cubicBezTo>
                <a:cubicBezTo>
                  <a:pt x="6600" y="5455"/>
                  <a:pt x="6606" y="5422"/>
                  <a:pt x="6633" y="5403"/>
                </a:cubicBezTo>
                <a:cubicBezTo>
                  <a:pt x="6594" y="5397"/>
                  <a:pt x="6594" y="5422"/>
                  <a:pt x="6574" y="5429"/>
                </a:cubicBezTo>
                <a:cubicBezTo>
                  <a:pt x="6580" y="5410"/>
                  <a:pt x="6568" y="5377"/>
                  <a:pt x="6580" y="5371"/>
                </a:cubicBezTo>
                <a:cubicBezTo>
                  <a:pt x="6587" y="5384"/>
                  <a:pt x="6606" y="5384"/>
                  <a:pt x="6625" y="5390"/>
                </a:cubicBezTo>
                <a:cubicBezTo>
                  <a:pt x="6625" y="5370"/>
                  <a:pt x="6645" y="5358"/>
                  <a:pt x="6651" y="5339"/>
                </a:cubicBezTo>
                <a:cubicBezTo>
                  <a:pt x="6638" y="5339"/>
                  <a:pt x="6625" y="5339"/>
                  <a:pt x="6625" y="5326"/>
                </a:cubicBezTo>
                <a:cubicBezTo>
                  <a:pt x="6632" y="5319"/>
                  <a:pt x="6612" y="5287"/>
                  <a:pt x="6638" y="5287"/>
                </a:cubicBezTo>
                <a:cubicBezTo>
                  <a:pt x="6651" y="5313"/>
                  <a:pt x="6645" y="5320"/>
                  <a:pt x="6658" y="5339"/>
                </a:cubicBezTo>
                <a:cubicBezTo>
                  <a:pt x="6682" y="5339"/>
                  <a:pt x="6712" y="5316"/>
                  <a:pt x="6721" y="5297"/>
                </a:cubicBezTo>
                <a:lnTo>
                  <a:pt x="6722" y="5296"/>
                </a:lnTo>
                <a:lnTo>
                  <a:pt x="6722" y="5296"/>
                </a:lnTo>
                <a:cubicBezTo>
                  <a:pt x="6723" y="5295"/>
                  <a:pt x="6723" y="5294"/>
                  <a:pt x="6723" y="5294"/>
                </a:cubicBezTo>
                <a:lnTo>
                  <a:pt x="6722" y="5296"/>
                </a:lnTo>
                <a:lnTo>
                  <a:pt x="6721" y="5296"/>
                </a:lnTo>
                <a:cubicBezTo>
                  <a:pt x="6720" y="5297"/>
                  <a:pt x="6719" y="5296"/>
                  <a:pt x="6716" y="5294"/>
                </a:cubicBezTo>
                <a:cubicBezTo>
                  <a:pt x="6697" y="5287"/>
                  <a:pt x="6697" y="5287"/>
                  <a:pt x="6671" y="5287"/>
                </a:cubicBezTo>
                <a:cubicBezTo>
                  <a:pt x="6671" y="5268"/>
                  <a:pt x="6659" y="5261"/>
                  <a:pt x="6671" y="5242"/>
                </a:cubicBezTo>
                <a:cubicBezTo>
                  <a:pt x="6659" y="5242"/>
                  <a:pt x="6645" y="5230"/>
                  <a:pt x="6633" y="5223"/>
                </a:cubicBezTo>
                <a:cubicBezTo>
                  <a:pt x="6659" y="5197"/>
                  <a:pt x="6697" y="5185"/>
                  <a:pt x="6742" y="5178"/>
                </a:cubicBezTo>
                <a:cubicBezTo>
                  <a:pt x="6749" y="5185"/>
                  <a:pt x="6742" y="5204"/>
                  <a:pt x="6762" y="5204"/>
                </a:cubicBezTo>
                <a:cubicBezTo>
                  <a:pt x="6762" y="5197"/>
                  <a:pt x="6781" y="5191"/>
                  <a:pt x="6775" y="5210"/>
                </a:cubicBezTo>
                <a:cubicBezTo>
                  <a:pt x="6807" y="5204"/>
                  <a:pt x="6807" y="5165"/>
                  <a:pt x="6833" y="5146"/>
                </a:cubicBezTo>
                <a:cubicBezTo>
                  <a:pt x="6788" y="5146"/>
                  <a:pt x="6794" y="5088"/>
                  <a:pt x="6762" y="5082"/>
                </a:cubicBezTo>
                <a:cubicBezTo>
                  <a:pt x="6691" y="5108"/>
                  <a:pt x="6645" y="5166"/>
                  <a:pt x="6561" y="5185"/>
                </a:cubicBezTo>
                <a:cubicBezTo>
                  <a:pt x="6549" y="5229"/>
                  <a:pt x="6516" y="5249"/>
                  <a:pt x="6484" y="5280"/>
                </a:cubicBezTo>
                <a:cubicBezTo>
                  <a:pt x="6465" y="5254"/>
                  <a:pt x="6459" y="5248"/>
                  <a:pt x="6433" y="5242"/>
                </a:cubicBezTo>
                <a:cubicBezTo>
                  <a:pt x="6446" y="5229"/>
                  <a:pt x="6439" y="5216"/>
                  <a:pt x="6426" y="5210"/>
                </a:cubicBezTo>
                <a:cubicBezTo>
                  <a:pt x="6439" y="5185"/>
                  <a:pt x="6484" y="5178"/>
                  <a:pt x="6471" y="5140"/>
                </a:cubicBezTo>
                <a:cubicBezTo>
                  <a:pt x="6497" y="5140"/>
                  <a:pt x="6497" y="5121"/>
                  <a:pt x="6523" y="5121"/>
                </a:cubicBezTo>
                <a:cubicBezTo>
                  <a:pt x="6510" y="5127"/>
                  <a:pt x="6523" y="5146"/>
                  <a:pt x="6542" y="5146"/>
                </a:cubicBezTo>
                <a:cubicBezTo>
                  <a:pt x="6556" y="5126"/>
                  <a:pt x="6530" y="5101"/>
                  <a:pt x="6562" y="5095"/>
                </a:cubicBezTo>
                <a:cubicBezTo>
                  <a:pt x="6562" y="5121"/>
                  <a:pt x="6569" y="5121"/>
                  <a:pt x="6556" y="5140"/>
                </a:cubicBezTo>
                <a:cubicBezTo>
                  <a:pt x="6614" y="5133"/>
                  <a:pt x="6640" y="5088"/>
                  <a:pt x="6704" y="5088"/>
                </a:cubicBezTo>
                <a:cubicBezTo>
                  <a:pt x="6718" y="5076"/>
                  <a:pt x="6718" y="5050"/>
                  <a:pt x="6724" y="5037"/>
                </a:cubicBezTo>
                <a:cubicBezTo>
                  <a:pt x="6802" y="5076"/>
                  <a:pt x="6809" y="4979"/>
                  <a:pt x="6865" y="4959"/>
                </a:cubicBezTo>
                <a:cubicBezTo>
                  <a:pt x="6859" y="4953"/>
                  <a:pt x="6865" y="4953"/>
                  <a:pt x="6865" y="4946"/>
                </a:cubicBezTo>
                <a:cubicBezTo>
                  <a:pt x="6847" y="4927"/>
                  <a:pt x="6801" y="4978"/>
                  <a:pt x="6788" y="4953"/>
                </a:cubicBezTo>
                <a:cubicBezTo>
                  <a:pt x="6814" y="4934"/>
                  <a:pt x="6820" y="4889"/>
                  <a:pt x="6853" y="4882"/>
                </a:cubicBezTo>
                <a:cubicBezTo>
                  <a:pt x="6859" y="4870"/>
                  <a:pt x="6847" y="4870"/>
                  <a:pt x="6847" y="4857"/>
                </a:cubicBezTo>
                <a:close/>
                <a:moveTo>
                  <a:pt x="7052" y="4857"/>
                </a:moveTo>
                <a:cubicBezTo>
                  <a:pt x="7055" y="4858"/>
                  <a:pt x="7056" y="4865"/>
                  <a:pt x="7061" y="4865"/>
                </a:cubicBezTo>
                <a:cubicBezTo>
                  <a:pt x="7067" y="4884"/>
                  <a:pt x="7041" y="4878"/>
                  <a:pt x="7041" y="4890"/>
                </a:cubicBezTo>
                <a:cubicBezTo>
                  <a:pt x="7022" y="4884"/>
                  <a:pt x="7041" y="4865"/>
                  <a:pt x="7048" y="4859"/>
                </a:cubicBezTo>
                <a:cubicBezTo>
                  <a:pt x="7049" y="4857"/>
                  <a:pt x="7051" y="4857"/>
                  <a:pt x="7052" y="4857"/>
                </a:cubicBezTo>
                <a:close/>
                <a:moveTo>
                  <a:pt x="6861" y="4839"/>
                </a:moveTo>
                <a:cubicBezTo>
                  <a:pt x="6854" y="4845"/>
                  <a:pt x="6854" y="4870"/>
                  <a:pt x="6873" y="4870"/>
                </a:cubicBezTo>
                <a:cubicBezTo>
                  <a:pt x="6873" y="4858"/>
                  <a:pt x="6880" y="4852"/>
                  <a:pt x="6880" y="4845"/>
                </a:cubicBezTo>
                <a:cubicBezTo>
                  <a:pt x="6873" y="4845"/>
                  <a:pt x="6873" y="4839"/>
                  <a:pt x="6861" y="4839"/>
                </a:cubicBezTo>
                <a:close/>
                <a:moveTo>
                  <a:pt x="6741" y="4832"/>
                </a:moveTo>
                <a:cubicBezTo>
                  <a:pt x="6720" y="4834"/>
                  <a:pt x="6705" y="4859"/>
                  <a:pt x="6705" y="4865"/>
                </a:cubicBezTo>
                <a:cubicBezTo>
                  <a:pt x="6705" y="4858"/>
                  <a:pt x="6716" y="4858"/>
                  <a:pt x="6712" y="4870"/>
                </a:cubicBezTo>
                <a:lnTo>
                  <a:pt x="6712" y="4872"/>
                </a:lnTo>
                <a:lnTo>
                  <a:pt x="6711" y="4872"/>
                </a:lnTo>
                <a:lnTo>
                  <a:pt x="6709" y="4870"/>
                </a:lnTo>
                <a:cubicBezTo>
                  <a:pt x="6704" y="4867"/>
                  <a:pt x="6700" y="4872"/>
                  <a:pt x="6705" y="4872"/>
                </a:cubicBezTo>
                <a:cubicBezTo>
                  <a:pt x="6707" y="4872"/>
                  <a:pt x="6709" y="4872"/>
                  <a:pt x="6711" y="4872"/>
                </a:cubicBezTo>
                <a:lnTo>
                  <a:pt x="6711" y="4872"/>
                </a:lnTo>
                <a:lnTo>
                  <a:pt x="6711" y="4872"/>
                </a:lnTo>
                <a:lnTo>
                  <a:pt x="6712" y="4872"/>
                </a:lnTo>
                <a:lnTo>
                  <a:pt x="6716" y="4871"/>
                </a:lnTo>
                <a:cubicBezTo>
                  <a:pt x="6740" y="4867"/>
                  <a:pt x="6750" y="4850"/>
                  <a:pt x="6750" y="4833"/>
                </a:cubicBezTo>
                <a:cubicBezTo>
                  <a:pt x="6747" y="4832"/>
                  <a:pt x="6744" y="4832"/>
                  <a:pt x="6741" y="4832"/>
                </a:cubicBezTo>
                <a:close/>
                <a:moveTo>
                  <a:pt x="1267" y="4826"/>
                </a:moveTo>
                <a:cubicBezTo>
                  <a:pt x="1248" y="4833"/>
                  <a:pt x="1228" y="4833"/>
                  <a:pt x="1228" y="4858"/>
                </a:cubicBezTo>
                <a:cubicBezTo>
                  <a:pt x="1247" y="4852"/>
                  <a:pt x="1267" y="4852"/>
                  <a:pt x="1267" y="4826"/>
                </a:cubicBezTo>
                <a:close/>
                <a:moveTo>
                  <a:pt x="7267" y="4820"/>
                </a:moveTo>
                <a:cubicBezTo>
                  <a:pt x="7248" y="4820"/>
                  <a:pt x="7228" y="4839"/>
                  <a:pt x="7241" y="4859"/>
                </a:cubicBezTo>
                <a:cubicBezTo>
                  <a:pt x="7267" y="4859"/>
                  <a:pt x="7261" y="4839"/>
                  <a:pt x="7267" y="4820"/>
                </a:cubicBezTo>
                <a:close/>
                <a:moveTo>
                  <a:pt x="5988" y="4820"/>
                </a:moveTo>
                <a:cubicBezTo>
                  <a:pt x="5981" y="4833"/>
                  <a:pt x="5962" y="4826"/>
                  <a:pt x="5968" y="4845"/>
                </a:cubicBezTo>
                <a:cubicBezTo>
                  <a:pt x="5968" y="4845"/>
                  <a:pt x="5968" y="4845"/>
                  <a:pt x="5994" y="4845"/>
                </a:cubicBezTo>
                <a:cubicBezTo>
                  <a:pt x="5988" y="4833"/>
                  <a:pt x="5994" y="4820"/>
                  <a:pt x="5988" y="4820"/>
                </a:cubicBezTo>
                <a:close/>
                <a:moveTo>
                  <a:pt x="5694" y="4816"/>
                </a:moveTo>
                <a:cubicBezTo>
                  <a:pt x="5656" y="4817"/>
                  <a:pt x="5614" y="4851"/>
                  <a:pt x="5601" y="4883"/>
                </a:cubicBezTo>
                <a:cubicBezTo>
                  <a:pt x="5595" y="4916"/>
                  <a:pt x="5634" y="4934"/>
                  <a:pt x="5608" y="4947"/>
                </a:cubicBezTo>
                <a:cubicBezTo>
                  <a:pt x="5589" y="4941"/>
                  <a:pt x="5589" y="4916"/>
                  <a:pt x="5569" y="4916"/>
                </a:cubicBezTo>
                <a:cubicBezTo>
                  <a:pt x="5549" y="4942"/>
                  <a:pt x="5575" y="4954"/>
                  <a:pt x="5581" y="4967"/>
                </a:cubicBezTo>
                <a:cubicBezTo>
                  <a:pt x="5600" y="4973"/>
                  <a:pt x="5600" y="4954"/>
                  <a:pt x="5620" y="4954"/>
                </a:cubicBezTo>
                <a:cubicBezTo>
                  <a:pt x="5614" y="4974"/>
                  <a:pt x="5601" y="4987"/>
                  <a:pt x="5614" y="4999"/>
                </a:cubicBezTo>
                <a:cubicBezTo>
                  <a:pt x="5665" y="4967"/>
                  <a:pt x="5698" y="4922"/>
                  <a:pt x="5737" y="4883"/>
                </a:cubicBezTo>
                <a:cubicBezTo>
                  <a:pt x="5711" y="4877"/>
                  <a:pt x="5750" y="4870"/>
                  <a:pt x="5750" y="4858"/>
                </a:cubicBezTo>
                <a:cubicBezTo>
                  <a:pt x="5738" y="4826"/>
                  <a:pt x="5716" y="4815"/>
                  <a:pt x="5694" y="4816"/>
                </a:cubicBezTo>
                <a:close/>
                <a:moveTo>
                  <a:pt x="7680" y="4807"/>
                </a:moveTo>
                <a:cubicBezTo>
                  <a:pt x="7668" y="4839"/>
                  <a:pt x="7706" y="4839"/>
                  <a:pt x="7700" y="4807"/>
                </a:cubicBezTo>
                <a:cubicBezTo>
                  <a:pt x="7700" y="4807"/>
                  <a:pt x="7700" y="4807"/>
                  <a:pt x="7680" y="4807"/>
                </a:cubicBezTo>
                <a:close/>
                <a:moveTo>
                  <a:pt x="7229" y="4775"/>
                </a:moveTo>
                <a:cubicBezTo>
                  <a:pt x="7229" y="4781"/>
                  <a:pt x="7215" y="4781"/>
                  <a:pt x="7203" y="4781"/>
                </a:cubicBezTo>
                <a:cubicBezTo>
                  <a:pt x="7203" y="4807"/>
                  <a:pt x="7235" y="4801"/>
                  <a:pt x="7222" y="4826"/>
                </a:cubicBezTo>
                <a:cubicBezTo>
                  <a:pt x="7248" y="4819"/>
                  <a:pt x="7267" y="4807"/>
                  <a:pt x="7274" y="4788"/>
                </a:cubicBezTo>
                <a:cubicBezTo>
                  <a:pt x="7241" y="4801"/>
                  <a:pt x="7248" y="4775"/>
                  <a:pt x="7229" y="4775"/>
                </a:cubicBezTo>
                <a:close/>
                <a:moveTo>
                  <a:pt x="5967" y="4761"/>
                </a:moveTo>
                <a:cubicBezTo>
                  <a:pt x="5949" y="4762"/>
                  <a:pt x="5938" y="4783"/>
                  <a:pt x="5923" y="4769"/>
                </a:cubicBezTo>
                <a:cubicBezTo>
                  <a:pt x="5923" y="4814"/>
                  <a:pt x="5885" y="4781"/>
                  <a:pt x="5885" y="4826"/>
                </a:cubicBezTo>
                <a:cubicBezTo>
                  <a:pt x="5897" y="4845"/>
                  <a:pt x="5923" y="4833"/>
                  <a:pt x="5904" y="4820"/>
                </a:cubicBezTo>
                <a:cubicBezTo>
                  <a:pt x="5943" y="4833"/>
                  <a:pt x="5982" y="4807"/>
                  <a:pt x="5988" y="4769"/>
                </a:cubicBezTo>
                <a:cubicBezTo>
                  <a:pt x="5980" y="4762"/>
                  <a:pt x="5973" y="4760"/>
                  <a:pt x="5967" y="4761"/>
                </a:cubicBezTo>
                <a:close/>
                <a:moveTo>
                  <a:pt x="7293" y="4749"/>
                </a:moveTo>
                <a:cubicBezTo>
                  <a:pt x="7291" y="4749"/>
                  <a:pt x="7289" y="4749"/>
                  <a:pt x="7286" y="4750"/>
                </a:cubicBezTo>
                <a:cubicBezTo>
                  <a:pt x="7286" y="4756"/>
                  <a:pt x="7286" y="4756"/>
                  <a:pt x="7281" y="4756"/>
                </a:cubicBezTo>
                <a:cubicBezTo>
                  <a:pt x="7281" y="4762"/>
                  <a:pt x="7281" y="4769"/>
                  <a:pt x="7287" y="4769"/>
                </a:cubicBezTo>
                <a:cubicBezTo>
                  <a:pt x="7287" y="4762"/>
                  <a:pt x="7287" y="4762"/>
                  <a:pt x="7293" y="4762"/>
                </a:cubicBezTo>
                <a:cubicBezTo>
                  <a:pt x="7293" y="4769"/>
                  <a:pt x="7293" y="4775"/>
                  <a:pt x="7300" y="4775"/>
                </a:cubicBezTo>
                <a:cubicBezTo>
                  <a:pt x="7300" y="4769"/>
                  <a:pt x="7306" y="4769"/>
                  <a:pt x="7312" y="4769"/>
                </a:cubicBezTo>
                <a:cubicBezTo>
                  <a:pt x="7312" y="4762"/>
                  <a:pt x="7312" y="4750"/>
                  <a:pt x="7306" y="4750"/>
                </a:cubicBezTo>
                <a:cubicBezTo>
                  <a:pt x="7306" y="4772"/>
                  <a:pt x="7306" y="4750"/>
                  <a:pt x="7293" y="4749"/>
                </a:cubicBezTo>
                <a:close/>
                <a:moveTo>
                  <a:pt x="6898" y="4749"/>
                </a:moveTo>
                <a:cubicBezTo>
                  <a:pt x="6855" y="4748"/>
                  <a:pt x="6832" y="4799"/>
                  <a:pt x="6809" y="4782"/>
                </a:cubicBezTo>
                <a:cubicBezTo>
                  <a:pt x="6801" y="4795"/>
                  <a:pt x="6783" y="4795"/>
                  <a:pt x="6789" y="4814"/>
                </a:cubicBezTo>
                <a:cubicBezTo>
                  <a:pt x="6841" y="4807"/>
                  <a:pt x="6873" y="4788"/>
                  <a:pt x="6912" y="4750"/>
                </a:cubicBezTo>
                <a:cubicBezTo>
                  <a:pt x="6907" y="4749"/>
                  <a:pt x="6903" y="4749"/>
                  <a:pt x="6898" y="4749"/>
                </a:cubicBezTo>
                <a:close/>
                <a:moveTo>
                  <a:pt x="7490" y="4742"/>
                </a:moveTo>
                <a:cubicBezTo>
                  <a:pt x="7454" y="4741"/>
                  <a:pt x="7410" y="4797"/>
                  <a:pt x="7396" y="4820"/>
                </a:cubicBezTo>
                <a:cubicBezTo>
                  <a:pt x="7402" y="4845"/>
                  <a:pt x="7402" y="4859"/>
                  <a:pt x="7409" y="4890"/>
                </a:cubicBezTo>
                <a:cubicBezTo>
                  <a:pt x="7455" y="4890"/>
                  <a:pt x="7480" y="4864"/>
                  <a:pt x="7506" y="4852"/>
                </a:cubicBezTo>
                <a:cubicBezTo>
                  <a:pt x="7506" y="4839"/>
                  <a:pt x="7500" y="4839"/>
                  <a:pt x="7500" y="4826"/>
                </a:cubicBezTo>
                <a:cubicBezTo>
                  <a:pt x="7538" y="4814"/>
                  <a:pt x="7571" y="4794"/>
                  <a:pt x="7597" y="4769"/>
                </a:cubicBezTo>
                <a:cubicBezTo>
                  <a:pt x="7590" y="4769"/>
                  <a:pt x="7590" y="4756"/>
                  <a:pt x="7590" y="4750"/>
                </a:cubicBezTo>
                <a:cubicBezTo>
                  <a:pt x="7564" y="4750"/>
                  <a:pt x="7538" y="4762"/>
                  <a:pt x="7526" y="4775"/>
                </a:cubicBezTo>
                <a:cubicBezTo>
                  <a:pt x="7517" y="4752"/>
                  <a:pt x="7504" y="4742"/>
                  <a:pt x="7490" y="4742"/>
                </a:cubicBezTo>
                <a:close/>
                <a:moveTo>
                  <a:pt x="7183" y="4731"/>
                </a:moveTo>
                <a:cubicBezTo>
                  <a:pt x="7183" y="4743"/>
                  <a:pt x="7189" y="4743"/>
                  <a:pt x="7196" y="4750"/>
                </a:cubicBezTo>
                <a:cubicBezTo>
                  <a:pt x="7196" y="4762"/>
                  <a:pt x="7191" y="4763"/>
                  <a:pt x="7189" y="4772"/>
                </a:cubicBezTo>
                <a:lnTo>
                  <a:pt x="7189" y="4775"/>
                </a:lnTo>
                <a:lnTo>
                  <a:pt x="7189" y="4775"/>
                </a:lnTo>
                <a:lnTo>
                  <a:pt x="7184" y="4770"/>
                </a:lnTo>
                <a:cubicBezTo>
                  <a:pt x="7172" y="4756"/>
                  <a:pt x="7160" y="4736"/>
                  <a:pt x="7183" y="4731"/>
                </a:cubicBezTo>
                <a:close/>
                <a:moveTo>
                  <a:pt x="6733" y="4723"/>
                </a:moveTo>
                <a:lnTo>
                  <a:pt x="6732" y="4723"/>
                </a:lnTo>
                <a:cubicBezTo>
                  <a:pt x="6732" y="4724"/>
                  <a:pt x="6732" y="4724"/>
                  <a:pt x="6731" y="4724"/>
                </a:cubicBezTo>
                <a:lnTo>
                  <a:pt x="6733" y="4723"/>
                </a:lnTo>
                <a:close/>
                <a:moveTo>
                  <a:pt x="6982" y="4721"/>
                </a:moveTo>
                <a:cubicBezTo>
                  <a:pt x="6968" y="4722"/>
                  <a:pt x="6951" y="4735"/>
                  <a:pt x="6951" y="4743"/>
                </a:cubicBezTo>
                <a:cubicBezTo>
                  <a:pt x="6963" y="4737"/>
                  <a:pt x="6983" y="4750"/>
                  <a:pt x="6996" y="4737"/>
                </a:cubicBezTo>
                <a:cubicBezTo>
                  <a:pt x="6996" y="4725"/>
                  <a:pt x="6989" y="4721"/>
                  <a:pt x="6982" y="4721"/>
                </a:cubicBezTo>
                <a:close/>
                <a:moveTo>
                  <a:pt x="6227" y="4718"/>
                </a:moveTo>
                <a:cubicBezTo>
                  <a:pt x="6208" y="4724"/>
                  <a:pt x="6182" y="4731"/>
                  <a:pt x="6175" y="4750"/>
                </a:cubicBezTo>
                <a:cubicBezTo>
                  <a:pt x="6195" y="4743"/>
                  <a:pt x="6195" y="4756"/>
                  <a:pt x="6208" y="4756"/>
                </a:cubicBezTo>
                <a:cubicBezTo>
                  <a:pt x="6214" y="4743"/>
                  <a:pt x="6234" y="4743"/>
                  <a:pt x="6227" y="4718"/>
                </a:cubicBezTo>
                <a:close/>
                <a:moveTo>
                  <a:pt x="6445" y="4715"/>
                </a:moveTo>
                <a:cubicBezTo>
                  <a:pt x="6441" y="4714"/>
                  <a:pt x="6437" y="4715"/>
                  <a:pt x="6434" y="4717"/>
                </a:cubicBezTo>
                <a:cubicBezTo>
                  <a:pt x="6447" y="4731"/>
                  <a:pt x="6447" y="4750"/>
                  <a:pt x="6460" y="4756"/>
                </a:cubicBezTo>
                <a:cubicBezTo>
                  <a:pt x="6476" y="4741"/>
                  <a:pt x="6461" y="4716"/>
                  <a:pt x="6445" y="4715"/>
                </a:cubicBezTo>
                <a:close/>
                <a:moveTo>
                  <a:pt x="6738" y="4705"/>
                </a:moveTo>
                <a:cubicBezTo>
                  <a:pt x="6731" y="4724"/>
                  <a:pt x="6711" y="4705"/>
                  <a:pt x="6705" y="4711"/>
                </a:cubicBezTo>
                <a:cubicBezTo>
                  <a:pt x="6680" y="4769"/>
                  <a:pt x="6744" y="4795"/>
                  <a:pt x="6764" y="4756"/>
                </a:cubicBezTo>
                <a:cubicBezTo>
                  <a:pt x="6745" y="4744"/>
                  <a:pt x="6749" y="4721"/>
                  <a:pt x="6734" y="4723"/>
                </a:cubicBezTo>
                <a:lnTo>
                  <a:pt x="6733" y="4723"/>
                </a:lnTo>
                <a:lnTo>
                  <a:pt x="6734" y="4723"/>
                </a:lnTo>
                <a:cubicBezTo>
                  <a:pt x="6740" y="4719"/>
                  <a:pt x="6749" y="4705"/>
                  <a:pt x="6738" y="4705"/>
                </a:cubicBezTo>
                <a:close/>
                <a:moveTo>
                  <a:pt x="6421" y="4705"/>
                </a:moveTo>
                <a:cubicBezTo>
                  <a:pt x="6401" y="4711"/>
                  <a:pt x="6382" y="4705"/>
                  <a:pt x="6376" y="4736"/>
                </a:cubicBezTo>
                <a:cubicBezTo>
                  <a:pt x="6395" y="4730"/>
                  <a:pt x="6421" y="4730"/>
                  <a:pt x="6421" y="4705"/>
                </a:cubicBezTo>
                <a:close/>
                <a:moveTo>
                  <a:pt x="6025" y="4698"/>
                </a:moveTo>
                <a:cubicBezTo>
                  <a:pt x="6024" y="4698"/>
                  <a:pt x="6022" y="4698"/>
                  <a:pt x="6021" y="4698"/>
                </a:cubicBezTo>
                <a:cubicBezTo>
                  <a:pt x="6027" y="4705"/>
                  <a:pt x="6014" y="4731"/>
                  <a:pt x="6027" y="4730"/>
                </a:cubicBezTo>
                <a:cubicBezTo>
                  <a:pt x="6033" y="4730"/>
                  <a:pt x="6045" y="4697"/>
                  <a:pt x="6025" y="4698"/>
                </a:cubicBezTo>
                <a:close/>
                <a:moveTo>
                  <a:pt x="5912" y="4679"/>
                </a:moveTo>
                <a:cubicBezTo>
                  <a:pt x="5912" y="4685"/>
                  <a:pt x="5898" y="4685"/>
                  <a:pt x="5892" y="4685"/>
                </a:cubicBezTo>
                <a:cubicBezTo>
                  <a:pt x="5892" y="4705"/>
                  <a:pt x="5872" y="4705"/>
                  <a:pt x="5866" y="4724"/>
                </a:cubicBezTo>
                <a:cubicBezTo>
                  <a:pt x="5846" y="4711"/>
                  <a:pt x="5807" y="4717"/>
                  <a:pt x="5808" y="4742"/>
                </a:cubicBezTo>
                <a:cubicBezTo>
                  <a:pt x="5827" y="4749"/>
                  <a:pt x="5840" y="4768"/>
                  <a:pt x="5853" y="4780"/>
                </a:cubicBezTo>
                <a:cubicBezTo>
                  <a:pt x="5853" y="4768"/>
                  <a:pt x="5866" y="4768"/>
                  <a:pt x="5885" y="4768"/>
                </a:cubicBezTo>
                <a:cubicBezTo>
                  <a:pt x="5898" y="4742"/>
                  <a:pt x="5898" y="4735"/>
                  <a:pt x="5885" y="4710"/>
                </a:cubicBezTo>
                <a:cubicBezTo>
                  <a:pt x="5892" y="4704"/>
                  <a:pt x="5924" y="4691"/>
                  <a:pt x="5912" y="4679"/>
                </a:cubicBezTo>
                <a:close/>
                <a:moveTo>
                  <a:pt x="7248" y="4660"/>
                </a:moveTo>
                <a:cubicBezTo>
                  <a:pt x="7189" y="4698"/>
                  <a:pt x="7106" y="4711"/>
                  <a:pt x="7067" y="4769"/>
                </a:cubicBezTo>
                <a:cubicBezTo>
                  <a:pt x="7060" y="4762"/>
                  <a:pt x="7060" y="4756"/>
                  <a:pt x="7047" y="4762"/>
                </a:cubicBezTo>
                <a:cubicBezTo>
                  <a:pt x="7047" y="4795"/>
                  <a:pt x="7015" y="4801"/>
                  <a:pt x="6989" y="4789"/>
                </a:cubicBezTo>
                <a:cubicBezTo>
                  <a:pt x="6989" y="4821"/>
                  <a:pt x="7015" y="4802"/>
                  <a:pt x="7015" y="4808"/>
                </a:cubicBezTo>
                <a:cubicBezTo>
                  <a:pt x="7041" y="4846"/>
                  <a:pt x="6995" y="4872"/>
                  <a:pt x="7021" y="4897"/>
                </a:cubicBezTo>
                <a:cubicBezTo>
                  <a:pt x="7014" y="4904"/>
                  <a:pt x="6982" y="4916"/>
                  <a:pt x="7001" y="4929"/>
                </a:cubicBezTo>
                <a:cubicBezTo>
                  <a:pt x="7027" y="4909"/>
                  <a:pt x="7046" y="4897"/>
                  <a:pt x="7079" y="4884"/>
                </a:cubicBezTo>
                <a:cubicBezTo>
                  <a:pt x="7079" y="4890"/>
                  <a:pt x="7072" y="4897"/>
                  <a:pt x="7079" y="4897"/>
                </a:cubicBezTo>
                <a:cubicBezTo>
                  <a:pt x="7117" y="4890"/>
                  <a:pt x="7137" y="4858"/>
                  <a:pt x="7176" y="4845"/>
                </a:cubicBezTo>
                <a:cubicBezTo>
                  <a:pt x="7156" y="4859"/>
                  <a:pt x="7169" y="4884"/>
                  <a:pt x="7188" y="4890"/>
                </a:cubicBezTo>
                <a:cubicBezTo>
                  <a:pt x="7195" y="4877"/>
                  <a:pt x="7207" y="4870"/>
                  <a:pt x="7201" y="4852"/>
                </a:cubicBezTo>
                <a:cubicBezTo>
                  <a:pt x="7182" y="4845"/>
                  <a:pt x="7176" y="4819"/>
                  <a:pt x="7188" y="4794"/>
                </a:cubicBezTo>
                <a:cubicBezTo>
                  <a:pt x="7175" y="4794"/>
                  <a:pt x="7169" y="4807"/>
                  <a:pt x="7169" y="4794"/>
                </a:cubicBezTo>
                <a:cubicBezTo>
                  <a:pt x="7176" y="4788"/>
                  <a:pt x="7182" y="4781"/>
                  <a:pt x="7188" y="4775"/>
                </a:cubicBezTo>
                <a:lnTo>
                  <a:pt x="7189" y="4775"/>
                </a:lnTo>
                <a:lnTo>
                  <a:pt x="7189" y="4776"/>
                </a:lnTo>
                <a:lnTo>
                  <a:pt x="7189" y="4775"/>
                </a:lnTo>
                <a:lnTo>
                  <a:pt x="7195" y="4774"/>
                </a:lnTo>
                <a:cubicBezTo>
                  <a:pt x="7230" y="4766"/>
                  <a:pt x="7247" y="4747"/>
                  <a:pt x="7253" y="4705"/>
                </a:cubicBezTo>
                <a:cubicBezTo>
                  <a:pt x="7228" y="4698"/>
                  <a:pt x="7234" y="4730"/>
                  <a:pt x="7208" y="4724"/>
                </a:cubicBezTo>
                <a:cubicBezTo>
                  <a:pt x="7202" y="4724"/>
                  <a:pt x="7196" y="4717"/>
                  <a:pt x="7196" y="4705"/>
                </a:cubicBezTo>
                <a:cubicBezTo>
                  <a:pt x="7215" y="4698"/>
                  <a:pt x="7208" y="4711"/>
                  <a:pt x="7228" y="4705"/>
                </a:cubicBezTo>
                <a:cubicBezTo>
                  <a:pt x="7235" y="4691"/>
                  <a:pt x="7241" y="4679"/>
                  <a:pt x="7248" y="4660"/>
                </a:cubicBezTo>
                <a:close/>
                <a:moveTo>
                  <a:pt x="7237" y="4627"/>
                </a:moveTo>
                <a:cubicBezTo>
                  <a:pt x="7215" y="4626"/>
                  <a:pt x="7210" y="4653"/>
                  <a:pt x="7229" y="4653"/>
                </a:cubicBezTo>
                <a:cubicBezTo>
                  <a:pt x="7235" y="4647"/>
                  <a:pt x="7235" y="4641"/>
                  <a:pt x="7241" y="4628"/>
                </a:cubicBezTo>
                <a:cubicBezTo>
                  <a:pt x="7240" y="4628"/>
                  <a:pt x="7238" y="4627"/>
                  <a:pt x="7237" y="4627"/>
                </a:cubicBezTo>
                <a:close/>
                <a:moveTo>
                  <a:pt x="7441" y="4622"/>
                </a:moveTo>
                <a:cubicBezTo>
                  <a:pt x="7441" y="4641"/>
                  <a:pt x="7422" y="4634"/>
                  <a:pt x="7421" y="4653"/>
                </a:cubicBezTo>
                <a:cubicBezTo>
                  <a:pt x="7396" y="4647"/>
                  <a:pt x="7421" y="4628"/>
                  <a:pt x="7441" y="4622"/>
                </a:cubicBezTo>
                <a:close/>
                <a:moveTo>
                  <a:pt x="5911" y="4622"/>
                </a:moveTo>
                <a:cubicBezTo>
                  <a:pt x="5897" y="4622"/>
                  <a:pt x="5891" y="4628"/>
                  <a:pt x="5885" y="4628"/>
                </a:cubicBezTo>
                <a:cubicBezTo>
                  <a:pt x="5885" y="4641"/>
                  <a:pt x="5892" y="4647"/>
                  <a:pt x="5898" y="4653"/>
                </a:cubicBezTo>
                <a:cubicBezTo>
                  <a:pt x="5898" y="4641"/>
                  <a:pt x="5917" y="4641"/>
                  <a:pt x="5911" y="4622"/>
                </a:cubicBezTo>
                <a:close/>
                <a:moveTo>
                  <a:pt x="6146" y="4614"/>
                </a:moveTo>
                <a:cubicBezTo>
                  <a:pt x="6143" y="4614"/>
                  <a:pt x="6140" y="4614"/>
                  <a:pt x="6137" y="4615"/>
                </a:cubicBezTo>
                <a:cubicBezTo>
                  <a:pt x="6137" y="4622"/>
                  <a:pt x="6130" y="4628"/>
                  <a:pt x="6130" y="4634"/>
                </a:cubicBezTo>
                <a:lnTo>
                  <a:pt x="6156" y="4634"/>
                </a:lnTo>
                <a:cubicBezTo>
                  <a:pt x="6156" y="4624"/>
                  <a:pt x="6156" y="4614"/>
                  <a:pt x="6146" y="4614"/>
                </a:cubicBezTo>
                <a:close/>
                <a:moveTo>
                  <a:pt x="7835" y="4609"/>
                </a:moveTo>
                <a:cubicBezTo>
                  <a:pt x="7841" y="4622"/>
                  <a:pt x="7823" y="4641"/>
                  <a:pt x="7835" y="4647"/>
                </a:cubicBezTo>
                <a:cubicBezTo>
                  <a:pt x="7835" y="4660"/>
                  <a:pt x="7816" y="4653"/>
                  <a:pt x="7823" y="4666"/>
                </a:cubicBezTo>
                <a:cubicBezTo>
                  <a:pt x="7809" y="4660"/>
                  <a:pt x="7803" y="4653"/>
                  <a:pt x="7796" y="4641"/>
                </a:cubicBezTo>
                <a:cubicBezTo>
                  <a:pt x="7803" y="4622"/>
                  <a:pt x="7815" y="4609"/>
                  <a:pt x="7835" y="4609"/>
                </a:cubicBezTo>
                <a:close/>
                <a:moveTo>
                  <a:pt x="6608" y="4609"/>
                </a:moveTo>
                <a:cubicBezTo>
                  <a:pt x="6582" y="4609"/>
                  <a:pt x="6569" y="4634"/>
                  <a:pt x="6531" y="4622"/>
                </a:cubicBezTo>
                <a:cubicBezTo>
                  <a:pt x="6531" y="4651"/>
                  <a:pt x="6531" y="4659"/>
                  <a:pt x="6546" y="4676"/>
                </a:cubicBezTo>
                <a:lnTo>
                  <a:pt x="6549" y="4679"/>
                </a:lnTo>
                <a:lnTo>
                  <a:pt x="6549" y="4679"/>
                </a:lnTo>
                <a:lnTo>
                  <a:pt x="6545" y="4679"/>
                </a:lnTo>
                <a:cubicBezTo>
                  <a:pt x="6534" y="4680"/>
                  <a:pt x="6526" y="4680"/>
                  <a:pt x="6537" y="4686"/>
                </a:cubicBezTo>
                <a:cubicBezTo>
                  <a:pt x="6540" y="4684"/>
                  <a:pt x="6543" y="4682"/>
                  <a:pt x="6546" y="4681"/>
                </a:cubicBezTo>
                <a:lnTo>
                  <a:pt x="6549" y="4679"/>
                </a:lnTo>
                <a:lnTo>
                  <a:pt x="6550" y="4679"/>
                </a:lnTo>
                <a:lnTo>
                  <a:pt x="6549" y="4679"/>
                </a:lnTo>
                <a:lnTo>
                  <a:pt x="6555" y="4676"/>
                </a:lnTo>
                <a:cubicBezTo>
                  <a:pt x="6573" y="4666"/>
                  <a:pt x="6588" y="4655"/>
                  <a:pt x="6608" y="4641"/>
                </a:cubicBezTo>
                <a:cubicBezTo>
                  <a:pt x="6608" y="4641"/>
                  <a:pt x="6608" y="4641"/>
                  <a:pt x="6608" y="4609"/>
                </a:cubicBezTo>
                <a:close/>
                <a:moveTo>
                  <a:pt x="6896" y="4592"/>
                </a:moveTo>
                <a:cubicBezTo>
                  <a:pt x="6889" y="4592"/>
                  <a:pt x="6883" y="4595"/>
                  <a:pt x="6867" y="4595"/>
                </a:cubicBezTo>
                <a:cubicBezTo>
                  <a:pt x="6867" y="4627"/>
                  <a:pt x="6841" y="4634"/>
                  <a:pt x="6828" y="4646"/>
                </a:cubicBezTo>
                <a:cubicBezTo>
                  <a:pt x="6828" y="4666"/>
                  <a:pt x="6841" y="4666"/>
                  <a:pt x="6841" y="4685"/>
                </a:cubicBezTo>
                <a:cubicBezTo>
                  <a:pt x="6821" y="4679"/>
                  <a:pt x="6809" y="4698"/>
                  <a:pt x="6809" y="4685"/>
                </a:cubicBezTo>
                <a:cubicBezTo>
                  <a:pt x="6821" y="4685"/>
                  <a:pt x="6809" y="4666"/>
                  <a:pt x="6809" y="4660"/>
                </a:cubicBezTo>
                <a:cubicBezTo>
                  <a:pt x="6776" y="4667"/>
                  <a:pt x="6731" y="4698"/>
                  <a:pt x="6764" y="4729"/>
                </a:cubicBezTo>
                <a:cubicBezTo>
                  <a:pt x="6776" y="4729"/>
                  <a:pt x="6783" y="4710"/>
                  <a:pt x="6796" y="4723"/>
                </a:cubicBezTo>
                <a:cubicBezTo>
                  <a:pt x="6796" y="4735"/>
                  <a:pt x="6790" y="4742"/>
                  <a:pt x="6783" y="4748"/>
                </a:cubicBezTo>
                <a:cubicBezTo>
                  <a:pt x="6822" y="4768"/>
                  <a:pt x="6822" y="4729"/>
                  <a:pt x="6842" y="4717"/>
                </a:cubicBezTo>
                <a:cubicBezTo>
                  <a:pt x="6842" y="4697"/>
                  <a:pt x="6835" y="4684"/>
                  <a:pt x="6854" y="4678"/>
                </a:cubicBezTo>
                <a:cubicBezTo>
                  <a:pt x="6854" y="4684"/>
                  <a:pt x="6854" y="4690"/>
                  <a:pt x="6861" y="4697"/>
                </a:cubicBezTo>
                <a:cubicBezTo>
                  <a:pt x="6868" y="4684"/>
                  <a:pt x="6880" y="4684"/>
                  <a:pt x="6880" y="4665"/>
                </a:cubicBezTo>
                <a:cubicBezTo>
                  <a:pt x="6867" y="4665"/>
                  <a:pt x="6861" y="4659"/>
                  <a:pt x="6861" y="4640"/>
                </a:cubicBezTo>
                <a:cubicBezTo>
                  <a:pt x="6880" y="4640"/>
                  <a:pt x="6887" y="4646"/>
                  <a:pt x="6899" y="4646"/>
                </a:cubicBezTo>
                <a:cubicBezTo>
                  <a:pt x="6899" y="4627"/>
                  <a:pt x="6912" y="4627"/>
                  <a:pt x="6912" y="4595"/>
                </a:cubicBezTo>
                <a:cubicBezTo>
                  <a:pt x="6905" y="4593"/>
                  <a:pt x="6900" y="4592"/>
                  <a:pt x="6896" y="4592"/>
                </a:cubicBezTo>
                <a:close/>
                <a:moveTo>
                  <a:pt x="6234" y="4583"/>
                </a:moveTo>
                <a:cubicBezTo>
                  <a:pt x="6207" y="4583"/>
                  <a:pt x="6180" y="4588"/>
                  <a:pt x="6175" y="4622"/>
                </a:cubicBezTo>
                <a:cubicBezTo>
                  <a:pt x="6189" y="4628"/>
                  <a:pt x="6201" y="4628"/>
                  <a:pt x="6201" y="4641"/>
                </a:cubicBezTo>
                <a:cubicBezTo>
                  <a:pt x="6175" y="4653"/>
                  <a:pt x="6169" y="4679"/>
                  <a:pt x="6169" y="4692"/>
                </a:cubicBezTo>
                <a:cubicBezTo>
                  <a:pt x="6201" y="4692"/>
                  <a:pt x="6221" y="4653"/>
                  <a:pt x="6234" y="4653"/>
                </a:cubicBezTo>
                <a:cubicBezTo>
                  <a:pt x="6221" y="4628"/>
                  <a:pt x="6247" y="4602"/>
                  <a:pt x="6260" y="4583"/>
                </a:cubicBezTo>
                <a:cubicBezTo>
                  <a:pt x="6252" y="4583"/>
                  <a:pt x="6243" y="4583"/>
                  <a:pt x="6234" y="4583"/>
                </a:cubicBezTo>
                <a:close/>
                <a:moveTo>
                  <a:pt x="6731" y="4558"/>
                </a:moveTo>
                <a:cubicBezTo>
                  <a:pt x="6693" y="4558"/>
                  <a:pt x="6693" y="4589"/>
                  <a:pt x="6674" y="4609"/>
                </a:cubicBezTo>
                <a:cubicBezTo>
                  <a:pt x="6693" y="4622"/>
                  <a:pt x="6699" y="4590"/>
                  <a:pt x="6725" y="4597"/>
                </a:cubicBezTo>
                <a:cubicBezTo>
                  <a:pt x="6731" y="4577"/>
                  <a:pt x="6725" y="4583"/>
                  <a:pt x="6731" y="4558"/>
                </a:cubicBezTo>
                <a:close/>
                <a:moveTo>
                  <a:pt x="6485" y="4519"/>
                </a:moveTo>
                <a:cubicBezTo>
                  <a:pt x="6471" y="4518"/>
                  <a:pt x="6463" y="4533"/>
                  <a:pt x="6441" y="4533"/>
                </a:cubicBezTo>
                <a:cubicBezTo>
                  <a:pt x="6441" y="4558"/>
                  <a:pt x="6427" y="4570"/>
                  <a:pt x="6460" y="4578"/>
                </a:cubicBezTo>
                <a:cubicBezTo>
                  <a:pt x="6460" y="4571"/>
                  <a:pt x="6460" y="4559"/>
                  <a:pt x="6467" y="4559"/>
                </a:cubicBezTo>
                <a:cubicBezTo>
                  <a:pt x="6479" y="4578"/>
                  <a:pt x="6447" y="4585"/>
                  <a:pt x="6447" y="4604"/>
                </a:cubicBezTo>
                <a:cubicBezTo>
                  <a:pt x="6472" y="4597"/>
                  <a:pt x="6479" y="4578"/>
                  <a:pt x="6498" y="4565"/>
                </a:cubicBezTo>
                <a:cubicBezTo>
                  <a:pt x="6498" y="4578"/>
                  <a:pt x="6505" y="4590"/>
                  <a:pt x="6511" y="4590"/>
                </a:cubicBezTo>
                <a:cubicBezTo>
                  <a:pt x="6524" y="4578"/>
                  <a:pt x="6543" y="4584"/>
                  <a:pt x="6543" y="4559"/>
                </a:cubicBezTo>
                <a:cubicBezTo>
                  <a:pt x="6524" y="4545"/>
                  <a:pt x="6492" y="4552"/>
                  <a:pt x="6492" y="4520"/>
                </a:cubicBezTo>
                <a:cubicBezTo>
                  <a:pt x="6490" y="4519"/>
                  <a:pt x="6487" y="4519"/>
                  <a:pt x="6485" y="4519"/>
                </a:cubicBezTo>
                <a:close/>
                <a:moveTo>
                  <a:pt x="6886" y="4506"/>
                </a:moveTo>
                <a:cubicBezTo>
                  <a:pt x="6847" y="4506"/>
                  <a:pt x="6821" y="4525"/>
                  <a:pt x="6815" y="4552"/>
                </a:cubicBezTo>
                <a:cubicBezTo>
                  <a:pt x="6828" y="4558"/>
                  <a:pt x="6847" y="4558"/>
                  <a:pt x="6841" y="4583"/>
                </a:cubicBezTo>
                <a:cubicBezTo>
                  <a:pt x="6867" y="4583"/>
                  <a:pt x="6893" y="4577"/>
                  <a:pt x="6906" y="4552"/>
                </a:cubicBezTo>
                <a:cubicBezTo>
                  <a:pt x="6886" y="4538"/>
                  <a:pt x="6906" y="4519"/>
                  <a:pt x="6886" y="4506"/>
                </a:cubicBezTo>
                <a:close/>
                <a:moveTo>
                  <a:pt x="6750" y="4456"/>
                </a:moveTo>
                <a:cubicBezTo>
                  <a:pt x="6738" y="4500"/>
                  <a:pt x="6699" y="4514"/>
                  <a:pt x="6679" y="4539"/>
                </a:cubicBezTo>
                <a:cubicBezTo>
                  <a:pt x="6698" y="4533"/>
                  <a:pt x="6698" y="4545"/>
                  <a:pt x="6718" y="4545"/>
                </a:cubicBezTo>
                <a:cubicBezTo>
                  <a:pt x="6731" y="4513"/>
                  <a:pt x="6776" y="4513"/>
                  <a:pt x="6783" y="4475"/>
                </a:cubicBezTo>
                <a:cubicBezTo>
                  <a:pt x="6756" y="4488"/>
                  <a:pt x="6770" y="4456"/>
                  <a:pt x="6750" y="4456"/>
                </a:cubicBezTo>
                <a:close/>
                <a:moveTo>
                  <a:pt x="6172" y="4450"/>
                </a:moveTo>
                <a:cubicBezTo>
                  <a:pt x="6146" y="4449"/>
                  <a:pt x="6115" y="4458"/>
                  <a:pt x="6124" y="4475"/>
                </a:cubicBezTo>
                <a:cubicBezTo>
                  <a:pt x="6124" y="4469"/>
                  <a:pt x="6130" y="4475"/>
                  <a:pt x="6130" y="4488"/>
                </a:cubicBezTo>
                <a:cubicBezTo>
                  <a:pt x="6163" y="4488"/>
                  <a:pt x="6182" y="4475"/>
                  <a:pt x="6201" y="4456"/>
                </a:cubicBezTo>
                <a:cubicBezTo>
                  <a:pt x="6195" y="4452"/>
                  <a:pt x="6184" y="4450"/>
                  <a:pt x="6172" y="4450"/>
                </a:cubicBezTo>
                <a:close/>
                <a:moveTo>
                  <a:pt x="7125" y="4379"/>
                </a:moveTo>
                <a:cubicBezTo>
                  <a:pt x="7112" y="4391"/>
                  <a:pt x="7093" y="4417"/>
                  <a:pt x="7106" y="4430"/>
                </a:cubicBezTo>
                <a:cubicBezTo>
                  <a:pt x="7125" y="4423"/>
                  <a:pt x="7138" y="4410"/>
                  <a:pt x="7138" y="4391"/>
                </a:cubicBezTo>
                <a:cubicBezTo>
                  <a:pt x="7132" y="4391"/>
                  <a:pt x="7132" y="4385"/>
                  <a:pt x="7125" y="4379"/>
                </a:cubicBezTo>
                <a:close/>
                <a:moveTo>
                  <a:pt x="6790" y="4378"/>
                </a:moveTo>
                <a:cubicBezTo>
                  <a:pt x="6738" y="4384"/>
                  <a:pt x="6705" y="4461"/>
                  <a:pt x="6654" y="4429"/>
                </a:cubicBezTo>
                <a:cubicBezTo>
                  <a:pt x="6629" y="4429"/>
                  <a:pt x="6629" y="4448"/>
                  <a:pt x="6609" y="4435"/>
                </a:cubicBezTo>
                <a:cubicBezTo>
                  <a:pt x="6609" y="4423"/>
                  <a:pt x="6629" y="4410"/>
                  <a:pt x="6609" y="4404"/>
                </a:cubicBezTo>
                <a:cubicBezTo>
                  <a:pt x="6609" y="4410"/>
                  <a:pt x="6595" y="4410"/>
                  <a:pt x="6583" y="4410"/>
                </a:cubicBezTo>
                <a:cubicBezTo>
                  <a:pt x="6614" y="4454"/>
                  <a:pt x="6569" y="4461"/>
                  <a:pt x="6563" y="4493"/>
                </a:cubicBezTo>
                <a:cubicBezTo>
                  <a:pt x="6576" y="4499"/>
                  <a:pt x="6583" y="4474"/>
                  <a:pt x="6589" y="4493"/>
                </a:cubicBezTo>
                <a:cubicBezTo>
                  <a:pt x="6576" y="4506"/>
                  <a:pt x="6550" y="4499"/>
                  <a:pt x="6557" y="4538"/>
                </a:cubicBezTo>
                <a:cubicBezTo>
                  <a:pt x="6589" y="4525"/>
                  <a:pt x="6557" y="4538"/>
                  <a:pt x="6563" y="4563"/>
                </a:cubicBezTo>
                <a:cubicBezTo>
                  <a:pt x="6615" y="4563"/>
                  <a:pt x="6602" y="4493"/>
                  <a:pt x="6654" y="4493"/>
                </a:cubicBezTo>
                <a:cubicBezTo>
                  <a:pt x="6673" y="4500"/>
                  <a:pt x="6640" y="4519"/>
                  <a:pt x="6660" y="4532"/>
                </a:cubicBezTo>
                <a:cubicBezTo>
                  <a:pt x="6719" y="4519"/>
                  <a:pt x="6712" y="4442"/>
                  <a:pt x="6764" y="4416"/>
                </a:cubicBezTo>
                <a:cubicBezTo>
                  <a:pt x="6764" y="4436"/>
                  <a:pt x="6738" y="4430"/>
                  <a:pt x="6744" y="4455"/>
                </a:cubicBezTo>
                <a:cubicBezTo>
                  <a:pt x="6763" y="4449"/>
                  <a:pt x="6763" y="4461"/>
                  <a:pt x="6783" y="4455"/>
                </a:cubicBezTo>
                <a:cubicBezTo>
                  <a:pt x="6802" y="4424"/>
                  <a:pt x="6770" y="4411"/>
                  <a:pt x="6790" y="4378"/>
                </a:cubicBezTo>
                <a:close/>
                <a:moveTo>
                  <a:pt x="7527" y="4352"/>
                </a:moveTo>
                <a:cubicBezTo>
                  <a:pt x="7543" y="4351"/>
                  <a:pt x="7544" y="4366"/>
                  <a:pt x="7500" y="4366"/>
                </a:cubicBezTo>
                <a:cubicBezTo>
                  <a:pt x="7510" y="4356"/>
                  <a:pt x="7520" y="4352"/>
                  <a:pt x="7527" y="4352"/>
                </a:cubicBezTo>
                <a:close/>
                <a:moveTo>
                  <a:pt x="6886" y="4268"/>
                </a:moveTo>
                <a:cubicBezTo>
                  <a:pt x="6876" y="4268"/>
                  <a:pt x="6873" y="4275"/>
                  <a:pt x="6873" y="4289"/>
                </a:cubicBezTo>
                <a:cubicBezTo>
                  <a:pt x="6880" y="4289"/>
                  <a:pt x="6880" y="4296"/>
                  <a:pt x="6892" y="4289"/>
                </a:cubicBezTo>
                <a:cubicBezTo>
                  <a:pt x="6892" y="4283"/>
                  <a:pt x="6899" y="4283"/>
                  <a:pt x="6899" y="4270"/>
                </a:cubicBezTo>
                <a:cubicBezTo>
                  <a:pt x="6894" y="4269"/>
                  <a:pt x="6890" y="4268"/>
                  <a:pt x="6886" y="4268"/>
                </a:cubicBezTo>
                <a:close/>
                <a:moveTo>
                  <a:pt x="7713" y="4244"/>
                </a:moveTo>
                <a:cubicBezTo>
                  <a:pt x="7719" y="4251"/>
                  <a:pt x="7725" y="4251"/>
                  <a:pt x="7725" y="4244"/>
                </a:cubicBezTo>
                <a:cubicBezTo>
                  <a:pt x="7745" y="4251"/>
                  <a:pt x="7719" y="4257"/>
                  <a:pt x="7726" y="4276"/>
                </a:cubicBezTo>
                <a:cubicBezTo>
                  <a:pt x="7700" y="4270"/>
                  <a:pt x="7700" y="4301"/>
                  <a:pt x="7668" y="4289"/>
                </a:cubicBezTo>
                <a:cubicBezTo>
                  <a:pt x="7668" y="4282"/>
                  <a:pt x="7674" y="4276"/>
                  <a:pt x="7674" y="4270"/>
                </a:cubicBezTo>
                <a:cubicBezTo>
                  <a:pt x="7693" y="4270"/>
                  <a:pt x="7713" y="4263"/>
                  <a:pt x="7713" y="4244"/>
                </a:cubicBezTo>
                <a:close/>
                <a:moveTo>
                  <a:pt x="7596" y="4239"/>
                </a:moveTo>
                <a:cubicBezTo>
                  <a:pt x="7577" y="4245"/>
                  <a:pt x="7551" y="4245"/>
                  <a:pt x="7551" y="4270"/>
                </a:cubicBezTo>
                <a:cubicBezTo>
                  <a:pt x="7564" y="4277"/>
                  <a:pt x="7577" y="4277"/>
                  <a:pt x="7590" y="4278"/>
                </a:cubicBezTo>
                <a:cubicBezTo>
                  <a:pt x="7590" y="4258"/>
                  <a:pt x="7596" y="4258"/>
                  <a:pt x="7596" y="4239"/>
                </a:cubicBezTo>
                <a:close/>
                <a:moveTo>
                  <a:pt x="7208" y="4233"/>
                </a:moveTo>
                <a:cubicBezTo>
                  <a:pt x="7208" y="4234"/>
                  <a:pt x="7208" y="4235"/>
                  <a:pt x="7208" y="4236"/>
                </a:cubicBezTo>
                <a:lnTo>
                  <a:pt x="7207" y="4238"/>
                </a:lnTo>
                <a:lnTo>
                  <a:pt x="7207" y="4236"/>
                </a:lnTo>
                <a:cubicBezTo>
                  <a:pt x="7207" y="4235"/>
                  <a:pt x="7208" y="4234"/>
                  <a:pt x="7208" y="4233"/>
                </a:cubicBezTo>
                <a:close/>
                <a:moveTo>
                  <a:pt x="7396" y="4225"/>
                </a:moveTo>
                <a:cubicBezTo>
                  <a:pt x="7383" y="4238"/>
                  <a:pt x="7370" y="4225"/>
                  <a:pt x="7357" y="4238"/>
                </a:cubicBezTo>
                <a:cubicBezTo>
                  <a:pt x="7357" y="4251"/>
                  <a:pt x="7370" y="4264"/>
                  <a:pt x="7364" y="4283"/>
                </a:cubicBezTo>
                <a:cubicBezTo>
                  <a:pt x="7390" y="4277"/>
                  <a:pt x="7396" y="4232"/>
                  <a:pt x="7396" y="4225"/>
                </a:cubicBezTo>
                <a:close/>
                <a:moveTo>
                  <a:pt x="7609" y="4212"/>
                </a:moveTo>
                <a:cubicBezTo>
                  <a:pt x="7609" y="4238"/>
                  <a:pt x="7609" y="4251"/>
                  <a:pt x="7603" y="4270"/>
                </a:cubicBezTo>
                <a:cubicBezTo>
                  <a:pt x="7603" y="4270"/>
                  <a:pt x="7609" y="4276"/>
                  <a:pt x="7609" y="4282"/>
                </a:cubicBezTo>
                <a:cubicBezTo>
                  <a:pt x="7635" y="4276"/>
                  <a:pt x="7648" y="4270"/>
                  <a:pt x="7661" y="4251"/>
                </a:cubicBezTo>
                <a:cubicBezTo>
                  <a:pt x="7661" y="4277"/>
                  <a:pt x="7616" y="4308"/>
                  <a:pt x="7577" y="4320"/>
                </a:cubicBezTo>
                <a:cubicBezTo>
                  <a:pt x="7577" y="4320"/>
                  <a:pt x="7577" y="4320"/>
                  <a:pt x="7577" y="4289"/>
                </a:cubicBezTo>
                <a:cubicBezTo>
                  <a:pt x="7564" y="4282"/>
                  <a:pt x="7525" y="4295"/>
                  <a:pt x="7519" y="4276"/>
                </a:cubicBezTo>
                <a:cubicBezTo>
                  <a:pt x="7545" y="4251"/>
                  <a:pt x="7571" y="4225"/>
                  <a:pt x="7609" y="4212"/>
                </a:cubicBezTo>
                <a:close/>
                <a:moveTo>
                  <a:pt x="1285" y="4160"/>
                </a:moveTo>
                <a:cubicBezTo>
                  <a:pt x="1293" y="4161"/>
                  <a:pt x="1296" y="4169"/>
                  <a:pt x="1305" y="4174"/>
                </a:cubicBezTo>
                <a:cubicBezTo>
                  <a:pt x="1299" y="4187"/>
                  <a:pt x="1267" y="4168"/>
                  <a:pt x="1267" y="4193"/>
                </a:cubicBezTo>
                <a:cubicBezTo>
                  <a:pt x="1260" y="4193"/>
                  <a:pt x="1273" y="4168"/>
                  <a:pt x="1273" y="4161"/>
                </a:cubicBezTo>
                <a:cubicBezTo>
                  <a:pt x="1278" y="4160"/>
                  <a:pt x="1282" y="4159"/>
                  <a:pt x="1285" y="4160"/>
                </a:cubicBezTo>
                <a:close/>
                <a:moveTo>
                  <a:pt x="7699" y="4155"/>
                </a:moveTo>
                <a:cubicBezTo>
                  <a:pt x="7706" y="4161"/>
                  <a:pt x="7719" y="4168"/>
                  <a:pt x="7719" y="4187"/>
                </a:cubicBezTo>
                <a:cubicBezTo>
                  <a:pt x="7687" y="4180"/>
                  <a:pt x="7706" y="4232"/>
                  <a:pt x="7673" y="4225"/>
                </a:cubicBezTo>
                <a:cubicBezTo>
                  <a:pt x="7673" y="4206"/>
                  <a:pt x="7661" y="4199"/>
                  <a:pt x="7667" y="4180"/>
                </a:cubicBezTo>
                <a:cubicBezTo>
                  <a:pt x="7680" y="4174"/>
                  <a:pt x="7693" y="4168"/>
                  <a:pt x="7699" y="4155"/>
                </a:cubicBezTo>
                <a:close/>
                <a:moveTo>
                  <a:pt x="7099" y="4123"/>
                </a:moveTo>
                <a:cubicBezTo>
                  <a:pt x="7093" y="4136"/>
                  <a:pt x="7093" y="4149"/>
                  <a:pt x="7093" y="4168"/>
                </a:cubicBezTo>
                <a:cubicBezTo>
                  <a:pt x="7112" y="4161"/>
                  <a:pt x="7132" y="4155"/>
                  <a:pt x="7132" y="4129"/>
                </a:cubicBezTo>
                <a:cubicBezTo>
                  <a:pt x="7119" y="4135"/>
                  <a:pt x="7119" y="4123"/>
                  <a:pt x="7099" y="4123"/>
                </a:cubicBezTo>
                <a:close/>
                <a:moveTo>
                  <a:pt x="7506" y="4116"/>
                </a:moveTo>
                <a:cubicBezTo>
                  <a:pt x="7525" y="4124"/>
                  <a:pt x="7525" y="4136"/>
                  <a:pt x="7519" y="4155"/>
                </a:cubicBezTo>
                <a:cubicBezTo>
                  <a:pt x="7506" y="4149"/>
                  <a:pt x="7493" y="4129"/>
                  <a:pt x="7506" y="4116"/>
                </a:cubicBezTo>
                <a:close/>
                <a:moveTo>
                  <a:pt x="7415" y="4109"/>
                </a:moveTo>
                <a:cubicBezTo>
                  <a:pt x="7421" y="4110"/>
                  <a:pt x="7426" y="4112"/>
                  <a:pt x="7428" y="4116"/>
                </a:cubicBezTo>
                <a:cubicBezTo>
                  <a:pt x="7428" y="4123"/>
                  <a:pt x="7416" y="4123"/>
                  <a:pt x="7416" y="4135"/>
                </a:cubicBezTo>
                <a:cubicBezTo>
                  <a:pt x="7396" y="4142"/>
                  <a:pt x="7402" y="4123"/>
                  <a:pt x="7396" y="4116"/>
                </a:cubicBezTo>
                <a:cubicBezTo>
                  <a:pt x="7396" y="4112"/>
                  <a:pt x="7406" y="4109"/>
                  <a:pt x="7415" y="4109"/>
                </a:cubicBezTo>
                <a:close/>
                <a:moveTo>
                  <a:pt x="614" y="4072"/>
                </a:moveTo>
                <a:cubicBezTo>
                  <a:pt x="621" y="4079"/>
                  <a:pt x="633" y="4091"/>
                  <a:pt x="653" y="4085"/>
                </a:cubicBezTo>
                <a:cubicBezTo>
                  <a:pt x="640" y="4149"/>
                  <a:pt x="582" y="4130"/>
                  <a:pt x="550" y="4149"/>
                </a:cubicBezTo>
                <a:cubicBezTo>
                  <a:pt x="556" y="4129"/>
                  <a:pt x="582" y="4129"/>
                  <a:pt x="602" y="4117"/>
                </a:cubicBezTo>
                <a:cubicBezTo>
                  <a:pt x="595" y="4097"/>
                  <a:pt x="608" y="4085"/>
                  <a:pt x="614" y="4072"/>
                </a:cubicBezTo>
                <a:close/>
                <a:moveTo>
                  <a:pt x="807" y="3973"/>
                </a:moveTo>
                <a:cubicBezTo>
                  <a:pt x="813" y="3973"/>
                  <a:pt x="819" y="3974"/>
                  <a:pt x="827" y="3977"/>
                </a:cubicBezTo>
                <a:cubicBezTo>
                  <a:pt x="827" y="3989"/>
                  <a:pt x="820" y="3996"/>
                  <a:pt x="814" y="4002"/>
                </a:cubicBezTo>
                <a:cubicBezTo>
                  <a:pt x="795" y="4002"/>
                  <a:pt x="802" y="3982"/>
                  <a:pt x="782" y="3983"/>
                </a:cubicBezTo>
                <a:cubicBezTo>
                  <a:pt x="790" y="3975"/>
                  <a:pt x="798" y="3972"/>
                  <a:pt x="807" y="3973"/>
                </a:cubicBezTo>
                <a:close/>
                <a:moveTo>
                  <a:pt x="726" y="3946"/>
                </a:moveTo>
                <a:cubicBezTo>
                  <a:pt x="738" y="3948"/>
                  <a:pt x="753" y="3977"/>
                  <a:pt x="763" y="3957"/>
                </a:cubicBezTo>
                <a:cubicBezTo>
                  <a:pt x="795" y="3982"/>
                  <a:pt x="737" y="4008"/>
                  <a:pt x="769" y="4027"/>
                </a:cubicBezTo>
                <a:cubicBezTo>
                  <a:pt x="749" y="4052"/>
                  <a:pt x="704" y="4059"/>
                  <a:pt x="679" y="4078"/>
                </a:cubicBezTo>
                <a:cubicBezTo>
                  <a:pt x="685" y="4052"/>
                  <a:pt x="711" y="4020"/>
                  <a:pt x="705" y="4001"/>
                </a:cubicBezTo>
                <a:cubicBezTo>
                  <a:pt x="705" y="3982"/>
                  <a:pt x="731" y="3989"/>
                  <a:pt x="738" y="3976"/>
                </a:cubicBezTo>
                <a:cubicBezTo>
                  <a:pt x="738" y="3963"/>
                  <a:pt x="730" y="3957"/>
                  <a:pt x="718" y="3951"/>
                </a:cubicBezTo>
                <a:cubicBezTo>
                  <a:pt x="720" y="3947"/>
                  <a:pt x="723" y="3946"/>
                  <a:pt x="726" y="3946"/>
                </a:cubicBezTo>
                <a:close/>
                <a:moveTo>
                  <a:pt x="853" y="3905"/>
                </a:moveTo>
                <a:cubicBezTo>
                  <a:pt x="863" y="3905"/>
                  <a:pt x="855" y="3924"/>
                  <a:pt x="873" y="3918"/>
                </a:cubicBezTo>
                <a:cubicBezTo>
                  <a:pt x="873" y="3937"/>
                  <a:pt x="847" y="3931"/>
                  <a:pt x="834" y="3931"/>
                </a:cubicBezTo>
                <a:cubicBezTo>
                  <a:pt x="834" y="3918"/>
                  <a:pt x="847" y="3918"/>
                  <a:pt x="847" y="3906"/>
                </a:cubicBezTo>
                <a:cubicBezTo>
                  <a:pt x="849" y="3905"/>
                  <a:pt x="851" y="3905"/>
                  <a:pt x="853" y="3905"/>
                </a:cubicBezTo>
                <a:close/>
                <a:moveTo>
                  <a:pt x="1367" y="3898"/>
                </a:moveTo>
                <a:cubicBezTo>
                  <a:pt x="1416" y="3899"/>
                  <a:pt x="1440" y="3917"/>
                  <a:pt x="1480" y="3906"/>
                </a:cubicBezTo>
                <a:cubicBezTo>
                  <a:pt x="1466" y="3938"/>
                  <a:pt x="1441" y="3963"/>
                  <a:pt x="1389" y="3957"/>
                </a:cubicBezTo>
                <a:cubicBezTo>
                  <a:pt x="1370" y="3944"/>
                  <a:pt x="1350" y="3925"/>
                  <a:pt x="1344" y="3899"/>
                </a:cubicBezTo>
                <a:cubicBezTo>
                  <a:pt x="1352" y="3899"/>
                  <a:pt x="1360" y="3898"/>
                  <a:pt x="1367" y="3898"/>
                </a:cubicBezTo>
                <a:close/>
                <a:moveTo>
                  <a:pt x="7571" y="3893"/>
                </a:moveTo>
                <a:cubicBezTo>
                  <a:pt x="7590" y="3893"/>
                  <a:pt x="7590" y="3906"/>
                  <a:pt x="7590" y="3918"/>
                </a:cubicBezTo>
                <a:cubicBezTo>
                  <a:pt x="7578" y="3918"/>
                  <a:pt x="7571" y="3937"/>
                  <a:pt x="7558" y="3925"/>
                </a:cubicBezTo>
                <a:cubicBezTo>
                  <a:pt x="7564" y="3912"/>
                  <a:pt x="7571" y="3906"/>
                  <a:pt x="7571" y="3893"/>
                </a:cubicBezTo>
                <a:close/>
                <a:moveTo>
                  <a:pt x="7648" y="3848"/>
                </a:moveTo>
                <a:cubicBezTo>
                  <a:pt x="7648" y="3874"/>
                  <a:pt x="7629" y="3893"/>
                  <a:pt x="7616" y="3912"/>
                </a:cubicBezTo>
                <a:cubicBezTo>
                  <a:pt x="7603" y="3899"/>
                  <a:pt x="7597" y="3880"/>
                  <a:pt x="7603" y="3867"/>
                </a:cubicBezTo>
                <a:cubicBezTo>
                  <a:pt x="7616" y="3861"/>
                  <a:pt x="7635" y="3854"/>
                  <a:pt x="7648" y="3848"/>
                </a:cubicBezTo>
                <a:close/>
                <a:moveTo>
                  <a:pt x="679" y="3835"/>
                </a:moveTo>
                <a:cubicBezTo>
                  <a:pt x="666" y="3861"/>
                  <a:pt x="647" y="3893"/>
                  <a:pt x="614" y="3899"/>
                </a:cubicBezTo>
                <a:cubicBezTo>
                  <a:pt x="621" y="3868"/>
                  <a:pt x="640" y="3835"/>
                  <a:pt x="679" y="3835"/>
                </a:cubicBezTo>
                <a:close/>
                <a:moveTo>
                  <a:pt x="7487" y="3797"/>
                </a:moveTo>
                <a:cubicBezTo>
                  <a:pt x="7512" y="3823"/>
                  <a:pt x="7441" y="3854"/>
                  <a:pt x="7410" y="3861"/>
                </a:cubicBezTo>
                <a:cubicBezTo>
                  <a:pt x="7410" y="3816"/>
                  <a:pt x="7455" y="3816"/>
                  <a:pt x="7487" y="3797"/>
                </a:cubicBezTo>
                <a:close/>
                <a:moveTo>
                  <a:pt x="862" y="3764"/>
                </a:moveTo>
                <a:cubicBezTo>
                  <a:pt x="868" y="3765"/>
                  <a:pt x="874" y="3767"/>
                  <a:pt x="879" y="3771"/>
                </a:cubicBezTo>
                <a:cubicBezTo>
                  <a:pt x="873" y="3771"/>
                  <a:pt x="828" y="3790"/>
                  <a:pt x="834" y="3771"/>
                </a:cubicBezTo>
                <a:cubicBezTo>
                  <a:pt x="842" y="3767"/>
                  <a:pt x="852" y="3763"/>
                  <a:pt x="862" y="3764"/>
                </a:cubicBezTo>
                <a:close/>
                <a:moveTo>
                  <a:pt x="1047" y="3740"/>
                </a:moveTo>
                <a:cubicBezTo>
                  <a:pt x="1047" y="3765"/>
                  <a:pt x="1015" y="3790"/>
                  <a:pt x="989" y="3778"/>
                </a:cubicBezTo>
                <a:cubicBezTo>
                  <a:pt x="982" y="3778"/>
                  <a:pt x="982" y="3784"/>
                  <a:pt x="976" y="3784"/>
                </a:cubicBezTo>
                <a:cubicBezTo>
                  <a:pt x="970" y="3810"/>
                  <a:pt x="982" y="3823"/>
                  <a:pt x="982" y="3842"/>
                </a:cubicBezTo>
                <a:cubicBezTo>
                  <a:pt x="970" y="3848"/>
                  <a:pt x="944" y="3848"/>
                  <a:pt x="937" y="3867"/>
                </a:cubicBezTo>
                <a:cubicBezTo>
                  <a:pt x="924" y="3861"/>
                  <a:pt x="950" y="3848"/>
                  <a:pt x="950" y="3835"/>
                </a:cubicBezTo>
                <a:cubicBezTo>
                  <a:pt x="937" y="3816"/>
                  <a:pt x="931" y="3823"/>
                  <a:pt x="911" y="3823"/>
                </a:cubicBezTo>
                <a:cubicBezTo>
                  <a:pt x="944" y="3785"/>
                  <a:pt x="989" y="3752"/>
                  <a:pt x="1047" y="3740"/>
                </a:cubicBezTo>
                <a:close/>
                <a:moveTo>
                  <a:pt x="7127" y="3694"/>
                </a:moveTo>
                <a:cubicBezTo>
                  <a:pt x="7086" y="3695"/>
                  <a:pt x="7041" y="3721"/>
                  <a:pt x="7041" y="3771"/>
                </a:cubicBezTo>
                <a:cubicBezTo>
                  <a:pt x="7086" y="3759"/>
                  <a:pt x="7125" y="3733"/>
                  <a:pt x="7144" y="3695"/>
                </a:cubicBezTo>
                <a:cubicBezTo>
                  <a:pt x="7139" y="3694"/>
                  <a:pt x="7133" y="3694"/>
                  <a:pt x="7127" y="3694"/>
                </a:cubicBezTo>
                <a:close/>
                <a:moveTo>
                  <a:pt x="7456" y="3662"/>
                </a:moveTo>
                <a:cubicBezTo>
                  <a:pt x="7433" y="3661"/>
                  <a:pt x="7416" y="3695"/>
                  <a:pt x="7435" y="3701"/>
                </a:cubicBezTo>
                <a:cubicBezTo>
                  <a:pt x="7441" y="3688"/>
                  <a:pt x="7461" y="3682"/>
                  <a:pt x="7461" y="3662"/>
                </a:cubicBezTo>
                <a:cubicBezTo>
                  <a:pt x="7459" y="3662"/>
                  <a:pt x="7458" y="3662"/>
                  <a:pt x="7456" y="3662"/>
                </a:cubicBezTo>
                <a:close/>
                <a:moveTo>
                  <a:pt x="989" y="3637"/>
                </a:moveTo>
                <a:cubicBezTo>
                  <a:pt x="982" y="3682"/>
                  <a:pt x="937" y="3695"/>
                  <a:pt x="899" y="3707"/>
                </a:cubicBezTo>
                <a:cubicBezTo>
                  <a:pt x="937" y="3695"/>
                  <a:pt x="937" y="3637"/>
                  <a:pt x="989" y="3637"/>
                </a:cubicBezTo>
                <a:close/>
                <a:moveTo>
                  <a:pt x="859" y="3637"/>
                </a:moveTo>
                <a:cubicBezTo>
                  <a:pt x="853" y="3656"/>
                  <a:pt x="834" y="3662"/>
                  <a:pt x="827" y="3676"/>
                </a:cubicBezTo>
                <a:cubicBezTo>
                  <a:pt x="814" y="3662"/>
                  <a:pt x="839" y="3637"/>
                  <a:pt x="859" y="3637"/>
                </a:cubicBezTo>
                <a:close/>
                <a:moveTo>
                  <a:pt x="7106" y="3625"/>
                </a:moveTo>
                <a:cubicBezTo>
                  <a:pt x="7086" y="3625"/>
                  <a:pt x="7079" y="3643"/>
                  <a:pt x="7073" y="3650"/>
                </a:cubicBezTo>
                <a:cubicBezTo>
                  <a:pt x="7093" y="3650"/>
                  <a:pt x="7106" y="3643"/>
                  <a:pt x="7106" y="3625"/>
                </a:cubicBezTo>
                <a:close/>
                <a:moveTo>
                  <a:pt x="6582" y="3548"/>
                </a:moveTo>
                <a:cubicBezTo>
                  <a:pt x="6563" y="3567"/>
                  <a:pt x="6524" y="3561"/>
                  <a:pt x="6511" y="3592"/>
                </a:cubicBezTo>
                <a:cubicBezTo>
                  <a:pt x="6524" y="3586"/>
                  <a:pt x="6543" y="3586"/>
                  <a:pt x="6550" y="3580"/>
                </a:cubicBezTo>
                <a:cubicBezTo>
                  <a:pt x="6531" y="3567"/>
                  <a:pt x="6588" y="3573"/>
                  <a:pt x="6582" y="3548"/>
                </a:cubicBezTo>
                <a:close/>
                <a:moveTo>
                  <a:pt x="7433" y="3499"/>
                </a:moveTo>
                <a:cubicBezTo>
                  <a:pt x="7391" y="3500"/>
                  <a:pt x="7348" y="3533"/>
                  <a:pt x="7319" y="3567"/>
                </a:cubicBezTo>
                <a:cubicBezTo>
                  <a:pt x="7299" y="3567"/>
                  <a:pt x="7312" y="3542"/>
                  <a:pt x="7293" y="3548"/>
                </a:cubicBezTo>
                <a:cubicBezTo>
                  <a:pt x="7267" y="3554"/>
                  <a:pt x="7274" y="3586"/>
                  <a:pt x="7241" y="3580"/>
                </a:cubicBezTo>
                <a:cubicBezTo>
                  <a:pt x="7235" y="3624"/>
                  <a:pt x="7203" y="3637"/>
                  <a:pt x="7177" y="3662"/>
                </a:cubicBezTo>
                <a:cubicBezTo>
                  <a:pt x="7196" y="3681"/>
                  <a:pt x="7208" y="3650"/>
                  <a:pt x="7228" y="3650"/>
                </a:cubicBezTo>
                <a:cubicBezTo>
                  <a:pt x="7215" y="3663"/>
                  <a:pt x="7228" y="3676"/>
                  <a:pt x="7228" y="3695"/>
                </a:cubicBezTo>
                <a:cubicBezTo>
                  <a:pt x="7312" y="3682"/>
                  <a:pt x="7435" y="3657"/>
                  <a:pt x="7435" y="3542"/>
                </a:cubicBezTo>
                <a:cubicBezTo>
                  <a:pt x="7455" y="3542"/>
                  <a:pt x="7461" y="3516"/>
                  <a:pt x="7474" y="3509"/>
                </a:cubicBezTo>
                <a:cubicBezTo>
                  <a:pt x="7461" y="3501"/>
                  <a:pt x="7447" y="3498"/>
                  <a:pt x="7433" y="3499"/>
                </a:cubicBezTo>
                <a:close/>
                <a:moveTo>
                  <a:pt x="6143" y="3465"/>
                </a:moveTo>
                <a:cubicBezTo>
                  <a:pt x="6136" y="3465"/>
                  <a:pt x="6124" y="3471"/>
                  <a:pt x="6123" y="3471"/>
                </a:cubicBezTo>
                <a:cubicBezTo>
                  <a:pt x="6111" y="3490"/>
                  <a:pt x="6162" y="3490"/>
                  <a:pt x="6149" y="3471"/>
                </a:cubicBezTo>
                <a:cubicBezTo>
                  <a:pt x="6149" y="3467"/>
                  <a:pt x="6147" y="3466"/>
                  <a:pt x="6143" y="3465"/>
                </a:cubicBezTo>
                <a:close/>
                <a:moveTo>
                  <a:pt x="911" y="3459"/>
                </a:moveTo>
                <a:cubicBezTo>
                  <a:pt x="924" y="3459"/>
                  <a:pt x="918" y="3478"/>
                  <a:pt x="924" y="3478"/>
                </a:cubicBezTo>
                <a:cubicBezTo>
                  <a:pt x="924" y="3497"/>
                  <a:pt x="879" y="3497"/>
                  <a:pt x="892" y="3465"/>
                </a:cubicBezTo>
                <a:cubicBezTo>
                  <a:pt x="899" y="3465"/>
                  <a:pt x="905" y="3465"/>
                  <a:pt x="911" y="3459"/>
                </a:cubicBezTo>
                <a:close/>
                <a:moveTo>
                  <a:pt x="7616" y="3458"/>
                </a:moveTo>
                <a:cubicBezTo>
                  <a:pt x="7597" y="3458"/>
                  <a:pt x="7590" y="3471"/>
                  <a:pt x="7590" y="3483"/>
                </a:cubicBezTo>
                <a:cubicBezTo>
                  <a:pt x="7603" y="3483"/>
                  <a:pt x="7609" y="3477"/>
                  <a:pt x="7616" y="3458"/>
                </a:cubicBezTo>
                <a:close/>
                <a:moveTo>
                  <a:pt x="7500" y="3452"/>
                </a:moveTo>
                <a:cubicBezTo>
                  <a:pt x="7512" y="3490"/>
                  <a:pt x="7474" y="3478"/>
                  <a:pt x="7480" y="3509"/>
                </a:cubicBezTo>
                <a:cubicBezTo>
                  <a:pt x="7500" y="3497"/>
                  <a:pt x="7526" y="3484"/>
                  <a:pt x="7526" y="3452"/>
                </a:cubicBezTo>
                <a:cubicBezTo>
                  <a:pt x="7526" y="3452"/>
                  <a:pt x="7526" y="3452"/>
                  <a:pt x="7500" y="3452"/>
                </a:cubicBezTo>
                <a:close/>
                <a:moveTo>
                  <a:pt x="6387" y="3367"/>
                </a:moveTo>
                <a:cubicBezTo>
                  <a:pt x="6368" y="3367"/>
                  <a:pt x="6343" y="3383"/>
                  <a:pt x="6337" y="3395"/>
                </a:cubicBezTo>
                <a:cubicBezTo>
                  <a:pt x="6343" y="3395"/>
                  <a:pt x="6350" y="3401"/>
                  <a:pt x="6350" y="3407"/>
                </a:cubicBezTo>
                <a:cubicBezTo>
                  <a:pt x="6369" y="3400"/>
                  <a:pt x="6388" y="3394"/>
                  <a:pt x="6395" y="3369"/>
                </a:cubicBezTo>
                <a:cubicBezTo>
                  <a:pt x="6392" y="3368"/>
                  <a:pt x="6390" y="3368"/>
                  <a:pt x="6387" y="3367"/>
                </a:cubicBezTo>
                <a:close/>
                <a:moveTo>
                  <a:pt x="7265" y="3320"/>
                </a:moveTo>
                <a:cubicBezTo>
                  <a:pt x="7246" y="3322"/>
                  <a:pt x="7239" y="3355"/>
                  <a:pt x="7203" y="3349"/>
                </a:cubicBezTo>
                <a:cubicBezTo>
                  <a:pt x="7203" y="3369"/>
                  <a:pt x="7209" y="3381"/>
                  <a:pt x="7215" y="3394"/>
                </a:cubicBezTo>
                <a:cubicBezTo>
                  <a:pt x="7241" y="3375"/>
                  <a:pt x="7280" y="3369"/>
                  <a:pt x="7280" y="3324"/>
                </a:cubicBezTo>
                <a:cubicBezTo>
                  <a:pt x="7274" y="3320"/>
                  <a:pt x="7269" y="3319"/>
                  <a:pt x="7265" y="3320"/>
                </a:cubicBezTo>
                <a:close/>
                <a:moveTo>
                  <a:pt x="1053" y="3305"/>
                </a:moveTo>
                <a:cubicBezTo>
                  <a:pt x="1072" y="3324"/>
                  <a:pt x="1034" y="3343"/>
                  <a:pt x="1034" y="3362"/>
                </a:cubicBezTo>
                <a:cubicBezTo>
                  <a:pt x="1034" y="3362"/>
                  <a:pt x="1034" y="3362"/>
                  <a:pt x="995" y="3362"/>
                </a:cubicBezTo>
                <a:cubicBezTo>
                  <a:pt x="1015" y="3336"/>
                  <a:pt x="1047" y="3330"/>
                  <a:pt x="1053" y="3305"/>
                </a:cubicBezTo>
                <a:close/>
                <a:moveTo>
                  <a:pt x="1583" y="3292"/>
                </a:moveTo>
                <a:cubicBezTo>
                  <a:pt x="1570" y="3292"/>
                  <a:pt x="1557" y="3298"/>
                  <a:pt x="1557" y="3311"/>
                </a:cubicBezTo>
                <a:cubicBezTo>
                  <a:pt x="1576" y="3311"/>
                  <a:pt x="1583" y="3311"/>
                  <a:pt x="1583" y="3292"/>
                </a:cubicBezTo>
                <a:close/>
                <a:moveTo>
                  <a:pt x="7971" y="3286"/>
                </a:moveTo>
                <a:cubicBezTo>
                  <a:pt x="7958" y="3337"/>
                  <a:pt x="7881" y="3356"/>
                  <a:pt x="7829" y="3381"/>
                </a:cubicBezTo>
                <a:cubicBezTo>
                  <a:pt x="7783" y="3407"/>
                  <a:pt x="7744" y="3439"/>
                  <a:pt x="7699" y="3445"/>
                </a:cubicBezTo>
                <a:cubicBezTo>
                  <a:pt x="7732" y="3375"/>
                  <a:pt x="7855" y="3369"/>
                  <a:pt x="7868" y="3350"/>
                </a:cubicBezTo>
                <a:cubicBezTo>
                  <a:pt x="7874" y="3324"/>
                  <a:pt x="7945" y="3311"/>
                  <a:pt x="7971" y="3286"/>
                </a:cubicBezTo>
                <a:close/>
                <a:moveTo>
                  <a:pt x="8138" y="3261"/>
                </a:moveTo>
                <a:cubicBezTo>
                  <a:pt x="8132" y="3279"/>
                  <a:pt x="8107" y="3279"/>
                  <a:pt x="8087" y="3286"/>
                </a:cubicBezTo>
                <a:cubicBezTo>
                  <a:pt x="8093" y="3266"/>
                  <a:pt x="8113" y="3260"/>
                  <a:pt x="8138" y="3261"/>
                </a:cubicBezTo>
                <a:close/>
                <a:moveTo>
                  <a:pt x="6915" y="3259"/>
                </a:moveTo>
                <a:cubicBezTo>
                  <a:pt x="6903" y="3259"/>
                  <a:pt x="6897" y="3269"/>
                  <a:pt x="6892" y="3279"/>
                </a:cubicBezTo>
                <a:cubicBezTo>
                  <a:pt x="6899" y="3286"/>
                  <a:pt x="6925" y="3273"/>
                  <a:pt x="6925" y="3261"/>
                </a:cubicBezTo>
                <a:cubicBezTo>
                  <a:pt x="6921" y="3259"/>
                  <a:pt x="6918" y="3259"/>
                  <a:pt x="6915" y="3259"/>
                </a:cubicBezTo>
                <a:close/>
                <a:moveTo>
                  <a:pt x="6122" y="3252"/>
                </a:moveTo>
                <a:cubicBezTo>
                  <a:pt x="6115" y="3251"/>
                  <a:pt x="6107" y="3255"/>
                  <a:pt x="6104" y="3261"/>
                </a:cubicBezTo>
                <a:cubicBezTo>
                  <a:pt x="6104" y="3267"/>
                  <a:pt x="6124" y="3292"/>
                  <a:pt x="6130" y="3279"/>
                </a:cubicBezTo>
                <a:cubicBezTo>
                  <a:pt x="6124" y="3279"/>
                  <a:pt x="6124" y="3273"/>
                  <a:pt x="6124" y="3273"/>
                </a:cubicBezTo>
                <a:cubicBezTo>
                  <a:pt x="6124" y="3273"/>
                  <a:pt x="6124" y="3273"/>
                  <a:pt x="6137" y="3273"/>
                </a:cubicBezTo>
                <a:cubicBezTo>
                  <a:pt x="6140" y="3258"/>
                  <a:pt x="6131" y="3252"/>
                  <a:pt x="6122" y="3252"/>
                </a:cubicBezTo>
                <a:close/>
                <a:moveTo>
                  <a:pt x="1622" y="3248"/>
                </a:moveTo>
                <a:cubicBezTo>
                  <a:pt x="1609" y="3248"/>
                  <a:pt x="1609" y="3261"/>
                  <a:pt x="1590" y="3254"/>
                </a:cubicBezTo>
                <a:cubicBezTo>
                  <a:pt x="1590" y="3267"/>
                  <a:pt x="1596" y="3267"/>
                  <a:pt x="1596" y="3279"/>
                </a:cubicBezTo>
                <a:cubicBezTo>
                  <a:pt x="1609" y="3273"/>
                  <a:pt x="1628" y="3266"/>
                  <a:pt x="1622" y="3248"/>
                </a:cubicBezTo>
                <a:close/>
                <a:moveTo>
                  <a:pt x="7609" y="3209"/>
                </a:moveTo>
                <a:cubicBezTo>
                  <a:pt x="7603" y="3216"/>
                  <a:pt x="7597" y="3228"/>
                  <a:pt x="7603" y="3241"/>
                </a:cubicBezTo>
                <a:cubicBezTo>
                  <a:pt x="7622" y="3241"/>
                  <a:pt x="7635" y="3234"/>
                  <a:pt x="7635" y="3216"/>
                </a:cubicBezTo>
                <a:cubicBezTo>
                  <a:pt x="7622" y="3222"/>
                  <a:pt x="7622" y="3209"/>
                  <a:pt x="7609" y="3209"/>
                </a:cubicBezTo>
                <a:close/>
                <a:moveTo>
                  <a:pt x="900" y="3208"/>
                </a:moveTo>
                <a:cubicBezTo>
                  <a:pt x="913" y="3208"/>
                  <a:pt x="924" y="3212"/>
                  <a:pt x="931" y="3222"/>
                </a:cubicBezTo>
                <a:cubicBezTo>
                  <a:pt x="899" y="3242"/>
                  <a:pt x="912" y="3306"/>
                  <a:pt x="886" y="3331"/>
                </a:cubicBezTo>
                <a:cubicBezTo>
                  <a:pt x="847" y="3324"/>
                  <a:pt x="821" y="3337"/>
                  <a:pt x="795" y="3350"/>
                </a:cubicBezTo>
                <a:cubicBezTo>
                  <a:pt x="814" y="3324"/>
                  <a:pt x="847" y="3317"/>
                  <a:pt x="860" y="3286"/>
                </a:cubicBezTo>
                <a:cubicBezTo>
                  <a:pt x="847" y="3273"/>
                  <a:pt x="866" y="3253"/>
                  <a:pt x="840" y="3228"/>
                </a:cubicBezTo>
                <a:cubicBezTo>
                  <a:pt x="857" y="3216"/>
                  <a:pt x="880" y="3207"/>
                  <a:pt x="900" y="3208"/>
                </a:cubicBezTo>
                <a:close/>
                <a:moveTo>
                  <a:pt x="7258" y="3188"/>
                </a:moveTo>
                <a:cubicBezTo>
                  <a:pt x="7238" y="3188"/>
                  <a:pt x="7229" y="3206"/>
                  <a:pt x="7235" y="3234"/>
                </a:cubicBezTo>
                <a:cubicBezTo>
                  <a:pt x="7261" y="3234"/>
                  <a:pt x="7267" y="3208"/>
                  <a:pt x="7267" y="3189"/>
                </a:cubicBezTo>
                <a:cubicBezTo>
                  <a:pt x="7264" y="3189"/>
                  <a:pt x="7261" y="3188"/>
                  <a:pt x="7258" y="3188"/>
                </a:cubicBezTo>
                <a:close/>
                <a:moveTo>
                  <a:pt x="8385" y="3131"/>
                </a:moveTo>
                <a:cubicBezTo>
                  <a:pt x="8397" y="3132"/>
                  <a:pt x="8410" y="3134"/>
                  <a:pt x="8423" y="3139"/>
                </a:cubicBezTo>
                <a:cubicBezTo>
                  <a:pt x="8430" y="3158"/>
                  <a:pt x="8410" y="3158"/>
                  <a:pt x="8404" y="3171"/>
                </a:cubicBezTo>
                <a:cubicBezTo>
                  <a:pt x="8352" y="3164"/>
                  <a:pt x="8339" y="3152"/>
                  <a:pt x="8307" y="3183"/>
                </a:cubicBezTo>
                <a:cubicBezTo>
                  <a:pt x="8317" y="3150"/>
                  <a:pt x="8348" y="3131"/>
                  <a:pt x="8385" y="3131"/>
                </a:cubicBezTo>
                <a:close/>
                <a:moveTo>
                  <a:pt x="855" y="3128"/>
                </a:moveTo>
                <a:cubicBezTo>
                  <a:pt x="859" y="3128"/>
                  <a:pt x="863" y="3129"/>
                  <a:pt x="866" y="3133"/>
                </a:cubicBezTo>
                <a:cubicBezTo>
                  <a:pt x="860" y="3145"/>
                  <a:pt x="847" y="3152"/>
                  <a:pt x="828" y="3152"/>
                </a:cubicBezTo>
                <a:cubicBezTo>
                  <a:pt x="832" y="3142"/>
                  <a:pt x="844" y="3129"/>
                  <a:pt x="855" y="3128"/>
                </a:cubicBezTo>
                <a:close/>
                <a:moveTo>
                  <a:pt x="6772" y="3127"/>
                </a:moveTo>
                <a:cubicBezTo>
                  <a:pt x="6770" y="3127"/>
                  <a:pt x="6767" y="3129"/>
                  <a:pt x="6764" y="3132"/>
                </a:cubicBezTo>
                <a:cubicBezTo>
                  <a:pt x="6756" y="3152"/>
                  <a:pt x="6770" y="3145"/>
                  <a:pt x="6770" y="3157"/>
                </a:cubicBezTo>
                <a:cubicBezTo>
                  <a:pt x="6790" y="3151"/>
                  <a:pt x="6802" y="3151"/>
                  <a:pt x="6802" y="3132"/>
                </a:cubicBezTo>
                <a:cubicBezTo>
                  <a:pt x="6788" y="3137"/>
                  <a:pt x="6781" y="3127"/>
                  <a:pt x="6772" y="3127"/>
                </a:cubicBezTo>
                <a:close/>
                <a:moveTo>
                  <a:pt x="8288" y="3119"/>
                </a:moveTo>
                <a:cubicBezTo>
                  <a:pt x="8307" y="3139"/>
                  <a:pt x="8268" y="3145"/>
                  <a:pt x="8262" y="3158"/>
                </a:cubicBezTo>
                <a:cubicBezTo>
                  <a:pt x="8243" y="3138"/>
                  <a:pt x="8288" y="3138"/>
                  <a:pt x="8288" y="3119"/>
                </a:cubicBezTo>
                <a:close/>
                <a:moveTo>
                  <a:pt x="6401" y="3113"/>
                </a:moveTo>
                <a:cubicBezTo>
                  <a:pt x="6376" y="3113"/>
                  <a:pt x="6376" y="3125"/>
                  <a:pt x="6362" y="3138"/>
                </a:cubicBezTo>
                <a:cubicBezTo>
                  <a:pt x="6388" y="3144"/>
                  <a:pt x="6388" y="3125"/>
                  <a:pt x="6401" y="3113"/>
                </a:cubicBezTo>
                <a:close/>
                <a:moveTo>
                  <a:pt x="1557" y="3113"/>
                </a:moveTo>
                <a:cubicBezTo>
                  <a:pt x="1486" y="3126"/>
                  <a:pt x="1428" y="3139"/>
                  <a:pt x="1447" y="3222"/>
                </a:cubicBezTo>
                <a:cubicBezTo>
                  <a:pt x="1466" y="3228"/>
                  <a:pt x="1466" y="3247"/>
                  <a:pt x="1486" y="3247"/>
                </a:cubicBezTo>
                <a:cubicBezTo>
                  <a:pt x="1538" y="3234"/>
                  <a:pt x="1564" y="3164"/>
                  <a:pt x="1557" y="3113"/>
                </a:cubicBezTo>
                <a:close/>
                <a:moveTo>
                  <a:pt x="6696" y="3087"/>
                </a:moveTo>
                <a:cubicBezTo>
                  <a:pt x="6695" y="3087"/>
                  <a:pt x="6694" y="3087"/>
                  <a:pt x="6693" y="3088"/>
                </a:cubicBezTo>
                <a:cubicBezTo>
                  <a:pt x="6685" y="3094"/>
                  <a:pt x="6685" y="3107"/>
                  <a:pt x="6686" y="3119"/>
                </a:cubicBezTo>
                <a:cubicBezTo>
                  <a:pt x="6706" y="3119"/>
                  <a:pt x="6719" y="3119"/>
                  <a:pt x="6719" y="3100"/>
                </a:cubicBezTo>
                <a:cubicBezTo>
                  <a:pt x="6701" y="3106"/>
                  <a:pt x="6704" y="3087"/>
                  <a:pt x="6696" y="3087"/>
                </a:cubicBezTo>
                <a:close/>
                <a:moveTo>
                  <a:pt x="6602" y="3081"/>
                </a:moveTo>
                <a:cubicBezTo>
                  <a:pt x="6595" y="3119"/>
                  <a:pt x="6557" y="3119"/>
                  <a:pt x="6551" y="3152"/>
                </a:cubicBezTo>
                <a:cubicBezTo>
                  <a:pt x="6570" y="3159"/>
                  <a:pt x="6557" y="3171"/>
                  <a:pt x="6557" y="3184"/>
                </a:cubicBezTo>
                <a:cubicBezTo>
                  <a:pt x="6576" y="3177"/>
                  <a:pt x="6602" y="3158"/>
                  <a:pt x="6602" y="3145"/>
                </a:cubicBezTo>
                <a:cubicBezTo>
                  <a:pt x="6602" y="3164"/>
                  <a:pt x="6628" y="3158"/>
                  <a:pt x="6648" y="3158"/>
                </a:cubicBezTo>
                <a:cubicBezTo>
                  <a:pt x="6666" y="3132"/>
                  <a:pt x="6640" y="3132"/>
                  <a:pt x="6660" y="3107"/>
                </a:cubicBezTo>
                <a:cubicBezTo>
                  <a:pt x="6634" y="3107"/>
                  <a:pt x="6628" y="3081"/>
                  <a:pt x="6602" y="3081"/>
                </a:cubicBezTo>
                <a:close/>
                <a:moveTo>
                  <a:pt x="7228" y="3030"/>
                </a:moveTo>
                <a:cubicBezTo>
                  <a:pt x="7227" y="3030"/>
                  <a:pt x="7226" y="3030"/>
                  <a:pt x="7226" y="3030"/>
                </a:cubicBezTo>
                <a:cubicBezTo>
                  <a:pt x="7225" y="3030"/>
                  <a:pt x="7225" y="3030"/>
                  <a:pt x="7224" y="3030"/>
                </a:cubicBezTo>
                <a:cubicBezTo>
                  <a:pt x="7223" y="3030"/>
                  <a:pt x="7222" y="3030"/>
                  <a:pt x="7222" y="3030"/>
                </a:cubicBezTo>
                <a:cubicBezTo>
                  <a:pt x="7221" y="3030"/>
                  <a:pt x="7220" y="3030"/>
                  <a:pt x="7219" y="3030"/>
                </a:cubicBezTo>
                <a:cubicBezTo>
                  <a:pt x="7219" y="3030"/>
                  <a:pt x="7218" y="3030"/>
                  <a:pt x="7217" y="3030"/>
                </a:cubicBezTo>
                <a:cubicBezTo>
                  <a:pt x="7217" y="3030"/>
                  <a:pt x="7216" y="3030"/>
                  <a:pt x="7215" y="3030"/>
                </a:cubicBezTo>
                <a:lnTo>
                  <a:pt x="7228" y="3030"/>
                </a:lnTo>
                <a:close/>
                <a:moveTo>
                  <a:pt x="6208" y="2921"/>
                </a:moveTo>
                <a:cubicBezTo>
                  <a:pt x="6175" y="2934"/>
                  <a:pt x="6143" y="2953"/>
                  <a:pt x="6111" y="2972"/>
                </a:cubicBezTo>
                <a:cubicBezTo>
                  <a:pt x="6104" y="3011"/>
                  <a:pt x="6072" y="3011"/>
                  <a:pt x="6065" y="3047"/>
                </a:cubicBezTo>
                <a:cubicBezTo>
                  <a:pt x="6097" y="3054"/>
                  <a:pt x="6090" y="3073"/>
                  <a:pt x="6077" y="3099"/>
                </a:cubicBezTo>
                <a:cubicBezTo>
                  <a:pt x="6097" y="3099"/>
                  <a:pt x="6110" y="3099"/>
                  <a:pt x="6110" y="3111"/>
                </a:cubicBezTo>
                <a:cubicBezTo>
                  <a:pt x="6097" y="3124"/>
                  <a:pt x="6090" y="3105"/>
                  <a:pt x="6077" y="3111"/>
                </a:cubicBezTo>
                <a:cubicBezTo>
                  <a:pt x="6052" y="3163"/>
                  <a:pt x="6123" y="3169"/>
                  <a:pt x="6136" y="3175"/>
                </a:cubicBezTo>
                <a:cubicBezTo>
                  <a:pt x="6156" y="3189"/>
                  <a:pt x="6123" y="3195"/>
                  <a:pt x="6129" y="3220"/>
                </a:cubicBezTo>
                <a:cubicBezTo>
                  <a:pt x="6143" y="3227"/>
                  <a:pt x="6137" y="3208"/>
                  <a:pt x="6149" y="3208"/>
                </a:cubicBezTo>
                <a:cubicBezTo>
                  <a:pt x="6163" y="3240"/>
                  <a:pt x="6169" y="3214"/>
                  <a:pt x="6169" y="3253"/>
                </a:cubicBezTo>
                <a:cubicBezTo>
                  <a:pt x="6220" y="3253"/>
                  <a:pt x="6194" y="3195"/>
                  <a:pt x="6220" y="3182"/>
                </a:cubicBezTo>
                <a:cubicBezTo>
                  <a:pt x="6233" y="3182"/>
                  <a:pt x="6227" y="3189"/>
                  <a:pt x="6233" y="3195"/>
                </a:cubicBezTo>
                <a:cubicBezTo>
                  <a:pt x="6233" y="3156"/>
                  <a:pt x="6265" y="3182"/>
                  <a:pt x="6265" y="3137"/>
                </a:cubicBezTo>
                <a:cubicBezTo>
                  <a:pt x="6227" y="3131"/>
                  <a:pt x="6188" y="3176"/>
                  <a:pt x="6149" y="3189"/>
                </a:cubicBezTo>
                <a:cubicBezTo>
                  <a:pt x="6149" y="3176"/>
                  <a:pt x="6149" y="3170"/>
                  <a:pt x="6143" y="3163"/>
                </a:cubicBezTo>
                <a:cubicBezTo>
                  <a:pt x="6188" y="3151"/>
                  <a:pt x="6168" y="3074"/>
                  <a:pt x="6227" y="3080"/>
                </a:cubicBezTo>
                <a:cubicBezTo>
                  <a:pt x="6234" y="3042"/>
                  <a:pt x="6265" y="3029"/>
                  <a:pt x="6285" y="3010"/>
                </a:cubicBezTo>
                <a:cubicBezTo>
                  <a:pt x="6285" y="3010"/>
                  <a:pt x="6279" y="3004"/>
                  <a:pt x="6279" y="2998"/>
                </a:cubicBezTo>
                <a:cubicBezTo>
                  <a:pt x="6260" y="2998"/>
                  <a:pt x="6266" y="3004"/>
                  <a:pt x="6240" y="3010"/>
                </a:cubicBezTo>
                <a:cubicBezTo>
                  <a:pt x="6246" y="2979"/>
                  <a:pt x="6214" y="3004"/>
                  <a:pt x="6208" y="2991"/>
                </a:cubicBezTo>
                <a:cubicBezTo>
                  <a:pt x="6220" y="2978"/>
                  <a:pt x="6240" y="2972"/>
                  <a:pt x="6240" y="2953"/>
                </a:cubicBezTo>
                <a:cubicBezTo>
                  <a:pt x="6227" y="2953"/>
                  <a:pt x="6214" y="2934"/>
                  <a:pt x="6208" y="2921"/>
                </a:cubicBezTo>
                <a:close/>
                <a:moveTo>
                  <a:pt x="1039" y="2904"/>
                </a:moveTo>
                <a:cubicBezTo>
                  <a:pt x="1036" y="2904"/>
                  <a:pt x="1032" y="2905"/>
                  <a:pt x="1027" y="2908"/>
                </a:cubicBezTo>
                <a:cubicBezTo>
                  <a:pt x="1021" y="2960"/>
                  <a:pt x="995" y="2979"/>
                  <a:pt x="1001" y="3036"/>
                </a:cubicBezTo>
                <a:cubicBezTo>
                  <a:pt x="1041" y="3011"/>
                  <a:pt x="1066" y="2966"/>
                  <a:pt x="1072" y="2915"/>
                </a:cubicBezTo>
                <a:cubicBezTo>
                  <a:pt x="1053" y="2915"/>
                  <a:pt x="1049" y="2904"/>
                  <a:pt x="1039" y="2904"/>
                </a:cubicBezTo>
                <a:close/>
                <a:moveTo>
                  <a:pt x="7296" y="2891"/>
                </a:moveTo>
                <a:cubicBezTo>
                  <a:pt x="7302" y="2892"/>
                  <a:pt x="7306" y="2897"/>
                  <a:pt x="7306" y="2908"/>
                </a:cubicBezTo>
                <a:cubicBezTo>
                  <a:pt x="7293" y="2908"/>
                  <a:pt x="7280" y="2908"/>
                  <a:pt x="7274" y="2921"/>
                </a:cubicBezTo>
                <a:cubicBezTo>
                  <a:pt x="7267" y="2921"/>
                  <a:pt x="7280" y="2908"/>
                  <a:pt x="7267" y="2908"/>
                </a:cubicBezTo>
                <a:cubicBezTo>
                  <a:pt x="7271" y="2900"/>
                  <a:pt x="7285" y="2890"/>
                  <a:pt x="7296" y="2891"/>
                </a:cubicBezTo>
                <a:close/>
                <a:moveTo>
                  <a:pt x="6815" y="2863"/>
                </a:moveTo>
                <a:cubicBezTo>
                  <a:pt x="6834" y="2877"/>
                  <a:pt x="6802" y="2889"/>
                  <a:pt x="6809" y="2901"/>
                </a:cubicBezTo>
                <a:cubicBezTo>
                  <a:pt x="6795" y="2901"/>
                  <a:pt x="6801" y="2882"/>
                  <a:pt x="6789" y="2882"/>
                </a:cubicBezTo>
                <a:cubicBezTo>
                  <a:pt x="6789" y="2870"/>
                  <a:pt x="6815" y="2876"/>
                  <a:pt x="6815" y="2863"/>
                </a:cubicBezTo>
                <a:close/>
                <a:moveTo>
                  <a:pt x="6472" y="2863"/>
                </a:moveTo>
                <a:cubicBezTo>
                  <a:pt x="6453" y="2870"/>
                  <a:pt x="6453" y="2896"/>
                  <a:pt x="6427" y="2895"/>
                </a:cubicBezTo>
                <a:cubicBezTo>
                  <a:pt x="6427" y="2870"/>
                  <a:pt x="6452" y="2870"/>
                  <a:pt x="6472" y="2863"/>
                </a:cubicBezTo>
                <a:close/>
                <a:moveTo>
                  <a:pt x="7809" y="2844"/>
                </a:moveTo>
                <a:cubicBezTo>
                  <a:pt x="7823" y="2844"/>
                  <a:pt x="7835" y="2876"/>
                  <a:pt x="7829" y="2870"/>
                </a:cubicBezTo>
                <a:cubicBezTo>
                  <a:pt x="7796" y="2896"/>
                  <a:pt x="7751" y="2915"/>
                  <a:pt x="7718" y="2946"/>
                </a:cubicBezTo>
                <a:cubicBezTo>
                  <a:pt x="7609" y="2960"/>
                  <a:pt x="7544" y="3049"/>
                  <a:pt x="7466" y="3049"/>
                </a:cubicBezTo>
                <a:cubicBezTo>
                  <a:pt x="7466" y="3029"/>
                  <a:pt x="7486" y="3023"/>
                  <a:pt x="7486" y="3004"/>
                </a:cubicBezTo>
                <a:cubicBezTo>
                  <a:pt x="7545" y="2979"/>
                  <a:pt x="7603" y="2959"/>
                  <a:pt x="7654" y="2934"/>
                </a:cubicBezTo>
                <a:cubicBezTo>
                  <a:pt x="7699" y="2908"/>
                  <a:pt x="7719" y="2857"/>
                  <a:pt x="7770" y="2851"/>
                </a:cubicBezTo>
                <a:cubicBezTo>
                  <a:pt x="7783" y="2844"/>
                  <a:pt x="7796" y="2863"/>
                  <a:pt x="7809" y="2844"/>
                </a:cubicBezTo>
                <a:close/>
                <a:moveTo>
                  <a:pt x="8003" y="2819"/>
                </a:moveTo>
                <a:cubicBezTo>
                  <a:pt x="8010" y="2819"/>
                  <a:pt x="8016" y="2825"/>
                  <a:pt x="8016" y="2832"/>
                </a:cubicBezTo>
                <a:cubicBezTo>
                  <a:pt x="8029" y="2832"/>
                  <a:pt x="8029" y="2825"/>
                  <a:pt x="8042" y="2825"/>
                </a:cubicBezTo>
                <a:cubicBezTo>
                  <a:pt x="8022" y="2838"/>
                  <a:pt x="8016" y="2857"/>
                  <a:pt x="7997" y="2864"/>
                </a:cubicBezTo>
                <a:cubicBezTo>
                  <a:pt x="7991" y="2844"/>
                  <a:pt x="8003" y="2832"/>
                  <a:pt x="8003" y="2819"/>
                </a:cubicBezTo>
                <a:close/>
                <a:moveTo>
                  <a:pt x="7724" y="2817"/>
                </a:moveTo>
                <a:cubicBezTo>
                  <a:pt x="7733" y="2818"/>
                  <a:pt x="7735" y="2825"/>
                  <a:pt x="7745" y="2825"/>
                </a:cubicBezTo>
                <a:cubicBezTo>
                  <a:pt x="7739" y="2838"/>
                  <a:pt x="7726" y="2844"/>
                  <a:pt x="7706" y="2851"/>
                </a:cubicBezTo>
                <a:cubicBezTo>
                  <a:pt x="7706" y="2838"/>
                  <a:pt x="7706" y="2825"/>
                  <a:pt x="7713" y="2819"/>
                </a:cubicBezTo>
                <a:cubicBezTo>
                  <a:pt x="7718" y="2818"/>
                  <a:pt x="7721" y="2817"/>
                  <a:pt x="7724" y="2817"/>
                </a:cubicBezTo>
                <a:close/>
                <a:moveTo>
                  <a:pt x="6692" y="2806"/>
                </a:moveTo>
                <a:cubicBezTo>
                  <a:pt x="6685" y="2819"/>
                  <a:pt x="6698" y="2819"/>
                  <a:pt x="6698" y="2838"/>
                </a:cubicBezTo>
                <a:cubicBezTo>
                  <a:pt x="6679" y="2838"/>
                  <a:pt x="6666" y="2851"/>
                  <a:pt x="6653" y="2838"/>
                </a:cubicBezTo>
                <a:cubicBezTo>
                  <a:pt x="6660" y="2819"/>
                  <a:pt x="6666" y="2806"/>
                  <a:pt x="6692" y="2806"/>
                </a:cubicBezTo>
                <a:close/>
                <a:moveTo>
                  <a:pt x="7067" y="2780"/>
                </a:moveTo>
                <a:cubicBezTo>
                  <a:pt x="7073" y="2780"/>
                  <a:pt x="7008" y="2813"/>
                  <a:pt x="6976" y="2819"/>
                </a:cubicBezTo>
                <a:cubicBezTo>
                  <a:pt x="6970" y="2793"/>
                  <a:pt x="7041" y="2793"/>
                  <a:pt x="7067" y="2780"/>
                </a:cubicBezTo>
                <a:close/>
                <a:moveTo>
                  <a:pt x="6832" y="2761"/>
                </a:moveTo>
                <a:cubicBezTo>
                  <a:pt x="6835" y="2761"/>
                  <a:pt x="6838" y="2761"/>
                  <a:pt x="6841" y="2761"/>
                </a:cubicBezTo>
                <a:cubicBezTo>
                  <a:pt x="6828" y="2793"/>
                  <a:pt x="6789" y="2793"/>
                  <a:pt x="6783" y="2826"/>
                </a:cubicBezTo>
                <a:cubicBezTo>
                  <a:pt x="6783" y="2833"/>
                  <a:pt x="6816" y="2826"/>
                  <a:pt x="6796" y="2845"/>
                </a:cubicBezTo>
                <a:cubicBezTo>
                  <a:pt x="6809" y="2845"/>
                  <a:pt x="6815" y="2833"/>
                  <a:pt x="6835" y="2839"/>
                </a:cubicBezTo>
                <a:cubicBezTo>
                  <a:pt x="6816" y="2859"/>
                  <a:pt x="6790" y="2871"/>
                  <a:pt x="6757" y="2878"/>
                </a:cubicBezTo>
                <a:cubicBezTo>
                  <a:pt x="6750" y="2897"/>
                  <a:pt x="6776" y="2884"/>
                  <a:pt x="6770" y="2903"/>
                </a:cubicBezTo>
                <a:cubicBezTo>
                  <a:pt x="6731" y="2903"/>
                  <a:pt x="6712" y="2922"/>
                  <a:pt x="6686" y="2934"/>
                </a:cubicBezTo>
                <a:cubicBezTo>
                  <a:pt x="6673" y="2921"/>
                  <a:pt x="6660" y="2915"/>
                  <a:pt x="6666" y="2889"/>
                </a:cubicBezTo>
                <a:cubicBezTo>
                  <a:pt x="6699" y="2870"/>
                  <a:pt x="6738" y="2851"/>
                  <a:pt x="6770" y="2832"/>
                </a:cubicBezTo>
                <a:cubicBezTo>
                  <a:pt x="6770" y="2790"/>
                  <a:pt x="6787" y="2759"/>
                  <a:pt x="6832" y="2761"/>
                </a:cubicBezTo>
                <a:close/>
                <a:moveTo>
                  <a:pt x="8411" y="2755"/>
                </a:moveTo>
                <a:cubicBezTo>
                  <a:pt x="8417" y="2755"/>
                  <a:pt x="8423" y="2761"/>
                  <a:pt x="8423" y="2774"/>
                </a:cubicBezTo>
                <a:cubicBezTo>
                  <a:pt x="8410" y="2780"/>
                  <a:pt x="8385" y="2793"/>
                  <a:pt x="8391" y="2768"/>
                </a:cubicBezTo>
                <a:cubicBezTo>
                  <a:pt x="8398" y="2768"/>
                  <a:pt x="8411" y="2761"/>
                  <a:pt x="8411" y="2755"/>
                </a:cubicBezTo>
                <a:close/>
                <a:moveTo>
                  <a:pt x="7745" y="2749"/>
                </a:moveTo>
                <a:cubicBezTo>
                  <a:pt x="7745" y="2749"/>
                  <a:pt x="7745" y="2749"/>
                  <a:pt x="7758" y="2749"/>
                </a:cubicBezTo>
                <a:cubicBezTo>
                  <a:pt x="7758" y="2787"/>
                  <a:pt x="7713" y="2780"/>
                  <a:pt x="7694" y="2800"/>
                </a:cubicBezTo>
                <a:cubicBezTo>
                  <a:pt x="7700" y="2774"/>
                  <a:pt x="7739" y="2780"/>
                  <a:pt x="7745" y="2749"/>
                </a:cubicBezTo>
                <a:close/>
                <a:moveTo>
                  <a:pt x="8016" y="2748"/>
                </a:moveTo>
                <a:cubicBezTo>
                  <a:pt x="8016" y="2761"/>
                  <a:pt x="8003" y="2768"/>
                  <a:pt x="8010" y="2787"/>
                </a:cubicBezTo>
                <a:cubicBezTo>
                  <a:pt x="7971" y="2787"/>
                  <a:pt x="7965" y="2819"/>
                  <a:pt x="7919" y="2812"/>
                </a:cubicBezTo>
                <a:cubicBezTo>
                  <a:pt x="7932" y="2773"/>
                  <a:pt x="7971" y="2754"/>
                  <a:pt x="8016" y="2748"/>
                </a:cubicBezTo>
                <a:close/>
                <a:moveTo>
                  <a:pt x="7487" y="2716"/>
                </a:moveTo>
                <a:cubicBezTo>
                  <a:pt x="7506" y="2716"/>
                  <a:pt x="7500" y="2735"/>
                  <a:pt x="7519" y="2735"/>
                </a:cubicBezTo>
                <a:cubicBezTo>
                  <a:pt x="7500" y="2755"/>
                  <a:pt x="7481" y="2768"/>
                  <a:pt x="7448" y="2774"/>
                </a:cubicBezTo>
                <a:cubicBezTo>
                  <a:pt x="7455" y="2748"/>
                  <a:pt x="7481" y="2742"/>
                  <a:pt x="7487" y="2716"/>
                </a:cubicBezTo>
                <a:close/>
                <a:moveTo>
                  <a:pt x="7711" y="2710"/>
                </a:moveTo>
                <a:cubicBezTo>
                  <a:pt x="7714" y="2710"/>
                  <a:pt x="7717" y="2710"/>
                  <a:pt x="7719" y="2711"/>
                </a:cubicBezTo>
                <a:cubicBezTo>
                  <a:pt x="7706" y="2730"/>
                  <a:pt x="7687" y="2743"/>
                  <a:pt x="7654" y="2743"/>
                </a:cubicBezTo>
                <a:cubicBezTo>
                  <a:pt x="7666" y="2731"/>
                  <a:pt x="7692" y="2710"/>
                  <a:pt x="7711" y="2710"/>
                </a:cubicBezTo>
                <a:close/>
                <a:moveTo>
                  <a:pt x="8255" y="2704"/>
                </a:moveTo>
                <a:cubicBezTo>
                  <a:pt x="8262" y="2724"/>
                  <a:pt x="8224" y="2736"/>
                  <a:pt x="8204" y="2743"/>
                </a:cubicBezTo>
                <a:cubicBezTo>
                  <a:pt x="8210" y="2723"/>
                  <a:pt x="8236" y="2716"/>
                  <a:pt x="8255" y="2704"/>
                </a:cubicBezTo>
                <a:close/>
                <a:moveTo>
                  <a:pt x="425" y="2695"/>
                </a:moveTo>
                <a:cubicBezTo>
                  <a:pt x="429" y="2695"/>
                  <a:pt x="436" y="2698"/>
                  <a:pt x="440" y="2698"/>
                </a:cubicBezTo>
                <a:cubicBezTo>
                  <a:pt x="440" y="2698"/>
                  <a:pt x="440" y="2698"/>
                  <a:pt x="440" y="2716"/>
                </a:cubicBezTo>
                <a:cubicBezTo>
                  <a:pt x="420" y="2723"/>
                  <a:pt x="426" y="2704"/>
                  <a:pt x="420" y="2698"/>
                </a:cubicBezTo>
                <a:cubicBezTo>
                  <a:pt x="420" y="2695"/>
                  <a:pt x="422" y="2695"/>
                  <a:pt x="425" y="2695"/>
                </a:cubicBezTo>
                <a:close/>
                <a:moveTo>
                  <a:pt x="7254" y="2680"/>
                </a:moveTo>
                <a:cubicBezTo>
                  <a:pt x="7267" y="2680"/>
                  <a:pt x="7278" y="2682"/>
                  <a:pt x="7286" y="2685"/>
                </a:cubicBezTo>
                <a:cubicBezTo>
                  <a:pt x="7286" y="2704"/>
                  <a:pt x="7254" y="2698"/>
                  <a:pt x="7254" y="2716"/>
                </a:cubicBezTo>
                <a:cubicBezTo>
                  <a:pt x="7279" y="2736"/>
                  <a:pt x="7299" y="2691"/>
                  <a:pt x="7338" y="2698"/>
                </a:cubicBezTo>
                <a:cubicBezTo>
                  <a:pt x="7312" y="2723"/>
                  <a:pt x="7267" y="2723"/>
                  <a:pt x="7246" y="2756"/>
                </a:cubicBezTo>
                <a:cubicBezTo>
                  <a:pt x="7246" y="2762"/>
                  <a:pt x="7260" y="2750"/>
                  <a:pt x="7272" y="2762"/>
                </a:cubicBezTo>
                <a:cubicBezTo>
                  <a:pt x="7260" y="2782"/>
                  <a:pt x="7260" y="2782"/>
                  <a:pt x="7260" y="2801"/>
                </a:cubicBezTo>
                <a:cubicBezTo>
                  <a:pt x="7241" y="2795"/>
                  <a:pt x="7227" y="2820"/>
                  <a:pt x="7221" y="2801"/>
                </a:cubicBezTo>
                <a:cubicBezTo>
                  <a:pt x="7214" y="2807"/>
                  <a:pt x="7214" y="2814"/>
                  <a:pt x="7208" y="2820"/>
                </a:cubicBezTo>
                <a:cubicBezTo>
                  <a:pt x="7208" y="2826"/>
                  <a:pt x="7214" y="2826"/>
                  <a:pt x="7214" y="2833"/>
                </a:cubicBezTo>
                <a:cubicBezTo>
                  <a:pt x="7233" y="2826"/>
                  <a:pt x="7247" y="2814"/>
                  <a:pt x="7260" y="2801"/>
                </a:cubicBezTo>
                <a:cubicBezTo>
                  <a:pt x="7278" y="2807"/>
                  <a:pt x="7253" y="2833"/>
                  <a:pt x="7233" y="2833"/>
                </a:cubicBezTo>
                <a:cubicBezTo>
                  <a:pt x="7220" y="2878"/>
                  <a:pt x="7169" y="2878"/>
                  <a:pt x="7136" y="2909"/>
                </a:cubicBezTo>
                <a:cubicBezTo>
                  <a:pt x="7124" y="2896"/>
                  <a:pt x="7124" y="2883"/>
                  <a:pt x="7124" y="2864"/>
                </a:cubicBezTo>
                <a:cubicBezTo>
                  <a:pt x="7136" y="2845"/>
                  <a:pt x="7143" y="2864"/>
                  <a:pt x="7162" y="2864"/>
                </a:cubicBezTo>
                <a:cubicBezTo>
                  <a:pt x="7169" y="2839"/>
                  <a:pt x="7150" y="2845"/>
                  <a:pt x="7130" y="2845"/>
                </a:cubicBezTo>
                <a:cubicBezTo>
                  <a:pt x="7156" y="2826"/>
                  <a:pt x="7195" y="2769"/>
                  <a:pt x="7221" y="2788"/>
                </a:cubicBezTo>
                <a:cubicBezTo>
                  <a:pt x="7228" y="2781"/>
                  <a:pt x="7234" y="2775"/>
                  <a:pt x="7241" y="2769"/>
                </a:cubicBezTo>
                <a:cubicBezTo>
                  <a:pt x="7234" y="2756"/>
                  <a:pt x="7215" y="2781"/>
                  <a:pt x="7196" y="2775"/>
                </a:cubicBezTo>
                <a:cubicBezTo>
                  <a:pt x="7208" y="2755"/>
                  <a:pt x="7177" y="2736"/>
                  <a:pt x="7157" y="2730"/>
                </a:cubicBezTo>
                <a:cubicBezTo>
                  <a:pt x="7167" y="2696"/>
                  <a:pt x="7217" y="2681"/>
                  <a:pt x="7254" y="2680"/>
                </a:cubicBezTo>
                <a:close/>
                <a:moveTo>
                  <a:pt x="8572" y="2634"/>
                </a:moveTo>
                <a:cubicBezTo>
                  <a:pt x="8585" y="2640"/>
                  <a:pt x="8559" y="2659"/>
                  <a:pt x="8559" y="2672"/>
                </a:cubicBezTo>
                <a:cubicBezTo>
                  <a:pt x="8540" y="2659"/>
                  <a:pt x="8566" y="2640"/>
                  <a:pt x="8572" y="2634"/>
                </a:cubicBezTo>
                <a:close/>
                <a:moveTo>
                  <a:pt x="7609" y="2626"/>
                </a:moveTo>
                <a:cubicBezTo>
                  <a:pt x="7590" y="2646"/>
                  <a:pt x="7564" y="2659"/>
                  <a:pt x="7538" y="2671"/>
                </a:cubicBezTo>
                <a:cubicBezTo>
                  <a:pt x="7551" y="2646"/>
                  <a:pt x="7583" y="2640"/>
                  <a:pt x="7609" y="2626"/>
                </a:cubicBezTo>
                <a:close/>
                <a:moveTo>
                  <a:pt x="7164" y="2626"/>
                </a:moveTo>
                <a:cubicBezTo>
                  <a:pt x="7170" y="2640"/>
                  <a:pt x="7151" y="2659"/>
                  <a:pt x="7132" y="2665"/>
                </a:cubicBezTo>
                <a:cubicBezTo>
                  <a:pt x="7132" y="2640"/>
                  <a:pt x="7157" y="2640"/>
                  <a:pt x="7164" y="2626"/>
                </a:cubicBezTo>
                <a:close/>
                <a:moveTo>
                  <a:pt x="7474" y="2620"/>
                </a:moveTo>
                <a:cubicBezTo>
                  <a:pt x="7441" y="2653"/>
                  <a:pt x="7492" y="2620"/>
                  <a:pt x="7480" y="2665"/>
                </a:cubicBezTo>
                <a:cubicBezTo>
                  <a:pt x="7474" y="2671"/>
                  <a:pt x="7454" y="2671"/>
                  <a:pt x="7441" y="2671"/>
                </a:cubicBezTo>
                <a:cubicBezTo>
                  <a:pt x="7441" y="2659"/>
                  <a:pt x="7441" y="2646"/>
                  <a:pt x="7455" y="2645"/>
                </a:cubicBezTo>
                <a:cubicBezTo>
                  <a:pt x="7455" y="2633"/>
                  <a:pt x="7442" y="2652"/>
                  <a:pt x="7422" y="2645"/>
                </a:cubicBezTo>
                <a:cubicBezTo>
                  <a:pt x="7428" y="2626"/>
                  <a:pt x="7454" y="2626"/>
                  <a:pt x="7474" y="2620"/>
                </a:cubicBezTo>
                <a:close/>
                <a:moveTo>
                  <a:pt x="6970" y="2614"/>
                </a:moveTo>
                <a:cubicBezTo>
                  <a:pt x="6970" y="2614"/>
                  <a:pt x="6970" y="2614"/>
                  <a:pt x="6989" y="2614"/>
                </a:cubicBezTo>
                <a:cubicBezTo>
                  <a:pt x="6996" y="2653"/>
                  <a:pt x="6951" y="2639"/>
                  <a:pt x="6957" y="2678"/>
                </a:cubicBezTo>
                <a:cubicBezTo>
                  <a:pt x="6944" y="2678"/>
                  <a:pt x="6944" y="2671"/>
                  <a:pt x="6931" y="2671"/>
                </a:cubicBezTo>
                <a:cubicBezTo>
                  <a:pt x="6925" y="2653"/>
                  <a:pt x="6957" y="2653"/>
                  <a:pt x="6937" y="2639"/>
                </a:cubicBezTo>
                <a:cubicBezTo>
                  <a:pt x="6944" y="2626"/>
                  <a:pt x="6976" y="2639"/>
                  <a:pt x="6970" y="2614"/>
                </a:cubicBezTo>
                <a:close/>
                <a:moveTo>
                  <a:pt x="7778" y="2595"/>
                </a:moveTo>
                <a:cubicBezTo>
                  <a:pt x="7798" y="2595"/>
                  <a:pt x="7813" y="2600"/>
                  <a:pt x="7810" y="2614"/>
                </a:cubicBezTo>
                <a:cubicBezTo>
                  <a:pt x="7790" y="2614"/>
                  <a:pt x="7816" y="2626"/>
                  <a:pt x="7810" y="2633"/>
                </a:cubicBezTo>
                <a:cubicBezTo>
                  <a:pt x="7778" y="2645"/>
                  <a:pt x="7764" y="2678"/>
                  <a:pt x="7751" y="2697"/>
                </a:cubicBezTo>
                <a:cubicBezTo>
                  <a:pt x="7751" y="2697"/>
                  <a:pt x="7751" y="2697"/>
                  <a:pt x="7713" y="2697"/>
                </a:cubicBezTo>
                <a:cubicBezTo>
                  <a:pt x="7700" y="2690"/>
                  <a:pt x="7719" y="2678"/>
                  <a:pt x="7706" y="2671"/>
                </a:cubicBezTo>
                <a:cubicBezTo>
                  <a:pt x="7674" y="2685"/>
                  <a:pt x="7642" y="2698"/>
                  <a:pt x="7616" y="2710"/>
                </a:cubicBezTo>
                <a:cubicBezTo>
                  <a:pt x="7616" y="2685"/>
                  <a:pt x="7693" y="2646"/>
                  <a:pt x="7694" y="2614"/>
                </a:cubicBezTo>
                <a:cubicBezTo>
                  <a:pt x="7716" y="2603"/>
                  <a:pt x="7752" y="2595"/>
                  <a:pt x="7778" y="2595"/>
                </a:cubicBezTo>
                <a:close/>
                <a:moveTo>
                  <a:pt x="8067" y="2590"/>
                </a:moveTo>
                <a:cubicBezTo>
                  <a:pt x="8070" y="2590"/>
                  <a:pt x="8063" y="2607"/>
                  <a:pt x="8048" y="2602"/>
                </a:cubicBezTo>
                <a:cubicBezTo>
                  <a:pt x="8042" y="2602"/>
                  <a:pt x="8036" y="2615"/>
                  <a:pt x="8042" y="2627"/>
                </a:cubicBezTo>
                <a:cubicBezTo>
                  <a:pt x="8016" y="2608"/>
                  <a:pt x="7997" y="2653"/>
                  <a:pt x="7970" y="2634"/>
                </a:cubicBezTo>
                <a:cubicBezTo>
                  <a:pt x="8003" y="2621"/>
                  <a:pt x="8029" y="2602"/>
                  <a:pt x="8061" y="2596"/>
                </a:cubicBezTo>
                <a:cubicBezTo>
                  <a:pt x="8064" y="2591"/>
                  <a:pt x="8067" y="2589"/>
                  <a:pt x="8067" y="2590"/>
                </a:cubicBezTo>
                <a:close/>
                <a:moveTo>
                  <a:pt x="7440" y="2575"/>
                </a:moveTo>
                <a:cubicBezTo>
                  <a:pt x="7444" y="2575"/>
                  <a:pt x="7448" y="2576"/>
                  <a:pt x="7453" y="2577"/>
                </a:cubicBezTo>
                <a:cubicBezTo>
                  <a:pt x="7453" y="2583"/>
                  <a:pt x="7447" y="2583"/>
                  <a:pt x="7440" y="2583"/>
                </a:cubicBezTo>
                <a:cubicBezTo>
                  <a:pt x="7440" y="2596"/>
                  <a:pt x="7466" y="2577"/>
                  <a:pt x="7460" y="2602"/>
                </a:cubicBezTo>
                <a:cubicBezTo>
                  <a:pt x="7441" y="2602"/>
                  <a:pt x="7428" y="2615"/>
                  <a:pt x="7409" y="2621"/>
                </a:cubicBezTo>
                <a:cubicBezTo>
                  <a:pt x="7396" y="2621"/>
                  <a:pt x="7409" y="2595"/>
                  <a:pt x="7408" y="2589"/>
                </a:cubicBezTo>
                <a:cubicBezTo>
                  <a:pt x="7418" y="2584"/>
                  <a:pt x="7424" y="2575"/>
                  <a:pt x="7440" y="2575"/>
                </a:cubicBezTo>
                <a:close/>
                <a:moveTo>
                  <a:pt x="7176" y="2556"/>
                </a:moveTo>
                <a:cubicBezTo>
                  <a:pt x="7169" y="2576"/>
                  <a:pt x="7188" y="2582"/>
                  <a:pt x="7176" y="2595"/>
                </a:cubicBezTo>
                <a:cubicBezTo>
                  <a:pt x="7163" y="2595"/>
                  <a:pt x="7169" y="2570"/>
                  <a:pt x="7169" y="2563"/>
                </a:cubicBezTo>
                <a:cubicBezTo>
                  <a:pt x="7169" y="2563"/>
                  <a:pt x="7169" y="2563"/>
                  <a:pt x="7157" y="2563"/>
                </a:cubicBezTo>
                <a:cubicBezTo>
                  <a:pt x="7157" y="2557"/>
                  <a:pt x="7170" y="2557"/>
                  <a:pt x="7176" y="2556"/>
                </a:cubicBezTo>
                <a:close/>
                <a:moveTo>
                  <a:pt x="7945" y="2557"/>
                </a:moveTo>
                <a:lnTo>
                  <a:pt x="7945" y="2551"/>
                </a:lnTo>
                <a:lnTo>
                  <a:pt x="7945" y="2557"/>
                </a:lnTo>
                <a:close/>
                <a:moveTo>
                  <a:pt x="7900" y="2506"/>
                </a:moveTo>
                <a:cubicBezTo>
                  <a:pt x="7906" y="2519"/>
                  <a:pt x="7919" y="2519"/>
                  <a:pt x="7939" y="2513"/>
                </a:cubicBezTo>
                <a:cubicBezTo>
                  <a:pt x="7939" y="2519"/>
                  <a:pt x="7939" y="2532"/>
                  <a:pt x="7945" y="2532"/>
                </a:cubicBezTo>
                <a:cubicBezTo>
                  <a:pt x="7945" y="2544"/>
                  <a:pt x="7919" y="2538"/>
                  <a:pt x="7919" y="2551"/>
                </a:cubicBezTo>
                <a:cubicBezTo>
                  <a:pt x="7919" y="2563"/>
                  <a:pt x="7939" y="2563"/>
                  <a:pt x="7945" y="2557"/>
                </a:cubicBezTo>
                <a:cubicBezTo>
                  <a:pt x="7939" y="2608"/>
                  <a:pt x="7874" y="2615"/>
                  <a:pt x="7841" y="2608"/>
                </a:cubicBezTo>
                <a:cubicBezTo>
                  <a:pt x="7841" y="2589"/>
                  <a:pt x="7861" y="2582"/>
                  <a:pt x="7861" y="2563"/>
                </a:cubicBezTo>
                <a:cubicBezTo>
                  <a:pt x="7861" y="2557"/>
                  <a:pt x="7854" y="2563"/>
                  <a:pt x="7841" y="2563"/>
                </a:cubicBezTo>
                <a:cubicBezTo>
                  <a:pt x="7841" y="2544"/>
                  <a:pt x="7855" y="2544"/>
                  <a:pt x="7868" y="2538"/>
                </a:cubicBezTo>
                <a:cubicBezTo>
                  <a:pt x="7816" y="2538"/>
                  <a:pt x="7880" y="2525"/>
                  <a:pt x="7900" y="2506"/>
                </a:cubicBezTo>
                <a:close/>
                <a:moveTo>
                  <a:pt x="6809" y="2473"/>
                </a:moveTo>
                <a:cubicBezTo>
                  <a:pt x="6789" y="2473"/>
                  <a:pt x="6789" y="2487"/>
                  <a:pt x="6770" y="2480"/>
                </a:cubicBezTo>
                <a:cubicBezTo>
                  <a:pt x="6770" y="2505"/>
                  <a:pt x="6809" y="2499"/>
                  <a:pt x="6809" y="2473"/>
                </a:cubicBezTo>
                <a:close/>
                <a:moveTo>
                  <a:pt x="7829" y="2467"/>
                </a:moveTo>
                <a:cubicBezTo>
                  <a:pt x="7855" y="2480"/>
                  <a:pt x="7868" y="2518"/>
                  <a:pt x="7829" y="2518"/>
                </a:cubicBezTo>
                <a:cubicBezTo>
                  <a:pt x="7829" y="2512"/>
                  <a:pt x="7835" y="2506"/>
                  <a:pt x="7829" y="2499"/>
                </a:cubicBezTo>
                <a:cubicBezTo>
                  <a:pt x="7809" y="2499"/>
                  <a:pt x="7803" y="2512"/>
                  <a:pt x="7770" y="2512"/>
                </a:cubicBezTo>
                <a:cubicBezTo>
                  <a:pt x="7796" y="2473"/>
                  <a:pt x="7823" y="2506"/>
                  <a:pt x="7829" y="2467"/>
                </a:cubicBezTo>
                <a:close/>
                <a:moveTo>
                  <a:pt x="8322" y="2466"/>
                </a:moveTo>
                <a:cubicBezTo>
                  <a:pt x="8326" y="2466"/>
                  <a:pt x="8297" y="2479"/>
                  <a:pt x="8281" y="2499"/>
                </a:cubicBezTo>
                <a:cubicBezTo>
                  <a:pt x="8229" y="2499"/>
                  <a:pt x="8197" y="2531"/>
                  <a:pt x="8184" y="2570"/>
                </a:cubicBezTo>
                <a:cubicBezTo>
                  <a:pt x="8133" y="2557"/>
                  <a:pt x="8113" y="2601"/>
                  <a:pt x="8081" y="2589"/>
                </a:cubicBezTo>
                <a:cubicBezTo>
                  <a:pt x="8093" y="2576"/>
                  <a:pt x="8093" y="2557"/>
                  <a:pt x="8119" y="2557"/>
                </a:cubicBezTo>
                <a:cubicBezTo>
                  <a:pt x="8127" y="2544"/>
                  <a:pt x="8107" y="2544"/>
                  <a:pt x="8107" y="2538"/>
                </a:cubicBezTo>
                <a:cubicBezTo>
                  <a:pt x="8153" y="2551"/>
                  <a:pt x="8281" y="2474"/>
                  <a:pt x="8314" y="2468"/>
                </a:cubicBezTo>
                <a:cubicBezTo>
                  <a:pt x="8319" y="2466"/>
                  <a:pt x="8321" y="2466"/>
                  <a:pt x="8322" y="2466"/>
                </a:cubicBezTo>
                <a:close/>
                <a:moveTo>
                  <a:pt x="7803" y="2448"/>
                </a:moveTo>
                <a:cubicBezTo>
                  <a:pt x="7783" y="2461"/>
                  <a:pt x="7757" y="2486"/>
                  <a:pt x="7744" y="2473"/>
                </a:cubicBezTo>
                <a:cubicBezTo>
                  <a:pt x="7770" y="2473"/>
                  <a:pt x="7777" y="2454"/>
                  <a:pt x="7803" y="2448"/>
                </a:cubicBezTo>
                <a:close/>
                <a:moveTo>
                  <a:pt x="7348" y="2440"/>
                </a:moveTo>
                <a:lnTo>
                  <a:pt x="7348" y="2441"/>
                </a:lnTo>
                <a:lnTo>
                  <a:pt x="7348" y="2441"/>
                </a:lnTo>
                <a:lnTo>
                  <a:pt x="7348" y="2440"/>
                </a:lnTo>
                <a:close/>
                <a:moveTo>
                  <a:pt x="7341" y="2439"/>
                </a:moveTo>
                <a:lnTo>
                  <a:pt x="7342" y="2441"/>
                </a:lnTo>
                <a:cubicBezTo>
                  <a:pt x="7332" y="2444"/>
                  <a:pt x="7335" y="2441"/>
                  <a:pt x="7340" y="2439"/>
                </a:cubicBezTo>
                <a:lnTo>
                  <a:pt x="7341" y="2439"/>
                </a:lnTo>
                <a:close/>
                <a:moveTo>
                  <a:pt x="7342" y="2427"/>
                </a:moveTo>
                <a:cubicBezTo>
                  <a:pt x="7346" y="2427"/>
                  <a:pt x="7350" y="2430"/>
                  <a:pt x="7349" y="2438"/>
                </a:cubicBezTo>
                <a:lnTo>
                  <a:pt x="7348" y="2440"/>
                </a:lnTo>
                <a:lnTo>
                  <a:pt x="7348" y="2440"/>
                </a:lnTo>
                <a:cubicBezTo>
                  <a:pt x="7347" y="2439"/>
                  <a:pt x="7345" y="2438"/>
                  <a:pt x="7344" y="2439"/>
                </a:cubicBezTo>
                <a:lnTo>
                  <a:pt x="7341" y="2439"/>
                </a:lnTo>
                <a:lnTo>
                  <a:pt x="7340" y="2438"/>
                </a:lnTo>
                <a:cubicBezTo>
                  <a:pt x="7336" y="2430"/>
                  <a:pt x="7339" y="2427"/>
                  <a:pt x="7342" y="2427"/>
                </a:cubicBezTo>
                <a:close/>
                <a:moveTo>
                  <a:pt x="7823" y="2389"/>
                </a:moveTo>
                <a:cubicBezTo>
                  <a:pt x="7835" y="2389"/>
                  <a:pt x="7845" y="2390"/>
                  <a:pt x="7849" y="2390"/>
                </a:cubicBezTo>
                <a:cubicBezTo>
                  <a:pt x="7841" y="2410"/>
                  <a:pt x="7810" y="2403"/>
                  <a:pt x="7809" y="2429"/>
                </a:cubicBezTo>
                <a:cubicBezTo>
                  <a:pt x="7809" y="2442"/>
                  <a:pt x="7829" y="2429"/>
                  <a:pt x="7835" y="2435"/>
                </a:cubicBezTo>
                <a:cubicBezTo>
                  <a:pt x="7835" y="2448"/>
                  <a:pt x="7823" y="2448"/>
                  <a:pt x="7803" y="2448"/>
                </a:cubicBezTo>
                <a:cubicBezTo>
                  <a:pt x="7796" y="2429"/>
                  <a:pt x="7778" y="2429"/>
                  <a:pt x="7758" y="2429"/>
                </a:cubicBezTo>
                <a:cubicBezTo>
                  <a:pt x="7763" y="2394"/>
                  <a:pt x="7798" y="2389"/>
                  <a:pt x="7823" y="2389"/>
                </a:cubicBezTo>
                <a:close/>
                <a:moveTo>
                  <a:pt x="7595" y="2362"/>
                </a:moveTo>
                <a:cubicBezTo>
                  <a:pt x="7603" y="2362"/>
                  <a:pt x="7610" y="2364"/>
                  <a:pt x="7616" y="2371"/>
                </a:cubicBezTo>
                <a:cubicBezTo>
                  <a:pt x="7571" y="2359"/>
                  <a:pt x="7557" y="2416"/>
                  <a:pt x="7506" y="2416"/>
                </a:cubicBezTo>
                <a:cubicBezTo>
                  <a:pt x="7526" y="2401"/>
                  <a:pt x="7566" y="2362"/>
                  <a:pt x="7595" y="2362"/>
                </a:cubicBezTo>
                <a:close/>
                <a:moveTo>
                  <a:pt x="7399" y="2344"/>
                </a:moveTo>
                <a:cubicBezTo>
                  <a:pt x="7388" y="2344"/>
                  <a:pt x="7383" y="2355"/>
                  <a:pt x="7383" y="2365"/>
                </a:cubicBezTo>
                <a:cubicBezTo>
                  <a:pt x="7402" y="2371"/>
                  <a:pt x="7409" y="2359"/>
                  <a:pt x="7409" y="2346"/>
                </a:cubicBezTo>
                <a:cubicBezTo>
                  <a:pt x="7405" y="2345"/>
                  <a:pt x="7402" y="2344"/>
                  <a:pt x="7399" y="2344"/>
                </a:cubicBezTo>
                <a:close/>
                <a:moveTo>
                  <a:pt x="7899" y="2340"/>
                </a:moveTo>
                <a:cubicBezTo>
                  <a:pt x="7919" y="2352"/>
                  <a:pt x="7938" y="2352"/>
                  <a:pt x="7958" y="2346"/>
                </a:cubicBezTo>
                <a:cubicBezTo>
                  <a:pt x="7945" y="2352"/>
                  <a:pt x="7932" y="2365"/>
                  <a:pt x="7913" y="2371"/>
                </a:cubicBezTo>
                <a:cubicBezTo>
                  <a:pt x="7919" y="2390"/>
                  <a:pt x="7932" y="2365"/>
                  <a:pt x="7951" y="2371"/>
                </a:cubicBezTo>
                <a:cubicBezTo>
                  <a:pt x="7932" y="2409"/>
                  <a:pt x="7900" y="2397"/>
                  <a:pt x="7874" y="2397"/>
                </a:cubicBezTo>
                <a:cubicBezTo>
                  <a:pt x="7874" y="2371"/>
                  <a:pt x="7900" y="2365"/>
                  <a:pt x="7899" y="2340"/>
                </a:cubicBezTo>
                <a:close/>
                <a:moveTo>
                  <a:pt x="7835" y="2249"/>
                </a:moveTo>
                <a:cubicBezTo>
                  <a:pt x="7839" y="2249"/>
                  <a:pt x="7843" y="2249"/>
                  <a:pt x="7848" y="2250"/>
                </a:cubicBezTo>
                <a:cubicBezTo>
                  <a:pt x="7803" y="2295"/>
                  <a:pt x="7777" y="2346"/>
                  <a:pt x="7693" y="2359"/>
                </a:cubicBezTo>
                <a:cubicBezTo>
                  <a:pt x="7706" y="2346"/>
                  <a:pt x="7700" y="2326"/>
                  <a:pt x="7693" y="2301"/>
                </a:cubicBezTo>
                <a:cubicBezTo>
                  <a:pt x="7747" y="2289"/>
                  <a:pt x="7773" y="2249"/>
                  <a:pt x="7835" y="2249"/>
                </a:cubicBezTo>
                <a:close/>
                <a:moveTo>
                  <a:pt x="7809" y="2148"/>
                </a:moveTo>
                <a:cubicBezTo>
                  <a:pt x="7803" y="2154"/>
                  <a:pt x="7803" y="2161"/>
                  <a:pt x="7803" y="2173"/>
                </a:cubicBezTo>
                <a:cubicBezTo>
                  <a:pt x="7764" y="2161"/>
                  <a:pt x="7745" y="2199"/>
                  <a:pt x="7699" y="2199"/>
                </a:cubicBezTo>
                <a:cubicBezTo>
                  <a:pt x="7718" y="2167"/>
                  <a:pt x="7764" y="2161"/>
                  <a:pt x="7809" y="2148"/>
                </a:cubicBezTo>
                <a:close/>
                <a:moveTo>
                  <a:pt x="7310" y="2146"/>
                </a:moveTo>
                <a:cubicBezTo>
                  <a:pt x="7318" y="2146"/>
                  <a:pt x="7328" y="2148"/>
                  <a:pt x="7338" y="2148"/>
                </a:cubicBezTo>
                <a:cubicBezTo>
                  <a:pt x="7338" y="2167"/>
                  <a:pt x="7306" y="2186"/>
                  <a:pt x="7286" y="2173"/>
                </a:cubicBezTo>
                <a:cubicBezTo>
                  <a:pt x="7286" y="2150"/>
                  <a:pt x="7296" y="2146"/>
                  <a:pt x="7310" y="2146"/>
                </a:cubicBezTo>
                <a:close/>
                <a:moveTo>
                  <a:pt x="6615" y="2124"/>
                </a:moveTo>
                <a:cubicBezTo>
                  <a:pt x="6582" y="2123"/>
                  <a:pt x="6549" y="2144"/>
                  <a:pt x="6543" y="2173"/>
                </a:cubicBezTo>
                <a:cubicBezTo>
                  <a:pt x="6582" y="2154"/>
                  <a:pt x="6627" y="2173"/>
                  <a:pt x="6647" y="2135"/>
                </a:cubicBezTo>
                <a:cubicBezTo>
                  <a:pt x="6637" y="2128"/>
                  <a:pt x="6626" y="2125"/>
                  <a:pt x="6615" y="2124"/>
                </a:cubicBezTo>
                <a:close/>
                <a:moveTo>
                  <a:pt x="7338" y="2090"/>
                </a:moveTo>
                <a:cubicBezTo>
                  <a:pt x="7326" y="2102"/>
                  <a:pt x="7312" y="2116"/>
                  <a:pt x="7306" y="2141"/>
                </a:cubicBezTo>
                <a:cubicBezTo>
                  <a:pt x="7274" y="2141"/>
                  <a:pt x="7306" y="2103"/>
                  <a:pt x="7280" y="2108"/>
                </a:cubicBezTo>
                <a:cubicBezTo>
                  <a:pt x="7293" y="2096"/>
                  <a:pt x="7306" y="2096"/>
                  <a:pt x="7338" y="2090"/>
                </a:cubicBezTo>
                <a:close/>
                <a:moveTo>
                  <a:pt x="7771" y="2071"/>
                </a:moveTo>
                <a:cubicBezTo>
                  <a:pt x="7751" y="2090"/>
                  <a:pt x="7733" y="2103"/>
                  <a:pt x="7700" y="2116"/>
                </a:cubicBezTo>
                <a:cubicBezTo>
                  <a:pt x="7693" y="2090"/>
                  <a:pt x="7751" y="2084"/>
                  <a:pt x="7771" y="2071"/>
                </a:cubicBezTo>
                <a:close/>
                <a:moveTo>
                  <a:pt x="769" y="2058"/>
                </a:moveTo>
                <a:cubicBezTo>
                  <a:pt x="749" y="2071"/>
                  <a:pt x="749" y="2090"/>
                  <a:pt x="718" y="2083"/>
                </a:cubicBezTo>
                <a:cubicBezTo>
                  <a:pt x="730" y="2064"/>
                  <a:pt x="743" y="2058"/>
                  <a:pt x="769" y="2058"/>
                </a:cubicBezTo>
                <a:close/>
                <a:moveTo>
                  <a:pt x="7501" y="2045"/>
                </a:moveTo>
                <a:cubicBezTo>
                  <a:pt x="7502" y="2045"/>
                  <a:pt x="7504" y="2045"/>
                  <a:pt x="7506" y="2045"/>
                </a:cubicBezTo>
                <a:cubicBezTo>
                  <a:pt x="7519" y="2090"/>
                  <a:pt x="7480" y="2135"/>
                  <a:pt x="7435" y="2135"/>
                </a:cubicBezTo>
                <a:cubicBezTo>
                  <a:pt x="7416" y="2104"/>
                  <a:pt x="7446" y="2043"/>
                  <a:pt x="7501" y="2045"/>
                </a:cubicBezTo>
                <a:close/>
                <a:moveTo>
                  <a:pt x="6892" y="2026"/>
                </a:moveTo>
                <a:cubicBezTo>
                  <a:pt x="6886" y="2039"/>
                  <a:pt x="6866" y="2033"/>
                  <a:pt x="6873" y="2052"/>
                </a:cubicBezTo>
                <a:cubicBezTo>
                  <a:pt x="6886" y="2058"/>
                  <a:pt x="6912" y="2039"/>
                  <a:pt x="6892" y="2026"/>
                </a:cubicBezTo>
                <a:close/>
                <a:moveTo>
                  <a:pt x="7345" y="2018"/>
                </a:moveTo>
                <a:cubicBezTo>
                  <a:pt x="7358" y="2018"/>
                  <a:pt x="7341" y="2050"/>
                  <a:pt x="7364" y="2039"/>
                </a:cubicBezTo>
                <a:cubicBezTo>
                  <a:pt x="7357" y="2064"/>
                  <a:pt x="7338" y="2039"/>
                  <a:pt x="7338" y="2020"/>
                </a:cubicBezTo>
                <a:cubicBezTo>
                  <a:pt x="7341" y="2018"/>
                  <a:pt x="7343" y="2018"/>
                  <a:pt x="7345" y="2018"/>
                </a:cubicBezTo>
                <a:close/>
                <a:moveTo>
                  <a:pt x="7351" y="1591"/>
                </a:moveTo>
                <a:cubicBezTo>
                  <a:pt x="7370" y="1591"/>
                  <a:pt x="7370" y="1610"/>
                  <a:pt x="7396" y="1604"/>
                </a:cubicBezTo>
                <a:cubicBezTo>
                  <a:pt x="7383" y="1610"/>
                  <a:pt x="7370" y="1617"/>
                  <a:pt x="7345" y="1610"/>
                </a:cubicBezTo>
                <a:cubicBezTo>
                  <a:pt x="7351" y="1610"/>
                  <a:pt x="7351" y="1598"/>
                  <a:pt x="7351" y="1591"/>
                </a:cubicBezTo>
                <a:close/>
                <a:moveTo>
                  <a:pt x="7409" y="1546"/>
                </a:moveTo>
                <a:cubicBezTo>
                  <a:pt x="7435" y="1546"/>
                  <a:pt x="7454" y="1559"/>
                  <a:pt x="7474" y="1572"/>
                </a:cubicBezTo>
                <a:cubicBezTo>
                  <a:pt x="7461" y="1585"/>
                  <a:pt x="7441" y="1591"/>
                  <a:pt x="7441" y="1610"/>
                </a:cubicBezTo>
                <a:cubicBezTo>
                  <a:pt x="7416" y="1604"/>
                  <a:pt x="7441" y="1598"/>
                  <a:pt x="7447" y="1585"/>
                </a:cubicBezTo>
                <a:cubicBezTo>
                  <a:pt x="7435" y="1591"/>
                  <a:pt x="7415" y="1578"/>
                  <a:pt x="7409" y="1546"/>
                </a:cubicBezTo>
                <a:close/>
                <a:moveTo>
                  <a:pt x="6854" y="1476"/>
                </a:moveTo>
                <a:cubicBezTo>
                  <a:pt x="6854" y="1483"/>
                  <a:pt x="6847" y="1489"/>
                  <a:pt x="6841" y="1495"/>
                </a:cubicBezTo>
                <a:cubicBezTo>
                  <a:pt x="6860" y="1515"/>
                  <a:pt x="6880" y="1482"/>
                  <a:pt x="6854" y="1476"/>
                </a:cubicBezTo>
                <a:close/>
                <a:moveTo>
                  <a:pt x="7281" y="1452"/>
                </a:moveTo>
                <a:cubicBezTo>
                  <a:pt x="7294" y="1458"/>
                  <a:pt x="7287" y="1471"/>
                  <a:pt x="7275" y="1464"/>
                </a:cubicBezTo>
                <a:cubicBezTo>
                  <a:pt x="7275" y="1471"/>
                  <a:pt x="7287" y="1496"/>
                  <a:pt x="7287" y="1483"/>
                </a:cubicBezTo>
                <a:cubicBezTo>
                  <a:pt x="7293" y="1483"/>
                  <a:pt x="7293" y="1496"/>
                  <a:pt x="7293" y="1508"/>
                </a:cubicBezTo>
                <a:cubicBezTo>
                  <a:pt x="7286" y="1508"/>
                  <a:pt x="7280" y="1508"/>
                  <a:pt x="7274" y="1515"/>
                </a:cubicBezTo>
                <a:cubicBezTo>
                  <a:pt x="7260" y="1508"/>
                  <a:pt x="7260" y="1489"/>
                  <a:pt x="7248" y="1489"/>
                </a:cubicBezTo>
                <a:cubicBezTo>
                  <a:pt x="7248" y="1476"/>
                  <a:pt x="7280" y="1496"/>
                  <a:pt x="7261" y="1477"/>
                </a:cubicBezTo>
                <a:cubicBezTo>
                  <a:pt x="7261" y="1464"/>
                  <a:pt x="7275" y="1464"/>
                  <a:pt x="7281" y="1452"/>
                </a:cubicBezTo>
                <a:close/>
                <a:moveTo>
                  <a:pt x="1369" y="1432"/>
                </a:moveTo>
                <a:cubicBezTo>
                  <a:pt x="1350" y="1438"/>
                  <a:pt x="1318" y="1457"/>
                  <a:pt x="1324" y="1463"/>
                </a:cubicBezTo>
                <a:cubicBezTo>
                  <a:pt x="1338" y="1451"/>
                  <a:pt x="1363" y="1451"/>
                  <a:pt x="1369" y="1432"/>
                </a:cubicBezTo>
                <a:close/>
                <a:moveTo>
                  <a:pt x="6362" y="1368"/>
                </a:moveTo>
                <a:cubicBezTo>
                  <a:pt x="6362" y="1399"/>
                  <a:pt x="6330" y="1387"/>
                  <a:pt x="6311" y="1393"/>
                </a:cubicBezTo>
                <a:cubicBezTo>
                  <a:pt x="6324" y="1380"/>
                  <a:pt x="6336" y="1368"/>
                  <a:pt x="6362" y="1368"/>
                </a:cubicBezTo>
                <a:close/>
                <a:moveTo>
                  <a:pt x="6543" y="1335"/>
                </a:moveTo>
                <a:cubicBezTo>
                  <a:pt x="6531" y="1362"/>
                  <a:pt x="6486" y="1380"/>
                  <a:pt x="6466" y="1374"/>
                </a:cubicBezTo>
                <a:cubicBezTo>
                  <a:pt x="6472" y="1342"/>
                  <a:pt x="6512" y="1342"/>
                  <a:pt x="6543" y="1335"/>
                </a:cubicBezTo>
                <a:close/>
                <a:moveTo>
                  <a:pt x="7351" y="1285"/>
                </a:moveTo>
                <a:cubicBezTo>
                  <a:pt x="7357" y="1317"/>
                  <a:pt x="7338" y="1355"/>
                  <a:pt x="7312" y="1367"/>
                </a:cubicBezTo>
                <a:cubicBezTo>
                  <a:pt x="7312" y="1367"/>
                  <a:pt x="7312" y="1367"/>
                  <a:pt x="7312" y="1354"/>
                </a:cubicBezTo>
                <a:cubicBezTo>
                  <a:pt x="7286" y="1362"/>
                  <a:pt x="7305" y="1380"/>
                  <a:pt x="7293" y="1393"/>
                </a:cubicBezTo>
                <a:cubicBezTo>
                  <a:pt x="7274" y="1399"/>
                  <a:pt x="7260" y="1387"/>
                  <a:pt x="7254" y="1380"/>
                </a:cubicBezTo>
                <a:cubicBezTo>
                  <a:pt x="7254" y="1324"/>
                  <a:pt x="7293" y="1298"/>
                  <a:pt x="7351" y="1285"/>
                </a:cubicBezTo>
                <a:close/>
                <a:moveTo>
                  <a:pt x="6608" y="1259"/>
                </a:moveTo>
                <a:cubicBezTo>
                  <a:pt x="6628" y="1278"/>
                  <a:pt x="6589" y="1278"/>
                  <a:pt x="6595" y="1297"/>
                </a:cubicBezTo>
                <a:cubicBezTo>
                  <a:pt x="6588" y="1297"/>
                  <a:pt x="6588" y="1290"/>
                  <a:pt x="6576" y="1290"/>
                </a:cubicBezTo>
                <a:cubicBezTo>
                  <a:pt x="6576" y="1272"/>
                  <a:pt x="6595" y="1272"/>
                  <a:pt x="6608" y="1259"/>
                </a:cubicBezTo>
                <a:close/>
                <a:moveTo>
                  <a:pt x="7164" y="1233"/>
                </a:moveTo>
                <a:cubicBezTo>
                  <a:pt x="7190" y="1240"/>
                  <a:pt x="7164" y="1253"/>
                  <a:pt x="7164" y="1272"/>
                </a:cubicBezTo>
                <a:cubicBezTo>
                  <a:pt x="7144" y="1272"/>
                  <a:pt x="7144" y="1259"/>
                  <a:pt x="7144" y="1240"/>
                </a:cubicBezTo>
                <a:cubicBezTo>
                  <a:pt x="7157" y="1240"/>
                  <a:pt x="7164" y="1240"/>
                  <a:pt x="7164" y="1233"/>
                </a:cubicBezTo>
                <a:close/>
                <a:moveTo>
                  <a:pt x="6724" y="1208"/>
                </a:moveTo>
                <a:cubicBezTo>
                  <a:pt x="6718" y="1227"/>
                  <a:pt x="6724" y="1246"/>
                  <a:pt x="6698" y="1253"/>
                </a:cubicBezTo>
                <a:cubicBezTo>
                  <a:pt x="6704" y="1233"/>
                  <a:pt x="6692" y="1214"/>
                  <a:pt x="6724" y="1208"/>
                </a:cubicBezTo>
                <a:close/>
                <a:moveTo>
                  <a:pt x="6801" y="1170"/>
                </a:moveTo>
                <a:cubicBezTo>
                  <a:pt x="6809" y="1176"/>
                  <a:pt x="6821" y="1176"/>
                  <a:pt x="6821" y="1195"/>
                </a:cubicBezTo>
                <a:cubicBezTo>
                  <a:pt x="6789" y="1195"/>
                  <a:pt x="6776" y="1214"/>
                  <a:pt x="6737" y="1208"/>
                </a:cubicBezTo>
                <a:cubicBezTo>
                  <a:pt x="6743" y="1182"/>
                  <a:pt x="6789" y="1189"/>
                  <a:pt x="6801" y="1170"/>
                </a:cubicBezTo>
                <a:close/>
                <a:moveTo>
                  <a:pt x="6036" y="1161"/>
                </a:moveTo>
                <a:cubicBezTo>
                  <a:pt x="5982" y="1162"/>
                  <a:pt x="5939" y="1200"/>
                  <a:pt x="5911" y="1234"/>
                </a:cubicBezTo>
                <a:cubicBezTo>
                  <a:pt x="5968" y="1215"/>
                  <a:pt x="6001" y="1170"/>
                  <a:pt x="6059" y="1163"/>
                </a:cubicBezTo>
                <a:cubicBezTo>
                  <a:pt x="6051" y="1162"/>
                  <a:pt x="6043" y="1161"/>
                  <a:pt x="6036" y="1161"/>
                </a:cubicBezTo>
                <a:close/>
                <a:moveTo>
                  <a:pt x="1693" y="1073"/>
                </a:moveTo>
                <a:cubicBezTo>
                  <a:pt x="1699" y="1099"/>
                  <a:pt x="1680" y="1106"/>
                  <a:pt x="1661" y="1112"/>
                </a:cubicBezTo>
                <a:cubicBezTo>
                  <a:pt x="1673" y="1099"/>
                  <a:pt x="1673" y="1073"/>
                  <a:pt x="1693" y="1073"/>
                </a:cubicBezTo>
                <a:close/>
                <a:moveTo>
                  <a:pt x="6943" y="1068"/>
                </a:moveTo>
                <a:cubicBezTo>
                  <a:pt x="6956" y="1067"/>
                  <a:pt x="6970" y="1073"/>
                  <a:pt x="6983" y="1087"/>
                </a:cubicBezTo>
                <a:cubicBezTo>
                  <a:pt x="6977" y="1093"/>
                  <a:pt x="6970" y="1099"/>
                  <a:pt x="6970" y="1112"/>
                </a:cubicBezTo>
                <a:cubicBezTo>
                  <a:pt x="6977" y="1131"/>
                  <a:pt x="6996" y="1112"/>
                  <a:pt x="7022" y="1112"/>
                </a:cubicBezTo>
                <a:cubicBezTo>
                  <a:pt x="7029" y="1138"/>
                  <a:pt x="7015" y="1144"/>
                  <a:pt x="7009" y="1157"/>
                </a:cubicBezTo>
                <a:cubicBezTo>
                  <a:pt x="6963" y="1163"/>
                  <a:pt x="6944" y="1182"/>
                  <a:pt x="6912" y="1182"/>
                </a:cubicBezTo>
                <a:cubicBezTo>
                  <a:pt x="6857" y="1147"/>
                  <a:pt x="6895" y="1070"/>
                  <a:pt x="6943" y="1068"/>
                </a:cubicBezTo>
                <a:close/>
                <a:moveTo>
                  <a:pt x="6421" y="1023"/>
                </a:moveTo>
                <a:cubicBezTo>
                  <a:pt x="6415" y="1061"/>
                  <a:pt x="6337" y="1080"/>
                  <a:pt x="6305" y="1112"/>
                </a:cubicBezTo>
                <a:cubicBezTo>
                  <a:pt x="6272" y="1087"/>
                  <a:pt x="6208" y="1118"/>
                  <a:pt x="6195" y="1157"/>
                </a:cubicBezTo>
                <a:cubicBezTo>
                  <a:pt x="6182" y="1151"/>
                  <a:pt x="6182" y="1137"/>
                  <a:pt x="6182" y="1125"/>
                </a:cubicBezTo>
                <a:cubicBezTo>
                  <a:pt x="6272" y="1099"/>
                  <a:pt x="6324" y="1029"/>
                  <a:pt x="6421" y="1023"/>
                </a:cubicBezTo>
                <a:close/>
                <a:moveTo>
                  <a:pt x="7404" y="1015"/>
                </a:moveTo>
                <a:cubicBezTo>
                  <a:pt x="7405" y="1015"/>
                  <a:pt x="7407" y="1015"/>
                  <a:pt x="7409" y="1016"/>
                </a:cubicBezTo>
                <a:cubicBezTo>
                  <a:pt x="7416" y="1016"/>
                  <a:pt x="7409" y="1023"/>
                  <a:pt x="7409" y="1022"/>
                </a:cubicBezTo>
                <a:cubicBezTo>
                  <a:pt x="7376" y="1022"/>
                  <a:pt x="7383" y="1054"/>
                  <a:pt x="7370" y="1067"/>
                </a:cubicBezTo>
                <a:cubicBezTo>
                  <a:pt x="7340" y="1049"/>
                  <a:pt x="7377" y="1014"/>
                  <a:pt x="7404" y="1015"/>
                </a:cubicBezTo>
                <a:close/>
                <a:moveTo>
                  <a:pt x="7558" y="997"/>
                </a:moveTo>
                <a:cubicBezTo>
                  <a:pt x="7564" y="1023"/>
                  <a:pt x="7526" y="1042"/>
                  <a:pt x="7564" y="1048"/>
                </a:cubicBezTo>
                <a:cubicBezTo>
                  <a:pt x="7545" y="1061"/>
                  <a:pt x="7545" y="1087"/>
                  <a:pt x="7526" y="1099"/>
                </a:cubicBezTo>
                <a:cubicBezTo>
                  <a:pt x="7493" y="1106"/>
                  <a:pt x="7493" y="1080"/>
                  <a:pt x="7474" y="1086"/>
                </a:cubicBezTo>
                <a:cubicBezTo>
                  <a:pt x="7487" y="1042"/>
                  <a:pt x="7513" y="1009"/>
                  <a:pt x="7558" y="997"/>
                </a:cubicBezTo>
                <a:close/>
                <a:moveTo>
                  <a:pt x="3947" y="997"/>
                </a:moveTo>
                <a:cubicBezTo>
                  <a:pt x="3940" y="1023"/>
                  <a:pt x="3922" y="1035"/>
                  <a:pt x="3902" y="1041"/>
                </a:cubicBezTo>
                <a:cubicBezTo>
                  <a:pt x="3895" y="1035"/>
                  <a:pt x="3895" y="1022"/>
                  <a:pt x="3895" y="1009"/>
                </a:cubicBezTo>
                <a:cubicBezTo>
                  <a:pt x="3908" y="997"/>
                  <a:pt x="3927" y="1003"/>
                  <a:pt x="3947" y="997"/>
                </a:cubicBezTo>
                <a:close/>
                <a:moveTo>
                  <a:pt x="6534" y="985"/>
                </a:moveTo>
                <a:cubicBezTo>
                  <a:pt x="6540" y="986"/>
                  <a:pt x="6545" y="987"/>
                  <a:pt x="6550" y="990"/>
                </a:cubicBezTo>
                <a:cubicBezTo>
                  <a:pt x="6537" y="1003"/>
                  <a:pt x="6518" y="1022"/>
                  <a:pt x="6492" y="1016"/>
                </a:cubicBezTo>
                <a:cubicBezTo>
                  <a:pt x="6497" y="997"/>
                  <a:pt x="6516" y="985"/>
                  <a:pt x="6534" y="985"/>
                </a:cubicBezTo>
                <a:close/>
                <a:moveTo>
                  <a:pt x="3074" y="980"/>
                </a:moveTo>
                <a:cubicBezTo>
                  <a:pt x="3065" y="979"/>
                  <a:pt x="3055" y="987"/>
                  <a:pt x="3055" y="1003"/>
                </a:cubicBezTo>
                <a:cubicBezTo>
                  <a:pt x="3062" y="1009"/>
                  <a:pt x="3075" y="1009"/>
                  <a:pt x="3088" y="1009"/>
                </a:cubicBezTo>
                <a:cubicBezTo>
                  <a:pt x="3091" y="990"/>
                  <a:pt x="3083" y="981"/>
                  <a:pt x="3074" y="980"/>
                </a:cubicBezTo>
                <a:close/>
                <a:moveTo>
                  <a:pt x="7521" y="969"/>
                </a:moveTo>
                <a:cubicBezTo>
                  <a:pt x="7530" y="969"/>
                  <a:pt x="7538" y="972"/>
                  <a:pt x="7545" y="978"/>
                </a:cubicBezTo>
                <a:cubicBezTo>
                  <a:pt x="7532" y="997"/>
                  <a:pt x="7493" y="1016"/>
                  <a:pt x="7480" y="997"/>
                </a:cubicBezTo>
                <a:cubicBezTo>
                  <a:pt x="7480" y="979"/>
                  <a:pt x="7501" y="968"/>
                  <a:pt x="7521" y="969"/>
                </a:cubicBezTo>
                <a:close/>
                <a:moveTo>
                  <a:pt x="3953" y="944"/>
                </a:moveTo>
                <a:cubicBezTo>
                  <a:pt x="3904" y="943"/>
                  <a:pt x="3879" y="991"/>
                  <a:pt x="3837" y="1023"/>
                </a:cubicBezTo>
                <a:cubicBezTo>
                  <a:pt x="3727" y="1112"/>
                  <a:pt x="3533" y="1163"/>
                  <a:pt x="3482" y="1285"/>
                </a:cubicBezTo>
                <a:cubicBezTo>
                  <a:pt x="3573" y="1272"/>
                  <a:pt x="3676" y="1253"/>
                  <a:pt x="3766" y="1221"/>
                </a:cubicBezTo>
                <a:cubicBezTo>
                  <a:pt x="3869" y="1170"/>
                  <a:pt x="3940" y="1080"/>
                  <a:pt x="4018" y="991"/>
                </a:cubicBezTo>
                <a:cubicBezTo>
                  <a:pt x="3998" y="984"/>
                  <a:pt x="3992" y="971"/>
                  <a:pt x="3992" y="953"/>
                </a:cubicBezTo>
                <a:cubicBezTo>
                  <a:pt x="3977" y="946"/>
                  <a:pt x="3965" y="944"/>
                  <a:pt x="3953" y="944"/>
                </a:cubicBezTo>
                <a:close/>
                <a:moveTo>
                  <a:pt x="5116" y="895"/>
                </a:moveTo>
                <a:cubicBezTo>
                  <a:pt x="5064" y="895"/>
                  <a:pt x="5045" y="959"/>
                  <a:pt x="5019" y="965"/>
                </a:cubicBezTo>
                <a:cubicBezTo>
                  <a:pt x="5052" y="953"/>
                  <a:pt x="5084" y="984"/>
                  <a:pt x="5116" y="965"/>
                </a:cubicBezTo>
                <a:cubicBezTo>
                  <a:pt x="5123" y="945"/>
                  <a:pt x="5135" y="908"/>
                  <a:pt x="5116" y="895"/>
                </a:cubicBezTo>
                <a:close/>
                <a:moveTo>
                  <a:pt x="6155" y="876"/>
                </a:moveTo>
                <a:cubicBezTo>
                  <a:pt x="6102" y="877"/>
                  <a:pt x="6069" y="906"/>
                  <a:pt x="6027" y="926"/>
                </a:cubicBezTo>
                <a:cubicBezTo>
                  <a:pt x="6047" y="953"/>
                  <a:pt x="6027" y="945"/>
                  <a:pt x="6021" y="971"/>
                </a:cubicBezTo>
                <a:cubicBezTo>
                  <a:pt x="6072" y="933"/>
                  <a:pt x="6143" y="952"/>
                  <a:pt x="6201" y="920"/>
                </a:cubicBezTo>
                <a:cubicBezTo>
                  <a:pt x="6201" y="907"/>
                  <a:pt x="6189" y="900"/>
                  <a:pt x="6195" y="881"/>
                </a:cubicBezTo>
                <a:cubicBezTo>
                  <a:pt x="6181" y="878"/>
                  <a:pt x="6167" y="876"/>
                  <a:pt x="6155" y="876"/>
                </a:cubicBezTo>
                <a:close/>
                <a:moveTo>
                  <a:pt x="8003" y="869"/>
                </a:moveTo>
                <a:cubicBezTo>
                  <a:pt x="8003" y="881"/>
                  <a:pt x="7997" y="881"/>
                  <a:pt x="7997" y="895"/>
                </a:cubicBezTo>
                <a:cubicBezTo>
                  <a:pt x="7958" y="901"/>
                  <a:pt x="7965" y="914"/>
                  <a:pt x="7926" y="920"/>
                </a:cubicBezTo>
                <a:cubicBezTo>
                  <a:pt x="7945" y="894"/>
                  <a:pt x="7977" y="888"/>
                  <a:pt x="8003" y="869"/>
                </a:cubicBezTo>
                <a:close/>
                <a:moveTo>
                  <a:pt x="2216" y="811"/>
                </a:moveTo>
                <a:cubicBezTo>
                  <a:pt x="2210" y="831"/>
                  <a:pt x="2197" y="850"/>
                  <a:pt x="2165" y="843"/>
                </a:cubicBezTo>
                <a:cubicBezTo>
                  <a:pt x="2171" y="824"/>
                  <a:pt x="2183" y="811"/>
                  <a:pt x="2216" y="811"/>
                </a:cubicBezTo>
                <a:close/>
                <a:moveTo>
                  <a:pt x="3589" y="759"/>
                </a:moveTo>
                <a:cubicBezTo>
                  <a:pt x="3594" y="760"/>
                  <a:pt x="3600" y="762"/>
                  <a:pt x="3605" y="767"/>
                </a:cubicBezTo>
                <a:cubicBezTo>
                  <a:pt x="3611" y="806"/>
                  <a:pt x="3573" y="806"/>
                  <a:pt x="3566" y="831"/>
                </a:cubicBezTo>
                <a:cubicBezTo>
                  <a:pt x="3528" y="814"/>
                  <a:pt x="3559" y="757"/>
                  <a:pt x="3589" y="759"/>
                </a:cubicBezTo>
                <a:close/>
                <a:moveTo>
                  <a:pt x="5775" y="647"/>
                </a:moveTo>
                <a:cubicBezTo>
                  <a:pt x="5749" y="647"/>
                  <a:pt x="5722" y="660"/>
                  <a:pt x="5717" y="683"/>
                </a:cubicBezTo>
                <a:cubicBezTo>
                  <a:pt x="5743" y="671"/>
                  <a:pt x="5775" y="664"/>
                  <a:pt x="5801" y="652"/>
                </a:cubicBezTo>
                <a:cubicBezTo>
                  <a:pt x="5793" y="649"/>
                  <a:pt x="5784" y="647"/>
                  <a:pt x="5775" y="647"/>
                </a:cubicBezTo>
                <a:close/>
                <a:moveTo>
                  <a:pt x="6589" y="645"/>
                </a:moveTo>
                <a:cubicBezTo>
                  <a:pt x="6582" y="658"/>
                  <a:pt x="6582" y="677"/>
                  <a:pt x="6563" y="671"/>
                </a:cubicBezTo>
                <a:cubicBezTo>
                  <a:pt x="6569" y="658"/>
                  <a:pt x="6569" y="645"/>
                  <a:pt x="6589" y="645"/>
                </a:cubicBezTo>
                <a:close/>
                <a:moveTo>
                  <a:pt x="5361" y="638"/>
                </a:moveTo>
                <a:cubicBezTo>
                  <a:pt x="5355" y="658"/>
                  <a:pt x="5342" y="677"/>
                  <a:pt x="5316" y="683"/>
                </a:cubicBezTo>
                <a:cubicBezTo>
                  <a:pt x="5316" y="671"/>
                  <a:pt x="5336" y="671"/>
                  <a:pt x="5342" y="664"/>
                </a:cubicBezTo>
                <a:cubicBezTo>
                  <a:pt x="5336" y="645"/>
                  <a:pt x="5310" y="664"/>
                  <a:pt x="5296" y="664"/>
                </a:cubicBezTo>
                <a:cubicBezTo>
                  <a:pt x="5303" y="638"/>
                  <a:pt x="5341" y="645"/>
                  <a:pt x="5361" y="638"/>
                </a:cubicBezTo>
                <a:close/>
                <a:moveTo>
                  <a:pt x="4722" y="549"/>
                </a:moveTo>
                <a:cubicBezTo>
                  <a:pt x="4722" y="569"/>
                  <a:pt x="4696" y="575"/>
                  <a:pt x="4690" y="562"/>
                </a:cubicBezTo>
                <a:cubicBezTo>
                  <a:pt x="4690" y="549"/>
                  <a:pt x="4703" y="549"/>
                  <a:pt x="4722" y="549"/>
                </a:cubicBezTo>
                <a:close/>
                <a:moveTo>
                  <a:pt x="6019" y="547"/>
                </a:moveTo>
                <a:cubicBezTo>
                  <a:pt x="6031" y="547"/>
                  <a:pt x="6029" y="559"/>
                  <a:pt x="5988" y="562"/>
                </a:cubicBezTo>
                <a:cubicBezTo>
                  <a:pt x="6000" y="550"/>
                  <a:pt x="6012" y="546"/>
                  <a:pt x="6019" y="547"/>
                </a:cubicBezTo>
                <a:close/>
                <a:moveTo>
                  <a:pt x="6336" y="472"/>
                </a:moveTo>
                <a:cubicBezTo>
                  <a:pt x="6339" y="472"/>
                  <a:pt x="6341" y="472"/>
                  <a:pt x="6343" y="472"/>
                </a:cubicBezTo>
                <a:cubicBezTo>
                  <a:pt x="6330" y="492"/>
                  <a:pt x="6305" y="505"/>
                  <a:pt x="6285" y="524"/>
                </a:cubicBezTo>
                <a:cubicBezTo>
                  <a:pt x="6279" y="499"/>
                  <a:pt x="6302" y="470"/>
                  <a:pt x="6336" y="472"/>
                </a:cubicBezTo>
                <a:close/>
                <a:moveTo>
                  <a:pt x="4661" y="402"/>
                </a:moveTo>
                <a:cubicBezTo>
                  <a:pt x="4629" y="446"/>
                  <a:pt x="4616" y="517"/>
                  <a:pt x="4571" y="549"/>
                </a:cubicBezTo>
                <a:cubicBezTo>
                  <a:pt x="4583" y="581"/>
                  <a:pt x="4602" y="549"/>
                  <a:pt x="4622" y="555"/>
                </a:cubicBezTo>
                <a:cubicBezTo>
                  <a:pt x="4674" y="568"/>
                  <a:pt x="4674" y="651"/>
                  <a:pt x="4713" y="690"/>
                </a:cubicBezTo>
                <a:cubicBezTo>
                  <a:pt x="4725" y="690"/>
                  <a:pt x="4745" y="683"/>
                  <a:pt x="4751" y="690"/>
                </a:cubicBezTo>
                <a:cubicBezTo>
                  <a:pt x="4790" y="773"/>
                  <a:pt x="4649" y="779"/>
                  <a:pt x="4629" y="836"/>
                </a:cubicBezTo>
                <a:cubicBezTo>
                  <a:pt x="4616" y="863"/>
                  <a:pt x="4616" y="952"/>
                  <a:pt x="4668" y="952"/>
                </a:cubicBezTo>
                <a:cubicBezTo>
                  <a:pt x="4675" y="1016"/>
                  <a:pt x="4700" y="1054"/>
                  <a:pt x="4726" y="1099"/>
                </a:cubicBezTo>
                <a:cubicBezTo>
                  <a:pt x="4842" y="1130"/>
                  <a:pt x="4907" y="1041"/>
                  <a:pt x="4978" y="990"/>
                </a:cubicBezTo>
                <a:cubicBezTo>
                  <a:pt x="4965" y="977"/>
                  <a:pt x="4939" y="977"/>
                  <a:pt x="4927" y="964"/>
                </a:cubicBezTo>
                <a:cubicBezTo>
                  <a:pt x="4907" y="978"/>
                  <a:pt x="4894" y="1003"/>
                  <a:pt x="4868" y="1009"/>
                </a:cubicBezTo>
                <a:cubicBezTo>
                  <a:pt x="4868" y="983"/>
                  <a:pt x="4849" y="983"/>
                  <a:pt x="4849" y="958"/>
                </a:cubicBezTo>
                <a:cubicBezTo>
                  <a:pt x="4887" y="945"/>
                  <a:pt x="4920" y="914"/>
                  <a:pt x="4971" y="933"/>
                </a:cubicBezTo>
                <a:cubicBezTo>
                  <a:pt x="5010" y="895"/>
                  <a:pt x="5048" y="863"/>
                  <a:pt x="5119" y="856"/>
                </a:cubicBezTo>
                <a:cubicBezTo>
                  <a:pt x="5132" y="856"/>
                  <a:pt x="5119" y="831"/>
                  <a:pt x="5132" y="831"/>
                </a:cubicBezTo>
                <a:cubicBezTo>
                  <a:pt x="5158" y="837"/>
                  <a:pt x="5197" y="837"/>
                  <a:pt x="5223" y="831"/>
                </a:cubicBezTo>
                <a:cubicBezTo>
                  <a:pt x="5217" y="805"/>
                  <a:pt x="5223" y="786"/>
                  <a:pt x="5243" y="773"/>
                </a:cubicBezTo>
                <a:cubicBezTo>
                  <a:pt x="5243" y="767"/>
                  <a:pt x="5223" y="786"/>
                  <a:pt x="5210" y="773"/>
                </a:cubicBezTo>
                <a:cubicBezTo>
                  <a:pt x="5210" y="767"/>
                  <a:pt x="5217" y="754"/>
                  <a:pt x="5230" y="754"/>
                </a:cubicBezTo>
                <a:cubicBezTo>
                  <a:pt x="5230" y="742"/>
                  <a:pt x="5210" y="735"/>
                  <a:pt x="5204" y="729"/>
                </a:cubicBezTo>
                <a:cubicBezTo>
                  <a:pt x="5152" y="768"/>
                  <a:pt x="5088" y="761"/>
                  <a:pt x="5029" y="787"/>
                </a:cubicBezTo>
                <a:cubicBezTo>
                  <a:pt x="5017" y="780"/>
                  <a:pt x="5042" y="768"/>
                  <a:pt x="5062" y="774"/>
                </a:cubicBezTo>
                <a:cubicBezTo>
                  <a:pt x="5094" y="704"/>
                  <a:pt x="5191" y="704"/>
                  <a:pt x="5262" y="679"/>
                </a:cubicBezTo>
                <a:cubicBezTo>
                  <a:pt x="5256" y="691"/>
                  <a:pt x="5275" y="705"/>
                  <a:pt x="5262" y="736"/>
                </a:cubicBezTo>
                <a:cubicBezTo>
                  <a:pt x="5269" y="755"/>
                  <a:pt x="5275" y="742"/>
                  <a:pt x="5295" y="742"/>
                </a:cubicBezTo>
                <a:cubicBezTo>
                  <a:pt x="5301" y="749"/>
                  <a:pt x="5282" y="768"/>
                  <a:pt x="5295" y="774"/>
                </a:cubicBezTo>
                <a:cubicBezTo>
                  <a:pt x="5327" y="774"/>
                  <a:pt x="5346" y="793"/>
                  <a:pt x="5366" y="780"/>
                </a:cubicBezTo>
                <a:cubicBezTo>
                  <a:pt x="5372" y="851"/>
                  <a:pt x="5450" y="812"/>
                  <a:pt x="5482" y="799"/>
                </a:cubicBezTo>
                <a:cubicBezTo>
                  <a:pt x="5482" y="799"/>
                  <a:pt x="5482" y="799"/>
                  <a:pt x="5482" y="761"/>
                </a:cubicBezTo>
                <a:cubicBezTo>
                  <a:pt x="5553" y="684"/>
                  <a:pt x="5585" y="569"/>
                  <a:pt x="5663" y="499"/>
                </a:cubicBezTo>
                <a:cubicBezTo>
                  <a:pt x="5689" y="480"/>
                  <a:pt x="5695" y="517"/>
                  <a:pt x="5721" y="499"/>
                </a:cubicBezTo>
                <a:cubicBezTo>
                  <a:pt x="5740" y="505"/>
                  <a:pt x="5701" y="511"/>
                  <a:pt x="5701" y="517"/>
                </a:cubicBezTo>
                <a:cubicBezTo>
                  <a:pt x="5720" y="524"/>
                  <a:pt x="5727" y="556"/>
                  <a:pt x="5746" y="562"/>
                </a:cubicBezTo>
                <a:cubicBezTo>
                  <a:pt x="5746" y="582"/>
                  <a:pt x="5708" y="595"/>
                  <a:pt x="5720" y="614"/>
                </a:cubicBezTo>
                <a:cubicBezTo>
                  <a:pt x="5798" y="626"/>
                  <a:pt x="5830" y="575"/>
                  <a:pt x="5901" y="562"/>
                </a:cubicBezTo>
                <a:cubicBezTo>
                  <a:pt x="5907" y="575"/>
                  <a:pt x="5936" y="581"/>
                  <a:pt x="5929" y="598"/>
                </a:cubicBezTo>
                <a:lnTo>
                  <a:pt x="5929" y="598"/>
                </a:lnTo>
                <a:lnTo>
                  <a:pt x="5928" y="599"/>
                </a:lnTo>
                <a:cubicBezTo>
                  <a:pt x="5928" y="600"/>
                  <a:pt x="5927" y="600"/>
                  <a:pt x="5927" y="601"/>
                </a:cubicBezTo>
                <a:lnTo>
                  <a:pt x="5929" y="598"/>
                </a:lnTo>
                <a:lnTo>
                  <a:pt x="5930" y="598"/>
                </a:lnTo>
                <a:cubicBezTo>
                  <a:pt x="5934" y="595"/>
                  <a:pt x="5942" y="595"/>
                  <a:pt x="5947" y="595"/>
                </a:cubicBezTo>
                <a:cubicBezTo>
                  <a:pt x="5960" y="595"/>
                  <a:pt x="5953" y="576"/>
                  <a:pt x="5960" y="570"/>
                </a:cubicBezTo>
                <a:cubicBezTo>
                  <a:pt x="5967" y="582"/>
                  <a:pt x="5973" y="621"/>
                  <a:pt x="5947" y="627"/>
                </a:cubicBezTo>
                <a:cubicBezTo>
                  <a:pt x="5966" y="634"/>
                  <a:pt x="5979" y="646"/>
                  <a:pt x="5998" y="652"/>
                </a:cubicBezTo>
                <a:cubicBezTo>
                  <a:pt x="6017" y="595"/>
                  <a:pt x="6056" y="556"/>
                  <a:pt x="6121" y="537"/>
                </a:cubicBezTo>
                <a:cubicBezTo>
                  <a:pt x="6133" y="551"/>
                  <a:pt x="6153" y="563"/>
                  <a:pt x="6166" y="576"/>
                </a:cubicBezTo>
                <a:cubicBezTo>
                  <a:pt x="6166" y="589"/>
                  <a:pt x="6146" y="589"/>
                  <a:pt x="6133" y="595"/>
                </a:cubicBezTo>
                <a:cubicBezTo>
                  <a:pt x="6127" y="582"/>
                  <a:pt x="6133" y="582"/>
                  <a:pt x="6140" y="576"/>
                </a:cubicBezTo>
                <a:cubicBezTo>
                  <a:pt x="6114" y="576"/>
                  <a:pt x="6095" y="582"/>
                  <a:pt x="6088" y="601"/>
                </a:cubicBezTo>
                <a:cubicBezTo>
                  <a:pt x="6101" y="621"/>
                  <a:pt x="6114" y="634"/>
                  <a:pt x="6133" y="646"/>
                </a:cubicBezTo>
                <a:cubicBezTo>
                  <a:pt x="6178" y="640"/>
                  <a:pt x="6224" y="627"/>
                  <a:pt x="6276" y="615"/>
                </a:cubicBezTo>
                <a:cubicBezTo>
                  <a:pt x="6289" y="607"/>
                  <a:pt x="6243" y="640"/>
                  <a:pt x="6231" y="646"/>
                </a:cubicBezTo>
                <a:cubicBezTo>
                  <a:pt x="6250" y="678"/>
                  <a:pt x="6309" y="640"/>
                  <a:pt x="6321" y="652"/>
                </a:cubicBezTo>
                <a:cubicBezTo>
                  <a:pt x="6308" y="671"/>
                  <a:pt x="6308" y="665"/>
                  <a:pt x="6334" y="678"/>
                </a:cubicBezTo>
                <a:cubicBezTo>
                  <a:pt x="6321" y="735"/>
                  <a:pt x="6217" y="703"/>
                  <a:pt x="6204" y="754"/>
                </a:cubicBezTo>
                <a:cubicBezTo>
                  <a:pt x="6276" y="773"/>
                  <a:pt x="6328" y="716"/>
                  <a:pt x="6405" y="716"/>
                </a:cubicBezTo>
                <a:cubicBezTo>
                  <a:pt x="6418" y="729"/>
                  <a:pt x="6399" y="748"/>
                  <a:pt x="6411" y="761"/>
                </a:cubicBezTo>
                <a:cubicBezTo>
                  <a:pt x="6418" y="773"/>
                  <a:pt x="6443" y="761"/>
                  <a:pt x="6463" y="767"/>
                </a:cubicBezTo>
                <a:cubicBezTo>
                  <a:pt x="6463" y="780"/>
                  <a:pt x="6443" y="773"/>
                  <a:pt x="6443" y="792"/>
                </a:cubicBezTo>
                <a:cubicBezTo>
                  <a:pt x="6475" y="780"/>
                  <a:pt x="6534" y="773"/>
                  <a:pt x="6508" y="728"/>
                </a:cubicBezTo>
                <a:cubicBezTo>
                  <a:pt x="6527" y="716"/>
                  <a:pt x="6553" y="709"/>
                  <a:pt x="6572" y="716"/>
                </a:cubicBezTo>
                <a:cubicBezTo>
                  <a:pt x="6572" y="722"/>
                  <a:pt x="6566" y="728"/>
                  <a:pt x="6566" y="735"/>
                </a:cubicBezTo>
                <a:cubicBezTo>
                  <a:pt x="6599" y="728"/>
                  <a:pt x="6617" y="741"/>
                  <a:pt x="6637" y="747"/>
                </a:cubicBezTo>
                <a:cubicBezTo>
                  <a:pt x="6625" y="754"/>
                  <a:pt x="6617" y="760"/>
                  <a:pt x="6605" y="773"/>
                </a:cubicBezTo>
                <a:cubicBezTo>
                  <a:pt x="6624" y="810"/>
                  <a:pt x="6682" y="798"/>
                  <a:pt x="6727" y="785"/>
                </a:cubicBezTo>
                <a:cubicBezTo>
                  <a:pt x="6714" y="804"/>
                  <a:pt x="6681" y="829"/>
                  <a:pt x="6708" y="868"/>
                </a:cubicBezTo>
                <a:cubicBezTo>
                  <a:pt x="6675" y="912"/>
                  <a:pt x="6649" y="964"/>
                  <a:pt x="6572" y="964"/>
                </a:cubicBezTo>
                <a:cubicBezTo>
                  <a:pt x="6578" y="951"/>
                  <a:pt x="6598" y="964"/>
                  <a:pt x="6598" y="945"/>
                </a:cubicBezTo>
                <a:cubicBezTo>
                  <a:pt x="6553" y="925"/>
                  <a:pt x="6527" y="976"/>
                  <a:pt x="6488" y="976"/>
                </a:cubicBezTo>
                <a:cubicBezTo>
                  <a:pt x="6508" y="956"/>
                  <a:pt x="6475" y="944"/>
                  <a:pt x="6475" y="925"/>
                </a:cubicBezTo>
                <a:cubicBezTo>
                  <a:pt x="6488" y="893"/>
                  <a:pt x="6501" y="867"/>
                  <a:pt x="6520" y="842"/>
                </a:cubicBezTo>
                <a:cubicBezTo>
                  <a:pt x="6418" y="816"/>
                  <a:pt x="6463" y="964"/>
                  <a:pt x="6398" y="989"/>
                </a:cubicBezTo>
                <a:cubicBezTo>
                  <a:pt x="6353" y="951"/>
                  <a:pt x="6288" y="983"/>
                  <a:pt x="6282" y="1028"/>
                </a:cubicBezTo>
                <a:cubicBezTo>
                  <a:pt x="6172" y="1021"/>
                  <a:pt x="6172" y="1137"/>
                  <a:pt x="6069" y="1155"/>
                </a:cubicBezTo>
                <a:cubicBezTo>
                  <a:pt x="6082" y="1168"/>
                  <a:pt x="6107" y="1149"/>
                  <a:pt x="6133" y="1155"/>
                </a:cubicBezTo>
                <a:cubicBezTo>
                  <a:pt x="6114" y="1175"/>
                  <a:pt x="6075" y="1168"/>
                  <a:pt x="6075" y="1207"/>
                </a:cubicBezTo>
                <a:cubicBezTo>
                  <a:pt x="6146" y="1213"/>
                  <a:pt x="6211" y="1168"/>
                  <a:pt x="6262" y="1137"/>
                </a:cubicBezTo>
                <a:cubicBezTo>
                  <a:pt x="6242" y="1181"/>
                  <a:pt x="6178" y="1181"/>
                  <a:pt x="6165" y="1232"/>
                </a:cubicBezTo>
                <a:cubicBezTo>
                  <a:pt x="6178" y="1264"/>
                  <a:pt x="6197" y="1283"/>
                  <a:pt x="6236" y="1290"/>
                </a:cubicBezTo>
                <a:cubicBezTo>
                  <a:pt x="6301" y="1232"/>
                  <a:pt x="6411" y="1219"/>
                  <a:pt x="6488" y="1181"/>
                </a:cubicBezTo>
                <a:cubicBezTo>
                  <a:pt x="6475" y="1193"/>
                  <a:pt x="6462" y="1200"/>
                  <a:pt x="6449" y="1212"/>
                </a:cubicBezTo>
                <a:cubicBezTo>
                  <a:pt x="6540" y="1193"/>
                  <a:pt x="6598" y="1103"/>
                  <a:pt x="6701" y="1078"/>
                </a:cubicBezTo>
                <a:cubicBezTo>
                  <a:pt x="6656" y="1142"/>
                  <a:pt x="6604" y="1200"/>
                  <a:pt x="6527" y="1231"/>
                </a:cubicBezTo>
                <a:cubicBezTo>
                  <a:pt x="6533" y="1250"/>
                  <a:pt x="6527" y="1244"/>
                  <a:pt x="6520" y="1263"/>
                </a:cubicBezTo>
                <a:cubicBezTo>
                  <a:pt x="6520" y="1269"/>
                  <a:pt x="6540" y="1263"/>
                  <a:pt x="6540" y="1275"/>
                </a:cubicBezTo>
                <a:cubicBezTo>
                  <a:pt x="6540" y="1275"/>
                  <a:pt x="6540" y="1275"/>
                  <a:pt x="6540" y="1294"/>
                </a:cubicBezTo>
                <a:cubicBezTo>
                  <a:pt x="6515" y="1301"/>
                  <a:pt x="6515" y="1282"/>
                  <a:pt x="6495" y="1275"/>
                </a:cubicBezTo>
                <a:cubicBezTo>
                  <a:pt x="6508" y="1269"/>
                  <a:pt x="6501" y="1250"/>
                  <a:pt x="6508" y="1244"/>
                </a:cubicBezTo>
                <a:cubicBezTo>
                  <a:pt x="6482" y="1218"/>
                  <a:pt x="6463" y="1263"/>
                  <a:pt x="6430" y="1263"/>
                </a:cubicBezTo>
                <a:cubicBezTo>
                  <a:pt x="6418" y="1250"/>
                  <a:pt x="6437" y="1244"/>
                  <a:pt x="6424" y="1231"/>
                </a:cubicBezTo>
                <a:cubicBezTo>
                  <a:pt x="6405" y="1264"/>
                  <a:pt x="6347" y="1250"/>
                  <a:pt x="6340" y="1295"/>
                </a:cubicBezTo>
                <a:cubicBezTo>
                  <a:pt x="6308" y="1282"/>
                  <a:pt x="6282" y="1295"/>
                  <a:pt x="6269" y="1320"/>
                </a:cubicBezTo>
                <a:cubicBezTo>
                  <a:pt x="6276" y="1328"/>
                  <a:pt x="6282" y="1340"/>
                  <a:pt x="6282" y="1359"/>
                </a:cubicBezTo>
                <a:cubicBezTo>
                  <a:pt x="6257" y="1359"/>
                  <a:pt x="6250" y="1385"/>
                  <a:pt x="6231" y="1404"/>
                </a:cubicBezTo>
                <a:cubicBezTo>
                  <a:pt x="6231" y="1410"/>
                  <a:pt x="6237" y="1410"/>
                  <a:pt x="6237" y="1417"/>
                </a:cubicBezTo>
                <a:cubicBezTo>
                  <a:pt x="6268" y="1423"/>
                  <a:pt x="6262" y="1392"/>
                  <a:pt x="6288" y="1398"/>
                </a:cubicBezTo>
                <a:cubicBezTo>
                  <a:pt x="6301" y="1418"/>
                  <a:pt x="6288" y="1418"/>
                  <a:pt x="6288" y="1443"/>
                </a:cubicBezTo>
                <a:cubicBezTo>
                  <a:pt x="6359" y="1437"/>
                  <a:pt x="6385" y="1385"/>
                  <a:pt x="6443" y="1385"/>
                </a:cubicBezTo>
                <a:cubicBezTo>
                  <a:pt x="6456" y="1398"/>
                  <a:pt x="6443" y="1404"/>
                  <a:pt x="6443" y="1417"/>
                </a:cubicBezTo>
                <a:cubicBezTo>
                  <a:pt x="6501" y="1410"/>
                  <a:pt x="6553" y="1403"/>
                  <a:pt x="6585" y="1372"/>
                </a:cubicBezTo>
                <a:cubicBezTo>
                  <a:pt x="6624" y="1347"/>
                  <a:pt x="6636" y="1289"/>
                  <a:pt x="6701" y="1283"/>
                </a:cubicBezTo>
                <a:cubicBezTo>
                  <a:pt x="6695" y="1295"/>
                  <a:pt x="6689" y="1295"/>
                  <a:pt x="6689" y="1302"/>
                </a:cubicBezTo>
                <a:cubicBezTo>
                  <a:pt x="6708" y="1333"/>
                  <a:pt x="6766" y="1289"/>
                  <a:pt x="6792" y="1302"/>
                </a:cubicBezTo>
                <a:cubicBezTo>
                  <a:pt x="6779" y="1372"/>
                  <a:pt x="6766" y="1353"/>
                  <a:pt x="6734" y="1417"/>
                </a:cubicBezTo>
                <a:cubicBezTo>
                  <a:pt x="6740" y="1423"/>
                  <a:pt x="6760" y="1423"/>
                  <a:pt x="6760" y="1442"/>
                </a:cubicBezTo>
                <a:cubicBezTo>
                  <a:pt x="6779" y="1436"/>
                  <a:pt x="6779" y="1410"/>
                  <a:pt x="6798" y="1410"/>
                </a:cubicBezTo>
                <a:cubicBezTo>
                  <a:pt x="6786" y="1424"/>
                  <a:pt x="6772" y="1443"/>
                  <a:pt x="6766" y="1456"/>
                </a:cubicBezTo>
                <a:cubicBezTo>
                  <a:pt x="6805" y="1474"/>
                  <a:pt x="6863" y="1456"/>
                  <a:pt x="6895" y="1443"/>
                </a:cubicBezTo>
                <a:cubicBezTo>
                  <a:pt x="6889" y="1410"/>
                  <a:pt x="6869" y="1404"/>
                  <a:pt x="6857" y="1379"/>
                </a:cubicBezTo>
                <a:cubicBezTo>
                  <a:pt x="6883" y="1315"/>
                  <a:pt x="6960" y="1315"/>
                  <a:pt x="7031" y="1309"/>
                </a:cubicBezTo>
                <a:cubicBezTo>
                  <a:pt x="7025" y="1321"/>
                  <a:pt x="7012" y="1328"/>
                  <a:pt x="6999" y="1334"/>
                </a:cubicBezTo>
                <a:cubicBezTo>
                  <a:pt x="7006" y="1354"/>
                  <a:pt x="7012" y="1366"/>
                  <a:pt x="7019" y="1379"/>
                </a:cubicBezTo>
                <a:cubicBezTo>
                  <a:pt x="7057" y="1373"/>
                  <a:pt x="7070" y="1379"/>
                  <a:pt x="7102" y="1385"/>
                </a:cubicBezTo>
                <a:cubicBezTo>
                  <a:pt x="7090" y="1436"/>
                  <a:pt x="7064" y="1493"/>
                  <a:pt x="7031" y="1538"/>
                </a:cubicBezTo>
                <a:cubicBezTo>
                  <a:pt x="6999" y="1545"/>
                  <a:pt x="6993" y="1570"/>
                  <a:pt x="6993" y="1609"/>
                </a:cubicBezTo>
                <a:cubicBezTo>
                  <a:pt x="7024" y="1628"/>
                  <a:pt x="7083" y="1590"/>
                  <a:pt x="7115" y="1577"/>
                </a:cubicBezTo>
                <a:cubicBezTo>
                  <a:pt x="7102" y="1571"/>
                  <a:pt x="7108" y="1546"/>
                  <a:pt x="7095" y="1546"/>
                </a:cubicBezTo>
                <a:cubicBezTo>
                  <a:pt x="7154" y="1482"/>
                  <a:pt x="7257" y="1546"/>
                  <a:pt x="7335" y="1527"/>
                </a:cubicBezTo>
                <a:cubicBezTo>
                  <a:pt x="7316" y="1572"/>
                  <a:pt x="7271" y="1591"/>
                  <a:pt x="7251" y="1629"/>
                </a:cubicBezTo>
                <a:cubicBezTo>
                  <a:pt x="7276" y="1629"/>
                  <a:pt x="7276" y="1661"/>
                  <a:pt x="7302" y="1661"/>
                </a:cubicBezTo>
                <a:cubicBezTo>
                  <a:pt x="7302" y="1699"/>
                  <a:pt x="7276" y="1718"/>
                  <a:pt x="7237" y="1744"/>
                </a:cubicBezTo>
                <a:cubicBezTo>
                  <a:pt x="7237" y="1750"/>
                  <a:pt x="7244" y="1750"/>
                  <a:pt x="7244" y="1756"/>
                </a:cubicBezTo>
                <a:cubicBezTo>
                  <a:pt x="7237" y="1763"/>
                  <a:pt x="7270" y="1763"/>
                  <a:pt x="7270" y="1756"/>
                </a:cubicBezTo>
                <a:cubicBezTo>
                  <a:pt x="7276" y="1763"/>
                  <a:pt x="7276" y="1782"/>
                  <a:pt x="7276" y="1788"/>
                </a:cubicBezTo>
                <a:cubicBezTo>
                  <a:pt x="7263" y="1794"/>
                  <a:pt x="7244" y="1801"/>
                  <a:pt x="7244" y="1775"/>
                </a:cubicBezTo>
                <a:cubicBezTo>
                  <a:pt x="7192" y="1788"/>
                  <a:pt x="7154" y="1814"/>
                  <a:pt x="7121" y="1839"/>
                </a:cubicBezTo>
                <a:cubicBezTo>
                  <a:pt x="7134" y="1852"/>
                  <a:pt x="7134" y="1839"/>
                  <a:pt x="7160" y="1839"/>
                </a:cubicBezTo>
                <a:cubicBezTo>
                  <a:pt x="7121" y="1871"/>
                  <a:pt x="7095" y="1916"/>
                  <a:pt x="7044" y="1928"/>
                </a:cubicBezTo>
                <a:cubicBezTo>
                  <a:pt x="7038" y="1948"/>
                  <a:pt x="7038" y="1942"/>
                  <a:pt x="7038" y="1967"/>
                </a:cubicBezTo>
                <a:cubicBezTo>
                  <a:pt x="7024" y="1961"/>
                  <a:pt x="7024" y="1948"/>
                  <a:pt x="7012" y="1942"/>
                </a:cubicBezTo>
                <a:cubicBezTo>
                  <a:pt x="6966" y="1961"/>
                  <a:pt x="6934" y="1986"/>
                  <a:pt x="6914" y="2025"/>
                </a:cubicBezTo>
                <a:cubicBezTo>
                  <a:pt x="6934" y="2037"/>
                  <a:pt x="6953" y="2037"/>
                  <a:pt x="6985" y="2044"/>
                </a:cubicBezTo>
                <a:cubicBezTo>
                  <a:pt x="7030" y="2037"/>
                  <a:pt x="7076" y="1960"/>
                  <a:pt x="7121" y="2005"/>
                </a:cubicBezTo>
                <a:cubicBezTo>
                  <a:pt x="7134" y="1980"/>
                  <a:pt x="7153" y="1980"/>
                  <a:pt x="7173" y="1973"/>
                </a:cubicBezTo>
                <a:cubicBezTo>
                  <a:pt x="7185" y="1973"/>
                  <a:pt x="7205" y="1948"/>
                  <a:pt x="7211" y="1942"/>
                </a:cubicBezTo>
                <a:cubicBezTo>
                  <a:pt x="7224" y="1942"/>
                  <a:pt x="7360" y="1973"/>
                  <a:pt x="7360" y="1973"/>
                </a:cubicBezTo>
                <a:cubicBezTo>
                  <a:pt x="7379" y="1967"/>
                  <a:pt x="7391" y="1928"/>
                  <a:pt x="7411" y="1922"/>
                </a:cubicBezTo>
                <a:cubicBezTo>
                  <a:pt x="7457" y="1897"/>
                  <a:pt x="7489" y="1916"/>
                  <a:pt x="7541" y="1897"/>
                </a:cubicBezTo>
                <a:cubicBezTo>
                  <a:pt x="7541" y="1942"/>
                  <a:pt x="7470" y="1897"/>
                  <a:pt x="7482" y="1967"/>
                </a:cubicBezTo>
                <a:cubicBezTo>
                  <a:pt x="7444" y="1993"/>
                  <a:pt x="7411" y="2012"/>
                  <a:pt x="7353" y="2012"/>
                </a:cubicBezTo>
                <a:cubicBezTo>
                  <a:pt x="7359" y="2000"/>
                  <a:pt x="7385" y="2000"/>
                  <a:pt x="7391" y="1987"/>
                </a:cubicBezTo>
                <a:cubicBezTo>
                  <a:pt x="7359" y="1968"/>
                  <a:pt x="7269" y="2018"/>
                  <a:pt x="7275" y="2063"/>
                </a:cubicBezTo>
                <a:cubicBezTo>
                  <a:pt x="7237" y="2082"/>
                  <a:pt x="7204" y="2102"/>
                  <a:pt x="7172" y="2121"/>
                </a:cubicBezTo>
                <a:cubicBezTo>
                  <a:pt x="7166" y="2141"/>
                  <a:pt x="7178" y="2141"/>
                  <a:pt x="7178" y="2160"/>
                </a:cubicBezTo>
                <a:cubicBezTo>
                  <a:pt x="7217" y="2153"/>
                  <a:pt x="7217" y="2185"/>
                  <a:pt x="7249" y="2191"/>
                </a:cubicBezTo>
                <a:cubicBezTo>
                  <a:pt x="7249" y="2211"/>
                  <a:pt x="7243" y="2230"/>
                  <a:pt x="7275" y="2236"/>
                </a:cubicBezTo>
                <a:cubicBezTo>
                  <a:pt x="7263" y="2274"/>
                  <a:pt x="7237" y="2300"/>
                  <a:pt x="7198" y="2313"/>
                </a:cubicBezTo>
                <a:cubicBezTo>
                  <a:pt x="7178" y="2313"/>
                  <a:pt x="7185" y="2288"/>
                  <a:pt x="7166" y="2288"/>
                </a:cubicBezTo>
                <a:cubicBezTo>
                  <a:pt x="7133" y="2294"/>
                  <a:pt x="7121" y="2313"/>
                  <a:pt x="7094" y="2319"/>
                </a:cubicBezTo>
                <a:cubicBezTo>
                  <a:pt x="7102" y="2338"/>
                  <a:pt x="7102" y="2338"/>
                  <a:pt x="7082" y="2351"/>
                </a:cubicBezTo>
                <a:cubicBezTo>
                  <a:pt x="7088" y="2357"/>
                  <a:pt x="7101" y="2351"/>
                  <a:pt x="7094" y="2370"/>
                </a:cubicBezTo>
                <a:cubicBezTo>
                  <a:pt x="7069" y="2376"/>
                  <a:pt x="7062" y="2389"/>
                  <a:pt x="7049" y="2401"/>
                </a:cubicBezTo>
                <a:cubicBezTo>
                  <a:pt x="6953" y="2356"/>
                  <a:pt x="6907" y="2446"/>
                  <a:pt x="6856" y="2491"/>
                </a:cubicBezTo>
                <a:cubicBezTo>
                  <a:pt x="6881" y="2498"/>
                  <a:pt x="6856" y="2510"/>
                  <a:pt x="6869" y="2529"/>
                </a:cubicBezTo>
                <a:cubicBezTo>
                  <a:pt x="6907" y="2491"/>
                  <a:pt x="6998" y="2510"/>
                  <a:pt x="6998" y="2446"/>
                </a:cubicBezTo>
                <a:cubicBezTo>
                  <a:pt x="7063" y="2421"/>
                  <a:pt x="7134" y="2427"/>
                  <a:pt x="7179" y="2364"/>
                </a:cubicBezTo>
                <a:cubicBezTo>
                  <a:pt x="7237" y="2389"/>
                  <a:pt x="7295" y="2312"/>
                  <a:pt x="7360" y="2293"/>
                </a:cubicBezTo>
                <a:cubicBezTo>
                  <a:pt x="7372" y="2300"/>
                  <a:pt x="7366" y="2326"/>
                  <a:pt x="7366" y="2338"/>
                </a:cubicBezTo>
                <a:cubicBezTo>
                  <a:pt x="7398" y="2338"/>
                  <a:pt x="7405" y="2319"/>
                  <a:pt x="7425" y="2307"/>
                </a:cubicBezTo>
                <a:cubicBezTo>
                  <a:pt x="7438" y="2313"/>
                  <a:pt x="7444" y="2319"/>
                  <a:pt x="7451" y="2319"/>
                </a:cubicBezTo>
                <a:cubicBezTo>
                  <a:pt x="7463" y="2293"/>
                  <a:pt x="7522" y="2274"/>
                  <a:pt x="7528" y="2281"/>
                </a:cubicBezTo>
                <a:cubicBezTo>
                  <a:pt x="7535" y="2293"/>
                  <a:pt x="7489" y="2319"/>
                  <a:pt x="7477" y="2338"/>
                </a:cubicBezTo>
                <a:cubicBezTo>
                  <a:pt x="7477" y="2357"/>
                  <a:pt x="7489" y="2338"/>
                  <a:pt x="7509" y="2345"/>
                </a:cubicBezTo>
                <a:cubicBezTo>
                  <a:pt x="7464" y="2370"/>
                  <a:pt x="7496" y="2396"/>
                  <a:pt x="7458" y="2421"/>
                </a:cubicBezTo>
                <a:cubicBezTo>
                  <a:pt x="7458" y="2427"/>
                  <a:pt x="7471" y="2427"/>
                  <a:pt x="7484" y="2427"/>
                </a:cubicBezTo>
                <a:cubicBezTo>
                  <a:pt x="7432" y="2460"/>
                  <a:pt x="7413" y="2518"/>
                  <a:pt x="7348" y="2530"/>
                </a:cubicBezTo>
                <a:cubicBezTo>
                  <a:pt x="7361" y="2543"/>
                  <a:pt x="7394" y="2511"/>
                  <a:pt x="7406" y="2530"/>
                </a:cubicBezTo>
                <a:cubicBezTo>
                  <a:pt x="7387" y="2544"/>
                  <a:pt x="7355" y="2581"/>
                  <a:pt x="7335" y="2575"/>
                </a:cubicBezTo>
                <a:cubicBezTo>
                  <a:pt x="7329" y="2555"/>
                  <a:pt x="7348" y="2555"/>
                  <a:pt x="7342" y="2536"/>
                </a:cubicBezTo>
                <a:cubicBezTo>
                  <a:pt x="7342" y="2524"/>
                  <a:pt x="7335" y="2555"/>
                  <a:pt x="7316" y="2543"/>
                </a:cubicBezTo>
                <a:cubicBezTo>
                  <a:pt x="7309" y="2524"/>
                  <a:pt x="7335" y="2524"/>
                  <a:pt x="7342" y="2511"/>
                </a:cubicBezTo>
                <a:cubicBezTo>
                  <a:pt x="7335" y="2499"/>
                  <a:pt x="7316" y="2492"/>
                  <a:pt x="7316" y="2511"/>
                </a:cubicBezTo>
                <a:cubicBezTo>
                  <a:pt x="7309" y="2492"/>
                  <a:pt x="7342" y="2473"/>
                  <a:pt x="7348" y="2447"/>
                </a:cubicBezTo>
                <a:cubicBezTo>
                  <a:pt x="7349" y="2445"/>
                  <a:pt x="7349" y="2443"/>
                  <a:pt x="7349" y="2442"/>
                </a:cubicBezTo>
                <a:lnTo>
                  <a:pt x="7348" y="2441"/>
                </a:lnTo>
                <a:lnTo>
                  <a:pt x="7351" y="2439"/>
                </a:lnTo>
                <a:cubicBezTo>
                  <a:pt x="7377" y="2414"/>
                  <a:pt x="7329" y="2408"/>
                  <a:pt x="7342" y="2396"/>
                </a:cubicBezTo>
                <a:cubicBezTo>
                  <a:pt x="7290" y="2402"/>
                  <a:pt x="7245" y="2428"/>
                  <a:pt x="7212" y="2460"/>
                </a:cubicBezTo>
                <a:cubicBezTo>
                  <a:pt x="7212" y="2466"/>
                  <a:pt x="7218" y="2466"/>
                  <a:pt x="7218" y="2473"/>
                </a:cubicBezTo>
                <a:cubicBezTo>
                  <a:pt x="7237" y="2473"/>
                  <a:pt x="7250" y="2460"/>
                  <a:pt x="7270" y="2460"/>
                </a:cubicBezTo>
                <a:cubicBezTo>
                  <a:pt x="7245" y="2479"/>
                  <a:pt x="7218" y="2491"/>
                  <a:pt x="7225" y="2536"/>
                </a:cubicBezTo>
                <a:cubicBezTo>
                  <a:pt x="7199" y="2536"/>
                  <a:pt x="7193" y="2543"/>
                  <a:pt x="7173" y="2543"/>
                </a:cubicBezTo>
                <a:cubicBezTo>
                  <a:pt x="7180" y="2536"/>
                  <a:pt x="7173" y="2530"/>
                  <a:pt x="7167" y="2524"/>
                </a:cubicBezTo>
                <a:cubicBezTo>
                  <a:pt x="7141" y="2536"/>
                  <a:pt x="7128" y="2569"/>
                  <a:pt x="7096" y="2581"/>
                </a:cubicBezTo>
                <a:cubicBezTo>
                  <a:pt x="7083" y="2575"/>
                  <a:pt x="7089" y="2556"/>
                  <a:pt x="7076" y="2550"/>
                </a:cubicBezTo>
                <a:cubicBezTo>
                  <a:pt x="7102" y="2518"/>
                  <a:pt x="7141" y="2537"/>
                  <a:pt x="7147" y="2499"/>
                </a:cubicBezTo>
                <a:cubicBezTo>
                  <a:pt x="7108" y="2511"/>
                  <a:pt x="7069" y="2518"/>
                  <a:pt x="7057" y="2556"/>
                </a:cubicBezTo>
                <a:cubicBezTo>
                  <a:pt x="7005" y="2550"/>
                  <a:pt x="6973" y="2608"/>
                  <a:pt x="6934" y="2620"/>
                </a:cubicBezTo>
                <a:cubicBezTo>
                  <a:pt x="6831" y="2633"/>
                  <a:pt x="6741" y="2690"/>
                  <a:pt x="6670" y="2748"/>
                </a:cubicBezTo>
                <a:cubicBezTo>
                  <a:pt x="6676" y="2735"/>
                  <a:pt x="6689" y="2735"/>
                  <a:pt x="6676" y="2723"/>
                </a:cubicBezTo>
                <a:cubicBezTo>
                  <a:pt x="6579" y="2761"/>
                  <a:pt x="6509" y="2806"/>
                  <a:pt x="6418" y="2838"/>
                </a:cubicBezTo>
                <a:cubicBezTo>
                  <a:pt x="6398" y="2852"/>
                  <a:pt x="6385" y="2864"/>
                  <a:pt x="6385" y="2877"/>
                </a:cubicBezTo>
                <a:cubicBezTo>
                  <a:pt x="6347" y="2851"/>
                  <a:pt x="6334" y="2947"/>
                  <a:pt x="6302" y="2960"/>
                </a:cubicBezTo>
                <a:cubicBezTo>
                  <a:pt x="6308" y="2979"/>
                  <a:pt x="6321" y="2960"/>
                  <a:pt x="6334" y="2960"/>
                </a:cubicBezTo>
                <a:cubicBezTo>
                  <a:pt x="6334" y="2960"/>
                  <a:pt x="6334" y="2960"/>
                  <a:pt x="6334" y="2985"/>
                </a:cubicBezTo>
                <a:cubicBezTo>
                  <a:pt x="6354" y="2972"/>
                  <a:pt x="6347" y="2998"/>
                  <a:pt x="6366" y="2998"/>
                </a:cubicBezTo>
                <a:cubicBezTo>
                  <a:pt x="6411" y="2998"/>
                  <a:pt x="6418" y="2946"/>
                  <a:pt x="6444" y="2915"/>
                </a:cubicBezTo>
                <a:cubicBezTo>
                  <a:pt x="6450" y="2921"/>
                  <a:pt x="6450" y="2934"/>
                  <a:pt x="6437" y="2946"/>
                </a:cubicBezTo>
                <a:cubicBezTo>
                  <a:pt x="6457" y="2965"/>
                  <a:pt x="6464" y="2927"/>
                  <a:pt x="6496" y="2940"/>
                </a:cubicBezTo>
                <a:cubicBezTo>
                  <a:pt x="6464" y="2998"/>
                  <a:pt x="6380" y="2991"/>
                  <a:pt x="6347" y="3043"/>
                </a:cubicBezTo>
                <a:cubicBezTo>
                  <a:pt x="6340" y="3043"/>
                  <a:pt x="6334" y="3036"/>
                  <a:pt x="6328" y="3036"/>
                </a:cubicBezTo>
                <a:cubicBezTo>
                  <a:pt x="6308" y="3074"/>
                  <a:pt x="6302" y="3158"/>
                  <a:pt x="6257" y="3183"/>
                </a:cubicBezTo>
                <a:cubicBezTo>
                  <a:pt x="6276" y="3209"/>
                  <a:pt x="6314" y="3177"/>
                  <a:pt x="6334" y="3164"/>
                </a:cubicBezTo>
                <a:cubicBezTo>
                  <a:pt x="6334" y="3138"/>
                  <a:pt x="6314" y="3138"/>
                  <a:pt x="6314" y="3113"/>
                </a:cubicBezTo>
                <a:cubicBezTo>
                  <a:pt x="6347" y="3107"/>
                  <a:pt x="6373" y="3088"/>
                  <a:pt x="6373" y="3043"/>
                </a:cubicBezTo>
                <a:cubicBezTo>
                  <a:pt x="6398" y="3024"/>
                  <a:pt x="6430" y="3030"/>
                  <a:pt x="6456" y="3011"/>
                </a:cubicBezTo>
                <a:cubicBezTo>
                  <a:pt x="6489" y="3043"/>
                  <a:pt x="6437" y="3062"/>
                  <a:pt x="6424" y="3088"/>
                </a:cubicBezTo>
                <a:cubicBezTo>
                  <a:pt x="6418" y="3088"/>
                  <a:pt x="6424" y="3100"/>
                  <a:pt x="6430" y="3107"/>
                </a:cubicBezTo>
                <a:cubicBezTo>
                  <a:pt x="6424" y="3107"/>
                  <a:pt x="6418" y="3107"/>
                  <a:pt x="6418" y="3107"/>
                </a:cubicBezTo>
                <a:cubicBezTo>
                  <a:pt x="6430" y="3113"/>
                  <a:pt x="6430" y="3107"/>
                  <a:pt x="6430" y="3107"/>
                </a:cubicBezTo>
                <a:cubicBezTo>
                  <a:pt x="6489" y="3100"/>
                  <a:pt x="6540" y="2998"/>
                  <a:pt x="6605" y="3043"/>
                </a:cubicBezTo>
                <a:cubicBezTo>
                  <a:pt x="6644" y="3043"/>
                  <a:pt x="6663" y="3017"/>
                  <a:pt x="6696" y="3004"/>
                </a:cubicBezTo>
                <a:cubicBezTo>
                  <a:pt x="6696" y="2978"/>
                  <a:pt x="6689" y="2984"/>
                  <a:pt x="6696" y="2965"/>
                </a:cubicBezTo>
                <a:cubicBezTo>
                  <a:pt x="6715" y="2959"/>
                  <a:pt x="6734" y="2953"/>
                  <a:pt x="6747" y="2934"/>
                </a:cubicBezTo>
                <a:cubicBezTo>
                  <a:pt x="6767" y="2946"/>
                  <a:pt x="6722" y="2946"/>
                  <a:pt x="6734" y="2965"/>
                </a:cubicBezTo>
                <a:cubicBezTo>
                  <a:pt x="6767" y="2972"/>
                  <a:pt x="6805" y="2953"/>
                  <a:pt x="6832" y="2940"/>
                </a:cubicBezTo>
                <a:cubicBezTo>
                  <a:pt x="6844" y="2946"/>
                  <a:pt x="6805" y="2953"/>
                  <a:pt x="6805" y="2965"/>
                </a:cubicBezTo>
                <a:cubicBezTo>
                  <a:pt x="6845" y="2965"/>
                  <a:pt x="6858" y="2934"/>
                  <a:pt x="6896" y="2940"/>
                </a:cubicBezTo>
                <a:cubicBezTo>
                  <a:pt x="6851" y="2985"/>
                  <a:pt x="6748" y="3004"/>
                  <a:pt x="6780" y="3080"/>
                </a:cubicBezTo>
                <a:cubicBezTo>
                  <a:pt x="6825" y="3068"/>
                  <a:pt x="6838" y="3004"/>
                  <a:pt x="6896" y="3023"/>
                </a:cubicBezTo>
                <a:cubicBezTo>
                  <a:pt x="6858" y="3035"/>
                  <a:pt x="6941" y="3068"/>
                  <a:pt x="6890" y="3080"/>
                </a:cubicBezTo>
                <a:cubicBezTo>
                  <a:pt x="6935" y="3099"/>
                  <a:pt x="6967" y="3054"/>
                  <a:pt x="7000" y="3042"/>
                </a:cubicBezTo>
                <a:cubicBezTo>
                  <a:pt x="7007" y="2991"/>
                  <a:pt x="6993" y="3004"/>
                  <a:pt x="6987" y="2953"/>
                </a:cubicBezTo>
                <a:cubicBezTo>
                  <a:pt x="7026" y="2984"/>
                  <a:pt x="7072" y="2933"/>
                  <a:pt x="7117" y="2914"/>
                </a:cubicBezTo>
                <a:cubicBezTo>
                  <a:pt x="7104" y="2940"/>
                  <a:pt x="7065" y="2991"/>
                  <a:pt x="7039" y="3017"/>
                </a:cubicBezTo>
                <a:cubicBezTo>
                  <a:pt x="7046" y="3023"/>
                  <a:pt x="7084" y="3017"/>
                  <a:pt x="7084" y="3004"/>
                </a:cubicBezTo>
                <a:cubicBezTo>
                  <a:pt x="7091" y="3024"/>
                  <a:pt x="7098" y="3036"/>
                  <a:pt x="7078" y="3055"/>
                </a:cubicBezTo>
                <a:cubicBezTo>
                  <a:pt x="7091" y="3068"/>
                  <a:pt x="7117" y="3049"/>
                  <a:pt x="7129" y="3068"/>
                </a:cubicBezTo>
                <a:cubicBezTo>
                  <a:pt x="7117" y="3100"/>
                  <a:pt x="7033" y="3119"/>
                  <a:pt x="7007" y="3107"/>
                </a:cubicBezTo>
                <a:cubicBezTo>
                  <a:pt x="6877" y="3145"/>
                  <a:pt x="6774" y="3183"/>
                  <a:pt x="6696" y="3286"/>
                </a:cubicBezTo>
                <a:cubicBezTo>
                  <a:pt x="6768" y="3343"/>
                  <a:pt x="6813" y="3209"/>
                  <a:pt x="6890" y="3222"/>
                </a:cubicBezTo>
                <a:cubicBezTo>
                  <a:pt x="6903" y="3216"/>
                  <a:pt x="6903" y="3190"/>
                  <a:pt x="6929" y="3190"/>
                </a:cubicBezTo>
                <a:cubicBezTo>
                  <a:pt x="6929" y="3184"/>
                  <a:pt x="6922" y="3178"/>
                  <a:pt x="6916" y="3178"/>
                </a:cubicBezTo>
                <a:cubicBezTo>
                  <a:pt x="6916" y="3152"/>
                  <a:pt x="6948" y="3164"/>
                  <a:pt x="6948" y="3139"/>
                </a:cubicBezTo>
                <a:cubicBezTo>
                  <a:pt x="6961" y="3158"/>
                  <a:pt x="6981" y="3152"/>
                  <a:pt x="6981" y="3126"/>
                </a:cubicBezTo>
                <a:cubicBezTo>
                  <a:pt x="6994" y="3126"/>
                  <a:pt x="7000" y="3139"/>
                  <a:pt x="7000" y="3145"/>
                </a:cubicBezTo>
                <a:cubicBezTo>
                  <a:pt x="7065" y="3139"/>
                  <a:pt x="7110" y="3100"/>
                  <a:pt x="7181" y="3075"/>
                </a:cubicBezTo>
                <a:cubicBezTo>
                  <a:pt x="7169" y="3095"/>
                  <a:pt x="7136" y="3088"/>
                  <a:pt x="7136" y="3114"/>
                </a:cubicBezTo>
                <a:cubicBezTo>
                  <a:pt x="7085" y="3133"/>
                  <a:pt x="7040" y="3152"/>
                  <a:pt x="7014" y="3197"/>
                </a:cubicBezTo>
                <a:lnTo>
                  <a:pt x="7020" y="3203"/>
                </a:lnTo>
                <a:cubicBezTo>
                  <a:pt x="7046" y="3203"/>
                  <a:pt x="7059" y="3183"/>
                  <a:pt x="7065" y="3164"/>
                </a:cubicBezTo>
                <a:cubicBezTo>
                  <a:pt x="7072" y="3164"/>
                  <a:pt x="7072" y="3177"/>
                  <a:pt x="7072" y="3183"/>
                </a:cubicBezTo>
                <a:cubicBezTo>
                  <a:pt x="7117" y="3157"/>
                  <a:pt x="7149" y="3183"/>
                  <a:pt x="7188" y="3144"/>
                </a:cubicBezTo>
                <a:cubicBezTo>
                  <a:pt x="7174" y="3137"/>
                  <a:pt x="7155" y="3131"/>
                  <a:pt x="7162" y="3106"/>
                </a:cubicBezTo>
                <a:cubicBezTo>
                  <a:pt x="7187" y="3106"/>
                  <a:pt x="7193" y="3093"/>
                  <a:pt x="7213" y="3099"/>
                </a:cubicBezTo>
                <a:cubicBezTo>
                  <a:pt x="7213" y="3106"/>
                  <a:pt x="7207" y="3112"/>
                  <a:pt x="7200" y="3118"/>
                </a:cubicBezTo>
                <a:cubicBezTo>
                  <a:pt x="7219" y="3099"/>
                  <a:pt x="7245" y="3125"/>
                  <a:pt x="7252" y="3099"/>
                </a:cubicBezTo>
                <a:cubicBezTo>
                  <a:pt x="7258" y="3099"/>
                  <a:pt x="7252" y="3106"/>
                  <a:pt x="7252" y="3112"/>
                </a:cubicBezTo>
                <a:cubicBezTo>
                  <a:pt x="7271" y="3112"/>
                  <a:pt x="7278" y="3099"/>
                  <a:pt x="7284" y="3087"/>
                </a:cubicBezTo>
                <a:cubicBezTo>
                  <a:pt x="7278" y="3074"/>
                  <a:pt x="7258" y="3080"/>
                  <a:pt x="7252" y="3068"/>
                </a:cubicBezTo>
                <a:cubicBezTo>
                  <a:pt x="7245" y="3055"/>
                  <a:pt x="7252" y="3043"/>
                  <a:pt x="7258" y="3036"/>
                </a:cubicBezTo>
                <a:cubicBezTo>
                  <a:pt x="7245" y="3017"/>
                  <a:pt x="7238" y="3049"/>
                  <a:pt x="7226" y="3043"/>
                </a:cubicBezTo>
                <a:cubicBezTo>
                  <a:pt x="7226" y="3036"/>
                  <a:pt x="7238" y="3030"/>
                  <a:pt x="7232" y="3030"/>
                </a:cubicBezTo>
                <a:cubicBezTo>
                  <a:pt x="7251" y="3024"/>
                  <a:pt x="7257" y="3011"/>
                  <a:pt x="7283" y="3005"/>
                </a:cubicBezTo>
                <a:cubicBezTo>
                  <a:pt x="7283" y="3005"/>
                  <a:pt x="7283" y="3005"/>
                  <a:pt x="7283" y="3030"/>
                </a:cubicBezTo>
                <a:cubicBezTo>
                  <a:pt x="7316" y="3005"/>
                  <a:pt x="7335" y="2934"/>
                  <a:pt x="7399" y="2941"/>
                </a:cubicBezTo>
                <a:cubicBezTo>
                  <a:pt x="7399" y="2966"/>
                  <a:pt x="7322" y="2960"/>
                  <a:pt x="7328" y="3005"/>
                </a:cubicBezTo>
                <a:cubicBezTo>
                  <a:pt x="7354" y="2998"/>
                  <a:pt x="7361" y="2992"/>
                  <a:pt x="7393" y="2998"/>
                </a:cubicBezTo>
                <a:cubicBezTo>
                  <a:pt x="7367" y="3011"/>
                  <a:pt x="7367" y="3031"/>
                  <a:pt x="7367" y="3050"/>
                </a:cubicBezTo>
                <a:cubicBezTo>
                  <a:pt x="7373" y="3056"/>
                  <a:pt x="7406" y="3069"/>
                  <a:pt x="7412" y="3056"/>
                </a:cubicBezTo>
                <a:cubicBezTo>
                  <a:pt x="7425" y="3062"/>
                  <a:pt x="7412" y="3088"/>
                  <a:pt x="7412" y="3101"/>
                </a:cubicBezTo>
                <a:cubicBezTo>
                  <a:pt x="7412" y="3107"/>
                  <a:pt x="7432" y="3107"/>
                  <a:pt x="7432" y="3120"/>
                </a:cubicBezTo>
                <a:cubicBezTo>
                  <a:pt x="7451" y="3126"/>
                  <a:pt x="7444" y="3107"/>
                  <a:pt x="7470" y="3114"/>
                </a:cubicBezTo>
                <a:cubicBezTo>
                  <a:pt x="7496" y="3139"/>
                  <a:pt x="7490" y="3203"/>
                  <a:pt x="7541" y="3203"/>
                </a:cubicBezTo>
                <a:cubicBezTo>
                  <a:pt x="7535" y="3229"/>
                  <a:pt x="7535" y="3229"/>
                  <a:pt x="7548" y="3254"/>
                </a:cubicBezTo>
                <a:cubicBezTo>
                  <a:pt x="7560" y="3254"/>
                  <a:pt x="7560" y="3235"/>
                  <a:pt x="7580" y="3242"/>
                </a:cubicBezTo>
                <a:cubicBezTo>
                  <a:pt x="7594" y="3209"/>
                  <a:pt x="7619" y="3190"/>
                  <a:pt x="7645" y="3178"/>
                </a:cubicBezTo>
                <a:cubicBezTo>
                  <a:pt x="7619" y="3158"/>
                  <a:pt x="7606" y="3197"/>
                  <a:pt x="7580" y="3203"/>
                </a:cubicBezTo>
                <a:cubicBezTo>
                  <a:pt x="7574" y="3183"/>
                  <a:pt x="7619" y="3177"/>
                  <a:pt x="7619" y="3158"/>
                </a:cubicBezTo>
                <a:cubicBezTo>
                  <a:pt x="7625" y="3145"/>
                  <a:pt x="7625" y="3126"/>
                  <a:pt x="7612" y="3126"/>
                </a:cubicBezTo>
                <a:cubicBezTo>
                  <a:pt x="7632" y="3126"/>
                  <a:pt x="7632" y="3100"/>
                  <a:pt x="7639" y="3088"/>
                </a:cubicBezTo>
                <a:cubicBezTo>
                  <a:pt x="7658" y="3094"/>
                  <a:pt x="7652" y="3113"/>
                  <a:pt x="7665" y="3119"/>
                </a:cubicBezTo>
                <a:cubicBezTo>
                  <a:pt x="7684" y="3119"/>
                  <a:pt x="7697" y="3107"/>
                  <a:pt x="7710" y="3100"/>
                </a:cubicBezTo>
                <a:cubicBezTo>
                  <a:pt x="7716" y="3100"/>
                  <a:pt x="7716" y="3107"/>
                  <a:pt x="7716" y="3113"/>
                </a:cubicBezTo>
                <a:cubicBezTo>
                  <a:pt x="7748" y="3119"/>
                  <a:pt x="7755" y="3094"/>
                  <a:pt x="7781" y="3094"/>
                </a:cubicBezTo>
                <a:cubicBezTo>
                  <a:pt x="7748" y="3132"/>
                  <a:pt x="7703" y="3158"/>
                  <a:pt x="7651" y="3177"/>
                </a:cubicBezTo>
                <a:cubicBezTo>
                  <a:pt x="7651" y="3177"/>
                  <a:pt x="7651" y="3177"/>
                  <a:pt x="7651" y="3216"/>
                </a:cubicBezTo>
                <a:cubicBezTo>
                  <a:pt x="7676" y="3216"/>
                  <a:pt x="7676" y="3197"/>
                  <a:pt x="7703" y="3203"/>
                </a:cubicBezTo>
                <a:cubicBezTo>
                  <a:pt x="7722" y="3234"/>
                  <a:pt x="7748" y="3222"/>
                  <a:pt x="7774" y="3216"/>
                </a:cubicBezTo>
                <a:cubicBezTo>
                  <a:pt x="7780" y="3184"/>
                  <a:pt x="7754" y="3177"/>
                  <a:pt x="7754" y="3145"/>
                </a:cubicBezTo>
                <a:cubicBezTo>
                  <a:pt x="7766" y="3139"/>
                  <a:pt x="7785" y="3133"/>
                  <a:pt x="7805" y="3126"/>
                </a:cubicBezTo>
                <a:cubicBezTo>
                  <a:pt x="7818" y="3114"/>
                  <a:pt x="7831" y="3069"/>
                  <a:pt x="7811" y="3056"/>
                </a:cubicBezTo>
                <a:cubicBezTo>
                  <a:pt x="7876" y="3017"/>
                  <a:pt x="7947" y="2953"/>
                  <a:pt x="8025" y="2947"/>
                </a:cubicBezTo>
                <a:cubicBezTo>
                  <a:pt x="8031" y="2947"/>
                  <a:pt x="8037" y="2941"/>
                  <a:pt x="8037" y="2928"/>
                </a:cubicBezTo>
                <a:cubicBezTo>
                  <a:pt x="8056" y="2934"/>
                  <a:pt x="8095" y="2903"/>
                  <a:pt x="8115" y="2928"/>
                </a:cubicBezTo>
                <a:cubicBezTo>
                  <a:pt x="8134" y="2922"/>
                  <a:pt x="8172" y="2908"/>
                  <a:pt x="8160" y="2877"/>
                </a:cubicBezTo>
                <a:cubicBezTo>
                  <a:pt x="8198" y="2870"/>
                  <a:pt x="8250" y="2870"/>
                  <a:pt x="8276" y="2838"/>
                </a:cubicBezTo>
                <a:cubicBezTo>
                  <a:pt x="8282" y="2870"/>
                  <a:pt x="8205" y="2877"/>
                  <a:pt x="8185" y="2908"/>
                </a:cubicBezTo>
                <a:cubicBezTo>
                  <a:pt x="8192" y="2915"/>
                  <a:pt x="8205" y="2915"/>
                  <a:pt x="8205" y="2908"/>
                </a:cubicBezTo>
                <a:cubicBezTo>
                  <a:pt x="8217" y="2915"/>
                  <a:pt x="8198" y="2946"/>
                  <a:pt x="8179" y="2940"/>
                </a:cubicBezTo>
                <a:cubicBezTo>
                  <a:pt x="8179" y="2940"/>
                  <a:pt x="8179" y="2940"/>
                  <a:pt x="8179" y="2915"/>
                </a:cubicBezTo>
                <a:cubicBezTo>
                  <a:pt x="8115" y="2928"/>
                  <a:pt x="8075" y="3017"/>
                  <a:pt x="8024" y="2953"/>
                </a:cubicBezTo>
                <a:cubicBezTo>
                  <a:pt x="8010" y="2960"/>
                  <a:pt x="8004" y="2966"/>
                  <a:pt x="7998" y="2966"/>
                </a:cubicBezTo>
                <a:cubicBezTo>
                  <a:pt x="7998" y="2979"/>
                  <a:pt x="8004" y="2985"/>
                  <a:pt x="8010" y="2991"/>
                </a:cubicBezTo>
                <a:cubicBezTo>
                  <a:pt x="7991" y="3017"/>
                  <a:pt x="7965" y="3024"/>
                  <a:pt x="7946" y="3043"/>
                </a:cubicBezTo>
                <a:cubicBezTo>
                  <a:pt x="7959" y="3055"/>
                  <a:pt x="7984" y="3024"/>
                  <a:pt x="8004" y="3024"/>
                </a:cubicBezTo>
                <a:cubicBezTo>
                  <a:pt x="7984" y="3043"/>
                  <a:pt x="7965" y="3056"/>
                  <a:pt x="7939" y="3069"/>
                </a:cubicBezTo>
                <a:cubicBezTo>
                  <a:pt x="7958" y="3088"/>
                  <a:pt x="7984" y="3062"/>
                  <a:pt x="7991" y="3056"/>
                </a:cubicBezTo>
                <a:cubicBezTo>
                  <a:pt x="8119" y="3088"/>
                  <a:pt x="8158" y="2998"/>
                  <a:pt x="8249" y="2998"/>
                </a:cubicBezTo>
                <a:cubicBezTo>
                  <a:pt x="8249" y="3017"/>
                  <a:pt x="8229" y="3017"/>
                  <a:pt x="8229" y="3030"/>
                </a:cubicBezTo>
                <a:cubicBezTo>
                  <a:pt x="8243" y="3043"/>
                  <a:pt x="8268" y="3011"/>
                  <a:pt x="8294" y="3011"/>
                </a:cubicBezTo>
                <a:cubicBezTo>
                  <a:pt x="8281" y="3055"/>
                  <a:pt x="8204" y="3036"/>
                  <a:pt x="8209" y="3093"/>
                </a:cubicBezTo>
                <a:cubicBezTo>
                  <a:pt x="8183" y="3087"/>
                  <a:pt x="8183" y="3106"/>
                  <a:pt x="8171" y="3112"/>
                </a:cubicBezTo>
                <a:cubicBezTo>
                  <a:pt x="8100" y="3106"/>
                  <a:pt x="8041" y="3156"/>
                  <a:pt x="7996" y="3195"/>
                </a:cubicBezTo>
                <a:cubicBezTo>
                  <a:pt x="7977" y="3189"/>
                  <a:pt x="7970" y="3195"/>
                  <a:pt x="7970" y="3214"/>
                </a:cubicBezTo>
                <a:cubicBezTo>
                  <a:pt x="7925" y="3208"/>
                  <a:pt x="7848" y="3233"/>
                  <a:pt x="7854" y="3278"/>
                </a:cubicBezTo>
                <a:cubicBezTo>
                  <a:pt x="7841" y="3278"/>
                  <a:pt x="7828" y="3303"/>
                  <a:pt x="7822" y="3278"/>
                </a:cubicBezTo>
                <a:cubicBezTo>
                  <a:pt x="7764" y="3297"/>
                  <a:pt x="7758" y="3361"/>
                  <a:pt x="7699" y="3367"/>
                </a:cubicBezTo>
                <a:cubicBezTo>
                  <a:pt x="7706" y="3354"/>
                  <a:pt x="7602" y="3316"/>
                  <a:pt x="7596" y="3361"/>
                </a:cubicBezTo>
                <a:cubicBezTo>
                  <a:pt x="7622" y="3386"/>
                  <a:pt x="7602" y="3412"/>
                  <a:pt x="7602" y="3444"/>
                </a:cubicBezTo>
                <a:cubicBezTo>
                  <a:pt x="7609" y="3456"/>
                  <a:pt x="7641" y="3437"/>
                  <a:pt x="7635" y="3463"/>
                </a:cubicBezTo>
                <a:cubicBezTo>
                  <a:pt x="7660" y="3463"/>
                  <a:pt x="7660" y="3444"/>
                  <a:pt x="7680" y="3444"/>
                </a:cubicBezTo>
                <a:cubicBezTo>
                  <a:pt x="7680" y="3470"/>
                  <a:pt x="7654" y="3470"/>
                  <a:pt x="7647" y="3489"/>
                </a:cubicBezTo>
                <a:cubicBezTo>
                  <a:pt x="7666" y="3508"/>
                  <a:pt x="7686" y="3527"/>
                  <a:pt x="7699" y="3520"/>
                </a:cubicBezTo>
                <a:cubicBezTo>
                  <a:pt x="7705" y="3533"/>
                  <a:pt x="7680" y="3527"/>
                  <a:pt x="7692" y="3552"/>
                </a:cubicBezTo>
                <a:cubicBezTo>
                  <a:pt x="7731" y="3558"/>
                  <a:pt x="7718" y="3520"/>
                  <a:pt x="7763" y="3527"/>
                </a:cubicBezTo>
                <a:cubicBezTo>
                  <a:pt x="7731" y="3572"/>
                  <a:pt x="7673" y="3584"/>
                  <a:pt x="7647" y="3629"/>
                </a:cubicBezTo>
                <a:cubicBezTo>
                  <a:pt x="7641" y="3598"/>
                  <a:pt x="7576" y="3655"/>
                  <a:pt x="7511" y="3674"/>
                </a:cubicBezTo>
                <a:cubicBezTo>
                  <a:pt x="7479" y="3681"/>
                  <a:pt x="7433" y="3713"/>
                  <a:pt x="7421" y="3745"/>
                </a:cubicBezTo>
                <a:cubicBezTo>
                  <a:pt x="7382" y="3726"/>
                  <a:pt x="7368" y="3777"/>
                  <a:pt x="7356" y="3802"/>
                </a:cubicBezTo>
                <a:cubicBezTo>
                  <a:pt x="7350" y="3815"/>
                  <a:pt x="7342" y="3796"/>
                  <a:pt x="7330" y="3808"/>
                </a:cubicBezTo>
                <a:cubicBezTo>
                  <a:pt x="7337" y="3847"/>
                  <a:pt x="7305" y="3860"/>
                  <a:pt x="7317" y="3879"/>
                </a:cubicBezTo>
                <a:cubicBezTo>
                  <a:pt x="7323" y="3885"/>
                  <a:pt x="7362" y="3904"/>
                  <a:pt x="7362" y="3879"/>
                </a:cubicBezTo>
                <a:cubicBezTo>
                  <a:pt x="7381" y="3899"/>
                  <a:pt x="7336" y="3899"/>
                  <a:pt x="7336" y="3917"/>
                </a:cubicBezTo>
                <a:cubicBezTo>
                  <a:pt x="7330" y="3924"/>
                  <a:pt x="7336" y="3924"/>
                  <a:pt x="7342" y="3936"/>
                </a:cubicBezTo>
                <a:cubicBezTo>
                  <a:pt x="7368" y="3936"/>
                  <a:pt x="7375" y="3911"/>
                  <a:pt x="7401" y="3911"/>
                </a:cubicBezTo>
                <a:cubicBezTo>
                  <a:pt x="7395" y="3937"/>
                  <a:pt x="7395" y="3944"/>
                  <a:pt x="7401" y="3969"/>
                </a:cubicBezTo>
                <a:cubicBezTo>
                  <a:pt x="7350" y="4001"/>
                  <a:pt x="7311" y="4046"/>
                  <a:pt x="7252" y="4071"/>
                </a:cubicBezTo>
                <a:cubicBezTo>
                  <a:pt x="7272" y="4033"/>
                  <a:pt x="7221" y="4039"/>
                  <a:pt x="7201" y="4026"/>
                </a:cubicBezTo>
                <a:cubicBezTo>
                  <a:pt x="7188" y="4040"/>
                  <a:pt x="7207" y="4059"/>
                  <a:pt x="7201" y="4065"/>
                </a:cubicBezTo>
                <a:cubicBezTo>
                  <a:pt x="7169" y="4071"/>
                  <a:pt x="7149" y="4085"/>
                  <a:pt x="7143" y="4110"/>
                </a:cubicBezTo>
                <a:cubicBezTo>
                  <a:pt x="7149" y="4135"/>
                  <a:pt x="7162" y="4116"/>
                  <a:pt x="7175" y="4123"/>
                </a:cubicBezTo>
                <a:cubicBezTo>
                  <a:pt x="7168" y="4155"/>
                  <a:pt x="7123" y="4161"/>
                  <a:pt x="7155" y="4174"/>
                </a:cubicBezTo>
                <a:cubicBezTo>
                  <a:pt x="7143" y="4187"/>
                  <a:pt x="7129" y="4213"/>
                  <a:pt x="7084" y="4213"/>
                </a:cubicBezTo>
                <a:cubicBezTo>
                  <a:pt x="7078" y="4232"/>
                  <a:pt x="7064" y="4251"/>
                  <a:pt x="7058" y="4270"/>
                </a:cubicBezTo>
                <a:cubicBezTo>
                  <a:pt x="7052" y="4264"/>
                  <a:pt x="7026" y="4251"/>
                  <a:pt x="7026" y="4270"/>
                </a:cubicBezTo>
                <a:cubicBezTo>
                  <a:pt x="7000" y="4258"/>
                  <a:pt x="7000" y="4219"/>
                  <a:pt x="7000" y="4187"/>
                </a:cubicBezTo>
                <a:cubicBezTo>
                  <a:pt x="6955" y="4200"/>
                  <a:pt x="6955" y="4233"/>
                  <a:pt x="6922" y="4251"/>
                </a:cubicBezTo>
                <a:cubicBezTo>
                  <a:pt x="6929" y="4265"/>
                  <a:pt x="6942" y="4278"/>
                  <a:pt x="6942" y="4290"/>
                </a:cubicBezTo>
                <a:cubicBezTo>
                  <a:pt x="6962" y="4296"/>
                  <a:pt x="6955" y="4278"/>
                  <a:pt x="6974" y="4284"/>
                </a:cubicBezTo>
                <a:cubicBezTo>
                  <a:pt x="6968" y="4309"/>
                  <a:pt x="6929" y="4309"/>
                  <a:pt x="6929" y="4348"/>
                </a:cubicBezTo>
                <a:cubicBezTo>
                  <a:pt x="6903" y="4341"/>
                  <a:pt x="6891" y="4354"/>
                  <a:pt x="6871" y="4373"/>
                </a:cubicBezTo>
                <a:cubicBezTo>
                  <a:pt x="6851" y="4379"/>
                  <a:pt x="6858" y="4354"/>
                  <a:pt x="6845" y="4348"/>
                </a:cubicBezTo>
                <a:cubicBezTo>
                  <a:pt x="6806" y="4348"/>
                  <a:pt x="6813" y="4380"/>
                  <a:pt x="6800" y="4405"/>
                </a:cubicBezTo>
                <a:cubicBezTo>
                  <a:pt x="6806" y="4418"/>
                  <a:pt x="6820" y="4386"/>
                  <a:pt x="6832" y="4405"/>
                </a:cubicBezTo>
                <a:cubicBezTo>
                  <a:pt x="6820" y="4419"/>
                  <a:pt x="6806" y="4431"/>
                  <a:pt x="6794" y="4450"/>
                </a:cubicBezTo>
                <a:cubicBezTo>
                  <a:pt x="6833" y="4444"/>
                  <a:pt x="6852" y="4457"/>
                  <a:pt x="6884" y="4431"/>
                </a:cubicBezTo>
                <a:cubicBezTo>
                  <a:pt x="6892" y="4450"/>
                  <a:pt x="6865" y="4438"/>
                  <a:pt x="6872" y="4457"/>
                </a:cubicBezTo>
                <a:cubicBezTo>
                  <a:pt x="6904" y="4457"/>
                  <a:pt x="6904" y="4418"/>
                  <a:pt x="6930" y="4412"/>
                </a:cubicBezTo>
                <a:cubicBezTo>
                  <a:pt x="6930" y="4443"/>
                  <a:pt x="6910" y="4469"/>
                  <a:pt x="6898" y="4488"/>
                </a:cubicBezTo>
                <a:cubicBezTo>
                  <a:pt x="6950" y="4552"/>
                  <a:pt x="6975" y="4418"/>
                  <a:pt x="7034" y="4450"/>
                </a:cubicBezTo>
                <a:cubicBezTo>
                  <a:pt x="7034" y="4476"/>
                  <a:pt x="7008" y="4476"/>
                  <a:pt x="7001" y="4501"/>
                </a:cubicBezTo>
                <a:cubicBezTo>
                  <a:pt x="6995" y="4482"/>
                  <a:pt x="6982" y="4488"/>
                  <a:pt x="6969" y="4495"/>
                </a:cubicBezTo>
                <a:cubicBezTo>
                  <a:pt x="6962" y="4514"/>
                  <a:pt x="6988" y="4501"/>
                  <a:pt x="6982" y="4520"/>
                </a:cubicBezTo>
                <a:cubicBezTo>
                  <a:pt x="7053" y="4500"/>
                  <a:pt x="7136" y="4411"/>
                  <a:pt x="7059" y="4347"/>
                </a:cubicBezTo>
                <a:cubicBezTo>
                  <a:pt x="7098" y="4334"/>
                  <a:pt x="7111" y="4353"/>
                  <a:pt x="7156" y="4334"/>
                </a:cubicBezTo>
                <a:cubicBezTo>
                  <a:pt x="7150" y="4302"/>
                  <a:pt x="7150" y="4289"/>
                  <a:pt x="7176" y="4283"/>
                </a:cubicBezTo>
                <a:cubicBezTo>
                  <a:pt x="7169" y="4270"/>
                  <a:pt x="7157" y="4270"/>
                  <a:pt x="7163" y="4251"/>
                </a:cubicBezTo>
                <a:cubicBezTo>
                  <a:pt x="7175" y="4228"/>
                  <a:pt x="7199" y="4266"/>
                  <a:pt x="7207" y="4239"/>
                </a:cubicBezTo>
                <a:lnTo>
                  <a:pt x="7207" y="4238"/>
                </a:lnTo>
                <a:lnTo>
                  <a:pt x="7207" y="4240"/>
                </a:lnTo>
                <a:cubicBezTo>
                  <a:pt x="7205" y="4258"/>
                  <a:pt x="7217" y="4281"/>
                  <a:pt x="7228" y="4303"/>
                </a:cubicBezTo>
                <a:cubicBezTo>
                  <a:pt x="7215" y="4322"/>
                  <a:pt x="7202" y="4341"/>
                  <a:pt x="7189" y="4360"/>
                </a:cubicBezTo>
                <a:cubicBezTo>
                  <a:pt x="7228" y="4360"/>
                  <a:pt x="7286" y="4328"/>
                  <a:pt x="7299" y="4296"/>
                </a:cubicBezTo>
                <a:cubicBezTo>
                  <a:pt x="7318" y="4309"/>
                  <a:pt x="7324" y="4296"/>
                  <a:pt x="7344" y="4284"/>
                </a:cubicBezTo>
                <a:cubicBezTo>
                  <a:pt x="7344" y="4278"/>
                  <a:pt x="7338" y="4278"/>
                  <a:pt x="7338" y="4271"/>
                </a:cubicBezTo>
                <a:cubicBezTo>
                  <a:pt x="7312" y="4271"/>
                  <a:pt x="7312" y="4284"/>
                  <a:pt x="7293" y="4284"/>
                </a:cubicBezTo>
                <a:cubicBezTo>
                  <a:pt x="7305" y="4240"/>
                  <a:pt x="7357" y="4227"/>
                  <a:pt x="7376" y="4188"/>
                </a:cubicBezTo>
                <a:cubicBezTo>
                  <a:pt x="7370" y="4169"/>
                  <a:pt x="7357" y="4214"/>
                  <a:pt x="7344" y="4195"/>
                </a:cubicBezTo>
                <a:cubicBezTo>
                  <a:pt x="7363" y="4181"/>
                  <a:pt x="7369" y="4156"/>
                  <a:pt x="7395" y="4150"/>
                </a:cubicBezTo>
                <a:cubicBezTo>
                  <a:pt x="7395" y="4169"/>
                  <a:pt x="7376" y="4162"/>
                  <a:pt x="7383" y="4181"/>
                </a:cubicBezTo>
                <a:cubicBezTo>
                  <a:pt x="7395" y="4174"/>
                  <a:pt x="7409" y="4161"/>
                  <a:pt x="7415" y="4142"/>
                </a:cubicBezTo>
                <a:cubicBezTo>
                  <a:pt x="7428" y="4149"/>
                  <a:pt x="7402" y="4168"/>
                  <a:pt x="7402" y="4174"/>
                </a:cubicBezTo>
                <a:cubicBezTo>
                  <a:pt x="7415" y="4200"/>
                  <a:pt x="7435" y="4244"/>
                  <a:pt x="7474" y="4213"/>
                </a:cubicBezTo>
                <a:cubicBezTo>
                  <a:pt x="7467" y="4194"/>
                  <a:pt x="7447" y="4180"/>
                  <a:pt x="7467" y="4155"/>
                </a:cubicBezTo>
                <a:cubicBezTo>
                  <a:pt x="7481" y="4169"/>
                  <a:pt x="7474" y="4194"/>
                  <a:pt x="7493" y="4194"/>
                </a:cubicBezTo>
                <a:cubicBezTo>
                  <a:pt x="7526" y="4169"/>
                  <a:pt x="7558" y="4136"/>
                  <a:pt x="7603" y="4117"/>
                </a:cubicBezTo>
                <a:cubicBezTo>
                  <a:pt x="7648" y="4194"/>
                  <a:pt x="7512" y="4142"/>
                  <a:pt x="7512" y="4206"/>
                </a:cubicBezTo>
                <a:cubicBezTo>
                  <a:pt x="7486" y="4206"/>
                  <a:pt x="7474" y="4220"/>
                  <a:pt x="7474" y="4245"/>
                </a:cubicBezTo>
                <a:cubicBezTo>
                  <a:pt x="7506" y="4251"/>
                  <a:pt x="7493" y="4284"/>
                  <a:pt x="7506" y="4303"/>
                </a:cubicBezTo>
                <a:cubicBezTo>
                  <a:pt x="7474" y="4323"/>
                  <a:pt x="7435" y="4367"/>
                  <a:pt x="7409" y="4412"/>
                </a:cubicBezTo>
                <a:cubicBezTo>
                  <a:pt x="7402" y="4431"/>
                  <a:pt x="7428" y="4425"/>
                  <a:pt x="7415" y="4450"/>
                </a:cubicBezTo>
                <a:cubicBezTo>
                  <a:pt x="7390" y="4450"/>
                  <a:pt x="7357" y="4457"/>
                  <a:pt x="7370" y="4508"/>
                </a:cubicBezTo>
                <a:cubicBezTo>
                  <a:pt x="7331" y="4527"/>
                  <a:pt x="7274" y="4540"/>
                  <a:pt x="7254" y="4578"/>
                </a:cubicBezTo>
                <a:cubicBezTo>
                  <a:pt x="7254" y="4585"/>
                  <a:pt x="7260" y="4585"/>
                  <a:pt x="7267" y="4597"/>
                </a:cubicBezTo>
                <a:cubicBezTo>
                  <a:pt x="7331" y="4571"/>
                  <a:pt x="7389" y="4533"/>
                  <a:pt x="7447" y="4495"/>
                </a:cubicBezTo>
                <a:cubicBezTo>
                  <a:pt x="7455" y="4565"/>
                  <a:pt x="7325" y="4546"/>
                  <a:pt x="7325" y="4623"/>
                </a:cubicBezTo>
                <a:cubicBezTo>
                  <a:pt x="7338" y="4623"/>
                  <a:pt x="7345" y="4636"/>
                  <a:pt x="7345" y="4668"/>
                </a:cubicBezTo>
                <a:cubicBezTo>
                  <a:pt x="7357" y="4668"/>
                  <a:pt x="7357" y="4649"/>
                  <a:pt x="7383" y="4655"/>
                </a:cubicBezTo>
                <a:cubicBezTo>
                  <a:pt x="7390" y="4674"/>
                  <a:pt x="7364" y="4661"/>
                  <a:pt x="7357" y="4668"/>
                </a:cubicBezTo>
                <a:cubicBezTo>
                  <a:pt x="7357" y="4675"/>
                  <a:pt x="7364" y="4706"/>
                  <a:pt x="7364" y="4706"/>
                </a:cubicBezTo>
                <a:cubicBezTo>
                  <a:pt x="7396" y="4732"/>
                  <a:pt x="7441" y="4668"/>
                  <a:pt x="7396" y="4732"/>
                </a:cubicBezTo>
                <a:cubicBezTo>
                  <a:pt x="7396" y="4744"/>
                  <a:pt x="7416" y="4732"/>
                  <a:pt x="7416" y="4725"/>
                </a:cubicBezTo>
                <a:cubicBezTo>
                  <a:pt x="7416" y="4770"/>
                  <a:pt x="7493" y="4739"/>
                  <a:pt x="7500" y="4700"/>
                </a:cubicBezTo>
                <a:cubicBezTo>
                  <a:pt x="7551" y="4700"/>
                  <a:pt x="7609" y="4668"/>
                  <a:pt x="7622" y="4611"/>
                </a:cubicBezTo>
                <a:cubicBezTo>
                  <a:pt x="7596" y="4611"/>
                  <a:pt x="7577" y="4617"/>
                  <a:pt x="7557" y="4623"/>
                </a:cubicBezTo>
                <a:cubicBezTo>
                  <a:pt x="7557" y="4597"/>
                  <a:pt x="7570" y="4546"/>
                  <a:pt x="7557" y="4521"/>
                </a:cubicBezTo>
                <a:cubicBezTo>
                  <a:pt x="7570" y="4508"/>
                  <a:pt x="7577" y="4527"/>
                  <a:pt x="7590" y="4514"/>
                </a:cubicBezTo>
                <a:cubicBezTo>
                  <a:pt x="7564" y="4476"/>
                  <a:pt x="7616" y="4450"/>
                  <a:pt x="7648" y="4438"/>
                </a:cubicBezTo>
                <a:cubicBezTo>
                  <a:pt x="7642" y="4463"/>
                  <a:pt x="7629" y="4483"/>
                  <a:pt x="7609" y="4502"/>
                </a:cubicBezTo>
                <a:cubicBezTo>
                  <a:pt x="7609" y="4527"/>
                  <a:pt x="7622" y="4514"/>
                  <a:pt x="7642" y="4514"/>
                </a:cubicBezTo>
                <a:cubicBezTo>
                  <a:pt x="7635" y="4540"/>
                  <a:pt x="7628" y="4572"/>
                  <a:pt x="7616" y="4591"/>
                </a:cubicBezTo>
                <a:cubicBezTo>
                  <a:pt x="7616" y="4597"/>
                  <a:pt x="7623" y="4604"/>
                  <a:pt x="7635" y="4604"/>
                </a:cubicBezTo>
                <a:cubicBezTo>
                  <a:pt x="7629" y="4610"/>
                  <a:pt x="7629" y="4623"/>
                  <a:pt x="7623" y="4629"/>
                </a:cubicBezTo>
                <a:cubicBezTo>
                  <a:pt x="7635" y="4642"/>
                  <a:pt x="7654" y="4629"/>
                  <a:pt x="7674" y="4623"/>
                </a:cubicBezTo>
                <a:cubicBezTo>
                  <a:pt x="7674" y="4661"/>
                  <a:pt x="7635" y="4649"/>
                  <a:pt x="7629" y="4680"/>
                </a:cubicBezTo>
                <a:cubicBezTo>
                  <a:pt x="7635" y="4687"/>
                  <a:pt x="7674" y="4668"/>
                  <a:pt x="7661" y="4699"/>
                </a:cubicBezTo>
                <a:cubicBezTo>
                  <a:pt x="7694" y="4718"/>
                  <a:pt x="7700" y="4687"/>
                  <a:pt x="7733" y="4687"/>
                </a:cubicBezTo>
                <a:cubicBezTo>
                  <a:pt x="7726" y="4693"/>
                  <a:pt x="7726" y="4705"/>
                  <a:pt x="7720" y="4712"/>
                </a:cubicBezTo>
                <a:cubicBezTo>
                  <a:pt x="7720" y="4724"/>
                  <a:pt x="7740" y="4718"/>
                  <a:pt x="7740" y="4731"/>
                </a:cubicBezTo>
                <a:cubicBezTo>
                  <a:pt x="7817" y="4698"/>
                  <a:pt x="7888" y="4647"/>
                  <a:pt x="7965" y="4622"/>
                </a:cubicBezTo>
                <a:cubicBezTo>
                  <a:pt x="7914" y="4673"/>
                  <a:pt x="7823" y="4692"/>
                  <a:pt x="7785" y="4756"/>
                </a:cubicBezTo>
                <a:cubicBezTo>
                  <a:pt x="7746" y="4756"/>
                  <a:pt x="7733" y="4782"/>
                  <a:pt x="7714" y="4801"/>
                </a:cubicBezTo>
                <a:cubicBezTo>
                  <a:pt x="7772" y="4776"/>
                  <a:pt x="7830" y="4743"/>
                  <a:pt x="7894" y="4724"/>
                </a:cubicBezTo>
                <a:cubicBezTo>
                  <a:pt x="7888" y="4750"/>
                  <a:pt x="7888" y="4757"/>
                  <a:pt x="7882" y="4782"/>
                </a:cubicBezTo>
                <a:cubicBezTo>
                  <a:pt x="7857" y="4782"/>
                  <a:pt x="7857" y="4757"/>
                  <a:pt x="7830" y="4763"/>
                </a:cubicBezTo>
                <a:cubicBezTo>
                  <a:pt x="7817" y="4769"/>
                  <a:pt x="7830" y="4808"/>
                  <a:pt x="7811" y="4814"/>
                </a:cubicBezTo>
                <a:cubicBezTo>
                  <a:pt x="7772" y="4795"/>
                  <a:pt x="7766" y="4840"/>
                  <a:pt x="7740" y="4853"/>
                </a:cubicBezTo>
                <a:cubicBezTo>
                  <a:pt x="7753" y="4866"/>
                  <a:pt x="7779" y="4866"/>
                  <a:pt x="7759" y="4885"/>
                </a:cubicBezTo>
                <a:cubicBezTo>
                  <a:pt x="7818" y="4910"/>
                  <a:pt x="7850" y="4878"/>
                  <a:pt x="7824" y="4833"/>
                </a:cubicBezTo>
                <a:cubicBezTo>
                  <a:pt x="7830" y="4827"/>
                  <a:pt x="7837" y="4814"/>
                  <a:pt x="7837" y="4808"/>
                </a:cubicBezTo>
                <a:cubicBezTo>
                  <a:pt x="7888" y="4833"/>
                  <a:pt x="7875" y="4763"/>
                  <a:pt x="7920" y="4769"/>
                </a:cubicBezTo>
                <a:cubicBezTo>
                  <a:pt x="7914" y="4789"/>
                  <a:pt x="7895" y="4802"/>
                  <a:pt x="7869" y="4814"/>
                </a:cubicBezTo>
                <a:cubicBezTo>
                  <a:pt x="7875" y="4827"/>
                  <a:pt x="7869" y="4827"/>
                  <a:pt x="7875" y="4846"/>
                </a:cubicBezTo>
                <a:cubicBezTo>
                  <a:pt x="7869" y="4852"/>
                  <a:pt x="7849" y="4852"/>
                  <a:pt x="7843" y="4865"/>
                </a:cubicBezTo>
                <a:cubicBezTo>
                  <a:pt x="7869" y="4859"/>
                  <a:pt x="7914" y="4852"/>
                  <a:pt x="7934" y="4833"/>
                </a:cubicBezTo>
                <a:cubicBezTo>
                  <a:pt x="7921" y="4885"/>
                  <a:pt x="7850" y="4885"/>
                  <a:pt x="7811" y="4910"/>
                </a:cubicBezTo>
                <a:cubicBezTo>
                  <a:pt x="7753" y="4949"/>
                  <a:pt x="7714" y="5013"/>
                  <a:pt x="7637" y="5019"/>
                </a:cubicBezTo>
                <a:cubicBezTo>
                  <a:pt x="7624" y="5000"/>
                  <a:pt x="7624" y="4987"/>
                  <a:pt x="7605" y="4987"/>
                </a:cubicBezTo>
                <a:cubicBezTo>
                  <a:pt x="7605" y="4975"/>
                  <a:pt x="7618" y="4968"/>
                  <a:pt x="7624" y="4956"/>
                </a:cubicBezTo>
                <a:cubicBezTo>
                  <a:pt x="7611" y="4956"/>
                  <a:pt x="7611" y="4937"/>
                  <a:pt x="7605" y="4931"/>
                </a:cubicBezTo>
                <a:cubicBezTo>
                  <a:pt x="7592" y="4931"/>
                  <a:pt x="7592" y="4943"/>
                  <a:pt x="7572" y="4943"/>
                </a:cubicBezTo>
                <a:cubicBezTo>
                  <a:pt x="7572" y="4969"/>
                  <a:pt x="7585" y="4976"/>
                  <a:pt x="7552" y="4988"/>
                </a:cubicBezTo>
                <a:cubicBezTo>
                  <a:pt x="7552" y="5001"/>
                  <a:pt x="7552" y="5013"/>
                  <a:pt x="7565" y="5013"/>
                </a:cubicBezTo>
                <a:cubicBezTo>
                  <a:pt x="7546" y="5039"/>
                  <a:pt x="7481" y="5058"/>
                  <a:pt x="7526" y="5096"/>
                </a:cubicBezTo>
                <a:cubicBezTo>
                  <a:pt x="7494" y="5103"/>
                  <a:pt x="7449" y="5096"/>
                  <a:pt x="7443" y="5135"/>
                </a:cubicBezTo>
                <a:cubicBezTo>
                  <a:pt x="7423" y="5141"/>
                  <a:pt x="7429" y="5122"/>
                  <a:pt x="7417" y="5122"/>
                </a:cubicBezTo>
                <a:cubicBezTo>
                  <a:pt x="7403" y="5129"/>
                  <a:pt x="7397" y="5142"/>
                  <a:pt x="7397" y="5161"/>
                </a:cubicBezTo>
                <a:cubicBezTo>
                  <a:pt x="7383" y="5161"/>
                  <a:pt x="7390" y="5142"/>
                  <a:pt x="7377" y="5142"/>
                </a:cubicBezTo>
                <a:cubicBezTo>
                  <a:pt x="7352" y="5168"/>
                  <a:pt x="7383" y="5174"/>
                  <a:pt x="7403" y="5193"/>
                </a:cubicBezTo>
                <a:cubicBezTo>
                  <a:pt x="7423" y="5181"/>
                  <a:pt x="7442" y="5168"/>
                  <a:pt x="7462" y="5162"/>
                </a:cubicBezTo>
                <a:cubicBezTo>
                  <a:pt x="7462" y="5174"/>
                  <a:pt x="7462" y="5187"/>
                  <a:pt x="7449" y="5193"/>
                </a:cubicBezTo>
                <a:cubicBezTo>
                  <a:pt x="7449" y="5206"/>
                  <a:pt x="7462" y="5206"/>
                  <a:pt x="7481" y="5200"/>
                </a:cubicBezTo>
                <a:cubicBezTo>
                  <a:pt x="7475" y="5219"/>
                  <a:pt x="7481" y="5219"/>
                  <a:pt x="7475" y="5231"/>
                </a:cubicBezTo>
                <a:cubicBezTo>
                  <a:pt x="7488" y="5244"/>
                  <a:pt x="7500" y="5218"/>
                  <a:pt x="7488" y="5257"/>
                </a:cubicBezTo>
                <a:cubicBezTo>
                  <a:pt x="7539" y="5263"/>
                  <a:pt x="7571" y="5212"/>
                  <a:pt x="7597" y="5212"/>
                </a:cubicBezTo>
                <a:cubicBezTo>
                  <a:pt x="7585" y="5231"/>
                  <a:pt x="7559" y="5231"/>
                  <a:pt x="7546" y="5250"/>
                </a:cubicBezTo>
                <a:cubicBezTo>
                  <a:pt x="7552" y="5270"/>
                  <a:pt x="7540" y="5270"/>
                  <a:pt x="7546" y="5289"/>
                </a:cubicBezTo>
                <a:cubicBezTo>
                  <a:pt x="7527" y="5302"/>
                  <a:pt x="7507" y="5302"/>
                  <a:pt x="7507" y="5328"/>
                </a:cubicBezTo>
                <a:cubicBezTo>
                  <a:pt x="7494" y="5334"/>
                  <a:pt x="7494" y="5315"/>
                  <a:pt x="7488" y="5315"/>
                </a:cubicBezTo>
                <a:cubicBezTo>
                  <a:pt x="7481" y="5321"/>
                  <a:pt x="7481" y="5328"/>
                  <a:pt x="7468" y="5328"/>
                </a:cubicBezTo>
                <a:cubicBezTo>
                  <a:pt x="7481" y="5334"/>
                  <a:pt x="7488" y="5347"/>
                  <a:pt x="7494" y="5359"/>
                </a:cubicBezTo>
                <a:cubicBezTo>
                  <a:pt x="7520" y="5328"/>
                  <a:pt x="7578" y="5347"/>
                  <a:pt x="7597" y="5289"/>
                </a:cubicBezTo>
                <a:cubicBezTo>
                  <a:pt x="7636" y="5321"/>
                  <a:pt x="7650" y="5264"/>
                  <a:pt x="7701" y="5270"/>
                </a:cubicBezTo>
                <a:cubicBezTo>
                  <a:pt x="7701" y="5276"/>
                  <a:pt x="7714" y="5302"/>
                  <a:pt x="7701" y="5302"/>
                </a:cubicBezTo>
                <a:cubicBezTo>
                  <a:pt x="7707" y="5314"/>
                  <a:pt x="7714" y="5302"/>
                  <a:pt x="7733" y="5308"/>
                </a:cubicBezTo>
                <a:cubicBezTo>
                  <a:pt x="7707" y="5328"/>
                  <a:pt x="7695" y="5347"/>
                  <a:pt x="7656" y="5353"/>
                </a:cubicBezTo>
                <a:cubicBezTo>
                  <a:pt x="7662" y="5321"/>
                  <a:pt x="7675" y="5308"/>
                  <a:pt x="7701" y="5295"/>
                </a:cubicBezTo>
                <a:cubicBezTo>
                  <a:pt x="7661" y="5289"/>
                  <a:pt x="7630" y="5340"/>
                  <a:pt x="7610" y="5372"/>
                </a:cubicBezTo>
                <a:cubicBezTo>
                  <a:pt x="7616" y="5378"/>
                  <a:pt x="7642" y="5359"/>
                  <a:pt x="7642" y="5347"/>
                </a:cubicBezTo>
                <a:cubicBezTo>
                  <a:pt x="7662" y="5373"/>
                  <a:pt x="7610" y="5385"/>
                  <a:pt x="7597" y="5404"/>
                </a:cubicBezTo>
                <a:cubicBezTo>
                  <a:pt x="7585" y="5404"/>
                  <a:pt x="7585" y="5385"/>
                  <a:pt x="7565" y="5392"/>
                </a:cubicBezTo>
                <a:cubicBezTo>
                  <a:pt x="7552" y="5392"/>
                  <a:pt x="7545" y="5404"/>
                  <a:pt x="7545" y="5417"/>
                </a:cubicBezTo>
                <a:cubicBezTo>
                  <a:pt x="7565" y="5423"/>
                  <a:pt x="7558" y="5436"/>
                  <a:pt x="7578" y="5448"/>
                </a:cubicBezTo>
                <a:cubicBezTo>
                  <a:pt x="7649" y="5410"/>
                  <a:pt x="7688" y="5333"/>
                  <a:pt x="7785" y="5314"/>
                </a:cubicBezTo>
                <a:cubicBezTo>
                  <a:pt x="7791" y="5295"/>
                  <a:pt x="7771" y="5295"/>
                  <a:pt x="7765" y="5283"/>
                </a:cubicBezTo>
                <a:cubicBezTo>
                  <a:pt x="7765" y="5276"/>
                  <a:pt x="7771" y="5270"/>
                  <a:pt x="7771" y="5264"/>
                </a:cubicBezTo>
                <a:cubicBezTo>
                  <a:pt x="7771" y="5251"/>
                  <a:pt x="7765" y="5264"/>
                  <a:pt x="7759" y="5264"/>
                </a:cubicBezTo>
                <a:cubicBezTo>
                  <a:pt x="7765" y="5257"/>
                  <a:pt x="7765" y="5238"/>
                  <a:pt x="7765" y="5219"/>
                </a:cubicBezTo>
                <a:cubicBezTo>
                  <a:pt x="7784" y="5219"/>
                  <a:pt x="7784" y="5193"/>
                  <a:pt x="7810" y="5200"/>
                </a:cubicBezTo>
                <a:cubicBezTo>
                  <a:pt x="7804" y="5187"/>
                  <a:pt x="7791" y="5187"/>
                  <a:pt x="7797" y="5168"/>
                </a:cubicBezTo>
                <a:cubicBezTo>
                  <a:pt x="7830" y="5168"/>
                  <a:pt x="7868" y="5162"/>
                  <a:pt x="7901" y="5143"/>
                </a:cubicBezTo>
                <a:cubicBezTo>
                  <a:pt x="7901" y="5156"/>
                  <a:pt x="7894" y="5156"/>
                  <a:pt x="7894" y="5162"/>
                </a:cubicBezTo>
                <a:cubicBezTo>
                  <a:pt x="7965" y="5168"/>
                  <a:pt x="7965" y="5098"/>
                  <a:pt x="8017" y="5085"/>
                </a:cubicBezTo>
                <a:cubicBezTo>
                  <a:pt x="7992" y="5098"/>
                  <a:pt x="8023" y="5117"/>
                  <a:pt x="8043" y="5104"/>
                </a:cubicBezTo>
                <a:cubicBezTo>
                  <a:pt x="8049" y="5118"/>
                  <a:pt x="8004" y="5124"/>
                  <a:pt x="8004" y="5149"/>
                </a:cubicBezTo>
                <a:cubicBezTo>
                  <a:pt x="7984" y="5156"/>
                  <a:pt x="7984" y="5143"/>
                  <a:pt x="7972" y="5143"/>
                </a:cubicBezTo>
                <a:cubicBezTo>
                  <a:pt x="7953" y="5143"/>
                  <a:pt x="7959" y="5169"/>
                  <a:pt x="7959" y="5188"/>
                </a:cubicBezTo>
                <a:cubicBezTo>
                  <a:pt x="7940" y="5194"/>
                  <a:pt x="7920" y="5207"/>
                  <a:pt x="7908" y="5213"/>
                </a:cubicBezTo>
                <a:cubicBezTo>
                  <a:pt x="7908" y="5227"/>
                  <a:pt x="7920" y="5233"/>
                  <a:pt x="7914" y="5252"/>
                </a:cubicBezTo>
                <a:cubicBezTo>
                  <a:pt x="7908" y="5265"/>
                  <a:pt x="7868" y="5278"/>
                  <a:pt x="7888" y="5297"/>
                </a:cubicBezTo>
                <a:cubicBezTo>
                  <a:pt x="7856" y="5336"/>
                  <a:pt x="7811" y="5328"/>
                  <a:pt x="7785" y="5367"/>
                </a:cubicBezTo>
                <a:cubicBezTo>
                  <a:pt x="7797" y="5367"/>
                  <a:pt x="7804" y="5355"/>
                  <a:pt x="7823" y="5361"/>
                </a:cubicBezTo>
                <a:cubicBezTo>
                  <a:pt x="7817" y="5386"/>
                  <a:pt x="7785" y="5392"/>
                  <a:pt x="7785" y="5431"/>
                </a:cubicBezTo>
                <a:cubicBezTo>
                  <a:pt x="7830" y="5405"/>
                  <a:pt x="7888" y="5392"/>
                  <a:pt x="7920" y="5373"/>
                </a:cubicBezTo>
                <a:cubicBezTo>
                  <a:pt x="7914" y="5411"/>
                  <a:pt x="7836" y="5424"/>
                  <a:pt x="7823" y="5469"/>
                </a:cubicBezTo>
                <a:cubicBezTo>
                  <a:pt x="7836" y="5475"/>
                  <a:pt x="7849" y="5482"/>
                  <a:pt x="7856" y="5463"/>
                </a:cubicBezTo>
                <a:cubicBezTo>
                  <a:pt x="7869" y="5463"/>
                  <a:pt x="7863" y="5482"/>
                  <a:pt x="7875" y="5482"/>
                </a:cubicBezTo>
                <a:cubicBezTo>
                  <a:pt x="7920" y="5456"/>
                  <a:pt x="7953" y="5424"/>
                  <a:pt x="8018" y="5430"/>
                </a:cubicBezTo>
                <a:cubicBezTo>
                  <a:pt x="8030" y="5449"/>
                  <a:pt x="8005" y="5494"/>
                  <a:pt x="7979" y="5501"/>
                </a:cubicBezTo>
                <a:cubicBezTo>
                  <a:pt x="7979" y="5501"/>
                  <a:pt x="7979" y="5501"/>
                  <a:pt x="7979" y="5482"/>
                </a:cubicBezTo>
                <a:cubicBezTo>
                  <a:pt x="7908" y="5482"/>
                  <a:pt x="7895" y="5553"/>
                  <a:pt x="7857" y="5584"/>
                </a:cubicBezTo>
                <a:cubicBezTo>
                  <a:pt x="7850" y="5591"/>
                  <a:pt x="7830" y="5578"/>
                  <a:pt x="7830" y="5603"/>
                </a:cubicBezTo>
                <a:cubicBezTo>
                  <a:pt x="7792" y="5559"/>
                  <a:pt x="7746" y="5642"/>
                  <a:pt x="7695" y="5642"/>
                </a:cubicBezTo>
                <a:cubicBezTo>
                  <a:pt x="7726" y="5584"/>
                  <a:pt x="7785" y="5539"/>
                  <a:pt x="7817" y="5475"/>
                </a:cubicBezTo>
                <a:cubicBezTo>
                  <a:pt x="7811" y="5463"/>
                  <a:pt x="7778" y="5475"/>
                  <a:pt x="7772" y="5463"/>
                </a:cubicBezTo>
                <a:cubicBezTo>
                  <a:pt x="7778" y="5449"/>
                  <a:pt x="7785" y="5443"/>
                  <a:pt x="7778" y="5424"/>
                </a:cubicBezTo>
                <a:cubicBezTo>
                  <a:pt x="7765" y="5424"/>
                  <a:pt x="7759" y="5424"/>
                  <a:pt x="7759" y="5437"/>
                </a:cubicBezTo>
                <a:cubicBezTo>
                  <a:pt x="7746" y="5430"/>
                  <a:pt x="7765" y="5418"/>
                  <a:pt x="7752" y="5411"/>
                </a:cubicBezTo>
                <a:cubicBezTo>
                  <a:pt x="7707" y="5424"/>
                  <a:pt x="7707" y="5475"/>
                  <a:pt x="7669" y="5488"/>
                </a:cubicBezTo>
                <a:cubicBezTo>
                  <a:pt x="7662" y="5482"/>
                  <a:pt x="7662" y="5475"/>
                  <a:pt x="7662" y="5463"/>
                </a:cubicBezTo>
                <a:cubicBezTo>
                  <a:pt x="7643" y="5469"/>
                  <a:pt x="7611" y="5463"/>
                  <a:pt x="7617" y="5494"/>
                </a:cubicBezTo>
                <a:cubicBezTo>
                  <a:pt x="7605" y="5494"/>
                  <a:pt x="7598" y="5507"/>
                  <a:pt x="7579" y="5501"/>
                </a:cubicBezTo>
                <a:cubicBezTo>
                  <a:pt x="7559" y="5532"/>
                  <a:pt x="7507" y="5538"/>
                  <a:pt x="7488" y="5577"/>
                </a:cubicBezTo>
                <a:cubicBezTo>
                  <a:pt x="7468" y="5565"/>
                  <a:pt x="7455" y="5584"/>
                  <a:pt x="7429" y="5584"/>
                </a:cubicBezTo>
                <a:cubicBezTo>
                  <a:pt x="7429" y="5557"/>
                  <a:pt x="7455" y="5557"/>
                  <a:pt x="7468" y="5545"/>
                </a:cubicBezTo>
                <a:cubicBezTo>
                  <a:pt x="7442" y="5513"/>
                  <a:pt x="7384" y="5552"/>
                  <a:pt x="7365" y="5584"/>
                </a:cubicBezTo>
                <a:cubicBezTo>
                  <a:pt x="7390" y="5647"/>
                  <a:pt x="7338" y="5654"/>
                  <a:pt x="7306" y="5679"/>
                </a:cubicBezTo>
                <a:cubicBezTo>
                  <a:pt x="7293" y="5653"/>
                  <a:pt x="7320" y="5647"/>
                  <a:pt x="7332" y="5628"/>
                </a:cubicBezTo>
                <a:cubicBezTo>
                  <a:pt x="7326" y="5602"/>
                  <a:pt x="7300" y="5609"/>
                  <a:pt x="7287" y="5609"/>
                </a:cubicBezTo>
                <a:cubicBezTo>
                  <a:pt x="7312" y="5565"/>
                  <a:pt x="7365" y="5551"/>
                  <a:pt x="7403" y="5526"/>
                </a:cubicBezTo>
                <a:cubicBezTo>
                  <a:pt x="7403" y="5494"/>
                  <a:pt x="7391" y="5487"/>
                  <a:pt x="7403" y="5456"/>
                </a:cubicBezTo>
                <a:cubicBezTo>
                  <a:pt x="7410" y="5462"/>
                  <a:pt x="7416" y="5468"/>
                  <a:pt x="7416" y="5481"/>
                </a:cubicBezTo>
                <a:cubicBezTo>
                  <a:pt x="7429" y="5487"/>
                  <a:pt x="7429" y="5475"/>
                  <a:pt x="7442" y="5475"/>
                </a:cubicBezTo>
                <a:cubicBezTo>
                  <a:pt x="7448" y="5442"/>
                  <a:pt x="7428" y="5442"/>
                  <a:pt x="7422" y="5423"/>
                </a:cubicBezTo>
                <a:cubicBezTo>
                  <a:pt x="7441" y="5417"/>
                  <a:pt x="7435" y="5392"/>
                  <a:pt x="7461" y="5392"/>
                </a:cubicBezTo>
                <a:cubicBezTo>
                  <a:pt x="7461" y="5392"/>
                  <a:pt x="7461" y="5392"/>
                  <a:pt x="7461" y="5360"/>
                </a:cubicBezTo>
                <a:cubicBezTo>
                  <a:pt x="7416" y="5379"/>
                  <a:pt x="7371" y="5424"/>
                  <a:pt x="7351" y="5449"/>
                </a:cubicBezTo>
                <a:cubicBezTo>
                  <a:pt x="7351" y="5468"/>
                  <a:pt x="7338" y="5443"/>
                  <a:pt x="7338" y="5437"/>
                </a:cubicBezTo>
                <a:cubicBezTo>
                  <a:pt x="7332" y="5443"/>
                  <a:pt x="7326" y="5449"/>
                  <a:pt x="7306" y="5449"/>
                </a:cubicBezTo>
                <a:cubicBezTo>
                  <a:pt x="7300" y="5443"/>
                  <a:pt x="7345" y="5443"/>
                  <a:pt x="7332" y="5404"/>
                </a:cubicBezTo>
                <a:cubicBezTo>
                  <a:pt x="7326" y="5404"/>
                  <a:pt x="7293" y="5404"/>
                  <a:pt x="7287" y="5385"/>
                </a:cubicBezTo>
                <a:cubicBezTo>
                  <a:pt x="7293" y="5385"/>
                  <a:pt x="7358" y="5392"/>
                  <a:pt x="7338" y="5366"/>
                </a:cubicBezTo>
                <a:cubicBezTo>
                  <a:pt x="7319" y="5379"/>
                  <a:pt x="7351" y="5341"/>
                  <a:pt x="7345" y="5373"/>
                </a:cubicBezTo>
                <a:cubicBezTo>
                  <a:pt x="7365" y="5366"/>
                  <a:pt x="7371" y="5347"/>
                  <a:pt x="7371" y="5321"/>
                </a:cubicBezTo>
                <a:cubicBezTo>
                  <a:pt x="7390" y="5340"/>
                  <a:pt x="7403" y="5296"/>
                  <a:pt x="7416" y="5321"/>
                </a:cubicBezTo>
                <a:cubicBezTo>
                  <a:pt x="7423" y="5302"/>
                  <a:pt x="7410" y="5290"/>
                  <a:pt x="7436" y="5290"/>
                </a:cubicBezTo>
                <a:cubicBezTo>
                  <a:pt x="7436" y="5264"/>
                  <a:pt x="7416" y="5264"/>
                  <a:pt x="7410" y="5245"/>
                </a:cubicBezTo>
                <a:cubicBezTo>
                  <a:pt x="7402" y="5219"/>
                  <a:pt x="7428" y="5225"/>
                  <a:pt x="7422" y="5200"/>
                </a:cubicBezTo>
                <a:cubicBezTo>
                  <a:pt x="7403" y="5200"/>
                  <a:pt x="7397" y="5219"/>
                  <a:pt x="7371" y="5219"/>
                </a:cubicBezTo>
                <a:cubicBezTo>
                  <a:pt x="7371" y="5206"/>
                  <a:pt x="7383" y="5200"/>
                  <a:pt x="7383" y="5193"/>
                </a:cubicBezTo>
                <a:cubicBezTo>
                  <a:pt x="7351" y="5181"/>
                  <a:pt x="7332" y="5193"/>
                  <a:pt x="7306" y="5206"/>
                </a:cubicBezTo>
                <a:cubicBezTo>
                  <a:pt x="7293" y="5193"/>
                  <a:pt x="7320" y="5180"/>
                  <a:pt x="7326" y="5167"/>
                </a:cubicBezTo>
                <a:cubicBezTo>
                  <a:pt x="7301" y="5174"/>
                  <a:pt x="7293" y="5161"/>
                  <a:pt x="7281" y="5122"/>
                </a:cubicBezTo>
                <a:cubicBezTo>
                  <a:pt x="7236" y="5135"/>
                  <a:pt x="7216" y="5167"/>
                  <a:pt x="7203" y="5199"/>
                </a:cubicBezTo>
                <a:cubicBezTo>
                  <a:pt x="7191" y="5193"/>
                  <a:pt x="7184" y="5161"/>
                  <a:pt x="7165" y="5180"/>
                </a:cubicBezTo>
                <a:cubicBezTo>
                  <a:pt x="7184" y="5186"/>
                  <a:pt x="7196" y="5231"/>
                  <a:pt x="7216" y="5212"/>
                </a:cubicBezTo>
                <a:cubicBezTo>
                  <a:pt x="7229" y="5250"/>
                  <a:pt x="7152" y="5257"/>
                  <a:pt x="7132" y="5288"/>
                </a:cubicBezTo>
                <a:cubicBezTo>
                  <a:pt x="7120" y="5268"/>
                  <a:pt x="7094" y="5256"/>
                  <a:pt x="7087" y="5237"/>
                </a:cubicBezTo>
                <a:cubicBezTo>
                  <a:pt x="7061" y="5244"/>
                  <a:pt x="7094" y="5263"/>
                  <a:pt x="7068" y="5276"/>
                </a:cubicBezTo>
                <a:cubicBezTo>
                  <a:pt x="7061" y="5257"/>
                  <a:pt x="7061" y="5269"/>
                  <a:pt x="7048" y="5263"/>
                </a:cubicBezTo>
                <a:cubicBezTo>
                  <a:pt x="7041" y="5244"/>
                  <a:pt x="7061" y="5250"/>
                  <a:pt x="7061" y="5231"/>
                </a:cubicBezTo>
                <a:cubicBezTo>
                  <a:pt x="7054" y="5225"/>
                  <a:pt x="7054" y="5225"/>
                  <a:pt x="7054" y="5219"/>
                </a:cubicBezTo>
                <a:cubicBezTo>
                  <a:pt x="7022" y="5219"/>
                  <a:pt x="7003" y="5238"/>
                  <a:pt x="7015" y="5270"/>
                </a:cubicBezTo>
                <a:cubicBezTo>
                  <a:pt x="6990" y="5276"/>
                  <a:pt x="6990" y="5315"/>
                  <a:pt x="6970" y="5328"/>
                </a:cubicBezTo>
                <a:cubicBezTo>
                  <a:pt x="6958" y="5321"/>
                  <a:pt x="6990" y="5309"/>
                  <a:pt x="6970" y="5296"/>
                </a:cubicBezTo>
                <a:cubicBezTo>
                  <a:pt x="6964" y="5302"/>
                  <a:pt x="6958" y="5309"/>
                  <a:pt x="6958" y="5315"/>
                </a:cubicBezTo>
                <a:cubicBezTo>
                  <a:pt x="6938" y="5302"/>
                  <a:pt x="6964" y="5283"/>
                  <a:pt x="6964" y="5270"/>
                </a:cubicBezTo>
                <a:cubicBezTo>
                  <a:pt x="6945" y="5231"/>
                  <a:pt x="6880" y="5276"/>
                  <a:pt x="6848" y="5289"/>
                </a:cubicBezTo>
                <a:cubicBezTo>
                  <a:pt x="6855" y="5309"/>
                  <a:pt x="6868" y="5315"/>
                  <a:pt x="6868" y="5334"/>
                </a:cubicBezTo>
                <a:cubicBezTo>
                  <a:pt x="6888" y="5334"/>
                  <a:pt x="6888" y="5321"/>
                  <a:pt x="6894" y="5309"/>
                </a:cubicBezTo>
                <a:cubicBezTo>
                  <a:pt x="6900" y="5334"/>
                  <a:pt x="6926" y="5321"/>
                  <a:pt x="6933" y="5328"/>
                </a:cubicBezTo>
                <a:cubicBezTo>
                  <a:pt x="6939" y="5353"/>
                  <a:pt x="6894" y="5378"/>
                  <a:pt x="6888" y="5417"/>
                </a:cubicBezTo>
                <a:cubicBezTo>
                  <a:pt x="6900" y="5423"/>
                  <a:pt x="6946" y="5391"/>
                  <a:pt x="6926" y="5372"/>
                </a:cubicBezTo>
                <a:cubicBezTo>
                  <a:pt x="6926" y="5359"/>
                  <a:pt x="6959" y="5391"/>
                  <a:pt x="6965" y="5372"/>
                </a:cubicBezTo>
                <a:cubicBezTo>
                  <a:pt x="6971" y="5378"/>
                  <a:pt x="6933" y="5398"/>
                  <a:pt x="6959" y="5417"/>
                </a:cubicBezTo>
                <a:cubicBezTo>
                  <a:pt x="6881" y="5423"/>
                  <a:pt x="6824" y="5455"/>
                  <a:pt x="6765" y="5506"/>
                </a:cubicBezTo>
                <a:cubicBezTo>
                  <a:pt x="6765" y="5519"/>
                  <a:pt x="6771" y="5519"/>
                  <a:pt x="6771" y="5531"/>
                </a:cubicBezTo>
                <a:cubicBezTo>
                  <a:pt x="6739" y="5525"/>
                  <a:pt x="6733" y="5569"/>
                  <a:pt x="6713" y="5550"/>
                </a:cubicBezTo>
                <a:cubicBezTo>
                  <a:pt x="6719" y="5570"/>
                  <a:pt x="6719" y="5583"/>
                  <a:pt x="6713" y="5602"/>
                </a:cubicBezTo>
                <a:cubicBezTo>
                  <a:pt x="6707" y="5595"/>
                  <a:pt x="6707" y="5583"/>
                  <a:pt x="6707" y="5570"/>
                </a:cubicBezTo>
                <a:cubicBezTo>
                  <a:pt x="6700" y="5576"/>
                  <a:pt x="6693" y="5576"/>
                  <a:pt x="6687" y="5576"/>
                </a:cubicBezTo>
                <a:cubicBezTo>
                  <a:pt x="6661" y="5602"/>
                  <a:pt x="6681" y="5621"/>
                  <a:pt x="6693" y="5659"/>
                </a:cubicBezTo>
                <a:cubicBezTo>
                  <a:pt x="6738" y="5653"/>
                  <a:pt x="6732" y="5595"/>
                  <a:pt x="6771" y="5583"/>
                </a:cubicBezTo>
                <a:cubicBezTo>
                  <a:pt x="6771" y="5621"/>
                  <a:pt x="6764" y="5647"/>
                  <a:pt x="6726" y="5659"/>
                </a:cubicBezTo>
                <a:cubicBezTo>
                  <a:pt x="6726" y="5672"/>
                  <a:pt x="6752" y="5678"/>
                  <a:pt x="6752" y="5666"/>
                </a:cubicBezTo>
                <a:cubicBezTo>
                  <a:pt x="6752" y="5685"/>
                  <a:pt x="6758" y="5704"/>
                  <a:pt x="6764" y="5730"/>
                </a:cubicBezTo>
                <a:cubicBezTo>
                  <a:pt x="6784" y="5723"/>
                  <a:pt x="6790" y="5685"/>
                  <a:pt x="6823" y="5704"/>
                </a:cubicBezTo>
                <a:cubicBezTo>
                  <a:pt x="6816" y="5717"/>
                  <a:pt x="6829" y="5723"/>
                  <a:pt x="6829" y="5736"/>
                </a:cubicBezTo>
                <a:cubicBezTo>
                  <a:pt x="6804" y="5723"/>
                  <a:pt x="6798" y="5723"/>
                  <a:pt x="6778" y="5742"/>
                </a:cubicBezTo>
                <a:cubicBezTo>
                  <a:pt x="6784" y="5755"/>
                  <a:pt x="6784" y="5761"/>
                  <a:pt x="6790" y="5767"/>
                </a:cubicBezTo>
                <a:cubicBezTo>
                  <a:pt x="6771" y="5780"/>
                  <a:pt x="6752" y="5761"/>
                  <a:pt x="6732" y="5761"/>
                </a:cubicBezTo>
                <a:cubicBezTo>
                  <a:pt x="6739" y="5729"/>
                  <a:pt x="6739" y="5754"/>
                  <a:pt x="6752" y="5722"/>
                </a:cubicBezTo>
                <a:cubicBezTo>
                  <a:pt x="6752" y="5716"/>
                  <a:pt x="6732" y="5722"/>
                  <a:pt x="6732" y="5710"/>
                </a:cubicBezTo>
                <a:cubicBezTo>
                  <a:pt x="6726" y="5716"/>
                  <a:pt x="6726" y="5729"/>
                  <a:pt x="6719" y="5741"/>
                </a:cubicBezTo>
                <a:cubicBezTo>
                  <a:pt x="6707" y="5728"/>
                  <a:pt x="6726" y="5715"/>
                  <a:pt x="6719" y="5696"/>
                </a:cubicBezTo>
                <a:cubicBezTo>
                  <a:pt x="6707" y="5696"/>
                  <a:pt x="6687" y="5696"/>
                  <a:pt x="6687" y="5709"/>
                </a:cubicBezTo>
                <a:cubicBezTo>
                  <a:pt x="6687" y="5703"/>
                  <a:pt x="6674" y="5671"/>
                  <a:pt x="6642" y="5677"/>
                </a:cubicBezTo>
                <a:cubicBezTo>
                  <a:pt x="6642" y="5665"/>
                  <a:pt x="6648" y="5652"/>
                  <a:pt x="6668" y="5659"/>
                </a:cubicBezTo>
                <a:cubicBezTo>
                  <a:pt x="6648" y="5639"/>
                  <a:pt x="6668" y="5620"/>
                  <a:pt x="6642" y="5620"/>
                </a:cubicBezTo>
                <a:cubicBezTo>
                  <a:pt x="6636" y="5601"/>
                  <a:pt x="6655" y="5607"/>
                  <a:pt x="6662" y="5607"/>
                </a:cubicBezTo>
                <a:cubicBezTo>
                  <a:pt x="6668" y="5581"/>
                  <a:pt x="6642" y="5581"/>
                  <a:pt x="6642" y="5556"/>
                </a:cubicBezTo>
                <a:cubicBezTo>
                  <a:pt x="6655" y="5537"/>
                  <a:pt x="6693" y="5537"/>
                  <a:pt x="6687" y="5498"/>
                </a:cubicBezTo>
                <a:cubicBezTo>
                  <a:pt x="6610" y="5486"/>
                  <a:pt x="6591" y="5595"/>
                  <a:pt x="6532" y="5601"/>
                </a:cubicBezTo>
                <a:cubicBezTo>
                  <a:pt x="6532" y="5626"/>
                  <a:pt x="6525" y="5652"/>
                  <a:pt x="6545" y="5665"/>
                </a:cubicBezTo>
                <a:cubicBezTo>
                  <a:pt x="6545" y="5685"/>
                  <a:pt x="6526" y="5685"/>
                  <a:pt x="6532" y="5704"/>
                </a:cubicBezTo>
                <a:cubicBezTo>
                  <a:pt x="6494" y="5704"/>
                  <a:pt x="6494" y="5736"/>
                  <a:pt x="6467" y="5742"/>
                </a:cubicBezTo>
                <a:cubicBezTo>
                  <a:pt x="6474" y="5767"/>
                  <a:pt x="6493" y="5774"/>
                  <a:pt x="6519" y="5767"/>
                </a:cubicBezTo>
                <a:cubicBezTo>
                  <a:pt x="6525" y="5800"/>
                  <a:pt x="6499" y="5825"/>
                  <a:pt x="6460" y="5831"/>
                </a:cubicBezTo>
                <a:cubicBezTo>
                  <a:pt x="6447" y="5818"/>
                  <a:pt x="6473" y="5812"/>
                  <a:pt x="6473" y="5786"/>
                </a:cubicBezTo>
                <a:cubicBezTo>
                  <a:pt x="6467" y="5780"/>
                  <a:pt x="6453" y="5780"/>
                  <a:pt x="6441" y="5780"/>
                </a:cubicBezTo>
                <a:cubicBezTo>
                  <a:pt x="6447" y="5767"/>
                  <a:pt x="6467" y="5774"/>
                  <a:pt x="6467" y="5761"/>
                </a:cubicBezTo>
                <a:cubicBezTo>
                  <a:pt x="6441" y="5774"/>
                  <a:pt x="6415" y="5774"/>
                  <a:pt x="6389" y="5761"/>
                </a:cubicBezTo>
                <a:cubicBezTo>
                  <a:pt x="6389" y="5755"/>
                  <a:pt x="6402" y="5749"/>
                  <a:pt x="6402" y="5742"/>
                </a:cubicBezTo>
                <a:cubicBezTo>
                  <a:pt x="6389" y="5736"/>
                  <a:pt x="6383" y="5711"/>
                  <a:pt x="6357" y="5717"/>
                </a:cubicBezTo>
                <a:cubicBezTo>
                  <a:pt x="6351" y="5781"/>
                  <a:pt x="6253" y="5812"/>
                  <a:pt x="6286" y="5876"/>
                </a:cubicBezTo>
                <a:cubicBezTo>
                  <a:pt x="6267" y="5902"/>
                  <a:pt x="6261" y="5864"/>
                  <a:pt x="6241" y="5870"/>
                </a:cubicBezTo>
                <a:cubicBezTo>
                  <a:pt x="6215" y="5876"/>
                  <a:pt x="6208" y="5895"/>
                  <a:pt x="6182" y="5902"/>
                </a:cubicBezTo>
                <a:cubicBezTo>
                  <a:pt x="6176" y="5921"/>
                  <a:pt x="6195" y="5921"/>
                  <a:pt x="6189" y="5940"/>
                </a:cubicBezTo>
                <a:cubicBezTo>
                  <a:pt x="6156" y="5915"/>
                  <a:pt x="6137" y="5934"/>
                  <a:pt x="6105" y="5928"/>
                </a:cubicBezTo>
                <a:cubicBezTo>
                  <a:pt x="6073" y="5953"/>
                  <a:pt x="6047" y="5992"/>
                  <a:pt x="6002" y="5998"/>
                </a:cubicBezTo>
                <a:cubicBezTo>
                  <a:pt x="5982" y="6018"/>
                  <a:pt x="5969" y="6062"/>
                  <a:pt x="5930" y="6043"/>
                </a:cubicBezTo>
                <a:cubicBezTo>
                  <a:pt x="5930" y="6030"/>
                  <a:pt x="5943" y="6037"/>
                  <a:pt x="5943" y="6024"/>
                </a:cubicBezTo>
                <a:cubicBezTo>
                  <a:pt x="5937" y="6011"/>
                  <a:pt x="5937" y="5999"/>
                  <a:pt x="5917" y="6005"/>
                </a:cubicBezTo>
                <a:cubicBezTo>
                  <a:pt x="5897" y="6011"/>
                  <a:pt x="5897" y="6038"/>
                  <a:pt x="5897" y="6063"/>
                </a:cubicBezTo>
                <a:cubicBezTo>
                  <a:pt x="5890" y="6063"/>
                  <a:pt x="5878" y="6063"/>
                  <a:pt x="5878" y="6069"/>
                </a:cubicBezTo>
                <a:cubicBezTo>
                  <a:pt x="5858" y="6063"/>
                  <a:pt x="5884" y="6056"/>
                  <a:pt x="5890" y="6050"/>
                </a:cubicBezTo>
                <a:cubicBezTo>
                  <a:pt x="5878" y="6050"/>
                  <a:pt x="5864" y="6025"/>
                  <a:pt x="5852" y="6038"/>
                </a:cubicBezTo>
                <a:cubicBezTo>
                  <a:pt x="5832" y="6044"/>
                  <a:pt x="5858" y="6050"/>
                  <a:pt x="5852" y="6063"/>
                </a:cubicBezTo>
                <a:cubicBezTo>
                  <a:pt x="5799" y="6069"/>
                  <a:pt x="5787" y="6108"/>
                  <a:pt x="5748" y="6120"/>
                </a:cubicBezTo>
                <a:cubicBezTo>
                  <a:pt x="5748" y="6108"/>
                  <a:pt x="5748" y="6089"/>
                  <a:pt x="5728" y="6095"/>
                </a:cubicBezTo>
                <a:cubicBezTo>
                  <a:pt x="5728" y="6146"/>
                  <a:pt x="5638" y="6159"/>
                  <a:pt x="5592" y="6159"/>
                </a:cubicBezTo>
                <a:cubicBezTo>
                  <a:pt x="5592" y="6134"/>
                  <a:pt x="5612" y="6165"/>
                  <a:pt x="5612" y="6140"/>
                </a:cubicBezTo>
                <a:cubicBezTo>
                  <a:pt x="5592" y="6134"/>
                  <a:pt x="5554" y="6147"/>
                  <a:pt x="5554" y="6179"/>
                </a:cubicBezTo>
                <a:cubicBezTo>
                  <a:pt x="5509" y="6179"/>
                  <a:pt x="5457" y="6173"/>
                  <a:pt x="5470" y="6204"/>
                </a:cubicBezTo>
                <a:cubicBezTo>
                  <a:pt x="5457" y="6204"/>
                  <a:pt x="5450" y="6210"/>
                  <a:pt x="5438" y="6210"/>
                </a:cubicBezTo>
                <a:cubicBezTo>
                  <a:pt x="5412" y="6268"/>
                  <a:pt x="5309" y="6312"/>
                  <a:pt x="5251" y="6300"/>
                </a:cubicBezTo>
                <a:cubicBezTo>
                  <a:pt x="5244" y="6312"/>
                  <a:pt x="5244" y="6338"/>
                  <a:pt x="5244" y="6357"/>
                </a:cubicBezTo>
                <a:cubicBezTo>
                  <a:pt x="5264" y="6345"/>
                  <a:pt x="5283" y="6338"/>
                  <a:pt x="5303" y="6332"/>
                </a:cubicBezTo>
                <a:cubicBezTo>
                  <a:pt x="5296" y="6358"/>
                  <a:pt x="5251" y="6371"/>
                  <a:pt x="5199" y="6377"/>
                </a:cubicBezTo>
                <a:cubicBezTo>
                  <a:pt x="5231" y="6345"/>
                  <a:pt x="5173" y="6377"/>
                  <a:pt x="5179" y="6338"/>
                </a:cubicBezTo>
                <a:cubicBezTo>
                  <a:pt x="5127" y="6345"/>
                  <a:pt x="5102" y="6377"/>
                  <a:pt x="5076" y="6409"/>
                </a:cubicBezTo>
                <a:cubicBezTo>
                  <a:pt x="5056" y="6402"/>
                  <a:pt x="5089" y="6390"/>
                  <a:pt x="5082" y="6377"/>
                </a:cubicBezTo>
                <a:cubicBezTo>
                  <a:pt x="5044" y="6383"/>
                  <a:pt x="5044" y="6422"/>
                  <a:pt x="5011" y="6441"/>
                </a:cubicBezTo>
                <a:cubicBezTo>
                  <a:pt x="4999" y="6416"/>
                  <a:pt x="4934" y="6448"/>
                  <a:pt x="4928" y="6409"/>
                </a:cubicBezTo>
                <a:cubicBezTo>
                  <a:pt x="4863" y="6428"/>
                  <a:pt x="4812" y="6467"/>
                  <a:pt x="4753" y="6486"/>
                </a:cubicBezTo>
                <a:cubicBezTo>
                  <a:pt x="4773" y="6518"/>
                  <a:pt x="4805" y="6466"/>
                  <a:pt x="4818" y="6505"/>
                </a:cubicBezTo>
                <a:cubicBezTo>
                  <a:pt x="4818" y="6485"/>
                  <a:pt x="4863" y="6473"/>
                  <a:pt x="4889" y="6460"/>
                </a:cubicBezTo>
                <a:cubicBezTo>
                  <a:pt x="4895" y="6479"/>
                  <a:pt x="4876" y="6485"/>
                  <a:pt x="4889" y="6485"/>
                </a:cubicBezTo>
                <a:cubicBezTo>
                  <a:pt x="4843" y="6504"/>
                  <a:pt x="4811" y="6537"/>
                  <a:pt x="4759" y="6543"/>
                </a:cubicBezTo>
                <a:cubicBezTo>
                  <a:pt x="4759" y="6543"/>
                  <a:pt x="4759" y="6543"/>
                  <a:pt x="4759" y="6568"/>
                </a:cubicBezTo>
                <a:cubicBezTo>
                  <a:pt x="4785" y="6568"/>
                  <a:pt x="4804" y="6562"/>
                  <a:pt x="4798" y="6537"/>
                </a:cubicBezTo>
                <a:cubicBezTo>
                  <a:pt x="4817" y="6543"/>
                  <a:pt x="4824" y="6549"/>
                  <a:pt x="4837" y="6549"/>
                </a:cubicBezTo>
                <a:cubicBezTo>
                  <a:pt x="4947" y="6499"/>
                  <a:pt x="5056" y="6447"/>
                  <a:pt x="5172" y="6396"/>
                </a:cubicBezTo>
                <a:cubicBezTo>
                  <a:pt x="5186" y="6402"/>
                  <a:pt x="5192" y="6409"/>
                  <a:pt x="5198" y="6409"/>
                </a:cubicBezTo>
                <a:cubicBezTo>
                  <a:pt x="5237" y="6389"/>
                  <a:pt x="5270" y="6370"/>
                  <a:pt x="5308" y="6357"/>
                </a:cubicBezTo>
                <a:cubicBezTo>
                  <a:pt x="5289" y="6415"/>
                  <a:pt x="5218" y="6428"/>
                  <a:pt x="5153" y="6440"/>
                </a:cubicBezTo>
                <a:cubicBezTo>
                  <a:pt x="5160" y="6472"/>
                  <a:pt x="5186" y="6484"/>
                  <a:pt x="5186" y="6529"/>
                </a:cubicBezTo>
                <a:cubicBezTo>
                  <a:pt x="5199" y="6510"/>
                  <a:pt x="5225" y="6504"/>
                  <a:pt x="5251" y="6498"/>
                </a:cubicBezTo>
                <a:cubicBezTo>
                  <a:pt x="5251" y="6510"/>
                  <a:pt x="5257" y="6510"/>
                  <a:pt x="5263" y="6517"/>
                </a:cubicBezTo>
                <a:cubicBezTo>
                  <a:pt x="5244" y="6543"/>
                  <a:pt x="5218" y="6562"/>
                  <a:pt x="5186" y="6574"/>
                </a:cubicBezTo>
                <a:cubicBezTo>
                  <a:pt x="5206" y="6581"/>
                  <a:pt x="5192" y="6600"/>
                  <a:pt x="5186" y="6619"/>
                </a:cubicBezTo>
                <a:cubicBezTo>
                  <a:pt x="5212" y="6638"/>
                  <a:pt x="5283" y="6574"/>
                  <a:pt x="5296" y="6632"/>
                </a:cubicBezTo>
                <a:cubicBezTo>
                  <a:pt x="5251" y="6651"/>
                  <a:pt x="5212" y="6600"/>
                  <a:pt x="5225" y="6664"/>
                </a:cubicBezTo>
                <a:cubicBezTo>
                  <a:pt x="5186" y="6689"/>
                  <a:pt x="5121" y="6683"/>
                  <a:pt x="5095" y="6740"/>
                </a:cubicBezTo>
                <a:cubicBezTo>
                  <a:pt x="5075" y="6747"/>
                  <a:pt x="5063" y="6753"/>
                  <a:pt x="5037" y="6747"/>
                </a:cubicBezTo>
                <a:cubicBezTo>
                  <a:pt x="5029" y="6721"/>
                  <a:pt x="5037" y="6690"/>
                  <a:pt x="5049" y="6651"/>
                </a:cubicBezTo>
                <a:cubicBezTo>
                  <a:pt x="4881" y="6670"/>
                  <a:pt x="4759" y="6779"/>
                  <a:pt x="4584" y="6804"/>
                </a:cubicBezTo>
                <a:cubicBezTo>
                  <a:pt x="4564" y="6836"/>
                  <a:pt x="4533" y="6849"/>
                  <a:pt x="4513" y="6874"/>
                </a:cubicBezTo>
                <a:cubicBezTo>
                  <a:pt x="4513" y="6887"/>
                  <a:pt x="4520" y="6893"/>
                  <a:pt x="4533" y="6893"/>
                </a:cubicBezTo>
                <a:lnTo>
                  <a:pt x="4539" y="6893"/>
                </a:lnTo>
                <a:cubicBezTo>
                  <a:pt x="4533" y="6893"/>
                  <a:pt x="4533" y="6900"/>
                  <a:pt x="4533" y="6906"/>
                </a:cubicBezTo>
                <a:cubicBezTo>
                  <a:pt x="4494" y="6893"/>
                  <a:pt x="4488" y="6945"/>
                  <a:pt x="4449" y="6945"/>
                </a:cubicBezTo>
                <a:cubicBezTo>
                  <a:pt x="4449" y="6965"/>
                  <a:pt x="4443" y="6977"/>
                  <a:pt x="4436" y="6990"/>
                </a:cubicBezTo>
                <a:cubicBezTo>
                  <a:pt x="4424" y="6990"/>
                  <a:pt x="4404" y="6977"/>
                  <a:pt x="4398" y="6990"/>
                </a:cubicBezTo>
                <a:cubicBezTo>
                  <a:pt x="4385" y="6990"/>
                  <a:pt x="4398" y="6971"/>
                  <a:pt x="4398" y="6965"/>
                </a:cubicBezTo>
                <a:cubicBezTo>
                  <a:pt x="4307" y="6920"/>
                  <a:pt x="4262" y="7028"/>
                  <a:pt x="4146" y="7010"/>
                </a:cubicBezTo>
                <a:cubicBezTo>
                  <a:pt x="4178" y="6990"/>
                  <a:pt x="4223" y="6983"/>
                  <a:pt x="4262" y="6965"/>
                </a:cubicBezTo>
                <a:cubicBezTo>
                  <a:pt x="4262" y="6958"/>
                  <a:pt x="4249" y="6958"/>
                  <a:pt x="4249" y="6952"/>
                </a:cubicBezTo>
                <a:cubicBezTo>
                  <a:pt x="4288" y="6965"/>
                  <a:pt x="4340" y="6946"/>
                  <a:pt x="4353" y="6901"/>
                </a:cubicBezTo>
                <a:cubicBezTo>
                  <a:pt x="4301" y="6901"/>
                  <a:pt x="4243" y="6933"/>
                  <a:pt x="4172" y="6946"/>
                </a:cubicBezTo>
                <a:cubicBezTo>
                  <a:pt x="4275" y="6888"/>
                  <a:pt x="4399" y="6856"/>
                  <a:pt x="4521" y="6811"/>
                </a:cubicBezTo>
                <a:cubicBezTo>
                  <a:pt x="4528" y="6811"/>
                  <a:pt x="4528" y="6818"/>
                  <a:pt x="4541" y="6818"/>
                </a:cubicBezTo>
                <a:cubicBezTo>
                  <a:pt x="4682" y="6728"/>
                  <a:pt x="4870" y="6677"/>
                  <a:pt x="5025" y="6600"/>
                </a:cubicBezTo>
                <a:cubicBezTo>
                  <a:pt x="5044" y="6524"/>
                  <a:pt x="5128" y="6550"/>
                  <a:pt x="5173" y="6505"/>
                </a:cubicBezTo>
                <a:cubicBezTo>
                  <a:pt x="5173" y="6492"/>
                  <a:pt x="5147" y="6499"/>
                  <a:pt x="5153" y="6473"/>
                </a:cubicBezTo>
                <a:cubicBezTo>
                  <a:pt x="5127" y="6492"/>
                  <a:pt x="5095" y="6473"/>
                  <a:pt x="5063" y="6480"/>
                </a:cubicBezTo>
                <a:cubicBezTo>
                  <a:pt x="4992" y="6544"/>
                  <a:pt x="4882" y="6563"/>
                  <a:pt x="4798" y="6608"/>
                </a:cubicBezTo>
                <a:cubicBezTo>
                  <a:pt x="4785" y="6601"/>
                  <a:pt x="4798" y="6601"/>
                  <a:pt x="4798" y="6589"/>
                </a:cubicBezTo>
                <a:cubicBezTo>
                  <a:pt x="4779" y="6589"/>
                  <a:pt x="4766" y="6601"/>
                  <a:pt x="4753" y="6589"/>
                </a:cubicBezTo>
                <a:cubicBezTo>
                  <a:pt x="4740" y="6575"/>
                  <a:pt x="4759" y="6569"/>
                  <a:pt x="4753" y="6544"/>
                </a:cubicBezTo>
                <a:cubicBezTo>
                  <a:pt x="4714" y="6570"/>
                  <a:pt x="4669" y="6601"/>
                  <a:pt x="4617" y="6589"/>
                </a:cubicBezTo>
                <a:cubicBezTo>
                  <a:pt x="4604" y="6596"/>
                  <a:pt x="4604" y="6615"/>
                  <a:pt x="4591" y="6627"/>
                </a:cubicBezTo>
                <a:cubicBezTo>
                  <a:pt x="4494" y="6653"/>
                  <a:pt x="4417" y="6685"/>
                  <a:pt x="4346" y="6730"/>
                </a:cubicBezTo>
                <a:cubicBezTo>
                  <a:pt x="4410" y="6775"/>
                  <a:pt x="4481" y="6711"/>
                  <a:pt x="4533" y="6724"/>
                </a:cubicBezTo>
                <a:cubicBezTo>
                  <a:pt x="4520" y="6749"/>
                  <a:pt x="4488" y="6755"/>
                  <a:pt x="4449" y="6755"/>
                </a:cubicBezTo>
                <a:cubicBezTo>
                  <a:pt x="4378" y="6793"/>
                  <a:pt x="4301" y="6832"/>
                  <a:pt x="4203" y="6851"/>
                </a:cubicBezTo>
                <a:cubicBezTo>
                  <a:pt x="4203" y="6838"/>
                  <a:pt x="4216" y="6838"/>
                  <a:pt x="4210" y="6819"/>
                </a:cubicBezTo>
                <a:cubicBezTo>
                  <a:pt x="4126" y="6819"/>
                  <a:pt x="4132" y="6908"/>
                  <a:pt x="4055" y="6908"/>
                </a:cubicBezTo>
                <a:cubicBezTo>
                  <a:pt x="4016" y="6877"/>
                  <a:pt x="3932" y="6852"/>
                  <a:pt x="3887" y="6877"/>
                </a:cubicBezTo>
                <a:cubicBezTo>
                  <a:pt x="3751" y="6877"/>
                  <a:pt x="3686" y="6934"/>
                  <a:pt x="3570" y="6972"/>
                </a:cubicBezTo>
                <a:cubicBezTo>
                  <a:pt x="3570" y="7010"/>
                  <a:pt x="3518" y="7043"/>
                  <a:pt x="3473" y="7049"/>
                </a:cubicBezTo>
                <a:cubicBezTo>
                  <a:pt x="3473" y="7030"/>
                  <a:pt x="3499" y="7036"/>
                  <a:pt x="3499" y="7024"/>
                </a:cubicBezTo>
                <a:cubicBezTo>
                  <a:pt x="3499" y="6992"/>
                  <a:pt x="3447" y="7011"/>
                  <a:pt x="3434" y="6992"/>
                </a:cubicBezTo>
                <a:cubicBezTo>
                  <a:pt x="3441" y="6967"/>
                  <a:pt x="3479" y="7006"/>
                  <a:pt x="3486" y="6967"/>
                </a:cubicBezTo>
                <a:cubicBezTo>
                  <a:pt x="3427" y="6941"/>
                  <a:pt x="3350" y="6992"/>
                  <a:pt x="3285" y="6992"/>
                </a:cubicBezTo>
                <a:cubicBezTo>
                  <a:pt x="3317" y="6941"/>
                  <a:pt x="3420" y="6953"/>
                  <a:pt x="3479" y="6928"/>
                </a:cubicBezTo>
                <a:cubicBezTo>
                  <a:pt x="3479" y="6916"/>
                  <a:pt x="3452" y="6928"/>
                  <a:pt x="3446" y="6922"/>
                </a:cubicBezTo>
                <a:cubicBezTo>
                  <a:pt x="3465" y="6909"/>
                  <a:pt x="3446" y="6890"/>
                  <a:pt x="3420" y="6890"/>
                </a:cubicBezTo>
                <a:cubicBezTo>
                  <a:pt x="3427" y="6871"/>
                  <a:pt x="3434" y="6858"/>
                  <a:pt x="3440" y="6845"/>
                </a:cubicBezTo>
                <a:cubicBezTo>
                  <a:pt x="3446" y="6871"/>
                  <a:pt x="3498" y="6852"/>
                  <a:pt x="3479" y="6871"/>
                </a:cubicBezTo>
                <a:cubicBezTo>
                  <a:pt x="3498" y="6871"/>
                  <a:pt x="3486" y="6852"/>
                  <a:pt x="3498" y="6845"/>
                </a:cubicBezTo>
                <a:cubicBezTo>
                  <a:pt x="3518" y="6852"/>
                  <a:pt x="3505" y="6858"/>
                  <a:pt x="3498" y="6871"/>
                </a:cubicBezTo>
                <a:cubicBezTo>
                  <a:pt x="3498" y="6896"/>
                  <a:pt x="3531" y="6858"/>
                  <a:pt x="3524" y="6889"/>
                </a:cubicBezTo>
                <a:cubicBezTo>
                  <a:pt x="3544" y="6889"/>
                  <a:pt x="3544" y="6863"/>
                  <a:pt x="3544" y="6838"/>
                </a:cubicBezTo>
                <a:cubicBezTo>
                  <a:pt x="3564" y="6832"/>
                  <a:pt x="3564" y="6844"/>
                  <a:pt x="3576" y="6844"/>
                </a:cubicBezTo>
                <a:cubicBezTo>
                  <a:pt x="3576" y="6819"/>
                  <a:pt x="3551" y="6819"/>
                  <a:pt x="3531" y="6813"/>
                </a:cubicBezTo>
                <a:cubicBezTo>
                  <a:pt x="3519" y="6813"/>
                  <a:pt x="3538" y="6844"/>
                  <a:pt x="3525" y="6838"/>
                </a:cubicBezTo>
                <a:cubicBezTo>
                  <a:pt x="3493" y="6838"/>
                  <a:pt x="3525" y="6826"/>
                  <a:pt x="3525" y="6807"/>
                </a:cubicBezTo>
                <a:cubicBezTo>
                  <a:pt x="3493" y="6807"/>
                  <a:pt x="3505" y="6820"/>
                  <a:pt x="3499" y="6845"/>
                </a:cubicBezTo>
                <a:cubicBezTo>
                  <a:pt x="3474" y="6845"/>
                  <a:pt x="3474" y="6814"/>
                  <a:pt x="3448" y="6814"/>
                </a:cubicBezTo>
                <a:cubicBezTo>
                  <a:pt x="3448" y="6776"/>
                  <a:pt x="3441" y="6763"/>
                  <a:pt x="3448" y="6724"/>
                </a:cubicBezTo>
                <a:cubicBezTo>
                  <a:pt x="3473" y="6743"/>
                  <a:pt x="3479" y="6718"/>
                  <a:pt x="3499" y="6724"/>
                </a:cubicBezTo>
                <a:cubicBezTo>
                  <a:pt x="3493" y="6673"/>
                  <a:pt x="3428" y="6654"/>
                  <a:pt x="3428" y="6616"/>
                </a:cubicBezTo>
                <a:cubicBezTo>
                  <a:pt x="3409" y="6622"/>
                  <a:pt x="3363" y="6661"/>
                  <a:pt x="3389" y="6673"/>
                </a:cubicBezTo>
                <a:cubicBezTo>
                  <a:pt x="3377" y="6666"/>
                  <a:pt x="3312" y="6660"/>
                  <a:pt x="3312" y="6705"/>
                </a:cubicBezTo>
                <a:cubicBezTo>
                  <a:pt x="3287" y="6711"/>
                  <a:pt x="3280" y="6692"/>
                  <a:pt x="3261" y="6692"/>
                </a:cubicBezTo>
                <a:cubicBezTo>
                  <a:pt x="3228" y="6717"/>
                  <a:pt x="3190" y="6794"/>
                  <a:pt x="3144" y="6769"/>
                </a:cubicBezTo>
                <a:cubicBezTo>
                  <a:pt x="3048" y="6833"/>
                  <a:pt x="2919" y="6871"/>
                  <a:pt x="2848" y="6961"/>
                </a:cubicBezTo>
                <a:cubicBezTo>
                  <a:pt x="2815" y="6980"/>
                  <a:pt x="2803" y="7012"/>
                  <a:pt x="2770" y="7025"/>
                </a:cubicBezTo>
                <a:cubicBezTo>
                  <a:pt x="2744" y="7018"/>
                  <a:pt x="2719" y="7012"/>
                  <a:pt x="2693" y="7006"/>
                </a:cubicBezTo>
                <a:cubicBezTo>
                  <a:pt x="2705" y="6987"/>
                  <a:pt x="2686" y="6961"/>
                  <a:pt x="2699" y="6935"/>
                </a:cubicBezTo>
                <a:cubicBezTo>
                  <a:pt x="2660" y="6916"/>
                  <a:pt x="2634" y="6884"/>
                  <a:pt x="2602" y="6859"/>
                </a:cubicBezTo>
                <a:cubicBezTo>
                  <a:pt x="2596" y="6782"/>
                  <a:pt x="2506" y="6795"/>
                  <a:pt x="2447" y="6776"/>
                </a:cubicBezTo>
                <a:cubicBezTo>
                  <a:pt x="2480" y="6687"/>
                  <a:pt x="2493" y="6610"/>
                  <a:pt x="2577" y="6559"/>
                </a:cubicBezTo>
                <a:cubicBezTo>
                  <a:pt x="2564" y="6539"/>
                  <a:pt x="2551" y="6507"/>
                  <a:pt x="2525" y="6520"/>
                </a:cubicBezTo>
                <a:cubicBezTo>
                  <a:pt x="2512" y="6500"/>
                  <a:pt x="2518" y="6494"/>
                  <a:pt x="2506" y="6475"/>
                </a:cubicBezTo>
                <a:cubicBezTo>
                  <a:pt x="2480" y="6475"/>
                  <a:pt x="2473" y="6488"/>
                  <a:pt x="2447" y="6488"/>
                </a:cubicBezTo>
                <a:cubicBezTo>
                  <a:pt x="2447" y="6475"/>
                  <a:pt x="2467" y="6481"/>
                  <a:pt x="2467" y="6469"/>
                </a:cubicBezTo>
                <a:cubicBezTo>
                  <a:pt x="2461" y="6450"/>
                  <a:pt x="2454" y="6469"/>
                  <a:pt x="2435" y="6462"/>
                </a:cubicBezTo>
                <a:cubicBezTo>
                  <a:pt x="2427" y="6450"/>
                  <a:pt x="2447" y="6456"/>
                  <a:pt x="2447" y="6443"/>
                </a:cubicBezTo>
                <a:cubicBezTo>
                  <a:pt x="2427" y="6418"/>
                  <a:pt x="2389" y="6399"/>
                  <a:pt x="2356" y="6418"/>
                </a:cubicBezTo>
                <a:cubicBezTo>
                  <a:pt x="2350" y="6392"/>
                  <a:pt x="2304" y="6386"/>
                  <a:pt x="2259" y="6379"/>
                </a:cubicBezTo>
                <a:cubicBezTo>
                  <a:pt x="2273" y="6366"/>
                  <a:pt x="2259" y="6341"/>
                  <a:pt x="2247" y="6341"/>
                </a:cubicBezTo>
                <a:cubicBezTo>
                  <a:pt x="2247" y="6321"/>
                  <a:pt x="2266" y="6321"/>
                  <a:pt x="2259" y="6296"/>
                </a:cubicBezTo>
                <a:cubicBezTo>
                  <a:pt x="2233" y="6282"/>
                  <a:pt x="2214" y="6257"/>
                  <a:pt x="2188" y="6251"/>
                </a:cubicBezTo>
                <a:cubicBezTo>
                  <a:pt x="2208" y="6161"/>
                  <a:pt x="2124" y="6174"/>
                  <a:pt x="2104" y="6219"/>
                </a:cubicBezTo>
                <a:cubicBezTo>
                  <a:pt x="2112" y="6233"/>
                  <a:pt x="2112" y="6251"/>
                  <a:pt x="2124" y="6258"/>
                </a:cubicBezTo>
                <a:cubicBezTo>
                  <a:pt x="2118" y="6277"/>
                  <a:pt x="2112" y="6290"/>
                  <a:pt x="2118" y="6315"/>
                </a:cubicBezTo>
                <a:cubicBezTo>
                  <a:pt x="2092" y="6367"/>
                  <a:pt x="2034" y="6386"/>
                  <a:pt x="2014" y="6443"/>
                </a:cubicBezTo>
                <a:cubicBezTo>
                  <a:pt x="1969" y="6443"/>
                  <a:pt x="1917" y="6443"/>
                  <a:pt x="1879" y="6443"/>
                </a:cubicBezTo>
                <a:cubicBezTo>
                  <a:pt x="1846" y="6476"/>
                  <a:pt x="1800" y="6495"/>
                  <a:pt x="1788" y="6546"/>
                </a:cubicBezTo>
                <a:cubicBezTo>
                  <a:pt x="1788" y="6565"/>
                  <a:pt x="1794" y="6565"/>
                  <a:pt x="1814" y="6565"/>
                </a:cubicBezTo>
                <a:cubicBezTo>
                  <a:pt x="1768" y="6635"/>
                  <a:pt x="1672" y="6610"/>
                  <a:pt x="1607" y="6629"/>
                </a:cubicBezTo>
                <a:cubicBezTo>
                  <a:pt x="1601" y="6610"/>
                  <a:pt x="1627" y="6616"/>
                  <a:pt x="1627" y="6597"/>
                </a:cubicBezTo>
                <a:cubicBezTo>
                  <a:pt x="1594" y="6604"/>
                  <a:pt x="1575" y="6610"/>
                  <a:pt x="1556" y="6623"/>
                </a:cubicBezTo>
                <a:cubicBezTo>
                  <a:pt x="1537" y="6609"/>
                  <a:pt x="1556" y="6578"/>
                  <a:pt x="1517" y="6578"/>
                </a:cubicBezTo>
                <a:cubicBezTo>
                  <a:pt x="1569" y="6514"/>
                  <a:pt x="1659" y="6495"/>
                  <a:pt x="1718" y="6443"/>
                </a:cubicBezTo>
                <a:cubicBezTo>
                  <a:pt x="1744" y="6476"/>
                  <a:pt x="1802" y="6456"/>
                  <a:pt x="1815" y="6431"/>
                </a:cubicBezTo>
                <a:cubicBezTo>
                  <a:pt x="1815" y="6412"/>
                  <a:pt x="1796" y="6418"/>
                  <a:pt x="1776" y="6418"/>
                </a:cubicBezTo>
                <a:cubicBezTo>
                  <a:pt x="1782" y="6392"/>
                  <a:pt x="1808" y="6386"/>
                  <a:pt x="1808" y="6360"/>
                </a:cubicBezTo>
                <a:cubicBezTo>
                  <a:pt x="1802" y="6335"/>
                  <a:pt x="1789" y="6354"/>
                  <a:pt x="1770" y="6354"/>
                </a:cubicBezTo>
                <a:cubicBezTo>
                  <a:pt x="1815" y="6290"/>
                  <a:pt x="1924" y="6297"/>
                  <a:pt x="1944" y="6207"/>
                </a:cubicBezTo>
                <a:cubicBezTo>
                  <a:pt x="1924" y="6188"/>
                  <a:pt x="1931" y="6175"/>
                  <a:pt x="1918" y="6143"/>
                </a:cubicBezTo>
                <a:cubicBezTo>
                  <a:pt x="1802" y="6136"/>
                  <a:pt x="1757" y="6239"/>
                  <a:pt x="1666" y="6239"/>
                </a:cubicBezTo>
                <a:cubicBezTo>
                  <a:pt x="1666" y="6214"/>
                  <a:pt x="1725" y="6239"/>
                  <a:pt x="1705" y="6207"/>
                </a:cubicBezTo>
                <a:cubicBezTo>
                  <a:pt x="1769" y="6201"/>
                  <a:pt x="1782" y="6143"/>
                  <a:pt x="1827" y="6124"/>
                </a:cubicBezTo>
                <a:cubicBezTo>
                  <a:pt x="1821" y="6112"/>
                  <a:pt x="1834" y="6086"/>
                  <a:pt x="1815" y="6093"/>
                </a:cubicBezTo>
                <a:cubicBezTo>
                  <a:pt x="1834" y="6068"/>
                  <a:pt x="1860" y="6048"/>
                  <a:pt x="1879" y="6023"/>
                </a:cubicBezTo>
                <a:cubicBezTo>
                  <a:pt x="1853" y="6010"/>
                  <a:pt x="1893" y="5990"/>
                  <a:pt x="1873" y="5971"/>
                </a:cubicBezTo>
                <a:cubicBezTo>
                  <a:pt x="1834" y="5996"/>
                  <a:pt x="1796" y="6016"/>
                  <a:pt x="1763" y="6041"/>
                </a:cubicBezTo>
                <a:cubicBezTo>
                  <a:pt x="1763" y="6060"/>
                  <a:pt x="1789" y="6048"/>
                  <a:pt x="1789" y="6060"/>
                </a:cubicBezTo>
                <a:cubicBezTo>
                  <a:pt x="1802" y="6073"/>
                  <a:pt x="1789" y="6086"/>
                  <a:pt x="1770" y="6086"/>
                </a:cubicBezTo>
                <a:cubicBezTo>
                  <a:pt x="1770" y="6098"/>
                  <a:pt x="1796" y="6086"/>
                  <a:pt x="1802" y="6092"/>
                </a:cubicBezTo>
                <a:cubicBezTo>
                  <a:pt x="1770" y="6117"/>
                  <a:pt x="1725" y="6137"/>
                  <a:pt x="1699" y="6169"/>
                </a:cubicBezTo>
                <a:cubicBezTo>
                  <a:pt x="1680" y="6136"/>
                  <a:pt x="1744" y="6130"/>
                  <a:pt x="1763" y="6111"/>
                </a:cubicBezTo>
                <a:cubicBezTo>
                  <a:pt x="1757" y="6047"/>
                  <a:pt x="1699" y="6066"/>
                  <a:pt x="1647" y="6072"/>
                </a:cubicBezTo>
                <a:cubicBezTo>
                  <a:pt x="1666" y="6060"/>
                  <a:pt x="1673" y="6021"/>
                  <a:pt x="1660" y="6015"/>
                </a:cubicBezTo>
                <a:cubicBezTo>
                  <a:pt x="1685" y="6008"/>
                  <a:pt x="1691" y="5963"/>
                  <a:pt x="1711" y="5976"/>
                </a:cubicBezTo>
                <a:cubicBezTo>
                  <a:pt x="1718" y="5956"/>
                  <a:pt x="1704" y="5950"/>
                  <a:pt x="1724" y="5937"/>
                </a:cubicBezTo>
                <a:cubicBezTo>
                  <a:pt x="1691" y="5925"/>
                  <a:pt x="1672" y="6001"/>
                  <a:pt x="1627" y="5989"/>
                </a:cubicBezTo>
                <a:cubicBezTo>
                  <a:pt x="1613" y="5995"/>
                  <a:pt x="1607" y="6001"/>
                  <a:pt x="1607" y="6008"/>
                </a:cubicBezTo>
                <a:cubicBezTo>
                  <a:pt x="1620" y="6020"/>
                  <a:pt x="1613" y="5989"/>
                  <a:pt x="1639" y="6001"/>
                </a:cubicBezTo>
                <a:cubicBezTo>
                  <a:pt x="1639" y="6015"/>
                  <a:pt x="1607" y="6027"/>
                  <a:pt x="1633" y="6040"/>
                </a:cubicBezTo>
                <a:cubicBezTo>
                  <a:pt x="1627" y="6053"/>
                  <a:pt x="1568" y="6027"/>
                  <a:pt x="1594" y="6059"/>
                </a:cubicBezTo>
                <a:cubicBezTo>
                  <a:pt x="1575" y="6065"/>
                  <a:pt x="1556" y="6065"/>
                  <a:pt x="1543" y="6071"/>
                </a:cubicBezTo>
                <a:cubicBezTo>
                  <a:pt x="1523" y="6053"/>
                  <a:pt x="1562" y="6065"/>
                  <a:pt x="1556" y="6040"/>
                </a:cubicBezTo>
                <a:cubicBezTo>
                  <a:pt x="1543" y="6027"/>
                  <a:pt x="1530" y="6053"/>
                  <a:pt x="1517" y="6059"/>
                </a:cubicBezTo>
                <a:cubicBezTo>
                  <a:pt x="1511" y="6090"/>
                  <a:pt x="1530" y="6078"/>
                  <a:pt x="1537" y="6084"/>
                </a:cubicBezTo>
                <a:cubicBezTo>
                  <a:pt x="1543" y="6109"/>
                  <a:pt x="1517" y="6078"/>
                  <a:pt x="1517" y="6097"/>
                </a:cubicBezTo>
                <a:cubicBezTo>
                  <a:pt x="1510" y="6084"/>
                  <a:pt x="1517" y="6078"/>
                  <a:pt x="1497" y="6065"/>
                </a:cubicBezTo>
                <a:cubicBezTo>
                  <a:pt x="1485" y="6091"/>
                  <a:pt x="1432" y="6078"/>
                  <a:pt x="1426" y="6116"/>
                </a:cubicBezTo>
                <a:cubicBezTo>
                  <a:pt x="1374" y="6097"/>
                  <a:pt x="1374" y="6142"/>
                  <a:pt x="1329" y="6135"/>
                </a:cubicBezTo>
                <a:cubicBezTo>
                  <a:pt x="1309" y="6135"/>
                  <a:pt x="1335" y="6129"/>
                  <a:pt x="1342" y="6129"/>
                </a:cubicBezTo>
                <a:cubicBezTo>
                  <a:pt x="1368" y="6104"/>
                  <a:pt x="1387" y="6071"/>
                  <a:pt x="1432" y="6065"/>
                </a:cubicBezTo>
                <a:cubicBezTo>
                  <a:pt x="1471" y="6020"/>
                  <a:pt x="1516" y="5982"/>
                  <a:pt x="1555" y="5937"/>
                </a:cubicBezTo>
                <a:cubicBezTo>
                  <a:pt x="1575" y="5937"/>
                  <a:pt x="1600" y="5937"/>
                  <a:pt x="1620" y="5944"/>
                </a:cubicBezTo>
                <a:lnTo>
                  <a:pt x="1626" y="5937"/>
                </a:lnTo>
                <a:cubicBezTo>
                  <a:pt x="1632" y="5918"/>
                  <a:pt x="1620" y="5911"/>
                  <a:pt x="1626" y="5892"/>
                </a:cubicBezTo>
                <a:cubicBezTo>
                  <a:pt x="1549" y="5899"/>
                  <a:pt x="1510" y="5911"/>
                  <a:pt x="1465" y="5956"/>
                </a:cubicBezTo>
                <a:cubicBezTo>
                  <a:pt x="1452" y="5950"/>
                  <a:pt x="1459" y="5924"/>
                  <a:pt x="1459" y="5911"/>
                </a:cubicBezTo>
                <a:cubicBezTo>
                  <a:pt x="1477" y="5905"/>
                  <a:pt x="1497" y="5899"/>
                  <a:pt x="1504" y="5880"/>
                </a:cubicBezTo>
                <a:cubicBezTo>
                  <a:pt x="1516" y="5886"/>
                  <a:pt x="1536" y="5886"/>
                  <a:pt x="1542" y="5899"/>
                </a:cubicBezTo>
                <a:cubicBezTo>
                  <a:pt x="1568" y="5880"/>
                  <a:pt x="1562" y="5854"/>
                  <a:pt x="1601" y="5841"/>
                </a:cubicBezTo>
                <a:cubicBezTo>
                  <a:pt x="1587" y="5835"/>
                  <a:pt x="1555" y="5854"/>
                  <a:pt x="1542" y="5835"/>
                </a:cubicBezTo>
                <a:cubicBezTo>
                  <a:pt x="1542" y="5822"/>
                  <a:pt x="1568" y="5822"/>
                  <a:pt x="1568" y="5803"/>
                </a:cubicBezTo>
                <a:cubicBezTo>
                  <a:pt x="1549" y="5803"/>
                  <a:pt x="1542" y="5809"/>
                  <a:pt x="1530" y="5816"/>
                </a:cubicBezTo>
                <a:cubicBezTo>
                  <a:pt x="1517" y="5816"/>
                  <a:pt x="1504" y="5816"/>
                  <a:pt x="1497" y="5803"/>
                </a:cubicBezTo>
                <a:cubicBezTo>
                  <a:pt x="1439" y="5841"/>
                  <a:pt x="1355" y="5861"/>
                  <a:pt x="1290" y="5892"/>
                </a:cubicBezTo>
                <a:cubicBezTo>
                  <a:pt x="1239" y="5924"/>
                  <a:pt x="1200" y="5988"/>
                  <a:pt x="1129" y="5981"/>
                </a:cubicBezTo>
                <a:cubicBezTo>
                  <a:pt x="1116" y="5994"/>
                  <a:pt x="1103" y="6013"/>
                  <a:pt x="1071" y="6007"/>
                </a:cubicBezTo>
                <a:cubicBezTo>
                  <a:pt x="1142" y="5930"/>
                  <a:pt x="1271" y="5917"/>
                  <a:pt x="1316" y="5821"/>
                </a:cubicBezTo>
                <a:cubicBezTo>
                  <a:pt x="1316" y="5809"/>
                  <a:pt x="1310" y="5802"/>
                  <a:pt x="1290" y="5802"/>
                </a:cubicBezTo>
                <a:cubicBezTo>
                  <a:pt x="1303" y="5796"/>
                  <a:pt x="1323" y="5796"/>
                  <a:pt x="1323" y="5777"/>
                </a:cubicBezTo>
                <a:cubicBezTo>
                  <a:pt x="1303" y="5777"/>
                  <a:pt x="1297" y="5783"/>
                  <a:pt x="1290" y="5796"/>
                </a:cubicBezTo>
                <a:cubicBezTo>
                  <a:pt x="1219" y="5802"/>
                  <a:pt x="1136" y="5841"/>
                  <a:pt x="1064" y="5866"/>
                </a:cubicBezTo>
                <a:cubicBezTo>
                  <a:pt x="1077" y="5821"/>
                  <a:pt x="1187" y="5827"/>
                  <a:pt x="1181" y="5751"/>
                </a:cubicBezTo>
                <a:cubicBezTo>
                  <a:pt x="1174" y="5738"/>
                  <a:pt x="1155" y="5757"/>
                  <a:pt x="1142" y="5757"/>
                </a:cubicBezTo>
                <a:cubicBezTo>
                  <a:pt x="1168" y="5726"/>
                  <a:pt x="1187" y="5693"/>
                  <a:pt x="1213" y="5662"/>
                </a:cubicBezTo>
                <a:cubicBezTo>
                  <a:pt x="1232" y="5675"/>
                  <a:pt x="1252" y="5655"/>
                  <a:pt x="1252" y="5630"/>
                </a:cubicBezTo>
                <a:cubicBezTo>
                  <a:pt x="1245" y="5617"/>
                  <a:pt x="1226" y="5643"/>
                  <a:pt x="1213" y="5624"/>
                </a:cubicBezTo>
                <a:cubicBezTo>
                  <a:pt x="1194" y="5630"/>
                  <a:pt x="1213" y="5649"/>
                  <a:pt x="1200" y="5655"/>
                </a:cubicBezTo>
                <a:cubicBezTo>
                  <a:pt x="1162" y="5668"/>
                  <a:pt x="1129" y="5687"/>
                  <a:pt x="1117" y="5726"/>
                </a:cubicBezTo>
                <a:cubicBezTo>
                  <a:pt x="1104" y="5732"/>
                  <a:pt x="1104" y="5726"/>
                  <a:pt x="1104" y="5713"/>
                </a:cubicBezTo>
                <a:cubicBezTo>
                  <a:pt x="1020" y="5771"/>
                  <a:pt x="904" y="5828"/>
                  <a:pt x="801" y="5880"/>
                </a:cubicBezTo>
                <a:cubicBezTo>
                  <a:pt x="801" y="5892"/>
                  <a:pt x="807" y="5899"/>
                  <a:pt x="813" y="5899"/>
                </a:cubicBezTo>
                <a:cubicBezTo>
                  <a:pt x="762" y="5911"/>
                  <a:pt x="742" y="5931"/>
                  <a:pt x="704" y="5956"/>
                </a:cubicBezTo>
                <a:cubicBezTo>
                  <a:pt x="697" y="5936"/>
                  <a:pt x="762" y="5905"/>
                  <a:pt x="775" y="5905"/>
                </a:cubicBezTo>
                <a:cubicBezTo>
                  <a:pt x="806" y="5854"/>
                  <a:pt x="916" y="5841"/>
                  <a:pt x="936" y="5764"/>
                </a:cubicBezTo>
                <a:cubicBezTo>
                  <a:pt x="955" y="5758"/>
                  <a:pt x="967" y="5758"/>
                  <a:pt x="987" y="5758"/>
                </a:cubicBezTo>
                <a:cubicBezTo>
                  <a:pt x="1012" y="5745"/>
                  <a:pt x="993" y="5726"/>
                  <a:pt x="1000" y="5707"/>
                </a:cubicBezTo>
                <a:cubicBezTo>
                  <a:pt x="1051" y="5694"/>
                  <a:pt x="1071" y="5649"/>
                  <a:pt x="1116" y="5630"/>
                </a:cubicBezTo>
                <a:cubicBezTo>
                  <a:pt x="1122" y="5643"/>
                  <a:pt x="1083" y="5656"/>
                  <a:pt x="1090" y="5681"/>
                </a:cubicBezTo>
                <a:cubicBezTo>
                  <a:pt x="1090" y="5688"/>
                  <a:pt x="1096" y="5688"/>
                  <a:pt x="1096" y="5694"/>
                </a:cubicBezTo>
                <a:cubicBezTo>
                  <a:pt x="1200" y="5636"/>
                  <a:pt x="1277" y="5553"/>
                  <a:pt x="1361" y="5483"/>
                </a:cubicBezTo>
                <a:cubicBezTo>
                  <a:pt x="1368" y="5464"/>
                  <a:pt x="1348" y="5471"/>
                  <a:pt x="1348" y="5452"/>
                </a:cubicBezTo>
                <a:cubicBezTo>
                  <a:pt x="1380" y="5452"/>
                  <a:pt x="1400" y="5407"/>
                  <a:pt x="1413" y="5381"/>
                </a:cubicBezTo>
                <a:cubicBezTo>
                  <a:pt x="1406" y="5375"/>
                  <a:pt x="1393" y="5375"/>
                  <a:pt x="1387" y="5369"/>
                </a:cubicBezTo>
                <a:cubicBezTo>
                  <a:pt x="1387" y="5356"/>
                  <a:pt x="1400" y="5356"/>
                  <a:pt x="1406" y="5343"/>
                </a:cubicBezTo>
                <a:cubicBezTo>
                  <a:pt x="1354" y="5337"/>
                  <a:pt x="1342" y="5331"/>
                  <a:pt x="1303" y="5350"/>
                </a:cubicBezTo>
                <a:cubicBezTo>
                  <a:pt x="1335" y="5331"/>
                  <a:pt x="1342" y="5286"/>
                  <a:pt x="1387" y="5286"/>
                </a:cubicBezTo>
                <a:cubicBezTo>
                  <a:pt x="1387" y="5286"/>
                  <a:pt x="1387" y="5286"/>
                  <a:pt x="1387" y="5254"/>
                </a:cubicBezTo>
                <a:cubicBezTo>
                  <a:pt x="1387" y="5248"/>
                  <a:pt x="1374" y="5248"/>
                  <a:pt x="1374" y="5242"/>
                </a:cubicBezTo>
                <a:cubicBezTo>
                  <a:pt x="1354" y="5254"/>
                  <a:pt x="1322" y="5254"/>
                  <a:pt x="1309" y="5273"/>
                </a:cubicBezTo>
                <a:cubicBezTo>
                  <a:pt x="1303" y="5267"/>
                  <a:pt x="1303" y="5254"/>
                  <a:pt x="1303" y="5248"/>
                </a:cubicBezTo>
                <a:cubicBezTo>
                  <a:pt x="1284" y="5248"/>
                  <a:pt x="1284" y="5254"/>
                  <a:pt x="1264" y="5248"/>
                </a:cubicBezTo>
                <a:cubicBezTo>
                  <a:pt x="1245" y="5254"/>
                  <a:pt x="1258" y="5287"/>
                  <a:pt x="1264" y="5299"/>
                </a:cubicBezTo>
                <a:cubicBezTo>
                  <a:pt x="1232" y="5319"/>
                  <a:pt x="1218" y="5351"/>
                  <a:pt x="1173" y="5351"/>
                </a:cubicBezTo>
                <a:cubicBezTo>
                  <a:pt x="1147" y="5376"/>
                  <a:pt x="1109" y="5407"/>
                  <a:pt x="1070" y="5382"/>
                </a:cubicBezTo>
                <a:cubicBezTo>
                  <a:pt x="1076" y="5337"/>
                  <a:pt x="1128" y="5344"/>
                  <a:pt x="1147" y="5306"/>
                </a:cubicBezTo>
                <a:cubicBezTo>
                  <a:pt x="1128" y="5306"/>
                  <a:pt x="1115" y="5318"/>
                  <a:pt x="1109" y="5325"/>
                </a:cubicBezTo>
                <a:cubicBezTo>
                  <a:pt x="1090" y="5317"/>
                  <a:pt x="1122" y="5298"/>
                  <a:pt x="1102" y="5286"/>
                </a:cubicBezTo>
                <a:cubicBezTo>
                  <a:pt x="1083" y="5286"/>
                  <a:pt x="1083" y="5298"/>
                  <a:pt x="1064" y="5292"/>
                </a:cubicBezTo>
                <a:cubicBezTo>
                  <a:pt x="1070" y="5285"/>
                  <a:pt x="1076" y="5266"/>
                  <a:pt x="1076" y="5253"/>
                </a:cubicBezTo>
                <a:cubicBezTo>
                  <a:pt x="1070" y="5247"/>
                  <a:pt x="1057" y="5241"/>
                  <a:pt x="1044" y="5241"/>
                </a:cubicBezTo>
                <a:cubicBezTo>
                  <a:pt x="1044" y="5227"/>
                  <a:pt x="1050" y="5221"/>
                  <a:pt x="1050" y="5202"/>
                </a:cubicBezTo>
                <a:cubicBezTo>
                  <a:pt x="1044" y="5189"/>
                  <a:pt x="1031" y="5208"/>
                  <a:pt x="1018" y="5202"/>
                </a:cubicBezTo>
                <a:cubicBezTo>
                  <a:pt x="1063" y="5151"/>
                  <a:pt x="1154" y="5138"/>
                  <a:pt x="1192" y="5068"/>
                </a:cubicBezTo>
                <a:cubicBezTo>
                  <a:pt x="1211" y="5068"/>
                  <a:pt x="1218" y="5049"/>
                  <a:pt x="1244" y="5055"/>
                </a:cubicBezTo>
                <a:cubicBezTo>
                  <a:pt x="1289" y="5023"/>
                  <a:pt x="1315" y="4972"/>
                  <a:pt x="1360" y="4946"/>
                </a:cubicBezTo>
                <a:cubicBezTo>
                  <a:pt x="1327" y="4920"/>
                  <a:pt x="1289" y="4940"/>
                  <a:pt x="1256" y="4959"/>
                </a:cubicBezTo>
                <a:cubicBezTo>
                  <a:pt x="1263" y="4946"/>
                  <a:pt x="1276" y="4940"/>
                  <a:pt x="1276" y="4927"/>
                </a:cubicBezTo>
                <a:cubicBezTo>
                  <a:pt x="1263" y="4915"/>
                  <a:pt x="1257" y="4908"/>
                  <a:pt x="1237" y="4902"/>
                </a:cubicBezTo>
                <a:cubicBezTo>
                  <a:pt x="1231" y="4934"/>
                  <a:pt x="1199" y="4934"/>
                  <a:pt x="1160" y="4934"/>
                </a:cubicBezTo>
                <a:cubicBezTo>
                  <a:pt x="1166" y="4915"/>
                  <a:pt x="1199" y="4915"/>
                  <a:pt x="1205" y="4902"/>
                </a:cubicBezTo>
                <a:cubicBezTo>
                  <a:pt x="1192" y="4889"/>
                  <a:pt x="1166" y="4896"/>
                  <a:pt x="1147" y="4883"/>
                </a:cubicBezTo>
                <a:cubicBezTo>
                  <a:pt x="1159" y="4877"/>
                  <a:pt x="1166" y="4870"/>
                  <a:pt x="1185" y="4870"/>
                </a:cubicBezTo>
                <a:cubicBezTo>
                  <a:pt x="1179" y="4864"/>
                  <a:pt x="1173" y="4852"/>
                  <a:pt x="1185" y="4852"/>
                </a:cubicBezTo>
                <a:cubicBezTo>
                  <a:pt x="1185" y="4839"/>
                  <a:pt x="1153" y="4858"/>
                  <a:pt x="1147" y="4845"/>
                </a:cubicBezTo>
                <a:cubicBezTo>
                  <a:pt x="1147" y="4762"/>
                  <a:pt x="1204" y="4698"/>
                  <a:pt x="1269" y="4653"/>
                </a:cubicBezTo>
                <a:cubicBezTo>
                  <a:pt x="1269" y="4608"/>
                  <a:pt x="1282" y="4589"/>
                  <a:pt x="1301" y="4551"/>
                </a:cubicBezTo>
                <a:cubicBezTo>
                  <a:pt x="1391" y="4538"/>
                  <a:pt x="1411" y="4454"/>
                  <a:pt x="1489" y="4435"/>
                </a:cubicBezTo>
                <a:cubicBezTo>
                  <a:pt x="1495" y="4410"/>
                  <a:pt x="1489" y="4390"/>
                  <a:pt x="1482" y="4371"/>
                </a:cubicBezTo>
                <a:cubicBezTo>
                  <a:pt x="1495" y="4365"/>
                  <a:pt x="1495" y="4353"/>
                  <a:pt x="1515" y="4359"/>
                </a:cubicBezTo>
                <a:cubicBezTo>
                  <a:pt x="1534" y="4263"/>
                  <a:pt x="1631" y="4244"/>
                  <a:pt x="1657" y="4161"/>
                </a:cubicBezTo>
                <a:cubicBezTo>
                  <a:pt x="1611" y="4116"/>
                  <a:pt x="1515" y="4154"/>
                  <a:pt x="1456" y="4116"/>
                </a:cubicBezTo>
                <a:cubicBezTo>
                  <a:pt x="1449" y="4116"/>
                  <a:pt x="1436" y="4116"/>
                  <a:pt x="1436" y="4122"/>
                </a:cubicBezTo>
                <a:cubicBezTo>
                  <a:pt x="1429" y="4116"/>
                  <a:pt x="1443" y="4103"/>
                  <a:pt x="1417" y="4097"/>
                </a:cubicBezTo>
                <a:cubicBezTo>
                  <a:pt x="1410" y="4142"/>
                  <a:pt x="1365" y="4142"/>
                  <a:pt x="1333" y="4161"/>
                </a:cubicBezTo>
                <a:cubicBezTo>
                  <a:pt x="1352" y="4141"/>
                  <a:pt x="1359" y="4103"/>
                  <a:pt x="1410" y="4109"/>
                </a:cubicBezTo>
                <a:cubicBezTo>
                  <a:pt x="1403" y="4071"/>
                  <a:pt x="1346" y="4059"/>
                  <a:pt x="1320" y="4078"/>
                </a:cubicBezTo>
                <a:cubicBezTo>
                  <a:pt x="1352" y="4034"/>
                  <a:pt x="1242" y="4052"/>
                  <a:pt x="1268" y="3982"/>
                </a:cubicBezTo>
                <a:cubicBezTo>
                  <a:pt x="1372" y="3944"/>
                  <a:pt x="1501" y="4020"/>
                  <a:pt x="1650" y="4007"/>
                </a:cubicBezTo>
                <a:cubicBezTo>
                  <a:pt x="1695" y="3974"/>
                  <a:pt x="1731" y="3936"/>
                  <a:pt x="1791" y="3918"/>
                </a:cubicBezTo>
                <a:lnTo>
                  <a:pt x="1796" y="3917"/>
                </a:lnTo>
                <a:lnTo>
                  <a:pt x="1799" y="3917"/>
                </a:lnTo>
                <a:cubicBezTo>
                  <a:pt x="1805" y="3916"/>
                  <a:pt x="1811" y="3914"/>
                  <a:pt x="1818" y="3912"/>
                </a:cubicBezTo>
                <a:cubicBezTo>
                  <a:pt x="1813" y="3913"/>
                  <a:pt x="1808" y="3914"/>
                  <a:pt x="1804" y="3915"/>
                </a:cubicBezTo>
                <a:lnTo>
                  <a:pt x="1796" y="3917"/>
                </a:lnTo>
                <a:lnTo>
                  <a:pt x="1789" y="3917"/>
                </a:lnTo>
                <a:cubicBezTo>
                  <a:pt x="1747" y="3916"/>
                  <a:pt x="1707" y="3887"/>
                  <a:pt x="1676" y="3887"/>
                </a:cubicBezTo>
                <a:cubicBezTo>
                  <a:pt x="1630" y="3887"/>
                  <a:pt x="1559" y="3912"/>
                  <a:pt x="1507" y="3899"/>
                </a:cubicBezTo>
                <a:cubicBezTo>
                  <a:pt x="1469" y="3892"/>
                  <a:pt x="1430" y="3867"/>
                  <a:pt x="1385" y="3861"/>
                </a:cubicBezTo>
                <a:cubicBezTo>
                  <a:pt x="1391" y="3841"/>
                  <a:pt x="1404" y="3835"/>
                  <a:pt x="1391" y="3809"/>
                </a:cubicBezTo>
                <a:cubicBezTo>
                  <a:pt x="1424" y="3816"/>
                  <a:pt x="1456" y="3764"/>
                  <a:pt x="1430" y="3739"/>
                </a:cubicBezTo>
                <a:cubicBezTo>
                  <a:pt x="1430" y="3681"/>
                  <a:pt x="1469" y="3662"/>
                  <a:pt x="1495" y="3624"/>
                </a:cubicBezTo>
                <a:cubicBezTo>
                  <a:pt x="1502" y="3611"/>
                  <a:pt x="1489" y="3617"/>
                  <a:pt x="1482" y="3617"/>
                </a:cubicBezTo>
                <a:cubicBezTo>
                  <a:pt x="1489" y="3585"/>
                  <a:pt x="1507" y="3585"/>
                  <a:pt x="1534" y="3572"/>
                </a:cubicBezTo>
                <a:cubicBezTo>
                  <a:pt x="1572" y="3547"/>
                  <a:pt x="1579" y="3471"/>
                  <a:pt x="1669" y="3489"/>
                </a:cubicBezTo>
                <a:cubicBezTo>
                  <a:pt x="1683" y="3482"/>
                  <a:pt x="1689" y="3463"/>
                  <a:pt x="1695" y="3451"/>
                </a:cubicBezTo>
                <a:cubicBezTo>
                  <a:pt x="1695" y="3438"/>
                  <a:pt x="1695" y="3413"/>
                  <a:pt x="1676" y="3419"/>
                </a:cubicBezTo>
                <a:cubicBezTo>
                  <a:pt x="1689" y="3400"/>
                  <a:pt x="1702" y="3387"/>
                  <a:pt x="1695" y="3362"/>
                </a:cubicBezTo>
                <a:cubicBezTo>
                  <a:pt x="1664" y="3330"/>
                  <a:pt x="1599" y="3355"/>
                  <a:pt x="1573" y="3355"/>
                </a:cubicBezTo>
                <a:cubicBezTo>
                  <a:pt x="1567" y="3349"/>
                  <a:pt x="1573" y="3343"/>
                  <a:pt x="1573" y="3336"/>
                </a:cubicBezTo>
                <a:cubicBezTo>
                  <a:pt x="1541" y="3343"/>
                  <a:pt x="1522" y="3356"/>
                  <a:pt x="1522" y="3375"/>
                </a:cubicBezTo>
                <a:cubicBezTo>
                  <a:pt x="1477" y="3381"/>
                  <a:pt x="1463" y="3407"/>
                  <a:pt x="1457" y="3452"/>
                </a:cubicBezTo>
                <a:cubicBezTo>
                  <a:pt x="1444" y="3439"/>
                  <a:pt x="1431" y="3452"/>
                  <a:pt x="1418" y="3439"/>
                </a:cubicBezTo>
                <a:cubicBezTo>
                  <a:pt x="1393" y="3452"/>
                  <a:pt x="1373" y="3471"/>
                  <a:pt x="1335" y="3471"/>
                </a:cubicBezTo>
                <a:cubicBezTo>
                  <a:pt x="1342" y="3464"/>
                  <a:pt x="1348" y="3452"/>
                  <a:pt x="1354" y="3445"/>
                </a:cubicBezTo>
                <a:cubicBezTo>
                  <a:pt x="1354" y="3433"/>
                  <a:pt x="1348" y="3433"/>
                  <a:pt x="1342" y="3433"/>
                </a:cubicBezTo>
                <a:cubicBezTo>
                  <a:pt x="1342" y="3420"/>
                  <a:pt x="1354" y="3420"/>
                  <a:pt x="1354" y="3407"/>
                </a:cubicBezTo>
                <a:cubicBezTo>
                  <a:pt x="1309" y="3426"/>
                  <a:pt x="1218" y="3446"/>
                  <a:pt x="1212" y="3529"/>
                </a:cubicBezTo>
                <a:cubicBezTo>
                  <a:pt x="1173" y="3535"/>
                  <a:pt x="1155" y="3523"/>
                  <a:pt x="1128" y="3548"/>
                </a:cubicBezTo>
                <a:cubicBezTo>
                  <a:pt x="1135" y="3573"/>
                  <a:pt x="1173" y="3554"/>
                  <a:pt x="1193" y="3554"/>
                </a:cubicBezTo>
                <a:cubicBezTo>
                  <a:pt x="1187" y="3599"/>
                  <a:pt x="1122" y="3599"/>
                  <a:pt x="1090" y="3593"/>
                </a:cubicBezTo>
                <a:cubicBezTo>
                  <a:pt x="1090" y="3561"/>
                  <a:pt x="1116" y="3561"/>
                  <a:pt x="1122" y="3535"/>
                </a:cubicBezTo>
                <a:cubicBezTo>
                  <a:pt x="1077" y="3542"/>
                  <a:pt x="1032" y="3529"/>
                  <a:pt x="1000" y="3542"/>
                </a:cubicBezTo>
                <a:cubicBezTo>
                  <a:pt x="1007" y="3510"/>
                  <a:pt x="1019" y="3433"/>
                  <a:pt x="987" y="3407"/>
                </a:cubicBezTo>
                <a:cubicBezTo>
                  <a:pt x="1052" y="3376"/>
                  <a:pt x="1103" y="3337"/>
                  <a:pt x="1194" y="3331"/>
                </a:cubicBezTo>
                <a:cubicBezTo>
                  <a:pt x="1188" y="3344"/>
                  <a:pt x="1181" y="3351"/>
                  <a:pt x="1188" y="3369"/>
                </a:cubicBezTo>
                <a:cubicBezTo>
                  <a:pt x="1162" y="3363"/>
                  <a:pt x="1130" y="3369"/>
                  <a:pt x="1143" y="3395"/>
                </a:cubicBezTo>
                <a:cubicBezTo>
                  <a:pt x="1143" y="3407"/>
                  <a:pt x="1169" y="3401"/>
                  <a:pt x="1175" y="3401"/>
                </a:cubicBezTo>
                <a:cubicBezTo>
                  <a:pt x="1169" y="3433"/>
                  <a:pt x="1188" y="3440"/>
                  <a:pt x="1201" y="3452"/>
                </a:cubicBezTo>
                <a:cubicBezTo>
                  <a:pt x="1298" y="3440"/>
                  <a:pt x="1312" y="3350"/>
                  <a:pt x="1292" y="3273"/>
                </a:cubicBezTo>
                <a:cubicBezTo>
                  <a:pt x="1286" y="3267"/>
                  <a:pt x="1278" y="3254"/>
                  <a:pt x="1266" y="3254"/>
                </a:cubicBezTo>
                <a:cubicBezTo>
                  <a:pt x="1260" y="3235"/>
                  <a:pt x="1272" y="3242"/>
                  <a:pt x="1272" y="3229"/>
                </a:cubicBezTo>
                <a:cubicBezTo>
                  <a:pt x="1241" y="3197"/>
                  <a:pt x="1195" y="3273"/>
                  <a:pt x="1150" y="3248"/>
                </a:cubicBezTo>
                <a:cubicBezTo>
                  <a:pt x="1169" y="3114"/>
                  <a:pt x="1027" y="3223"/>
                  <a:pt x="975" y="3242"/>
                </a:cubicBezTo>
                <a:cubicBezTo>
                  <a:pt x="1001" y="3210"/>
                  <a:pt x="1059" y="3203"/>
                  <a:pt x="1085" y="3171"/>
                </a:cubicBezTo>
                <a:cubicBezTo>
                  <a:pt x="1079" y="3133"/>
                  <a:pt x="1027" y="3152"/>
                  <a:pt x="988" y="3152"/>
                </a:cubicBezTo>
                <a:cubicBezTo>
                  <a:pt x="988" y="3126"/>
                  <a:pt x="1020" y="3139"/>
                  <a:pt x="1014" y="3114"/>
                </a:cubicBezTo>
                <a:cubicBezTo>
                  <a:pt x="994" y="3069"/>
                  <a:pt x="943" y="3107"/>
                  <a:pt x="917" y="3101"/>
                </a:cubicBezTo>
                <a:cubicBezTo>
                  <a:pt x="929" y="3095"/>
                  <a:pt x="929" y="3063"/>
                  <a:pt x="949" y="3076"/>
                </a:cubicBezTo>
                <a:cubicBezTo>
                  <a:pt x="1013" y="3037"/>
                  <a:pt x="994" y="2935"/>
                  <a:pt x="1033" y="2890"/>
                </a:cubicBezTo>
                <a:cubicBezTo>
                  <a:pt x="1065" y="2903"/>
                  <a:pt x="1098" y="2870"/>
                  <a:pt x="1104" y="2839"/>
                </a:cubicBezTo>
                <a:cubicBezTo>
                  <a:pt x="1136" y="2826"/>
                  <a:pt x="1155" y="2800"/>
                  <a:pt x="1175" y="2775"/>
                </a:cubicBezTo>
                <a:cubicBezTo>
                  <a:pt x="1175" y="2762"/>
                  <a:pt x="1155" y="2769"/>
                  <a:pt x="1143" y="2769"/>
                </a:cubicBezTo>
                <a:cubicBezTo>
                  <a:pt x="1175" y="2743"/>
                  <a:pt x="1201" y="2705"/>
                  <a:pt x="1201" y="2653"/>
                </a:cubicBezTo>
                <a:cubicBezTo>
                  <a:pt x="1046" y="2717"/>
                  <a:pt x="917" y="2819"/>
                  <a:pt x="768" y="2870"/>
                </a:cubicBezTo>
                <a:cubicBezTo>
                  <a:pt x="768" y="2794"/>
                  <a:pt x="678" y="2806"/>
                  <a:pt x="626" y="2781"/>
                </a:cubicBezTo>
                <a:cubicBezTo>
                  <a:pt x="626" y="2768"/>
                  <a:pt x="645" y="2768"/>
                  <a:pt x="639" y="2743"/>
                </a:cubicBezTo>
                <a:cubicBezTo>
                  <a:pt x="633" y="2736"/>
                  <a:pt x="633" y="2736"/>
                  <a:pt x="633" y="2730"/>
                </a:cubicBezTo>
                <a:cubicBezTo>
                  <a:pt x="600" y="2743"/>
                  <a:pt x="529" y="2775"/>
                  <a:pt x="497" y="2736"/>
                </a:cubicBezTo>
                <a:cubicBezTo>
                  <a:pt x="497" y="2716"/>
                  <a:pt x="503" y="2704"/>
                  <a:pt x="509" y="2698"/>
                </a:cubicBezTo>
                <a:cubicBezTo>
                  <a:pt x="483" y="2653"/>
                  <a:pt x="406" y="2691"/>
                  <a:pt x="367" y="2685"/>
                </a:cubicBezTo>
                <a:cubicBezTo>
                  <a:pt x="367" y="2666"/>
                  <a:pt x="393" y="2672"/>
                  <a:pt x="393" y="2653"/>
                </a:cubicBezTo>
                <a:cubicBezTo>
                  <a:pt x="374" y="2641"/>
                  <a:pt x="342" y="2666"/>
                  <a:pt x="316" y="2666"/>
                </a:cubicBezTo>
                <a:cubicBezTo>
                  <a:pt x="335" y="2621"/>
                  <a:pt x="412" y="2583"/>
                  <a:pt x="432" y="2525"/>
                </a:cubicBezTo>
                <a:cubicBezTo>
                  <a:pt x="419" y="2519"/>
                  <a:pt x="406" y="2525"/>
                  <a:pt x="412" y="2538"/>
                </a:cubicBezTo>
                <a:cubicBezTo>
                  <a:pt x="399" y="2513"/>
                  <a:pt x="419" y="2493"/>
                  <a:pt x="425" y="2474"/>
                </a:cubicBezTo>
                <a:cubicBezTo>
                  <a:pt x="471" y="2488"/>
                  <a:pt x="496" y="2468"/>
                  <a:pt x="516" y="2442"/>
                </a:cubicBezTo>
                <a:cubicBezTo>
                  <a:pt x="561" y="2455"/>
                  <a:pt x="587" y="2455"/>
                  <a:pt x="632" y="2436"/>
                </a:cubicBezTo>
                <a:cubicBezTo>
                  <a:pt x="618" y="2397"/>
                  <a:pt x="651" y="2366"/>
                  <a:pt x="677" y="2385"/>
                </a:cubicBezTo>
                <a:cubicBezTo>
                  <a:pt x="729" y="2327"/>
                  <a:pt x="825" y="2340"/>
                  <a:pt x="845" y="2244"/>
                </a:cubicBezTo>
                <a:cubicBezTo>
                  <a:pt x="896" y="2264"/>
                  <a:pt x="929" y="2180"/>
                  <a:pt x="987" y="2219"/>
                </a:cubicBezTo>
                <a:cubicBezTo>
                  <a:pt x="1006" y="2213"/>
                  <a:pt x="1019" y="2194"/>
                  <a:pt x="1038" y="2187"/>
                </a:cubicBezTo>
                <a:cubicBezTo>
                  <a:pt x="1038" y="2161"/>
                  <a:pt x="1032" y="2168"/>
                  <a:pt x="1038" y="2149"/>
                </a:cubicBezTo>
                <a:cubicBezTo>
                  <a:pt x="1116" y="2155"/>
                  <a:pt x="1187" y="2123"/>
                  <a:pt x="1252" y="2085"/>
                </a:cubicBezTo>
                <a:cubicBezTo>
                  <a:pt x="1252" y="2085"/>
                  <a:pt x="1252" y="2085"/>
                  <a:pt x="1252" y="2053"/>
                </a:cubicBezTo>
                <a:cubicBezTo>
                  <a:pt x="1264" y="2053"/>
                  <a:pt x="1284" y="2041"/>
                  <a:pt x="1284" y="2060"/>
                </a:cubicBezTo>
                <a:cubicBezTo>
                  <a:pt x="1523" y="1918"/>
                  <a:pt x="1801" y="1810"/>
                  <a:pt x="1995" y="1624"/>
                </a:cubicBezTo>
                <a:cubicBezTo>
                  <a:pt x="1995" y="1593"/>
                  <a:pt x="1943" y="1618"/>
                  <a:pt x="1924" y="1618"/>
                </a:cubicBezTo>
                <a:cubicBezTo>
                  <a:pt x="1924" y="1612"/>
                  <a:pt x="1930" y="1606"/>
                  <a:pt x="1930" y="1599"/>
                </a:cubicBezTo>
                <a:cubicBezTo>
                  <a:pt x="1898" y="1587"/>
                  <a:pt x="1872" y="1561"/>
                  <a:pt x="1827" y="1568"/>
                </a:cubicBezTo>
                <a:cubicBezTo>
                  <a:pt x="1827" y="1504"/>
                  <a:pt x="1762" y="1574"/>
                  <a:pt x="1729" y="1549"/>
                </a:cubicBezTo>
                <a:cubicBezTo>
                  <a:pt x="1742" y="1504"/>
                  <a:pt x="1691" y="1491"/>
                  <a:pt x="1671" y="1459"/>
                </a:cubicBezTo>
                <a:cubicBezTo>
                  <a:pt x="1626" y="1466"/>
                  <a:pt x="1600" y="1530"/>
                  <a:pt x="1549" y="1504"/>
                </a:cubicBezTo>
                <a:cubicBezTo>
                  <a:pt x="1536" y="1504"/>
                  <a:pt x="1542" y="1517"/>
                  <a:pt x="1542" y="1530"/>
                </a:cubicBezTo>
                <a:cubicBezTo>
                  <a:pt x="1485" y="1536"/>
                  <a:pt x="1471" y="1536"/>
                  <a:pt x="1420" y="1549"/>
                </a:cubicBezTo>
                <a:cubicBezTo>
                  <a:pt x="1420" y="1516"/>
                  <a:pt x="1452" y="1516"/>
                  <a:pt x="1465" y="1497"/>
                </a:cubicBezTo>
                <a:cubicBezTo>
                  <a:pt x="1401" y="1465"/>
                  <a:pt x="1310" y="1504"/>
                  <a:pt x="1233" y="1529"/>
                </a:cubicBezTo>
                <a:cubicBezTo>
                  <a:pt x="1258" y="1510"/>
                  <a:pt x="1278" y="1484"/>
                  <a:pt x="1316" y="1471"/>
                </a:cubicBezTo>
                <a:cubicBezTo>
                  <a:pt x="1304" y="1465"/>
                  <a:pt x="1284" y="1471"/>
                  <a:pt x="1271" y="1471"/>
                </a:cubicBezTo>
                <a:cubicBezTo>
                  <a:pt x="1290" y="1407"/>
                  <a:pt x="1459" y="1388"/>
                  <a:pt x="1426" y="1298"/>
                </a:cubicBezTo>
                <a:cubicBezTo>
                  <a:pt x="1517" y="1215"/>
                  <a:pt x="1633" y="1158"/>
                  <a:pt x="1749" y="1100"/>
                </a:cubicBezTo>
                <a:cubicBezTo>
                  <a:pt x="1755" y="1094"/>
                  <a:pt x="1755" y="1088"/>
                  <a:pt x="1762" y="1075"/>
                </a:cubicBezTo>
                <a:cubicBezTo>
                  <a:pt x="1768" y="1075"/>
                  <a:pt x="1768" y="1081"/>
                  <a:pt x="1768" y="1088"/>
                </a:cubicBezTo>
                <a:cubicBezTo>
                  <a:pt x="1968" y="998"/>
                  <a:pt x="2201" y="825"/>
                  <a:pt x="2459" y="755"/>
                </a:cubicBezTo>
                <a:cubicBezTo>
                  <a:pt x="2479" y="749"/>
                  <a:pt x="2504" y="749"/>
                  <a:pt x="2530" y="742"/>
                </a:cubicBezTo>
                <a:cubicBezTo>
                  <a:pt x="2569" y="730"/>
                  <a:pt x="2595" y="704"/>
                  <a:pt x="2627" y="691"/>
                </a:cubicBezTo>
                <a:cubicBezTo>
                  <a:pt x="2698" y="659"/>
                  <a:pt x="2756" y="652"/>
                  <a:pt x="2853" y="634"/>
                </a:cubicBezTo>
                <a:cubicBezTo>
                  <a:pt x="2885" y="627"/>
                  <a:pt x="2918" y="615"/>
                  <a:pt x="2950" y="646"/>
                </a:cubicBezTo>
                <a:cubicBezTo>
                  <a:pt x="2950" y="671"/>
                  <a:pt x="2938" y="685"/>
                  <a:pt x="2944" y="710"/>
                </a:cubicBezTo>
                <a:cubicBezTo>
                  <a:pt x="2950" y="729"/>
                  <a:pt x="2983" y="723"/>
                  <a:pt x="2983" y="742"/>
                </a:cubicBezTo>
                <a:cubicBezTo>
                  <a:pt x="2970" y="806"/>
                  <a:pt x="2860" y="787"/>
                  <a:pt x="2860" y="863"/>
                </a:cubicBezTo>
                <a:cubicBezTo>
                  <a:pt x="2848" y="863"/>
                  <a:pt x="2834" y="870"/>
                  <a:pt x="2828" y="870"/>
                </a:cubicBezTo>
                <a:cubicBezTo>
                  <a:pt x="2828" y="889"/>
                  <a:pt x="2840" y="882"/>
                  <a:pt x="2834" y="901"/>
                </a:cubicBezTo>
                <a:cubicBezTo>
                  <a:pt x="2783" y="934"/>
                  <a:pt x="2744" y="984"/>
                  <a:pt x="2686" y="1023"/>
                </a:cubicBezTo>
                <a:cubicBezTo>
                  <a:pt x="2803" y="997"/>
                  <a:pt x="2938" y="875"/>
                  <a:pt x="3106" y="914"/>
                </a:cubicBezTo>
                <a:cubicBezTo>
                  <a:pt x="3106" y="933"/>
                  <a:pt x="3086" y="946"/>
                  <a:pt x="3086" y="971"/>
                </a:cubicBezTo>
                <a:cubicBezTo>
                  <a:pt x="3105" y="971"/>
                  <a:pt x="3105" y="953"/>
                  <a:pt x="3131" y="953"/>
                </a:cubicBezTo>
                <a:cubicBezTo>
                  <a:pt x="3144" y="965"/>
                  <a:pt x="3144" y="1004"/>
                  <a:pt x="3131" y="1016"/>
                </a:cubicBezTo>
                <a:cubicBezTo>
                  <a:pt x="3144" y="1023"/>
                  <a:pt x="3163" y="1029"/>
                  <a:pt x="3176" y="1042"/>
                </a:cubicBezTo>
                <a:cubicBezTo>
                  <a:pt x="3350" y="978"/>
                  <a:pt x="3473" y="876"/>
                  <a:pt x="3660" y="831"/>
                </a:cubicBezTo>
                <a:cubicBezTo>
                  <a:pt x="3699" y="793"/>
                  <a:pt x="3822" y="773"/>
                  <a:pt x="3867" y="825"/>
                </a:cubicBezTo>
                <a:cubicBezTo>
                  <a:pt x="3906" y="805"/>
                  <a:pt x="3957" y="805"/>
                  <a:pt x="3983" y="773"/>
                </a:cubicBezTo>
                <a:cubicBezTo>
                  <a:pt x="3983" y="767"/>
                  <a:pt x="3963" y="754"/>
                  <a:pt x="3957" y="773"/>
                </a:cubicBezTo>
                <a:cubicBezTo>
                  <a:pt x="3938" y="767"/>
                  <a:pt x="3977" y="742"/>
                  <a:pt x="3951" y="742"/>
                </a:cubicBezTo>
                <a:cubicBezTo>
                  <a:pt x="4009" y="678"/>
                  <a:pt x="4099" y="645"/>
                  <a:pt x="4132" y="562"/>
                </a:cubicBezTo>
                <a:cubicBezTo>
                  <a:pt x="4144" y="569"/>
                  <a:pt x="4125" y="569"/>
                  <a:pt x="4138" y="581"/>
                </a:cubicBezTo>
                <a:cubicBezTo>
                  <a:pt x="4190" y="575"/>
                  <a:pt x="4190" y="524"/>
                  <a:pt x="4235" y="511"/>
                </a:cubicBezTo>
                <a:cubicBezTo>
                  <a:pt x="4274" y="536"/>
                  <a:pt x="4319" y="485"/>
                  <a:pt x="4351" y="466"/>
                </a:cubicBezTo>
                <a:cubicBezTo>
                  <a:pt x="4345" y="460"/>
                  <a:pt x="4345" y="447"/>
                  <a:pt x="4345" y="435"/>
                </a:cubicBezTo>
                <a:cubicBezTo>
                  <a:pt x="4371" y="428"/>
                  <a:pt x="4384" y="428"/>
                  <a:pt x="4410" y="416"/>
                </a:cubicBezTo>
                <a:cubicBezTo>
                  <a:pt x="4410" y="428"/>
                  <a:pt x="4390" y="428"/>
                  <a:pt x="4384" y="441"/>
                </a:cubicBezTo>
                <a:cubicBezTo>
                  <a:pt x="4468" y="409"/>
                  <a:pt x="4578" y="415"/>
                  <a:pt x="4661" y="402"/>
                </a:cubicBezTo>
                <a:close/>
                <a:moveTo>
                  <a:pt x="7842" y="230"/>
                </a:moveTo>
                <a:cubicBezTo>
                  <a:pt x="7829" y="243"/>
                  <a:pt x="7816" y="262"/>
                  <a:pt x="7778" y="255"/>
                </a:cubicBezTo>
                <a:cubicBezTo>
                  <a:pt x="7790" y="224"/>
                  <a:pt x="7823" y="243"/>
                  <a:pt x="7842" y="230"/>
                </a:cubicBezTo>
                <a:close/>
                <a:moveTo>
                  <a:pt x="8010" y="161"/>
                </a:moveTo>
                <a:cubicBezTo>
                  <a:pt x="7996" y="167"/>
                  <a:pt x="7996" y="186"/>
                  <a:pt x="7984" y="192"/>
                </a:cubicBezTo>
                <a:cubicBezTo>
                  <a:pt x="7991" y="198"/>
                  <a:pt x="7991" y="217"/>
                  <a:pt x="8003" y="211"/>
                </a:cubicBezTo>
                <a:cubicBezTo>
                  <a:pt x="8003" y="224"/>
                  <a:pt x="7984" y="217"/>
                  <a:pt x="7984" y="230"/>
                </a:cubicBezTo>
                <a:cubicBezTo>
                  <a:pt x="7991" y="236"/>
                  <a:pt x="8003" y="236"/>
                  <a:pt x="8003" y="230"/>
                </a:cubicBezTo>
                <a:cubicBezTo>
                  <a:pt x="8003" y="262"/>
                  <a:pt x="7932" y="274"/>
                  <a:pt x="7887" y="275"/>
                </a:cubicBezTo>
                <a:cubicBezTo>
                  <a:pt x="7900" y="237"/>
                  <a:pt x="7997" y="224"/>
                  <a:pt x="7971" y="192"/>
                </a:cubicBezTo>
                <a:cubicBezTo>
                  <a:pt x="7984" y="180"/>
                  <a:pt x="7990" y="161"/>
                  <a:pt x="8010" y="161"/>
                </a:cubicBezTo>
                <a:close/>
                <a:moveTo>
                  <a:pt x="7855" y="115"/>
                </a:moveTo>
                <a:cubicBezTo>
                  <a:pt x="7861" y="146"/>
                  <a:pt x="7829" y="146"/>
                  <a:pt x="7804" y="146"/>
                </a:cubicBezTo>
                <a:cubicBezTo>
                  <a:pt x="7810" y="127"/>
                  <a:pt x="7823" y="115"/>
                  <a:pt x="7855" y="115"/>
                </a:cubicBezTo>
                <a:close/>
                <a:moveTo>
                  <a:pt x="7868" y="82"/>
                </a:moveTo>
                <a:cubicBezTo>
                  <a:pt x="7841" y="115"/>
                  <a:pt x="7803" y="115"/>
                  <a:pt x="7758" y="121"/>
                </a:cubicBezTo>
                <a:cubicBezTo>
                  <a:pt x="7770" y="108"/>
                  <a:pt x="7829" y="89"/>
                  <a:pt x="7868" y="82"/>
                </a:cubicBezTo>
                <a:close/>
                <a:moveTo>
                  <a:pt x="7630" y="0"/>
                </a:moveTo>
                <a:cubicBezTo>
                  <a:pt x="7650" y="0"/>
                  <a:pt x="7670" y="3"/>
                  <a:pt x="7692" y="12"/>
                </a:cubicBezTo>
                <a:cubicBezTo>
                  <a:pt x="7699" y="44"/>
                  <a:pt x="7660" y="38"/>
                  <a:pt x="7654" y="63"/>
                </a:cubicBezTo>
                <a:cubicBezTo>
                  <a:pt x="7666" y="76"/>
                  <a:pt x="7673" y="95"/>
                  <a:pt x="7705" y="89"/>
                </a:cubicBezTo>
                <a:cubicBezTo>
                  <a:pt x="7692" y="108"/>
                  <a:pt x="7692" y="108"/>
                  <a:pt x="7692" y="127"/>
                </a:cubicBezTo>
                <a:cubicBezTo>
                  <a:pt x="7686" y="140"/>
                  <a:pt x="7718" y="140"/>
                  <a:pt x="7718" y="127"/>
                </a:cubicBezTo>
                <a:cubicBezTo>
                  <a:pt x="7725" y="146"/>
                  <a:pt x="7666" y="165"/>
                  <a:pt x="7692" y="210"/>
                </a:cubicBezTo>
                <a:cubicBezTo>
                  <a:pt x="7731" y="243"/>
                  <a:pt x="7777" y="191"/>
                  <a:pt x="7822" y="191"/>
                </a:cubicBezTo>
                <a:cubicBezTo>
                  <a:pt x="7796" y="230"/>
                  <a:pt x="7757" y="255"/>
                  <a:pt x="7731" y="294"/>
                </a:cubicBezTo>
                <a:cubicBezTo>
                  <a:pt x="7796" y="300"/>
                  <a:pt x="7821" y="269"/>
                  <a:pt x="7879" y="269"/>
                </a:cubicBezTo>
                <a:cubicBezTo>
                  <a:pt x="7854" y="294"/>
                  <a:pt x="7822" y="320"/>
                  <a:pt x="7796" y="345"/>
                </a:cubicBezTo>
                <a:cubicBezTo>
                  <a:pt x="7796" y="358"/>
                  <a:pt x="7808" y="358"/>
                  <a:pt x="7802" y="371"/>
                </a:cubicBezTo>
                <a:cubicBezTo>
                  <a:pt x="7822" y="377"/>
                  <a:pt x="7822" y="358"/>
                  <a:pt x="7834" y="371"/>
                </a:cubicBezTo>
                <a:cubicBezTo>
                  <a:pt x="7841" y="422"/>
                  <a:pt x="7802" y="428"/>
                  <a:pt x="7763" y="441"/>
                </a:cubicBezTo>
                <a:cubicBezTo>
                  <a:pt x="7744" y="461"/>
                  <a:pt x="7731" y="480"/>
                  <a:pt x="7705" y="480"/>
                </a:cubicBezTo>
                <a:cubicBezTo>
                  <a:pt x="7691" y="486"/>
                  <a:pt x="7698" y="505"/>
                  <a:pt x="7685" y="511"/>
                </a:cubicBezTo>
                <a:cubicBezTo>
                  <a:pt x="7665" y="517"/>
                  <a:pt x="7665" y="499"/>
                  <a:pt x="7659" y="499"/>
                </a:cubicBezTo>
                <a:cubicBezTo>
                  <a:pt x="7646" y="499"/>
                  <a:pt x="7633" y="505"/>
                  <a:pt x="7633" y="524"/>
                </a:cubicBezTo>
                <a:cubicBezTo>
                  <a:pt x="7724" y="536"/>
                  <a:pt x="7789" y="479"/>
                  <a:pt x="7872" y="454"/>
                </a:cubicBezTo>
                <a:cubicBezTo>
                  <a:pt x="7846" y="472"/>
                  <a:pt x="7820" y="492"/>
                  <a:pt x="7814" y="524"/>
                </a:cubicBezTo>
                <a:cubicBezTo>
                  <a:pt x="7820" y="555"/>
                  <a:pt x="7846" y="581"/>
                  <a:pt x="7840" y="607"/>
                </a:cubicBezTo>
                <a:cubicBezTo>
                  <a:pt x="7885" y="614"/>
                  <a:pt x="7911" y="588"/>
                  <a:pt x="7943" y="575"/>
                </a:cubicBezTo>
                <a:cubicBezTo>
                  <a:pt x="7917" y="645"/>
                  <a:pt x="7821" y="697"/>
                  <a:pt x="7801" y="773"/>
                </a:cubicBezTo>
                <a:cubicBezTo>
                  <a:pt x="7853" y="850"/>
                  <a:pt x="7931" y="754"/>
                  <a:pt x="7982" y="735"/>
                </a:cubicBezTo>
                <a:cubicBezTo>
                  <a:pt x="7963" y="773"/>
                  <a:pt x="7937" y="818"/>
                  <a:pt x="7898" y="837"/>
                </a:cubicBezTo>
                <a:cubicBezTo>
                  <a:pt x="7898" y="881"/>
                  <a:pt x="7859" y="933"/>
                  <a:pt x="7879" y="984"/>
                </a:cubicBezTo>
                <a:cubicBezTo>
                  <a:pt x="7866" y="997"/>
                  <a:pt x="7840" y="990"/>
                  <a:pt x="7827" y="1003"/>
                </a:cubicBezTo>
                <a:cubicBezTo>
                  <a:pt x="7841" y="1022"/>
                  <a:pt x="7853" y="1047"/>
                  <a:pt x="7886" y="1028"/>
                </a:cubicBezTo>
                <a:cubicBezTo>
                  <a:pt x="7886" y="1054"/>
                  <a:pt x="7866" y="1054"/>
                  <a:pt x="7853" y="1067"/>
                </a:cubicBezTo>
                <a:cubicBezTo>
                  <a:pt x="7841" y="1073"/>
                  <a:pt x="7860" y="1042"/>
                  <a:pt x="7841" y="1042"/>
                </a:cubicBezTo>
                <a:cubicBezTo>
                  <a:pt x="7828" y="1054"/>
                  <a:pt x="7834" y="1061"/>
                  <a:pt x="7834" y="1073"/>
                </a:cubicBezTo>
                <a:cubicBezTo>
                  <a:pt x="7802" y="1073"/>
                  <a:pt x="7783" y="1092"/>
                  <a:pt x="7757" y="1105"/>
                </a:cubicBezTo>
                <a:cubicBezTo>
                  <a:pt x="7763" y="1092"/>
                  <a:pt x="7757" y="1086"/>
                  <a:pt x="7757" y="1080"/>
                </a:cubicBezTo>
                <a:cubicBezTo>
                  <a:pt x="7725" y="1086"/>
                  <a:pt x="7692" y="1137"/>
                  <a:pt x="7718" y="1169"/>
                </a:cubicBezTo>
                <a:cubicBezTo>
                  <a:pt x="7680" y="1195"/>
                  <a:pt x="7609" y="1214"/>
                  <a:pt x="7537" y="1214"/>
                </a:cubicBezTo>
                <a:cubicBezTo>
                  <a:pt x="7570" y="1163"/>
                  <a:pt x="7680" y="1111"/>
                  <a:pt x="7615" y="1022"/>
                </a:cubicBezTo>
                <a:cubicBezTo>
                  <a:pt x="7627" y="1016"/>
                  <a:pt x="7647" y="1016"/>
                  <a:pt x="7654" y="997"/>
                </a:cubicBezTo>
                <a:cubicBezTo>
                  <a:pt x="7609" y="971"/>
                  <a:pt x="7647" y="939"/>
                  <a:pt x="7647" y="888"/>
                </a:cubicBezTo>
                <a:cubicBezTo>
                  <a:pt x="7647" y="875"/>
                  <a:pt x="7634" y="875"/>
                  <a:pt x="7621" y="869"/>
                </a:cubicBezTo>
                <a:cubicBezTo>
                  <a:pt x="7576" y="958"/>
                  <a:pt x="7383" y="958"/>
                  <a:pt x="7292" y="939"/>
                </a:cubicBezTo>
                <a:cubicBezTo>
                  <a:pt x="7292" y="913"/>
                  <a:pt x="7279" y="888"/>
                  <a:pt x="7253" y="888"/>
                </a:cubicBezTo>
                <a:cubicBezTo>
                  <a:pt x="7228" y="900"/>
                  <a:pt x="7222" y="926"/>
                  <a:pt x="7202" y="939"/>
                </a:cubicBezTo>
                <a:cubicBezTo>
                  <a:pt x="7202" y="958"/>
                  <a:pt x="7209" y="964"/>
                  <a:pt x="7222" y="964"/>
                </a:cubicBezTo>
                <a:cubicBezTo>
                  <a:pt x="7222" y="984"/>
                  <a:pt x="7202" y="984"/>
                  <a:pt x="7202" y="1009"/>
                </a:cubicBezTo>
                <a:cubicBezTo>
                  <a:pt x="7169" y="1003"/>
                  <a:pt x="7131" y="1022"/>
                  <a:pt x="7105" y="1035"/>
                </a:cubicBezTo>
                <a:cubicBezTo>
                  <a:pt x="7098" y="1015"/>
                  <a:pt x="7156" y="1009"/>
                  <a:pt x="7176" y="990"/>
                </a:cubicBezTo>
                <a:cubicBezTo>
                  <a:pt x="7163" y="983"/>
                  <a:pt x="7143" y="958"/>
                  <a:pt x="7176" y="958"/>
                </a:cubicBezTo>
                <a:cubicBezTo>
                  <a:pt x="7163" y="945"/>
                  <a:pt x="7157" y="964"/>
                  <a:pt x="7137" y="952"/>
                </a:cubicBezTo>
                <a:cubicBezTo>
                  <a:pt x="7106" y="856"/>
                  <a:pt x="7331" y="908"/>
                  <a:pt x="7267" y="792"/>
                </a:cubicBezTo>
                <a:cubicBezTo>
                  <a:pt x="7183" y="818"/>
                  <a:pt x="7125" y="825"/>
                  <a:pt x="7034" y="844"/>
                </a:cubicBezTo>
                <a:cubicBezTo>
                  <a:pt x="7034" y="825"/>
                  <a:pt x="7015" y="825"/>
                  <a:pt x="7008" y="818"/>
                </a:cubicBezTo>
                <a:cubicBezTo>
                  <a:pt x="7027" y="761"/>
                  <a:pt x="7131" y="786"/>
                  <a:pt x="7124" y="709"/>
                </a:cubicBezTo>
                <a:cubicBezTo>
                  <a:pt x="7124" y="703"/>
                  <a:pt x="7118" y="709"/>
                  <a:pt x="7118" y="697"/>
                </a:cubicBezTo>
                <a:cubicBezTo>
                  <a:pt x="7073" y="741"/>
                  <a:pt x="7015" y="748"/>
                  <a:pt x="6982" y="780"/>
                </a:cubicBezTo>
                <a:cubicBezTo>
                  <a:pt x="6956" y="773"/>
                  <a:pt x="6995" y="741"/>
                  <a:pt x="6989" y="709"/>
                </a:cubicBezTo>
                <a:cubicBezTo>
                  <a:pt x="6925" y="741"/>
                  <a:pt x="6892" y="767"/>
                  <a:pt x="6828" y="792"/>
                </a:cubicBezTo>
                <a:cubicBezTo>
                  <a:pt x="6815" y="792"/>
                  <a:pt x="6828" y="767"/>
                  <a:pt x="6813" y="767"/>
                </a:cubicBezTo>
                <a:cubicBezTo>
                  <a:pt x="6852" y="722"/>
                  <a:pt x="6877" y="664"/>
                  <a:pt x="6936" y="645"/>
                </a:cubicBezTo>
                <a:cubicBezTo>
                  <a:pt x="6962" y="613"/>
                  <a:pt x="6948" y="569"/>
                  <a:pt x="6936" y="530"/>
                </a:cubicBezTo>
                <a:cubicBezTo>
                  <a:pt x="6974" y="505"/>
                  <a:pt x="6993" y="460"/>
                  <a:pt x="7058" y="460"/>
                </a:cubicBezTo>
                <a:cubicBezTo>
                  <a:pt x="7064" y="486"/>
                  <a:pt x="7071" y="486"/>
                  <a:pt x="7058" y="505"/>
                </a:cubicBezTo>
                <a:cubicBezTo>
                  <a:pt x="7064" y="517"/>
                  <a:pt x="7078" y="499"/>
                  <a:pt x="7091" y="505"/>
                </a:cubicBezTo>
                <a:cubicBezTo>
                  <a:pt x="7098" y="562"/>
                  <a:pt x="7065" y="633"/>
                  <a:pt x="7007" y="645"/>
                </a:cubicBezTo>
                <a:cubicBezTo>
                  <a:pt x="7013" y="633"/>
                  <a:pt x="7007" y="633"/>
                  <a:pt x="7000" y="620"/>
                </a:cubicBezTo>
                <a:cubicBezTo>
                  <a:pt x="6988" y="626"/>
                  <a:pt x="6974" y="633"/>
                  <a:pt x="6968" y="652"/>
                </a:cubicBezTo>
                <a:cubicBezTo>
                  <a:pt x="6988" y="671"/>
                  <a:pt x="7039" y="645"/>
                  <a:pt x="7065" y="671"/>
                </a:cubicBezTo>
                <a:cubicBezTo>
                  <a:pt x="7149" y="633"/>
                  <a:pt x="7155" y="530"/>
                  <a:pt x="7110" y="454"/>
                </a:cubicBezTo>
                <a:cubicBezTo>
                  <a:pt x="7103" y="427"/>
                  <a:pt x="7129" y="427"/>
                  <a:pt x="7123" y="402"/>
                </a:cubicBezTo>
                <a:cubicBezTo>
                  <a:pt x="7109" y="390"/>
                  <a:pt x="7091" y="377"/>
                  <a:pt x="7064" y="371"/>
                </a:cubicBezTo>
                <a:cubicBezTo>
                  <a:pt x="7071" y="364"/>
                  <a:pt x="7078" y="352"/>
                  <a:pt x="7058" y="358"/>
                </a:cubicBezTo>
                <a:cubicBezTo>
                  <a:pt x="7162" y="281"/>
                  <a:pt x="7323" y="281"/>
                  <a:pt x="7401" y="185"/>
                </a:cubicBezTo>
                <a:cubicBezTo>
                  <a:pt x="7388" y="153"/>
                  <a:pt x="7356" y="191"/>
                  <a:pt x="7330" y="191"/>
                </a:cubicBezTo>
                <a:cubicBezTo>
                  <a:pt x="7343" y="166"/>
                  <a:pt x="7350" y="146"/>
                  <a:pt x="7350" y="121"/>
                </a:cubicBezTo>
                <a:cubicBezTo>
                  <a:pt x="7459" y="121"/>
                  <a:pt x="7526" y="2"/>
                  <a:pt x="7630" y="0"/>
                </a:cubicBezTo>
                <a:close/>
              </a:path>
            </a:pathLst>
          </a:custGeom>
        </p:spPr>
      </p:pic>
    </p:spTree>
    <p:custDataLst>
      <p:tags r:id="rId2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VCG41N181061500"/>
          <p:cNvPicPr>
            <a:picLocks noChangeAspect="1"/>
          </p:cNvPicPr>
          <p:nvPr>
            <p:custDataLst>
              <p:tags r:id="rId1"/>
            </p:custDataLst>
          </p:nvPr>
        </p:nvPicPr>
        <p:blipFill>
          <a:blip r:embed="rId2"/>
          <a:srcRect t="34814" b="34814"/>
          <a:stretch>
            <a:fillRect/>
          </a:stretch>
        </p:blipFill>
        <p:spPr>
          <a:xfrm>
            <a:off x="-9525" y="839788"/>
            <a:ext cx="12211685" cy="3709035"/>
          </a:xfrm>
          <a:prstGeom prst="rect">
            <a:avLst/>
          </a:prstGeom>
          <a:solidFill>
            <a:schemeClr val="accent1"/>
          </a:solidFill>
          <a:ln>
            <a:solidFill>
              <a:schemeClr val="bg1">
                <a:lumMod val="75000"/>
              </a:schemeClr>
            </a:solidFill>
          </a:ln>
        </p:spPr>
      </p:pic>
      <p:sp>
        <p:nvSpPr>
          <p:cNvPr id="7" name="矩形 6"/>
          <p:cNvSpPr/>
          <p:nvPr>
            <p:custDataLst>
              <p:tags r:id="rId3"/>
            </p:custDataLst>
          </p:nvPr>
        </p:nvSpPr>
        <p:spPr>
          <a:xfrm>
            <a:off x="5847715" y="6031865"/>
            <a:ext cx="76200" cy="76200"/>
          </a:xfrm>
          <a:prstGeom prst="rect">
            <a:avLst/>
          </a:prstGeom>
          <a:gradFill>
            <a:gsLst>
              <a:gs pos="0">
                <a:schemeClr val="accent1">
                  <a:lumMod val="60000"/>
                  <a:lumOff val="40000"/>
                </a:schemeClr>
              </a:gs>
              <a:gs pos="6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矩形 7"/>
          <p:cNvSpPr/>
          <p:nvPr>
            <p:custDataLst>
              <p:tags r:id="rId4"/>
            </p:custDataLst>
          </p:nvPr>
        </p:nvSpPr>
        <p:spPr>
          <a:xfrm>
            <a:off x="6057265" y="6031865"/>
            <a:ext cx="76200" cy="76200"/>
          </a:xfrm>
          <a:prstGeom prst="rect">
            <a:avLst/>
          </a:prstGeom>
          <a:gradFill>
            <a:gsLst>
              <a:gs pos="0">
                <a:schemeClr val="accent1">
                  <a:lumMod val="60000"/>
                  <a:lumOff val="40000"/>
                </a:schemeClr>
              </a:gs>
              <a:gs pos="6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矩形 8"/>
          <p:cNvSpPr/>
          <p:nvPr>
            <p:custDataLst>
              <p:tags r:id="rId5"/>
            </p:custDataLst>
          </p:nvPr>
        </p:nvSpPr>
        <p:spPr>
          <a:xfrm>
            <a:off x="6266815" y="6031865"/>
            <a:ext cx="76200" cy="76200"/>
          </a:xfrm>
          <a:prstGeom prst="rect">
            <a:avLst/>
          </a:prstGeom>
          <a:gradFill>
            <a:gsLst>
              <a:gs pos="0">
                <a:schemeClr val="accent1">
                  <a:lumMod val="60000"/>
                  <a:lumOff val="40000"/>
                </a:schemeClr>
              </a:gs>
              <a:gs pos="6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正文"/>
          <p:cNvSpPr txBox="1"/>
          <p:nvPr>
            <p:custDataLst>
              <p:tags r:id="rId6"/>
            </p:custDataLst>
          </p:nvPr>
        </p:nvSpPr>
        <p:spPr>
          <a:xfrm>
            <a:off x="853440" y="4785995"/>
            <a:ext cx="10266045" cy="796290"/>
          </a:xfrm>
          <a:prstGeom prst="rect">
            <a:avLst/>
          </a:prstGeom>
          <a:noFill/>
        </p:spPr>
        <p:txBody>
          <a:bodyPr wrap="square" lIns="0" tIns="0" rIns="0" bIns="0" rtlCol="0" anchor="t" anchorCtr="0">
            <a:noAutofit/>
          </a:bodyPr>
          <a:lstStyle/>
          <a:p>
            <a:pPr marL="0" lvl="0" indent="0" algn="l" fontAlgn="auto">
              <a:lnSpc>
                <a:spcPct val="130000"/>
              </a:lnSpc>
            </a:pPr>
            <a:r>
              <a:rPr lang="zh-CN" altLang="en-US" sz="2400" b="1" spc="300" dirty="0">
                <a:solidFill>
                  <a:schemeClr val="accent1"/>
                </a:solidFill>
                <a:latin typeface="+mn-ea"/>
                <a:sym typeface="+mn-ea"/>
              </a:rPr>
              <a:t>提升学习效果预期</a:t>
            </a:r>
            <a:endParaRPr lang="zh-CN" altLang="en-US" sz="2400" b="1" spc="300" dirty="0">
              <a:solidFill>
                <a:schemeClr val="accent1"/>
              </a:solidFill>
              <a:latin typeface="+mn-ea"/>
              <a:sym typeface="+mn-ea"/>
            </a:endParaRPr>
          </a:p>
          <a:p>
            <a:pPr marL="457200" lvl="1" indent="0" algn="l" fontAlgn="auto">
              <a:lnSpc>
                <a:spcPct val="130000"/>
              </a:lnSpc>
            </a:pPr>
            <a:r>
              <a:rPr lang="zh-CN" altLang="en-US" sz="2000" spc="150" dirty="0">
                <a:solidFill>
                  <a:schemeClr val="tx1">
                    <a:lumMod val="85000"/>
                    <a:lumOff val="15000"/>
                  </a:schemeClr>
                </a:solidFill>
                <a:latin typeface="+mn-ea"/>
                <a:sym typeface="+mn-ea"/>
              </a:rPr>
              <a:t>通过个性化作业推荐和动态难度调整,预期能显著提升学生的学习效果。学生可以在适合自己的难度下进行学习,避免因作业过难而产生挫败感,或因作业过易而缺乏挑战。</a:t>
            </a:r>
            <a:endParaRPr lang="zh-CN" altLang="en-US" sz="2000" spc="150" dirty="0">
              <a:solidFill>
                <a:schemeClr val="tx1">
                  <a:lumMod val="85000"/>
                  <a:lumOff val="15000"/>
                </a:schemeClr>
              </a:solidFill>
              <a:latin typeface="+mn-ea"/>
              <a:sym typeface="+mn-ea"/>
            </a:endParaRPr>
          </a:p>
        </p:txBody>
      </p:sp>
      <p:sp>
        <p:nvSpPr>
          <p:cNvPr id="14" name="任意多边形 13"/>
          <p:cNvSpPr/>
          <p:nvPr>
            <p:custDataLst>
              <p:tags r:id="rId7"/>
            </p:custDataLst>
          </p:nvPr>
        </p:nvSpPr>
        <p:spPr>
          <a:xfrm>
            <a:off x="0" y="836295"/>
            <a:ext cx="5386705" cy="3716020"/>
          </a:xfrm>
          <a:custGeom>
            <a:avLst/>
            <a:gdLst>
              <a:gd name="connsiteX0" fmla="*/ 0 w 5483"/>
              <a:gd name="connsiteY0" fmla="*/ 0 h 7315"/>
              <a:gd name="connsiteX1" fmla="*/ 2742 w 5483"/>
              <a:gd name="connsiteY1" fmla="*/ 0 h 7315"/>
              <a:gd name="connsiteX2" fmla="*/ 5483 w 5483"/>
              <a:gd name="connsiteY2" fmla="*/ 7315 h 7315"/>
              <a:gd name="connsiteX3" fmla="*/ 0 w 5483"/>
              <a:gd name="connsiteY3" fmla="*/ 7315 h 7315"/>
              <a:gd name="connsiteX4" fmla="*/ 0 w 5483"/>
              <a:gd name="connsiteY4" fmla="*/ 0 h 7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 h="7315">
                <a:moveTo>
                  <a:pt x="0" y="0"/>
                </a:moveTo>
                <a:lnTo>
                  <a:pt x="2742" y="0"/>
                </a:lnTo>
                <a:lnTo>
                  <a:pt x="5483" y="7315"/>
                </a:lnTo>
                <a:lnTo>
                  <a:pt x="0" y="7315"/>
                </a:lnTo>
                <a:lnTo>
                  <a:pt x="0" y="0"/>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8"/>
            </p:custDataLst>
          </p:nvPr>
        </p:nvSpPr>
        <p:spPr>
          <a:xfrm>
            <a:off x="418465" y="1791335"/>
            <a:ext cx="3507740" cy="1831340"/>
          </a:xfrm>
        </p:spPr>
        <p:txBody>
          <a:bodyPr>
            <a:normAutofit/>
          </a:bodyPr>
          <a:lstStyle/>
          <a:p>
            <a:pPr algn="l"/>
            <a:r>
              <a:rPr lang="zh-CN" altLang="en-US" sz="4000" dirty="0">
                <a:solidFill>
                  <a:srgbClr val="FFFFFF"/>
                </a:solidFill>
                <a:sym typeface="+mn-ea"/>
              </a:rPr>
              <a:t>生成式AI的深度介入</a:t>
            </a:r>
            <a:endParaRPr lang="zh-CN" altLang="en-US" sz="4000" dirty="0">
              <a:solidFill>
                <a:srgbClr val="FFFFFF"/>
              </a:solidFill>
              <a:sym typeface="+mn-ea"/>
            </a:endParaRPr>
          </a:p>
        </p:txBody>
      </p:sp>
    </p:spTree>
    <p:custDataLst>
      <p:tags r:id="rId9"/>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sp>
        <p:nvSpPr>
          <p:cNvPr id="5" name="副标题"/>
          <p:cNvSpPr>
            <a:spLocks noGrp="1"/>
          </p:cNvSpPr>
          <p:nvPr>
            <p:ph type="subTitle" idx="1"/>
            <p:custDataLst>
              <p:tags r:id="rId2"/>
            </p:custDataLst>
          </p:nvPr>
        </p:nvSpPr>
        <p:spPr/>
        <p:txBody>
          <a:bodyPr/>
          <a:lstStyle/>
          <a:p>
            <a:r>
              <a:rPr lang="en-US" altLang="zh-CN"/>
              <a:t>Thank you</a:t>
            </a:r>
            <a:endParaRPr lang="en-US" altLang="zh-CN"/>
          </a:p>
        </p:txBody>
      </p:sp>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t>双减政策的赋能空间</a:t>
            </a:r>
            <a:endParaRPr lang="zh-CN" altLang="en-US"/>
          </a:p>
        </p:txBody>
      </p:sp>
      <p:sp>
        <p:nvSpPr>
          <p:cNvPr id="6" name="椭圆 5"/>
          <p:cNvSpPr/>
          <p:nvPr>
            <p:custDataLst>
              <p:tags r:id="rId2"/>
            </p:custDataLst>
          </p:nvPr>
        </p:nvSpPr>
        <p:spPr>
          <a:xfrm rot="10800000">
            <a:off x="5424161" y="2019226"/>
            <a:ext cx="1887967" cy="1887967"/>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p>
        </p:txBody>
      </p:sp>
      <p:sp>
        <p:nvSpPr>
          <p:cNvPr id="8" name="椭圆 7"/>
          <p:cNvSpPr/>
          <p:nvPr>
            <p:custDataLst>
              <p:tags r:id="rId3"/>
            </p:custDataLst>
          </p:nvPr>
        </p:nvSpPr>
        <p:spPr>
          <a:xfrm rot="10800000">
            <a:off x="4607457" y="2019226"/>
            <a:ext cx="1887967" cy="1887967"/>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4"/>
            </p:custDataLst>
          </p:nvPr>
        </p:nvSpPr>
        <p:spPr>
          <a:xfrm>
            <a:off x="8232902" y="2465621"/>
            <a:ext cx="3198050" cy="3275525"/>
          </a:xfrm>
          <a:prstGeom prst="rect">
            <a:avLst/>
          </a:prstGeom>
        </p:spPr>
        <p:txBody>
          <a:bodyPr wrap="square" lIns="0" tIns="0" rIns="0" bIns="0">
            <a:noAutofit/>
          </a:bodyPr>
          <a:p>
            <a:pPr>
              <a:lnSpc>
                <a:spcPct val="150000"/>
              </a:lnSpc>
              <a:spcBef>
                <a:spcPct val="0"/>
              </a:spcBef>
              <a:spcAft>
                <a:spcPct val="0"/>
              </a:spcAft>
            </a:pPr>
            <a:r>
              <a:rPr lang="zh-CN" altLang="en-US" sz="1400" dirty="0">
                <a:solidFill>
                  <a:schemeClr val="tx1">
                    <a:lumMod val="85000"/>
                    <a:lumOff val="15000"/>
                  </a:schemeClr>
                </a:solidFill>
                <a:latin typeface="+mn-ea"/>
                <a:cs typeface="+mn-ea"/>
              </a:rPr>
              <a:t>基于政策要求，构建提质增效的作业改革框架势在必行。包括优化作业设计，如增加情境化、实践性作业；改进作业评价，采用多元化评价方式等。</a:t>
            </a:r>
            <a:endParaRPr lang="zh-CN" altLang="en-US" sz="1400" dirty="0">
              <a:solidFill>
                <a:schemeClr val="tx1">
                  <a:lumMod val="85000"/>
                  <a:lumOff val="15000"/>
                </a:schemeClr>
              </a:solidFill>
              <a:latin typeface="+mn-ea"/>
              <a:cs typeface="+mn-ea"/>
            </a:endParaRPr>
          </a:p>
        </p:txBody>
      </p:sp>
      <p:sp>
        <p:nvSpPr>
          <p:cNvPr id="10" name="矩形 9"/>
          <p:cNvSpPr/>
          <p:nvPr>
            <p:custDataLst>
              <p:tags r:id="rId5"/>
            </p:custDataLst>
          </p:nvPr>
        </p:nvSpPr>
        <p:spPr>
          <a:xfrm>
            <a:off x="8232902" y="2006489"/>
            <a:ext cx="3198685" cy="368322"/>
          </a:xfrm>
          <a:prstGeom prst="rect">
            <a:avLst/>
          </a:prstGeom>
          <a:noFill/>
        </p:spPr>
        <p:txBody>
          <a:bodyPr wrap="square" lIns="0" tIns="0" rIns="0" bIns="0" rtlCol="0" anchor="b" anchorCtr="0">
            <a:noAutofit/>
          </a:bodyPr>
          <a:p>
            <a:pPr>
              <a:spcBef>
                <a:spcPct val="0"/>
              </a:spcBef>
              <a:spcAft>
                <a:spcPct val="0"/>
              </a:spcAft>
            </a:pPr>
            <a:r>
              <a:rPr lang="zh-CN" altLang="en-US" sz="2000" b="1" kern="0" dirty="0">
                <a:solidFill>
                  <a:schemeClr val="accent1"/>
                </a:solidFill>
                <a:latin typeface="+mn-ea"/>
                <a:cs typeface="+mn-ea"/>
              </a:rPr>
              <a:t>提质增效的作业改革框架</a:t>
            </a:r>
            <a:endParaRPr lang="zh-CN" altLang="en-US" sz="2000" b="1" kern="0" dirty="0">
              <a:solidFill>
                <a:schemeClr val="accent1"/>
              </a:solidFill>
              <a:latin typeface="+mn-ea"/>
              <a:cs typeface="+mn-ea"/>
            </a:endParaRPr>
          </a:p>
        </p:txBody>
      </p:sp>
      <p:sp>
        <p:nvSpPr>
          <p:cNvPr id="11" name="矩形 10"/>
          <p:cNvSpPr/>
          <p:nvPr>
            <p:custDataLst>
              <p:tags r:id="rId6"/>
            </p:custDataLst>
          </p:nvPr>
        </p:nvSpPr>
        <p:spPr>
          <a:xfrm>
            <a:off x="759460" y="2465705"/>
            <a:ext cx="3371215" cy="3275330"/>
          </a:xfrm>
          <a:prstGeom prst="rect">
            <a:avLst/>
          </a:prstGeom>
        </p:spPr>
        <p:txBody>
          <a:bodyPr wrap="square" lIns="0" tIns="0" rIns="0" bIns="0">
            <a:noAutofit/>
          </a:bodyPr>
          <a:p>
            <a:pPr algn="l">
              <a:lnSpc>
                <a:spcPct val="150000"/>
              </a:lnSpc>
              <a:spcBef>
                <a:spcPct val="0"/>
              </a:spcBef>
              <a:spcAft>
                <a:spcPct val="0"/>
              </a:spcAft>
            </a:pPr>
            <a:r>
              <a:rPr lang="zh-CN" altLang="en-US" sz="1400" dirty="0">
                <a:solidFill>
                  <a:schemeClr val="tx1">
                    <a:lumMod val="85000"/>
                    <a:lumOff val="15000"/>
                  </a:schemeClr>
                </a:solidFill>
                <a:latin typeface="+mn-ea"/>
                <a:cs typeface="+mn-ea"/>
              </a:rPr>
              <a:t>“双减”政策明确提出要布置弹性作业，避免机械重复。鼓励教师根据学生的个体差异和学习需求，设计多样化、个性化的作业。这为作业改革提供了政策依据。</a:t>
            </a:r>
            <a:endParaRPr lang="zh-CN" altLang="en-US" sz="1400" dirty="0">
              <a:solidFill>
                <a:schemeClr val="tx1">
                  <a:lumMod val="85000"/>
                  <a:lumOff val="15000"/>
                </a:schemeClr>
              </a:solidFill>
              <a:latin typeface="+mn-ea"/>
              <a:cs typeface="+mn-ea"/>
            </a:endParaRPr>
          </a:p>
        </p:txBody>
      </p:sp>
      <p:sp>
        <p:nvSpPr>
          <p:cNvPr id="13" name="矩形 12"/>
          <p:cNvSpPr/>
          <p:nvPr>
            <p:custDataLst>
              <p:tags r:id="rId7"/>
            </p:custDataLst>
          </p:nvPr>
        </p:nvSpPr>
        <p:spPr>
          <a:xfrm>
            <a:off x="759143" y="2006489"/>
            <a:ext cx="3197415" cy="368322"/>
          </a:xfrm>
          <a:prstGeom prst="rect">
            <a:avLst/>
          </a:prstGeom>
          <a:noFill/>
        </p:spPr>
        <p:txBody>
          <a:bodyPr wrap="square" lIns="0" tIns="0" rIns="0" bIns="0" rtlCol="0" anchor="b" anchorCtr="0">
            <a:noAutofit/>
          </a:bodyPr>
          <a:p>
            <a:pPr algn="r">
              <a:spcBef>
                <a:spcPct val="0"/>
              </a:spcBef>
              <a:spcAft>
                <a:spcPct val="0"/>
              </a:spcAft>
            </a:pPr>
            <a:r>
              <a:rPr lang="zh-CN" altLang="en-US" sz="2000" b="1" kern="0">
                <a:solidFill>
                  <a:schemeClr val="accent1"/>
                </a:solidFill>
                <a:latin typeface="+mn-ea"/>
                <a:cs typeface="+mn-ea"/>
              </a:rPr>
              <a:t>政策中的弹性作业要求</a:t>
            </a:r>
            <a:endParaRPr lang="zh-CN" altLang="en-US" sz="2000" b="1" kern="0">
              <a:solidFill>
                <a:schemeClr val="accent1"/>
              </a:solidFill>
              <a:latin typeface="+mn-ea"/>
              <a:cs typeface="+mn-ea"/>
            </a:endParaRPr>
          </a:p>
        </p:txBody>
      </p:sp>
      <p:pic>
        <p:nvPicPr>
          <p:cNvPr id="15" name="图片 3" descr="343439383331313b343532303031393bd2b5bca8b9dcc0ed"/>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4799906" y="2768570"/>
            <a:ext cx="396024" cy="396024"/>
          </a:xfrm>
          <a:prstGeom prst="rect">
            <a:avLst/>
          </a:prstGeom>
        </p:spPr>
      </p:pic>
      <p:pic>
        <p:nvPicPr>
          <p:cNvPr id="16" name="图片 4" descr="343439383331313b343532303032303bb8f6c8cbd0c5cfa2"/>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694841" y="2768570"/>
            <a:ext cx="388822" cy="388822"/>
          </a:xfrm>
          <a:prstGeom prst="rect">
            <a:avLst/>
          </a:prstGeom>
        </p:spPr>
      </p:pic>
      <p:sp>
        <p:nvSpPr>
          <p:cNvPr id="14" name="文本框 13"/>
          <p:cNvSpPr txBox="1"/>
          <p:nvPr>
            <p:custDataLst>
              <p:tags r:id="rId14"/>
            </p:custDataLst>
          </p:nvPr>
        </p:nvSpPr>
        <p:spPr>
          <a:xfrm>
            <a:off x="4050030" y="4014470"/>
            <a:ext cx="3896995" cy="310451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845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lgn="ctr">
              <a:buNone/>
            </a:pPr>
            <a:r>
              <a:rPr lang="zh-CN" altLang="en-US" sz="1800" b="1" spc="0" dirty="0">
                <a:solidFill>
                  <a:schemeClr val="accent1"/>
                </a:solidFill>
                <a:latin typeface="+mn-ea"/>
                <a:ea typeface="+mn-ea"/>
                <a:cs typeface="+mn-ea"/>
                <a:sym typeface="+mn-ea"/>
              </a:rPr>
              <a:t>情境化作业与政策的契合</a:t>
            </a:r>
            <a:endParaRPr lang="zh-CN" altLang="en-US" sz="1800" b="1" spc="0" dirty="0">
              <a:solidFill>
                <a:schemeClr val="accent1"/>
              </a:solidFill>
              <a:latin typeface="+mn-ea"/>
              <a:ea typeface="+mn-ea"/>
              <a:cs typeface="+mn-ea"/>
              <a:sym typeface="+mn-ea"/>
            </a:endParaRPr>
          </a:p>
          <a:p>
            <a:pPr marL="0" lvl="1" algn="just" defTabSz="914400">
              <a:lnSpc>
                <a:spcPct val="150000"/>
              </a:lnSpc>
              <a:buClrTx/>
              <a:buSzTx/>
              <a:buFontTx/>
              <a:buNone/>
            </a:pPr>
            <a:r>
              <a:rPr lang="zh-CN" altLang="en-US" sz="1400" kern="0" spc="0" dirty="0">
                <a:ln>
                  <a:noFill/>
                  <a:prstDash val="sysDot"/>
                </a:ln>
                <a:solidFill>
                  <a:schemeClr val="tx1">
                    <a:lumMod val="85000"/>
                    <a:lumOff val="15000"/>
                  </a:schemeClr>
                </a:solidFill>
                <a:latin typeface="+mn-ea"/>
                <a:ea typeface="+mn-ea"/>
                <a:cs typeface="+mn-ea"/>
                <a:sym typeface="+mn-ea"/>
              </a:rPr>
              <a:t>情境化作业与“双减”政策高度契合。它既能减轻学生的作业负担,又能提高学习效率,符合政策中提质增效的要求。通过情境化作业,学生在轻松愉快的氛围中学习英语,实现了“减负”与“提质”的双赢。</a:t>
            </a:r>
            <a:endParaRPr lang="zh-CN" altLang="en-US" sz="1400" kern="0" spc="0" dirty="0">
              <a:ln>
                <a:noFill/>
                <a:prstDash val="sysDot"/>
              </a:ln>
              <a:solidFill>
                <a:schemeClr val="tx1">
                  <a:lumMod val="85000"/>
                  <a:lumOff val="15000"/>
                </a:schemeClr>
              </a:solidFill>
              <a:latin typeface="+mn-ea"/>
              <a:ea typeface="+mn-ea"/>
              <a:cs typeface="+mn-ea"/>
              <a:sym typeface="+mn-ea"/>
            </a:endParaRPr>
          </a:p>
        </p:txBody>
      </p:sp>
      <p:sp>
        <p:nvSpPr>
          <p:cNvPr id="5" name="动作按钮: 后退或前一项 4">
            <a:hlinkClick r:id="rId15" action="ppaction://hlinksldjump"/>
          </p:cNvPr>
          <p:cNvSpPr/>
          <p:nvPr/>
        </p:nvSpPr>
        <p:spPr>
          <a:xfrm>
            <a:off x="10441940" y="5895340"/>
            <a:ext cx="739140" cy="586740"/>
          </a:xfrm>
          <a:prstGeom prst="actionButtonBackPrevious">
            <a:avLst/>
          </a:prstGeom>
          <a:solidFill>
            <a:srgbClr val="FFE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2442845" y="2763520"/>
            <a:ext cx="2976245" cy="1447800"/>
          </a:xfrm>
        </p:spPr>
        <p:txBody>
          <a:bodyPr lIns="0" tIns="0" rIns="0" bIns="0" anchor="ctr" anchorCtr="0">
            <a:normAutofit fontScale="90000"/>
          </a:bodyPr>
          <a:lstStyle/>
          <a:p>
            <a:pPr algn="l"/>
            <a:r>
              <a:rPr lang="en-US" altLang="zh-CN" sz="4900">
                <a:sym typeface="+mn-ea"/>
              </a:rPr>
              <a:t>“</a:t>
            </a:r>
            <a:r>
              <a:rPr lang="zh-CN" altLang="en-US" sz="4900">
                <a:sym typeface="+mn-ea"/>
              </a:rPr>
              <a:t>双减</a:t>
            </a:r>
            <a:r>
              <a:rPr lang="en-US" altLang="zh-CN" sz="4900">
                <a:sym typeface="+mn-ea"/>
              </a:rPr>
              <a:t>”</a:t>
            </a:r>
            <a:br>
              <a:rPr lang="en-US" altLang="zh-CN" sz="4900">
                <a:sym typeface="+mn-ea"/>
              </a:rPr>
            </a:br>
            <a:r>
              <a:rPr lang="zh-CN" altLang="en-US" sz="4400">
                <a:sym typeface="+mn-ea"/>
              </a:rPr>
              <a:t>政策</a:t>
            </a:r>
            <a:r>
              <a:rPr lang="zh-CN" altLang="en-US" sz="4400">
                <a:sym typeface="+mn-ea"/>
              </a:rPr>
              <a:t>目标</a:t>
            </a:r>
            <a:endParaRPr lang="zh-CN" altLang="en-US" sz="4400">
              <a:sym typeface="+mn-ea"/>
            </a:endParaRPr>
          </a:p>
        </p:txBody>
      </p:sp>
      <p:sp>
        <p:nvSpPr>
          <p:cNvPr id="22" name="任意多边形 21"/>
          <p:cNvSpPr/>
          <p:nvPr>
            <p:custDataLst>
              <p:tags r:id="rId2"/>
            </p:custDataLst>
          </p:nvPr>
        </p:nvSpPr>
        <p:spPr>
          <a:xfrm>
            <a:off x="1818640" y="1058545"/>
            <a:ext cx="4249420" cy="4857750"/>
          </a:xfrm>
          <a:custGeom>
            <a:avLst/>
            <a:gdLst>
              <a:gd name="connisteX0" fmla="*/ 2085975 w 2095500"/>
              <a:gd name="connsiteY0" fmla="*/ 733425 h 2486025"/>
              <a:gd name="connisteX1" fmla="*/ 2085975 w 2095500"/>
              <a:gd name="connsiteY1" fmla="*/ 409575 h 2486025"/>
              <a:gd name="connisteX2" fmla="*/ 0 w 2095500"/>
              <a:gd name="connsiteY2" fmla="*/ 0 h 2486025"/>
              <a:gd name="connisteX3" fmla="*/ 0 w 2095500"/>
              <a:gd name="connsiteY3" fmla="*/ 2486025 h 2486025"/>
              <a:gd name="connisteX4" fmla="*/ 2095500 w 2095500"/>
              <a:gd name="connsiteY4" fmla="*/ 2085975 h 2486025"/>
              <a:gd name="connisteX5" fmla="*/ 2095500 w 2095500"/>
              <a:gd name="connsiteY5" fmla="*/ 1724025 h 24860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095500" h="2486025">
                <a:moveTo>
                  <a:pt x="2085975" y="733425"/>
                </a:moveTo>
                <a:lnTo>
                  <a:pt x="2085975" y="409575"/>
                </a:lnTo>
                <a:lnTo>
                  <a:pt x="0" y="0"/>
                </a:lnTo>
                <a:lnTo>
                  <a:pt x="0" y="2486025"/>
                </a:lnTo>
                <a:lnTo>
                  <a:pt x="2095500" y="2085975"/>
                </a:lnTo>
                <a:lnTo>
                  <a:pt x="2095500" y="1724025"/>
                </a:lnTo>
              </a:path>
            </a:pathLst>
          </a:custGeom>
          <a:noFill/>
          <a:ln w="381000">
            <a:gradFill>
              <a:gsLst>
                <a:gs pos="59000">
                  <a:schemeClr val="accent1">
                    <a:lumMod val="60000"/>
                    <a:lumOff val="40000"/>
                    <a:alpha val="65000"/>
                  </a:schemeClr>
                </a:gs>
                <a:gs pos="0">
                  <a:schemeClr val="accent1">
                    <a:lumMod val="40000"/>
                    <a:lumOff val="60000"/>
                    <a:alpha val="50000"/>
                  </a:schemeClr>
                </a:gs>
              </a:gsLst>
              <a:lin ang="0" scaled="1"/>
            </a:gra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3" name="直接连接符 22"/>
          <p:cNvCxnSpPr/>
          <p:nvPr>
            <p:custDataLst>
              <p:tags r:id="rId3"/>
            </p:custDataLst>
          </p:nvPr>
        </p:nvCxnSpPr>
        <p:spPr>
          <a:xfrm>
            <a:off x="5640705" y="2880995"/>
            <a:ext cx="0" cy="1212850"/>
          </a:xfrm>
          <a:prstGeom prst="line">
            <a:avLst/>
          </a:prstGeom>
          <a:ln cap="rnd">
            <a:solidFill>
              <a:schemeClr val="tx1">
                <a:lumMod val="50000"/>
                <a:lumOff val="50000"/>
                <a:alpha val="63000"/>
              </a:schemeClr>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4"/>
            </p:custDataLst>
          </p:nvPr>
        </p:nvSpPr>
        <p:spPr>
          <a:xfrm>
            <a:off x="6520815" y="2763520"/>
            <a:ext cx="4763135" cy="1447800"/>
          </a:xfrm>
          <a:prstGeom prst="rect">
            <a:avLst/>
          </a:prstGeom>
          <a:noFill/>
        </p:spPr>
        <p:txBody>
          <a:bodyPr wrap="square" rtlCol="0" anchor="ctr" anchorCtr="0"/>
          <a:lstStyle/>
          <a:p>
            <a:pPr indent="0" algn="l">
              <a:lnSpc>
                <a:spcPct val="150000"/>
              </a:lnSpc>
              <a:spcBef>
                <a:spcPct val="0"/>
              </a:spcBef>
              <a:spcAft>
                <a:spcPct val="0"/>
              </a:spcAft>
              <a:buNone/>
            </a:pPr>
            <a:r>
              <a:rPr lang="zh-CN" altLang="en-US" sz="2000">
                <a:ln>
                  <a:noFill/>
                  <a:prstDash val="sysDot"/>
                </a:ln>
                <a:solidFill>
                  <a:schemeClr val="tx1">
                    <a:lumMod val="85000"/>
                    <a:lumOff val="15000"/>
                  </a:schemeClr>
                </a:solidFill>
                <a:effectLst/>
                <a:latin typeface="+mn-ea"/>
                <a:cs typeface="+mn-ea"/>
                <a:sym typeface="+mn-ea"/>
              </a:rPr>
              <a:t>减负：英语书面作业</a:t>
            </a:r>
            <a:r>
              <a:rPr lang="en-US" altLang="zh-CN" sz="2000">
                <a:ln>
                  <a:noFill/>
                  <a:prstDash val="sysDot"/>
                </a:ln>
                <a:solidFill>
                  <a:schemeClr val="tx1">
                    <a:lumMod val="85000"/>
                    <a:lumOff val="15000"/>
                  </a:schemeClr>
                </a:solidFill>
                <a:effectLst/>
                <a:latin typeface="+mn-ea"/>
                <a:cs typeface="+mn-ea"/>
                <a:sym typeface="+mn-ea"/>
              </a:rPr>
              <a:t>≤20</a:t>
            </a:r>
            <a:r>
              <a:rPr lang="zh-CN" altLang="en-US" sz="2000">
                <a:ln>
                  <a:noFill/>
                  <a:prstDash val="sysDot"/>
                </a:ln>
                <a:solidFill>
                  <a:schemeClr val="tx1">
                    <a:lumMod val="85000"/>
                    <a:lumOff val="15000"/>
                  </a:schemeClr>
                </a:solidFill>
                <a:effectLst/>
                <a:latin typeface="+mn-ea"/>
                <a:cs typeface="+mn-ea"/>
                <a:sym typeface="+mn-ea"/>
              </a:rPr>
              <a:t>分钟</a:t>
            </a:r>
            <a:r>
              <a:rPr lang="en-US" altLang="zh-CN" sz="2000">
                <a:ln>
                  <a:noFill/>
                  <a:prstDash val="sysDot"/>
                </a:ln>
                <a:solidFill>
                  <a:schemeClr val="tx1">
                    <a:lumMod val="85000"/>
                    <a:lumOff val="15000"/>
                  </a:schemeClr>
                </a:solidFill>
                <a:effectLst/>
                <a:latin typeface="+mn-ea"/>
                <a:cs typeface="+mn-ea"/>
                <a:sym typeface="+mn-ea"/>
              </a:rPr>
              <a:t>/</a:t>
            </a:r>
            <a:r>
              <a:rPr lang="zh-CN" altLang="en-US" sz="2000">
                <a:ln>
                  <a:noFill/>
                  <a:prstDash val="sysDot"/>
                </a:ln>
                <a:solidFill>
                  <a:schemeClr val="tx1">
                    <a:lumMod val="85000"/>
                    <a:lumOff val="15000"/>
                  </a:schemeClr>
                </a:solidFill>
                <a:effectLst/>
                <a:latin typeface="+mn-ea"/>
                <a:cs typeface="+mn-ea"/>
                <a:sym typeface="+mn-ea"/>
              </a:rPr>
              <a:t>天</a:t>
            </a:r>
            <a:endParaRPr lang="zh-CN" altLang="en-US" sz="2000">
              <a:ln>
                <a:noFill/>
                <a:prstDash val="sysDot"/>
              </a:ln>
              <a:solidFill>
                <a:schemeClr val="tx1">
                  <a:lumMod val="85000"/>
                  <a:lumOff val="15000"/>
                </a:schemeClr>
              </a:solidFill>
              <a:effectLst/>
              <a:latin typeface="+mn-ea"/>
              <a:cs typeface="+mn-ea"/>
              <a:sym typeface="+mn-ea"/>
            </a:endParaRPr>
          </a:p>
          <a:p>
            <a:pPr indent="0" algn="l">
              <a:lnSpc>
                <a:spcPct val="150000"/>
              </a:lnSpc>
              <a:spcBef>
                <a:spcPct val="0"/>
              </a:spcBef>
              <a:spcAft>
                <a:spcPct val="0"/>
              </a:spcAft>
              <a:buNone/>
            </a:pPr>
            <a:r>
              <a:rPr lang="zh-CN" altLang="en-US" sz="2000">
                <a:ln>
                  <a:noFill/>
                  <a:prstDash val="sysDot"/>
                </a:ln>
                <a:solidFill>
                  <a:schemeClr val="tx1">
                    <a:lumMod val="85000"/>
                    <a:lumOff val="15000"/>
                  </a:schemeClr>
                </a:solidFill>
                <a:effectLst/>
                <a:latin typeface="+mn-ea"/>
                <a:cs typeface="+mn-ea"/>
                <a:sym typeface="+mn-ea"/>
              </a:rPr>
              <a:t>提质：作业有趣且有用</a:t>
            </a:r>
            <a:endParaRPr lang="zh-CN" altLang="en-US" sz="2000">
              <a:ln>
                <a:noFill/>
                <a:prstDash val="sysDot"/>
              </a:ln>
              <a:solidFill>
                <a:schemeClr val="tx1">
                  <a:lumMod val="85000"/>
                  <a:lumOff val="15000"/>
                </a:schemeClr>
              </a:solidFill>
              <a:effectLst/>
              <a:latin typeface="+mn-ea"/>
              <a:cs typeface="+mn-ea"/>
              <a:sym typeface="+mn-ea"/>
            </a:endParaRPr>
          </a:p>
          <a:p>
            <a:pPr indent="0" algn="l">
              <a:lnSpc>
                <a:spcPct val="150000"/>
              </a:lnSpc>
              <a:spcBef>
                <a:spcPct val="0"/>
              </a:spcBef>
              <a:spcAft>
                <a:spcPct val="0"/>
              </a:spcAft>
              <a:buNone/>
            </a:pPr>
            <a:r>
              <a:rPr lang="zh-CN" altLang="en-US" sz="2000">
                <a:ln>
                  <a:noFill/>
                  <a:prstDash val="sysDot"/>
                </a:ln>
                <a:solidFill>
                  <a:schemeClr val="tx1">
                    <a:lumMod val="85000"/>
                    <a:lumOff val="15000"/>
                  </a:schemeClr>
                </a:solidFill>
                <a:effectLst/>
                <a:latin typeface="+mn-ea"/>
                <a:cs typeface="+mn-ea"/>
                <a:sym typeface="+mn-ea"/>
              </a:rPr>
              <a:t>树人：推动素质教育</a:t>
            </a:r>
            <a:r>
              <a:rPr lang="en-US" altLang="zh-CN" sz="2000">
                <a:ln>
                  <a:noFill/>
                  <a:prstDash val="sysDot"/>
                </a:ln>
                <a:solidFill>
                  <a:schemeClr val="tx1">
                    <a:lumMod val="85000"/>
                    <a:lumOff val="15000"/>
                  </a:schemeClr>
                </a:solidFill>
                <a:effectLst/>
                <a:latin typeface="+mn-ea"/>
                <a:cs typeface="+mn-ea"/>
                <a:sym typeface="+mn-ea"/>
              </a:rPr>
              <a:t>  </a:t>
            </a:r>
            <a:r>
              <a:rPr lang="zh-CN" altLang="en-US" sz="2000">
                <a:ln>
                  <a:noFill/>
                  <a:prstDash val="sysDot"/>
                </a:ln>
                <a:solidFill>
                  <a:schemeClr val="tx1">
                    <a:lumMod val="85000"/>
                    <a:lumOff val="15000"/>
                  </a:schemeClr>
                </a:solidFill>
                <a:effectLst/>
                <a:latin typeface="+mn-ea"/>
                <a:cs typeface="+mn-ea"/>
                <a:sym typeface="+mn-ea"/>
              </a:rPr>
              <a:t>提升核心素养</a:t>
            </a:r>
            <a:endParaRPr lang="zh-CN" altLang="en-US" sz="2000">
              <a:ln>
                <a:noFill/>
                <a:prstDash val="sysDot"/>
              </a:ln>
              <a:solidFill>
                <a:schemeClr val="tx1">
                  <a:lumMod val="85000"/>
                  <a:lumOff val="15000"/>
                </a:schemeClr>
              </a:solidFill>
              <a:effectLst/>
              <a:latin typeface="+mn-ea"/>
              <a:cs typeface="+mn-ea"/>
              <a:sym typeface="+mn-ea"/>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dirty="0"/>
              <a:t>传统作业的困境与突围</a:t>
            </a:r>
            <a:endParaRPr lang="zh-CN" altLang="en-US" dirty="0"/>
          </a:p>
        </p:txBody>
      </p:sp>
      <p:sp>
        <p:nvSpPr>
          <p:cNvPr id="5" name="椭圆 4"/>
          <p:cNvSpPr/>
          <p:nvPr>
            <p:custDataLst>
              <p:tags r:id="rId2"/>
            </p:custDataLst>
          </p:nvPr>
        </p:nvSpPr>
        <p:spPr>
          <a:xfrm>
            <a:off x="3630118" y="4618064"/>
            <a:ext cx="607730" cy="607730"/>
          </a:xfrm>
          <a:prstGeom prst="ellipse">
            <a:avLst/>
          </a:prstGeom>
          <a:solidFill>
            <a:schemeClr val="accent3"/>
          </a:solidFill>
          <a:ln>
            <a:gradFill>
              <a:gsLst>
                <a:gs pos="37000">
                  <a:srgbClr val="FFFFFF"/>
                </a:gs>
                <a:gs pos="0">
                  <a:schemeClr val="accent2">
                    <a:lumMod val="20000"/>
                    <a:lumOff val="80000"/>
                  </a:schemeClr>
                </a:gs>
                <a:gs pos="100000">
                  <a:srgbClr val="FFFFFF"/>
                </a:gs>
                <a:gs pos="71000">
                  <a:schemeClr val="accent2">
                    <a:lumMod val="20000"/>
                    <a:lumOff val="8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400" b="1" dirty="0">
                <a:solidFill>
                  <a:srgbClr val="FFFFFF"/>
                </a:solidFill>
                <a:latin typeface="+mn-ea"/>
                <a:cs typeface="+mn-ea"/>
                <a:sym typeface="+mn-ea"/>
              </a:rPr>
              <a:t>03</a:t>
            </a:r>
            <a:endParaRPr lang="en-US" altLang="zh-CN" sz="1400" b="1" dirty="0">
              <a:solidFill>
                <a:srgbClr val="FFFFFF"/>
              </a:solidFill>
              <a:latin typeface="+mn-ea"/>
              <a:cs typeface="+mn-ea"/>
              <a:sym typeface="+mn-ea"/>
            </a:endParaRPr>
          </a:p>
        </p:txBody>
      </p:sp>
      <p:sp>
        <p:nvSpPr>
          <p:cNvPr id="25" name="任意多边形 24"/>
          <p:cNvSpPr/>
          <p:nvPr>
            <p:custDataLst>
              <p:tags r:id="rId3"/>
            </p:custDataLst>
          </p:nvPr>
        </p:nvSpPr>
        <p:spPr>
          <a:xfrm>
            <a:off x="1789003" y="2798482"/>
            <a:ext cx="8654854" cy="238143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3923" h="3831">
                <a:moveTo>
                  <a:pt x="6961" y="450"/>
                </a:moveTo>
                <a:cubicBezTo>
                  <a:pt x="4235" y="450"/>
                  <a:pt x="2025" y="1058"/>
                  <a:pt x="2025" y="1808"/>
                </a:cubicBezTo>
                <a:cubicBezTo>
                  <a:pt x="2025" y="2558"/>
                  <a:pt x="4235" y="3166"/>
                  <a:pt x="6961" y="3166"/>
                </a:cubicBezTo>
                <a:cubicBezTo>
                  <a:pt x="9687" y="3166"/>
                  <a:pt x="11897" y="2558"/>
                  <a:pt x="11897" y="1808"/>
                </a:cubicBezTo>
                <a:cubicBezTo>
                  <a:pt x="11897" y="1058"/>
                  <a:pt x="9687" y="450"/>
                  <a:pt x="6961" y="450"/>
                </a:cubicBezTo>
                <a:close/>
                <a:moveTo>
                  <a:pt x="6962" y="0"/>
                </a:moveTo>
                <a:cubicBezTo>
                  <a:pt x="10806" y="0"/>
                  <a:pt x="13923" y="858"/>
                  <a:pt x="13923" y="1916"/>
                </a:cubicBezTo>
                <a:cubicBezTo>
                  <a:pt x="13923" y="2973"/>
                  <a:pt x="10806" y="3831"/>
                  <a:pt x="6962" y="3831"/>
                </a:cubicBezTo>
                <a:cubicBezTo>
                  <a:pt x="3117" y="3831"/>
                  <a:pt x="0" y="2973"/>
                  <a:pt x="0" y="1916"/>
                </a:cubicBezTo>
                <a:cubicBezTo>
                  <a:pt x="0" y="858"/>
                  <a:pt x="3117" y="0"/>
                  <a:pt x="6962" y="0"/>
                </a:cubicBezTo>
                <a:close/>
              </a:path>
            </a:pathLst>
          </a:custGeom>
          <a:gradFill>
            <a:gsLst>
              <a:gs pos="9000">
                <a:schemeClr val="accent1">
                  <a:lumMod val="20000"/>
                  <a:lumOff val="80000"/>
                  <a:alpha val="15000"/>
                </a:schemeClr>
              </a:gs>
              <a:gs pos="100000">
                <a:schemeClr val="accent1">
                  <a:lumMod val="30000"/>
                  <a:lumOff val="7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26" name="椭圆 25"/>
          <p:cNvSpPr/>
          <p:nvPr>
            <p:custDataLst>
              <p:tags r:id="rId4"/>
            </p:custDataLst>
          </p:nvPr>
        </p:nvSpPr>
        <p:spPr>
          <a:xfrm>
            <a:off x="3760169" y="4709972"/>
            <a:ext cx="760866" cy="760866"/>
          </a:xfrm>
          <a:prstGeom prst="ellipse">
            <a:avLst/>
          </a:prstGeom>
          <a:gradFill>
            <a:gsLst>
              <a:gs pos="54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27" name="椭圆 26"/>
          <p:cNvSpPr/>
          <p:nvPr>
            <p:custDataLst>
              <p:tags r:id="rId5"/>
            </p:custDataLst>
          </p:nvPr>
        </p:nvSpPr>
        <p:spPr>
          <a:xfrm>
            <a:off x="5735686" y="2482076"/>
            <a:ext cx="760866" cy="760866"/>
          </a:xfrm>
          <a:prstGeom prst="ellipse">
            <a:avLst/>
          </a:prstGeom>
          <a:gradFill>
            <a:gsLst>
              <a:gs pos="54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pic>
        <p:nvPicPr>
          <p:cNvPr id="28" name="图片 1" descr="333438303937363b333438313035353bb2fac6b7c4a3d0c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948903" y="2695292"/>
            <a:ext cx="352460" cy="352460"/>
          </a:xfrm>
          <a:prstGeom prst="rect">
            <a:avLst/>
          </a:prstGeom>
        </p:spPr>
      </p:pic>
      <p:pic>
        <p:nvPicPr>
          <p:cNvPr id="29" name="图片 18" descr="333438303937363b333438313038303bd7e9d6afbcdcb9b9"/>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972764" y="4923188"/>
            <a:ext cx="352460" cy="352460"/>
          </a:xfrm>
          <a:prstGeom prst="rect">
            <a:avLst/>
          </a:prstGeom>
        </p:spPr>
      </p:pic>
      <p:sp>
        <p:nvSpPr>
          <p:cNvPr id="30" name="弧形 29"/>
          <p:cNvSpPr/>
          <p:nvPr>
            <p:custDataLst>
              <p:tags r:id="rId12"/>
            </p:custDataLst>
          </p:nvPr>
        </p:nvSpPr>
        <p:spPr>
          <a:xfrm flipH="1" flipV="1">
            <a:off x="4407278" y="4812539"/>
            <a:ext cx="3584277" cy="364893"/>
          </a:xfrm>
          <a:prstGeom prst="arc">
            <a:avLst>
              <a:gd name="adj1" fmla="val 10508688"/>
              <a:gd name="adj2" fmla="val 21086226"/>
            </a:avLst>
          </a:prstGeom>
          <a:ln>
            <a:gradFill>
              <a:gsLst>
                <a:gs pos="94000">
                  <a:schemeClr val="accent1">
                    <a:lumMod val="5000"/>
                    <a:lumOff val="95000"/>
                    <a:alpha val="0"/>
                  </a:schemeClr>
                </a:gs>
                <a:gs pos="22000">
                  <a:schemeClr val="accent1">
                    <a:alpha val="55000"/>
                  </a:schemeClr>
                </a:gs>
              </a:gsLst>
              <a:lin ang="738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rmAutofit fontScale="60000"/>
          </a:bodyPr>
          <a:p>
            <a:pPr algn="ctr"/>
            <a:endParaRPr lang="zh-CN" altLang="en-US">
              <a:solidFill>
                <a:schemeClr val="tx1"/>
              </a:solidFill>
            </a:endParaRPr>
          </a:p>
        </p:txBody>
      </p:sp>
      <p:sp>
        <p:nvSpPr>
          <p:cNvPr id="31" name="椭圆 30"/>
          <p:cNvSpPr/>
          <p:nvPr>
            <p:custDataLst>
              <p:tags r:id="rId13"/>
            </p:custDataLst>
          </p:nvPr>
        </p:nvSpPr>
        <p:spPr>
          <a:xfrm>
            <a:off x="7719285" y="4709972"/>
            <a:ext cx="760866" cy="760866"/>
          </a:xfrm>
          <a:prstGeom prst="ellipse">
            <a:avLst/>
          </a:prstGeom>
          <a:gradFill>
            <a:gsLst>
              <a:gs pos="54000">
                <a:schemeClr val="accent2">
                  <a:alpha val="100000"/>
                </a:schemeClr>
              </a:gs>
              <a:gs pos="0">
                <a:schemeClr val="accent2">
                  <a:lumMod val="60000"/>
                  <a:lumOff val="40000"/>
                  <a:alpha val="100000"/>
                </a:schemeClr>
              </a:gs>
              <a:gs pos="81000">
                <a:schemeClr val="accent2">
                  <a:alpha val="100000"/>
                </a:schemeClr>
              </a:gs>
              <a:gs pos="100000">
                <a:schemeClr val="accent2">
                  <a:alpha val="100000"/>
                </a:schemeClr>
              </a:gs>
            </a:gsLst>
            <a:lin ang="5400000" scaled="0"/>
          </a:gradFill>
          <a:ln>
            <a:gradFill>
              <a:gsLst>
                <a:gs pos="37000">
                  <a:srgbClr val="FFFFFF"/>
                </a:gs>
                <a:gs pos="0">
                  <a:schemeClr val="accent2">
                    <a:lumMod val="45000"/>
                    <a:lumOff val="55000"/>
                    <a:alpha val="100000"/>
                  </a:schemeClr>
                </a:gs>
                <a:gs pos="100000">
                  <a:srgbClr val="FFFFFF"/>
                </a:gs>
                <a:gs pos="71000">
                  <a:schemeClr val="accent2">
                    <a:lumMod val="30000"/>
                    <a:lumOff val="70000"/>
                    <a:alpha val="100000"/>
                  </a:schemeClr>
                </a:gs>
              </a:gsLst>
              <a:lin ang="15780000" scaled="0"/>
            </a:gradFill>
          </a:ln>
          <a:effectLst>
            <a:outerShdw blurRad="342900" sx="106000" sy="106000" algn="ctr"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pic>
        <p:nvPicPr>
          <p:cNvPr id="34" name="图片 12" descr="333438303937363b333438313039323bcfeec4bfbcc6bbae"/>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7940582" y="4931891"/>
            <a:ext cx="352460" cy="352460"/>
          </a:xfrm>
          <a:prstGeom prst="rect">
            <a:avLst/>
          </a:prstGeom>
        </p:spPr>
      </p:pic>
      <p:sp>
        <p:nvSpPr>
          <p:cNvPr id="36" name="椭圆 35"/>
          <p:cNvSpPr/>
          <p:nvPr>
            <p:custDataLst>
              <p:tags r:id="rId17"/>
            </p:custDataLst>
          </p:nvPr>
        </p:nvSpPr>
        <p:spPr>
          <a:xfrm>
            <a:off x="3831656" y="3293915"/>
            <a:ext cx="4568927" cy="1257543"/>
          </a:xfrm>
          <a:prstGeom prst="ellipse">
            <a:avLst/>
          </a:prstGeom>
          <a:gradFill>
            <a:gsLst>
              <a:gs pos="9000">
                <a:schemeClr val="bg1">
                  <a:alpha val="33000"/>
                  <a:lumMod val="7000"/>
                  <a:lumOff val="93000"/>
                </a:schemeClr>
              </a:gs>
              <a:gs pos="89000">
                <a:schemeClr val="accent1">
                  <a:alpha val="3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olidFill>
                  <a:schemeClr val="tx2"/>
                </a:solidFill>
                <a:latin typeface="+mn-ea"/>
                <a:cs typeface="+mn-ea"/>
                <a:sym typeface="+mn-ea"/>
              </a:rPr>
              <a:t>传统作业</a:t>
            </a:r>
            <a:endParaRPr lang="zh-CN" altLang="en-US" sz="2800" b="1">
              <a:solidFill>
                <a:schemeClr val="tx2"/>
              </a:solidFill>
              <a:latin typeface="+mn-ea"/>
              <a:cs typeface="+mn-ea"/>
              <a:sym typeface="+mn-ea"/>
            </a:endParaRPr>
          </a:p>
          <a:p>
            <a:pPr lvl="0" algn="ctr">
              <a:buClrTx/>
              <a:buSzTx/>
              <a:buFontTx/>
            </a:pPr>
            <a:r>
              <a:rPr lang="zh-CN" altLang="en-US" sz="2800" b="1">
                <a:solidFill>
                  <a:schemeClr val="tx2"/>
                </a:solidFill>
                <a:latin typeface="+mn-ea"/>
                <a:cs typeface="+mn-ea"/>
                <a:sym typeface="+mn-ea"/>
              </a:rPr>
              <a:t>三大痛点</a:t>
            </a:r>
            <a:endParaRPr lang="zh-CN" altLang="en-US" sz="2800" b="1">
              <a:solidFill>
                <a:schemeClr val="tx2"/>
              </a:solidFill>
              <a:latin typeface="+mn-ea"/>
              <a:cs typeface="+mn-ea"/>
              <a:sym typeface="+mn-ea"/>
            </a:endParaRPr>
          </a:p>
        </p:txBody>
      </p:sp>
      <p:sp>
        <p:nvSpPr>
          <p:cNvPr id="37" name="矩形 36"/>
          <p:cNvSpPr/>
          <p:nvPr>
            <p:custDataLst>
              <p:tags r:id="rId18"/>
            </p:custDataLst>
          </p:nvPr>
        </p:nvSpPr>
        <p:spPr>
          <a:xfrm>
            <a:off x="3187700" y="5913120"/>
            <a:ext cx="1983740" cy="469900"/>
          </a:xfrm>
          <a:prstGeom prst="rect">
            <a:avLst/>
          </a:prstGeom>
          <a:noFill/>
        </p:spPr>
        <p:txBody>
          <a:bodyPr wrap="square" lIns="0" tIns="0" rIns="0" bIns="0" rtlCol="0" anchor="t" anchorCtr="0">
            <a:noAutofit/>
          </a:bodyPr>
          <a:p>
            <a:pPr lvl="0" algn="ctr">
              <a:lnSpc>
                <a:spcPct val="120000"/>
              </a:lnSpc>
              <a:buClrTx/>
              <a:buSzTx/>
              <a:buFontTx/>
            </a:pPr>
            <a:r>
              <a:rPr lang="zh-CN" altLang="en-US" sz="2000">
                <a:solidFill>
                  <a:schemeClr val="tx1">
                    <a:lumMod val="85000"/>
                    <a:lumOff val="15000"/>
                  </a:schemeClr>
                </a:solidFill>
                <a:latin typeface="+mn-ea"/>
                <a:cs typeface="+mn-ea"/>
                <a:sym typeface="+mn-ea"/>
              </a:rPr>
              <a:t>仅关注正确率，忽视语用能力。</a:t>
            </a:r>
            <a:endParaRPr lang="zh-CN" altLang="en-US" sz="2000">
              <a:solidFill>
                <a:schemeClr val="tx1">
                  <a:lumMod val="85000"/>
                  <a:lumOff val="15000"/>
                </a:schemeClr>
              </a:solidFill>
              <a:latin typeface="+mn-ea"/>
              <a:cs typeface="+mn-ea"/>
              <a:sym typeface="+mn-ea"/>
            </a:endParaRPr>
          </a:p>
        </p:txBody>
      </p:sp>
      <p:sp>
        <p:nvSpPr>
          <p:cNvPr id="38" name="矩形 37"/>
          <p:cNvSpPr/>
          <p:nvPr>
            <p:custDataLst>
              <p:tags r:id="rId19"/>
            </p:custDataLst>
          </p:nvPr>
        </p:nvSpPr>
        <p:spPr>
          <a:xfrm>
            <a:off x="2907303" y="5533622"/>
            <a:ext cx="2467221" cy="342514"/>
          </a:xfrm>
          <a:prstGeom prst="rect">
            <a:avLst/>
          </a:prstGeom>
          <a:noFill/>
        </p:spPr>
        <p:txBody>
          <a:bodyPr wrap="square" lIns="0" tIns="0" rIns="0" bIns="0" rtlCol="0" anchor="b" anchorCtr="0">
            <a:noAutofit/>
          </a:bodyPr>
          <a:p>
            <a:pPr algn="ctr">
              <a:spcBef>
                <a:spcPct val="0"/>
              </a:spcBef>
              <a:spcAft>
                <a:spcPct val="0"/>
              </a:spcAft>
            </a:pPr>
            <a:r>
              <a:rPr lang="zh-CN" altLang="en-US" sz="2400" b="1">
                <a:solidFill>
                  <a:schemeClr val="accent1"/>
                </a:solidFill>
                <a:latin typeface="+mn-ea"/>
                <a:cs typeface="+mn-ea"/>
              </a:rPr>
              <a:t>评价单一</a:t>
            </a:r>
            <a:endParaRPr lang="zh-CN" altLang="en-US" sz="2400" b="1">
              <a:solidFill>
                <a:schemeClr val="accent1"/>
              </a:solidFill>
              <a:latin typeface="+mn-ea"/>
              <a:cs typeface="+mn-ea"/>
            </a:endParaRPr>
          </a:p>
        </p:txBody>
      </p:sp>
      <p:sp>
        <p:nvSpPr>
          <p:cNvPr id="39" name="矩形 38"/>
          <p:cNvSpPr/>
          <p:nvPr>
            <p:custDataLst>
              <p:tags r:id="rId20"/>
            </p:custDataLst>
          </p:nvPr>
        </p:nvSpPr>
        <p:spPr>
          <a:xfrm>
            <a:off x="6617970" y="5939155"/>
            <a:ext cx="3315335" cy="469900"/>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2000">
                <a:solidFill>
                  <a:schemeClr val="tx1">
                    <a:lumMod val="85000"/>
                    <a:lumOff val="15000"/>
                  </a:schemeClr>
                </a:solidFill>
                <a:latin typeface="+mn-ea"/>
                <a:cs typeface="+mn-ea"/>
                <a:sym typeface="+mn-ea"/>
              </a:rPr>
              <a:t>如填空题</a:t>
            </a:r>
            <a:r>
              <a:rPr lang="en-US" altLang="zh-CN" sz="2000">
                <a:solidFill>
                  <a:schemeClr val="tx1">
                    <a:lumMod val="85000"/>
                    <a:lumOff val="15000"/>
                  </a:schemeClr>
                </a:solidFill>
                <a:latin typeface="+mn-ea"/>
                <a:cs typeface="+mn-ea"/>
                <a:sym typeface="+mn-ea"/>
              </a:rPr>
              <a:t>I ___ (like) apples.</a:t>
            </a:r>
            <a:r>
              <a:rPr lang="zh-CN" altLang="en-US" sz="2000">
                <a:solidFill>
                  <a:schemeClr val="tx1">
                    <a:lumMod val="85000"/>
                    <a:lumOff val="15000"/>
                  </a:schemeClr>
                </a:solidFill>
                <a:latin typeface="+mn-ea"/>
                <a:ea typeface="宋体" panose="02010600030101010101" pitchFamily="2" charset="-122"/>
                <a:cs typeface="+mn-ea"/>
                <a:sym typeface="+mn-ea"/>
              </a:rPr>
              <a:t>缺乏实际场景应用。</a:t>
            </a:r>
            <a:endParaRPr lang="zh-CN" altLang="en-US" sz="2000">
              <a:solidFill>
                <a:schemeClr val="tx1">
                  <a:lumMod val="85000"/>
                  <a:lumOff val="15000"/>
                </a:schemeClr>
              </a:solidFill>
              <a:latin typeface="+mn-ea"/>
              <a:ea typeface="宋体" panose="02010600030101010101" pitchFamily="2" charset="-122"/>
              <a:cs typeface="+mn-ea"/>
              <a:sym typeface="+mn-ea"/>
            </a:endParaRPr>
          </a:p>
        </p:txBody>
      </p:sp>
      <p:sp>
        <p:nvSpPr>
          <p:cNvPr id="40" name="矩形 39"/>
          <p:cNvSpPr/>
          <p:nvPr>
            <p:custDataLst>
              <p:tags r:id="rId21"/>
            </p:custDataLst>
          </p:nvPr>
        </p:nvSpPr>
        <p:spPr>
          <a:xfrm>
            <a:off x="6866418" y="5533622"/>
            <a:ext cx="2467221" cy="342514"/>
          </a:xfrm>
          <a:prstGeom prst="rect">
            <a:avLst/>
          </a:prstGeom>
          <a:noFill/>
        </p:spPr>
        <p:txBody>
          <a:bodyPr wrap="square" lIns="0" tIns="0" rIns="0" bIns="0" rtlCol="0" anchor="b" anchorCtr="0">
            <a:noAutofit/>
          </a:bodyPr>
          <a:p>
            <a:pPr algn="ctr">
              <a:spcBef>
                <a:spcPct val="0"/>
              </a:spcBef>
              <a:spcAft>
                <a:spcPct val="0"/>
              </a:spcAft>
            </a:pPr>
            <a:r>
              <a:rPr lang="zh-CN" altLang="en-US" sz="2400" b="1">
                <a:solidFill>
                  <a:schemeClr val="accent2"/>
                </a:solidFill>
                <a:latin typeface="+mn-ea"/>
                <a:cs typeface="+mn-ea"/>
              </a:rPr>
              <a:t>脱离语境</a:t>
            </a:r>
            <a:endParaRPr lang="zh-CN" altLang="en-US" sz="2400" b="1">
              <a:solidFill>
                <a:schemeClr val="accent2"/>
              </a:solidFill>
              <a:latin typeface="+mn-ea"/>
              <a:cs typeface="+mn-ea"/>
            </a:endParaRPr>
          </a:p>
        </p:txBody>
      </p:sp>
      <p:sp>
        <p:nvSpPr>
          <p:cNvPr id="41" name="矩形 40"/>
          <p:cNvSpPr/>
          <p:nvPr>
            <p:custDataLst>
              <p:tags r:id="rId22"/>
            </p:custDataLst>
          </p:nvPr>
        </p:nvSpPr>
        <p:spPr>
          <a:xfrm>
            <a:off x="4521835" y="1829435"/>
            <a:ext cx="4143375" cy="469900"/>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2000">
                <a:solidFill>
                  <a:schemeClr val="tx1">
                    <a:lumMod val="85000"/>
                    <a:lumOff val="15000"/>
                  </a:schemeClr>
                </a:solidFill>
                <a:latin typeface="+mn-ea"/>
                <a:cs typeface="+mn-ea"/>
                <a:sym typeface="+mn-ea"/>
              </a:rPr>
              <a:t>如大量抄写单词、背诵语法规则等，大幅度降低学生学习兴趣。</a:t>
            </a:r>
            <a:endParaRPr lang="zh-CN" altLang="en-US" sz="2000">
              <a:solidFill>
                <a:schemeClr val="tx1">
                  <a:lumMod val="85000"/>
                  <a:lumOff val="15000"/>
                </a:schemeClr>
              </a:solidFill>
              <a:latin typeface="+mn-ea"/>
              <a:cs typeface="+mn-ea"/>
              <a:sym typeface="+mn-ea"/>
            </a:endParaRPr>
          </a:p>
        </p:txBody>
      </p:sp>
      <p:sp>
        <p:nvSpPr>
          <p:cNvPr id="42" name="矩形 41"/>
          <p:cNvSpPr/>
          <p:nvPr>
            <p:custDataLst>
              <p:tags r:id="rId23"/>
            </p:custDataLst>
          </p:nvPr>
        </p:nvSpPr>
        <p:spPr>
          <a:xfrm>
            <a:off x="4891523" y="1450182"/>
            <a:ext cx="2467221" cy="342514"/>
          </a:xfrm>
          <a:prstGeom prst="rect">
            <a:avLst/>
          </a:prstGeom>
          <a:noFill/>
        </p:spPr>
        <p:txBody>
          <a:bodyPr wrap="square" lIns="0" tIns="0" rIns="0" bIns="0" rtlCol="0" anchor="b" anchorCtr="0">
            <a:noAutofit/>
          </a:bodyPr>
          <a:p>
            <a:pPr algn="ctr">
              <a:spcBef>
                <a:spcPct val="0"/>
              </a:spcBef>
              <a:spcAft>
                <a:spcPct val="0"/>
              </a:spcAft>
            </a:pPr>
            <a:r>
              <a:rPr lang="zh-CN" altLang="en-US" sz="2400" b="1">
                <a:solidFill>
                  <a:schemeClr val="accent1"/>
                </a:solidFill>
                <a:latin typeface="+mn-ea"/>
                <a:cs typeface="+mn-ea"/>
              </a:rPr>
              <a:t>机械重复</a:t>
            </a:r>
            <a:endParaRPr lang="zh-CN" altLang="en-US" sz="2400" b="1">
              <a:solidFill>
                <a:schemeClr val="accent1"/>
              </a:solidFill>
              <a:latin typeface="+mn-ea"/>
              <a:cs typeface="+mn-ea"/>
            </a:endParaRPr>
          </a:p>
        </p:txBody>
      </p:sp>
      <p:sp>
        <p:nvSpPr>
          <p:cNvPr id="43" name="弧形 42"/>
          <p:cNvSpPr/>
          <p:nvPr>
            <p:custDataLst>
              <p:tags r:id="rId24"/>
            </p:custDataLst>
          </p:nvPr>
        </p:nvSpPr>
        <p:spPr>
          <a:xfrm rot="21540000" flipH="1" flipV="1">
            <a:off x="1772841" y="2828941"/>
            <a:ext cx="7471906" cy="2280112"/>
          </a:xfrm>
          <a:prstGeom prst="arc">
            <a:avLst>
              <a:gd name="adj1" fmla="val 21294456"/>
              <a:gd name="adj2" fmla="val 4148268"/>
            </a:avLst>
          </a:prstGeom>
          <a:ln>
            <a:gradFill>
              <a:gsLst>
                <a:gs pos="75000">
                  <a:schemeClr val="accent1">
                    <a:lumMod val="5000"/>
                    <a:lumOff val="95000"/>
                    <a:alpha val="0"/>
                  </a:schemeClr>
                </a:gs>
                <a:gs pos="9000">
                  <a:schemeClr val="accent1">
                    <a:alpha val="55000"/>
                  </a:schemeClr>
                </a:gs>
              </a:gsLst>
              <a:lin ang="1584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a:p>
            <a:pPr algn="ctr"/>
            <a:endParaRPr lang="zh-CN" altLang="en-US">
              <a:solidFill>
                <a:schemeClr val="tx1"/>
              </a:solidFill>
            </a:endParaRPr>
          </a:p>
          <a:p>
            <a:pPr algn="ctr"/>
            <a:endParaRPr lang="zh-CN" altLang="en-US">
              <a:solidFill>
                <a:schemeClr val="tx1"/>
              </a:solidFill>
            </a:endParaRPr>
          </a:p>
          <a:p>
            <a:pPr algn="ctr"/>
            <a:endParaRPr lang="zh-CN" altLang="en-US">
              <a:solidFill>
                <a:schemeClr val="tx1"/>
              </a:solidFill>
            </a:endParaRPr>
          </a:p>
          <a:p>
            <a:pPr algn="ctr"/>
            <a:endParaRPr lang="zh-CN" altLang="en-US">
              <a:solidFill>
                <a:schemeClr val="tx1"/>
              </a:solidFill>
            </a:endParaRPr>
          </a:p>
        </p:txBody>
      </p:sp>
      <p:sp>
        <p:nvSpPr>
          <p:cNvPr id="44" name="弧形 43"/>
          <p:cNvSpPr/>
          <p:nvPr>
            <p:custDataLst>
              <p:tags r:id="rId25"/>
            </p:custDataLst>
          </p:nvPr>
        </p:nvSpPr>
        <p:spPr>
          <a:xfrm>
            <a:off x="3757683" y="2925914"/>
            <a:ext cx="6681823" cy="2130923"/>
          </a:xfrm>
          <a:prstGeom prst="arc">
            <a:avLst>
              <a:gd name="adj1" fmla="val 19024410"/>
              <a:gd name="adj2" fmla="val 1360605"/>
            </a:avLst>
          </a:prstGeom>
          <a:ln>
            <a:gradFill>
              <a:gsLst>
                <a:gs pos="75000">
                  <a:schemeClr val="accent2">
                    <a:lumMod val="5000"/>
                    <a:lumOff val="95000"/>
                    <a:alpha val="0"/>
                  </a:schemeClr>
                </a:gs>
                <a:gs pos="9000">
                  <a:schemeClr val="accent2">
                    <a:alpha val="55000"/>
                  </a:schemeClr>
                </a:gs>
              </a:gsLst>
              <a:lin ang="1584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spTree>
    <p:custDataLst>
      <p:tags r:id="rId2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标题 50"/>
          <p:cNvSpPr>
            <a:spLocks noGrp="1"/>
          </p:cNvSpPr>
          <p:nvPr>
            <p:ph type="title"/>
            <p:custDataLst>
              <p:tags r:id="rId1"/>
            </p:custDataLst>
          </p:nvPr>
        </p:nvSpPr>
        <p:spPr/>
        <p:txBody>
          <a:bodyPr/>
          <a:lstStyle/>
          <a:p>
            <a:r>
              <a:rPr lang="zh-CN" altLang="en-US"/>
              <a:t>传统作业的困境与突围</a:t>
            </a:r>
            <a:endParaRPr lang="zh-CN" altLang="en-US"/>
          </a:p>
        </p:txBody>
      </p:sp>
      <p:sp>
        <p:nvSpPr>
          <p:cNvPr id="54" name="剪去单角的矩形 53"/>
          <p:cNvSpPr/>
          <p:nvPr>
            <p:custDataLst>
              <p:tags r:id="rId2"/>
            </p:custDataLst>
          </p:nvPr>
        </p:nvSpPr>
        <p:spPr>
          <a:xfrm flipV="1">
            <a:off x="695960" y="1407160"/>
            <a:ext cx="4750435" cy="4649470"/>
          </a:xfrm>
          <a:prstGeom prst="snip1Rect">
            <a:avLst>
              <a:gd name="adj" fmla="val 7456"/>
            </a:avLst>
          </a:prstGeom>
          <a:noFill/>
          <a:ln w="6350">
            <a:gradFill>
              <a:gsLst>
                <a:gs pos="50000">
                  <a:schemeClr val="accent1">
                    <a:alpha val="0"/>
                  </a:schemeClr>
                </a:gs>
                <a:gs pos="0">
                  <a:schemeClr val="accent1">
                    <a:alpha val="20000"/>
                  </a:schemeClr>
                </a:gs>
                <a:gs pos="100000">
                  <a:schemeClr val="accent1">
                    <a:alpha val="20000"/>
                  </a:schemeClr>
                </a:gs>
              </a:gsLst>
              <a:lin ang="1992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5" name="直角三角形 54"/>
          <p:cNvSpPr/>
          <p:nvPr>
            <p:custDataLst>
              <p:tags r:id="rId3"/>
            </p:custDataLst>
          </p:nvPr>
        </p:nvSpPr>
        <p:spPr>
          <a:xfrm rot="10800000" flipV="1">
            <a:off x="5269230" y="5883910"/>
            <a:ext cx="177165" cy="173355"/>
          </a:xfrm>
          <a:prstGeom prst="rtTriangle">
            <a:avLst/>
          </a:prstGeom>
          <a:gradFill>
            <a:gsLst>
              <a:gs pos="0">
                <a:schemeClr val="accent1">
                  <a:alpha val="3000"/>
                </a:schemeClr>
              </a:gs>
              <a:gs pos="100000">
                <a:schemeClr val="accent1">
                  <a:alpha val="23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useBgFill="1">
        <p:nvSpPr>
          <p:cNvPr id="7" name="单圆角矩形 5"/>
          <p:cNvSpPr/>
          <p:nvPr>
            <p:custDataLst>
              <p:tags r:id="rId4"/>
            </p:custDataLst>
          </p:nvPr>
        </p:nvSpPr>
        <p:spPr>
          <a:xfrm>
            <a:off x="5848033" y="1413510"/>
            <a:ext cx="5267325" cy="1468120"/>
          </a:xfrm>
          <a:prstGeom prst="round1Rect">
            <a:avLst>
              <a:gd name="adj" fmla="val 0"/>
            </a:avLst>
          </a:prstGeom>
          <a:ln>
            <a:solidFill>
              <a:schemeClr val="accent1">
                <a:alpha val="2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9" name="单圆角矩形 5"/>
          <p:cNvSpPr/>
          <p:nvPr>
            <p:custDataLst>
              <p:tags r:id="rId5"/>
            </p:custDataLst>
          </p:nvPr>
        </p:nvSpPr>
        <p:spPr>
          <a:xfrm>
            <a:off x="5848668" y="3004185"/>
            <a:ext cx="5267325" cy="1468120"/>
          </a:xfrm>
          <a:prstGeom prst="round1Rect">
            <a:avLst>
              <a:gd name="adj" fmla="val 0"/>
            </a:avLst>
          </a:prstGeom>
          <a:ln>
            <a:solidFill>
              <a:schemeClr val="accent1">
                <a:alpha val="2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10" name="单圆角矩形 5"/>
          <p:cNvSpPr/>
          <p:nvPr>
            <p:custDataLst>
              <p:tags r:id="rId6"/>
            </p:custDataLst>
          </p:nvPr>
        </p:nvSpPr>
        <p:spPr>
          <a:xfrm>
            <a:off x="5848033" y="4594860"/>
            <a:ext cx="5267325" cy="1468120"/>
          </a:xfrm>
          <a:prstGeom prst="round1Rect">
            <a:avLst>
              <a:gd name="adj" fmla="val 0"/>
            </a:avLst>
          </a:prstGeom>
          <a:ln>
            <a:solidFill>
              <a:schemeClr val="accent1">
                <a:alpha val="2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11" name="单圆角矩形 5"/>
          <p:cNvSpPr/>
          <p:nvPr>
            <p:custDataLst>
              <p:tags r:id="rId7"/>
            </p:custDataLst>
          </p:nvPr>
        </p:nvSpPr>
        <p:spPr>
          <a:xfrm>
            <a:off x="5848033" y="1413510"/>
            <a:ext cx="5267325" cy="1468120"/>
          </a:xfrm>
          <a:prstGeom prst="round1Rect">
            <a:avLst>
              <a:gd name="adj" fmla="val 0"/>
            </a:avLst>
          </a:prstGeom>
          <a:solidFill>
            <a:srgbClr val="FFFFFF">
              <a:alpha val="20000"/>
            </a:srgbClr>
          </a:solidFill>
          <a:ln>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12" name="单圆角矩形 5"/>
          <p:cNvSpPr/>
          <p:nvPr>
            <p:custDataLst>
              <p:tags r:id="rId8"/>
            </p:custDataLst>
          </p:nvPr>
        </p:nvSpPr>
        <p:spPr>
          <a:xfrm>
            <a:off x="5848668" y="3004185"/>
            <a:ext cx="5267325" cy="1468120"/>
          </a:xfrm>
          <a:prstGeom prst="round1Rect">
            <a:avLst>
              <a:gd name="adj" fmla="val 0"/>
            </a:avLst>
          </a:prstGeom>
          <a:solidFill>
            <a:srgbClr val="FFFFFF">
              <a:alpha val="20000"/>
            </a:srgbClr>
          </a:solidFill>
          <a:ln>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13" name="单圆角矩形 5"/>
          <p:cNvSpPr/>
          <p:nvPr>
            <p:custDataLst>
              <p:tags r:id="rId9"/>
            </p:custDataLst>
          </p:nvPr>
        </p:nvSpPr>
        <p:spPr>
          <a:xfrm>
            <a:off x="5848033" y="4594860"/>
            <a:ext cx="5267325" cy="1468120"/>
          </a:xfrm>
          <a:prstGeom prst="round1Rect">
            <a:avLst>
              <a:gd name="adj" fmla="val 0"/>
            </a:avLst>
          </a:prstGeom>
          <a:solidFill>
            <a:srgbClr val="FFFFFF">
              <a:alpha val="20000"/>
            </a:srgbClr>
          </a:solidFill>
          <a:ln>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14" name="矩形 13"/>
          <p:cNvSpPr/>
          <p:nvPr>
            <p:custDataLst>
              <p:tags r:id="rId10"/>
            </p:custDataLst>
          </p:nvPr>
        </p:nvSpPr>
        <p:spPr>
          <a:xfrm>
            <a:off x="6427153" y="2828925"/>
            <a:ext cx="4410710" cy="43561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hlinkClick r:id="rId11" tooltip="" action="ppaction://hlinksldjump"/>
              </a:rPr>
              <a:t>助推</a:t>
            </a:r>
            <a:r>
              <a:rPr lang="en-US" altLang="zh-CN" sz="2000" b="1">
                <a:solidFill>
                  <a:schemeClr val="accent1"/>
                </a:solidFill>
                <a:latin typeface="+mn-ea"/>
                <a:cs typeface="+mn-ea"/>
                <a:hlinkClick r:id="rId11" tooltip="" action="ppaction://hlinksldjump"/>
              </a:rPr>
              <a:t>“</a:t>
            </a:r>
            <a:r>
              <a:rPr lang="zh-CN" altLang="en-US" sz="2000" b="1">
                <a:solidFill>
                  <a:schemeClr val="accent1"/>
                </a:solidFill>
                <a:latin typeface="+mn-ea"/>
                <a:cs typeface="+mn-ea"/>
                <a:hlinkClick r:id="rId11" tooltip="" action="ppaction://hlinksldjump"/>
              </a:rPr>
              <a:t>双减</a:t>
            </a:r>
            <a:r>
              <a:rPr lang="en-US" altLang="zh-CN" sz="2000" b="1">
                <a:solidFill>
                  <a:schemeClr val="accent1"/>
                </a:solidFill>
                <a:latin typeface="+mn-ea"/>
                <a:cs typeface="+mn-ea"/>
                <a:hlinkClick r:id="rId11" tooltip="" action="ppaction://hlinksldjump"/>
              </a:rPr>
              <a:t>”</a:t>
            </a:r>
            <a:r>
              <a:rPr lang="zh-CN" altLang="en-US" sz="2000" b="1">
                <a:solidFill>
                  <a:schemeClr val="accent1"/>
                </a:solidFill>
                <a:latin typeface="+mn-ea"/>
                <a:cs typeface="+mn-ea"/>
                <a:hlinkClick r:id="rId11" tooltip="" action="ppaction://hlinksldjump"/>
              </a:rPr>
              <a:t>政策有效落地</a:t>
            </a:r>
            <a:endParaRPr lang="zh-CN" altLang="en-US" sz="2000" b="1">
              <a:solidFill>
                <a:schemeClr val="accent1"/>
              </a:solidFill>
              <a:latin typeface="+mn-ea"/>
              <a:cs typeface="+mn-ea"/>
              <a:hlinkClick r:id="rId11" tooltip="" action="ppaction://hlinksldjump"/>
            </a:endParaRPr>
          </a:p>
          <a:p>
            <a:pPr>
              <a:lnSpc>
                <a:spcPct val="150000"/>
              </a:lnSpc>
              <a:spcBef>
                <a:spcPct val="0"/>
              </a:spcBef>
              <a:spcAft>
                <a:spcPct val="0"/>
              </a:spcAft>
            </a:pPr>
            <a:r>
              <a:rPr lang="zh-CN" altLang="en-US" sz="2000" b="1">
                <a:solidFill>
                  <a:schemeClr val="accent1"/>
                </a:solidFill>
                <a:latin typeface="+mn-ea"/>
                <a:cs typeface="+mn-ea"/>
                <a:sym typeface="+mn-ea"/>
                <a:hlinkClick r:id="rId11" tooltip="" action="ppaction://hlinksldjump"/>
              </a:rPr>
              <a:t>为英语学科减负增效提供着力点 </a:t>
            </a:r>
            <a:endParaRPr lang="zh-CN" altLang="en-US" sz="2000" b="1">
              <a:solidFill>
                <a:schemeClr val="accent1"/>
              </a:solidFill>
              <a:latin typeface="+mn-ea"/>
              <a:cs typeface="+mn-ea"/>
            </a:endParaRPr>
          </a:p>
          <a:p>
            <a:pPr>
              <a:lnSpc>
                <a:spcPct val="150000"/>
              </a:lnSpc>
              <a:spcBef>
                <a:spcPct val="0"/>
              </a:spcBef>
              <a:spcAft>
                <a:spcPct val="0"/>
              </a:spcAft>
            </a:pPr>
            <a:endParaRPr lang="en-US" altLang="zh-CN" sz="2000" dirty="0">
              <a:solidFill>
                <a:schemeClr val="tx1">
                  <a:lumMod val="85000"/>
                  <a:lumOff val="15000"/>
                </a:schemeClr>
              </a:solidFill>
              <a:latin typeface="+mn-ea"/>
              <a:cs typeface="+mn-ea"/>
            </a:endParaRPr>
          </a:p>
          <a:p>
            <a:pPr>
              <a:spcBef>
                <a:spcPct val="0"/>
              </a:spcBef>
              <a:spcAft>
                <a:spcPct val="0"/>
              </a:spcAft>
            </a:pPr>
            <a:endParaRPr lang="zh-CN" altLang="en-US" sz="2000" b="1">
              <a:solidFill>
                <a:schemeClr val="accent1"/>
              </a:solidFill>
              <a:latin typeface="+mn-ea"/>
              <a:cs typeface="+mn-ea"/>
            </a:endParaRPr>
          </a:p>
        </p:txBody>
      </p:sp>
      <p:sp>
        <p:nvSpPr>
          <p:cNvPr id="16" name="圆角矩形 19"/>
          <p:cNvSpPr/>
          <p:nvPr>
            <p:custDataLst>
              <p:tags r:id="rId12"/>
            </p:custDataLst>
          </p:nvPr>
        </p:nvSpPr>
        <p:spPr>
          <a:xfrm rot="5400000">
            <a:off x="5848033" y="1638935"/>
            <a:ext cx="342265" cy="342265"/>
          </a:xfrm>
          <a:prstGeom prst="roundRect">
            <a:avLst>
              <a:gd name="adj" fmla="val 0"/>
            </a:avLst>
          </a:prstGeom>
          <a:gradFill flip="none" rotWithShape="1">
            <a:gsLst>
              <a:gs pos="100000">
                <a:schemeClr val="accent1"/>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17" name="燕尾形 20"/>
          <p:cNvSpPr/>
          <p:nvPr>
            <p:custDataLst>
              <p:tags r:id="rId13"/>
            </p:custDataLst>
          </p:nvPr>
        </p:nvSpPr>
        <p:spPr>
          <a:xfrm>
            <a:off x="5961063" y="1734185"/>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p>
        </p:txBody>
      </p:sp>
      <p:sp>
        <p:nvSpPr>
          <p:cNvPr id="18" name="矩形 17"/>
          <p:cNvSpPr/>
          <p:nvPr>
            <p:custDataLst>
              <p:tags r:id="rId14"/>
            </p:custDataLst>
          </p:nvPr>
        </p:nvSpPr>
        <p:spPr>
          <a:xfrm>
            <a:off x="6427788" y="3743960"/>
            <a:ext cx="4410710" cy="43561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实现小学英语作业优化设计</a:t>
            </a:r>
            <a:endParaRPr lang="zh-CN" altLang="en-US" sz="2000" b="1">
              <a:solidFill>
                <a:schemeClr val="accent1"/>
              </a:solidFill>
              <a:latin typeface="+mn-ea"/>
              <a:cs typeface="+mn-ea"/>
            </a:endParaRPr>
          </a:p>
          <a:p>
            <a:pPr>
              <a:spcBef>
                <a:spcPct val="0"/>
              </a:spcBef>
              <a:spcAft>
                <a:spcPct val="0"/>
              </a:spcAft>
            </a:pPr>
            <a:r>
              <a:rPr lang="zh-CN" altLang="en-US" sz="2000" b="1">
                <a:solidFill>
                  <a:schemeClr val="accent1"/>
                </a:solidFill>
                <a:latin typeface="+mn-ea"/>
                <a:cs typeface="+mn-ea"/>
                <a:sym typeface="+mn-ea"/>
              </a:rPr>
              <a:t>为优化课堂教学提供反向思维</a:t>
            </a:r>
            <a:endParaRPr lang="zh-CN" altLang="en-US" sz="2000" dirty="0">
              <a:solidFill>
                <a:schemeClr val="tx1">
                  <a:lumMod val="85000"/>
                  <a:lumOff val="15000"/>
                </a:schemeClr>
              </a:solidFill>
              <a:latin typeface="+mn-ea"/>
              <a:cs typeface="+mn-ea"/>
            </a:endParaRPr>
          </a:p>
          <a:p>
            <a:pPr>
              <a:spcBef>
                <a:spcPct val="0"/>
              </a:spcBef>
              <a:spcAft>
                <a:spcPct val="0"/>
              </a:spcAft>
            </a:pPr>
            <a:endParaRPr lang="zh-CN" altLang="en-US" sz="2000" b="1">
              <a:solidFill>
                <a:schemeClr val="accent1"/>
              </a:solidFill>
              <a:latin typeface="+mn-ea"/>
              <a:cs typeface="+mn-ea"/>
            </a:endParaRPr>
          </a:p>
        </p:txBody>
      </p:sp>
      <p:sp>
        <p:nvSpPr>
          <p:cNvPr id="20" name="圆角矩形 19"/>
          <p:cNvSpPr/>
          <p:nvPr>
            <p:custDataLst>
              <p:tags r:id="rId15"/>
            </p:custDataLst>
          </p:nvPr>
        </p:nvSpPr>
        <p:spPr>
          <a:xfrm rot="5400000">
            <a:off x="5848668" y="3229610"/>
            <a:ext cx="342265" cy="342265"/>
          </a:xfrm>
          <a:prstGeom prst="roundRect">
            <a:avLst>
              <a:gd name="adj" fmla="val 0"/>
            </a:avLst>
          </a:prstGeom>
          <a:gradFill flip="none" rotWithShape="1">
            <a:gsLst>
              <a:gs pos="100000">
                <a:schemeClr val="accent1"/>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21" name="燕尾形 20"/>
          <p:cNvSpPr/>
          <p:nvPr>
            <p:custDataLst>
              <p:tags r:id="rId16"/>
            </p:custDataLst>
          </p:nvPr>
        </p:nvSpPr>
        <p:spPr>
          <a:xfrm>
            <a:off x="5961698" y="3324860"/>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p>
        </p:txBody>
      </p:sp>
      <p:sp>
        <p:nvSpPr>
          <p:cNvPr id="29" name="矩形 28"/>
          <p:cNvSpPr/>
          <p:nvPr>
            <p:custDataLst>
              <p:tags r:id="rId17"/>
            </p:custDataLst>
          </p:nvPr>
        </p:nvSpPr>
        <p:spPr>
          <a:xfrm>
            <a:off x="6427153" y="5032375"/>
            <a:ext cx="4410710" cy="435610"/>
          </a:xfrm>
          <a:prstGeom prst="rect">
            <a:avLst/>
          </a:prstGeom>
          <a:noFill/>
        </p:spPr>
        <p:txBody>
          <a:bodyPr wrap="square" lIns="0" tIns="0" rIns="0" bIns="0" rtlCol="0" anchor="b">
            <a:noAutofit/>
          </a:bodyPr>
          <a:p>
            <a:pPr>
              <a:spcBef>
                <a:spcPct val="0"/>
              </a:spcBef>
              <a:spcAft>
                <a:spcPct val="0"/>
              </a:spcAft>
            </a:pPr>
            <a:r>
              <a:rPr lang="zh-CN" altLang="en-US" sz="2000" b="1">
                <a:solidFill>
                  <a:schemeClr val="accent1"/>
                </a:solidFill>
                <a:latin typeface="+mn-ea"/>
                <a:cs typeface="+mn-ea"/>
              </a:rPr>
              <a:t>落实课程核心素养全面要求</a:t>
            </a:r>
            <a:endParaRPr lang="zh-CN" altLang="en-US" sz="2000" b="1">
              <a:solidFill>
                <a:schemeClr val="accent1"/>
              </a:solidFill>
              <a:latin typeface="+mn-ea"/>
              <a:cs typeface="+mn-ea"/>
            </a:endParaRPr>
          </a:p>
          <a:p>
            <a:pPr>
              <a:spcBef>
                <a:spcPct val="0"/>
              </a:spcBef>
              <a:spcAft>
                <a:spcPct val="0"/>
              </a:spcAft>
            </a:pPr>
            <a:r>
              <a:rPr lang="zh-CN" altLang="en-US" sz="2000" b="1">
                <a:solidFill>
                  <a:schemeClr val="accent1"/>
                </a:solidFill>
                <a:latin typeface="+mn-ea"/>
                <a:cs typeface="+mn-ea"/>
              </a:rPr>
              <a:t>为学生终身英语学习提供动力</a:t>
            </a:r>
            <a:endParaRPr lang="zh-CN" altLang="en-US" sz="2000" b="1">
              <a:solidFill>
                <a:schemeClr val="accent1"/>
              </a:solidFill>
              <a:latin typeface="+mn-ea"/>
              <a:cs typeface="+mn-ea"/>
            </a:endParaRPr>
          </a:p>
        </p:txBody>
      </p:sp>
      <p:sp>
        <p:nvSpPr>
          <p:cNvPr id="31" name="圆角矩形 19"/>
          <p:cNvSpPr/>
          <p:nvPr>
            <p:custDataLst>
              <p:tags r:id="rId18"/>
            </p:custDataLst>
          </p:nvPr>
        </p:nvSpPr>
        <p:spPr>
          <a:xfrm rot="5400000">
            <a:off x="5848033" y="4820285"/>
            <a:ext cx="342265" cy="342265"/>
          </a:xfrm>
          <a:prstGeom prst="roundRect">
            <a:avLst>
              <a:gd name="adj" fmla="val 0"/>
            </a:avLst>
          </a:prstGeom>
          <a:gradFill flip="none" rotWithShape="1">
            <a:gsLst>
              <a:gs pos="100000">
                <a:schemeClr val="accent1"/>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34" name="燕尾形 20"/>
          <p:cNvSpPr/>
          <p:nvPr>
            <p:custDataLst>
              <p:tags r:id="rId19"/>
            </p:custDataLst>
          </p:nvPr>
        </p:nvSpPr>
        <p:spPr>
          <a:xfrm>
            <a:off x="5961063" y="4915535"/>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p>
        </p:txBody>
      </p:sp>
      <p:sp>
        <p:nvSpPr>
          <p:cNvPr id="4" name="矩形 3"/>
          <p:cNvSpPr/>
          <p:nvPr>
            <p:custDataLst>
              <p:tags r:id="rId20"/>
            </p:custDataLst>
          </p:nvPr>
        </p:nvSpPr>
        <p:spPr>
          <a:xfrm>
            <a:off x="695644" y="2319302"/>
            <a:ext cx="4320000" cy="3042723"/>
          </a:xfrm>
          <a:prstGeom prst="rect">
            <a:avLst/>
          </a:prstGeom>
          <a:noFill/>
        </p:spPr>
        <p:txBody>
          <a:bodyPr wrap="square" lIns="0" tIns="0" rIns="0" bIns="0" rtlCol="0" anchor="t"/>
          <a:lstStyle/>
          <a:p>
            <a:pPr>
              <a:lnSpc>
                <a:spcPct val="150000"/>
              </a:lnSpc>
              <a:spcBef>
                <a:spcPct val="0"/>
              </a:spcBef>
              <a:spcAft>
                <a:spcPct val="0"/>
              </a:spcAft>
            </a:pPr>
            <a:r>
              <a:rPr lang="zh-CN" altLang="en-US" sz="1600" dirty="0">
                <a:ln>
                  <a:noFill/>
                  <a:prstDash val="sysDot"/>
                </a:ln>
                <a:solidFill>
                  <a:schemeClr val="tx1">
                    <a:lumMod val="85000"/>
                    <a:lumOff val="15000"/>
                  </a:schemeClr>
                </a:solidFill>
                <a:latin typeface="+mn-ea"/>
                <a:cs typeface="+mn-ea"/>
              </a:rPr>
              <a:t>情境化作业的含义是将语言学习内部所需要的语言背景以及生活经验通过作业体现出来，作业的呈现方式更加生动形象，以此激发学生的积极性，让其可以在相应的情境中运用所学的语言，并巩固所学内容。语言类的学习与运用不能离开情境，如果没有情境将会导致语言失去自身的意义，导致最终的学习与运用效果极低。为学生创设相应的语言情境，随后开展教学，可有效培养学生情感，促进学生提升自主学习水平，同时提高其语言能力和思维品质。</a:t>
            </a:r>
            <a:endParaRPr lang="zh-CN" altLang="en-US" sz="1600" dirty="0">
              <a:ln>
                <a:noFill/>
                <a:prstDash val="sysDot"/>
              </a:ln>
              <a:solidFill>
                <a:schemeClr val="tx1">
                  <a:lumMod val="85000"/>
                  <a:lumOff val="15000"/>
                </a:schemeClr>
              </a:solidFill>
              <a:latin typeface="+mn-ea"/>
              <a:cs typeface="+mn-ea"/>
            </a:endParaRPr>
          </a:p>
        </p:txBody>
      </p:sp>
      <p:sp>
        <p:nvSpPr>
          <p:cNvPr id="5" name="矩形 4"/>
          <p:cNvSpPr/>
          <p:nvPr>
            <p:custDataLst>
              <p:tags r:id="rId21"/>
            </p:custDataLst>
          </p:nvPr>
        </p:nvSpPr>
        <p:spPr>
          <a:xfrm>
            <a:off x="695960" y="1734185"/>
            <a:ext cx="4319905" cy="443230"/>
          </a:xfrm>
          <a:prstGeom prst="rect">
            <a:avLst/>
          </a:prstGeom>
          <a:noFill/>
        </p:spPr>
        <p:txBody>
          <a:bodyPr wrap="square" lIns="0" tIns="0" rIns="0" bIns="0" rtlCol="0" anchor="b" anchorCtr="0">
            <a:normAutofit/>
          </a:bodyPr>
          <a:lstStyle/>
          <a:p>
            <a:pPr>
              <a:spcBef>
                <a:spcPct val="0"/>
              </a:spcBef>
              <a:spcAft>
                <a:spcPct val="0"/>
              </a:spcAft>
            </a:pPr>
            <a:r>
              <a:rPr lang="zh-CN" altLang="en-US" sz="2400" b="1" dirty="0">
                <a:solidFill>
                  <a:schemeClr val="accent1"/>
                </a:solidFill>
                <a:latin typeface="+mn-ea"/>
                <a:cs typeface="+mn-ea"/>
              </a:rPr>
              <a:t>情境化作业价值</a:t>
            </a:r>
            <a:endParaRPr lang="zh-CN" altLang="en-US" sz="2400" b="1" dirty="0">
              <a:solidFill>
                <a:schemeClr val="accent1"/>
              </a:solidFill>
              <a:latin typeface="+mn-ea"/>
              <a:cs typeface="+mn-ea"/>
            </a:endParaRPr>
          </a:p>
        </p:txBody>
      </p:sp>
    </p:spTree>
    <p:custDataLst>
      <p:tags r:id="rId2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重构：情境化作业设计策略</a:t>
            </a:r>
            <a:endParaRPr lang="zh-CN" altLang="en-US"/>
          </a:p>
        </p:txBody>
      </p:sp>
      <p:sp>
        <p:nvSpPr>
          <p:cNvPr id="6" name="节编号"/>
          <p:cNvSpPr>
            <a:spLocks noGrp="1"/>
          </p:cNvSpPr>
          <p:nvPr>
            <p:ph type="body" sz="quarter" idx="13"/>
            <p:custDataLst>
              <p:tags r:id="rId2"/>
            </p:custDataLst>
          </p:nvPr>
        </p:nvSpPr>
        <p:spPr/>
        <p:txBody>
          <a:bodyPr>
            <a:normAutofit/>
          </a:bodyPr>
          <a:lstStyle/>
          <a:p>
            <a:r>
              <a:rPr lang="zh-CN" altLang="en-US"/>
              <a:t>02</a:t>
            </a:r>
            <a:endParaRPr lang="zh-CN" altLang="en-US"/>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custDataLst>
              <p:tags r:id="rId1"/>
            </p:custDataLst>
          </p:nvPr>
        </p:nvSpPr>
        <p:spPr>
          <a:xfrm>
            <a:off x="8924925" y="3724910"/>
            <a:ext cx="2781300" cy="2781300"/>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custDataLst>
              <p:tags r:id="rId2"/>
            </p:custDataLst>
          </p:nvPr>
        </p:nvSpPr>
        <p:spPr>
          <a:xfrm>
            <a:off x="6024245" y="622935"/>
            <a:ext cx="5338445" cy="533844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data/temp/612879f0-03b9-11f0-adfd-522b855e36b9.jpg612879f0-03b9-11f0-adfd-522b855e36b9"/>
          <p:cNvPicPr>
            <a:picLocks noChangeAspect="1"/>
          </p:cNvPicPr>
          <p:nvPr>
            <p:custDataLst>
              <p:tags r:id="rId3"/>
            </p:custDataLst>
          </p:nvPr>
        </p:nvPicPr>
        <p:blipFill>
          <a:blip r:embed="rId4"/>
          <a:srcRect r="33353"/>
          <a:stretch>
            <a:fillRect/>
          </a:stretch>
        </p:blipFill>
        <p:spPr>
          <a:xfrm>
            <a:off x="6261100" y="580390"/>
            <a:ext cx="5207635" cy="5207635"/>
          </a:xfrm>
          <a:custGeom>
            <a:avLst/>
            <a:gdLst/>
            <a:ahLst/>
            <a:cxnLst>
              <a:cxn ang="3">
                <a:pos x="hc" y="t"/>
              </a:cxn>
              <a:cxn ang="cd2">
                <a:pos x="l" y="vc"/>
              </a:cxn>
              <a:cxn ang="cd4">
                <a:pos x="hc" y="b"/>
              </a:cxn>
              <a:cxn ang="0">
                <a:pos x="r" y="vc"/>
              </a:cxn>
            </a:cxnLst>
            <a:rect l="l" t="t" r="r" b="b"/>
            <a:pathLst>
              <a:path w="8201" h="8201">
                <a:moveTo>
                  <a:pt x="4101" y="0"/>
                </a:moveTo>
                <a:cubicBezTo>
                  <a:pt x="6365" y="0"/>
                  <a:pt x="8201" y="1836"/>
                  <a:pt x="8201" y="4101"/>
                </a:cubicBezTo>
                <a:cubicBezTo>
                  <a:pt x="8201" y="6365"/>
                  <a:pt x="6365" y="8201"/>
                  <a:pt x="4101" y="8201"/>
                </a:cubicBezTo>
                <a:cubicBezTo>
                  <a:pt x="1836" y="8201"/>
                  <a:pt x="0" y="6365"/>
                  <a:pt x="0" y="4101"/>
                </a:cubicBezTo>
                <a:cubicBezTo>
                  <a:pt x="0" y="1836"/>
                  <a:pt x="1836" y="0"/>
                  <a:pt x="4101" y="0"/>
                </a:cubicBezTo>
                <a:close/>
              </a:path>
            </a:pathLst>
          </a:custGeom>
          <a:solidFill>
            <a:schemeClr val="accent1"/>
          </a:solidFill>
          <a:ln>
            <a:solidFill>
              <a:schemeClr val="tx1">
                <a:lumMod val="50000"/>
                <a:lumOff val="50000"/>
                <a:alpha val="20000"/>
              </a:schemeClr>
            </a:solidFill>
          </a:ln>
        </p:spPr>
      </p:pic>
      <p:sp>
        <p:nvSpPr>
          <p:cNvPr id="4" name="矩形 3"/>
          <p:cNvSpPr/>
          <p:nvPr>
            <p:custDataLst>
              <p:tags r:id="rId5"/>
            </p:custDataLst>
          </p:nvPr>
        </p:nvSpPr>
        <p:spPr>
          <a:xfrm>
            <a:off x="848360" y="906145"/>
            <a:ext cx="4229100" cy="5350510"/>
          </a:xfrm>
          <a:prstGeom prst="rect">
            <a:avLst/>
          </a:prstGeom>
        </p:spPr>
        <p:txBody>
          <a:bodyPr wrap="square" lIns="0" tIns="0" rIns="0" bIns="0"/>
          <a:lstStyle/>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一、破题海樊笼 转生活实践</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二、弃低效重复 求优质创新</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三、增趣味选项 强自主空间</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四、构梯度层级 显个性差异</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五、固基础情境 重温故知新</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六、拓延伸维度 促举一反三</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七、融主题场域 育综合素养</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八、借视听技术 创沉浸体验</a:t>
            </a:r>
            <a:endParaRPr lang="zh-CN" altLang="en-US" sz="2400" dirty="0">
              <a:ln>
                <a:noFill/>
                <a:prstDash val="sysDot"/>
              </a:ln>
              <a:solidFill>
                <a:schemeClr val="tx1">
                  <a:lumMod val="85000"/>
                  <a:lumOff val="15000"/>
                </a:schemeClr>
              </a:solidFill>
              <a:latin typeface="+mn-ea"/>
              <a:cs typeface="+mn-ea"/>
            </a:endParaRPr>
          </a:p>
          <a:p>
            <a:pPr algn="ctr">
              <a:lnSpc>
                <a:spcPct val="150000"/>
              </a:lnSpc>
              <a:buClrTx/>
              <a:buSzTx/>
              <a:buFontTx/>
            </a:pPr>
            <a:r>
              <a:rPr lang="zh-CN" altLang="en-US" sz="2400" dirty="0">
                <a:ln>
                  <a:noFill/>
                  <a:prstDash val="sysDot"/>
                </a:ln>
                <a:solidFill>
                  <a:schemeClr val="tx1">
                    <a:lumMod val="85000"/>
                    <a:lumOff val="15000"/>
                  </a:schemeClr>
                </a:solidFill>
                <a:latin typeface="+mn-ea"/>
                <a:cs typeface="+mn-ea"/>
              </a:rPr>
              <a:t>九、跨学科整合 丰育人内涵</a:t>
            </a:r>
            <a:endParaRPr lang="zh-CN" altLang="en-US" sz="2400" dirty="0">
              <a:ln>
                <a:noFill/>
                <a:prstDash val="sysDot"/>
              </a:ln>
              <a:solidFill>
                <a:schemeClr val="tx1">
                  <a:lumMod val="85000"/>
                  <a:lumOff val="15000"/>
                </a:schemeClr>
              </a:solidFill>
              <a:latin typeface="+mn-ea"/>
              <a:cs typeface="+mn-ea"/>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一、破题海樊笼 转生活实践</a:t>
            </a:r>
            <a:endParaRPr lang="zh-CN" altLang="en-US"/>
          </a:p>
        </p:txBody>
      </p:sp>
      <p:sp>
        <p:nvSpPr>
          <p:cNvPr id="3" name="Freeform 5"/>
          <p:cNvSpPr/>
          <p:nvPr>
            <p:custDataLst>
              <p:tags r:id="rId2"/>
            </p:custDataLst>
          </p:nvPr>
        </p:nvSpPr>
        <p:spPr bwMode="auto">
          <a:xfrm>
            <a:off x="5360035" y="4516438"/>
            <a:ext cx="1285875" cy="1235075"/>
          </a:xfrm>
          <a:custGeom>
            <a:avLst/>
            <a:gdLst>
              <a:gd name="T0" fmla="*/ 625 w 810"/>
              <a:gd name="T1" fmla="*/ 0 h 778"/>
              <a:gd name="T2" fmla="*/ 810 w 810"/>
              <a:gd name="T3" fmla="*/ 626 h 778"/>
              <a:gd name="T4" fmla="*/ 186 w 810"/>
              <a:gd name="T5" fmla="*/ 778 h 778"/>
              <a:gd name="T6" fmla="*/ 0 w 810"/>
              <a:gd name="T7" fmla="*/ 150 h 778"/>
              <a:gd name="T8" fmla="*/ 625 w 810"/>
              <a:gd name="T9" fmla="*/ 0 h 778"/>
            </a:gdLst>
            <a:ahLst/>
            <a:cxnLst>
              <a:cxn ang="0">
                <a:pos x="T0" y="T1"/>
              </a:cxn>
              <a:cxn ang="0">
                <a:pos x="T2" y="T3"/>
              </a:cxn>
              <a:cxn ang="0">
                <a:pos x="T4" y="T5"/>
              </a:cxn>
              <a:cxn ang="0">
                <a:pos x="T6" y="T7"/>
              </a:cxn>
              <a:cxn ang="0">
                <a:pos x="T8" y="T9"/>
              </a:cxn>
            </a:cxnLst>
            <a:rect l="0" t="0" r="r" b="b"/>
            <a:pathLst>
              <a:path w="810" h="778">
                <a:moveTo>
                  <a:pt x="625" y="0"/>
                </a:moveTo>
                <a:lnTo>
                  <a:pt x="810" y="626"/>
                </a:lnTo>
                <a:lnTo>
                  <a:pt x="186" y="778"/>
                </a:lnTo>
                <a:lnTo>
                  <a:pt x="0" y="150"/>
                </a:lnTo>
                <a:lnTo>
                  <a:pt x="625" y="0"/>
                </a:lnTo>
                <a:close/>
              </a:path>
            </a:pathLst>
          </a:custGeom>
          <a:gradFill>
            <a:gsLst>
              <a:gs pos="0">
                <a:schemeClr val="accent1"/>
              </a:gs>
              <a:gs pos="100000">
                <a:schemeClr val="accent1">
                  <a:lumMod val="70000"/>
                  <a:lumOff val="30000"/>
                </a:schemeClr>
              </a:gs>
            </a:gsLst>
            <a:lin ang="20220000" scaled="0"/>
          </a:gradFill>
          <a:ln>
            <a:noFill/>
          </a:ln>
        </p:spPr>
        <p:txBody>
          <a:bodyPr vert="horz" wrap="square" lIns="91439" tIns="45719" rIns="91439" bIns="45719" numCol="1" anchor="t" anchorCtr="0" compatLnSpc="1">
            <a:noAutofit/>
          </a:bodyPr>
          <a:p>
            <a:pPr lvl="0" algn="l">
              <a:buClrTx/>
              <a:buSzTx/>
              <a:buFontTx/>
            </a:pPr>
            <a:endParaRPr lang="en-US" sz="1350">
              <a:sym typeface="+mn-ea"/>
            </a:endParaRPr>
          </a:p>
        </p:txBody>
      </p:sp>
      <p:sp>
        <p:nvSpPr>
          <p:cNvPr id="7" name="Freeform 6"/>
          <p:cNvSpPr/>
          <p:nvPr>
            <p:custDataLst>
              <p:tags r:id="rId3"/>
            </p:custDataLst>
          </p:nvPr>
        </p:nvSpPr>
        <p:spPr bwMode="auto">
          <a:xfrm>
            <a:off x="6349365" y="4245293"/>
            <a:ext cx="516255" cy="1264920"/>
          </a:xfrm>
          <a:custGeom>
            <a:avLst/>
            <a:gdLst>
              <a:gd name="T0" fmla="*/ 0 w 325"/>
              <a:gd name="T1" fmla="*/ 171 h 797"/>
              <a:gd name="T2" fmla="*/ 140 w 325"/>
              <a:gd name="T3" fmla="*/ 0 h 797"/>
              <a:gd name="T4" fmla="*/ 325 w 325"/>
              <a:gd name="T5" fmla="*/ 626 h 797"/>
              <a:gd name="T6" fmla="*/ 185 w 325"/>
              <a:gd name="T7" fmla="*/ 797 h 797"/>
              <a:gd name="T8" fmla="*/ 0 w 325"/>
              <a:gd name="T9" fmla="*/ 171 h 797"/>
            </a:gdLst>
            <a:ahLst/>
            <a:cxnLst>
              <a:cxn ang="0">
                <a:pos x="T0" y="T1"/>
              </a:cxn>
              <a:cxn ang="0">
                <a:pos x="T2" y="T3"/>
              </a:cxn>
              <a:cxn ang="0">
                <a:pos x="T4" y="T5"/>
              </a:cxn>
              <a:cxn ang="0">
                <a:pos x="T6" y="T7"/>
              </a:cxn>
              <a:cxn ang="0">
                <a:pos x="T8" y="T9"/>
              </a:cxn>
            </a:cxnLst>
            <a:rect l="0" t="0" r="r" b="b"/>
            <a:pathLst>
              <a:path w="325" h="797">
                <a:moveTo>
                  <a:pt x="0" y="171"/>
                </a:moveTo>
                <a:lnTo>
                  <a:pt x="140" y="0"/>
                </a:lnTo>
                <a:lnTo>
                  <a:pt x="325" y="626"/>
                </a:lnTo>
                <a:lnTo>
                  <a:pt x="185" y="797"/>
                </a:lnTo>
                <a:lnTo>
                  <a:pt x="0" y="171"/>
                </a:lnTo>
                <a:close/>
              </a:path>
            </a:pathLst>
          </a:custGeom>
          <a:gradFill>
            <a:gsLst>
              <a:gs pos="0">
                <a:schemeClr val="accent1">
                  <a:lumMod val="70000"/>
                  <a:lumOff val="30000"/>
                </a:schemeClr>
              </a:gs>
              <a:gs pos="100000">
                <a:schemeClr val="accent1">
                  <a:lumMod val="50000"/>
                  <a:lumOff val="50000"/>
                </a:schemeClr>
              </a:gs>
            </a:gsLst>
            <a:lin ang="312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8" name="Freeform 7"/>
          <p:cNvSpPr/>
          <p:nvPr>
            <p:custDataLst>
              <p:tags r:id="rId4"/>
            </p:custDataLst>
          </p:nvPr>
        </p:nvSpPr>
        <p:spPr bwMode="auto">
          <a:xfrm>
            <a:off x="5357495" y="4251643"/>
            <a:ext cx="1214755" cy="509270"/>
          </a:xfrm>
          <a:custGeom>
            <a:avLst/>
            <a:gdLst>
              <a:gd name="T0" fmla="*/ 0 w 765"/>
              <a:gd name="T1" fmla="*/ 321 h 321"/>
              <a:gd name="T2" fmla="*/ 139 w 765"/>
              <a:gd name="T3" fmla="*/ 151 h 321"/>
              <a:gd name="T4" fmla="*/ 765 w 765"/>
              <a:gd name="T5" fmla="*/ 0 h 321"/>
              <a:gd name="T6" fmla="*/ 625 w 765"/>
              <a:gd name="T7" fmla="*/ 171 h 321"/>
              <a:gd name="T8" fmla="*/ 0 w 765"/>
              <a:gd name="T9" fmla="*/ 321 h 321"/>
            </a:gdLst>
            <a:ahLst/>
            <a:cxnLst>
              <a:cxn ang="0">
                <a:pos x="T0" y="T1"/>
              </a:cxn>
              <a:cxn ang="0">
                <a:pos x="T2" y="T3"/>
              </a:cxn>
              <a:cxn ang="0">
                <a:pos x="T4" y="T5"/>
              </a:cxn>
              <a:cxn ang="0">
                <a:pos x="T6" y="T7"/>
              </a:cxn>
              <a:cxn ang="0">
                <a:pos x="T8" y="T9"/>
              </a:cxn>
            </a:cxnLst>
            <a:rect l="0" t="0" r="r" b="b"/>
            <a:pathLst>
              <a:path w="765" h="321">
                <a:moveTo>
                  <a:pt x="0" y="321"/>
                </a:moveTo>
                <a:lnTo>
                  <a:pt x="139" y="151"/>
                </a:lnTo>
                <a:lnTo>
                  <a:pt x="765" y="0"/>
                </a:lnTo>
                <a:lnTo>
                  <a:pt x="625" y="171"/>
                </a:lnTo>
                <a:lnTo>
                  <a:pt x="0" y="321"/>
                </a:lnTo>
                <a:close/>
              </a:path>
            </a:pathLst>
          </a:custGeom>
          <a:gradFill>
            <a:gsLst>
              <a:gs pos="39000">
                <a:schemeClr val="accent1">
                  <a:lumMod val="75000"/>
                </a:schemeClr>
              </a:gs>
              <a:gs pos="100000">
                <a:schemeClr val="accent1"/>
              </a:gs>
            </a:gsLst>
            <a:lin ang="10800000" scaled="1"/>
          </a:gradFill>
          <a:ln>
            <a:noFill/>
          </a:ln>
        </p:spPr>
        <p:txBody>
          <a:bodyPr vert="horz" wrap="square" lIns="91439" tIns="45719" rIns="91439" bIns="45719" numCol="1" anchor="t" anchorCtr="0" compatLnSpc="1">
            <a:noAutofit/>
          </a:bodyPr>
          <a:p>
            <a:pPr lvl="0" algn="l">
              <a:buClrTx/>
              <a:buSzTx/>
              <a:buFontTx/>
            </a:pPr>
            <a:endParaRPr lang="en-US" sz="1350">
              <a:sym typeface="+mn-ea"/>
            </a:endParaRPr>
          </a:p>
        </p:txBody>
      </p:sp>
      <p:sp>
        <p:nvSpPr>
          <p:cNvPr id="9" name="Freeform 8"/>
          <p:cNvSpPr/>
          <p:nvPr>
            <p:custDataLst>
              <p:tags r:id="rId5"/>
            </p:custDataLst>
          </p:nvPr>
        </p:nvSpPr>
        <p:spPr bwMode="auto">
          <a:xfrm>
            <a:off x="4880610" y="2445067"/>
            <a:ext cx="1149350" cy="1222375"/>
          </a:xfrm>
          <a:custGeom>
            <a:avLst/>
            <a:gdLst>
              <a:gd name="T0" fmla="*/ 724 w 724"/>
              <a:gd name="T1" fmla="*/ 123 h 770"/>
              <a:gd name="T2" fmla="*/ 631 w 724"/>
              <a:gd name="T3" fmla="*/ 770 h 770"/>
              <a:gd name="T4" fmla="*/ 0 w 724"/>
              <a:gd name="T5" fmla="*/ 647 h 770"/>
              <a:gd name="T6" fmla="*/ 94 w 724"/>
              <a:gd name="T7" fmla="*/ 0 h 770"/>
              <a:gd name="T8" fmla="*/ 724 w 724"/>
              <a:gd name="T9" fmla="*/ 123 h 770"/>
            </a:gdLst>
            <a:ahLst/>
            <a:cxnLst>
              <a:cxn ang="0">
                <a:pos x="T0" y="T1"/>
              </a:cxn>
              <a:cxn ang="0">
                <a:pos x="T2" y="T3"/>
              </a:cxn>
              <a:cxn ang="0">
                <a:pos x="T4" y="T5"/>
              </a:cxn>
              <a:cxn ang="0">
                <a:pos x="T6" y="T7"/>
              </a:cxn>
              <a:cxn ang="0">
                <a:pos x="T8" y="T9"/>
              </a:cxn>
            </a:cxnLst>
            <a:rect l="0" t="0" r="r" b="b"/>
            <a:pathLst>
              <a:path w="724" h="770">
                <a:moveTo>
                  <a:pt x="724" y="123"/>
                </a:moveTo>
                <a:lnTo>
                  <a:pt x="631" y="770"/>
                </a:lnTo>
                <a:lnTo>
                  <a:pt x="0" y="647"/>
                </a:lnTo>
                <a:lnTo>
                  <a:pt x="94" y="0"/>
                </a:lnTo>
                <a:lnTo>
                  <a:pt x="724" y="123"/>
                </a:lnTo>
                <a:close/>
              </a:path>
            </a:pathLst>
          </a:custGeom>
          <a:gradFill>
            <a:gsLst>
              <a:gs pos="0">
                <a:schemeClr val="accent1"/>
              </a:gs>
              <a:gs pos="100000">
                <a:schemeClr val="accent1">
                  <a:lumMod val="70000"/>
                  <a:lumOff val="30000"/>
                </a:schemeClr>
              </a:gs>
            </a:gsLst>
            <a:lin ang="180000" scaled="0"/>
          </a:gradFill>
          <a:ln>
            <a:noFill/>
          </a:ln>
        </p:spPr>
        <p:txBody>
          <a:bodyPr vert="horz" wrap="square" lIns="91439" tIns="45719" rIns="91439" bIns="45719" numCol="1" anchor="t" anchorCtr="0" compatLnSpc="1"/>
          <a:p>
            <a:endParaRPr lang="en-US" sz="1350"/>
          </a:p>
        </p:txBody>
      </p:sp>
      <p:sp>
        <p:nvSpPr>
          <p:cNvPr id="10" name="Freeform 9"/>
          <p:cNvSpPr/>
          <p:nvPr>
            <p:custDataLst>
              <p:tags r:id="rId6"/>
            </p:custDataLst>
          </p:nvPr>
        </p:nvSpPr>
        <p:spPr bwMode="auto">
          <a:xfrm>
            <a:off x="5879465" y="2486342"/>
            <a:ext cx="462280" cy="1181100"/>
          </a:xfrm>
          <a:custGeom>
            <a:avLst/>
            <a:gdLst>
              <a:gd name="T0" fmla="*/ 93 w 291"/>
              <a:gd name="T1" fmla="*/ 97 h 744"/>
              <a:gd name="T2" fmla="*/ 291 w 291"/>
              <a:gd name="T3" fmla="*/ 0 h 744"/>
              <a:gd name="T4" fmla="*/ 198 w 291"/>
              <a:gd name="T5" fmla="*/ 647 h 744"/>
              <a:gd name="T6" fmla="*/ 0 w 291"/>
              <a:gd name="T7" fmla="*/ 744 h 744"/>
              <a:gd name="T8" fmla="*/ 93 w 291"/>
              <a:gd name="T9" fmla="*/ 97 h 744"/>
            </a:gdLst>
            <a:ahLst/>
            <a:cxnLst>
              <a:cxn ang="0">
                <a:pos x="T0" y="T1"/>
              </a:cxn>
              <a:cxn ang="0">
                <a:pos x="T2" y="T3"/>
              </a:cxn>
              <a:cxn ang="0">
                <a:pos x="T4" y="T5"/>
              </a:cxn>
              <a:cxn ang="0">
                <a:pos x="T6" y="T7"/>
              </a:cxn>
              <a:cxn ang="0">
                <a:pos x="T8" y="T9"/>
              </a:cxn>
            </a:cxnLst>
            <a:rect l="0" t="0" r="r" b="b"/>
            <a:pathLst>
              <a:path w="291" h="744">
                <a:moveTo>
                  <a:pt x="93" y="97"/>
                </a:moveTo>
                <a:lnTo>
                  <a:pt x="291" y="0"/>
                </a:lnTo>
                <a:lnTo>
                  <a:pt x="198" y="647"/>
                </a:lnTo>
                <a:lnTo>
                  <a:pt x="0" y="744"/>
                </a:lnTo>
                <a:lnTo>
                  <a:pt x="93" y="97"/>
                </a:lnTo>
                <a:close/>
              </a:path>
            </a:pathLst>
          </a:custGeom>
          <a:gradFill>
            <a:gsLst>
              <a:gs pos="0">
                <a:schemeClr val="accent1">
                  <a:lumMod val="70000"/>
                  <a:lumOff val="30000"/>
                </a:schemeClr>
              </a:gs>
              <a:gs pos="100000">
                <a:schemeClr val="accent1">
                  <a:lumMod val="70000"/>
                  <a:lumOff val="30000"/>
                </a:schemeClr>
              </a:gs>
              <a:gs pos="54000">
                <a:schemeClr val="accent1">
                  <a:lumMod val="50000"/>
                  <a:lumOff val="50000"/>
                </a:schemeClr>
              </a:gs>
            </a:gsLst>
            <a:lin ang="1326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11" name="Freeform 10"/>
          <p:cNvSpPr/>
          <p:nvPr>
            <p:custDataLst>
              <p:tags r:id="rId7"/>
            </p:custDataLst>
          </p:nvPr>
        </p:nvSpPr>
        <p:spPr bwMode="auto">
          <a:xfrm>
            <a:off x="5027295" y="2293937"/>
            <a:ext cx="1314450" cy="349250"/>
          </a:xfrm>
          <a:custGeom>
            <a:avLst/>
            <a:gdLst>
              <a:gd name="T0" fmla="*/ 0 w 828"/>
              <a:gd name="T1" fmla="*/ 97 h 220"/>
              <a:gd name="T2" fmla="*/ 198 w 828"/>
              <a:gd name="T3" fmla="*/ 0 h 220"/>
              <a:gd name="T4" fmla="*/ 828 w 828"/>
              <a:gd name="T5" fmla="*/ 123 h 220"/>
              <a:gd name="T6" fmla="*/ 630 w 828"/>
              <a:gd name="T7" fmla="*/ 220 h 220"/>
              <a:gd name="T8" fmla="*/ 0 w 828"/>
              <a:gd name="T9" fmla="*/ 97 h 220"/>
            </a:gdLst>
            <a:ahLst/>
            <a:cxnLst>
              <a:cxn ang="0">
                <a:pos x="T0" y="T1"/>
              </a:cxn>
              <a:cxn ang="0">
                <a:pos x="T2" y="T3"/>
              </a:cxn>
              <a:cxn ang="0">
                <a:pos x="T4" y="T5"/>
              </a:cxn>
              <a:cxn ang="0">
                <a:pos x="T6" y="T7"/>
              </a:cxn>
              <a:cxn ang="0">
                <a:pos x="T8" y="T9"/>
              </a:cxn>
            </a:cxnLst>
            <a:rect l="0" t="0" r="r" b="b"/>
            <a:pathLst>
              <a:path w="828" h="220">
                <a:moveTo>
                  <a:pt x="0" y="97"/>
                </a:moveTo>
                <a:lnTo>
                  <a:pt x="198" y="0"/>
                </a:lnTo>
                <a:lnTo>
                  <a:pt x="828" y="123"/>
                </a:lnTo>
                <a:lnTo>
                  <a:pt x="630" y="220"/>
                </a:lnTo>
                <a:lnTo>
                  <a:pt x="0" y="97"/>
                </a:lnTo>
                <a:close/>
              </a:path>
            </a:pathLst>
          </a:custGeom>
          <a:gradFill>
            <a:gsLst>
              <a:gs pos="39000">
                <a:schemeClr val="accent1">
                  <a:lumMod val="75000"/>
                </a:schemeClr>
              </a:gs>
              <a:gs pos="100000">
                <a:schemeClr val="accent1"/>
              </a:gs>
            </a:gsLst>
            <a:lin ang="10800000" scaled="1"/>
          </a:gradFill>
          <a:ln>
            <a:noFill/>
          </a:ln>
        </p:spPr>
        <p:txBody>
          <a:bodyPr vert="horz" wrap="square" lIns="91439" tIns="45719" rIns="91439" bIns="45719" numCol="1" anchor="t" anchorCtr="0" compatLnSpc="1">
            <a:noAutofit/>
          </a:bodyPr>
          <a:p>
            <a:pPr lvl="0" algn="l">
              <a:buClrTx/>
              <a:buSzTx/>
              <a:buFontTx/>
            </a:pPr>
            <a:endParaRPr lang="en-US" sz="1350">
              <a:sym typeface="+mn-ea"/>
            </a:endParaRPr>
          </a:p>
        </p:txBody>
      </p:sp>
      <p:sp>
        <p:nvSpPr>
          <p:cNvPr id="13" name="Freeform 11"/>
          <p:cNvSpPr/>
          <p:nvPr>
            <p:custDataLst>
              <p:tags r:id="rId8"/>
            </p:custDataLst>
          </p:nvPr>
        </p:nvSpPr>
        <p:spPr bwMode="auto">
          <a:xfrm>
            <a:off x="5944870" y="1215072"/>
            <a:ext cx="1182370" cy="1163320"/>
          </a:xfrm>
          <a:custGeom>
            <a:avLst/>
            <a:gdLst>
              <a:gd name="T0" fmla="*/ 601 w 745"/>
              <a:gd name="T1" fmla="*/ 0 h 733"/>
              <a:gd name="T2" fmla="*/ 745 w 745"/>
              <a:gd name="T3" fmla="*/ 641 h 733"/>
              <a:gd name="T4" fmla="*/ 142 w 745"/>
              <a:gd name="T5" fmla="*/ 733 h 733"/>
              <a:gd name="T6" fmla="*/ 0 w 745"/>
              <a:gd name="T7" fmla="*/ 91 h 733"/>
              <a:gd name="T8" fmla="*/ 601 w 745"/>
              <a:gd name="T9" fmla="*/ 0 h 733"/>
            </a:gdLst>
            <a:ahLst/>
            <a:cxnLst>
              <a:cxn ang="0">
                <a:pos x="T0" y="T1"/>
              </a:cxn>
              <a:cxn ang="0">
                <a:pos x="T2" y="T3"/>
              </a:cxn>
              <a:cxn ang="0">
                <a:pos x="T4" y="T5"/>
              </a:cxn>
              <a:cxn ang="0">
                <a:pos x="T6" y="T7"/>
              </a:cxn>
              <a:cxn ang="0">
                <a:pos x="T8" y="T9"/>
              </a:cxn>
            </a:cxnLst>
            <a:rect l="0" t="0" r="r" b="b"/>
            <a:pathLst>
              <a:path w="745" h="733">
                <a:moveTo>
                  <a:pt x="601" y="0"/>
                </a:moveTo>
                <a:lnTo>
                  <a:pt x="745" y="641"/>
                </a:lnTo>
                <a:lnTo>
                  <a:pt x="142" y="733"/>
                </a:lnTo>
                <a:lnTo>
                  <a:pt x="0" y="91"/>
                </a:lnTo>
                <a:lnTo>
                  <a:pt x="601" y="0"/>
                </a:lnTo>
                <a:close/>
              </a:path>
            </a:pathLst>
          </a:custGeom>
          <a:gradFill>
            <a:gsLst>
              <a:gs pos="0">
                <a:schemeClr val="accent1">
                  <a:lumMod val="30000"/>
                  <a:lumOff val="70000"/>
                </a:schemeClr>
              </a:gs>
              <a:gs pos="100000">
                <a:schemeClr val="accent1">
                  <a:lumMod val="30000"/>
                  <a:lumOff val="70000"/>
                </a:schemeClr>
              </a:gs>
            </a:gsLst>
            <a:lin ang="270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15" name="Freeform 12"/>
          <p:cNvSpPr/>
          <p:nvPr>
            <p:custDataLst>
              <p:tags r:id="rId9"/>
            </p:custDataLst>
          </p:nvPr>
        </p:nvSpPr>
        <p:spPr bwMode="auto">
          <a:xfrm>
            <a:off x="5763895" y="2232342"/>
            <a:ext cx="1363345" cy="393700"/>
          </a:xfrm>
          <a:custGeom>
            <a:avLst/>
            <a:gdLst>
              <a:gd name="T0" fmla="*/ 859 w 859"/>
              <a:gd name="T1" fmla="*/ 0 h 248"/>
              <a:gd name="T2" fmla="*/ 603 w 859"/>
              <a:gd name="T3" fmla="*/ 156 h 248"/>
              <a:gd name="T4" fmla="*/ 0 w 859"/>
              <a:gd name="T5" fmla="*/ 248 h 248"/>
              <a:gd name="T6" fmla="*/ 256 w 859"/>
              <a:gd name="T7" fmla="*/ 92 h 248"/>
              <a:gd name="T8" fmla="*/ 859 w 859"/>
              <a:gd name="T9" fmla="*/ 0 h 248"/>
            </a:gdLst>
            <a:ahLst/>
            <a:cxnLst>
              <a:cxn ang="0">
                <a:pos x="T0" y="T1"/>
              </a:cxn>
              <a:cxn ang="0">
                <a:pos x="T2" y="T3"/>
              </a:cxn>
              <a:cxn ang="0">
                <a:pos x="T4" y="T5"/>
              </a:cxn>
              <a:cxn ang="0">
                <a:pos x="T6" y="T7"/>
              </a:cxn>
              <a:cxn ang="0">
                <a:pos x="T8" y="T9"/>
              </a:cxn>
            </a:cxnLst>
            <a:rect l="0" t="0" r="r" b="b"/>
            <a:pathLst>
              <a:path w="859" h="248">
                <a:moveTo>
                  <a:pt x="859" y="0"/>
                </a:moveTo>
                <a:lnTo>
                  <a:pt x="603" y="156"/>
                </a:lnTo>
                <a:lnTo>
                  <a:pt x="0" y="248"/>
                </a:lnTo>
                <a:lnTo>
                  <a:pt x="256" y="92"/>
                </a:lnTo>
                <a:lnTo>
                  <a:pt x="859" y="0"/>
                </a:lnTo>
                <a:close/>
              </a:path>
            </a:pathLst>
          </a:custGeom>
          <a:gradFill>
            <a:gsLst>
              <a:gs pos="0">
                <a:schemeClr val="accent1">
                  <a:lumMod val="80000"/>
                  <a:lumOff val="20000"/>
                </a:schemeClr>
              </a:gs>
              <a:gs pos="100000">
                <a:schemeClr val="accent1">
                  <a:lumMod val="80000"/>
                  <a:lumOff val="20000"/>
                </a:schemeClr>
              </a:gs>
            </a:gsLst>
            <a:lin ang="270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16" name="Freeform 13"/>
          <p:cNvSpPr/>
          <p:nvPr>
            <p:custDataLst>
              <p:tags r:id="rId10"/>
            </p:custDataLst>
          </p:nvPr>
        </p:nvSpPr>
        <p:spPr bwMode="auto">
          <a:xfrm>
            <a:off x="5538470" y="1359217"/>
            <a:ext cx="631825" cy="1266825"/>
          </a:xfrm>
          <a:custGeom>
            <a:avLst/>
            <a:gdLst>
              <a:gd name="T0" fmla="*/ 398 w 398"/>
              <a:gd name="T1" fmla="*/ 642 h 798"/>
              <a:gd name="T2" fmla="*/ 142 w 398"/>
              <a:gd name="T3" fmla="*/ 798 h 798"/>
              <a:gd name="T4" fmla="*/ 0 w 398"/>
              <a:gd name="T5" fmla="*/ 157 h 798"/>
              <a:gd name="T6" fmla="*/ 256 w 398"/>
              <a:gd name="T7" fmla="*/ 0 h 798"/>
              <a:gd name="T8" fmla="*/ 398 w 398"/>
              <a:gd name="T9" fmla="*/ 642 h 798"/>
            </a:gdLst>
            <a:ahLst/>
            <a:cxnLst>
              <a:cxn ang="0">
                <a:pos x="T0" y="T1"/>
              </a:cxn>
              <a:cxn ang="0">
                <a:pos x="T2" y="T3"/>
              </a:cxn>
              <a:cxn ang="0">
                <a:pos x="T4" y="T5"/>
              </a:cxn>
              <a:cxn ang="0">
                <a:pos x="T6" y="T7"/>
              </a:cxn>
              <a:cxn ang="0">
                <a:pos x="T8" y="T9"/>
              </a:cxn>
            </a:cxnLst>
            <a:rect l="0" t="0" r="r" b="b"/>
            <a:pathLst>
              <a:path w="398" h="798">
                <a:moveTo>
                  <a:pt x="398" y="642"/>
                </a:moveTo>
                <a:lnTo>
                  <a:pt x="142" y="798"/>
                </a:lnTo>
                <a:lnTo>
                  <a:pt x="0" y="157"/>
                </a:lnTo>
                <a:lnTo>
                  <a:pt x="256" y="0"/>
                </a:lnTo>
                <a:lnTo>
                  <a:pt x="398" y="642"/>
                </a:lnTo>
                <a:close/>
              </a:path>
            </a:pathLst>
          </a:custGeom>
          <a:gradFill>
            <a:gsLst>
              <a:gs pos="0">
                <a:schemeClr val="accent1">
                  <a:lumMod val="95000"/>
                </a:schemeClr>
              </a:gs>
              <a:gs pos="100000">
                <a:schemeClr val="accent1"/>
              </a:gs>
            </a:gsLst>
            <a:lin ang="18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17" name="Freeform 14"/>
          <p:cNvSpPr/>
          <p:nvPr>
            <p:custDataLst>
              <p:tags r:id="rId11"/>
            </p:custDataLst>
          </p:nvPr>
        </p:nvSpPr>
        <p:spPr bwMode="auto">
          <a:xfrm>
            <a:off x="6142990" y="3284537"/>
            <a:ext cx="1283970" cy="1368425"/>
          </a:xfrm>
          <a:custGeom>
            <a:avLst/>
            <a:gdLst>
              <a:gd name="connsiteX0" fmla="*/ 1397 w 2022"/>
              <a:gd name="connsiteY0" fmla="*/ 0 h 2155"/>
              <a:gd name="connsiteX1" fmla="*/ 2022 w 2022"/>
              <a:gd name="connsiteY1" fmla="*/ 1460 h 2155"/>
              <a:gd name="connsiteX2" fmla="*/ 600 w 2022"/>
              <a:gd name="connsiteY2" fmla="*/ 2155 h 2155"/>
              <a:gd name="connsiteX3" fmla="*/ 0 w 2022"/>
              <a:gd name="connsiteY3" fmla="*/ 648 h 2155"/>
              <a:gd name="connsiteX4" fmla="*/ 1397 w 2022"/>
              <a:gd name="connsiteY4" fmla="*/ 0 h 2155"/>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022" h="2155">
                <a:moveTo>
                  <a:pt x="1397" y="0"/>
                </a:moveTo>
                <a:lnTo>
                  <a:pt x="2022" y="1460"/>
                </a:lnTo>
                <a:lnTo>
                  <a:pt x="600" y="2155"/>
                </a:lnTo>
                <a:lnTo>
                  <a:pt x="0" y="648"/>
                </a:lnTo>
                <a:lnTo>
                  <a:pt x="1397" y="0"/>
                </a:lnTo>
                <a:close/>
              </a:path>
            </a:pathLst>
          </a:custGeom>
          <a:gradFill>
            <a:gsLst>
              <a:gs pos="0">
                <a:schemeClr val="accent1">
                  <a:lumMod val="40000"/>
                  <a:lumOff val="60000"/>
                </a:schemeClr>
              </a:gs>
              <a:gs pos="100000">
                <a:schemeClr val="accent1">
                  <a:lumMod val="40000"/>
                  <a:lumOff val="60000"/>
                </a:schemeClr>
              </a:gs>
            </a:gsLst>
            <a:lin ang="270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18" name="Freeform 15"/>
          <p:cNvSpPr/>
          <p:nvPr>
            <p:custDataLst>
              <p:tags r:id="rId12"/>
            </p:custDataLst>
          </p:nvPr>
        </p:nvSpPr>
        <p:spPr bwMode="auto">
          <a:xfrm>
            <a:off x="5690870" y="3633788"/>
            <a:ext cx="833755" cy="1019175"/>
          </a:xfrm>
          <a:custGeom>
            <a:avLst/>
            <a:gdLst>
              <a:gd name="T0" fmla="*/ 525 w 525"/>
              <a:gd name="T1" fmla="*/ 642 h 642"/>
              <a:gd name="T2" fmla="*/ 240 w 525"/>
              <a:gd name="T3" fmla="*/ 603 h 642"/>
              <a:gd name="T4" fmla="*/ 0 w 525"/>
              <a:gd name="T5" fmla="*/ 0 h 642"/>
              <a:gd name="T6" fmla="*/ 285 w 525"/>
              <a:gd name="T7" fmla="*/ 39 h 642"/>
              <a:gd name="T8" fmla="*/ 525 w 525"/>
              <a:gd name="T9" fmla="*/ 642 h 642"/>
            </a:gdLst>
            <a:ahLst/>
            <a:cxnLst>
              <a:cxn ang="0">
                <a:pos x="T0" y="T1"/>
              </a:cxn>
              <a:cxn ang="0">
                <a:pos x="T2" y="T3"/>
              </a:cxn>
              <a:cxn ang="0">
                <a:pos x="T4" y="T5"/>
              </a:cxn>
              <a:cxn ang="0">
                <a:pos x="T6" y="T7"/>
              </a:cxn>
              <a:cxn ang="0">
                <a:pos x="T8" y="T9"/>
              </a:cxn>
            </a:cxnLst>
            <a:rect l="0" t="0" r="r" b="b"/>
            <a:pathLst>
              <a:path w="525" h="642">
                <a:moveTo>
                  <a:pt x="525" y="642"/>
                </a:moveTo>
                <a:lnTo>
                  <a:pt x="240" y="603"/>
                </a:lnTo>
                <a:lnTo>
                  <a:pt x="0" y="0"/>
                </a:lnTo>
                <a:lnTo>
                  <a:pt x="285" y="39"/>
                </a:lnTo>
                <a:lnTo>
                  <a:pt x="525" y="642"/>
                </a:lnTo>
                <a:close/>
              </a:path>
            </a:pathLst>
          </a:custGeom>
          <a:gradFill>
            <a:gsLst>
              <a:gs pos="0">
                <a:schemeClr val="accent1">
                  <a:lumMod val="90000"/>
                </a:schemeClr>
              </a:gs>
              <a:gs pos="100000">
                <a:schemeClr val="accent1"/>
              </a:gs>
            </a:gsLst>
            <a:lin ang="1680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sp>
        <p:nvSpPr>
          <p:cNvPr id="19" name="Freeform 16"/>
          <p:cNvSpPr/>
          <p:nvPr>
            <p:custDataLst>
              <p:tags r:id="rId13"/>
            </p:custDataLst>
          </p:nvPr>
        </p:nvSpPr>
        <p:spPr bwMode="auto">
          <a:xfrm>
            <a:off x="5690870" y="3210877"/>
            <a:ext cx="1336675" cy="487680"/>
          </a:xfrm>
          <a:custGeom>
            <a:avLst/>
            <a:gdLst>
              <a:gd name="connsiteX0" fmla="*/ 713 w 2105"/>
              <a:gd name="connsiteY0" fmla="*/ 768 h 768"/>
              <a:gd name="connsiteX1" fmla="*/ 0 w 2105"/>
              <a:gd name="connsiteY1" fmla="*/ 671 h 768"/>
              <a:gd name="connsiteX2" fmla="*/ 1431 w 2105"/>
              <a:gd name="connsiteY2" fmla="*/ 0 h 768"/>
              <a:gd name="connsiteX3" fmla="*/ 2105 w 2105"/>
              <a:gd name="connsiteY3" fmla="*/ 119 h 768"/>
              <a:gd name="connsiteX4" fmla="*/ 713 w 2105"/>
              <a:gd name="connsiteY4" fmla="*/ 768 h 768"/>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105" h="768">
                <a:moveTo>
                  <a:pt x="713" y="768"/>
                </a:moveTo>
                <a:lnTo>
                  <a:pt x="0" y="671"/>
                </a:lnTo>
                <a:lnTo>
                  <a:pt x="1431" y="0"/>
                </a:lnTo>
                <a:lnTo>
                  <a:pt x="2105" y="119"/>
                </a:lnTo>
                <a:lnTo>
                  <a:pt x="713" y="768"/>
                </a:lnTo>
                <a:close/>
              </a:path>
            </a:pathLst>
          </a:custGeom>
          <a:gradFill>
            <a:gsLst>
              <a:gs pos="0">
                <a:schemeClr val="accent1">
                  <a:lumMod val="90000"/>
                  <a:lumOff val="10000"/>
                </a:schemeClr>
              </a:gs>
              <a:gs pos="100000">
                <a:schemeClr val="accent1">
                  <a:lumMod val="90000"/>
                  <a:lumOff val="10000"/>
                </a:schemeClr>
              </a:gs>
            </a:gsLst>
            <a:lin ang="2700000" scaled="0"/>
          </a:gradFill>
          <a:ln>
            <a:noFill/>
          </a:ln>
        </p:spPr>
        <p:txBody>
          <a:bodyPr vert="horz" wrap="square" lIns="91440" tIns="45720" rIns="91440" bIns="45720" numCol="1" anchor="t" anchorCtr="0" compatLnSpc="0">
            <a:noAutofit/>
          </a:bodyPr>
          <a:p>
            <a:pPr lvl="0" algn="ctr">
              <a:spcBef>
                <a:spcPts val="0"/>
              </a:spcBef>
              <a:spcAft>
                <a:spcPts val="0"/>
              </a:spcAft>
              <a:buClrTx/>
              <a:buSzTx/>
              <a:buFontTx/>
            </a:pPr>
            <a:endParaRPr lang="id-ID" sz="1350" noProof="0">
              <a:ln>
                <a:noFill/>
              </a:ln>
              <a:effectLst/>
              <a:uLnTx/>
              <a:uFillTx/>
              <a:sym typeface="+mn-ea"/>
            </a:endParaRPr>
          </a:p>
        </p:txBody>
      </p:sp>
      <p:cxnSp>
        <p:nvCxnSpPr>
          <p:cNvPr id="20" name="Straight Connector 28"/>
          <p:cNvCxnSpPr/>
          <p:nvPr>
            <p:custDataLst>
              <p:tags r:id="rId14"/>
            </p:custDataLst>
          </p:nvPr>
        </p:nvCxnSpPr>
        <p:spPr>
          <a:xfrm flipH="1">
            <a:off x="4175760" y="3997643"/>
            <a:ext cx="1525905"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9"/>
          <p:cNvCxnSpPr/>
          <p:nvPr>
            <p:custDataLst>
              <p:tags r:id="rId15"/>
            </p:custDataLst>
          </p:nvPr>
        </p:nvCxnSpPr>
        <p:spPr>
          <a:xfrm flipH="1">
            <a:off x="4175760" y="1802447"/>
            <a:ext cx="1283335" cy="0"/>
          </a:xfrm>
          <a:prstGeom prst="line">
            <a:avLst/>
          </a:prstGeom>
          <a:ln w="19050">
            <a:solidFill>
              <a:schemeClr val="accent1"/>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30"/>
          <p:cNvCxnSpPr/>
          <p:nvPr>
            <p:custDataLst>
              <p:tags r:id="rId16"/>
            </p:custDataLst>
          </p:nvPr>
        </p:nvCxnSpPr>
        <p:spPr>
          <a:xfrm>
            <a:off x="6939280" y="5084763"/>
            <a:ext cx="1080135"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30"/>
          <p:cNvCxnSpPr/>
          <p:nvPr>
            <p:custDataLst>
              <p:tags r:id="rId17"/>
            </p:custDataLst>
          </p:nvPr>
        </p:nvCxnSpPr>
        <p:spPr>
          <a:xfrm>
            <a:off x="6422390" y="2892742"/>
            <a:ext cx="1593850"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18"/>
            </p:custDataLst>
          </p:nvPr>
        </p:nvSpPr>
        <p:spPr>
          <a:xfrm>
            <a:off x="8326120" y="2254567"/>
            <a:ext cx="3199130" cy="10604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indent="0" algn="l" fontAlgn="auto">
              <a:lnSpc>
                <a:spcPct val="150000"/>
              </a:lnSpc>
            </a:pPr>
            <a:r>
              <a:rPr lang="zh-CN" altLang="en-US" sz="2000" dirty="0">
                <a:solidFill>
                  <a:schemeClr val="tx1">
                    <a:lumMod val="85000"/>
                    <a:lumOff val="15000"/>
                  </a:schemeClr>
                </a:solidFill>
                <a:uFillTx/>
                <a:latin typeface="+中文正文" charset="0"/>
                <a:sym typeface="+mn-ea"/>
              </a:rPr>
              <a:t>生活化</a:t>
            </a:r>
            <a:r>
              <a:rPr lang="zh-CN" altLang="en-US" sz="2000" dirty="0">
                <a:solidFill>
                  <a:schemeClr val="tx1">
                    <a:lumMod val="85000"/>
                    <a:lumOff val="15000"/>
                  </a:schemeClr>
                </a:solidFill>
                <a:uFillTx/>
                <a:latin typeface="+中文正文" charset="0"/>
                <a:sym typeface="+mn-ea"/>
              </a:rPr>
              <a:t>实践</a:t>
            </a:r>
            <a:endParaRPr lang="zh-CN" altLang="en-US" sz="2000" dirty="0">
              <a:solidFill>
                <a:schemeClr val="tx1">
                  <a:lumMod val="85000"/>
                  <a:lumOff val="15000"/>
                </a:schemeClr>
              </a:solidFill>
              <a:uFillTx/>
              <a:latin typeface="+中文正文" charset="0"/>
              <a:sym typeface="+mn-ea"/>
            </a:endParaRPr>
          </a:p>
        </p:txBody>
      </p:sp>
      <p:sp>
        <p:nvSpPr>
          <p:cNvPr id="25" name="矩形 24"/>
          <p:cNvSpPr/>
          <p:nvPr>
            <p:custDataLst>
              <p:tags r:id="rId19"/>
            </p:custDataLst>
          </p:nvPr>
        </p:nvSpPr>
        <p:spPr>
          <a:xfrm>
            <a:off x="685165" y="3419157"/>
            <a:ext cx="3199130" cy="10604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indent="0" algn="r" fontAlgn="auto">
              <a:lnSpc>
                <a:spcPct val="150000"/>
              </a:lnSpc>
            </a:pPr>
            <a:r>
              <a:rPr lang="zh-CN" altLang="en-US" sz="2000" dirty="0">
                <a:solidFill>
                  <a:schemeClr val="tx1">
                    <a:lumMod val="85000"/>
                    <a:lumOff val="15000"/>
                  </a:schemeClr>
                </a:solidFill>
                <a:uFillTx/>
                <a:latin typeface="+中文正文" charset="0"/>
                <a:sym typeface="+mn-ea"/>
              </a:rPr>
              <a:t>英语生活</a:t>
            </a:r>
            <a:r>
              <a:rPr lang="zh-CN" altLang="en-US" sz="2000" dirty="0">
                <a:solidFill>
                  <a:schemeClr val="tx1">
                    <a:lumMod val="85000"/>
                    <a:lumOff val="15000"/>
                  </a:schemeClr>
                </a:solidFill>
                <a:uFillTx/>
                <a:latin typeface="+中文正文" charset="0"/>
                <a:sym typeface="+mn-ea"/>
              </a:rPr>
              <a:t>价值</a:t>
            </a:r>
            <a:endParaRPr lang="zh-CN" altLang="en-US" sz="2000" dirty="0">
              <a:solidFill>
                <a:schemeClr val="tx1">
                  <a:lumMod val="85000"/>
                  <a:lumOff val="15000"/>
                </a:schemeClr>
              </a:solidFill>
              <a:uFillTx/>
              <a:latin typeface="+中文正文" charset="0"/>
              <a:sym typeface="+mn-ea"/>
            </a:endParaRPr>
          </a:p>
        </p:txBody>
      </p:sp>
      <p:sp>
        <p:nvSpPr>
          <p:cNvPr id="26" name="矩形 25"/>
          <p:cNvSpPr/>
          <p:nvPr>
            <p:custDataLst>
              <p:tags r:id="rId20"/>
            </p:custDataLst>
          </p:nvPr>
        </p:nvSpPr>
        <p:spPr>
          <a:xfrm>
            <a:off x="695960" y="1215072"/>
            <a:ext cx="3199130" cy="10604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indent="0" algn="r" fontAlgn="auto">
              <a:lnSpc>
                <a:spcPct val="150000"/>
              </a:lnSpc>
            </a:pPr>
            <a:r>
              <a:rPr lang="zh-CN" altLang="en-US" sz="2000" dirty="0">
                <a:solidFill>
                  <a:schemeClr val="tx1">
                    <a:lumMod val="85000"/>
                    <a:lumOff val="15000"/>
                  </a:schemeClr>
                </a:solidFill>
                <a:uFillTx/>
                <a:latin typeface="+中文正文" charset="0"/>
                <a:sym typeface="+mn-ea"/>
              </a:rPr>
              <a:t>题海战术</a:t>
            </a:r>
            <a:endParaRPr lang="zh-CN" altLang="en-US" sz="2000" dirty="0">
              <a:solidFill>
                <a:schemeClr val="tx1">
                  <a:lumMod val="85000"/>
                  <a:lumOff val="15000"/>
                </a:schemeClr>
              </a:solidFill>
              <a:uFillTx/>
              <a:latin typeface="+中文正文" charset="0"/>
              <a:sym typeface="+mn-ea"/>
            </a:endParaRPr>
          </a:p>
        </p:txBody>
      </p:sp>
      <p:pic>
        <p:nvPicPr>
          <p:cNvPr id="27" name="图片 16" descr="343439383331313b343532303033323bd3a6d3c3b9dcc0ed"/>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rot="20873969">
            <a:off x="6330950" y="1573212"/>
            <a:ext cx="444357" cy="444357"/>
          </a:xfrm>
          <a:prstGeom prst="rect">
            <a:avLst/>
          </a:prstGeom>
        </p:spPr>
      </p:pic>
      <p:pic>
        <p:nvPicPr>
          <p:cNvPr id="28" name="图片 4" descr="343439383331313b343532303032303bb8f6c8cbd0c5cfa2"/>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rot="471607">
            <a:off x="5220970" y="2841307"/>
            <a:ext cx="445134" cy="445134"/>
          </a:xfrm>
          <a:prstGeom prst="rect">
            <a:avLst/>
          </a:prstGeom>
        </p:spPr>
      </p:pic>
      <p:pic>
        <p:nvPicPr>
          <p:cNvPr id="29" name="图片 3" descr="343439383331313b343532303031393bd2b5bca8b9dcc0ed"/>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rot="20333184">
            <a:off x="6561455" y="3782378"/>
            <a:ext cx="413236" cy="413236"/>
          </a:xfrm>
          <a:prstGeom prst="rect">
            <a:avLst/>
          </a:prstGeom>
        </p:spPr>
      </p:pic>
      <p:sp>
        <p:nvSpPr>
          <p:cNvPr id="30" name="矩形 29"/>
          <p:cNvSpPr/>
          <p:nvPr>
            <p:custDataLst>
              <p:tags r:id="rId30"/>
            </p:custDataLst>
          </p:nvPr>
        </p:nvSpPr>
        <p:spPr>
          <a:xfrm>
            <a:off x="8296910" y="4515803"/>
            <a:ext cx="3199130" cy="10604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p>
            <a:pPr indent="0" algn="l" fontAlgn="auto">
              <a:lnSpc>
                <a:spcPct val="150000"/>
              </a:lnSpc>
            </a:pPr>
            <a:r>
              <a:rPr lang="zh-CN" altLang="en-US" sz="2000" dirty="0">
                <a:solidFill>
                  <a:schemeClr val="tx1">
                    <a:lumMod val="85000"/>
                    <a:lumOff val="15000"/>
                  </a:schemeClr>
                </a:solidFill>
                <a:uFillTx/>
                <a:latin typeface="+中文正文" charset="0"/>
                <a:sym typeface="+mn-ea"/>
              </a:rPr>
              <a:t>语境支撑，体验式</a:t>
            </a:r>
            <a:r>
              <a:rPr lang="zh-CN" altLang="en-US" sz="2000" dirty="0">
                <a:solidFill>
                  <a:schemeClr val="tx1">
                    <a:lumMod val="85000"/>
                    <a:lumOff val="15000"/>
                  </a:schemeClr>
                </a:solidFill>
                <a:uFillTx/>
                <a:latin typeface="+中文正文" charset="0"/>
                <a:sym typeface="+mn-ea"/>
              </a:rPr>
              <a:t>学习</a:t>
            </a:r>
            <a:endParaRPr lang="zh-CN" altLang="en-US" sz="2000" dirty="0">
              <a:solidFill>
                <a:schemeClr val="tx1">
                  <a:lumMod val="85000"/>
                  <a:lumOff val="15000"/>
                </a:schemeClr>
              </a:solidFill>
              <a:uFillTx/>
              <a:latin typeface="+中文正文" charset="0"/>
              <a:sym typeface="+mn-ea"/>
            </a:endParaRPr>
          </a:p>
        </p:txBody>
      </p:sp>
      <p:pic>
        <p:nvPicPr>
          <p:cNvPr id="31" name="图片 14" descr="343439383331313b343532303033303bd2d1b9bad3a6d3c3"/>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rot="20824379">
            <a:off x="5803265" y="4936808"/>
            <a:ext cx="445134" cy="445134"/>
          </a:xfrm>
          <a:prstGeom prst="rect">
            <a:avLst/>
          </a:prstGeom>
        </p:spPr>
      </p:pic>
      <p:sp>
        <p:nvSpPr>
          <p:cNvPr id="4" name="乘号 3"/>
          <p:cNvSpPr/>
          <p:nvPr/>
        </p:nvSpPr>
        <p:spPr>
          <a:xfrm>
            <a:off x="1945640" y="1174750"/>
            <a:ext cx="1097280" cy="1118870"/>
          </a:xfrm>
          <a:prstGeom prst="mathMultiply">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965575" y="5918835"/>
            <a:ext cx="6096000" cy="570865"/>
          </a:xfrm>
          <a:prstGeom prst="rect">
            <a:avLst/>
          </a:prstGeom>
          <a:noFill/>
        </p:spPr>
        <p:txBody>
          <a:bodyPr wrap="square" rtlCol="0" anchor="t">
            <a:spAutoFit/>
          </a:bodyPr>
          <a:p>
            <a:pPr algn="l">
              <a:lnSpc>
                <a:spcPct val="140000"/>
              </a:lnSpc>
            </a:pPr>
            <a:r>
              <a:rPr lang="zh-CN" altLang="en-US" sz="2800">
                <a:sym typeface="+mn-ea"/>
              </a:rPr>
              <a:t>减负增效</a:t>
            </a:r>
            <a:r>
              <a:rPr lang="en-US" altLang="zh-CN" sz="2800">
                <a:sym typeface="+mn-ea"/>
              </a:rPr>
              <a:t>-</a:t>
            </a:r>
            <a:r>
              <a:rPr lang="zh-CN" altLang="en-US" sz="2800">
                <a:sym typeface="+mn-ea"/>
              </a:rPr>
              <a:t>情境赋能</a:t>
            </a:r>
            <a:r>
              <a:rPr lang="en-US" altLang="zh-CN" sz="2800">
                <a:sym typeface="+mn-ea"/>
              </a:rPr>
              <a:t>-</a:t>
            </a:r>
            <a:r>
              <a:rPr lang="zh-CN" altLang="en-US" sz="2800">
                <a:sym typeface="+mn-ea"/>
              </a:rPr>
              <a:t>素养内生</a:t>
            </a:r>
            <a:endParaRPr lang="zh-CN" altLang="en-US" sz="2800" kern="100" dirty="0">
              <a:effectLst/>
              <a:latin typeface="+mn-ea"/>
              <a:cs typeface="江城圆体 400W" panose="020B0500000000000000" pitchFamily="34" charset="-122"/>
              <a:sym typeface="+mn-ea"/>
            </a:endParaRPr>
          </a:p>
        </p:txBody>
      </p:sp>
    </p:spTree>
    <p:custDataLst>
      <p:tags r:id="rId3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0"/>
</p:tagLst>
</file>

<file path=ppt/tags/tag10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08.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0.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11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8"/>
</p:tagLst>
</file>

<file path=ppt/tags/tag11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5956"/>
</p:tagLst>
</file>

<file path=ppt/tags/tag121.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 name="KSO_WM_TEMPLATE_CATEGORY" val="custom"/>
  <p:tag name="KSO_WM_TEMPLATE_INDEX" val="20235956"/>
</p:tagLst>
</file>

<file path=ppt/tags/tag12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5956"/>
  <p:tag name="KSO_WM_TEMPLATE_CATEGORY" val="custom"/>
  <p:tag name="KSO_WM_TEMPLATE_MASTER_TYPE" val="0"/>
</p:tagLst>
</file>

<file path=ppt/tags/tag126.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9"/>
</p:tagLst>
</file>

<file path=ppt/tags/tag132.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0.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Lst>
</file>

<file path=ppt/tags/tag15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8"/>
</p:tagLst>
</file>

<file path=ppt/tags/tag154.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796"/>
</p:tagLst>
</file>

<file path=ppt/tags/tag156.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50"/>
  <p:tag name="KSO_WM_TEMPLATE_CATEGORY" val="custom"/>
  <p:tag name="KSO_WM_TEMPLATE_INDEX" val="20236796"/>
</p:tagLst>
</file>

<file path=ppt/tags/tag15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796"/>
  <p:tag name="KSO_WM_TEMPLATE_CATEGORY" val="custom"/>
  <p:tag name="KSO_WM_TEMPLATE_MASTER_TYPE" val="0"/>
</p:tagLst>
</file>

<file path=ppt/tags/tag16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6796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96"/>
  <p:tag name="KSO_WM_TEMPLATE_CATEGORY" val="custom"/>
  <p:tag name="KSO_WM_UNIT_VALUE" val="9"/>
  <p:tag name="KSO_WM_UNIT_TEXT_TYPE" val="1"/>
</p:tagLst>
</file>

<file path=ppt/tags/tag162.xml><?xml version="1.0" encoding="utf-8"?>
<p:tagLst xmlns:p="http://schemas.openxmlformats.org/presentationml/2006/main">
  <p:tag name="KSO_WM_UNIT_TYPE" val="a"/>
  <p:tag name="KSO_WM_UNIT_INDEX" val="1"/>
  <p:tag name="KSO_WM_BEAUTIFY_FLAG" val="#wm#"/>
  <p:tag name="KSO_WM_TAG_VERSION" val="3.0"/>
  <p:tag name="KSO_WM_UNIT_ID" val="custom20236796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96"/>
  <p:tag name="KSO_WM_TEMPLATE_CATEGORY" val="custom"/>
  <p:tag name="KSO_WM_UNIT_ISCONTENTSTITLE" val="0"/>
  <p:tag name="KSO_WM_UNIT_VALUE" val="18"/>
  <p:tag name="KSO_WM_UNIT_TEXT_TYPE" val="1"/>
  <p:tag name="KSO_WM_UNIT_PRESET_TEXT" val="单击此处添加标题"/>
</p:tagLst>
</file>

<file path=ppt/tags/tag163.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796"/>
  <p:tag name="KSO_WM_TEMPLATE_CATEGORY" val="custom"/>
  <p:tag name="KSO_WM_SLIDE_INDEX" val="1"/>
  <p:tag name="KSO_WM_SLIDE_ID" val="custom20236796_1"/>
  <p:tag name="KSO_WM_TEMPLATE_MASTER_TYPE" val="0"/>
  <p:tag name="KSO_WM_SLIDE_LAYOUT" val="a_b_f"/>
  <p:tag name="KSO_WM_SLIDE_LAYOUT_CNT" val="1_1_1"/>
</p:tagLst>
</file>

<file path=ppt/tags/tag164.xml><?xml version="1.0" encoding="utf-8"?>
<p:tagLst xmlns:p="http://schemas.openxmlformats.org/presentationml/2006/main">
  <p:tag name="KSO_WM_UNIT_TYPE" val="l_h_i"/>
  <p:tag name="KSO_WM_UNIT_INDEX" val="1_1_1"/>
  <p:tag name="KSO_WM_BEAUTIFY_FLAG" val="#wm#"/>
  <p:tag name="KSO_WM_TAG_VERSION" val="3.0"/>
  <p:tag name="KSO_WM_DIAGRAM_VERSION" val="3"/>
  <p:tag name="KSO_WM_DIAGRAM_GROUP_CODE" val="l1-1"/>
  <p:tag name="KSO_WM_UNIT_ID" val="custom20235956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gradient&quot;:[{&quot;brightness&quot;:0.949999988079071,&quot;colorType&quot;:1,&quot;foreColorIndex&quot;:16,&quot;pos&quot;:0,&quot;transparency&quot;:0},{&quot;brightness&quot;:0.949999988079071,&quot;colorType&quot;:1,&quot;foreColorIndex&quot;:16,&quot;pos&quot;:1,&quot;transparency&quot;:0}],&quot;type&quot;:3},&quot;glow&quot;:{&quot;colorType&quot;:0},&quot;line&quot;:{&quot;type&quot;:0},&quot;shadow&quot;:{&quot;brightness&quot;:-0.5,&quot;colorType&quot;:1,&quot;foreColorIndex&quot;:16,&quot;transparency&quot;:0.920000016689300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5.xml><?xml version="1.0" encoding="utf-8"?>
<p:tagLst xmlns:p="http://schemas.openxmlformats.org/presentationml/2006/main">
  <p:tag name="KSO_WM_UNIT_TYPE" val="l_h_i"/>
  <p:tag name="KSO_WM_UNIT_INDEX" val="1_2_1"/>
  <p:tag name="KSO_WM_BEAUTIFY_FLAG" val="#wm#"/>
  <p:tag name="KSO_WM_TAG_VERSION" val="3.0"/>
  <p:tag name="KSO_WM_DIAGRAM_VERSION" val="3"/>
  <p:tag name="KSO_WM_DIAGRAM_GROUP_CODE" val="l1-1"/>
  <p:tag name="KSO_WM_UNIT_ID" val="custom20235956_6*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gradient&quot;:[{&quot;brightness&quot;:0.949999988079071,&quot;colorType&quot;:1,&quot;foreColorIndex&quot;:16,&quot;pos&quot;:0,&quot;transparency&quot;:0},{&quot;brightness&quot;:0.949999988079071,&quot;colorType&quot;:1,&quot;foreColorIndex&quot;:16,&quot;pos&quot;:1,&quot;transparency&quot;:0}],&quot;type&quot;:3},&quot;glow&quot;:{&quot;colorType&quot;:0},&quot;line&quot;:{&quot;type&quot;:0},&quot;shadow&quot;:{&quot;brightness&quot;:-0.5,&quot;colorType&quot;:1,&quot;foreColorIndex&quot;:16,&quot;transparency&quot;:0.920000016689300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6.xml><?xml version="1.0" encoding="utf-8"?>
<p:tagLst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UNIT_ID" val="custom20235956_6*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67.xml><?xml version="1.0" encoding="utf-8"?>
<p:tagLst xmlns:p="http://schemas.openxmlformats.org/presentationml/2006/main">
  <p:tag name="KSO_WM_UNIT_TYPE" val="l_h_i"/>
  <p:tag name="KSO_WM_UNIT_INDEX" val="1_2_2"/>
  <p:tag name="KSO_WM_BEAUTIFY_FLAG" val="#wm#"/>
  <p:tag name="KSO_WM_TAG_VERSION" val="3.0"/>
  <p:tag name="KSO_WM_DIAGRAM_VERSION" val="3"/>
  <p:tag name="KSO_WM_DIAGRAM_GROUP_CODE" val="l1-1"/>
  <p:tag name="KSO_WM_UNIT_ID" val="custom20235956_6*l_h_i*1_2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68.xml><?xml version="1.0" encoding="utf-8"?>
<p:tagLst xmlns:p="http://schemas.openxmlformats.org/presentationml/2006/main">
  <p:tag name="KSO_WM_UNIT_TYPE" val="l_h_i"/>
  <p:tag name="KSO_WM_UNIT_INDEX" val="1_3_1"/>
  <p:tag name="KSO_WM_BEAUTIFY_FLAG" val="#wm#"/>
  <p:tag name="KSO_WM_TAG_VERSION" val="3.0"/>
  <p:tag name="KSO_WM_DIAGRAM_VERSION" val="3"/>
  <p:tag name="KSO_WM_DIAGRAM_GROUP_CODE" val="l1-1"/>
  <p:tag name="KSO_WM_UNIT_ID" val="custom20235956_6*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gradient&quot;:[{&quot;brightness&quot;:0.949999988079071,&quot;colorType&quot;:1,&quot;foreColorIndex&quot;:16,&quot;pos&quot;:0,&quot;transparency&quot;:0},{&quot;brightness&quot;:0.949999988079071,&quot;colorType&quot;:1,&quot;foreColorIndex&quot;:16,&quot;pos&quot;:1,&quot;transparency&quot;:0}],&quot;type&quot;:3},&quot;glow&quot;:{&quot;colorType&quot;:0},&quot;line&quot;:{&quot;type&quot;:0},&quot;shadow&quot;:{&quot;brightness&quot;:-0.5,&quot;colorType&quot;:1,&quot;foreColorIndex&quot;:16,&quot;transparency&quot;:0.920000016689300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9.xml><?xml version="1.0" encoding="utf-8"?>
<p:tagLst xmlns:p="http://schemas.openxmlformats.org/presentationml/2006/main">
  <p:tag name="KSO_WM_UNIT_TYPE" val="l_h_i"/>
  <p:tag name="KSO_WM_UNIT_INDEX" val="1_4_1"/>
  <p:tag name="KSO_WM_BEAUTIFY_FLAG" val="#wm#"/>
  <p:tag name="KSO_WM_TAG_VERSION" val="3.0"/>
  <p:tag name="KSO_WM_DIAGRAM_VERSION" val="3"/>
  <p:tag name="KSO_WM_DIAGRAM_GROUP_CODE" val="l1-1"/>
  <p:tag name="KSO_WM_UNIT_ID" val="custom20235956_6*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gradient&quot;:[{&quot;brightness&quot;:0.949999988079071,&quot;colorType&quot;:1,&quot;foreColorIndex&quot;:16,&quot;pos&quot;:0,&quot;transparency&quot;:0},{&quot;brightness&quot;:0.949999988079071,&quot;colorType&quot;:1,&quot;foreColorIndex&quot;:16,&quot;pos&quot;:1,&quot;transparency&quot;:0}],&quot;type&quot;:3},&quot;glow&quot;:{&quot;colorType&quot;:0},&quot;line&quot;:{&quot;type&quot;:0},&quot;shadow&quot;:{&quot;brightness&quot;:-0.5,&quot;colorType&quot;:1,&quot;foreColorIndex&quot;:16,&quot;transparency&quot;:0.920000016689300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l_h_i"/>
  <p:tag name="KSO_WM_UNIT_INDEX" val="1_3_2"/>
  <p:tag name="KSO_WM_BEAUTIFY_FLAG" val="#wm#"/>
  <p:tag name="KSO_WM_TAG_VERSION" val="3.0"/>
  <p:tag name="KSO_WM_DIAGRAM_VERSION" val="3"/>
  <p:tag name="KSO_WM_DIAGRAM_GROUP_CODE" val="l1-1"/>
  <p:tag name="KSO_WM_UNIT_ID" val="custom20235956_6*l_h_i*1_3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71.xml><?xml version="1.0" encoding="utf-8"?>
<p:tagLst xmlns:p="http://schemas.openxmlformats.org/presentationml/2006/main">
  <p:tag name="KSO_WM_UNIT_TYPE" val="l_h_i"/>
  <p:tag name="KSO_WM_UNIT_INDEX" val="1_4_2"/>
  <p:tag name="KSO_WM_BEAUTIFY_FLAG" val="#wm#"/>
  <p:tag name="KSO_WM_TAG_VERSION" val="3.0"/>
  <p:tag name="KSO_WM_DIAGRAM_VERSION" val="3"/>
  <p:tag name="KSO_WM_DIAGRAM_GROUP_CODE" val="l1-1"/>
  <p:tag name="KSO_WM_UNIT_ID" val="custom20235956_6*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72.xml><?xml version="1.0" encoding="utf-8"?>
<p:tagLst xmlns:p="http://schemas.openxmlformats.org/presentationml/2006/main">
  <p:tag name="KSO_WM_UNIT_TYPE" val="l_h_i"/>
  <p:tag name="KSO_WM_UNIT_INDEX" val="1_5_1"/>
  <p:tag name="KSO_WM_BEAUTIFY_FLAG" val="#wm#"/>
  <p:tag name="KSO_WM_TAG_VERSION" val="3.0"/>
  <p:tag name="KSO_WM_DIAGRAM_VERSION" val="3"/>
  <p:tag name="KSO_WM_DIAGRAM_GROUP_CODE" val="l1-1"/>
  <p:tag name="KSO_WM_UNIT_ID" val="custom20235956_6*l_h_i*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gradient&quot;:[{&quot;brightness&quot;:0.949999988079071,&quot;colorType&quot;:1,&quot;foreColorIndex&quot;:16,&quot;pos&quot;:0,&quot;transparency&quot;:0},{&quot;brightness&quot;:0.949999988079071,&quot;colorType&quot;:1,&quot;foreColorIndex&quot;:16,&quot;pos&quot;:1,&quot;transparency&quot;:0}],&quot;type&quot;:3},&quot;glow&quot;:{&quot;colorType&quot;:0},&quot;line&quot;:{&quot;type&quot;:0},&quot;shadow&quot;:{&quot;brightness&quot;:-0.5,&quot;colorType&quot;:1,&quot;foreColorIndex&quot;:16,&quot;transparency&quot;:0.920000016689300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3.xml><?xml version="1.0" encoding="utf-8"?>
<p:tagLst xmlns:p="http://schemas.openxmlformats.org/presentationml/2006/main">
  <p:tag name="KSO_WM_UNIT_TYPE" val="l_h_i"/>
  <p:tag name="KSO_WM_UNIT_INDEX" val="1_6_1"/>
  <p:tag name="KSO_WM_BEAUTIFY_FLAG" val="#wm#"/>
  <p:tag name="KSO_WM_TAG_VERSION" val="3.0"/>
  <p:tag name="KSO_WM_DIAGRAM_VERSION" val="3"/>
  <p:tag name="KSO_WM_DIAGRAM_GROUP_CODE" val="l1-1"/>
  <p:tag name="KSO_WM_UNIT_ID" val="custom20235956_6*l_h_i*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gradient&quot;:[{&quot;brightness&quot;:0.949999988079071,&quot;colorType&quot;:1,&quot;foreColorIndex&quot;:16,&quot;pos&quot;:0,&quot;transparency&quot;:0},{&quot;brightness&quot;:0.949999988079071,&quot;colorType&quot;:1,&quot;foreColorIndex&quot;:16,&quot;pos&quot;:1,&quot;transparency&quot;:0}],&quot;type&quot;:3},&quot;glow&quot;:{&quot;colorType&quot;:0},&quot;line&quot;:{&quot;type&quot;:0},&quot;shadow&quot;:{&quot;brightness&quot;:-0.5,&quot;colorType&quot;:1,&quot;foreColorIndex&quot;:16,&quot;transparency&quot;:0.920000016689300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4.xml><?xml version="1.0" encoding="utf-8"?>
<p:tagLst xmlns:p="http://schemas.openxmlformats.org/presentationml/2006/main">
  <p:tag name="KSO_WM_UNIT_TYPE" val="l_h_i"/>
  <p:tag name="KSO_WM_UNIT_INDEX" val="1_5_2"/>
  <p:tag name="KSO_WM_BEAUTIFY_FLAG" val="#wm#"/>
  <p:tag name="KSO_WM_TAG_VERSION" val="3.0"/>
  <p:tag name="KSO_WM_DIAGRAM_VERSION" val="3"/>
  <p:tag name="KSO_WM_DIAGRAM_GROUP_CODE" val="l1-1"/>
  <p:tag name="KSO_WM_UNIT_ID" val="custom20235956_6*l_h_i*1_5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75.xml><?xml version="1.0" encoding="utf-8"?>
<p:tagLst xmlns:p="http://schemas.openxmlformats.org/presentationml/2006/main">
  <p:tag name="KSO_WM_UNIT_TYPE" val="l_h_i"/>
  <p:tag name="KSO_WM_UNIT_INDEX" val="1_6_2"/>
  <p:tag name="KSO_WM_BEAUTIFY_FLAG" val="#wm#"/>
  <p:tag name="KSO_WM_TAG_VERSION" val="3.0"/>
  <p:tag name="KSO_WM_DIAGRAM_VERSION" val="3"/>
  <p:tag name="KSO_WM_DIAGRAM_GROUP_CODE" val="l1-1"/>
  <p:tag name="KSO_WM_UNIT_ID" val="custom20235956_6*l_h_i*1_6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76.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UNIT_ID" val="custom20235956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2"/>
</p:tagLst>
</file>

<file path=ppt/tags/tag177.xml><?xml version="1.0" encoding="utf-8"?>
<p:tagLst xmlns:p="http://schemas.openxmlformats.org/presentationml/2006/main">
  <p:tag name="KSO_WM_UNIT_TYPE" val="l_h_i"/>
  <p:tag name="KSO_WM_UNIT_SUBTYPE" val="d"/>
  <p:tag name="KSO_WM_UNIT_INDEX" val="1_1_3"/>
  <p:tag name="KSO_WM_BEAUTIFY_FLAG" val="#wm#"/>
  <p:tag name="KSO_WM_TAG_VERSION" val="3.0"/>
  <p:tag name="KSO_WM_DIAGRAM_VERSION" val="3"/>
  <p:tag name="KSO_WM_DIAGRAM_GROUP_CODE" val="l1-1"/>
  <p:tag name="KSO_WM_UNIT_ID" val="custom20235956_6*l_h_i*1_1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800000011920929,&quot;transparency&quot;:0},{&quot;brightness&quot;:-0.25,&quot;colorType&quot;:1,&quot;foreColorIndex&quot;:5,&quot;pos&quot;:0.75,&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178.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UNIT_ID" val="custom20235956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UNIT_SUBTYPE" val="a"/>
  <p:tag name="KSO_WM_UNIT_VALUE" val="39"/>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Lst>
</file>

<file path=ppt/tags/tag179.xml><?xml version="1.0" encoding="utf-8"?>
<p:tagLst xmlns:p="http://schemas.openxmlformats.org/presentationml/2006/main">
  <p:tag name="KSO_WM_UNIT_TYPE" val="l_h_i"/>
  <p:tag name="KSO_WM_UNIT_SUBTYPE" val="d"/>
  <p:tag name="KSO_WM_UNIT_INDEX" val="1_2_3"/>
  <p:tag name="KSO_WM_BEAUTIFY_FLAG" val="#wm#"/>
  <p:tag name="KSO_WM_TAG_VERSION" val="3.0"/>
  <p:tag name="KSO_WM_DIAGRAM_VERSION" val="3"/>
  <p:tag name="KSO_WM_DIAGRAM_GROUP_CODE" val="l1-1"/>
  <p:tag name="KSO_WM_UNIT_ID" val="custom20235956_6*l_h_i*1_2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800000011920929,&quot;transparency&quot;:0},{&quot;brightness&quot;:-0.25,&quot;colorType&quot;:1,&quot;foreColorIndex&quot;:5,&quot;pos&quot;:0.75,&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18.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5956"/>
</p:tagLst>
</file>

<file path=ppt/tags/tag180.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UNIT_ID" val="custom20235956_6*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UNIT_SUBTYPE" val="a"/>
  <p:tag name="KSO_WM_UNIT_VALUE" val="39"/>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Lst>
</file>

<file path=ppt/tags/tag181.xml><?xml version="1.0" encoding="utf-8"?>
<p:tagLst xmlns:p="http://schemas.openxmlformats.org/presentationml/2006/main">
  <p:tag name="KSO_WM_UNIT_TYPE" val="l_h_i"/>
  <p:tag name="KSO_WM_UNIT_SUBTYPE" val="d"/>
  <p:tag name="KSO_WM_UNIT_INDEX" val="1_3_3"/>
  <p:tag name="KSO_WM_BEAUTIFY_FLAG" val="#wm#"/>
  <p:tag name="KSO_WM_TAG_VERSION" val="3.0"/>
  <p:tag name="KSO_WM_DIAGRAM_VERSION" val="3"/>
  <p:tag name="KSO_WM_DIAGRAM_GROUP_CODE" val="l1-1"/>
  <p:tag name="KSO_WM_UNIT_ID" val="custom20235956_6*l_h_i*1_3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800000011920929,&quot;transparency&quot;:0},{&quot;brightness&quot;:-0.25,&quot;colorType&quot;:1,&quot;foreColorIndex&quot;:5,&quot;pos&quot;:0.75,&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182.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UNIT_ID" val="custom20235956_6*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UNIT_SUBTYPE" val="a"/>
  <p:tag name="KSO_WM_UNIT_VALUE" val="39"/>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Lst>
</file>

<file path=ppt/tags/tag183.xml><?xml version="1.0" encoding="utf-8"?>
<p:tagLst xmlns:p="http://schemas.openxmlformats.org/presentationml/2006/main">
  <p:tag name="KSO_WM_UNIT_TYPE" val="l_h_i"/>
  <p:tag name="KSO_WM_UNIT_SUBTYPE" val="d"/>
  <p:tag name="KSO_WM_UNIT_INDEX" val="1_4_3"/>
  <p:tag name="KSO_WM_BEAUTIFY_FLAG" val="#wm#"/>
  <p:tag name="KSO_WM_TAG_VERSION" val="3.0"/>
  <p:tag name="KSO_WM_DIAGRAM_VERSION" val="3"/>
  <p:tag name="KSO_WM_DIAGRAM_GROUP_CODE" val="l1-1"/>
  <p:tag name="KSO_WM_UNIT_ID" val="custom20235956_6*l_h_i*1_4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800000011920929,&quot;transparency&quot;:0},{&quot;brightness&quot;:-0.25,&quot;colorType&quot;:1,&quot;foreColorIndex&quot;:5,&quot;pos&quot;:0.75,&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184.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UNIT_ID" val="custom20235956_6*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UNIT_SUBTYPE" val="a"/>
  <p:tag name="KSO_WM_UNIT_VALUE" val="39"/>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Lst>
</file>

<file path=ppt/tags/tag185.xml><?xml version="1.0" encoding="utf-8"?>
<p:tagLst xmlns:p="http://schemas.openxmlformats.org/presentationml/2006/main">
  <p:tag name="KSO_WM_UNIT_TYPE" val="l_h_i"/>
  <p:tag name="KSO_WM_UNIT_SUBTYPE" val="d"/>
  <p:tag name="KSO_WM_UNIT_INDEX" val="1_5_3"/>
  <p:tag name="KSO_WM_BEAUTIFY_FLAG" val="#wm#"/>
  <p:tag name="KSO_WM_TAG_VERSION" val="3.0"/>
  <p:tag name="KSO_WM_DIAGRAM_VERSION" val="3"/>
  <p:tag name="KSO_WM_DIAGRAM_GROUP_CODE" val="l1-1"/>
  <p:tag name="KSO_WM_UNIT_ID" val="custom20235956_6*l_h_i*1_5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800000011920929,&quot;transparency&quot;:0},{&quot;brightness&quot;:-0.25,&quot;colorType&quot;:1,&quot;foreColorIndex&quot;:5,&quot;pos&quot;:0.75,&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UNIT_ID" val="custom20235956_6*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UNIT_SUBTYPE" val="a"/>
  <p:tag name="KSO_WM_UNIT_VALUE" val="39"/>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Lst>
</file>

<file path=ppt/tags/tag187.xml><?xml version="1.0" encoding="utf-8"?>
<p:tagLst xmlns:p="http://schemas.openxmlformats.org/presentationml/2006/main">
  <p:tag name="KSO_WM_UNIT_TYPE" val="l_h_i"/>
  <p:tag name="KSO_WM_UNIT_SUBTYPE" val="d"/>
  <p:tag name="KSO_WM_UNIT_INDEX" val="1_6_3"/>
  <p:tag name="KSO_WM_BEAUTIFY_FLAG" val="#wm#"/>
  <p:tag name="KSO_WM_TAG_VERSION" val="3.0"/>
  <p:tag name="KSO_WM_DIAGRAM_VERSION" val="3"/>
  <p:tag name="KSO_WM_DIAGRAM_GROUP_CODE" val="l1-1"/>
  <p:tag name="KSO_WM_UNIT_ID" val="custom20235956_6*l_h_i*1_6_3"/>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800000011920929,&quot;transparency&quot;:0},{&quot;brightness&quot;:-0.25,&quot;colorType&quot;:1,&quot;foreColorIndex&quot;:5,&quot;pos&quot;:0.75,&quot;transparency&quot;:0}],&quot;type&quot;:3},&quot;glow&quot;:{&quot;colorType&quot;:0},&quot;line&quot;:{&quot;type&quot;:0},&quot;shadow&quot;:{&quot;colorType&quot;:0},&quot;threeD&quot;:{&quot;curvedSurface&quot;:{&quot;brightness&quot;:0,&quot;colorType&quot;:2,&quot;rgb&quot;:&quot;#000000&quot;},&quot;depth&quot;:{&quot;colorType&quot;:0}}}}"/>
</p:tagLst>
</file>

<file path=ppt/tags/tag188.xml><?xml version="1.0" encoding="utf-8"?>
<p:tagLst xmlns:p="http://schemas.openxmlformats.org/presentationml/2006/main">
  <p:tag name="KSO_WM_UNIT_TYPE" val="l_h_f"/>
  <p:tag name="KSO_WM_UNIT_INDEX" val="1_6_1"/>
  <p:tag name="KSO_WM_BEAUTIFY_FLAG" val="#wm#"/>
  <p:tag name="KSO_WM_TAG_VERSION" val="3.0"/>
  <p:tag name="KSO_WM_DIAGRAM_VERSION" val="3"/>
  <p:tag name="KSO_WM_DIAGRAM_GROUP_CODE" val="l1-1"/>
  <p:tag name="KSO_WM_UNIT_ID" val="custom20235956_6*l_h_f*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56"/>
  <p:tag name="KSO_WM_TEMPLATE_CATEGORY" val="custom"/>
  <p:tag name="KSO_WM_DIAGRAM_COLOR_TRICK" val="1"/>
  <p:tag name="KSO_WM_DIAGRAM_COLOR_TEXT_CAN_REMOVE" val="n"/>
  <p:tag name="KSO_WM_UNIT_SUBTYPE" val="a"/>
  <p:tag name="KSO_WM_UNIT_VALUE" val="39"/>
  <p:tag name="KSO_WM_DIAGRAM_MAX_ITEMCNT" val="6"/>
  <p:tag name="KSO_WM_DIAGRAM_MIN_ITEMCNT" val="2"/>
  <p:tag name="KSO_WM_DIAGRAM_VIRTUALLY_FRAME" val="{&quot;height&quot;:286.6741027832031,&quot;left&quot;:66.12500885250066,&quot;top&quot;:163.00007459265044,&quot;width&quot;:827.75006103515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项标题"/>
  <p:tag name="KSO_WM_UNIT_TEXT_TYPE" val="1"/>
</p:tagLst>
</file>

<file path=ppt/tags/tag189.xml><?xml version="1.0" encoding="utf-8"?>
<p:tagLst xmlns:p="http://schemas.openxmlformats.org/presentationml/2006/main">
  <p:tag name="KSO_WM_UNIT_TYPE" val="i"/>
  <p:tag name="KSO_WM_UNIT_INDEX" val="1"/>
  <p:tag name="KSO_WM_BEAUTIFY_FLAG" val=""/>
  <p:tag name="KSO_WM_TAG_VERSION" val="3.0"/>
  <p:tag name="KSO_WM_DIAGRAM_GROUP_CODE" val="l1-1"/>
  <p:tag name="KSO_WM_UNIT_ID" val="custom20235956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Lst>
</file>

<file path=ppt/tags/tag19.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 name="KSO_WM_TEMPLATE_CATEGORY" val="custom"/>
  <p:tag name="KSO_WM_TEMPLATE_INDEX" val="20235956"/>
</p:tagLst>
</file>

<file path=ppt/tags/tag190.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56"/>
  <p:tag name="KSO_WM_TEMPLATE_CATEGORY" val="custom"/>
  <p:tag name="KSO_WM_SLIDE_INDEX" val="6"/>
  <p:tag name="KSO_WM_SLIDE_ID" val="custom20235956_6"/>
  <p:tag name="KSO_WM_TEMPLATE_MASTER_TYPE" val="0"/>
  <p:tag name="KSO_WM_SLIDE_LAYOUT" val="a_l"/>
  <p:tag name="KSO_WM_SLIDE_LAYOUT_CNT" val="1_1"/>
  <p:tag name="KSO_WM_SLIDE_DIAGTYPE" val="l"/>
  <p:tag name="CP_OUTLINE_TITLE" val="目录"/>
  <p:tag name="CP_OUTLINE_TYPE" val="pt_contents"/>
</p:tagLst>
</file>

<file path=ppt/tags/tag191.xml><?xml version="1.0" encoding="utf-8"?>
<p:tagLst xmlns:p="http://schemas.openxmlformats.org/presentationml/2006/main">
  <p:tag name="KSO_WM_UNIT_TYPE" val="a"/>
  <p:tag name="KSO_WM_UNIT_INDEX" val="1"/>
  <p:tag name="KSO_WM_BEAUTIFY_FLAG" val="#wm#"/>
  <p:tag name="KSO_WM_TAG_VERSION" val="3.0"/>
  <p:tag name="KSO_WM_UNIT_ID" val="custom2023595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16"/>
  <p:tag name="KSO_WM_UNIT_PRESET_TEXT" val="添加章节标题"/>
  <p:tag name="KSO_WM_UNIT_TEXT_TYPE" val="1"/>
</p:tagLst>
</file>

<file path=ppt/tags/tag192.xml><?xml version="1.0" encoding="utf-8"?>
<p:tagLst xmlns:p="http://schemas.openxmlformats.org/presentationml/2006/main">
  <p:tag name="KSO_WM_UNIT_TYPE" val="e"/>
  <p:tag name="KSO_WM_UNIT_INDEX" val="1"/>
  <p:tag name="KSO_WM_BEAUTIFY_FLAG" val="#wm#"/>
  <p:tag name="KSO_WM_TAG_VERSION" val="3.0"/>
  <p:tag name="KSO_WM_UNIT_ID" val="custom2023595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4"/>
</p:tagLst>
</file>

<file path=ppt/tags/tag193.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7"/>
  <p:tag name="KSO_WM_SLIDE_ID" val="custom20235956_7"/>
  <p:tag name="KSO_WM_TEMPLATE_MASTER_TYPE" val="0"/>
  <p:tag name="KSO_WM_SLIDE_LAYOUT" val="a_e"/>
  <p:tag name="KSO_WM_SLIDE_LAYOUT_CNT" val="1_1"/>
  <p:tag name="CP_OUTLINE_TITLE" val="破局：双减政策与作业变革"/>
  <p:tag name="CP_OUTLINE_TYPE" val="pt_section_title"/>
</p:tagLst>
</file>

<file path=ppt/tags/tag19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5204_1*a*1"/>
  <p:tag name="KSO_WM_TEMPLATE_CATEGORY" val="custom"/>
  <p:tag name="KSO_WM_TEMPLATE_INDEX" val="20235204"/>
  <p:tag name="KSO_WM_UNIT_LAYERLEVEL" val="1"/>
  <p:tag name="KSO_WM_TAG_VERSION" val="3.0"/>
  <p:tag name="KSO_WM_BEAUTIFY_FLAG" val="#wm#"/>
  <p:tag name="KSO_WM_UNIT_TEXT_TYPE" val="1"/>
  <p:tag name="KSO_WM_UNIT_PRESET_TEXT" val="单击此处添加标题内容"/>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204_1*i*1"/>
  <p:tag name="KSO_WM_TEMPLATE_CATEGORY" val="custom"/>
  <p:tag name="KSO_WM_TEMPLATE_INDEX" val="20235204"/>
  <p:tag name="KSO_WM_UNIT_LAYERLEVEL" val="1"/>
  <p:tag name="KSO_WM_TAG_VERSION" val="3.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204_1*i*2"/>
  <p:tag name="KSO_WM_TEMPLATE_CATEGORY" val="custom"/>
  <p:tag name="KSO_WM_TEMPLATE_INDEX" val="20235204"/>
  <p:tag name="KSO_WM_UNIT_LAYERLEVEL" val="1"/>
  <p:tag name="KSO_WM_TAG_VERSION" val="3.0"/>
  <p:tag name="KSO_WM_BEAUTIFY_FLAG" val="#wm#"/>
</p:tagLst>
</file>

<file path=ppt/tags/tag197.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5204_1*f*1"/>
  <p:tag name="KSO_WM_TEMPLATE_CATEGORY" val="custom"/>
  <p:tag name="KSO_WM_TEMPLATE_INDEX" val="20235204"/>
  <p:tag name="KSO_WM_UNIT_LAYERLEVEL" val="1"/>
  <p:tag name="KSO_WM_TAG_VERSION" val="3.0"/>
  <p:tag name="KSO_WM_BEAUTIFY_FLAG" val="#wm#"/>
  <p:tag name="KSO_WM_UNIT_PRESET_TEXT" val="单击添加文本具体内容单击添加文本具体内容单击添加文本具体内容"/>
  <p:tag name="KSO_WM_UNIT_TEXT_TYPE" val="1"/>
</p:tagLst>
</file>

<file path=ppt/tags/tag198.xml><?xml version="1.0" encoding="utf-8"?>
<p:tagLst xmlns:p="http://schemas.openxmlformats.org/presentationml/2006/main">
  <p:tag name="KSO_WM_SLIDE_ID" val="custom2023520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5204"/>
  <p:tag name="KSO_WM_SLIDE_TYPE" val="text"/>
  <p:tag name="KSO_WM_SLIDE_SUBTYPE" val="picTxt"/>
  <p:tag name="KSO_WM_SLIDE_SIZE" val="693*382"/>
  <p:tag name="KSO_WM_SLIDE_POSITION" val="143*83"/>
  <p:tag name="KSO_WM_SLIDE_LAYOUT" val="a_f"/>
  <p:tag name="KSO_WM_SLIDE_LAYOUT_CNT" val="1_1"/>
  <p:tag name="KSO_WM_SPECIAL_SOURCE" val="bdnull"/>
  <p:tag name="RESOURCE_RECORD_KEY" val="{&quot;10&quot;:[21573832,3649412,4720996],&quot;65&quot;:[3]}"/>
</p:tagLst>
</file>

<file path=ppt/tags/tag19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0945_3*a*1"/>
  <p:tag name="KSO_WM_TEMPLATE_CATEGORY" val="diagram"/>
  <p:tag name="KSO_WM_TEMPLATE_INDEX" val="20230945"/>
  <p:tag name="KSO_WM_UNIT_LAYERLEVEL" val="1"/>
  <p:tag name="KSO_WM_TAG_VERSION" val="3.0"/>
  <p:tag name="KSO_WM_BEAUTIFY_FLAG" val="#wm#"/>
  <p:tag name="KSO_WM_DIAGRAM_GROUP_CODE" val="n1-1"/>
  <p:tag name="KSO_WM_UNIT_TEXT_TYPE" val="1"/>
  <p:tag name="KSO_WM_UNIT_PRESET_TEXT" val="单击此处添加标题"/>
  <p:tag name="KSO_WM_UNIT_TEXT_FILL_FORE_SCHEMECOLOR_INDEX" val="15"/>
  <p:tag name="KSO_WM_UNIT_TEXT_FILL_TYPE" val="1"/>
  <p:tag name="KSO_WM_UNIT_USESOURCEFORMAT_APPLY" val="1"/>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UNIT_HIGHLIGHT" val="0"/>
  <p:tag name="KSO_WM_UNIT_COMPATIBLE" val="0"/>
  <p:tag name="KSO_WM_UNIT_DIAGRAM_ISNUMVISUAL" val="0"/>
  <p:tag name="KSO_WM_UNIT_DIAGRAM_ISREFERUNIT" val="0"/>
  <p:tag name="KSO_WM_UNIT_ID" val="diagram20230945_1*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388.39188976377955,&quot;left&quot;:77.17456692913386,&quot;top&quot;:114.21196850393702,&quot;width&quot;:807.546692913386}"/>
  <p:tag name="KSO_WM_DIAGRAM_COLOR_MATCH_VALUE" val="{&quot;shape&quot;:{&quot;fill&quot;:{&quot;solid&quot;:{&quot;brightness&quot;:0,&quot;colorType&quot;:1,&quot;foreColorIndex&quot;:6,&quot;transparency&quot;:0},&quot;type&quot;:1},&quot;glow&quot;:{&quot;colorType&quot;:0},&quot;line&quot;:{&quot;gradient&quot;:[{&quot;brightness&quot;:0,&quot;colorType&quot;:2,&quot;pos&quot;:0.3700000047683716,&quot;rgb&quot;:&quot;#ffffff&quot;,&quot;transparency&quot;:0},{&quot;brightness&quot;:0.800000011920929,&quot;colorType&quot;:1,&quot;foreColorIndex&quot;:6,&quot;pos&quot;:0,&quot;transparency&quot;:0},{&quot;brightness&quot;:0,&quot;colorType&quot;:2,&quot;pos&quot;:1,&quot;rgb&quot;:&quot;#ffffff&quot;,&quot;transparency&quot;:0},{&quot;brightness&quot;:0.800000011920929,&quot;colorType&quot;:1,&quot;foreColorIndex&quot;:6,&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UNIT_LINE_FORE_SCHEMECOLOR_INDEX" val="6"/>
  <p:tag name="KSO_WM_UNIT_USESOURCEFORMAT_APPLY"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i*1_1_2"/>
  <p:tag name="KSO_WM_TEMPLATE_CATEGORY" val="diagram"/>
  <p:tag name="KSO_WM_TEMPLATE_INDEX" val="20230322"/>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gradient&quot;:[{&quot;brightness&quot;:0.800000011920929,&quot;colorType&quot;:1,&quot;foreColorIndex&quot;:5,&quot;pos&quot;:0.09000000357627869,&quot;transparency&quot;:0.8500000238418579},{&quot;brightness&quot;:0.699999988079071,&quot;colorType&quot;:1,&quot;foreColorIndex&quot;:5,&quot;pos&quot;:1,&quot;transparency&quot;:0.4799999892711639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0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UNIT_HIGHLIGHT" val="0"/>
  <p:tag name="KSO_WM_UNIT_COMPATIBLE" val="0"/>
  <p:tag name="KSO_WM_UNIT_DIAGRAM_ISNUMVISUAL" val="0"/>
  <p:tag name="KSO_WM_UNIT_DIAGRAM_ISREFERUNIT" val="0"/>
  <p:tag name="KSO_WM_UNIT_ID" val="diagram20230322_2*n_h_h_i*1_2_3_1"/>
  <p:tag name="KSO_WM_TEMPLATE_CATEGORY" val="diagram"/>
  <p:tag name="KSO_WM_TEMPLATE_INDEX" val="20230322"/>
  <p:tag name="KSO_WM_UNIT_LAYERLEVEL" val="1_1_1_1"/>
  <p:tag name="KSO_WM_TAG_VERSION" val="3.0"/>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0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UNIT_HIGHLIGHT" val="0"/>
  <p:tag name="KSO_WM_UNIT_COMPATIBLE" val="0"/>
  <p:tag name="KSO_WM_UNIT_DIAGRAM_ISNUMVISUAL" val="0"/>
  <p:tag name="KSO_WM_UNIT_DIAGRAM_ISREFERUNIT" val="0"/>
  <p:tag name="KSO_WM_UNIT_ID" val="diagram20230322_2*n_h_h_i*1_2_1_1"/>
  <p:tag name="KSO_WM_TEMPLATE_CATEGORY" val="diagram"/>
  <p:tag name="KSO_WM_TEMPLATE_INDEX" val="20230322"/>
  <p:tag name="KSO_WM_UNIT_LAYERLEVEL" val="1_1_1_1"/>
  <p:tag name="KSO_WM_TAG_VERSION" val="3.0"/>
  <p:tag name="KSO_WM_DIAGRAM_GROUP_CODE" val="n1-1"/>
  <p:tag name="KSO_WM_UNIT_TYPE" val="n_h_h_i"/>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h_x*1_2_1_1"/>
  <p:tag name="KSO_WM_TEMPLATE_CATEGORY" val="diagram"/>
  <p:tag name="KSO_WM_TEMPLATE_INDEX" val="20230322"/>
  <p:tag name="KSO_WM_UNIT_LAYERLEVEL" val="1_1_1_1"/>
  <p:tag name="KSO_WM_TAG_VERSION" val="3.0"/>
  <p:tag name="KSO_WM_UNIT_VALUE" val="95*95"/>
  <p:tag name="KSO_WM_DIAGRAM_GROUP_CODE" val="n1-1"/>
  <p:tag name="KSO_WM_UNIT_TYPE" val="n_h_h_x"/>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h_x*1_2_3_1"/>
  <p:tag name="KSO_WM_TEMPLATE_CATEGORY" val="diagram"/>
  <p:tag name="KSO_WM_TEMPLATE_INDEX" val="20230322"/>
  <p:tag name="KSO_WM_UNIT_LAYERLEVEL" val="1_1_1_1"/>
  <p:tag name="KSO_WM_TAG_VERSION" val="3.0"/>
  <p:tag name="KSO_WM_UNIT_VALUE" val="95*95"/>
  <p:tag name="KSO_WM_DIAGRAM_GROUP_CODE" val="n1-1"/>
  <p:tag name="KSO_WM_UNIT_TYPE" val="n_h_h_x"/>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h_i*1_2_3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gradient&quot;:[{&quot;brightness&quot;:0.949999988079071,&quot;colorType&quot;:1,&quot;foreColorIndex&quot;:5,&quot;pos&quot;:0.9399999976158142,&quot;transparency&quot;:1},{&quot;brightness&quot;:0,&quot;colorType&quot;:1,&quot;foreColorIndex&quot;:5,&quot;pos&quot;:0.219999998807907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0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UNIT_HIGHLIGHT" val="0"/>
  <p:tag name="KSO_WM_UNIT_COMPATIBLE" val="0"/>
  <p:tag name="KSO_WM_UNIT_DIAGRAM_ISNUMVISUAL" val="0"/>
  <p:tag name="KSO_WM_UNIT_DIAGRAM_ISREFERUNIT" val="0"/>
  <p:tag name="KSO_WM_UNIT_ID" val="diagram20230322_2*n_h_h_i*1_2_2_1"/>
  <p:tag name="KSO_WM_TEMPLATE_CATEGORY" val="diagram"/>
  <p:tag name="KSO_WM_TEMPLATE_INDEX" val="20230322"/>
  <p:tag name="KSO_WM_UNIT_LAYERLEVEL" val="1_1_1_1"/>
  <p:tag name="KSO_WM_TAG_VERSION" val="3.0"/>
  <p:tag name="KSO_WM_DIAGRAM_GROUP_CODE" val="n1-1"/>
  <p:tag name="KSO_WM_UNIT_TYPE" val="n_h_h_i"/>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h_x*1_2_2_1"/>
  <p:tag name="KSO_WM_TEMPLATE_CATEGORY" val="diagram"/>
  <p:tag name="KSO_WM_TEMPLATE_INDEX" val="20230322"/>
  <p:tag name="KSO_WM_UNIT_LAYERLEVEL" val="1_1_1_1"/>
  <p:tag name="KSO_WM_TAG_VERSION" val="3.0"/>
  <p:tag name="KSO_WM_UNIT_VALUE" val="95*95"/>
  <p:tag name="KSO_WM_DIAGRAM_GROUP_CODE" val="n1-1"/>
  <p:tag name="KSO_WM_UNIT_TYPE" val="n_h_h_x"/>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a*1_1_1"/>
  <p:tag name="KSO_WM_TEMPLATE_CATEGORY" val="diagram"/>
  <p:tag name="KSO_WM_TEMPLATE_INDEX" val="20230322"/>
  <p:tag name="KSO_WM_UNIT_LAYERLEVEL" val="1_1_1"/>
  <p:tag name="KSO_WM_TAG_VERSION" val="3.0"/>
  <p:tag name="KSO_WM_UNIT_ISCONTENTSTITLE" val="0"/>
  <p:tag name="KSO_WM_UNIT_ISNUMDGMTITLE" val="0"/>
  <p:tag name="KSO_WM_UNIT_NOCLEAR" val="0"/>
  <p:tag name="KSO_WM_UNIT_VALUE" val="76"/>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gradient&quot;:[{&quot;brightness&quot;:0.9300000071525574,&quot;colorType&quot;:1,&quot;foreColorIndex&quot;:14,&quot;pos&quot;:0.09000000357627869,&quot;transparency&quot;:0.6700000166893005},{&quot;brightness&quot;:0,&quot;colorType&quot;:1,&quot;foreColorIndex&quot;:5,&quot;pos&quot;:0.8899999856948853,&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10;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2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322_2*n_h_h_f*1_2_3_1"/>
  <p:tag name="KSO_WM_TEMPLATE_CATEGORY" val="diagram"/>
  <p:tag name="KSO_WM_TEMPLATE_INDEX" val="2023032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正文"/>
  <p:tag name="KSO_WM_UNIT_TEXT_FILL_FORE_SCHEMECOLOR_INDEX" val="1"/>
  <p:tag name="KSO_WM_UNIT_TEXT_FILL_TYPE" val="1"/>
  <p:tag name="KSO_WM_DIAGRAM_USE_COLOR_VALUE" val="{&quot;color_scheme&quot;:1,&quot;color_type&quot;:1,&quot;theme_color_indexes&quot;:[5,6,5,6,5,6]}"/>
</p:tagLst>
</file>

<file path=ppt/tags/tag21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322_2*n_h_h_a*1_2_3_1"/>
  <p:tag name="KSO_WM_TEMPLATE_CATEGORY" val="diagram"/>
  <p:tag name="KSO_WM_TEMPLATE_INDEX" val="2023032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322_2*n_h_h_f*1_2_2_1"/>
  <p:tag name="KSO_WM_TEMPLATE_CATEGORY" val="diagram"/>
  <p:tag name="KSO_WM_TEMPLATE_INDEX" val="2023032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正文"/>
  <p:tag name="KSO_WM_UNIT_TEXT_FILL_FORE_SCHEMECOLOR_INDEX" val="1"/>
  <p:tag name="KSO_WM_UNIT_TEXT_FILL_TYPE" val="1"/>
  <p:tag name="KSO_WM_DIAGRAM_USE_COLOR_VALUE" val="{&quot;color_scheme&quot;:1,&quot;color_type&quot;:1,&quot;theme_color_indexes&quot;:[5,6,5,6,5,6]}"/>
</p:tagLst>
</file>

<file path=ppt/tags/tag2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322_2*n_h_h_a*1_2_2_1"/>
  <p:tag name="KSO_WM_TEMPLATE_CATEGORY" val="diagram"/>
  <p:tag name="KSO_WM_TEMPLATE_INDEX" val="2023032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322_2*n_h_h_f*1_2_1_1"/>
  <p:tag name="KSO_WM_TEMPLATE_CATEGORY" val="diagram"/>
  <p:tag name="KSO_WM_TEMPLATE_INDEX" val="2023032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正文"/>
  <p:tag name="KSO_WM_UNIT_TEXT_FILL_FORE_SCHEMECOLOR_INDEX" val="1"/>
  <p:tag name="KSO_WM_UNIT_TEXT_FILL_TYPE" val="1"/>
  <p:tag name="KSO_WM_DIAGRAM_USE_COLOR_VALUE" val="{&quot;color_scheme&quot;:1,&quot;color_type&quot;:1,&quot;theme_color_indexes&quot;:[5,6,5,6,5,6]}"/>
</p:tagLst>
</file>

<file path=ppt/tags/tag2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322_2*n_h_h_a*1_2_1_1"/>
  <p:tag name="KSO_WM_TEMPLATE_CATEGORY" val="diagram"/>
  <p:tag name="KSO_WM_TEMPLATE_INDEX" val="20230322"/>
  <p:tag name="KSO_WM_UNIT_LAYERLEVEL" val="1_1_1_1"/>
  <p:tag name="KSO_WM_TAG_VERSION" val="3.0"/>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h_i*1_2_1_2"/>
  <p:tag name="KSO_WM_TEMPLATE_CATEGORY" val="diagram"/>
  <p:tag name="KSO_WM_TEMPLATE_INDEX" val="20230322"/>
  <p:tag name="KSO_WM_UNIT_LAYERLEVEL" val="1_1_1_1"/>
  <p:tag name="KSO_WM_TAG_VERSION" val="3.0"/>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gradient&quot;:[{&quot;brightness&quot;:0.949999988079071,&quot;colorType&quot;:1,&quot;foreColorIndex&quot;:5,&quot;pos&quot;:0.75,&quot;transparency&quot;:1},{&quot;brightness&quot;:0,&quot;colorType&quot;:1,&quot;foreColorIndex&quot;:5,&quot;pos&quot;:0.09000000357627869,&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DIAGRAM_USE_COLOR_VALUE" val="{&quot;color_scheme&quot;:1,&quot;color_type&quot;:1,&quot;theme_color_indexes&quot;:[5,6,5,6,5,6]}"/>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2*n_h_h_i*1_2_2_2"/>
  <p:tag name="KSO_WM_TEMPLATE_CATEGORY" val="diagram"/>
  <p:tag name="KSO_WM_TEMPLATE_INDEX" val="20230322"/>
  <p:tag name="KSO_WM_UNIT_LAYERLEVEL" val="1_1_1_1"/>
  <p:tag name="KSO_WM_TAG_VERSION" val="3.0"/>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6"/>
  <p:tag name="KSO_WM_DIAGRAM_MIN_ITEMCNT" val="2"/>
  <p:tag name="KSO_WM_DIAGRAM_VIRTUALLY_FRAME" val="{&quot;height&quot;:390.4624409448819,&quot;left&quot;:77.17456692913386,&quot;top&quot;:114.18755905511811,&quot;width&quot;:807.546692913386}"/>
  <p:tag name="KSO_WM_DIAGRAM_COLOR_MATCH_VALUE" val="{&quot;shape&quot;:{&quot;fill&quot;:{&quot;type&quot;:0},&quot;glow&quot;:{&quot;colorType&quot;:0},&quot;line&quot;:{&quot;gradient&quot;:[{&quot;brightness&quot;:0.949999988079071,&quot;colorType&quot;:1,&quot;foreColorIndex&quot;:5,&quot;pos&quot;:0.75,&quot;transparency&quot;:1},{&quot;brightness&quot;:0,&quot;colorType&quot;:1,&quot;foreColorIndex&quot;:5,&quot;pos&quot;:0.09000000357627869,&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18.xml><?xml version="1.0" encoding="utf-8"?>
<p:tagLst xmlns:p="http://schemas.openxmlformats.org/presentationml/2006/main">
  <p:tag name="KSO_WM_SLIDE_ID" val="diagram20230945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0945"/>
  <p:tag name="KSO_WM_SLIDE_TYPE" val="text"/>
  <p:tag name="KSO_WM_SLIDE_SUBTYPE" val="diag"/>
  <p:tag name="KSO_WM_SLIDE_SIZE" val="807.497*366.297"/>
  <p:tag name="KSO_WM_SLIDE_POSITION" val="77.1747*136.212"/>
  <p:tag name="KSO_WM_SLIDE_LAYOUT" val="a_n"/>
  <p:tag name="KSO_WM_SLIDE_LAYOUT_CNT" val="1_1"/>
  <p:tag name="KSO_WM_SPECIAL_SOURCE" val="bdnull"/>
  <p:tag name="KSO_WM_DIAGRAM_GROUP_CODE" val="n1-1"/>
  <p:tag name="KSO_WM_SLIDE_DIAGTYPE" val="n"/>
  <p:tag name="resource_record_key" val="{&quot;65&quot;:[20235956],&quot;70&quot;:[3312154]}"/>
</p:tagLst>
</file>

<file path=ppt/tags/tag21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5086_1*a*1"/>
  <p:tag name="KSO_WM_TEMPLATE_CATEGORY" val="custom"/>
  <p:tag name="KSO_WM_TEMPLATE_INDEX" val="20235086"/>
  <p:tag name="KSO_WM_UNIT_LAYERLEVEL" val="1"/>
  <p:tag name="KSO_WM_TAG_VERSION" val="3.0"/>
  <p:tag name="KSO_WM_BEAUTIFY_FLAG" val="#wm#"/>
  <p:tag name="KSO_WM_UNIT_PRESET_TEXT" val="单击此处编辑添加标题内容"/>
  <p:tag name="KSO_WM_UNIT_TEXT_TYPE" val="1"/>
  <p:tag name="KSO_WM_UNIT_TEXT_FILL_FORE_SCHEMECOLOR_INDEX" val="15"/>
  <p:tag name="KSO_WM_UNIT_TEXT_FILL_TYPE" val="1"/>
  <p:tag name="KSO_WM_UNIT_USESOURCEFORMAT_APPLY" val="1"/>
</p:tagLst>
</file>

<file path=ppt/tags/tag2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5086_1*i*1"/>
  <p:tag name="KSO_WM_TEMPLATE_CATEGORY" val="custom"/>
  <p:tag name="KSO_WM_TEMPLATE_INDEX" val="20235086"/>
  <p:tag name="KSO_WM_UNIT_LAYERLEVEL" val="1"/>
  <p:tag name="KSO_WM_TAG_VERSION" val="3.0"/>
  <p:tag name="KSO_WM_BEAUTIFY_FLAG" val="#wm#"/>
  <p:tag name="KSO_WM_UNIT_LINE_FORE_SCHEMECOLOR_INDEX" val="5"/>
  <p:tag name="KSO_WM_UNIT_TEXT_FILL_FORE_SCHEMECOLOR_INDEX" val="2"/>
  <p:tag name="KSO_WM_UNIT_TEXT_FILL_TYPE" val="1"/>
  <p:tag name="KSO_WM_UNIT_USESOURCEFORMAT_APPLY"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5086_1*i*2"/>
  <p:tag name="KSO_WM_TEMPLATE_CATEGORY" val="custom"/>
  <p:tag name="KSO_WM_TEMPLATE_INDEX" val="2023508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1_1"/>
  <p:tag name="KSO_WM_TEMPLATE_CATEGORY" val="diagram"/>
  <p:tag name="KSO_WM_TEMPLATE_INDEX" val="20233097"/>
  <p:tag name="KSO_WM_UNIT_LAYERLEVEL" val="1_1_1"/>
  <p:tag name="KSO_WM_TAG_VERSION" val="3.0"/>
  <p:tag name="KSO_WM_DIAGRAM_GROUP_CODE" val="l1-1"/>
  <p:tag name="KSO_WM_UNIT_TYPE" val="l_h_i"/>
  <p:tag name="KSO_WM_UNIT_INDEX" val="1_1_1"/>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2_1"/>
  <p:tag name="KSO_WM_TEMPLATE_CATEGORY" val="diagram"/>
  <p:tag name="KSO_WM_TEMPLATE_INDEX" val="20233097"/>
  <p:tag name="KSO_WM_UNIT_LAYERLEVEL" val="1_1_1"/>
  <p:tag name="KSO_WM_TAG_VERSION" val="3.0"/>
  <p:tag name="KSO_WM_DIAGRAM_GROUP_CODE" val="l1-1"/>
  <p:tag name="KSO_WM_UNIT_TYPE" val="l_h_i"/>
  <p:tag name="KSO_WM_UNIT_INDEX" val="1_2_1"/>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3_1"/>
  <p:tag name="KSO_WM_TEMPLATE_CATEGORY" val="diagram"/>
  <p:tag name="KSO_WM_TEMPLATE_INDEX" val="20233097"/>
  <p:tag name="KSO_WM_UNIT_LAYERLEVEL" val="1_1_1"/>
  <p:tag name="KSO_WM_TAG_VERSION" val="3.0"/>
  <p:tag name="KSO_WM_DIAGRAM_GROUP_CODE" val="l1-1"/>
  <p:tag name="KSO_WM_UNIT_TYPE" val="l_h_i"/>
  <p:tag name="KSO_WM_UNIT_INDEX" val="1_3_1"/>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1_2"/>
  <p:tag name="KSO_WM_TEMPLATE_CATEGORY" val="diagram"/>
  <p:tag name="KSO_WM_TEMPLATE_INDEX" val="20233097"/>
  <p:tag name="KSO_WM_UNIT_LAYERLEVEL" val="1_1_1"/>
  <p:tag name="KSO_WM_TAG_VERSION" val="3.0"/>
  <p:tag name="KSO_WM_DIAGRAM_GROUP_CODE" val="l1-1"/>
  <p:tag name="KSO_WM_UNIT_TYPE" val="l_h_i"/>
  <p:tag name="KSO_WM_UNIT_INDEX" val="1_1_2"/>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solid&quot;:{&quot;brightness&quot;:0,&quot;colorType&quot;:2,&quot;rgb&quot;:&quot;#ffffff&quot;,&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TEXT_FILL_FORE_SCHEMECOLOR_INDEX" val="2"/>
  <p:tag name="KSO_WM_UNIT_TEXT_FILL_TYPE" val="1"/>
  <p:tag name="KSO_WM_UNIT_USESOURCEFORMAT_APPLY"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2_2"/>
  <p:tag name="KSO_WM_TEMPLATE_CATEGORY" val="diagram"/>
  <p:tag name="KSO_WM_TEMPLATE_INDEX" val="20233097"/>
  <p:tag name="KSO_WM_UNIT_LAYERLEVEL" val="1_1_1"/>
  <p:tag name="KSO_WM_TAG_VERSION" val="3.0"/>
  <p:tag name="KSO_WM_DIAGRAM_GROUP_CODE" val="l1-1"/>
  <p:tag name="KSO_WM_UNIT_TYPE" val="l_h_i"/>
  <p:tag name="KSO_WM_UNIT_INDEX" val="1_2_2"/>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solid&quot;:{&quot;brightness&quot;:0,&quot;colorType&quot;:2,&quot;rgb&quot;:&quot;#ffffff&quot;,&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TEXT_FILL_FORE_SCHEMECOLOR_INDEX" val="2"/>
  <p:tag name="KSO_WM_UNIT_TEXT_FILL_TYPE" val="1"/>
  <p:tag name="KSO_WM_UNIT_USESOURCEFORMAT_APPLY"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3_2"/>
  <p:tag name="KSO_WM_TEMPLATE_CATEGORY" val="diagram"/>
  <p:tag name="KSO_WM_TEMPLATE_INDEX" val="20233097"/>
  <p:tag name="KSO_WM_UNIT_LAYERLEVEL" val="1_1_1"/>
  <p:tag name="KSO_WM_TAG_VERSION" val="3.0"/>
  <p:tag name="KSO_WM_DIAGRAM_GROUP_CODE" val="l1-1"/>
  <p:tag name="KSO_WM_UNIT_TYPE" val="l_h_i"/>
  <p:tag name="KSO_WM_UNIT_INDEX" val="1_3_2"/>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solid&quot;:{&quot;brightness&quot;:0,&quot;colorType&quot;:2,&quot;rgb&quot;:&quot;#ffffff&quot;,&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TEXT_FILL_FORE_SCHEMECOLOR_INDEX" val="2"/>
  <p:tag name="KSO_WM_UNIT_TEXT_FILL_TYPE" val="1"/>
  <p:tag name="KSO_WM_UNIT_USESOURCEFORMAT_APPLY" val="1"/>
</p:tagLst>
</file>

<file path=ppt/tags/tag2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097_3*l_h_a*1_1_1"/>
  <p:tag name="KSO_WM_TEMPLATE_CATEGORY" val="diagram"/>
  <p:tag name="KSO_WM_TEMPLATE_INDEX" val="20233097"/>
  <p:tag name="KSO_WM_UNIT_LAYERLEVEL" val="1_1_1"/>
  <p:tag name="KSO_WM_TAG_VERSION" val="3.0"/>
  <p:tag name="KSO_WM_DIAGRAM_GROUP_CODE" val="l1-1"/>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1_3"/>
  <p:tag name="KSO_WM_TEMPLATE_CATEGORY" val="diagram"/>
  <p:tag name="KSO_WM_TEMPLATE_INDEX" val="20233097"/>
  <p:tag name="KSO_WM_UNIT_LAYERLEVEL" val="1_1_1"/>
  <p:tag name="KSO_WM_TAG_VERSION" val="3.0"/>
  <p:tag name="KSO_WM_DIAGRAM_GROUP_CODE" val="l1-1"/>
  <p:tag name="KSO_WM_UNIT_TYPE" val="l_h_i"/>
  <p:tag name="KSO_WM_UNIT_INDEX" val="1_1_3"/>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23.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5956"/>
  <p:tag name="KSO_WM_TEMPLATE_CATEGORY" val="custom"/>
  <p:tag name="KSO_WM_TEMPLATE_MASTER_TYPE" val="0"/>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1_4"/>
  <p:tag name="KSO_WM_TEMPLATE_CATEGORY" val="diagram"/>
  <p:tag name="KSO_WM_TEMPLATE_INDEX" val="20233097"/>
  <p:tag name="KSO_WM_UNIT_LAYERLEVEL" val="1_1_1"/>
  <p:tag name="KSO_WM_TAG_VERSION" val="3.0"/>
  <p:tag name="KSO_WM_DIAGRAM_GROUP_CODE" val="l1-1"/>
  <p:tag name="KSO_WM_UNIT_TYPE" val="l_h_i"/>
  <p:tag name="KSO_WM_UNIT_INDEX" val="1_1_4"/>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TEXT_FILL_FORE_SCHEMECOLOR_INDEX" val="2"/>
  <p:tag name="KSO_WM_UNIT_TEXT_FILL_TYPE" val="1"/>
  <p:tag name="KSO_WM_UNIT_USESOURCEFORMAT_APPLY" val="1"/>
</p:tagLst>
</file>

<file path=ppt/tags/tag2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097_3*l_h_a*1_2_1"/>
  <p:tag name="KSO_WM_TEMPLATE_CATEGORY" val="diagram"/>
  <p:tag name="KSO_WM_TEMPLATE_INDEX" val="20233097"/>
  <p:tag name="KSO_WM_UNIT_LAYERLEVEL" val="1_1_1"/>
  <p:tag name="KSO_WM_TAG_VERSION" val="3.0"/>
  <p:tag name="KSO_WM_DIAGRAM_GROUP_CODE" val="l1-1"/>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2_3"/>
  <p:tag name="KSO_WM_TEMPLATE_CATEGORY" val="diagram"/>
  <p:tag name="KSO_WM_TEMPLATE_INDEX" val="20233097"/>
  <p:tag name="KSO_WM_UNIT_LAYERLEVEL" val="1_1_1"/>
  <p:tag name="KSO_WM_TAG_VERSION" val="3.0"/>
  <p:tag name="KSO_WM_DIAGRAM_GROUP_CODE" val="l1-1"/>
  <p:tag name="KSO_WM_UNIT_TYPE" val="l_h_i"/>
  <p:tag name="KSO_WM_UNIT_INDEX" val="1_2_3"/>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2_4"/>
  <p:tag name="KSO_WM_TEMPLATE_CATEGORY" val="diagram"/>
  <p:tag name="KSO_WM_TEMPLATE_INDEX" val="20233097"/>
  <p:tag name="KSO_WM_UNIT_LAYERLEVEL" val="1_1_1"/>
  <p:tag name="KSO_WM_TAG_VERSION" val="3.0"/>
  <p:tag name="KSO_WM_DIAGRAM_GROUP_CODE" val="l1-1"/>
  <p:tag name="KSO_WM_UNIT_TYPE" val="l_h_i"/>
  <p:tag name="KSO_WM_UNIT_INDEX" val="1_2_4"/>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097_3*l_h_a*1_3_1"/>
  <p:tag name="KSO_WM_TEMPLATE_CATEGORY" val="diagram"/>
  <p:tag name="KSO_WM_TEMPLATE_INDEX" val="20233097"/>
  <p:tag name="KSO_WM_UNIT_LAYERLEVEL" val="1_1_1"/>
  <p:tag name="KSO_WM_TAG_VERSION" val="3.0"/>
  <p:tag name="KSO_WM_DIAGRAM_GROUP_CODE" val="l1-1"/>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3_3"/>
  <p:tag name="KSO_WM_TEMPLATE_CATEGORY" val="diagram"/>
  <p:tag name="KSO_WM_TEMPLATE_INDEX" val="20233097"/>
  <p:tag name="KSO_WM_UNIT_LAYERLEVEL" val="1_1_1"/>
  <p:tag name="KSO_WM_TAG_VERSION" val="3.0"/>
  <p:tag name="KSO_WM_DIAGRAM_GROUP_CODE" val="l1-1"/>
  <p:tag name="KSO_WM_UNIT_TYPE" val="l_h_i"/>
  <p:tag name="KSO_WM_UNIT_INDEX" val="1_3_3"/>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097_3*l_h_i*1_3_4"/>
  <p:tag name="KSO_WM_TEMPLATE_CATEGORY" val="diagram"/>
  <p:tag name="KSO_WM_TEMPLATE_INDEX" val="20233097"/>
  <p:tag name="KSO_WM_UNIT_LAYERLEVEL" val="1_1_1"/>
  <p:tag name="KSO_WM_TAG_VERSION" val="3.0"/>
  <p:tag name="KSO_WM_DIAGRAM_GROUP_CODE" val="l1-1"/>
  <p:tag name="KSO_WM_UNIT_TYPE" val="l_h_i"/>
  <p:tag name="KSO_WM_UNIT_INDEX" val="1_3_4"/>
  <p:tag name="KSO_WM_DIAGRAM_MAX_ITEMCNT" val="3"/>
  <p:tag name="KSO_WM_DIAGRAM_MIN_ITEMCNT" val="1"/>
  <p:tag name="KSO_WM_DIAGRAM_VIRTUALLY_FRAME" val="{&quot;height&quot;:366.1000061035156,&quot;left&quot;:460.4750393700788,&quot;top&quot;:111.29999694824218,&quot;width&quot;:414.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TEXT_FILL_FORE_SCHEMECOLOR_INDEX" val="2"/>
  <p:tag name="KSO_WM_UNIT_TEXT_FILL_TYPE" val="1"/>
  <p:tag name="KSO_WM_UNIT_USESOURCEFORMAT_APPLY" val="1"/>
</p:tagLst>
</file>

<file path=ppt/tags/tag23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60"/>
  <p:tag name="KSO_WM_UNIT_HIGHLIGHT" val="0"/>
  <p:tag name="KSO_WM_UNIT_COMPATIBLE" val="0"/>
  <p:tag name="KSO_WM_UNIT_DIAGRAM_ISNUMVISUAL" val="0"/>
  <p:tag name="KSO_WM_UNIT_DIAGRAM_ISREFERUNIT" val="0"/>
  <p:tag name="KSO_WM_UNIT_TYPE" val="c_f"/>
  <p:tag name="KSO_WM_UNIT_INDEX" val="1_1"/>
  <p:tag name="KSO_WM_UNIT_ID" val="custom20232423_1*c_f*1_1"/>
  <p:tag name="KSO_WM_TEMPLATE_CATEGORY" val="custom"/>
  <p:tag name="KSO_WM_TEMPLATE_INDEX" val="20232423"/>
  <p:tag name="KSO_WM_UNIT_LAYERLEVEL" val="1_1"/>
  <p:tag name="KSO_WM_TAG_VERSION" val="3.0"/>
  <p:tag name="KSO_WM_DIAGRAM_MAX_ITEMCNT" val="4"/>
  <p:tag name="KSO_WM_DIAGRAM_MIN_ITEMCNT" val="1"/>
  <p:tag name="KSO_WM_DIAGRAM_VIRTUALLY_FRAME" val="{&quot;height&quot;:368.54229736328125,&quot;left&quot;:16.633466647891556,&quot;top&quot;:129.0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
</p:tagLst>
</file>

<file path=ppt/tags/tag23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c_a"/>
  <p:tag name="KSO_WM_UNIT_INDEX" val="1_1"/>
  <p:tag name="KSO_WM_UNIT_ID" val="custom20232423_1*c_a*1_1"/>
  <p:tag name="KSO_WM_TEMPLATE_CATEGORY" val="custom"/>
  <p:tag name="KSO_WM_TEMPLATE_INDEX" val="20232423"/>
  <p:tag name="KSO_WM_UNIT_LAYERLEVEL" val="1_1"/>
  <p:tag name="KSO_WM_TAG_VERSION" val="3.0"/>
  <p:tag name="KSO_WM_DIAGRAM_MAX_ITEMCNT" val="4"/>
  <p:tag name="KSO_WM_DIAGRAM_MIN_ITEMCNT" val="1"/>
  <p:tag name="KSO_WM_DIAGRAM_VIRTUALLY_FRAME" val="{&quot;height&quot;:368.54229736328125,&quot;left&quot;:16.633466647891556,&quot;top&quot;:129.0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BEAUTIFY_FLAG" val="#wm#"/>
  <p:tag name="KSO_WM_UNIT_PRESET_TEXT" val="单击此处添加标题"/>
</p:tagLst>
</file>

<file path=ppt/tags/tag239.xml><?xml version="1.0" encoding="utf-8"?>
<p:tagLst xmlns:p="http://schemas.openxmlformats.org/presentationml/2006/main">
  <p:tag name="KSO_WM_SLIDE_ID" val="custom20235086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5086"/>
  <p:tag name="KSO_WM_SLIDE_TYPE" val="text"/>
  <p:tag name="KSO_WM_SLIDE_SUBTYPE" val="picTxt"/>
  <p:tag name="KSO_WM_SLIDE_SIZE" val="414.8*366.1"/>
  <p:tag name="KSO_WM_SLIDE_POSITION" val="460.45*111.3"/>
  <p:tag name="KSO_WM_SLIDE_LAYOUT" val="a_f_l"/>
  <p:tag name="KSO_WM_SLIDE_LAYOUT_CNT" val="1_1_1"/>
  <p:tag name="KSO_WM_SPECIAL_SOURCE" val="bdnull"/>
  <p:tag name="KSO_WM_DIAGRAM_GROUP_CODE" val="l1-1"/>
  <p:tag name="KSO_WM_SLIDE_DIAGTYPE" val="l"/>
</p:tagLst>
</file>

<file path=ppt/tags/tag2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40.xml><?xml version="1.0" encoding="utf-8"?>
<p:tagLst xmlns:p="http://schemas.openxmlformats.org/presentationml/2006/main">
  <p:tag name="KSO_WM_UNIT_TYPE" val="a"/>
  <p:tag name="KSO_WM_UNIT_INDEX" val="1"/>
  <p:tag name="KSO_WM_BEAUTIFY_FLAG" val="#wm#"/>
  <p:tag name="KSO_WM_TAG_VERSION" val="3.0"/>
  <p:tag name="KSO_WM_UNIT_ID" val="custom2023595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16"/>
  <p:tag name="KSO_WM_UNIT_PRESET_TEXT" val="添加章节标题"/>
  <p:tag name="KSO_WM_UNIT_TEXT_TYPE" val="1"/>
</p:tagLst>
</file>

<file path=ppt/tags/tag241.xml><?xml version="1.0" encoding="utf-8"?>
<p:tagLst xmlns:p="http://schemas.openxmlformats.org/presentationml/2006/main">
  <p:tag name="KSO_WM_UNIT_TYPE" val="e"/>
  <p:tag name="KSO_WM_UNIT_INDEX" val="1"/>
  <p:tag name="KSO_WM_BEAUTIFY_FLAG" val="#wm#"/>
  <p:tag name="KSO_WM_TAG_VERSION" val="3.0"/>
  <p:tag name="KSO_WM_UNIT_ID" val="custom2023595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4"/>
</p:tagLst>
</file>

<file path=ppt/tags/tag242.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7"/>
  <p:tag name="KSO_WM_SLIDE_ID" val="custom20235956_7"/>
  <p:tag name="KSO_WM_TEMPLATE_MASTER_TYPE" val="0"/>
  <p:tag name="KSO_WM_SLIDE_LAYOUT" val="a_e"/>
  <p:tag name="KSO_WM_SLIDE_LAYOUT_CNT" val="1_1"/>
  <p:tag name="CP_OUTLINE_TITLE" val="重构：情境化作业设计策略"/>
  <p:tag name="CP_OUTLINE_TYPE" val="pt_section_title"/>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154_1*i*1"/>
  <p:tag name="KSO_WM_TEMPLATE_CATEGORY" val="custom"/>
  <p:tag name="KSO_WM_TEMPLATE_INDEX" val="20233154"/>
  <p:tag name="KSO_WM_UNIT_LAYERLEVEL" val="1"/>
  <p:tag name="KSO_WM_TAG_VERSION" val="3.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154_1*i*2"/>
  <p:tag name="KSO_WM_TEMPLATE_CATEGORY" val="custom"/>
  <p:tag name="KSO_WM_TEMPLATE_INDEX" val="20233154"/>
  <p:tag name="KSO_WM_UNIT_LAYERLEVEL" val="1"/>
  <p:tag name="KSO_WM_TAG_VERSION" val="3.0"/>
  <p:tag name="KSO_WM_BEAUTIFY_FLAG" val="#wm#"/>
</p:tagLst>
</file>

<file path=ppt/tags/tag245.xml><?xml version="1.0" encoding="utf-8"?>
<p:tagLst xmlns:p="http://schemas.openxmlformats.org/presentationml/2006/main">
  <p:tag name="KSO_WM_UNIT_VALUE" val="1445*1445"/>
  <p:tag name="KSO_WM_UNIT_HIGHLIGHT" val="0"/>
  <p:tag name="KSO_WM_UNIT_COMPATIBLE" val="0"/>
  <p:tag name="KSO_WM_UNIT_DIAGRAM_ISNUMVISUAL" val="0"/>
  <p:tag name="KSO_WM_UNIT_DIAGRAM_ISREFERUNIT" val="0"/>
  <p:tag name="KSO_WM_UNIT_TYPE" val="d"/>
  <p:tag name="KSO_WM_UNIT_INDEX" val="1"/>
  <p:tag name="KSO_WM_UNIT_ID" val="custom20233154_1*d*1"/>
  <p:tag name="KSO_WM_TEMPLATE_CATEGORY" val="custom"/>
  <p:tag name="KSO_WM_TEMPLATE_INDEX" val="20233154"/>
  <p:tag name="KSO_WM_UNIT_LAYERLEVEL" val="1"/>
  <p:tag name="KSO_WM_TAG_VERSION" val="3.0"/>
  <p:tag name="KSO_WM_BEAUTIFY_FLAG" val="#wm#"/>
  <p:tag name="KSO_WM_UNIT_PICTURE_SUBTYPE" val="b"/>
  <p:tag name="MH_PIC_SOURCE_TYPE" val="generate_slide_ai*VCG41N1437653460*gallery_gallery_ai_v2.0.9_ONLINE*8311a17b0a3ab5074de66707b3ba6900-slide-9"/>
</p:tagLst>
</file>

<file path=ppt/tags/tag24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70"/>
  <p:tag name="KSO_WM_UNIT_HIGHLIGHT" val="0"/>
  <p:tag name="KSO_WM_UNIT_COMPATIBLE" val="0"/>
  <p:tag name="KSO_WM_UNIT_DIAGRAM_ISNUMVISUAL" val="0"/>
  <p:tag name="KSO_WM_UNIT_DIAGRAM_ISREFERUNIT" val="0"/>
  <p:tag name="KSO_WM_UNIT_TYPE" val="c_f"/>
  <p:tag name="KSO_WM_UNIT_INDEX" val="1_1"/>
  <p:tag name="KSO_WM_UNIT_ID" val="custom20233154_1*c_f*1_1"/>
  <p:tag name="KSO_WM_TEMPLATE_CATEGORY" val="custom"/>
  <p:tag name="KSO_WM_TEMPLATE_INDEX" val="20233154"/>
  <p:tag name="KSO_WM_UNIT_LAYERLEVEL" val="1_1"/>
  <p:tag name="KSO_WM_TAG_VERSION" val="3.0"/>
  <p:tag name="KSO_WM_DIAGRAM_MAX_ITEMCNT" val="2"/>
  <p:tag name="KSO_WM_DIAGRAM_MIN_ITEMCNT" val="1"/>
  <p:tag name="KSO_WM_DIAGRAM_VIRTUALLY_FRAME" val="{&quot;height&quot;:330.76141357421875,&quot;left&quot;:111.75,&quot;top&quot;:224.09094675619772,&quot;width&quot;:79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TEXT_LAYER_COUNT" val="1"/>
  <p:tag name="KSO_WM_BEAUTIFY_FLAG" val="#wm#"/>
  <p:tag name="KSO_WM_UNIT_PRESET_TEXT" val="单击此处添加文本具体内容，简明扼要地闻述您的观点根据需要可酌情增减文字，以便观者准确理解您传达的思想单击此处添加交本内容，简明扼要地阐述您的观点，根据需要可酌情增减文字，以便观者准确理解您传达的思想。单击此处添加文本"/>
</p:tagLst>
</file>

<file path=ppt/tags/tag247.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LAYOUT" val="a_d_c"/>
  <p:tag name="KSO_WM_SLIDE_LAYOUT_CNT" val="1_1_1"/>
  <p:tag name="KSO_WM_SLIDE_TYPE" val="text"/>
  <p:tag name="KSO_WM_SLIDE_SUBTYPE" val="picTxt"/>
  <p:tag name="KSO_WM_SLIDE_SIZE" val="266.45*153.45"/>
  <p:tag name="KSO_WM_SLIDE_POSITION" val="111.75*273.5"/>
  <p:tag name="KSO_WM_TEMPLATE_INDEX" val="20233154"/>
  <p:tag name="KSO_WM_TEMPLATE_SUBCATEGORY" val="0"/>
  <p:tag name="KSO_WM_SLIDE_INDEX" val="1"/>
  <p:tag name="KSO_WM_TAG_VERSION" val="3.0"/>
  <p:tag name="KSO_WM_SLIDE_ID" val="custom20233154_1"/>
  <p:tag name="KSO_WM_SLIDE_ITEM_CNT" val="0"/>
  <p:tag name="CP_OUTLINE_TITLE" val="生活情境的数字化复现"/>
  <p:tag name="CP_OUTLINE_TYPE" val="pt_text"/>
</p:tagLst>
</file>

<file path=ppt/tags/tag248.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234386_1*a*1"/>
  <p:tag name="KSO_WM_TEMPLATE_CATEGORY" val="diagram"/>
  <p:tag name="KSO_WM_TEMPLATE_INDEX" val="20234386"/>
  <p:tag name="KSO_WM_UNIT_LAYERLEVEL" val="1"/>
  <p:tag name="KSO_WM_TAG_VERSION" val="3.0"/>
  <p:tag name="KSO_WM_BEAUTIFY_FLAG" val="#wm#"/>
  <p:tag name="KSO_WM_DIAGRAM_GROUP_CODE" val="l1-1"/>
  <p:tag name="KSO_WM_UNIT_TEXT_TYPE" val="1"/>
  <p:tag name="KSO_WM_UNIT_PRESET_TEXT" val="单击此处添加标题"/>
  <p:tag name="KSO_WM_UNIT_TEXT_FILL_FORE_SCHEMECOLOR_INDEX" val="15"/>
  <p:tag name="KSO_WM_UNIT_TEXT_FILL_TYPE" val="1"/>
  <p:tag name="KSO_WM_UNIT_USESOURCEFORMAT_APPLY"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4"/>
  <p:tag name="KSO_WM_UNIT_ID" val="diagram20234386_1*l_h_i*1_4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quot;colorType&quot;:1,&quot;foreColorIndex&quot;:5,&quot;pos&quot;:0,&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3"/>
  <p:tag name="KSO_WM_UNIT_ID" val="diagram20234386_1*l_h_i*1_4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30000001192092896,&quot;colorType&quot;:1,&quot;foreColorIndex&quot;:5,&quot;pos&quot;:0,&quot;transparency&quot;:0},{&quot;brightness&quot;:0.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2"/>
  <p:tag name="KSO_WM_UNIT_ID" val="diagram20234386_1*l_h_i*1_4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25,&quot;colorType&quot;:1,&quot;foreColorIndex&quot;:5,&quot;pos&quot;:0.3899999856948852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34386_1*l_h_i*1_2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quot;colorType&quot;:1,&quot;foreColorIndex&quot;:5,&quot;pos&quot;:0,&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34386_1*l_h_i*1_2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30000001192092896,&quot;colorType&quot;:1,&quot;foreColorIndex&quot;:5,&quot;pos&quot;:0,&quot;transparency&quot;:0},{&quot;brightness&quot;:0.30000001192092896,&quot;colorType&quot;:1,&quot;foreColorIndex&quot;:5,&quot;pos&quot;:1,&quot;transparency&quot;:0},{&quot;brightness&quot;:0.5,&quot;colorType&quot;:1,&quot;foreColorIndex&quot;:5,&quot;pos&quot;:0.54000002145767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34386_1*l_h_i*1_2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25,&quot;colorType&quot;:1,&quot;foreColorIndex&quot;:5,&quot;pos&quot;:0.3899999856948852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4"/>
  <p:tag name="KSO_WM_UNIT_ID" val="diagram20234386_1*l_h_i*1_1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699999988079071,&quot;colorType&quot;:1,&quot;foreColorIndex&quot;:5,&quot;pos&quot;:0,&quot;transparency&quot;:0},{&quot;brightness&quot;:0.69999998807907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34386_1*l_h_i*1_1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3"/>
  <p:tag name="KSO_WM_UNIT_ID" val="diagram20234386_1*l_h_i*1_1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05000000074505806,&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4"/>
  <p:tag name="KSO_WM_UNIT_ID" val="diagram20234386_1*l_h_i*1_3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34386_1*l_h_i*1_3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10000000149011612,&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34386_1*l_h_i*1_3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gradient&quot;:[{&quot;brightness&quot;:0.10000000149011612,&quot;colorType&quot;:1,&quot;foreColorIndex&quot;:5,&quot;pos&quot;:0,&quot;transparency&quot;:0},{&quot;brightness&quot;:0.10000000149011612,&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4386_1*l_h_i*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4386_1*l_h_i*1_1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1"/>
  <p:tag name="KSO_WM_UNIT_ID" val="diagram20234386_1*l_h_i*1_4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4386_1*l_h_i*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386_1*l_h_f*1_1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USESOURCEFORMAT_APPLY" val="1"/>
</p:tagLst>
</file>

<file path=ppt/tags/tag2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386_1*l_h_f*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USESOURCEFORMAT_APPLY" val="1"/>
</p:tagLst>
</file>

<file path=ppt/tags/tag2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386_1*l_h_f*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UNIT_VALUE" val="51"/>
  <p:tag name="KSO_WM_DIAGRAM_GROUP_CODE" val="l1-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USESOURCEFORMAT_APPLY" val="1"/>
</p:tagLst>
</file>

<file path=ppt/tags/tag268.xml><?xml version="1.0" encoding="utf-8"?>
<p:tagLst xmlns:p="http://schemas.openxmlformats.org/presentationml/2006/main">
  <p:tag name="KSO_WM_DIAGRAM_VERSION" val="3"/>
  <p:tag name="KSO_WM_DIAGRAM_COLOR_TRICK" val="1"/>
  <p:tag name="KSO_WM_DIAGRAM_COLOR_TEXT_CAN_REMOVE" val="n"/>
  <p:tag name="KSO_WM_UNIT_VALUE" val="123*124"/>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386_1*l_h_x*1_1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69.xml><?xml version="1.0" encoding="utf-8"?>
<p:tagLst xmlns:p="http://schemas.openxmlformats.org/presentationml/2006/main">
  <p:tag name="KSO_WM_DIAGRAM_VERSION" val="3"/>
  <p:tag name="KSO_WM_DIAGRAM_COLOR_TRICK" val="1"/>
  <p:tag name="KSO_WM_DIAGRAM_COLOR_TEXT_CAN_REMOVE" val="n"/>
  <p:tag name="KSO_WM_UNIT_VALUE" val="124*12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386_1*l_h_x*1_2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DIAGRAM_VERSION" val="3"/>
  <p:tag name="KSO_WM_DIAGRAM_COLOR_TRICK" val="1"/>
  <p:tag name="KSO_WM_DIAGRAM_COLOR_TEXT_CAN_REMOVE" val="n"/>
  <p:tag name="KSO_WM_UNIT_VALUE" val="115*12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386_1*l_h_x*1_3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4386_1*l_h_f*1_4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USESOURCEFORMAT_APPLY" val="1"/>
</p:tagLst>
</file>

<file path=ppt/tags/tag272.xml><?xml version="1.0" encoding="utf-8"?>
<p:tagLst xmlns:p="http://schemas.openxmlformats.org/presentationml/2006/main">
  <p:tag name="KSO_WM_DIAGRAM_VERSION" val="3"/>
  <p:tag name="KSO_WM_DIAGRAM_COLOR_TRICK" val="1"/>
  <p:tag name="KSO_WM_DIAGRAM_COLOR_TEXT_CAN_REMOVE" val="n"/>
  <p:tag name="KSO_WM_UNIT_VALUE" val="124*114"/>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4386_1*l_h_x*1_4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57.20007874015755,&quot;left&quot;:49.05,&quot;top&quot;:133.92496062992126,&quot;width&quot;:858.4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273.xml><?xml version="1.0" encoding="utf-8"?>
<p:tagLst xmlns:p="http://schemas.openxmlformats.org/presentationml/2006/main">
  <p:tag name="KSO_WM_SLIDE_ID" val="diagram20234386_1"/>
  <p:tag name="KSO_WM_TEMPLATE_SUBCATEGORY" val="0"/>
  <p:tag name="KSO_WM_TEMPLATE_MASTER_TYPE" val="0"/>
  <p:tag name="KSO_WM_TEMPLATE_COLOR_TYPE" val="0"/>
  <p:tag name="KSO_WM_SLIDE_TYPE" val="text"/>
  <p:tag name="KSO_WM_SLIDE_SUBTYPE" val="diag"/>
  <p:tag name="KSO_WM_SLIDE_ITEM_CNT" val="4"/>
  <p:tag name="KSO_WM_SLIDE_INDEX" val="1"/>
  <p:tag name="KSO_WM_SLIDE_SIZE" val="850.4*357.2"/>
  <p:tag name="KSO_WM_SLIDE_POSITION" val="54.8*133.9"/>
  <p:tag name="KSO_WM_TAG_VERSION" val="3.0"/>
  <p:tag name="KSO_WM_BEAUTIFY_FLAG" val="#wm#"/>
  <p:tag name="KSO_WM_TEMPLATE_CATEGORY" val="diagram"/>
  <p:tag name="KSO_WM_TEMPLATE_INDEX" val="20234386"/>
  <p:tag name="KSO_WM_SLIDE_LAYOUT" val="a_l"/>
  <p:tag name="KSO_WM_SLIDE_LAYOUT_CNT" val="1_1"/>
  <p:tag name="KSO_WM_SPECIAL_SOURCE" val="bdnull"/>
  <p:tag name="KSO_WM_DIAGRAM_GROUP_CODE" val="l1-1"/>
  <p:tag name="KSO_WM_SLIDE_DIAGTYPE" val="l"/>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a*1"/>
  <p:tag name="KSO_WM_TEMPLATE_CATEGORY" val="diagram"/>
  <p:tag name="KSO_WM_TEMPLATE_INDEX" val="20230928"/>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2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8_4*l_h_f*1_1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1_2"/>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5,&quot;colorType&quot;:1,&quot;foreColorIndex&quot;:5,&quot;pos&quot;:1,&quot;transparency&quot;:0},{&quot;brightness&quot;:0.20000000298023224,&quot;colorType&quot;:1,&quot;foreColorIndex&quot;:5,&quot;pos&quot;:0.23000000417232513,&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1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20000000298023224,&quot;colorType&quot;:1,&quot;foreColorIndex&quot;:5,&quot;pos&quot;:0.699999988079071,&quot;transparency&quot;:0},{&quot;brightness&quot;:0.800000011920929,&quot;colorType&quot;:1,&quot;foreColorIndex&quot;:5,&quot;pos&quot;:0,&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2_2"/>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5,&quot;colorType&quot;:1,&quot;foreColorIndex&quot;:6,&quot;pos&quot;:1,&quot;transparency&quot;:0},{&quot;brightness&quot;:0.20000000298023224,&quot;colorType&quot;:1,&quot;foreColorIndex&quot;:6,&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2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20000000298023224,&quot;colorType&quot;:1,&quot;foreColorIndex&quot;:6,&quot;pos&quot;:0.699999988079071,&quot;transparency&quot;:0},{&quot;brightness&quot;:0.800000011920929,&quot;colorType&quot;:1,&quot;foreColorIndex&quot;:5,&quot;pos&quot;:0,&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8_4*l_h_f*1_2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3_2"/>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5,&quot;colorType&quot;:1,&quot;foreColorIndex&quot;:7,&quot;pos&quot;:1,&quot;transparency&quot;:0},{&quot;brightness&quot;:0.20000000298023224,&quot;colorType&quot;:1,&quot;foreColorIndex&quot;:7,&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3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20000000298023224,&quot;colorType&quot;:1,&quot;foreColorIndex&quot;:7,&quot;pos&quot;:0.699999988079071,&quot;transparency&quot;:0},{&quot;brightness&quot;:0.800000011920929,&quot;colorType&quot;:1,&quot;foreColorIndex&quot;:5,&quot;pos&quot;:0,&quot;transparency&quot;:0},{&quot;brightness&quot;:0,&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8_4*l_h_f*1_3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2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8_4*l_h_x*1_2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2_3"/>
  <p:tag name="KSO_WM_UNIT_VALUE" val="120*124"/>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6"/>
  <p:tag name="KSO_WM_UNIT_FILL_TYPE" val="1"/>
  <p:tag name="KSO_WM_UNIT_USESOURCEFORMAT_APPLY"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0928_4*l_h_x*1_1_1"/>
  <p:tag name="KSO_WM_TEMPLATE_CATEGORY" val="diagram"/>
  <p:tag name="KSO_WM_TEMPLATE_INDEX" val="20230928"/>
  <p:tag name="KSO_WM_UNIT_LAYERLEVEL" val="1_1_1"/>
  <p:tag name="KSO_WM_TAG_VERSION" val="3.0"/>
  <p:tag name="KSO_WM_BEAUTIFY_FLAG" val="#wm#"/>
  <p:tag name="KSO_WM_DIAGRAM_VERSION" val="3"/>
  <p:tag name="KSO_WM_DIAGRAM_COLOR_TRICK" val="4"/>
  <p:tag name="KSO_WM_DIAGRAM_COLOR_TEXT_CAN_REMOVE" val="n"/>
  <p:tag name="KSO_WM_UNIT_VALUE" val="115*97"/>
  <p:tag name="KSO_WM_UNIT_TYPE" val="l_h_x"/>
  <p:tag name="KSO_WM_UNIT_INDEX" val="1_1_1"/>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2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8_4*l_h_x*1_3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3_3"/>
  <p:tag name="KSO_WM_UNIT_VALUE" val="113*113"/>
  <p:tag name="KSO_WM_DIAGRAM_MAX_ITEMCNT" val="6"/>
  <p:tag name="KSO_WM_DIAGRAM_MIN_ITEMCNT" val="2"/>
  <p:tag name="KSO_WM_DIAGRAM_VIRTUALLY_FRAME" val="{&quot;height&quot;:323.7380345478208,&quot;left&quot;:60.05,&quot;top&quot;:165.39999694824218,&quot;width&quot;:924.1508661417323}"/>
  <p:tag name="KSO_WM_DIAGRAM_COLOR_MATCH_VALUE" val="{&quot;shape&quot;:{&quot;fill&quot;:{&quot;gradient&quot;:[{&quot;brightness&quot;:0,&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7"/>
  <p:tag name="KSO_WM_UNIT_FILL_TYPE" val="1"/>
  <p:tag name="KSO_WM_UNIT_USESOURCEFORMAT_APPLY"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4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gradient&quot;:[{&quot;brightness&quot;:0.5,&quot;colorType&quot;:1,&quot;foreColorIndex&quot;:8,&quot;pos&quot;:1,&quot;transparency&quot;:0},{&quot;brightness&quot;:0.20000000298023224,&quot;colorType&quot;:1,&quot;foreColorIndex&quot;:8,&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4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gradient&quot;:[{&quot;brightness&quot;:0.20000000298023224,&quot;colorType&quot;:1,&quot;foreColorIndex&quot;:8,&quot;pos&quot;:0.699999988079071,&quot;transparency&quot;:0},{&quot;brightness&quot;:0.800000011920929,&quot;colorType&quot;:1,&quot;foreColorIndex&quot;:5,&quot;pos&quot;:0,&quot;transparency&quot;:0},{&quot;brightness&quot;:0,&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28_4*l_h_f*1_4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5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2"/>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gradient&quot;:[{&quot;brightness&quot;:0.5,&quot;colorType&quot;:1,&quot;foreColorIndex&quot;:9,&quot;pos&quot;:1,&quot;transparency&quot;:0},{&quot;brightness&quot;:0.20000000298023224,&quot;colorType&quot;:1,&quot;foreColorIndex&quot;:9,&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5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1"/>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gradient&quot;:[{&quot;brightness&quot;:0.20000000298023224,&quot;colorType&quot;:1,&quot;foreColorIndex&quot;:9,&quot;pos&quot;:0.699999988079071,&quot;transparency&quot;:0},{&quot;brightness&quot;:0.800000011920929,&quot;colorType&quot;:1,&quot;foreColorIndex&quot;:5,&quot;pos&quot;:0,&quot;transparency&quot;:0},{&quot;brightness&quot;:0,&quot;colorType&quot;:1,&quot;foreColorIndex&quot;:9,&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2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0928_4*l_h_f*1_5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x*1_4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4_3"/>
  <p:tag name="KSO_WM_UNIT_VALUE" val="115*133"/>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gradient&quot;:[{&quot;brightness&quot;:0,&quot;colorType&quot;:1,&quot;foreColorIndex&quot;:8,&quot;pos&quot;:0,&quot;transparency&quot;:0},{&quot;brightness&quot;:0,&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8"/>
  <p:tag name="KSO_WM_UNIT_FILL_TYPE" val="1"/>
  <p:tag name="KSO_WM_UNIT_USESOURCEFORMAT_APPLY"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x*1_5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5_3"/>
  <p:tag name="KSO_WM_UNIT_VALUE" val="111*162"/>
  <p:tag name="KSO_WM_DIAGRAM_MAX_ITEMCNT" val="6"/>
  <p:tag name="KSO_WM_DIAGRAM_MIN_ITEMCNT" val="2"/>
  <p:tag name="KSO_WM_DIAGRAM_VIRTUALLY_FRAME" val="{&quot;height&quot;:296.88803454782084,&quot;left&quot;:60.05,&quot;top&quot;:165.39999694824218,&quot;width&quot;:924.1508661417323}"/>
  <p:tag name="KSO_WM_DIAGRAM_COLOR_MATCH_VALUE" val="{&quot;shape&quot;:{&quot;fill&quot;:{&quot;gradient&quot;:[{&quot;brightness&quot;:0,&quot;colorType&quot;:1,&quot;foreColorIndex&quot;:9,&quot;pos&quot;:0,&quot;transparency&quot;:0},{&quot;brightness&quot;:0,&quot;colorType&quot;:1,&quot;foreColorIndex&quot;:9,&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9"/>
  <p:tag name="KSO_WM_UNIT_FILL_TYPE" val="1"/>
  <p:tag name="KSO_WM_UNIT_USESOURCEFORMAT_APPLY" val="1"/>
</p:tagLst>
</file>

<file path=ppt/tags/tag295.xml><?xml version="1.0" encoding="utf-8"?>
<p:tagLst xmlns:p="http://schemas.openxmlformats.org/presentationml/2006/main">
  <p:tag name="KSO_WM_SLIDE_ID" val="diagram20230928_4"/>
  <p:tag name="KSO_WM_TEMPLATE_SUBCATEGORY" val="0"/>
  <p:tag name="KSO_WM_TEMPLATE_MASTER_TYPE" val="0"/>
  <p:tag name="KSO_WM_TEMPLATE_COLOR_TYPE" val="0"/>
  <p:tag name="KSO_WM_SLIDE_ITEM_CNT" val="5"/>
  <p:tag name="KSO_WM_SLIDE_INDEX" val="4"/>
  <p:tag name="KSO_WM_TAG_VERSION" val="3.0"/>
  <p:tag name="KSO_WM_BEAUTIFY_FLAG" val="#wm#"/>
  <p:tag name="KSO_WM_TEMPLATE_CATEGORY" val="diagram"/>
  <p:tag name="KSO_WM_TEMPLATE_INDEX" val="20230928"/>
  <p:tag name="KSO_WM_SLIDE_TYPE" val="text"/>
  <p:tag name="KSO_WM_SLIDE_SUBTYPE" val="diag"/>
  <p:tag name="KSO_WM_SLIDE_SIZE" val="829*267.9"/>
  <p:tag name="KSO_WM_SLIDE_POSITION" val="66.95*170.75"/>
  <p:tag name="KSO_WM_SLIDE_LAYOUT" val="a_l"/>
  <p:tag name="KSO_WM_SLIDE_LAYOUT_CNT" val="1_1"/>
  <p:tag name="KSO_WM_SPECIAL_SOURCE" val="bdnull"/>
  <p:tag name="KSO_WM_DIAGRAM_GROUP_CODE" val="l1-1"/>
  <p:tag name="KSO_WM_SLIDE_DIAGTYPE" val="l"/>
  <p:tag name="resource_record_key" val="{&quot;10&quot;:[21601155],&quot;65&quot;:[20235956]}"/>
</p:tagLst>
</file>

<file path=ppt/tags/tag296.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4407_1*a*1"/>
  <p:tag name="KSO_WM_TEMPLATE_CATEGORY" val="diagram"/>
  <p:tag name="KSO_WM_TEMPLATE_INDEX" val="20234407"/>
  <p:tag name="KSO_WM_UNIT_LAYERLEVEL" val="1"/>
  <p:tag name="KSO_WM_TAG_VERSION" val="3.0"/>
  <p:tag name="KSO_WM_BEAUTIFY_FLAG" val="#wm#"/>
  <p:tag name="KSO_WM_UNIT_PRESET_TEXT" val="单击此处添加标题"/>
  <p:tag name="KSO_WM_UNIT_TEXT_TYPE" val="1"/>
  <p:tag name="KSO_WM_UNIT_TEXT_FILL_FORE_SCHEMECOLOR_INDEX" val="15"/>
  <p:tag name="KSO_WM_UNIT_TEXT_FILL_TYPE" val="1"/>
  <p:tag name="KSO_WM_UNIT_USESOURCEFORMAT_APPLY" val="1"/>
</p:tagLst>
</file>

<file path=ppt/tags/tag29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407_1*l_h_i*1_4_2"/>
  <p:tag name="KSO_WM_TEMPLATE_CATEGORY" val="diagram"/>
  <p:tag name="KSO_WM_TEMPLATE_INDEX" val="20234407"/>
  <p:tag name="KSO_WM_UNIT_LAYERLEVEL" val="1_1_1"/>
  <p:tag name="KSO_WM_TAG_VERSION" val="3.0"/>
  <p:tag name="KSO_WM_BEAUTIFY_FLAG" val="#wm#"/>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9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407_1*l_h_i*1_3_2"/>
  <p:tag name="KSO_WM_TEMPLATE_CATEGORY" val="diagram"/>
  <p:tag name="KSO_WM_TEMPLATE_INDEX" val="20234407"/>
  <p:tag name="KSO_WM_UNIT_LAYERLEVEL" val="1_1_1"/>
  <p:tag name="KSO_WM_TAG_VERSION" val="3.0"/>
  <p:tag name="KSO_WM_BEAUTIFY_FLAG" val="#wm#"/>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4000000059604645,&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29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407_1*l_h_i*1_2_2"/>
  <p:tag name="KSO_WM_TEMPLATE_CATEGORY" val="diagram"/>
  <p:tag name="KSO_WM_TEMPLATE_INDEX" val="20234407"/>
  <p:tag name="KSO_WM_UNIT_LAYERLEVEL" val="1_1_1"/>
  <p:tag name="KSO_WM_TAG_VERSION" val="3.0"/>
  <p:tag name="KSO_WM_BEAUTIFY_FLAG" val="#wm#"/>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600000023841857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407_1*l_h_i*1_1_2"/>
  <p:tag name="KSO_WM_TEMPLATE_CATEGORY" val="diagram"/>
  <p:tag name="KSO_WM_TEMPLATE_INDEX" val="20234407"/>
  <p:tag name="KSO_WM_UNIT_LAYERLEVEL" val="1_1_1"/>
  <p:tag name="KSO_WM_TAG_VERSION" val="3.0"/>
  <p:tag name="KSO_WM_BEAUTIFY_FLAG" val="#wm#"/>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800000011920929,&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0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407_1*l_h_i*1_1_3"/>
  <p:tag name="KSO_WM_TEMPLATE_CATEGORY" val="diagram"/>
  <p:tag name="KSO_WM_TEMPLATE_INDEX" val="20234407"/>
  <p:tag name="KSO_WM_UNIT_LAYERLEVEL" val="1_1_1"/>
  <p:tag name="KSO_WM_TAG_VERSION" val="3.0"/>
  <p:tag name="KSO_WM_BEAUTIFY_FLAG" val="#wm#"/>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0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4407_1*l_h_i*1_4_3"/>
  <p:tag name="KSO_WM_TEMPLATE_CATEGORY" val="diagram"/>
  <p:tag name="KSO_WM_TEMPLATE_INDEX" val="20234407"/>
  <p:tag name="KSO_WM_UNIT_LAYERLEVEL" val="1_1_1"/>
  <p:tag name="KSO_WM_TAG_VERSION" val="3.0"/>
  <p:tag name="KSO_WM_BEAUTIFY_FLAG" val="#wm#"/>
  <p:tag name="KSO_WM_UNIT_FILL_TYPE" val="1"/>
  <p:tag name="KSO_WM_UNIT_FILL_FORE_SCHEMECOLOR_INDEX" val="5"/>
  <p:tag name="KSO_WM_UNIT_FILL_FORE_SCHEMECOLOR_INDEX_BRIGHTNESS" val="1"/>
  <p:tag name="KSO_WM_UNIT_LINE_FORE_SCHEMECOLOR_INDEX" val="-2"/>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407_1*l_i*1_1"/>
  <p:tag name="KSO_WM_TEMPLATE_CATEGORY" val="diagram"/>
  <p:tag name="KSO_WM_TEMPLATE_INDEX" val="20234407"/>
  <p:tag name="KSO_WM_UNIT_LAYERLEVEL" val="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13"/>
  <p:tag name="KSO_WM_UNIT_FILL_FORE_SCHEMECOLOR_INDEX_BRIGHTNESS" val="0.75"/>
  <p:tag name="KSO_WM_UNIT_USESOURCEFORMAT_APPLY" val="1"/>
</p:tagLst>
</file>

<file path=ppt/tags/tag3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407_1*l_h_f*1_4_1"/>
  <p:tag name="KSO_WM_TEMPLATE_CATEGORY" val="diagram"/>
  <p:tag name="KSO_WM_TEMPLATE_INDEX" val="2023440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3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407_1*l_h_f*1_1_1"/>
  <p:tag name="KSO_WM_TEMPLATE_CATEGORY" val="diagram"/>
  <p:tag name="KSO_WM_TEMPLATE_INDEX" val="2023440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3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407_1*l_h_f*1_3_1"/>
  <p:tag name="KSO_WM_TEMPLATE_CATEGORY" val="diagram"/>
  <p:tag name="KSO_WM_TEMPLATE_INDEX" val="2023440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3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407_1*l_h_f*1_2_1"/>
  <p:tag name="KSO_WM_TEMPLATE_CATEGORY" val="diagram"/>
  <p:tag name="KSO_WM_TEMPLATE_INDEX" val="20234407"/>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4"/>
  <p:tag name="KSO_WM_DIAGRAM_VIRTUALLY_FRAME" val="{&quot;height&quot;:330.7398006361112,&quot;left&quot;:38.407874015747986,&quot;top&quot;:142.4442938520777,&quot;width&quot;:889.43110236220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
  <p:tag name="KSO_WM_UNIT_LINE_FORE_SCHEMECOLOR_INDEX" val="-2"/>
  <p:tag name="KSO_WM_UNIT_TEXT_FILL_FORE_SCHEMECOLOR_INDEX" val="1"/>
  <p:tag name="KSO_WM_UNIT_TEXT_FILL_TYPE" val="1"/>
  <p:tag name="KSO_WM_UNIT_TEXT_TYPE" val="1"/>
  <p:tag name="KSO_WM_UNIT_USESOURCEFORMAT_APPLY" val="1"/>
</p:tagLst>
</file>

<file path=ppt/tags/tag308.xml><?xml version="1.0" encoding="utf-8"?>
<p:tagLst xmlns:p="http://schemas.openxmlformats.org/presentationml/2006/main">
  <p:tag name="KSO_WM_SLIDE_ID" val="diagram20234407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diagram"/>
  <p:tag name="KSO_WM_TEMPLATE_INDEX" val="20234407"/>
  <p:tag name="KSO_WM_SLIDE_TYPE" val="text"/>
  <p:tag name="KSO_WM_SLIDE_SUBTYPE" val="diag"/>
  <p:tag name="KSO_WM_SLIDE_SIZE" val="850.659*320.572"/>
  <p:tag name="KSO_WM_SLIDE_POSITION" val="55.0139*142.428"/>
  <p:tag name="KSO_WM_SLIDE_LAYOUT" val="a_l"/>
  <p:tag name="KSO_WM_SLIDE_LAYOUT_CNT" val="1_1"/>
  <p:tag name="KSO_WM_SPECIAL_SOURCE" val="bdnull"/>
  <p:tag name="KSO_WM_DIAGRAM_GROUP_CODE" val="l1-1"/>
  <p:tag name="KSO_WM_SLIDE_DIAGTYPE" val="l"/>
</p:tagLst>
</file>

<file path=ppt/tags/tag30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4391_1*a*1"/>
  <p:tag name="KSO_WM_TEMPLATE_CATEGORY" val="diagram"/>
  <p:tag name="KSO_WM_TEMPLATE_INDEX" val="20234391"/>
  <p:tag name="KSO_WM_UNIT_LAYERLEVEL" val="1"/>
  <p:tag name="KSO_WM_TAG_VERSION" val="3.0"/>
  <p:tag name="KSO_WM_BEAUTIFY_FLAG" val="#wm#"/>
  <p:tag name="KSO_WM_UNIT_PRESET_TEXT" val="单击此处添加标题"/>
  <p:tag name="KSO_WM_UNIT_TEXT_TYPE" val="1"/>
  <p:tag name="KSO_WM_UNIT_TEXT_FILL_FORE_SCHEMECOLOR_INDEX" val="15"/>
  <p:tag name="KSO_WM_UNIT_TEXT_FILL_TYPE" val="1"/>
  <p:tag name="KSO_WM_UNIT_USESOURCEFORMAT_APPLY" val="1"/>
</p:tagLst>
</file>

<file path=ppt/tags/tag31.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391_1*l_i*1_1"/>
  <p:tag name="KSO_WM_TEMPLATE_CATEGORY" val="diagram"/>
  <p:tag name="KSO_WM_TEMPLATE_INDEX" val="20234391"/>
  <p:tag name="KSO_WM_UNIT_LAYERLEVEL" val="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solid&quot;:{&quot;brightness&quot;:0.6000000238418579,&quot;colorType&quot;:1,&quot;foreColorIndex&quot;:5,&quot;transparency&quot;:0.92000001668930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UNIT_TEXT_FILL_FORE_SCHEMECOLOR_INDEX" val="2"/>
  <p:tag name="KSO_WM_UNIT_TEXT_FILL_TYPE" val="1"/>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391_1*l_h_i*1_1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4391_1*l_h_i*1_3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4391_1*l_h_i*1_5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391_1*l_h_i*1_2_2"/>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391_1*l_h_i*1_2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34391_1*l_h_i*1_6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4391_1*l_h_i*1_4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391_1*l_h_f*1_1_1"/>
  <p:tag name="KSO_WM_TEMPLATE_CATEGORY" val="diagram"/>
  <p:tag name="KSO_WM_TEMPLATE_INDEX" val="2023439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正文"/>
  <p:tag name="KSO_WM_UNIT_TEXT_FILL_FORE_SCHEMECOLOR_INDEX" val="1"/>
  <p:tag name="KSO_WM_UNIT_TEXT_FILL_TYPE" val="1"/>
  <p:tag name="KSO_WM_UNIT_TEXT_TYPE" val="1"/>
  <p:tag name="KSO_WM_UNIT_USESOURCEFORMAT_APPLY" val="1"/>
</p:tagLst>
</file>

<file path=ppt/tags/tag3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391_1*l_h_f*1_3_1"/>
  <p:tag name="KSO_WM_TEMPLATE_CATEGORY" val="diagram"/>
  <p:tag name="KSO_WM_TEMPLATE_INDEX" val="2023439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正文"/>
  <p:tag name="KSO_WM_UNIT_TEXT_FILL_FORE_SCHEMECOLOR_INDEX" val="1"/>
  <p:tag name="KSO_WM_UNIT_TEXT_FILL_TYPE" val="1"/>
  <p:tag name="KSO_WM_UNIT_TEXT_TYPE" val="1"/>
  <p:tag name="KSO_WM_UNIT_USESOURCEFORMAT_APPLY" val="1"/>
</p:tagLst>
</file>

<file path=ppt/tags/tag32.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391_1*l_h_f*1_5_1"/>
  <p:tag name="KSO_WM_TEMPLATE_CATEGORY" val="diagram"/>
  <p:tag name="KSO_WM_TEMPLATE_INDEX" val="2023439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正文"/>
  <p:tag name="KSO_WM_UNIT_TEXT_FILL_FORE_SCHEMECOLOR_INDEX" val="1"/>
  <p:tag name="KSO_WM_UNIT_TEXT_FILL_TYPE" val="1"/>
  <p:tag name="KSO_WM_UNIT_TEXT_TYPE" val="1"/>
  <p:tag name="KSO_WM_UNIT_USESOURCEFORMAT_APPLY" val="1"/>
</p:tagLst>
</file>

<file path=ppt/tags/tag3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391_1*l_h_f*1_2_1"/>
  <p:tag name="KSO_WM_TEMPLATE_CATEGORY" val="diagram"/>
  <p:tag name="KSO_WM_TEMPLATE_INDEX" val="2023439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正文"/>
  <p:tag name="KSO_WM_UNIT_TEXT_FILL_FORE_SCHEMECOLOR_INDEX" val="1"/>
  <p:tag name="KSO_WM_UNIT_TEXT_FILL_TYPE" val="1"/>
  <p:tag name="KSO_WM_UNIT_TEXT_TYPE" val="1"/>
  <p:tag name="KSO_WM_UNIT_USESOURCEFORMAT_APPLY" val="1"/>
</p:tagLst>
</file>

<file path=ppt/tags/tag3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391_1*l_h_f*1_4_1"/>
  <p:tag name="KSO_WM_TEMPLATE_CATEGORY" val="diagram"/>
  <p:tag name="KSO_WM_TEMPLATE_INDEX" val="2023439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正文"/>
  <p:tag name="KSO_WM_UNIT_TEXT_FILL_FORE_SCHEMECOLOR_INDEX" val="1"/>
  <p:tag name="KSO_WM_UNIT_TEXT_FILL_TYPE" val="1"/>
  <p:tag name="KSO_WM_UNIT_TEXT_TYPE" val="1"/>
  <p:tag name="KSO_WM_UNIT_USESOURCEFORMAT_APPLY" val="1"/>
</p:tagLst>
</file>

<file path=ppt/tags/tag3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4391_1*l_h_f*1_6_1"/>
  <p:tag name="KSO_WM_TEMPLATE_CATEGORY" val="diagram"/>
  <p:tag name="KSO_WM_TEMPLATE_INDEX" val="20234391"/>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正文"/>
  <p:tag name="KSO_WM_UNIT_TEXT_FILL_FORE_SCHEMECOLOR_INDEX" val="1"/>
  <p:tag name="KSO_WM_UNIT_TEXT_FILL_TYPE" val="1"/>
  <p:tag name="KSO_WM_UNIT_TEXT_TYPE" val="1"/>
  <p:tag name="KSO_WM_UNIT_USESOURCEFORMAT_APPLY"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34391_1*l_i*1_2"/>
  <p:tag name="KSO_WM_TEMPLATE_CATEGORY" val="diagram"/>
  <p:tag name="KSO_WM_TEMPLATE_INDEX" val="20234391"/>
  <p:tag name="KSO_WM_UNIT_LAYERLEVEL" val="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0.3199999928474426,&quot;transparency&quot;:0.4000000059604645},{&quot;brightness&quot;:0,&quot;colorType&quot;:1,&quot;foreColorIndex&quot;:5,&quot;pos&quot;:0.6399999856948853,&quot;transparency&quot;:0.7699999809265137},{&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34391_1*l_i*1_3"/>
  <p:tag name="KSO_WM_TEMPLATE_CATEGORY" val="diagram"/>
  <p:tag name="KSO_WM_TEMPLATE_INDEX" val="20234391"/>
  <p:tag name="KSO_WM_UNIT_LAYERLEVEL" val="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0.3199999928474426,&quot;transparency&quot;:0.4000000059604645},{&quot;brightness&quot;:0,&quot;colorType&quot;:1,&quot;foreColorIndex&quot;:5,&quot;pos&quot;:0.6399999856948853,&quot;transparency&quot;:0.7699999809265137},{&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234391_1*l_i*1_4"/>
  <p:tag name="KSO_WM_TEMPLATE_CATEGORY" val="diagram"/>
  <p:tag name="KSO_WM_TEMPLATE_INDEX" val="20234391"/>
  <p:tag name="KSO_WM_UNIT_LAYERLEVEL" val="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0.3199999928474426,&quot;transparency&quot;:0.4000000059604645},{&quot;brightness&quot;:0,&quot;colorType&quot;:1,&quot;foreColorIndex&quot;:5,&quot;pos&quot;:0.6399999856948853,&quot;transparency&quot;:0.7699999809265137},{&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27.xml><?xml version="1.0" encoding="utf-8"?>
<p:tagLst xmlns:p="http://schemas.openxmlformats.org/presentationml/2006/main">
  <p:tag name="KSO_WM_UNIT_VALUE" val="81*8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391_1*l_h_x*1_1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391_1*l_h_i*1_1_2"/>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29.xml><?xml version="1.0" encoding="utf-8"?>
<p:tagLst xmlns:p="http://schemas.openxmlformats.org/presentationml/2006/main">
  <p:tag name="KSO_WM_UNIT_VALUE" val="84*88"/>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391_1*l_h_x*1_3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3.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391_1*l_h_i*1_3_2"/>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31.xml><?xml version="1.0" encoding="utf-8"?>
<p:tagLst xmlns:p="http://schemas.openxmlformats.org/presentationml/2006/main">
  <p:tag name="KSO_WM_UNIT_VALUE" val="87*88"/>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391_1*l_h_x*1_5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391_1*l_h_i*1_4_2"/>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33.xml><?xml version="1.0" encoding="utf-8"?>
<p:tagLst xmlns:p="http://schemas.openxmlformats.org/presentationml/2006/main">
  <p:tag name="KSO_WM_UNIT_VALUE" val="88*88"/>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391_1*l_h_x*1_2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391_1*l_h_i*1_5_2"/>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35.xml><?xml version="1.0" encoding="utf-8"?>
<p:tagLst xmlns:p="http://schemas.openxmlformats.org/presentationml/2006/main">
  <p:tag name="KSO_WM_UNIT_VALUE" val="68*10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4391_1*l_h_x*1_4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4391_1*l_h_i*1_6_2"/>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337.xml><?xml version="1.0" encoding="utf-8"?>
<p:tagLst xmlns:p="http://schemas.openxmlformats.org/presentationml/2006/main">
  <p:tag name="KSO_WM_UNIT_VALUE" val="87*88"/>
  <p:tag name="KSO_WM_UNIT_HIGHLIGHT" val="0"/>
  <p:tag name="KSO_WM_UNIT_COMPATIBLE" val="0"/>
  <p:tag name="KSO_WM_UNIT_DIAGRAM_ISNUMVISUAL" val="0"/>
  <p:tag name="KSO_WM_UNIT_DIAGRAM_ISREFERUNIT" val="0"/>
  <p:tag name="KSO_WM_DIAGRAM_GROUP_CODE" val="l1-1"/>
  <p:tag name="KSO_WM_UNIT_TYPE" val="l_h_x"/>
  <p:tag name="KSO_WM_UNIT_INDEX" val="1_6_1"/>
  <p:tag name="KSO_WM_UNIT_ID" val="diagram20234391_1*l_h_x*1_6_1"/>
  <p:tag name="KSO_WM_TEMPLATE_CATEGORY" val="diagram"/>
  <p:tag name="KSO_WM_TEMPLATE_INDEX" val="2023439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6"/>
  <p:tag name="KSO_WM_DIAGRAM_VIRTUALLY_FRAME" val="{&quot;height&quot;:388.3,&quot;left&quot;:54.8,&quot;top&quot;:113.2,&quot;width&quot;:850.5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38.xml><?xml version="1.0" encoding="utf-8"?>
<p:tagLst xmlns:p="http://schemas.openxmlformats.org/presentationml/2006/main">
  <p:tag name="KSO_WM_SLIDE_ID" val="diagram20234391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diagram"/>
  <p:tag name="KSO_WM_TEMPLATE_INDEX" val="20234391"/>
  <p:tag name="KSO_WM_SLIDE_TYPE" val="text"/>
  <p:tag name="KSO_WM_SLIDE_SUBTYPE" val="diag"/>
  <p:tag name="KSO_WM_SLIDE_SIZE" val="850.55*388.3"/>
  <p:tag name="KSO_WM_SLIDE_POSITION" val="54.8*113.2"/>
  <p:tag name="KSO_WM_SLIDE_LAYOUT" val="a_l"/>
  <p:tag name="KSO_WM_SLIDE_LAYOUT_CNT" val="1_1"/>
  <p:tag name="KSO_WM_SPECIAL_SOURCE" val="bdnull"/>
  <p:tag name="KSO_WM_DIAGRAM_GROUP_CODE" val="l1-1"/>
  <p:tag name="KSO_WM_SLIDE_DIAGTYPE" val="l"/>
</p:tagLst>
</file>

<file path=ppt/tags/tag33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4389_2*a*1"/>
  <p:tag name="KSO_WM_TEMPLATE_CATEGORY" val="diagram"/>
  <p:tag name="KSO_WM_TEMPLATE_INDEX" val="20234389"/>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34.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5956"/>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4_4"/>
  <p:tag name="KSO_WM_TEMPLATE_CATEGORY" val="diagram"/>
  <p:tag name="KSO_WM_TEMPLATE_INDEX" val="20234389"/>
  <p:tag name="KSO_WM_UNIT_LAYERLEVEL" val="1_1_1"/>
  <p:tag name="KSO_WM_TAG_VERSION" val="3.0"/>
  <p:tag name="KSO_WM_DIAGRAM_GROUP_CODE" val="l1-1"/>
  <p:tag name="KSO_WM_UNIT_TYPE" val="l_h_i"/>
  <p:tag name="KSO_WM_UNIT_INDEX" val="1_4_4"/>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gradient&quot;:[{&quot;brightness&quot;:0,&quot;colorType&quot;:1,&quot;foreColorIndex&quot;:14,&quot;pos&quot;:0,&quot;transparency&quot;:1},{&quot;brightness&quot;:0,&quot;colorType&quot;:1,&quot;foreColorIndex&quot;:16,&quot;pos&quot;:0.18000000715255737,&quot;transparency&quot;:1},{&quot;brightness&quot;:0.800000011920929,&quot;colorType&quot;:1,&quot;foreColorIndex&quot;:5,&quot;pos&quot;:0.4399999976158142,&quot;transparency&quot;:0.8500000238418579},{&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4_5"/>
  <p:tag name="KSO_WM_TEMPLATE_CATEGORY" val="diagram"/>
  <p:tag name="KSO_WM_TEMPLATE_INDEX" val="20234389"/>
  <p:tag name="KSO_WM_UNIT_LAYERLEVEL" val="1_1_1"/>
  <p:tag name="KSO_WM_TAG_VERSION" val="3.0"/>
  <p:tag name="KSO_WM_DIAGRAM_GROUP_CODE" val="l1-1"/>
  <p:tag name="KSO_WM_UNIT_TYPE" val="l_h_i"/>
  <p:tag name="KSO_WM_UNIT_INDEX" val="1_4_5"/>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4_3"/>
  <p:tag name="KSO_WM_TEMPLATE_CATEGORY" val="diagram"/>
  <p:tag name="KSO_WM_TEMPLATE_INDEX" val="20234389"/>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0799999982118606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08"/>
  <p:tag name="KSO_WM_UNIT_TEXT_FILL_FORE_SCHEMECOLOR_INDEX" val="13"/>
  <p:tag name="KSO_WM_UNIT_TEXT_FILL_TYPE" val="1"/>
  <p:tag name="KSO_WM_UNIT_USESOURCEFORMAT_APPLY"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4_2"/>
  <p:tag name="KSO_WM_TEMPLATE_CATEGORY" val="diagram"/>
  <p:tag name="KSO_WM_TEMPLATE_INDEX" val="20234389"/>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0799999982118606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08"/>
  <p:tag name="KSO_WM_UNIT_TEXT_FILL_FORE_SCHEMECOLOR_INDEX" val="13"/>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f*1_4_1"/>
  <p:tag name="KSO_WM_TEMPLATE_CATEGORY" val="diagram"/>
  <p:tag name="KSO_WM_TEMPLATE_INDEX" val="20234389"/>
  <p:tag name="KSO_WM_UNIT_LAYERLEVEL" val="1_1_1"/>
  <p:tag name="KSO_WM_TAG_VERSION" val="3.0"/>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UNIT_VALUE" val="16"/>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
  <p:tag name="KSO_WM_UNIT_TEXT_FILL_FORE_SCHEMECOLOR_INDEX" val="1"/>
  <p:tag name="KSO_WM_UNIT_TEXT_FILL_TYPE" val="1"/>
  <p:tag name="KSO_WM_UNIT_USESOURCEFORMAT_APPLY"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3_4"/>
  <p:tag name="KSO_WM_TEMPLATE_CATEGORY" val="diagram"/>
  <p:tag name="KSO_WM_TEMPLATE_INDEX" val="20234389"/>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gradient&quot;:[{&quot;brightness&quot;:0,&quot;colorType&quot;:1,&quot;foreColorIndex&quot;:14,&quot;pos&quot;:0,&quot;transparency&quot;:1},{&quot;brightness&quot;:0,&quot;colorType&quot;:1,&quot;foreColorIndex&quot;:16,&quot;pos&quot;:0.18000000715255737,&quot;transparency&quot;:1},{&quot;brightness&quot;:0.800000011920929,&quot;colorType&quot;:1,&quot;foreColorIndex&quot;:5,&quot;pos&quot;:0.4399999976158142,&quot;transparency&quot;:0.8500000238418579},{&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3_5"/>
  <p:tag name="KSO_WM_TEMPLATE_CATEGORY" val="diagram"/>
  <p:tag name="KSO_WM_TEMPLATE_INDEX" val="20234389"/>
  <p:tag name="KSO_WM_UNIT_LAYERLEVEL" val="1_1_1"/>
  <p:tag name="KSO_WM_TAG_VERSION" val="3.0"/>
  <p:tag name="KSO_WM_DIAGRAM_GROUP_CODE" val="l1-1"/>
  <p:tag name="KSO_WM_UNIT_TYPE" val="l_h_i"/>
  <p:tag name="KSO_WM_UNIT_INDEX" val="1_3_5"/>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15000000596046448,&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15"/>
  <p:tag name="KSO_WM_UNIT_TEXT_FILL_FORE_SCHEMECOLOR_INDEX" val="13"/>
  <p:tag name="KSO_WM_UNIT_TEXT_FILL_TYPE" val="1"/>
  <p:tag name="KSO_WM_UNIT_USESOURCEFORMAT_APPLY"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3_3"/>
  <p:tag name="KSO_WM_TEMPLATE_CATEGORY" val="diagram"/>
  <p:tag name="KSO_WM_TEMPLATE_INDEX" val="20234389"/>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23000000417232513,&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23"/>
  <p:tag name="KSO_WM_UNIT_TEXT_FILL_FORE_SCHEMECOLOR_INDEX" val="13"/>
  <p:tag name="KSO_WM_UNIT_TEXT_FILL_TYPE" val="1"/>
  <p:tag name="KSO_WM_UNIT_USESOURCEFORMAT_APPLY"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3_2"/>
  <p:tag name="KSO_WM_TEMPLATE_CATEGORY" val="diagram"/>
  <p:tag name="KSO_WM_TEMPLATE_INDEX" val="20234389"/>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23000000417232513,&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23"/>
  <p:tag name="KSO_WM_UNIT_TEXT_FILL_FORE_SCHEMECOLOR_INDEX" val="13"/>
  <p:tag name="KSO_WM_UNIT_TEXT_FILL_TYPE" val="1"/>
  <p:tag name="KSO_WM_UNIT_USESOURCEFORMAT_APPLY"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f*1_3_1"/>
  <p:tag name="KSO_WM_TEMPLATE_CATEGORY" val="diagram"/>
  <p:tag name="KSO_WM_TEMPLATE_INDEX" val="20234389"/>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VALUE" val="16"/>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内容"/>
  <p:tag name="KSO_WM_UNIT_TEXT_FILL_FORE_SCHEMECOLOR_INDEX" val="1"/>
  <p:tag name="KSO_WM_UNIT_TEXT_FILL_TYPE" val="1"/>
  <p:tag name="KSO_WM_UNIT_USESOURCEFORMAT_APPLY" val="1"/>
</p:tagLst>
</file>

<file path=ppt/tags/tag35.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 name="KSO_WM_TEMPLATE_CATEGORY" val="custom"/>
  <p:tag name="KSO_WM_TEMPLATE_INDEX" val="20235956"/>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2_4"/>
  <p:tag name="KSO_WM_TEMPLATE_CATEGORY" val="diagram"/>
  <p:tag name="KSO_WM_TEMPLATE_INDEX" val="20234389"/>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gradient&quot;:[{&quot;brightness&quot;:0,&quot;colorType&quot;:1,&quot;foreColorIndex&quot;:14,&quot;pos&quot;:0,&quot;transparency&quot;:1},{&quot;brightness&quot;:0,&quot;colorType&quot;:1,&quot;foreColorIndex&quot;:16,&quot;pos&quot;:0.18000000715255737,&quot;transparency&quot;:1},{&quot;brightness&quot;:0.800000011920929,&quot;colorType&quot;:1,&quot;foreColorIndex&quot;:5,&quot;pos&quot;:0.4399999976158142,&quot;transparency&quot;:0.8500000238418579},{&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2_5"/>
  <p:tag name="KSO_WM_TEMPLATE_CATEGORY" val="diagram"/>
  <p:tag name="KSO_WM_TEMPLATE_INDEX" val="20234389"/>
  <p:tag name="KSO_WM_UNIT_LAYERLEVEL" val="1_1_1"/>
  <p:tag name="KSO_WM_TAG_VERSION" val="3.0"/>
  <p:tag name="KSO_WM_DIAGRAM_GROUP_CODE" val="l1-1"/>
  <p:tag name="KSO_WM_UNIT_TYPE" val="l_h_i"/>
  <p:tag name="KSO_WM_UNIT_INDEX" val="1_2_5"/>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3"/>
  <p:tag name="KSO_WM_UNIT_TEXT_FILL_FORE_SCHEMECOLOR_INDEX" val="13"/>
  <p:tag name="KSO_WM_UNIT_TEXT_FILL_TYPE" val="1"/>
  <p:tag name="KSO_WM_UNIT_USESOURCEFORMAT_APPLY"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2_3"/>
  <p:tag name="KSO_WM_TEMPLATE_CATEGORY" val="diagram"/>
  <p:tag name="KSO_WM_TEMPLATE_INDEX" val="20234389"/>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379999995231628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38"/>
  <p:tag name="KSO_WM_UNIT_TEXT_FILL_FORE_SCHEMECOLOR_INDEX" val="13"/>
  <p:tag name="KSO_WM_UNIT_TEXT_FILL_TYPE" val="1"/>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2_2"/>
  <p:tag name="KSO_WM_TEMPLATE_CATEGORY" val="diagram"/>
  <p:tag name="KSO_WM_TEMPLATE_INDEX" val="20234389"/>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379999995231628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38"/>
  <p:tag name="KSO_WM_UNIT_TEXT_FILL_FORE_SCHEMECOLOR_INDEX" val="13"/>
  <p:tag name="KSO_WM_UNIT_TEXT_FILL_TYPE" val="1"/>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f*1_2_1"/>
  <p:tag name="KSO_WM_TEMPLATE_CATEGORY" val="diagram"/>
  <p:tag name="KSO_WM_TEMPLATE_INDEX" val="20234389"/>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
  <p:tag name="KSO_WM_UNIT_TEXT_FILL_FORE_SCHEMECOLOR_INDEX" val="1"/>
  <p:tag name="KSO_WM_UNIT_TEXT_FILL_TYPE" val="1"/>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1_4"/>
  <p:tag name="KSO_WM_TEMPLATE_CATEGORY" val="diagram"/>
  <p:tag name="KSO_WM_TEMPLATE_INDEX" val="20234389"/>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gradient&quot;:[{&quot;brightness&quot;:0,&quot;colorType&quot;:1,&quot;foreColorIndex&quot;:14,&quot;pos&quot;:0,&quot;transparency&quot;:1},{&quot;brightness&quot;:0,&quot;colorType&quot;:1,&quot;foreColorIndex&quot;:16,&quot;pos&quot;:0.18000000715255737,&quot;transparency&quot;:1},{&quot;brightness&quot;:0.800000011920929,&quot;colorType&quot;:1,&quot;foreColorIndex&quot;:5,&quot;pos&quot;:0.4399999976158142,&quot;transparency&quot;:0.8500000238418579},{&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1_5"/>
  <p:tag name="KSO_WM_TEMPLATE_CATEGORY" val="diagram"/>
  <p:tag name="KSO_WM_TEMPLATE_INDEX" val="20234389"/>
  <p:tag name="KSO_WM_UNIT_LAYERLEVEL" val="1_1_1"/>
  <p:tag name="KSO_WM_TAG_VERSION" val="3.0"/>
  <p:tag name="KSO_WM_DIAGRAM_GROUP_CODE" val="l1-1"/>
  <p:tag name="KSO_WM_UNIT_TYPE" val="l_h_i"/>
  <p:tag name="KSO_WM_UNIT_INDEX" val="1_1_5"/>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4499999880790710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45"/>
  <p:tag name="KSO_WM_UNIT_TEXT_FILL_FORE_SCHEMECOLOR_INDEX" val="13"/>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1_3"/>
  <p:tag name="KSO_WM_TEMPLATE_CATEGORY" val="diagram"/>
  <p:tag name="KSO_WM_TEMPLATE_INDEX" val="20234389"/>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52999997138977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53"/>
  <p:tag name="KSO_WM_UNIT_TEXT_FILL_FORE_SCHEMECOLOR_INDEX" val="13"/>
  <p:tag name="KSO_WM_UNIT_TEXT_FILL_TYPE" val="1"/>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i*1_1_2"/>
  <p:tag name="KSO_WM_TEMPLATE_CATEGORY" val="diagram"/>
  <p:tag name="KSO_WM_TEMPLATE_INDEX" val="20234389"/>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52999997138977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53"/>
  <p:tag name="KSO_WM_UNIT_TEXT_FILL_FORE_SCHEMECOLOR_INDEX" val="13"/>
  <p:tag name="KSO_WM_UNIT_TEXT_FILL_TYPE" val="1"/>
  <p:tag name="KSO_WM_UNIT_USESOURCEFORMAT_APPLY"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f*1_1_1"/>
  <p:tag name="KSO_WM_TEMPLATE_CATEGORY" val="diagram"/>
  <p:tag name="KSO_WM_TEMPLATE_INDEX" val="20234389"/>
  <p:tag name="KSO_WM_UNIT_LAYERLEVEL" val="1_1_1"/>
  <p:tag name="KSO_WM_TAG_VERSION" val="3.0"/>
  <p:tag name="KSO_WM_UNIT_SUBTYPE" val="a"/>
  <p:tag name="KSO_WM_UNIT_NOCLEAR" val="0"/>
  <p:tag name="KSO_WM_UNIT_VALUE" val="16"/>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内容"/>
  <p:tag name="KSO_WM_UNIT_TEXT_FILL_FORE_SCHEMECOLOR_INDEX" val="1"/>
  <p:tag name="KSO_WM_UNIT_TEXT_FILL_TYPE" val="1"/>
  <p:tag name="KSO_WM_UNIT_USESOURCEFORMAT_APPLY" val="1"/>
</p:tagLst>
</file>

<file path=ppt/tags/tag3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x*1_2_1"/>
  <p:tag name="KSO_WM_TEMPLATE_CATEGORY" val="diagram"/>
  <p:tag name="KSO_WM_TEMPLATE_INDEX" val="20234389"/>
  <p:tag name="KSO_WM_UNIT_LAYERLEVEL" val="1_1_1"/>
  <p:tag name="KSO_WM_TAG_VERSION" val="3.0"/>
  <p:tag name="KSO_WM_UNIT_VALUE" val="189*190"/>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x*1_3_1"/>
  <p:tag name="KSO_WM_TEMPLATE_CATEGORY" val="diagram"/>
  <p:tag name="KSO_WM_TEMPLATE_INDEX" val="20234389"/>
  <p:tag name="KSO_WM_UNIT_LAYERLEVEL" val="1_1_1"/>
  <p:tag name="KSO_WM_TAG_VERSION" val="3.0"/>
  <p:tag name="KSO_WM_UNIT_VALUE" val="189*17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x*1_4_1"/>
  <p:tag name="KSO_WM_TEMPLATE_CATEGORY" val="diagram"/>
  <p:tag name="KSO_WM_TEMPLATE_INDEX" val="20234389"/>
  <p:tag name="KSO_WM_UNIT_LAYERLEVEL" val="1_1_1"/>
  <p:tag name="KSO_WM_TAG_VERSION" val="3.0"/>
  <p:tag name="KSO_WM_UNIT_VALUE" val="189*177"/>
  <p:tag name="KSO_WM_DIAGRAM_GROUP_CODE" val="l1-1"/>
  <p:tag name="KSO_WM_UNIT_TYPE" val="l_h_x"/>
  <p:tag name="KSO_WM_UNIT_INDEX" val="1_4_1"/>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9_2*l_h_x*1_1_1"/>
  <p:tag name="KSO_WM_TEMPLATE_CATEGORY" val="diagram"/>
  <p:tag name="KSO_WM_TEMPLATE_INDEX" val="20234389"/>
  <p:tag name="KSO_WM_UNIT_LAYERLEVEL" val="1_1_1"/>
  <p:tag name="KSO_WM_TAG_VERSION" val="3.0"/>
  <p:tag name="KSO_WM_UNIT_VALUE" val="189*208"/>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5"/>
  <p:tag name="KSO_WM_DIAGRAM_MIN_ITEMCNT" val="3"/>
  <p:tag name="KSO_WM_DIAGRAM_VIRTUALLY_FRAME" val="{&quot;height&quot;:487.39641732283474,&quot;left&quot;:90.97067264586913,&quot;top&quot;:65.05244094488191,&quot;width&quot;:778.09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364.xml><?xml version="1.0" encoding="utf-8"?>
<p:tagLst xmlns:p="http://schemas.openxmlformats.org/presentationml/2006/main">
  <p:tag name="KSO_WM_SLIDE_ID" val="diagram20234389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4389"/>
  <p:tag name="KSO_WM_SLIDE_TYPE" val="text"/>
  <p:tag name="KSO_WM_SLIDE_SUBTYPE" val="diag"/>
  <p:tag name="KSO_WM_SLIDE_SIZE" val="624.651*460.302"/>
  <p:tag name="KSO_WM_SLIDE_POSITION" val="167.675*103.016"/>
  <p:tag name="KSO_WM_SLIDE_LAYOUT" val="a_l"/>
  <p:tag name="KSO_WM_SLIDE_LAYOUT_CNT" val="1_1"/>
  <p:tag name="KSO_WM_SPECIAL_SOURCE" val="bdnull"/>
  <p:tag name="KSO_WM_DIAGRAM_GROUP_CODE" val="l1-1"/>
  <p:tag name="KSO_WM_SLIDE_DIAGTYPE" val="l"/>
</p:tagLst>
</file>

<file path=ppt/tags/tag36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413_1*a*1"/>
  <p:tag name="KSO_WM_TEMPLATE_CATEGORY" val="custom"/>
  <p:tag name="KSO_WM_TEMPLATE_INDEX" val="20234413"/>
  <p:tag name="KSO_WM_UNIT_LAYERLEVEL" val="1"/>
  <p:tag name="KSO_WM_TAG_VERSION" val="3.0"/>
  <p:tag name="KSO_WM_BEAUTIFY_FLAG" val="#wm#"/>
  <p:tag name="KSO_WM_UNIT_TEXT_TYPE" val="1"/>
  <p:tag name="KSO_WM_UNIT_PRESET_TEXT" val="单击此处添加标题"/>
  <p:tag name="KSO_WM_UNIT_TEXT_FILL_FORE_SCHEMECOLOR_INDEX" val="15"/>
  <p:tag name="KSO_WM_UNIT_TEXT_FILL_TYPE" val="1"/>
  <p:tag name="KSO_WM_UNIT_USESOURCEFORMAT_APPLY"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413_1*i*1"/>
  <p:tag name="KSO_WM_TEMPLATE_CATEGORY" val="custom"/>
  <p:tag name="KSO_WM_TEMPLATE_INDEX" val="20234413"/>
  <p:tag name="KSO_WM_UNIT_LAYERLEVEL" val="1"/>
  <p:tag name="KSO_WM_TAG_VERSION" val="3.0"/>
  <p:tag name="KSO_WM_BEAUTIFY_FLAG" val="#wm#"/>
  <p:tag name="KSO_WM_UNIT_FILL_FORE_SCHEMECOLOR_INDEX" val="6"/>
  <p:tag name="KSO_WM_UNIT_FILL_TYPE" val="1"/>
  <p:tag name="KSO_WM_UNIT_USESOURCEFORMAT_APPLY" val="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413_1*i*2"/>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413_1*i*3"/>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4413_1*i*4"/>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4413_1*i*5"/>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6"/>
  <p:tag name="KSO_WM_UNIT_ID" val="custom20234413_1*i*6"/>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7"/>
  <p:tag name="KSO_WM_UNIT_ID" val="custom20234413_1*i*7"/>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8"/>
  <p:tag name="KSO_WM_UNIT_ID" val="custom20234413_1*i*8"/>
  <p:tag name="KSO_WM_TEMPLATE_CATEGORY" val="custom"/>
  <p:tag name="KSO_WM_TEMPLATE_INDEX" val="20234413"/>
  <p:tag name="KSO_WM_UNIT_LAYERLEVEL" val="1"/>
  <p:tag name="KSO_WM_TAG_VERSION" val="3.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9"/>
  <p:tag name="KSO_WM_UNIT_ID" val="custom20234413_1*i*9"/>
  <p:tag name="KSO_WM_TEMPLATE_CATEGORY" val="custom"/>
  <p:tag name="KSO_WM_TEMPLATE_INDEX" val="2023441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0"/>
  <p:tag name="KSO_WM_UNIT_ID" val="custom20234413_1*i*10"/>
  <p:tag name="KSO_WM_TEMPLATE_CATEGORY" val="custom"/>
  <p:tag name="KSO_WM_TEMPLATE_INDEX" val="20234413"/>
  <p:tag name="KSO_WM_UNIT_LAYERLEVEL" val="1"/>
  <p:tag name="KSO_WM_TAG_VERSION" val="3.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1"/>
  <p:tag name="KSO_WM_UNIT_ID" val="custom20234413_1*i*11"/>
  <p:tag name="KSO_WM_TEMPLATE_CATEGORY" val="custom"/>
  <p:tag name="KSO_WM_TEMPLATE_INDEX" val="2023441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2"/>
  <p:tag name="KSO_WM_UNIT_ID" val="custom20234413_1*i*12"/>
  <p:tag name="KSO_WM_TEMPLATE_CATEGORY" val="custom"/>
  <p:tag name="KSO_WM_TEMPLATE_INDEX" val="20234413"/>
  <p:tag name="KSO_WM_UNIT_LAYERLEVEL" val="1"/>
  <p:tag name="KSO_WM_TAG_VERSION" val="3.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3"/>
  <p:tag name="KSO_WM_UNIT_ID" val="custom20234413_1*i*13"/>
  <p:tag name="KSO_WM_TEMPLATE_CATEGORY" val="custom"/>
  <p:tag name="KSO_WM_TEMPLATE_INDEX" val="20234413"/>
  <p:tag name="KSO_WM_UNIT_LAYERLEVEL" val="1"/>
  <p:tag name="KSO_WM_TAG_VERSION" val="3.0"/>
  <p:tag name="KSO_WM_BEAUTIFY_FLAG" val="#wm#"/>
  <p:tag name="KSO_WM_UNIT_TEXT_FILL_FORE_SCHEMECOLOR_INDEX" val="13"/>
  <p:tag name="KSO_WM_UNIT_TEXT_FILL_TYPE" val="1"/>
  <p:tag name="KSO_WM_UNIT_USESOURCEFORMAT_APPLY"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4"/>
  <p:tag name="KSO_WM_UNIT_ID" val="custom20234413_1*i*14"/>
  <p:tag name="KSO_WM_TEMPLATE_CATEGORY" val="custom"/>
  <p:tag name="KSO_WM_TEMPLATE_INDEX" val="20234413"/>
  <p:tag name="KSO_WM_UNIT_LAYERLEVEL" val="1"/>
  <p:tag name="KSO_WM_TAG_VERSION" val="3.0"/>
  <p:tag name="KSO_WM_BEAUTIFY_FLAG" val="#wm#"/>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5"/>
  <p:tag name="KSO_WM_UNIT_ID" val="custom20234413_1*i*15"/>
  <p:tag name="KSO_WM_TEMPLATE_CATEGORY" val="custom"/>
  <p:tag name="KSO_WM_TEMPLATE_INDEX" val="20234413"/>
  <p:tag name="KSO_WM_UNIT_LAYERLEVEL" val="1"/>
  <p:tag name="KSO_WM_TAG_VERSION" val="3.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6"/>
  <p:tag name="KSO_WM_UNIT_ID" val="custom20234413_1*i*16"/>
  <p:tag name="KSO_WM_TEMPLATE_CATEGORY" val="custom"/>
  <p:tag name="KSO_WM_TEMPLATE_INDEX" val="20234413"/>
  <p:tag name="KSO_WM_UNIT_LAYERLEVEL" val="1"/>
  <p:tag name="KSO_WM_TAG_VERSION" val="3.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7"/>
  <p:tag name="KSO_WM_UNIT_ID" val="custom20234413_1*i*17"/>
  <p:tag name="KSO_WM_TEMPLATE_CATEGORY" val="custom"/>
  <p:tag name="KSO_WM_TEMPLATE_INDEX" val="20234413"/>
  <p:tag name="KSO_WM_UNIT_LAYERLEVEL" val="1"/>
  <p:tag name="KSO_WM_TAG_VERSION" val="3.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383.xml><?xml version="1.0" encoding="utf-8"?>
<p:tagLst xmlns:p="http://schemas.openxmlformats.org/presentationml/2006/main">
  <p:tag name="KSO_WM_UNIT_VALUE" val="126*126"/>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420_2*l_h_x*1_2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DIAGRAM_VERSION" val="3"/>
  <p:tag name="KSO_WM_DIAGRAM_COLOR_TRICK" val="1"/>
  <p:tag name="KSO_WM_DIAGRAM_COLOR_TEXT_CAN_REMOVE" val="n"/>
  <p:tag name="KSO_WM_UNIT_FILL_TYPE" val="1"/>
  <p:tag name="KSO_WM_UNIT_USESOURCEFORMAT_APPLY" val="1"/>
</p:tagLst>
</file>

<file path=ppt/tags/tag384.xml><?xml version="1.0" encoding="utf-8"?>
<p:tagLst xmlns:p="http://schemas.openxmlformats.org/presentationml/2006/main">
  <p:tag name="KSO_WM_UNIT_VALUE" val="126*126"/>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420_2*l_h_x*1_1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DIAGRAM_VERSION" val="3"/>
  <p:tag name="KSO_WM_DIAGRAM_COLOR_TRICK" val="1"/>
  <p:tag name="KSO_WM_DIAGRAM_COLOR_TEXT_CAN_REMOVE" val="n"/>
  <p:tag name="KSO_WM_UNIT_FILL_TYPE" val="1"/>
  <p:tag name="KSO_WM_UNIT_USESOURCEFORMAT_APPLY" val="1"/>
</p:tagLst>
</file>

<file path=ppt/tags/tag385.xml><?xml version="1.0" encoding="utf-8"?>
<p:tagLst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420_2*l_h_x*1_3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DIAGRAM_VERSION" val="3"/>
  <p:tag name="KSO_WM_DIAGRAM_COLOR_TRICK" val="1"/>
  <p:tag name="KSO_WM_DIAGRAM_COLOR_TEXT_CAN_REMOVE" val="n"/>
  <p:tag name="KSO_WM_UNIT_FILL_TYPE" val="1"/>
  <p:tag name="KSO_WM_UNIT_USESOURCEFORMAT_APPLY" val="1"/>
</p:tagLst>
</file>

<file path=ppt/tags/tag386.xml><?xml version="1.0" encoding="utf-8"?>
<p:tagLst xmlns:p="http://schemas.openxmlformats.org/presentationml/2006/main">
  <p:tag name="KSO_WM_UNIT_VALUE" val="126*126"/>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4420_2*l_h_x*1_4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DIAGRAM_VERSION" val="3"/>
  <p:tag name="KSO_WM_DIAGRAM_COLOR_TRICK" val="1"/>
  <p:tag name="KSO_WM_DIAGRAM_COLOR_TEXT_CAN_REMOVE" val="n"/>
  <p:tag name="KSO_WM_UNIT_FILL_TYPE" val="1"/>
  <p:tag name="KSO_WM_UNIT_USESOURCEFORMAT_APPLY" val="1"/>
</p:tagLst>
</file>

<file path=ppt/tags/tag387.xml><?xml version="1.0" encoding="utf-8"?>
<p:tagLst xmlns:p="http://schemas.openxmlformats.org/presentationml/2006/main">
  <p:tag name="KSO_WM_UNIT_SUBTYPE" val="a"/>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420_2*l_h_f*1_1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单击此处输入文本具体内容"/>
  <p:tag name="KSO_WM_UNIT_USESOURCEFORMAT_APPLY" val="1"/>
</p:tagLst>
</file>

<file path=ppt/tags/tag388.xml><?xml version="1.0" encoding="utf-8"?>
<p:tagLst xmlns:p="http://schemas.openxmlformats.org/presentationml/2006/main">
  <p:tag name="KSO_WM_UNIT_SUBTYPE" val="a"/>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420_2*l_h_f*1_2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单击此处输入文本具体内容"/>
  <p:tag name="KSO_WM_UNIT_USESOURCEFORMAT_APPLY" val="1"/>
</p:tagLst>
</file>

<file path=ppt/tags/tag389.xml><?xml version="1.0" encoding="utf-8"?>
<p:tagLst xmlns:p="http://schemas.openxmlformats.org/presentationml/2006/main">
  <p:tag name="KSO_WM_UNIT_SUBTYPE" val="a"/>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4420_2*l_h_f*1_3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单击此处输入文本具体内容"/>
  <p:tag name="KSO_WM_UNIT_USESOURCEFORMAT_APPLY" val="1"/>
</p:tagLst>
</file>

<file path=ppt/tags/tag39.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5956"/>
  <p:tag name="KSO_WM_TEMPLATE_CATEGORY" val="custom"/>
  <p:tag name="KSO_WM_TEMPLATE_MASTER_TYPE" val="0"/>
</p:tagLst>
</file>

<file path=ppt/tags/tag390.xml><?xml version="1.0" encoding="utf-8"?>
<p:tagLst xmlns:p="http://schemas.openxmlformats.org/presentationml/2006/main">
  <p:tag name="KSO_WM_UNIT_SUBTYPE" val="a"/>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4420_2*l_h_f*1_4_1"/>
  <p:tag name="KSO_WM_TEMPLATE_CATEGORY" val="diagram"/>
  <p:tag name="KSO_WM_TEMPLATE_INDEX" val="20234420"/>
  <p:tag name="KSO_WM_UNIT_LAYERLEVEL" val="1_1_1"/>
  <p:tag name="KSO_WM_TAG_VERSION" val="3.0"/>
  <p:tag name="KSO_WM_DIAGRAM_MAX_ITEMCNT" val="4"/>
  <p:tag name="KSO_WM_DIAGRAM_MIN_ITEMCNT" val="3"/>
  <p:tag name="KSO_WM_DIAGRAM_VIRTUALLY_FRAME" val="{&quot;height&quot;:260.83433070866147,&quot;left&quot;:104.56165354330707,&quot;top&quot;:161.89566929133858,&quot;width&quot;:303.22748031496064}"/>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单击此处输入文本具体内容"/>
  <p:tag name="KSO_WM_UNIT_USESOURCEFORMAT_APPLY" val="1"/>
</p:tagLst>
</file>

<file path=ppt/tags/tag391.xml><?xml version="1.0" encoding="utf-8"?>
<p:tagLst xmlns:p="http://schemas.openxmlformats.org/presentationml/2006/main">
  <p:tag name="KSO_WM_SLIDE_ID" val="custom20234413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4413"/>
  <p:tag name="KSO_WM_SLIDE_TYPE" val="text"/>
  <p:tag name="KSO_WM_SLIDE_SUBTYPE" val="picTxt"/>
  <p:tag name="KSO_WM_SLIDE_SIZE" val="281.899*230.965"/>
  <p:tag name="KSO_WM_SLIDE_POSITION" val="115.201*176.8"/>
  <p:tag name="KSO_WM_SLIDE_LAYOUT" val="a_l"/>
  <p:tag name="KSO_WM_SLIDE_LAYOUT_CNT" val="1_1"/>
  <p:tag name="KSO_WM_SPECIAL_SOURCE" val="bdnull"/>
  <p:tag name="KSO_WM_DIAGRAM_GROUP_CODE" val="l1-1"/>
  <p:tag name="KSO_WM_SLIDE_DIAGTYPE" val="l"/>
</p:tagLst>
</file>

<file path=ppt/tags/tag39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4388_3*a*1"/>
  <p:tag name="KSO_WM_TEMPLATE_CATEGORY" val="diagram"/>
  <p:tag name="KSO_WM_TEMPLATE_INDEX" val="20234388"/>
  <p:tag name="KSO_WM_UNIT_LAYERLEVEL" val="1"/>
  <p:tag name="KSO_WM_TAG_VERSION" val="3.0"/>
  <p:tag name="KSO_WM_BEAUTIFY_FLAG" val="#wm#"/>
  <p:tag name="KSO_WM_DIAGRAM_GROUP_CODE" val="m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34388_1*m_h_i*1_2_5"/>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6499999761581421,&quot;colorType&quot;:1,&quot;foreColorIndex&quot;:1,&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
  <p:tag name="KSO_WM_UNIT_FILL_FORE_SCHEMECOLOR_INDEX_BRIGHTNESS" val="0.65"/>
  <p:tag name="KSO_WM_UNIT_TEXT_FILL_FORE_SCHEMECOLOR_INDEX" val="13"/>
  <p:tag name="KSO_WM_UNIT_TEXT_FILL_TYPE" val="1"/>
  <p:tag name="KSO_WM_UNIT_USESOURCEFORMAT_APPLY"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34388_1*m_h_i*1_3_5"/>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6499999761581421,&quot;colorType&quot;:1,&quot;foreColorIndex&quot;:1,&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
  <p:tag name="KSO_WM_UNIT_FILL_FORE_SCHEMECOLOR_INDEX_BRIGHTNESS" val="0.65"/>
  <p:tag name="KSO_WM_UNIT_TEXT_FILL_FORE_SCHEMECOLOR_INDEX" val="13"/>
  <p:tag name="KSO_WM_UNIT_TEXT_FILL_TYPE" val="1"/>
  <p:tag name="KSO_WM_UNIT_USESOURCEFORMAT_APPLY" val="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4388_1*m_h_i*1_1_2"/>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4388_1*m_h_i*1_1_3"/>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type&quot;:0},&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93"/>
  <p:tag name="KSO_WM_BEAUTIFY_FLAG" val="#wm#"/>
  <p:tag name="KSO_WM_UNIT_SHADOW_SCHEMECOLOR_INDEX" val="5"/>
  <p:tag name="KSO_WM_UNIT_TEXT_FILL_FORE_SCHEMECOLOR_INDEX" val="13"/>
  <p:tag name="KSO_WM_UNIT_TEXT_FILL_TYPE" val="1"/>
  <p:tag name="KSO_WM_UNIT_USESOURCEFORMAT_APPLY"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4388_1*m_h_i*1_2_2"/>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4388_1*m_h_i*1_2_3"/>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type&quot;:0},&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93"/>
  <p:tag name="KSO_WM_BEAUTIFY_FLAG" val="#wm#"/>
  <p:tag name="KSO_WM_UNIT_SHADOW_SCHEMECOLOR_INDEX" val="5"/>
  <p:tag name="KSO_WM_UNIT_TEXT_FILL_FORE_SCHEMECOLOR_INDEX" val="13"/>
  <p:tag name="KSO_WM_UNIT_TEXT_FILL_TYPE" val="1"/>
  <p:tag name="KSO_WM_UNIT_USESOURCEFORMAT_APPLY"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4388_1*m_h_i*1_3_2"/>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4388_1*m_h_i*1_3_3"/>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type&quot;:0},&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93"/>
  <p:tag name="KSO_WM_BEAUTIFY_FLAG" val="#wm#"/>
  <p:tag name="KSO_WM_UNIT_SHADOW_SCHEMECOLOR_INDEX" val="5"/>
  <p:tag name="KSO_WM_UNIT_TEXT_FILL_FORE_SCHEMECOLOR_INDEX" val="13"/>
  <p:tag name="KSO_WM_UNIT_TEXT_FILL_TYPE" val="1"/>
  <p:tag name="KSO_WM_UNIT_USESOURCEFORMAT_APPLY" val="1"/>
</p:tagLst>
</file>

<file path=ppt/tags/tag401.xml><?xml version="1.0" encoding="utf-8"?>
<p:tagLst xmlns:p="http://schemas.openxmlformats.org/presentationml/2006/main">
  <p:tag name="KSO_WM_UNIT_SUBTYPE" val="a"/>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4388_1*m_h_f*1_2_1"/>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内容"/>
  <p:tag name="KSO_WM_UNIT_TEXT_FILL_FORE_SCHEMECOLOR_INDEX" val="1"/>
  <p:tag name="KSO_WM_UNIT_TEXT_FILL_TYPE" val="1"/>
  <p:tag name="KSO_WM_UNIT_USESOURCEFORMAT_APPLY" val="1"/>
</p:tagLst>
</file>

<file path=ppt/tags/tag402.xml><?xml version="1.0" encoding="utf-8"?>
<p:tagLst xmlns:p="http://schemas.openxmlformats.org/presentationml/2006/main">
  <p:tag name="KSO_WM_UNIT_SUBTYPE" val="a"/>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4388_1*m_h_f*1_3_1"/>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
  <p:tag name="KSO_WM_UNIT_TEXT_FILL_FORE_SCHEMECOLOR_INDEX" val="1"/>
  <p:tag name="KSO_WM_UNIT_TEXT_FILL_TYPE" val="1"/>
  <p:tag name="KSO_WM_UNIT_USESOURCEFORMAT_APPLY" val="1"/>
</p:tagLst>
</file>

<file path=ppt/tags/tag403.xml><?xml version="1.0" encoding="utf-8"?>
<p:tagLst xmlns:p="http://schemas.openxmlformats.org/presentationml/2006/main">
  <p:tag name="KSO_WM_UNIT_SUBTYPE" val="a"/>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4388_1*m_h_f*1_1_1"/>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10;具体文本"/>
  <p:tag name="KSO_WM_UNIT_TEXT_FILL_FORE_SCHEMECOLOR_INDEX" val="1"/>
  <p:tag name="KSO_WM_UNIT_TEXT_FILL_TYPE" val="1"/>
  <p:tag name="KSO_WM_UNIT_USESOURCEFORMAT_APPLY" val="1"/>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34388_1*m_h_i*1_1_4"/>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UNIT_TEXT_FILL_FORE_SCHEMECOLOR_INDEX" val="13"/>
  <p:tag name="KSO_WM_UNIT_TEXT_FILL_TYPE" val="1"/>
  <p:tag name="KSO_WM_UNIT_USESOURCEFORMAT_APPLY"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34388_1*m_h_i*1_2_4"/>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UNIT_TEXT_FILL_FORE_SCHEMECOLOR_INDEX" val="13"/>
  <p:tag name="KSO_WM_UNIT_TEXT_FILL_TYPE" val="1"/>
  <p:tag name="KSO_WM_UNIT_USESOURCEFORMAT_APPLY" val="1"/>
</p:tagLst>
</file>

<file path=ppt/tags/tag406.xml><?xml version="1.0" encoding="utf-8"?>
<p:tagLst xmlns:p="http://schemas.openxmlformats.org/presentationml/2006/main">
  <p:tag name="KSO_WM_UNIT_VALUE" val="78*96"/>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4388_1*m_h_x*1_2_1"/>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15000000596046448},&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UNIT_FILL_TYPE" val="1"/>
  <p:tag name="KSO_WM_UNIT_SHADOW_SCHEMECOLOR_INDEX" val="5"/>
  <p:tag name="KSO_WM_UNIT_USESOURCEFORMAT_APPLY"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34388_1*m_h_i*1_3_4"/>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UNIT_TEXT_FILL_FORE_SCHEMECOLOR_INDEX" val="13"/>
  <p:tag name="KSO_WM_UNIT_TEXT_FILL_TYPE" val="1"/>
  <p:tag name="KSO_WM_UNIT_USESOURCEFORMAT_APPLY" val="1"/>
</p:tagLst>
</file>

<file path=ppt/tags/tag408.xml><?xml version="1.0" encoding="utf-8"?>
<p:tagLst xmlns:p="http://schemas.openxmlformats.org/presentationml/2006/main">
  <p:tag name="KSO_WM_UNIT_VALUE" val="96*9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4388_1*m_h_x*1_1_1"/>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15000000596046448},&quot;threeD&quot;:{&quot;curvedSurface&quot;:{&quot;brightness&quot;:0,&quot;colorType&quot;:2,&quot;rgb&quot;:&quot;#000000&quot;},&quot;depth&quot;:{&quot;colorType&quot;:0}}},&quot;text&quot;:{&quot;fill&quot;:{},&quot;glow&quot;:{},&quot;line&quot;:{},&quot;shadow&quot;:{},&quot;threeD&quot;:{}}}"/>
  <p:tag name="KSO_WM_BEAUTIFY_FLAG" val="#wm#"/>
  <p:tag name="KSO_WM_UNIT_FILL_FORE_SCHEMECOLOR_INDEX" val="5"/>
  <p:tag name="KSO_WM_UNIT_FILL_TYPE" val="1"/>
  <p:tag name="KSO_WM_UNIT_SHADOW_SCHEMECOLOR_INDEX" val="5"/>
  <p:tag name="KSO_WM_UNIT_USESOURCEFORMAT_APPLY" val="1"/>
</p:tagLst>
</file>

<file path=ppt/tags/tag409.xml><?xml version="1.0" encoding="utf-8"?>
<p:tagLst xmlns:p="http://schemas.openxmlformats.org/presentationml/2006/main">
  <p:tag name="KSO_WM_UNIT_VALUE" val="105*105"/>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4388_1*m_h_x*1_3_1"/>
  <p:tag name="KSO_WM_TEMPLATE_CATEGORY" val="diagram"/>
  <p:tag name="KSO_WM_TEMPLATE_INDEX" val="20234388"/>
  <p:tag name="KSO_WM_UNIT_LAYERLEVEL" val="1_1_1"/>
  <p:tag name="KSO_WM_TAG_VERSION" val="3.0"/>
  <p:tag name="KSO_WM_DIAGRAM_VERSION" val="3"/>
  <p:tag name="KSO_WM_DIAGRAM_COLOR_TRICK" val="1"/>
  <p:tag name="KSO_WM_DIAGRAM_COLOR_TEXT_CAN_REMOVE" val="s"/>
  <p:tag name="KSO_WM_DIAGRAM_MAX_ITEMCNT" val="5"/>
  <p:tag name="KSO_WM_DIAGRAM_MIN_ITEMCNT" val="3"/>
  <p:tag name="KSO_WM_DIAGRAM_VIRTUALLY_FRAME" val="{&quot;height&quot;:324.1496440208615,&quot;left&quot;:54.82170166976812,&quot;top&quot;:139.90035597913848,&quot;width&quot;:850.396911621093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15000000596046448},&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 name="KSO_WM_UNIT_FILL_TYPE" val="1"/>
  <p:tag name="KSO_WM_UNIT_SHADOW_SCHEMECOLOR_INDEX" val="5"/>
  <p:tag name="KSO_WM_UNIT_USESOURCEFORMAT_APPLY" val="1"/>
</p:tagLst>
</file>

<file path=ppt/tags/tag41.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p="http://schemas.openxmlformats.org/presentationml/2006/main">
  <p:tag name="KSO_WM_SLIDE_ID" val="diagram20234388_3"/>
  <p:tag name="KSO_WM_TEMPLATE_SUBCATEGORY" val="0"/>
  <p:tag name="KSO_WM_TEMPLATE_MASTER_TYPE" val="0"/>
  <p:tag name="KSO_WM_TEMPLATE_COLOR_TYPE" val="0"/>
  <p:tag name="KSO_WM_SLIDE_ITEM_CNT" val="5"/>
  <p:tag name="KSO_WM_SLIDE_INDEX" val="3"/>
  <p:tag name="KSO_WM_TAG_VERSION" val="3.0"/>
  <p:tag name="KSO_WM_BEAUTIFY_FLAG" val="#wm#"/>
  <p:tag name="KSO_WM_TEMPLATE_CATEGORY" val="diagram"/>
  <p:tag name="KSO_WM_TEMPLATE_INDEX" val="20234388"/>
  <p:tag name="KSO_WM_SLIDE_TYPE" val="text"/>
  <p:tag name="KSO_WM_SLIDE_SUBTYPE" val="diag"/>
  <p:tag name="KSO_WM_SLIDE_SIZE" val="850.397*324.144"/>
  <p:tag name="KSO_WM_SLIDE_POSITION" val="54.7999*139.904"/>
  <p:tag name="KSO_WM_SLIDE_LAYOUT" val="a_m"/>
  <p:tag name="KSO_WM_SLIDE_LAYOUT_CNT" val="1_1"/>
  <p:tag name="KSO_WM_SPECIAL_SOURCE" val="bdnull"/>
  <p:tag name="KSO_WM_DIAGRAM_GROUP_CODE" val="m1-1"/>
  <p:tag name="KSO_WM_SLIDE_DIAGTYPE" val="m"/>
</p:tagLst>
</file>

<file path=ppt/tags/tag41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444_5*a*1"/>
  <p:tag name="KSO_WM_TEMPLATE_CATEGORY" val="diagram"/>
  <p:tag name="KSO_WM_TEMPLATE_INDEX" val="20231444"/>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20231444_2*l_i*1_1"/>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gradient&quot;:[{&quot;brightness&quot;:0,&quot;colorType&quot;:1,&quot;foreColorIndex&quot;:5,&quot;pos&quot;:1,&quot;transparency&quot;:0.8999999761581421},{&quot;brightness&quot;:0,&quot;colorType&quot;:1,&quot;foreColorIndex&quot;:5,&quot;pos&quot;:0.25,&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USESOURCEFORMAT_APPLY" val="1"/>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
  <p:tag name="KSO_WM_UNIT_ID" val="diagram20231444_2*l_i*1_2"/>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gradient&quot;:[{&quot;brightness&quot;:0,&quot;colorType&quot;:1,&quot;foreColorIndex&quot;:5,&quot;pos&quot;:1,&quot;transparency&quot;:0.8999999761581421},{&quot;brightness&quot;:0,&quot;colorType&quot;:1,&quot;foreColorIndex&quot;:5,&quot;pos&quot;:0.25,&quot;transparency&quot;:1}],&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UNIT_LINE_FILL_TYPE" val="2"/>
  <p:tag name="KSO_WM_UNIT_USESOURCEFORMAT_APPLY"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3"/>
  <p:tag name="KSO_WM_UNIT_ID" val="diagram20231444_2*l_i*1_3"/>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gradient&quot;:[{&quot;brightness&quot;:0,&quot;colorType&quot;:1,&quot;foreColorIndex&quot;:5,&quot;pos&quot;:1,&quot;transparency&quot;:0.800000011920929},{&quot;brightness&quot;:0,&quot;colorType&quot;:1,&quot;foreColorIndex&quot;:5,&quot;pos&quot;:0,&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USESOURCEFORMAT_APPLY" val="1"/>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4"/>
  <p:tag name="KSO_WM_UNIT_ID" val="diagram20231444_2*l_i*1_4"/>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gradient&quot;:[{&quot;brightness&quot;:0,&quot;colorType&quot;:1,&quot;foreColorIndex&quot;:5,&quot;pos&quot;:1,&quot;transparency&quot;:0.800000011920929},{&quot;brightness&quot;:0,&quot;colorType&quot;:1,&quot;foreColorIndex&quot;:5,&quot;pos&quot;:0,&quot;transparency&quot;:1}],&quot;type&quot;:3},&quot;glow&quot;:{&quot;colorType&quot;:0},&quot;line&quot;:{&quot;solidLine&quot;:{&quot;brightness&quot;:0,&quot;colorType&quot;:1,&quot;foreColorIndex&quot;:5,&quot;transparency&quot;:0.85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UNIT_LINE_FILL_TYPE" val="2"/>
  <p:tag name="KSO_WM_UNIT_USESOURCEFORMAT_APPLY" val="1"/>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5"/>
  <p:tag name="KSO_WM_UNIT_ID" val="diagram20231444_2*l_i*1_5"/>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1"/>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6"/>
  <p:tag name="KSO_WM_UNIT_ID" val="diagram20231444_2*l_i*1_6"/>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7"/>
  <p:tag name="KSO_WM_UNIT_ID" val="diagram20231444_2*l_i*1_7"/>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8"/>
  <p:tag name="KSO_WM_UNIT_ID" val="diagram20231444_2*l_i*1_8"/>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LINE_FILL_TYPE" val="2"/>
  <p:tag name="KSO_WM_UNIT_USESOURCEFORMAT_APPLY" val="1"/>
</p:tagLst>
</file>

<file path=ppt/tags/tag42.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9"/>
  <p:tag name="KSO_WM_UNIT_ID" val="diagram20231444_2*l_i*1_9"/>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0"/>
  <p:tag name="KSO_WM_UNIT_ID" val="diagram20231444_2*l_i*1_10"/>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1"/>
  <p:tag name="KSO_WM_UNIT_ID" val="diagram20231444_2*l_i*1_11"/>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1,&quot;foreColorIndex&quot;:5,&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LINE_FILL_TYPE" val="2"/>
  <p:tag name="KSO_WM_UNIT_USESOURCEFORMAT_APPLY"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2"/>
  <p:tag name="KSO_WM_UNIT_ID" val="diagram20231444_2*l_i*1_12"/>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3"/>
  <p:tag name="KSO_WM_UNIT_ID" val="diagram20231444_2*l_i*1_13"/>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4"/>
  <p:tag name="KSO_WM_UNIT_ID" val="diagram20231444_2*l_i*1_14"/>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5"/>
  <p:tag name="KSO_WM_UNIT_ID" val="diagram20231444_2*l_i*1_15"/>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LINE_FILL_TYPE" val="2"/>
  <p:tag name="KSO_WM_UNIT_USESOURCEFORMAT_APPLY"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6"/>
  <p:tag name="KSO_WM_UNIT_ID" val="diagram20231444_2*l_i*1_16"/>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1"/>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7"/>
  <p:tag name="KSO_WM_UNIT_ID" val="diagram20231444_2*l_i*1_17"/>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8"/>
  <p:tag name="KSO_WM_UNIT_ID" val="diagram20231444_2*l_i*1_18"/>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1,&quot;foreColorIndex&quot;:5,&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LINE_FILL_TYPE" val="2"/>
  <p:tag name="KSO_WM_UNIT_USESOURCEFORMAT_APPLY" val="1"/>
</p:tagLst>
</file>

<file path=ppt/tags/tag43.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9"/>
  <p:tag name="KSO_WM_UNIT_ID" val="diagram20231444_2*l_i*1_19"/>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0"/>
  <p:tag name="KSO_WM_UNIT_ID" val="diagram20231444_2*l_i*1_20"/>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1,&quot;foreColorIndex&quot;:5,&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UNIT_LINE_FILL_TYPE" val="2"/>
  <p:tag name="KSO_WM_UNIT_USESOURCEFORMAT_APPLY" val="1"/>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1"/>
  <p:tag name="KSO_WM_UNIT_ID" val="diagram20231444_2*l_i*1_21"/>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2"/>
  <p:tag name="KSO_WM_UNIT_ID" val="diagram20231444_2*l_i*1_22"/>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UNIT_SHADOW_SCHEMECOLOR_INDEX" val="5"/>
  <p:tag name="KSO_WM_UNIT_USESOURCEFORMAT_APPLY" val="1"/>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3"/>
  <p:tag name="KSO_WM_UNIT_ID" val="diagram20231444_2*l_i*1_23"/>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UNIT_SHADOW_SCHEMECOLOR_INDEX" val="5"/>
  <p:tag name="KSO_WM_UNIT_USESOURCEFORMAT_APPLY" val="1"/>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4"/>
  <p:tag name="KSO_WM_UNIT_ID" val="diagram20231444_2*l_i*1_24"/>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UNIT_SHADOW_SCHEMECOLOR_INDEX" val="5"/>
  <p:tag name="KSO_WM_UNIT_USESOURCEFORMAT_APPLY" val="1"/>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25"/>
  <p:tag name="KSO_WM_UNIT_ID" val="diagram20231444_2*l_i*1_25"/>
  <p:tag name="KSO_WM_TEMPLATE_CATEGORY" val="diagram"/>
  <p:tag name="KSO_WM_TEMPLATE_INDEX" val="20231444"/>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gradient&quot;:[{&quot;brightness&quot;:-0.25,&quot;colorType&quot;:1,&quot;foreColorIndex&quot;:5,&quot;pos&quot;:0.9200000166893005,&quot;transparency&quot;:0},{&quot;brightness&quot;:0.800000011920929,&quot;colorType&quot;:1,&quot;foreColorIndex&quot;:5,&quot;pos&quot;:0,&quot;transparency&quot;:0},{&quot;brightness&quot;:0.4000000059604645,&quot;colorType&quot;:1,&quot;foreColorIndex&quot;:5,&quot;pos&quot;:0.4000000059604645,&quot;transparency&quot;:0},{&quot;brightness&quot;:0,&quot;colorType&quot;:1,&quot;foreColorIndex&quot;:5,&quot;pos&quot;:0.6399999856948853,&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SHADOW_SCHEMECOLOR_INDEX" val="5"/>
  <p:tag name="KSO_WM_UNIT_TEXT_FILL_FORE_SCHEMECOLOR_INDEX" val="13"/>
  <p:tag name="KSO_WM_UNIT_TEXT_FILL_TYPE" val="1"/>
  <p:tag name="KSO_WM_UNIT_USESOURCEFORMAT_APPLY" val="1"/>
</p:tagLst>
</file>

<file path=ppt/tags/tag4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444_2*l_h_f*1_1_1"/>
  <p:tag name="KSO_WM_TEMPLATE_CATEGORY" val="diagram"/>
  <p:tag name="KSO_WM_TEMPLATE_INDEX" val="2023144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单击此处添加文本单击此处添加文本"/>
  <p:tag name="KSO_WM_UNIT_TEXT_FILL_FORE_SCHEMECOLOR_INDEX" val="1"/>
  <p:tag name="KSO_WM_UNIT_TEXT_FILL_TYPE" val="1"/>
  <p:tag name="KSO_WM_UNIT_TEXT_TYPE" val="1"/>
  <p:tag name="KSO_WM_UNIT_USESOURCEFORMAT_APPLY" val="1"/>
</p:tagLst>
</file>

<file path=ppt/tags/tag43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444_2*l_h_f*1_3_1"/>
  <p:tag name="KSO_WM_TEMPLATE_CATEGORY" val="diagram"/>
  <p:tag name="KSO_WM_TEMPLATE_INDEX" val="2023144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单击此处添加文本单击此处添加文本"/>
  <p:tag name="KSO_WM_UNIT_TEXT_FILL_FORE_SCHEMECOLOR_INDEX" val="1"/>
  <p:tag name="KSO_WM_UNIT_TEXT_FILL_TYPE" val="1"/>
  <p:tag name="KSO_WM_UNIT_TEXT_TYPE" val="1"/>
  <p:tag name="KSO_WM_UNIT_USESOURCEFORMAT_APPLY" val="1"/>
</p:tagLst>
</file>

<file path=ppt/tags/tag4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444_2*l_h_f*1_2_1"/>
  <p:tag name="KSO_WM_TEMPLATE_CATEGORY" val="diagram"/>
  <p:tag name="KSO_WM_TEMPLATE_INDEX" val="2023144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37.2628479003906,&quot;left&quot;:63.86259309062807,&quot;top&quot;:82.23759179783619,&quot;width&quot;:861.5252075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单击此处添加文本单击此处添加文本"/>
  <p:tag name="KSO_WM_UNIT_TEXT_FILL_FORE_SCHEMECOLOR_INDEX" val="1"/>
  <p:tag name="KSO_WM_UNIT_TEXT_FILL_TYPE" val="1"/>
  <p:tag name="KSO_WM_UNIT_TEXT_TYPE" val="1"/>
  <p:tag name="KSO_WM_UNIT_USESOURCEFORMAT_APPLY" val="1"/>
</p:tagLst>
</file>

<file path=ppt/tags/tag44.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0.xml><?xml version="1.0" encoding="utf-8"?>
<p:tagLst xmlns:p="http://schemas.openxmlformats.org/presentationml/2006/main">
  <p:tag name="KSO_WM_SLIDE_ID" val="diagram20231444_5"/>
  <p:tag name="KSO_WM_TEMPLATE_SUBCATEGORY" val="0"/>
  <p:tag name="KSO_WM_TEMPLATE_MASTER_TYPE" val="0"/>
  <p:tag name="KSO_WM_TEMPLATE_COLOR_TYPE" val="0"/>
  <p:tag name="KSO_WM_SLIDE_ITEM_CNT" val="6"/>
  <p:tag name="KSO_WM_SLIDE_INDEX" val="5"/>
  <p:tag name="KSO_WM_TAG_VERSION" val="3.0"/>
  <p:tag name="KSO_WM_BEAUTIFY_FLAG" val="#wm#"/>
  <p:tag name="KSO_WM_TEMPLATE_CATEGORY" val="diagram"/>
  <p:tag name="KSO_WM_TEMPLATE_INDEX" val="20231444"/>
  <p:tag name="KSO_WM_SLIDE_TYPE" val="text"/>
  <p:tag name="KSO_WM_SLIDE_SUBTYPE" val="diag"/>
  <p:tag name="KSO_WM_SLIDE_SIZE" val="861.525*337.263"/>
  <p:tag name="KSO_WM_SLIDE_POSITION" val="60.4*150.5"/>
  <p:tag name="KSO_WM_SLIDE_LAYOUT" val="a_l"/>
  <p:tag name="KSO_WM_SLIDE_LAYOUT_CNT" val="1_1"/>
  <p:tag name="KSO_WM_SPECIAL_SOURCE" val="bdnull"/>
  <p:tag name="KSO_WM_DIAGRAM_GROUP_CODE" val="l1-1"/>
  <p:tag name="KSO_WM_SLIDE_DIAGTYPE" val="l"/>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3*a*1"/>
  <p:tag name="KSO_WM_TEMPLATE_CATEGORY" val="diagram"/>
  <p:tag name="KSO_WM_TEMPLATE_INDEX" val="20234417"/>
  <p:tag name="KSO_WM_UNIT_LAYERLEVEL" val="1"/>
  <p:tag name="KSO_WM_TAG_VERSION" val="3.0"/>
  <p:tag name="KSO_WM_BEAUTIFY_FLAG" val="#wm#"/>
  <p:tag name="KSO_WM_UNIT_ISCONTENTSTITLE" val="0"/>
  <p:tag name="KSO_WM_UNIT_ISNUMDGMTITLE" val="0"/>
  <p:tag name="KSO_WM_UNIT_NOCLEAR" val="0"/>
  <p:tag name="KSO_WM_UNIT_TYPE" val="a"/>
  <p:tag name="KSO_WM_UNIT_INDEX" val="1"/>
  <p:tag name="KSO_WM_DIAGRAM_GROUP_CODE" val="m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f*1_1_1"/>
  <p:tag name="KSO_WM_TEMPLATE_CATEGORY" val="diagram"/>
  <p:tag name="KSO_WM_TEMPLATE_INDEX" val="20234417"/>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1_1"/>
  <p:tag name="KSO_WM_DIAGRAM_VERSION" val="3"/>
  <p:tag name="KSO_WM_DIAGRAM_COLOR_TRICK" val="1"/>
  <p:tag name="KSO_WM_DIAGRAM_COLOR_TEXT_CAN_REMOVE" val="n"/>
  <p:tag name="KSO_WM_UNIT_VALUE" val="56"/>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观点。根据需要酌情增减文字，以便观者理解您传达的思想"/>
  <p:tag name="KSO_WM_UNIT_TEXT_FILL_FORE_SCHEMECOLOR_INDEX" val="1"/>
  <p:tag name="KSO_WM_UNIT_TEXT_FILL_TYPE" val="1"/>
  <p:tag name="KSO_WM_UNIT_TEXT_TYPE" val="1"/>
  <p:tag name="KSO_WM_UNIT_USESOURCEFORMAT_APPLY"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f*1_2_1"/>
  <p:tag name="KSO_WM_TEMPLATE_CATEGORY" val="diagram"/>
  <p:tag name="KSO_WM_TEMPLATE_INDEX" val="20234417"/>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2_1"/>
  <p:tag name="KSO_WM_UNIT_VALUE" val="56"/>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观点。根据需要酌情增减文字，以便观者理解您传达的思想"/>
  <p:tag name="KSO_WM_UNIT_TEXT_FILL_FORE_SCHEMECOLOR_INDEX" val="1"/>
  <p:tag name="KSO_WM_UNIT_TEXT_FILL_TYPE" val="1"/>
  <p:tag name="KSO_WM_UNIT_TEXT_TYPE" val="1"/>
  <p:tag name="KSO_WM_UNIT_USESOURCEFORMAT_APPLY"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9300000071525574,&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93"/>
  <p:tag name="KSO_WM_UNIT_TEXT_FILL_FORE_SCHEMECOLOR_INDEX" val="2"/>
  <p:tag name="KSO_WM_UNIT_TEXT_FILL_TYPE" val="1"/>
  <p:tag name="KSO_WM_UNIT_USESOURCEFORMAT_APPLY" val="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2"/>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1"/>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3"/>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solidLine&quot;:{&quot;brightness&quot;:0.8999999761581421,&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4"/>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5"/>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solidLine&quot;:{&quot;brightness&quot;:0.800000011920929,&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6"/>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6"/>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solidLine&quot;:{&quot;brightness&quot;:0.800000011920929,&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45.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7"/>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7"/>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solidLine&quot;:{&quot;brightness&quot;:0.800000011920929,&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8"/>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8"/>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9"/>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9"/>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800000011920929,&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8"/>
  <p:tag name="KSO_WM_UNIT_TEXT_FILL_FORE_SCHEMECOLOR_INDEX" val="13"/>
  <p:tag name="KSO_WM_UNIT_TEXT_FILL_TYPE" val="1"/>
  <p:tag name="KSO_WM_UNIT_USESOURCEFORMAT_APPLY" val="1"/>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0"/>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10"/>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800000011920929,&quot;colorType&quot;:1,&quot;foreColorIndex&quot;:13,&quot;transparency&quot;:0},&quot;type&quot;:1},&quot;glow&quot;:{&quot;colorType&quot;:0},&quot;line&quot;:{&quot;solidLine&quot;:{&quot;brightness&quot;:0.8999999761581421,&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8"/>
  <p:tag name="KSO_WM_UNIT_LINE_FORE_SCHEMECOLOR_INDEX" val="13"/>
  <p:tag name="KSO_WM_UNIT_LINE_FILL_TYPE" val="2"/>
  <p:tag name="KSO_WM_UNIT_TEXT_FILL_FORE_SCHEMECOLOR_INDEX" val="2"/>
  <p:tag name="KSO_WM_UNIT_TEXT_FILL_TYPE" val="1"/>
  <p:tag name="KSO_WM_UNIT_USESOURCEFORMAT_APPLY" val="1"/>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1"/>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11"/>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2"/>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12"/>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9300000071525574,&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93"/>
  <p:tag name="KSO_WM_UNIT_TEXT_FILL_FORE_SCHEMECOLOR_INDEX" val="2"/>
  <p:tag name="KSO_WM_UNIT_TEXT_FILL_TYPE" val="1"/>
  <p:tag name="KSO_WM_UNIT_USESOURCEFORMAT_APPLY" val="1"/>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i*1_13"/>
  <p:tag name="KSO_WM_TEMPLATE_CATEGORY" val="diagram"/>
  <p:tag name="KSO_WM_TEMPLATE_INDEX" val="20234417"/>
  <p:tag name="KSO_WM_UNIT_LAYERLEVEL" val="1_1"/>
  <p:tag name="KSO_WM_TAG_VERSION" val="3.0"/>
  <p:tag name="KSO_WM_BEAUTIFY_FLAG" val="#wm#"/>
  <p:tag name="KSO_WM_DIAGRAM_GROUP_CODE" val="m1-1"/>
  <p:tag name="KSO_WM_UNIT_TYPE" val="m_i"/>
  <p:tag name="KSO_WM_UNIT_INDEX" val="1_13"/>
  <p:tag name="KSO_WM_DIAGRAM_VERSION" val="3"/>
  <p:tag name="KSO_WM_DIAGRAM_COLOR_TRICK" val="1"/>
  <p:tag name="KSO_WM_DIAGRAM_COLOR_TEXT_CAN_REMOVE" val="n"/>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417_2*m_h_f*1_3_1"/>
  <p:tag name="KSO_WM_TEMPLATE_CATEGORY" val="diagram"/>
  <p:tag name="KSO_WM_TEMPLATE_INDEX" val="20234417"/>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3_1"/>
  <p:tag name="KSO_WM_DIAGRAM_VERSION" val="3"/>
  <p:tag name="KSO_WM_DIAGRAM_COLOR_TRICK" val="1"/>
  <p:tag name="KSO_WM_DIAGRAM_COLOR_TEXT_CAN_REMOVE" val="n"/>
  <p:tag name="KSO_WM_UNIT_VALUE" val="56"/>
  <p:tag name="KSO_WM_DIAGRAM_MAX_ITEMCNT" val="6"/>
  <p:tag name="KSO_WM_DIAGRAM_MIN_ITEMCNT" val="2"/>
  <p:tag name="KSO_WM_DIAGRAM_VIRTUALLY_FRAME" val="{&quot;height&quot;:438.1999969482422,&quot;left&quot;:53.6,&quot;top&quot;:63.85000305175781,&quot;width&quot;:860.47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观点。根据需要酌情增减文字，以便观者理解您传达的思想"/>
  <p:tag name="KSO_WM_UNIT_TEXT_FILL_FORE_SCHEMECOLOR_INDEX" val="1"/>
  <p:tag name="KSO_WM_UNIT_TEXT_FILL_TYPE" val="1"/>
  <p:tag name="KSO_WM_UNIT_TEXT_TYPE" val="1"/>
  <p:tag name="KSO_WM_UNIT_USESOURCEFORMAT_APPLY" val="1"/>
</p:tagLst>
</file>

<file path=ppt/tags/tag458.xml><?xml version="1.0" encoding="utf-8"?>
<p:tagLst xmlns:p="http://schemas.openxmlformats.org/presentationml/2006/main">
  <p:tag name="KSO_WM_SLIDE_ID" val="diagram2023441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60.25*328.8"/>
  <p:tag name="KSO_WM_SLIDE_POSITION" val="50.3*148.2"/>
  <p:tag name="KSO_WM_TAG_VERSION" val="3.0"/>
  <p:tag name="KSO_WM_BEAUTIFY_FLAG" val="#wm#"/>
  <p:tag name="KSO_WM_TEMPLATE_CATEGORY" val="diagram"/>
  <p:tag name="KSO_WM_TEMPLATE_INDEX" val="20234417"/>
  <p:tag name="KSO_WM_SLIDE_LAYOUT" val="a_m"/>
  <p:tag name="KSO_WM_SLIDE_LAYOUT_CNT" val="1_1"/>
  <p:tag name="KSO_WM_DIAGRAM_GROUP_CODE" val="m1-1"/>
  <p:tag name="KSO_WM_SLIDE_DIAGTYPE" val="m"/>
</p:tagLst>
</file>

<file path=ppt/tags/tag459.xml><?xml version="1.0" encoding="utf-8"?>
<p:tagLst xmlns:p="http://schemas.openxmlformats.org/presentationml/2006/main">
  <p:tag name="KSO_WM_UNIT_TYPE" val="a"/>
  <p:tag name="KSO_WM_UNIT_INDEX" val="1"/>
  <p:tag name="KSO_WM_BEAUTIFY_FLAG" val="#wm#"/>
  <p:tag name="KSO_WM_TAG_VERSION" val="3.0"/>
  <p:tag name="KSO_WM_UNIT_ID" val="custom2023595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16"/>
  <p:tag name="KSO_WM_UNIT_PRESET_TEXT" val="添加章节标题"/>
  <p:tag name="KSO_WM_UNIT_TEXT_TYPE" val="1"/>
</p:tagLst>
</file>

<file path=ppt/tags/tag46.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0.xml><?xml version="1.0" encoding="utf-8"?>
<p:tagLst xmlns:p="http://schemas.openxmlformats.org/presentationml/2006/main">
  <p:tag name="KSO_WM_UNIT_TYPE" val="e"/>
  <p:tag name="KSO_WM_UNIT_INDEX" val="1"/>
  <p:tag name="KSO_WM_BEAUTIFY_FLAG" val="#wm#"/>
  <p:tag name="KSO_WM_TAG_VERSION" val="3.0"/>
  <p:tag name="KSO_WM_UNIT_ID" val="custom2023595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4"/>
</p:tagLst>
</file>

<file path=ppt/tags/tag461.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7"/>
  <p:tag name="KSO_WM_SLIDE_ID" val="custom20235956_7"/>
  <p:tag name="KSO_WM_TEMPLATE_MASTER_TYPE" val="0"/>
  <p:tag name="KSO_WM_SLIDE_LAYOUT" val="a_e"/>
  <p:tag name="KSO_WM_SLIDE_LAYOUT_CNT" val="1_1"/>
  <p:tag name="CP_OUTLINE_TITLE" val="落地：典型作业案例解析"/>
  <p:tag name="CP_OUTLINE_TYPE" val="pt_section_title"/>
</p:tagLst>
</file>

<file path=ppt/tags/tag46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47_1*a*1"/>
  <p:tag name="KSO_WM_TEMPLATE_CATEGORY" val="custom"/>
  <p:tag name="KSO_WM_TEMPLATE_INDEX" val="20234947"/>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947_1*i*1"/>
  <p:tag name="KSO_WM_TEMPLATE_CATEGORY" val="custom"/>
  <p:tag name="KSO_WM_TEMPLATE_INDEX" val="20234947"/>
  <p:tag name="KSO_WM_UNIT_LAYERLEVEL" val="1"/>
  <p:tag name="KSO_WM_TAG_VERSION" val="3.0"/>
  <p:tag name="KSO_WM_BEAUTIFY_FLAG" val="#wm#"/>
  <p:tag name="KSO_WM_UNIT_FILL_FORE_SCHEMECOLOR_INDEX" val="5"/>
  <p:tag name="KSO_WM_UNIT_FILL_TYPE" val="1"/>
  <p:tag name="KSO_WM_UNIT_USESOURCEFORMAT_APPLY" val="1"/>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947_1*i*2"/>
  <p:tag name="KSO_WM_TEMPLATE_CATEGORY" val="custom"/>
  <p:tag name="KSO_WM_TEMPLATE_INDEX" val="20234947"/>
  <p:tag name="KSO_WM_UNIT_LAYERLEVEL" val="1"/>
  <p:tag name="KSO_WM_TAG_VERSION" val="3.0"/>
  <p:tag name="KSO_WM_BEAUTIFY_FLAG" val="#wm#"/>
  <p:tag name="KSO_WM_UNIT_FILL_FORE_SCHEMECOLOR_INDEX" val="7"/>
  <p:tag name="KSO_WM_UNIT_FILL_TYPE" val="1"/>
  <p:tag name="KSO_WM_UNIT_USESOURCEFORMAT_APPLY"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947_1*i*3"/>
  <p:tag name="KSO_WM_TEMPLATE_CATEGORY" val="custom"/>
  <p:tag name="KSO_WM_TEMPLATE_INDEX" val="20234947"/>
  <p:tag name="KSO_WM_UNIT_LAYERLEVEL" val="1"/>
  <p:tag name="KSO_WM_TAG_VERSION" val="3.0"/>
  <p:tag name="KSO_WM_BEAUTIFY_FLAG" val="#wm#"/>
  <p:tag name="KSO_WM_UNIT_FILL_FORE_SCHEMECOLOR_INDEX" val="7"/>
  <p:tag name="KSO_WM_UNIT_FILL_TYPE" val="1"/>
  <p:tag name="KSO_WM_UNIT_USESOURCEFORMAT_APPLY" val="1"/>
</p:tagLst>
</file>

<file path=ppt/tags/tag466.xml><?xml version="1.0" encoding="utf-8"?>
<p:tagLst xmlns:p="http://schemas.openxmlformats.org/presentationml/2006/main">
  <p:tag name="KSO_WM_UNIT_VALUE" val="966*234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947_1*d*1"/>
  <p:tag name="KSO_WM_TEMPLATE_CATEGORY" val="custom"/>
  <p:tag name="KSO_WM_TEMPLATE_INDEX" val="20234947"/>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LINE_FILL_TYPE" val="2"/>
  <p:tag name="KSO_WM_UNIT_USESOURCEFORMAT_APPLY" val="1"/>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4947_1*i*4"/>
  <p:tag name="KSO_WM_TEMPLATE_CATEGORY" val="custom"/>
  <p:tag name="KSO_WM_TEMPLATE_INDEX" val="20234947"/>
  <p:tag name="KSO_WM_UNIT_LAYERLEVEL" val="1"/>
  <p:tag name="KSO_WM_TAG_VERSION" val="3.0"/>
  <p:tag name="KSO_WM_BEAUTIFY_FLAG" val="#wm#"/>
  <p:tag name="KSO_WM_UNIT_FILL_FORE_SCHEMECOLOR_INDEX" val="6"/>
  <p:tag name="KSO_WM_UNIT_FILL_TYPE" val="1"/>
  <p:tag name="KSO_WM_UNIT_USESOURCEFORMAT_APPLY" val="1"/>
</p:tagLst>
</file>

<file path=ppt/tags/tag468.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4932_2*l_h_i*1_1_4"/>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UNIT_USESOURCEFORMAT_APPLY" val="1"/>
</p:tagLst>
</file>

<file path=ppt/tags/tag469.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932_2*l_h_i*1_1_3"/>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2,&quot;rgb&quot;:&quot;#fef4e1&quot;,&quot;transparency&quot;:0.25},&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47.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0.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932_2*l_h_i*1_1_2"/>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2,&quot;rgb&quot;:&quot;#8ab82d&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471.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932_2*l_h_i*1_1_1"/>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UNIT_USESOURCEFORMAT_APPLY" val="1"/>
</p:tagLst>
</file>

<file path=ppt/tags/tag47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4932_2*l_h_a*1_1_1"/>
  <p:tag name="KSO_WM_TEMPLATE_CATEGORY" val="diagram"/>
  <p:tag name="KSO_WM_TEMPLATE_INDEX" val="20234932"/>
  <p:tag name="KSO_WM_UNIT_LAYERLEVEL" val="1_1_1"/>
  <p:tag name="KSO_WM_TAG_VERSION" val="3.0"/>
  <p:tag name="KSO_WM_UNIT_TEXT_FILL_FORE_SCHEMECOLOR_INDEX_BRIGHTNESS" val="0.15"/>
  <p:tag name="KSO_WM_DIAGRAM_GROUP_CODE" val="l1-1"/>
  <p:tag name="KSO_WM_DIAGRAM_MAX_ITEMCNT" val="2"/>
  <p:tag name="KSO_WM_DIAGRAM_MIN_ITEMCNT" val="1"/>
  <p:tag name="KSO_WM_DIAGRAM_VIRTUALLY_FRAME" val="{&quot;height&quot;:320.55,&quot;left&quot;:59.4,&quot;top&quot;:167.57496062992124,&quot;width&quot;:850.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VALUE" val="11"/>
  <p:tag name="KSO_WM_BEAUTIFY_FLAG" val="#wm#"/>
  <p:tag name="KSO_WM_UNIT_PRESET_TEXT" val="单击此处添加项标题"/>
  <p:tag name="KSO_WM_UNIT_USESOURCEFORMAT_APPLY" val="1"/>
</p:tagLst>
</file>

<file path=ppt/tags/tag4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932_2*l_h_f*1_1_1"/>
  <p:tag name="KSO_WM_TEMPLATE_CATEGORY" val="diagram"/>
  <p:tag name="KSO_WM_TEMPLATE_INDEX" val="20234932"/>
  <p:tag name="KSO_WM_UNIT_LAYERLEVEL" val="1_1_1"/>
  <p:tag name="KSO_WM_TAG_VERSION" val="3.0"/>
  <p:tag name="KSO_WM_UNIT_TEXT_FILL_FORE_SCHEMECOLOR_INDEX_BRIGHTNESS" val="0.15"/>
  <p:tag name="KSO_WM_DIAGRAM_GROUP_CODE" val="l1-1"/>
  <p:tag name="KSO_WM_DIAGRAM_MAX_ITEMCNT" val="2"/>
  <p:tag name="KSO_WM_DIAGRAM_MIN_ITEMCNT" val="1"/>
  <p:tag name="KSO_WM_DIAGRAM_VIRTUALLY_FRAME" val="{&quot;height&quot;:320.55,&quot;left&quot;:59.4,&quot;top&quot;:167.57496062992124,&quot;width&quot;:850.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请尽量言简意赅的阐述观点。"/>
  <p:tag name="KSO_WM_UNIT_TEXT_FILL_FORE_SCHEMECOLOR_INDEX" val="1"/>
  <p:tag name="KSO_WM_UNIT_TEXT_FILL_TYPE" val="1"/>
  <p:tag name="KSO_WM_UNIT_USESOURCEFORMAT_APPLY" val="1"/>
</p:tagLst>
</file>

<file path=ppt/tags/tag474.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4932_2*l_h_i*1_2_4"/>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UNIT_USESOURCEFORMAT_APPLY" val="1"/>
</p:tagLst>
</file>

<file path=ppt/tags/tag475.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4932_2*l_h_i*1_2_3"/>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2,&quot;rgb&quot;:&quot;#fef4e1&quot;,&quot;transparency&quot;:0.25},&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476.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932_2*l_h_i*1_2_2"/>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2,&quot;rgb&quot;:&quot;#8ab82d&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477.xml><?xml version="1.0" encoding="utf-8"?>
<p:tagLst xmlns:p="http://schemas.openxmlformats.org/presentationml/2006/main">
  <p:tag name="KSO_WM_DIAGRAM_VIRTUALLY_FRAME" val="{&quot;height&quot;:320.55,&quot;left&quot;:59.4,&quot;top&quot;:167.57496062992124,&quot;width&quot;:850.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932_2*l_h_i*1_2_1"/>
  <p:tag name="KSO_WM_TEMPLATE_CATEGORY" val="diagram"/>
  <p:tag name="KSO_WM_TEMPLATE_INDEX" val="20234932"/>
  <p:tag name="KSO_WM_UNIT_LAYERLEVEL" val="1_1_1"/>
  <p:tag name="KSO_WM_TAG_VERSION" val="3.0"/>
  <p:tag name="KSO_WM_DIAGRAM_MAX_ITEMCNT" val="2"/>
  <p:tag name="KSO_WM_DIAGRAM_MIN_ITEMCNT" val="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5"/>
  <p:tag name="KSO_WM_UNIT_FILL_FORE_SCHEMECOLOR_INDEX_BRIGHTNESS" val="0"/>
  <p:tag name="KSO_WM_UNIT_USESOURCEFORMAT_APPLY" val="1"/>
</p:tagLst>
</file>

<file path=ppt/tags/tag47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4932_2*l_h_a*1_2_1"/>
  <p:tag name="KSO_WM_TEMPLATE_CATEGORY" val="diagram"/>
  <p:tag name="KSO_WM_TEMPLATE_INDEX" val="20234932"/>
  <p:tag name="KSO_WM_UNIT_LAYERLEVEL" val="1_1_1"/>
  <p:tag name="KSO_WM_TAG_VERSION" val="3.0"/>
  <p:tag name="KSO_WM_UNIT_TEXT_FILL_FORE_SCHEMECOLOR_INDEX_BRIGHTNESS" val="0.15"/>
  <p:tag name="KSO_WM_DIAGRAM_GROUP_CODE" val="l1-1"/>
  <p:tag name="KSO_WM_DIAGRAM_MAX_ITEMCNT" val="2"/>
  <p:tag name="KSO_WM_DIAGRAM_MIN_ITEMCNT" val="1"/>
  <p:tag name="KSO_WM_DIAGRAM_VIRTUALLY_FRAME" val="{&quot;height&quot;:320.55,&quot;left&quot;:59.4,&quot;top&quot;:167.57496062992124,&quot;width&quot;:850.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VALUE" val="11"/>
  <p:tag name="KSO_WM_BEAUTIFY_FLAG" val="#wm#"/>
  <p:tag name="KSO_WM_UNIT_PRESET_TEXT" val="单击此处添加项标题"/>
  <p:tag name="KSO_WM_UNIT_USESOURCEFORMAT_APPLY" val="1"/>
</p:tagLst>
</file>

<file path=ppt/tags/tag4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932_2*l_h_f*1_2_1"/>
  <p:tag name="KSO_WM_TEMPLATE_CATEGORY" val="diagram"/>
  <p:tag name="KSO_WM_TEMPLATE_INDEX" val="20234932"/>
  <p:tag name="KSO_WM_UNIT_LAYERLEVEL" val="1_1_1"/>
  <p:tag name="KSO_WM_TAG_VERSION" val="3.0"/>
  <p:tag name="KSO_WM_UNIT_TEXT_FILL_FORE_SCHEMECOLOR_INDEX_BRIGHTNESS" val="0.15"/>
  <p:tag name="KSO_WM_DIAGRAM_GROUP_CODE" val="l1-1"/>
  <p:tag name="KSO_WM_DIAGRAM_MAX_ITEMCNT" val="2"/>
  <p:tag name="KSO_WM_DIAGRAM_MIN_ITEMCNT" val="1"/>
  <p:tag name="KSO_WM_DIAGRAM_VIRTUALLY_FRAME" val="{&quot;height&quot;:320.55,&quot;left&quot;:59.4,&quot;top&quot;:167.57496062992124,&quot;width&quot;:850.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单击此处输入你的项正文，文字是您思想的提炼，请尽量言简意赅的阐述观点，以便观者准确地理解您传达的思想。"/>
  <p:tag name="KSO_WM_UNIT_TEXT_FILL_FORE_SCHEMECOLOR_INDEX" val="1"/>
  <p:tag name="KSO_WM_UNIT_TEXT_FILL_TYPE" val="1"/>
  <p:tag name="KSO_WM_UNIT_USESOURCEFORMAT_APPLY" val="1"/>
</p:tagLst>
</file>

<file path=ppt/tags/tag48.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0.xml><?xml version="1.0" encoding="utf-8"?>
<p:tagLst xmlns:p="http://schemas.openxmlformats.org/presentationml/2006/main">
  <p:tag name="KSO_WM_SLIDE_ID" val="custom20234947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4947"/>
  <p:tag name="KSO_WM_SLIDE_TYPE" val="text"/>
  <p:tag name="KSO_WM_SLIDE_SUBTYPE" val="picTxt"/>
  <p:tag name="KSO_WM_SLIDE_SIZE" val="841.3*232.15"/>
  <p:tag name="KSO_WM_SLIDE_POSITION" val="59.4*255.95"/>
  <p:tag name="KSO_WM_SLIDE_LAYOUT" val="a_d_l"/>
  <p:tag name="KSO_WM_SLIDE_LAYOUT_CNT" val="1_1_1"/>
  <p:tag name="KSO_WM_SPECIAL_SOURCE" val="bdnull"/>
  <p:tag name="KSO_WM_DIAGRAM_GROUP_CODE" val="l1-1"/>
  <p:tag name="KSO_WM_SLIDE_DIAGTYPE" val="l"/>
</p:tagLst>
</file>

<file path=ppt/tags/tag481.xml><?xml version="1.0" encoding="utf-8"?>
<p:tagLst xmlns:p="http://schemas.openxmlformats.org/presentationml/2006/main">
  <p:tag name="KSO_WM_UNIT_VALUE" val="1122*1102"/>
  <p:tag name="KSO_WM_UNIT_HIGHLIGHT" val="0"/>
  <p:tag name="KSO_WM_UNIT_COMPATIBLE" val="0"/>
  <p:tag name="KSO_WM_UNIT_DIAGRAM_ISNUMVISUAL" val="0"/>
  <p:tag name="KSO_WM_UNIT_DIAGRAM_ISREFERUNIT" val="0"/>
  <p:tag name="KSO_WM_UNIT_TYPE" val="d"/>
  <p:tag name="KSO_WM_UNIT_INDEX" val="1"/>
  <p:tag name="KSO_WM_UNIT_ID" val="custom20234725_1*d*1"/>
  <p:tag name="KSO_WM_TEMPLATE_CATEGORY" val="custom"/>
  <p:tag name="KSO_WM_TEMPLATE_INDEX" val="20234725"/>
  <p:tag name="KSO_WM_UNIT_LAYERLEVEL" val="1"/>
  <p:tag name="KSO_WM_TAG_VERSION" val="3.0"/>
  <p:tag name="KSO_WM_BEAUTIFY_FLAG" val="#wm#"/>
  <p:tag name="KSO_WM_UNIT_PICTURE_SUBTYPE" val="b"/>
</p:tagLst>
</file>

<file path=ppt/tags/tag48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725_1*h_f*1_1"/>
  <p:tag name="KSO_WM_TEMPLATE_CATEGORY" val="custom"/>
  <p:tag name="KSO_WM_TEMPLATE_INDEX" val="20234725"/>
  <p:tag name="KSO_WM_UNIT_LAYERLEVEL" val="1_1"/>
  <p:tag name="KSO_WM_TAG_VERSION" val="3.0"/>
  <p:tag name="KSO_WM_BEAUTIFY_FLAG" val="#wm#"/>
  <p:tag name="KSO_WM_UNIT_VALUE" val="310"/>
  <p:tag name="KSO_WM_UNIT_TEXT_TYPE" val="1"/>
  <p:tag name="KSO_WM_UNIT_TEXT_LAYER_COUNT" val="1"/>
  <p:tag name="KSO_WM_UNIT_PRESET_TEXT" val="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单击此处输入你的项正文，文字是您思想的提炼，请尽量言简意赅的阐述观点，单击此处输入你的项正文，请尽量言简意赅的阐述观点。"/>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725_1*h_i*1_1"/>
  <p:tag name="KSO_WM_TEMPLATE_CATEGORY" val="custom"/>
  <p:tag name="KSO_WM_TEMPLATE_INDEX" val="20234725"/>
  <p:tag name="KSO_WM_UNIT_LAYERLEVEL" val="1_1"/>
  <p:tag name="KSO_WM_TAG_VERSION" val="3.0"/>
  <p:tag name="KSO_WM_BEAUTIFY_FLAG" val="#wm#"/>
</p:tagLst>
</file>

<file path=ppt/tags/tag48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4725_1*a*1"/>
  <p:tag name="KSO_WM_TEMPLATE_CATEGORY" val="custom"/>
  <p:tag name="KSO_WM_TEMPLATE_INDEX" val="20234725"/>
  <p:tag name="KSO_WM_UNIT_LAYERLEVEL" val="1"/>
  <p:tag name="KSO_WM_TAG_VERSION" val="3.0"/>
  <p:tag name="KSO_WM_BEAUTIFY_FLAG" val="#wm#"/>
  <p:tag name="KSO_WM_UNIT_VALUE" val="29"/>
  <p:tag name="KSO_WM_UNIT_TEXT_TYPE" val="1"/>
  <p:tag name="KSO_WM_UNIT_PRESET_TEXT" val="单击此处添加标题"/>
</p:tagLst>
</file>

<file path=ppt/tags/tag485.xml><?xml version="1.0" encoding="utf-8"?>
<p:tagLst xmlns:p="http://schemas.openxmlformats.org/presentationml/2006/main">
  <p:tag name="KSO_WM_SLIDE_ID" val="custom20234725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507.6*568.517"/>
  <p:tag name="KSO_WM_SLIDE_POSITION" val="396.723*-84.234"/>
  <p:tag name="KSO_WM_TAG_VERSION" val="3.0"/>
  <p:tag name="KSO_WM_BEAUTIFY_FLAG" val="#wm#"/>
  <p:tag name="KSO_WM_TEMPLATE_CATEGORY" val="custom"/>
  <p:tag name="KSO_WM_TEMPLATE_INDEX" val="20234725"/>
  <p:tag name="KSO_WM_SLIDE_LAYOUT" val="a_d_h"/>
  <p:tag name="KSO_WM_SLIDE_LAYOUT_CNT" val="1_1_1"/>
</p:tagLst>
</file>

<file path=ppt/tags/tag486.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4"/>
  <p:tag name="KSO_WM_UNIT_ID" val="custom20232424_1*a*1"/>
  <p:tag name="KSO_WM_UNIT_TEXT_TYPE" val="1"/>
  <p:tag name="KSO_WM_UNIT_PRESET_TEXT" val="单击此处添加标题"/>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d"/>
  <p:tag name="KSO_WM_UNIT_INDEX" val="1"/>
  <p:tag name="KSO_WM_UNIT_ID" val="custom20232424_1*d*1"/>
  <p:tag name="KSO_WM_TEMPLATE_CATEGORY" val="custom"/>
  <p:tag name="KSO_WM_TEMPLATE_INDEX" val="20232424"/>
  <p:tag name="KSO_WM_UNIT_LAYERLEVEL" val="1"/>
  <p:tag name="KSO_WM_TAG_VERSION" val="3.0"/>
  <p:tag name="KSO_WM_BEAUTIFY_FLAG" val="#wm#"/>
  <p:tag name="KSO_WM_UNIT_VALUE" val="1729*2425"/>
  <p:tag name="KSO_WM_UNIT_PICTURE_SUBTYPE" val="a"/>
</p:tagLst>
</file>

<file path=ppt/tags/tag48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60"/>
  <p:tag name="KSO_WM_UNIT_HIGHLIGHT" val="0"/>
  <p:tag name="KSO_WM_UNIT_COMPATIBLE" val="0"/>
  <p:tag name="KSO_WM_UNIT_DIAGRAM_ISNUMVISUAL" val="0"/>
  <p:tag name="KSO_WM_UNIT_DIAGRAM_ISREFERUNIT" val="0"/>
  <p:tag name="KSO_WM_UNIT_TYPE" val="c_f"/>
  <p:tag name="KSO_WM_UNIT_INDEX" val="1_1"/>
  <p:tag name="KSO_WM_UNIT_ID" val="custom20232424_1*c_f*1_1"/>
  <p:tag name="KSO_WM_TEMPLATE_CATEGORY" val="custom"/>
  <p:tag name="KSO_WM_TEMPLATE_INDEX" val="20232424"/>
  <p:tag name="KSO_WM_UNIT_LAYERLEVEL" val="1_1"/>
  <p:tag name="KSO_WM_TAG_VERSION" val="3.0"/>
  <p:tag name="KSO_WM_DIAGRAM_MAX_ITEMCNT" val="4"/>
  <p:tag name="KSO_WM_DIAGRAM_MIN_ITEMCNT" val="1"/>
  <p:tag name="KSO_WM_DIAGRAM_VIRTUALLY_FRAME" val="{&quot;height&quot;:368.54229736328125,&quot;left&quot;:504.0334666478915,&quot;top&quot;:203.9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
</p:tagLst>
</file>

<file path=ppt/tags/tag48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40.15*203.3"/>
  <p:tag name="KSO_WM_SLIDE_POSITION" val="540.9*291.45"/>
  <p:tag name="KSO_WM_SLIDE_LAYOUT" val="a_d_c"/>
  <p:tag name="KSO_WM_SLIDE_LAYOUT_CNT" val="1_1_1"/>
  <p:tag name="KSO_WM_SPECIAL_SOURCE" val="bdnull"/>
  <p:tag name="KSO_WM_TEMPLATE_INDEX" val="20232424"/>
  <p:tag name="KSO_WM_TEMPLATE_SUBCATEGORY" val="0"/>
  <p:tag name="KSO_WM_SLIDE_INDEX" val="1"/>
  <p:tag name="KSO_WM_TAG_VERSION" val="3.0"/>
  <p:tag name="KSO_WM_SLIDE_ID" val="custom20232424_1"/>
  <p:tag name="KSO_WM_SLIDE_ITEM_CNT" val="0"/>
</p:tagLst>
</file>

<file path=ppt/tags/tag4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0.xml><?xml version="1.0" encoding="utf-8"?>
<p:tagLst xmlns:p="http://schemas.openxmlformats.org/presentationml/2006/main">
  <p:tag name="KSO_WM_UNIT_PICTURE_SUBTYPE" val="b"/>
  <p:tag name="KSO_WM_UNIT_VALUE" val="1518*1385"/>
  <p:tag name="KSO_WM_UNIT_HIGHLIGHT" val="0"/>
  <p:tag name="KSO_WM_UNIT_COMPATIBLE" val="0"/>
  <p:tag name="KSO_WM_UNIT_DIAGRAM_ISNUMVISUAL" val="0"/>
  <p:tag name="KSO_WM_UNIT_DIAGRAM_ISREFERUNIT" val="0"/>
  <p:tag name="KSO_WM_UNIT_TYPE" val="d"/>
  <p:tag name="KSO_WM_UNIT_INDEX" val="1"/>
  <p:tag name="KSO_WM_UNIT_ID" val="custom20235215_1*d*1"/>
  <p:tag name="KSO_WM_TEMPLATE_CATEGORY" val="custom"/>
  <p:tag name="KSO_WM_TEMPLATE_INDEX" val="20235215"/>
  <p:tag name="KSO_WM_UNIT_LAYERLEVEL" val="1"/>
  <p:tag name="KSO_WM_TAG_VERSION" val="3.0"/>
  <p:tag name="KSO_WM_BEAUTIFY_FLAG" val="#wm#"/>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215_1*i*1"/>
  <p:tag name="KSO_WM_TEMPLATE_CATEGORY" val="custom"/>
  <p:tag name="KSO_WM_TEMPLATE_INDEX" val="20235215"/>
  <p:tag name="KSO_WM_UNIT_LAYERLEVEL" val="1"/>
  <p:tag name="KSO_WM_TAG_VERSION" val="3.0"/>
  <p:tag name="KSO_WM_BEAUTIFY_FLAG" val="#wm#"/>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215_1*i*2"/>
  <p:tag name="KSO_WM_TEMPLATE_CATEGORY" val="custom"/>
  <p:tag name="KSO_WM_TEMPLATE_INDEX" val="20235215"/>
  <p:tag name="KSO_WM_UNIT_LAYERLEVEL" val="1"/>
  <p:tag name="KSO_WM_TAG_VERSION" val="3.0"/>
  <p:tag name="KSO_WM_BEAUTIFY_FLAG" val="#wm#"/>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5215_1*i*3"/>
  <p:tag name="KSO_WM_TEMPLATE_CATEGORY" val="custom"/>
  <p:tag name="KSO_WM_TEMPLATE_INDEX" val="20235215"/>
  <p:tag name="KSO_WM_UNIT_LAYERLEVEL" val="1"/>
  <p:tag name="KSO_WM_TAG_VERSION" val="3.0"/>
  <p:tag name="KSO_WM_BEAUTIFY_FLAG" val="#wm#"/>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5_1*a*1"/>
  <p:tag name="KSO_WM_TEMPLATE_CATEGORY" val="custom"/>
  <p:tag name="KSO_WM_TEMPLATE_INDEX" val="20235215"/>
  <p:tag name="KSO_WM_UNIT_LAYERLEVEL" val="1"/>
  <p:tag name="KSO_WM_TAG_VERSION" val="3.0"/>
  <p:tag name="KSO_WM_BEAUTIFY_FLAG" val="#wm#"/>
  <p:tag name="KSO_WM_UNIT_ISCONTENTSTITLE" val="0"/>
  <p:tag name="KSO_WM_UNIT_ISNUMDGMTITLE" val="0"/>
  <p:tag name="KSO_WM_UNIT_NOCLEAR" val="0"/>
  <p:tag name="KSO_WM_UNIT_VALUE" val="16"/>
  <p:tag name="KSO_WM_UNIT_TYPE" val="a"/>
  <p:tag name="KSO_WM_UNIT_INDEX" val="1"/>
  <p:tag name="KSO_WM_UNIT_PRESET_TEXT" val="单击此处&#10;添加你的标题"/>
  <p:tag name="KSO_WM_UNIT_TEXT_TYPE" val="1"/>
</p:tagLst>
</file>

<file path=ppt/tags/tag4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custom20235215_1*i*4"/>
  <p:tag name="KSO_WM_TEMPLATE_CATEGORY" val="custom"/>
  <p:tag name="KSO_WM_TEMPLATE_INDEX" val="20235215"/>
  <p:tag name="KSO_WM_UNIT_LAYERLEVEL" val="1"/>
  <p:tag name="KSO_WM_TAG_VERSION" val="3.0"/>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5_1*i*5"/>
  <p:tag name="KSO_WM_TEMPLATE_CATEGORY" val="custom"/>
  <p:tag name="KSO_WM_TEMPLATE_INDEX" val="20235215"/>
  <p:tag name="KSO_WM_UNIT_LAYERLEVEL" val="1"/>
  <p:tag name="KSO_WM_TAG_VERSION" val="3.0"/>
  <p:tag name="KSO_WM_BEAUTIFY_FLAG" val="#wm#"/>
  <p:tag name="KSO_WM_UNIT_TYPE" val="i"/>
  <p:tag name="KSO_WM_UNIT_INDEX" val="5"/>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15_1*f*1"/>
  <p:tag name="KSO_WM_TEMPLATE_CATEGORY" val="custom"/>
  <p:tag name="KSO_WM_TEMPLATE_INDEX" val="20235215"/>
  <p:tag name="KSO_WM_UNIT_LAYERLEVEL" val="1"/>
  <p:tag name="KSO_WM_TAG_VERSION" val="3.0"/>
  <p:tag name="KSO_WM_BEAUTIFY_FLAG" val="#wm#"/>
  <p:tag name="KSO_WM_UNIT_SUBTYPE" val="a"/>
  <p:tag name="KSO_WM_UNIT_TEXT_LAYER_COUNT" val="1"/>
  <p:tag name="KSO_WM_UNIT_NOCLEAR" val="0"/>
  <p:tag name="KSO_WM_UNIT_VALUE" val="42"/>
  <p:tag name="KSO_WM_UNIT_TYPE" val="f"/>
  <p:tag name="KSO_WM_UNIT_INDEX" val="1"/>
  <p:tag name="KSO_WM_UNIT_PRESET_TEXT" val="PPT不仅是信息的载体，更是创意与灵感的火花碰撞，是一场视觉盛宴。"/>
  <p:tag name="KSO_WM_UNIT_TEXT_TYPE" val="1"/>
</p:tagLst>
</file>

<file path=ppt/tags/tag498.xml><?xml version="1.0" encoding="utf-8"?>
<p:tagLst xmlns:p="http://schemas.openxmlformats.org/presentationml/2006/main">
  <p:tag name="KSO_WM_BEAUTIFY_FLAG" val="#wm#"/>
  <p:tag name="KSO_WM_TEMPLATE_CATEGORY" val="custom"/>
  <p:tag name="KSO_WM_TEMPLATE_INDEX" val="20235215"/>
  <p:tag name="RESOURCE_RECORD_KEY" val="{&quot;10&quot;:[21565021,4122201,20210566,50016350],&quot;65&quot;:[3]}"/>
  <p:tag name="KSO_WM_SLIDE_ID" val="custom20235215_1"/>
  <p:tag name="KSO_WM_TEMPLATE_SUBCATEGORY" val="0"/>
  <p:tag name="KSO_WM_TEMPLATE_MASTER_TYPE" val="0"/>
  <p:tag name="KSO_WM_TEMPLATE_COLOR_TYPE" val="0"/>
  <p:tag name="KSO_WM_SLIDE_ITEM_CNT" val="0"/>
  <p:tag name="KSO_WM_SLIDE_INDEX" val="1"/>
  <p:tag name="KSO_WM_TAG_VERSION" val="3.0"/>
  <p:tag name="KSO_WM_SLIDE_LAYOUT" val="a_d_f"/>
  <p:tag name="KSO_WM_SLIDE_LAYOUT_CNT" val="1_1_1"/>
  <p:tag name="KSO_WM_SLIDE_TYPE" val="text"/>
  <p:tag name="KSO_WM_SLIDE_SUBTYPE" val="picTxt"/>
  <p:tag name="KSO_WM_SLIDE_SIZE" val="850*430"/>
  <p:tag name="KSO_WM_SLIDE_POSITION" val="54*54"/>
</p:tagLst>
</file>

<file path=ppt/tags/tag499.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3154"/>
  <p:tag name="KSO_WM_UNIT_ID" val="custom20233154_1*a*1"/>
  <p:tag name="KSO_WM_UNIT_TEXT_TYPE" val="1"/>
  <p:tag name="KSO_WM_UNIT_PRESET_TEXT" val="单击此处&#10;添加标题内容"/>
</p:tagLst>
</file>

<file path=ppt/tags/tag5.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f"/>
  <p:tag name="KSO_WM_UNIT_SUBTYPE" val="g"/>
  <p:tag name="KSO_WM_UNIT_INDEX" val="3"/>
  <p:tag name="KSO_WM_BEAUTIFY_FLAG" val="#wm#"/>
  <p:tag name="KSO_WM_TAG_VERSION" val="3.0"/>
  <p:tag name="KSO_WM_UNIT_PRESET_TEXT" val="公司名"/>
  <p:tag name="KSO_WM_UNIT_ID" val="_1*f*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1"/>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154_1*i*1"/>
  <p:tag name="KSO_WM_TEMPLATE_CATEGORY" val="custom"/>
  <p:tag name="KSO_WM_TEMPLATE_INDEX" val="20233154"/>
  <p:tag name="KSO_WM_UNIT_LAYERLEVEL" val="1"/>
  <p:tag name="KSO_WM_TAG_VERSION" val="3.0"/>
  <p:tag name="KSO_WM_BEAUTIFY_FLAG" val="#wm#"/>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154_1*i*2"/>
  <p:tag name="KSO_WM_TEMPLATE_CATEGORY" val="custom"/>
  <p:tag name="KSO_WM_TEMPLATE_INDEX" val="20233154"/>
  <p:tag name="KSO_WM_UNIT_LAYERLEVEL" val="1"/>
  <p:tag name="KSO_WM_TAG_VERSION" val="3.0"/>
  <p:tag name="KSO_WM_BEAUTIFY_FLAG" val="#wm#"/>
</p:tagLst>
</file>

<file path=ppt/tags/tag502.xml><?xml version="1.0" encoding="utf-8"?>
<p:tagLst xmlns:p="http://schemas.openxmlformats.org/presentationml/2006/main">
  <p:tag name="KSO_WM_UNIT_VALUE" val="1445*1445"/>
  <p:tag name="KSO_WM_UNIT_HIGHLIGHT" val="0"/>
  <p:tag name="KSO_WM_UNIT_COMPATIBLE" val="0"/>
  <p:tag name="KSO_WM_UNIT_DIAGRAM_ISNUMVISUAL" val="0"/>
  <p:tag name="KSO_WM_UNIT_DIAGRAM_ISREFERUNIT" val="0"/>
  <p:tag name="KSO_WM_UNIT_TYPE" val="d"/>
  <p:tag name="KSO_WM_UNIT_INDEX" val="1"/>
  <p:tag name="KSO_WM_UNIT_ID" val="custom20233154_1*d*1"/>
  <p:tag name="KSO_WM_TEMPLATE_CATEGORY" val="custom"/>
  <p:tag name="KSO_WM_TEMPLATE_INDEX" val="20233154"/>
  <p:tag name="KSO_WM_UNIT_LAYERLEVEL" val="1"/>
  <p:tag name="KSO_WM_TAG_VERSION" val="3.0"/>
  <p:tag name="KSO_WM_BEAUTIFY_FLAG" val="#wm#"/>
  <p:tag name="KSO_WM_UNIT_PICTURE_SUBTYPE" val="b"/>
</p:tagLst>
</file>

<file path=ppt/tags/tag50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70"/>
  <p:tag name="KSO_WM_UNIT_HIGHLIGHT" val="0"/>
  <p:tag name="KSO_WM_UNIT_COMPATIBLE" val="0"/>
  <p:tag name="KSO_WM_UNIT_DIAGRAM_ISNUMVISUAL" val="0"/>
  <p:tag name="KSO_WM_UNIT_DIAGRAM_ISREFERUNIT" val="0"/>
  <p:tag name="KSO_WM_UNIT_TYPE" val="c_f"/>
  <p:tag name="KSO_WM_UNIT_INDEX" val="1_1"/>
  <p:tag name="KSO_WM_UNIT_ID" val="custom20233154_1*c_f*1_1"/>
  <p:tag name="KSO_WM_TEMPLATE_CATEGORY" val="custom"/>
  <p:tag name="KSO_WM_TEMPLATE_INDEX" val="20233154"/>
  <p:tag name="KSO_WM_UNIT_LAYERLEVEL" val="1_1"/>
  <p:tag name="KSO_WM_TAG_VERSION" val="3.0"/>
  <p:tag name="KSO_WM_DIAGRAM_MAX_ITEMCNT" val="2"/>
  <p:tag name="KSO_WM_DIAGRAM_MIN_ITEMCNT" val="1"/>
  <p:tag name="KSO_WM_DIAGRAM_VIRTUALLY_FRAME" val="{&quot;height&quot;:330.76141357421875,&quot;left&quot;:111.75,&quot;top&quot;:224.09094675619772,&quot;width&quot;:79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TEXT_LAYER_COUNT" val="1"/>
  <p:tag name="KSO_WM_BEAUTIFY_FLAG" val="#wm#"/>
  <p:tag name="KSO_WM_UNIT_PRESET_TEXT" val="单击此处添加文本具体内容，简明扼要地闻述您的观点根据需要可酌情增减文字，以便观者准确理解您传达的思想单击此处添加交本内容，简明扼要地阐述您的观点，根据需要可酌情增减文字，以便观者准确理解您传达的思想。单击此处添加文本"/>
</p:tagLst>
</file>

<file path=ppt/tags/tag504.xml><?xml version="1.0" encoding="utf-8"?>
<p:tagLst xmlns:p="http://schemas.openxmlformats.org/presentationml/2006/main">
  <p:tag name="KSO_WM_BEAUTIFY_FLAG" val="#wm#"/>
  <p:tag name="KSO_WM_TEMPLATE_CATEGORY" val="custom"/>
  <p:tag name="KSO_WM_TEMPLATE_MASTER_TYPE" val="0"/>
  <p:tag name="KSO_WM_TEMPLATE_COLOR_TYPE" val="0"/>
  <p:tag name="KSO_WM_SLIDE_LAYOUT" val="a_d_c"/>
  <p:tag name="KSO_WM_SLIDE_LAYOUT_CNT" val="1_1_1"/>
  <p:tag name="KSO_WM_SLIDE_TYPE" val="text"/>
  <p:tag name="KSO_WM_SLIDE_SUBTYPE" val="picTxt"/>
  <p:tag name="KSO_WM_SLIDE_SIZE" val="266.45*153.45"/>
  <p:tag name="KSO_WM_SLIDE_POSITION" val="111.75*273.5"/>
  <p:tag name="KSO_WM_TEMPLATE_INDEX" val="20233154"/>
  <p:tag name="KSO_WM_TEMPLATE_SUBCATEGORY" val="0"/>
  <p:tag name="KSO_WM_SLIDE_INDEX" val="1"/>
  <p:tag name="KSO_WM_TAG_VERSION" val="3.0"/>
  <p:tag name="KSO_WM_SLIDE_ID" val="custom20233154_1"/>
  <p:tag name="KSO_WM_SLIDE_ITEM_CNT" val="0"/>
</p:tagLst>
</file>

<file path=ppt/tags/tag50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43_1*a*1"/>
  <p:tag name="KSO_WM_TEMPLATE_CATEGORY" val="custom"/>
  <p:tag name="KSO_WM_TEMPLATE_INDEX" val="20231243"/>
  <p:tag name="KSO_WM_UNIT_LAYERLEVEL" val="1"/>
  <p:tag name="KSO_WM_TAG_VERSION" val="3.0"/>
  <p:tag name="KSO_WM_BEAUTIFY_FLAG" val="#wm#"/>
  <p:tag name="KSO_WM_UNIT_VALUE" val="16"/>
  <p:tag name="KSO_WM_UNIT_PRESET_TEXT" val="单击此处添加标题"/>
  <p:tag name="KSO_WM_UNIT_TEXT_TYPE" val="1"/>
</p:tagLst>
</file>

<file path=ppt/tags/tag506.xml><?xml version="1.0" encoding="utf-8"?>
<p:tagLst xmlns:p="http://schemas.openxmlformats.org/presentationml/2006/main">
  <p:tag name="KSO_WM_UNIT_VALUE" val="971*780"/>
  <p:tag name="KSO_WM_UNIT_HIGHLIGHT" val="0"/>
  <p:tag name="KSO_WM_UNIT_COMPATIBLE" val="0"/>
  <p:tag name="KSO_WM_UNIT_DIAGRAM_ISNUMVISUAL" val="0"/>
  <p:tag name="KSO_WM_UNIT_DIAGRAM_ISREFERUNIT" val="0"/>
  <p:tag name="KSO_WM_UNIT_TYPE" val="d"/>
  <p:tag name="KSO_WM_UNIT_INDEX" val="1"/>
  <p:tag name="KSO_WM_UNIT_ID" val="custom20231243_1*d*1"/>
  <p:tag name="KSO_WM_TEMPLATE_CATEGORY" val="custom"/>
  <p:tag name="KSO_WM_TEMPLATE_INDEX" val="20231243"/>
  <p:tag name="KSO_WM_UNIT_LAYERLEVEL" val="1"/>
  <p:tag name="KSO_WM_TAG_VERSION" val="3.0"/>
  <p:tag name="KSO_WM_BEAUTIFY_FLAG" val="#wm#"/>
  <p:tag name="KSO_WM_UNIT_PICTURE_SUBTYPE" val="b"/>
</p:tagLst>
</file>

<file path=ppt/tags/tag507.xml><?xml version="1.0" encoding="utf-8"?>
<p:tagLst xmlns:p="http://schemas.openxmlformats.org/presentationml/2006/main">
  <p:tag name="KSO_WM_UNIT_VALUE" val="1004*804"/>
  <p:tag name="KSO_WM_UNIT_HIGHLIGHT" val="0"/>
  <p:tag name="KSO_WM_UNIT_COMPATIBLE" val="0"/>
  <p:tag name="KSO_WM_UNIT_DIAGRAM_ISNUMVISUAL" val="0"/>
  <p:tag name="KSO_WM_UNIT_DIAGRAM_ISREFERUNIT" val="0"/>
  <p:tag name="KSO_WM_UNIT_TYPE" val="d"/>
  <p:tag name="KSO_WM_UNIT_INDEX" val="3"/>
  <p:tag name="KSO_WM_UNIT_ID" val="custom20231243_1*d*3"/>
  <p:tag name="KSO_WM_TEMPLATE_CATEGORY" val="custom"/>
  <p:tag name="KSO_WM_TEMPLATE_INDEX" val="20231243"/>
  <p:tag name="KSO_WM_UNIT_LAYERLEVEL" val="1"/>
  <p:tag name="KSO_WM_TAG_VERSION" val="3.0"/>
  <p:tag name="KSO_WM_BEAUTIFY_FLAG" val="#wm#"/>
  <p:tag name="KSO_WM_UNIT_PICTURE_SUBTYPE" val="b"/>
</p:tagLst>
</file>

<file path=ppt/tags/tag508.xml><?xml version="1.0" encoding="utf-8"?>
<p:tagLst xmlns:p="http://schemas.openxmlformats.org/presentationml/2006/main">
  <p:tag name="KSO_WM_UNIT_VALUE" val="486*1007"/>
  <p:tag name="KSO_WM_UNIT_HIGHLIGHT" val="0"/>
  <p:tag name="KSO_WM_UNIT_COMPATIBLE" val="0"/>
  <p:tag name="KSO_WM_UNIT_DIAGRAM_ISNUMVISUAL" val="0"/>
  <p:tag name="KSO_WM_UNIT_DIAGRAM_ISREFERUNIT" val="0"/>
  <p:tag name="KSO_WM_UNIT_TYPE" val="d"/>
  <p:tag name="KSO_WM_UNIT_INDEX" val="2"/>
  <p:tag name="KSO_WM_UNIT_ID" val="custom20231243_1*d*2"/>
  <p:tag name="KSO_WM_TEMPLATE_CATEGORY" val="custom"/>
  <p:tag name="KSO_WM_TEMPLATE_INDEX" val="20231243"/>
  <p:tag name="KSO_WM_UNIT_LAYERLEVEL" val="1"/>
  <p:tag name="KSO_WM_TAG_VERSION" val="3.0"/>
  <p:tag name="KSO_WM_BEAUTIFY_FLAG" val="#wm#"/>
  <p:tag name="KSO_WM_UNIT_PICTURE_SUBTYPE" val="b"/>
</p:tagLst>
</file>

<file path=ppt/tags/tag5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c_f"/>
  <p:tag name="KSO_WM_UNIT_INDEX" val="1_1"/>
  <p:tag name="KSO_WM_UNIT_ID" val="custom20231243_1*c_f*1_1"/>
  <p:tag name="KSO_WM_TEMPLATE_CATEGORY" val="custom"/>
  <p:tag name="KSO_WM_TEMPLATE_INDEX" val="20231243"/>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TEXT_TYPE" val="1"/>
  <p:tag name="KSO_WM_UNIT_TEXT_LAYER_COUNT" val="1"/>
  <p:tag name="KSO_WM_UNIT_PRESET_TEXT" val="单击此处输入你的正文，文字是您思想的提炼，请尽量言简意赅的阐述观点此处输入你的正文，文字是您思想的提炼"/>
</p:tagLst>
</file>

<file path=ppt/tags/tag51.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1"/>
</p:tagLst>
</file>

<file path=ppt/tags/tag510.xml><?xml version="1.0" encoding="utf-8"?>
<p:tagLst xmlns:p="http://schemas.openxmlformats.org/presentationml/2006/main">
  <p:tag name="KSO_WM_UNIT_FILL_FORE_SCHEMECOLOR_INDEX_1_BRIGHTNESS" val="0"/>
  <p:tag name="KSO_WM_UNIT_FILL_FORE_SCHEMECOLOR_INDEX_1" val="6"/>
  <p:tag name="KSO_WM_UNIT_FILL_FORE_SCHEMECOLOR_INDEX_1_POS" val="0.15"/>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1"/>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custom20231243_1*i*2"/>
  <p:tag name="KSO_WM_TEMPLATE_CATEGORY" val="custom"/>
  <p:tag name="KSO_WM_TEMPLATE_INDEX" val="20231243"/>
  <p:tag name="KSO_WM_UNIT_LAYERLEVEL" val="1"/>
  <p:tag name="KSO_WM_TAG_VERSION" val="3.0"/>
  <p:tag name="KSO_WM_BEAUTIFY_FLAG" val="#wm#"/>
</p:tagLst>
</file>

<file path=ppt/tags/tag511.xml><?xml version="1.0" encoding="utf-8"?>
<p:tagLst xmlns:p="http://schemas.openxmlformats.org/presentationml/2006/main">
  <p:tag name="KSO_WM_UNIT_FILL_FORE_SCHEMECOLOR_INDEX_1_BRIGHTNESS" val="0"/>
  <p:tag name="KSO_WM_UNIT_FILL_FORE_SCHEMECOLOR_INDEX_1" val="6"/>
  <p:tag name="KSO_WM_UNIT_FILL_FORE_SCHEMECOLOR_INDEX_1_POS" val="0.15"/>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1"/>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3"/>
  <p:tag name="KSO_WM_UNIT_ID" val="custom20231243_1*i*3"/>
  <p:tag name="KSO_WM_TEMPLATE_CATEGORY" val="custom"/>
  <p:tag name="KSO_WM_TEMPLATE_INDEX" val="20231243"/>
  <p:tag name="KSO_WM_UNIT_LAYERLEVEL" val="1"/>
  <p:tag name="KSO_WM_TAG_VERSION" val="3.0"/>
  <p:tag name="KSO_WM_BEAUTIFY_FLAG" val="#wm#"/>
</p:tagLst>
</file>

<file path=ppt/tags/tag512.xml><?xml version="1.0" encoding="utf-8"?>
<p:tagLst xmlns:p="http://schemas.openxmlformats.org/presentationml/2006/main">
  <p:tag name="KSO_WM_UNIT_FILL_FORE_SCHEMECOLOR_INDEX_1_BRIGHTNESS" val="0"/>
  <p:tag name="KSO_WM_UNIT_FILL_FORE_SCHEMECOLOR_INDEX_1" val="6"/>
  <p:tag name="KSO_WM_UNIT_FILL_FORE_SCHEMECOLOR_INDEX_1_POS" val="0.15"/>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1"/>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4"/>
  <p:tag name="KSO_WM_UNIT_ID" val="custom20231243_1*i*4"/>
  <p:tag name="KSO_WM_TEMPLATE_CATEGORY" val="custom"/>
  <p:tag name="KSO_WM_TEMPLATE_INDEX" val="20231243"/>
  <p:tag name="KSO_WM_UNIT_LAYERLEVEL" val="1"/>
  <p:tag name="KSO_WM_TAG_VERSION" val="3.0"/>
  <p:tag name="KSO_WM_BEAUTIFY_FLAG" val="#wm#"/>
</p:tagLst>
</file>

<file path=ppt/tags/tag513.xml><?xml version="1.0" encoding="utf-8"?>
<p:tagLst xmlns:p="http://schemas.openxmlformats.org/presentationml/2006/main">
  <p:tag name="KSO_WM_BEAUTIFY_FLAG" val="#wm#"/>
  <p:tag name="KSO_WM_TEMPLATE_CATEGORY" val="custom"/>
  <p:tag name="KSO_WM_TEMPLATE_INDEX" val="20231243"/>
  <p:tag name="KSO_WM_SLIDE_ID" val="custom20231243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463*83"/>
  <p:tag name="KSO_WM_SLIDE_POSITION" val="398.5*414.75"/>
  <p:tag name="KSO_WM_TAG_VERSION" val="3.0"/>
  <p:tag name="KSO_WM_SLIDE_LAYOUT" val="a_d_c"/>
  <p:tag name="KSO_WM_SLIDE_LAYOUT_CNT" val="1_3_1"/>
</p:tagLst>
</file>

<file path=ppt/tags/tag514.xml><?xml version="1.0" encoding="utf-8"?>
<p:tagLst xmlns:p="http://schemas.openxmlformats.org/presentationml/2006/main">
  <p:tag name="KSO_WM_BEAUTIFY_FLAG" val="#wm#"/>
  <p:tag name="KSO_WM_TEMPLATE_CATEGORY" val="custom"/>
  <p:tag name="KSO_WM_TEMPLATE_INDEX" val="20234947"/>
</p:tagLst>
</file>

<file path=ppt/tags/tag515.xml><?xml version="1.0" encoding="utf-8"?>
<p:tagLst xmlns:p="http://schemas.openxmlformats.org/presentationml/2006/main">
  <p:tag name="KSO_WM_UNIT_TYPE" val="a"/>
  <p:tag name="KSO_WM_UNIT_INDEX" val="1"/>
  <p:tag name="KSO_WM_BEAUTIFY_FLAG" val="#wm#"/>
  <p:tag name="KSO_WM_TAG_VERSION" val="3.0"/>
  <p:tag name="KSO_WM_UNIT_ID" val="custom2023595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16"/>
  <p:tag name="KSO_WM_UNIT_PRESET_TEXT" val="添加章节标题"/>
  <p:tag name="KSO_WM_UNIT_TEXT_TYPE" val="1"/>
</p:tagLst>
</file>

<file path=ppt/tags/tag516.xml><?xml version="1.0" encoding="utf-8"?>
<p:tagLst xmlns:p="http://schemas.openxmlformats.org/presentationml/2006/main">
  <p:tag name="KSO_WM_UNIT_TYPE" val="e"/>
  <p:tag name="KSO_WM_UNIT_INDEX" val="1"/>
  <p:tag name="KSO_WM_BEAUTIFY_FLAG" val="#wm#"/>
  <p:tag name="KSO_WM_TAG_VERSION" val="3.0"/>
  <p:tag name="KSO_WM_UNIT_ID" val="custom2023595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4"/>
</p:tagLst>
</file>

<file path=ppt/tags/tag517.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7"/>
  <p:tag name="KSO_WM_SLIDE_ID" val="custom20235956_7"/>
  <p:tag name="KSO_WM_TEMPLATE_MASTER_TYPE" val="0"/>
  <p:tag name="KSO_WM_SLIDE_LAYOUT" val="a_e"/>
  <p:tag name="KSO_WM_SLIDE_LAYOUT_CNT" val="1_1"/>
  <p:tag name="CP_OUTLINE_TITLE" val="赋能：技术工具的深度应用"/>
  <p:tag name="CP_OUTLINE_TYPE" val="pt_section_title"/>
</p:tagLst>
</file>

<file path=ppt/tags/tag518.xml><?xml version="1.0" encoding="utf-8"?>
<p:tagLst xmlns:p="http://schemas.openxmlformats.org/presentationml/2006/main">
  <p:tag name="KSO_WM_BEAUTIFY_FLAG" val="#wm#"/>
  <p:tag name="KSO_WM_TEMPLATE_CATEGORY" val="custom"/>
  <p:tag name="KSO_WM_TEMPLATE_INDEX" val="20233272"/>
  <p:tag name="resource_record_key" val="{&quot;29&quot;:[50053344],&quot;65&quot;:[20235956]}"/>
</p:tagLst>
</file>

<file path=ppt/tags/tag51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4872_4*a*1"/>
  <p:tag name="KSO_WM_TEMPLATE_CATEGORY" val="diagram"/>
  <p:tag name="KSO_WM_TEMPLATE_INDEX" val="20234872"/>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5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4"/>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34872_1*l_h_i*1_2_4"/>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gradient&quot;:[{&quot;brightness&quot;:0,&quot;colorType&quot;:1,&quot;foreColorIndex&quot;:6,&quot;pos&quot;:0.05000000074505806,&quot;transparency&quot;:0},{&quot;brightness&quot;:0.4000000059604645,&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34872_1*l_h_i*1_2_3"/>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13"/>
  <p:tag name="KSO_WM_UNIT_TEXT_FILL_TYPE" val="1"/>
  <p:tag name="KSO_WM_UNIT_USESOURCEFORMAT_APPLY" val="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34872_1*l_h_i*1_2_2"/>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TEXT_FILL_FORE_SCHEMECOLOR_INDEX" val="2"/>
  <p:tag name="KSO_WM_UNIT_TEXT_FILL_TYPE" val="1"/>
  <p:tag name="KSO_WM_UNIT_USESOURCEFORMAT_APPLY" val="1"/>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4872_1*l_h_i*1_2_1"/>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3"/>
  <p:tag name="KSO_WM_UNIT_ID" val="diagram20234872_1*l_h_i*1_1_3"/>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gradient&quot;:[{&quot;brightness&quot;:0,&quot;colorType&quot;:1,&quot;foreColorIndex&quot;:5,&quot;pos&quot;:0.05000000074505806,&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5"/>
  <p:tag name="KSO_WM_UNIT_TEXT_FILL_TYPE" val="1"/>
  <p:tag name="KSO_WM_UNIT_USESOURCEFORMAT_APPLY" val="1"/>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4"/>
  <p:tag name="KSO_WM_UNIT_ID" val="diagram20234872_1*l_h_i*1_1_4"/>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5"/>
  <p:tag name="KSO_WM_UNIT_TEXT_FILL_TYPE" val="1"/>
  <p:tag name="KSO_WM_UNIT_USESOURCEFORMAT_APPLY" val="1"/>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34872_1*l_h_i*1_1_2"/>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4872_1*l_h_i*1_1_1"/>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UNIT_LINE_FILL_TYPE" val="2"/>
  <p:tag name="KSO_WM_UNIT_TEXT_FILL_FORE_SCHEMECOLOR_INDEX" val="2"/>
  <p:tag name="KSO_WM_UNIT_TEXT_FILL_TYPE" val="1"/>
  <p:tag name="KSO_WM_UNIT_USESOURCEFORMAT_APPLY" val="1"/>
</p:tagLst>
</file>

<file path=ppt/tags/tag52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872_1*l_h_f*1_2_1"/>
  <p:tag name="KSO_WM_TEMPLATE_CATEGORY" val="diagram"/>
  <p:tag name="KSO_WM_TEMPLATE_INDEX" val="20234872"/>
  <p:tag name="KSO_WM_UNIT_LAYERLEVEL" val="1_1_1"/>
  <p:tag name="KSO_WM_TAG_VERSION" val="3.0"/>
  <p:tag name="KSO_WM_UNIT_VALUE" val="78"/>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PRESET_TEXT" val="输入你的智能图形项正文&#10;请尽量言简意赅"/>
  <p:tag name="KSO_WM_UNIT_TEXT_FILL_FORE_SCHEMECOLOR_INDEX" val="1"/>
  <p:tag name="KSO_WM_UNIT_TEXT_FILL_TYPE" val="1"/>
  <p:tag name="KSO_WM_UNIT_TEXT_TYPE" val="1"/>
  <p:tag name="KSO_WM_UNIT_USESOURCEFORMAT_APPLY" val="1"/>
</p:tagLst>
</file>

<file path=ppt/tags/tag5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872_1*l_h_f*1_1_1"/>
  <p:tag name="KSO_WM_TEMPLATE_CATEGORY" val="diagram"/>
  <p:tag name="KSO_WM_TEMPLATE_INDEX" val="20234872"/>
  <p:tag name="KSO_WM_UNIT_LAYERLEVEL" val="1_1_1"/>
  <p:tag name="KSO_WM_TAG_VERSION" val="3.0"/>
  <p:tag name="KSO_WM_UNIT_VALUE" val="78"/>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PRESET_TEXT" val="输入你的智能图形项正文&#10;请尽量言简意赅"/>
  <p:tag name="KSO_WM_UNIT_TEXT_FILL_FORE_SCHEMECOLOR_INDEX" val="1"/>
  <p:tag name="KSO_WM_UNIT_TEXT_FILL_TYPE" val="1"/>
  <p:tag name="KSO_WM_UNIT_TEXT_TYPE" val="1"/>
  <p:tag name="KSO_WM_UNIT_USESOURCEFORMAT_APPLY" val="1"/>
</p:tagLst>
</file>

<file path=ppt/tags/tag5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1"/>
</p:tagLst>
</file>

<file path=ppt/tags/tag5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872_1*l_h_a*1_1_1"/>
  <p:tag name="KSO_WM_TEMPLATE_CATEGORY" val="diagram"/>
  <p:tag name="KSO_WM_TEMPLATE_INDEX" val="20234872"/>
  <p:tag name="KSO_WM_UNIT_LAYERLEVEL" val="1_1_1"/>
  <p:tag name="KSO_WM_TAG_VERSION" val="3.0"/>
  <p:tag name="KSO_WM_UNIT_TEXT_FILL_TYPE" val="1"/>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PRESET_TEXT" val="添加标题"/>
  <p:tag name="KSO_WM_UNIT_TEXT_TYPE" val="1"/>
  <p:tag name="KSO_WM_UNIT_USESOURCEFORMAT_APPLY" val="1"/>
</p:tagLst>
</file>

<file path=ppt/tags/tag5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872_1*l_h_a*1_2_1"/>
  <p:tag name="KSO_WM_TEMPLATE_CATEGORY" val="diagram"/>
  <p:tag name="KSO_WM_TEMPLATE_INDEX" val="20234872"/>
  <p:tag name="KSO_WM_UNIT_LAYERLEVEL" val="1_1_1"/>
  <p:tag name="KSO_WM_TAG_VERSION" val="3.0"/>
  <p:tag name="KSO_WM_UNIT_TEXT_FILL_TYPE" val="1"/>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DIAGRAM_VERSION" val="3"/>
  <p:tag name="KSO_WM_DIAGRAM_COLOR_TRICK" val="1"/>
  <p:tag name="KSO_WM_DIAGRAM_COLOR_TEXT_CAN_REMOVE" val="n"/>
  <p:tag name="KSO_WM_UNIT_PRESET_TEXT" val="添加标题"/>
  <p:tag name="KSO_WM_UNIT_TEXT_TYPE" val="1"/>
  <p:tag name="KSO_WM_UNIT_USESOURCEFORMAT_APPLY" val="1"/>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5"/>
  <p:tag name="KSO_WM_UNIT_ID" val="diagram20234872_1*l_h_i*1_1_5"/>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13"/>
  <p:tag name="KSO_WM_UNIT_TEXT_FILL_TYPE" val="1"/>
  <p:tag name="KSO_WM_UNIT_USESOURCEFORMAT_APPLY" val="1"/>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5"/>
  <p:tag name="KSO_WM_UNIT_ID" val="diagram20234872_1*l_h_i*1_2_5"/>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type&quot;:0},&quot;glow&quot;:{&quot;colorType&quot;:0},&quot;line&quot;:{&quot;solidLine&quot;:{&quot;brightness&quot;:0,&quot;colorType&quot;:1,&quot;foreColorIndex&quot;:6,&quot;transparency&quot;:0.400000005960464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UNIT_LINE_FILL_TYPE" val="2"/>
  <p:tag name="KSO_WM_UNIT_TEXT_FILL_FORE_SCHEMECOLOR_INDEX" val="13"/>
  <p:tag name="KSO_WM_UNIT_TEXT_FILL_TYPE" val="1"/>
  <p:tag name="KSO_WM_UNIT_USESOURCEFORMAT_APPLY" val="1"/>
</p:tagLst>
</file>

<file path=ppt/tags/tag534.xml><?xml version="1.0" encoding="utf-8"?>
<p:tagLst xmlns:p="http://schemas.openxmlformats.org/presentationml/2006/main">
  <p:tag name="KSO_WM_UNIT_VALUE" val="89*104"/>
  <p:tag name="KSO_WM_UNIT_HIGHLIGHT" val="0"/>
  <p:tag name="KSO_WM_UNIT_COMPATIBLE" val="0"/>
  <p:tag name="KSO_WM_UNIT_DIAGRAM_ISNUMVISUAL" val="0"/>
  <p:tag name="KSO_WM_UNIT_DIAGRAM_ISREFERUNIT" val="0"/>
  <p:tag name="KSO_WM_UNIT_TYPE" val="l_h_x"/>
  <p:tag name="KSO_WM_UNIT_INDEX" val="1_1_1"/>
  <p:tag name="KSO_WM_UNIT_ID" val="diagram20234872_1*l_h_x*1_1_1"/>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535.xml><?xml version="1.0" encoding="utf-8"?>
<p:tagLst xmlns:p="http://schemas.openxmlformats.org/presentationml/2006/main">
  <p:tag name="KSO_WM_UNIT_VALUE" val="110*105"/>
  <p:tag name="KSO_WM_UNIT_HIGHLIGHT" val="0"/>
  <p:tag name="KSO_WM_UNIT_COMPATIBLE" val="0"/>
  <p:tag name="KSO_WM_UNIT_DIAGRAM_ISNUMVISUAL" val="0"/>
  <p:tag name="KSO_WM_UNIT_DIAGRAM_ISREFERUNIT" val="0"/>
  <p:tag name="KSO_WM_UNIT_TYPE" val="l_h_x"/>
  <p:tag name="KSO_WM_UNIT_INDEX" val="1_2_1"/>
  <p:tag name="KSO_WM_UNIT_ID" val="diagram20234872_1*l_h_x*1_2_1"/>
  <p:tag name="KSO_WM_TEMPLATE_CATEGORY" val="diagram"/>
  <p:tag name="KSO_WM_TEMPLATE_INDEX" val="20234872"/>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17.8249606299213,&quot;left&quot;:21.42503326656315,&quot;top&quot;:122.87503937007872,&quot;width&quot;:938.574966733436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Lst>
</file>

<file path=ppt/tags/tag536.xml><?xml version="1.0" encoding="utf-8"?>
<p:tagLst xmlns:p="http://schemas.openxmlformats.org/presentationml/2006/main">
  <p:tag name="KSO_WM_SLIDE_ID" val="diagram20234872_4"/>
  <p:tag name="KSO_WM_TEMPLATE_SUBCATEGORY" val="0"/>
  <p:tag name="KSO_WM_TEMPLATE_MASTER_TYPE" val="0"/>
  <p:tag name="KSO_WM_TEMPLATE_COLOR_TYPE" val="0"/>
  <p:tag name="KSO_WM_SLIDE_ITEM_CNT" val="5"/>
  <p:tag name="KSO_WM_SLIDE_INDEX" val="4"/>
  <p:tag name="KSO_WM_TAG_VERSION" val="3.0"/>
  <p:tag name="KSO_WM_BEAUTIFY_FLAG" val="#wm#"/>
  <p:tag name="KSO_WM_TEMPLATE_CATEGORY" val="diagram"/>
  <p:tag name="KSO_WM_TEMPLATE_INDEX" val="20234872"/>
  <p:tag name="KSO_WM_SLIDE_TYPE" val="text"/>
  <p:tag name="KSO_WM_SLIDE_SUBTYPE" val="diag"/>
  <p:tag name="KSO_WM_SLIDE_SIZE" val="911.2*304.85"/>
  <p:tag name="KSO_WM_SLIDE_POSITION" val="18.85*186.8"/>
  <p:tag name="KSO_WM_SLIDE_LAYOUT" val="a_l"/>
  <p:tag name="KSO_WM_SLIDE_LAYOUT_CNT" val="1_1"/>
  <p:tag name="KSO_WM_SPECIAL_SOURCE" val="bdnull"/>
  <p:tag name="KSO_WM_DIAGRAM_GROUP_CODE" val="l1-1"/>
  <p:tag name="KSO_WM_SLIDE_DIAGTYPE" val="l"/>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custom"/>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TEMPLATE_INDEX" val="20233212"/>
  <p:tag name="KSO_WM_UNIT_ID" val="custom20233212_1*a*1"/>
  <p:tag name="KSO_WM_UNIT_TEXT_FILL_FORE_SCHEMECOLOR_INDEX" val="13"/>
  <p:tag name="KSO_WM_UNIT_TEXT_FILL_TYPE" val="1"/>
  <p:tag name="KSO_WM_UNIT_USESOURCEFORMAT_APPLY" val="1"/>
  <p:tag name="KSO_WM_UNIT_TEXT_TYPE" val="1"/>
  <p:tag name="KSO_WM_UNIT_PRESET_TEXT" val="单击此处添加标题"/>
</p:tagLst>
</file>

<file path=ppt/tags/tag5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1"/>
  <p:tag name="KSO_WM_TEMPLATE_CATEGORY" val="custom"/>
  <p:tag name="KSO_WM_TEMPLATE_INDEX" val="20233212"/>
  <p:tag name="KSO_WM_UNIT_LAYERLEVEL" val="1"/>
  <p:tag name="KSO_WM_TAG_VERSION" val="3.0"/>
  <p:tag name="KSO_WM_UNIT_TYPE" val="i"/>
  <p:tag name="KSO_WM_UNIT_INDEX" val="1"/>
  <p:tag name="KSO_WM_UNIT_FILL_FORE_SCHEMECOLOR_INDEX" val="5"/>
  <p:tag name="KSO_WM_UNIT_FILL_TYPE" val="1"/>
  <p:tag name="KSO_WM_UNIT_TEXT_FILL_FORE_SCHEMECOLOR_INDEX" val="5"/>
  <p:tag name="KSO_WM_UNIT_TEXT_FILL_TYPE" val="1"/>
  <p:tag name="KSO_WM_UNIT_USESOURCEFORMAT_APPLY" val="1"/>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2"/>
  <p:tag name="KSO_WM_TEMPLATE_CATEGORY" val="custom"/>
  <p:tag name="KSO_WM_TEMPLATE_INDEX" val="20233212"/>
  <p:tag name="KSO_WM_UNIT_LAYERLEVEL" val="1"/>
  <p:tag name="KSO_WM_TAG_VERSION" val="3.0"/>
  <p:tag name="KSO_WM_BEAUTIFY_FLAG" val="#wm#"/>
  <p:tag name="KSO_WM_UNIT_TYPE" val="i"/>
  <p:tag name="KSO_WM_UNIT_INDEX" val="2"/>
  <p:tag name="KSO_WM_UNIT_FILL_FORE_SCHEMECOLOR_INDEX" val="5"/>
  <p:tag name="KSO_WM_UNIT_FILL_TYPE" val="1"/>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3"/>
  <p:tag name="KSO_WM_TEMPLATE_CATEGORY" val="custom"/>
  <p:tag name="KSO_WM_TEMPLATE_INDEX" val="20233212"/>
  <p:tag name="KSO_WM_UNIT_LAYERLEVEL" val="1"/>
  <p:tag name="KSO_WM_TAG_VERSION" val="3.0"/>
  <p:tag name="KSO_WM_UNIT_TYPE" val="i"/>
  <p:tag name="KSO_WM_UNIT_INDEX" val="3"/>
  <p:tag name="KSO_WM_UNIT_FILL_FORE_SCHEMECOLOR_INDEX" val="5"/>
  <p:tag name="KSO_WM_UNIT_FILL_TYPE" val="1"/>
  <p:tag name="KSO_WM_UNIT_TEXT_FILL_FORE_SCHEMECOLOR_INDEX" val="5"/>
  <p:tag name="KSO_WM_UNIT_TEXT_FILL_TYPE" val="1"/>
  <p:tag name="KSO_WM_UNIT_USESOURCEFORMAT_APPLY" val="1"/>
</p:tagLst>
</file>

<file path=ppt/tags/tag5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4"/>
  <p:tag name="KSO_WM_TEMPLATE_CATEGORY" val="custom"/>
  <p:tag name="KSO_WM_TEMPLATE_INDEX" val="20233212"/>
  <p:tag name="KSO_WM_UNIT_LAYERLEVEL" val="1"/>
  <p:tag name="KSO_WM_TAG_VERSION" val="3.0"/>
  <p:tag name="KSO_WM_UNIT_TYPE" val="i"/>
  <p:tag name="KSO_WM_UNIT_INDEX" val="4"/>
  <p:tag name="KSO_WM_UNIT_FILL_FORE_SCHEMECOLOR_INDEX" val="5"/>
  <p:tag name="KSO_WM_UNIT_FILL_TYPE" val="1"/>
  <p:tag name="KSO_WM_UNIT_TEXT_FILL_FORE_SCHEMECOLOR_INDEX" val="5"/>
  <p:tag name="KSO_WM_UNIT_TEXT_FILL_TYPE" val="1"/>
  <p:tag name="KSO_WM_UNIT_USESOURCEFORMAT_APPLY" val="1"/>
</p:tagLst>
</file>

<file path=ppt/tags/tag5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5"/>
  <p:tag name="KSO_WM_TEMPLATE_CATEGORY" val="custom"/>
  <p:tag name="KSO_WM_TEMPLATE_INDEX" val="20233212"/>
  <p:tag name="KSO_WM_UNIT_LAYERLEVEL" val="1"/>
  <p:tag name="KSO_WM_TAG_VERSION" val="3.0"/>
  <p:tag name="KSO_WM_UNIT_TYPE" val="i"/>
  <p:tag name="KSO_WM_UNIT_INDEX" val="5"/>
  <p:tag name="KSO_WM_UNIT_FILL_FORE_SCHEMECOLOR_INDEX" val="5"/>
  <p:tag name="KSO_WM_UNIT_FILL_TYPE" val="1"/>
  <p:tag name="KSO_WM_UNIT_TEXT_FILL_FORE_SCHEMECOLOR_INDEX" val="13"/>
  <p:tag name="KSO_WM_UNIT_TEXT_FILL_TYPE" val="1"/>
  <p:tag name="KSO_WM_UNIT_USESOURCEFORMAT_APPLY" val="1"/>
</p:tagLst>
</file>

<file path=ppt/tags/tag5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12_1*i*6"/>
  <p:tag name="KSO_WM_TEMPLATE_CATEGORY" val="custom"/>
  <p:tag name="KSO_WM_TEMPLATE_INDEX" val="20233212"/>
  <p:tag name="KSO_WM_UNIT_LAYERLEVEL" val="1"/>
  <p:tag name="KSO_WM_TAG_VERSION" val="3.0"/>
  <p:tag name="KSO_WM_UNIT_TYPE" val="i"/>
  <p:tag name="KSO_WM_UNIT_INDEX" val="6"/>
  <p:tag name="KSO_WM_UNIT_FILL_FORE_SCHEMECOLOR_INDEX" val="5"/>
  <p:tag name="KSO_WM_UNIT_FILL_TYPE" val="1"/>
  <p:tag name="KSO_WM_UNIT_TEXT_FILL_FORE_SCHEMECOLOR_INDEX" val="13"/>
  <p:tag name="KSO_WM_UNIT_TEXT_FILL_TYPE" val="1"/>
  <p:tag name="KSO_WM_UNIT_USESOURCEFORMAT_APPLY" val="1"/>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7"/>
  <p:tag name="KSO_WM_TEMPLATE_CATEGORY" val="custom"/>
  <p:tag name="KSO_WM_TEMPLATE_INDEX" val="20233212"/>
  <p:tag name="KSO_WM_UNIT_LAYERLEVEL" val="1"/>
  <p:tag name="KSO_WM_TAG_VERSION" val="3.0"/>
  <p:tag name="KSO_WM_BEAUTIFY_FLAG" val="#wm#"/>
  <p:tag name="KSO_WM_UNIT_TYPE" val="i"/>
  <p:tag name="KSO_WM_UNIT_INDEX" val="7"/>
  <p:tag name="KSO_WM_UNIT_FILL_FORE_SCHEMECOLOR_INDEX" val="5"/>
  <p:tag name="KSO_WM_UNIT_FILL_TYPE" val="1"/>
  <p:tag name="KSO_WM_UNIT_TEXT_FILL_FORE_SCHEMECOLOR_INDEX" val="13"/>
  <p:tag name="KSO_WM_UNIT_TEXT_FILL_TYPE" val="1"/>
  <p:tag name="KSO_WM_UNIT_USESOURCEFORMAT_APPLY" val="1"/>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8"/>
  <p:tag name="KSO_WM_TEMPLATE_CATEGORY" val="custom"/>
  <p:tag name="KSO_WM_TEMPLATE_INDEX" val="20233212"/>
  <p:tag name="KSO_WM_UNIT_LAYERLEVEL" val="1"/>
  <p:tag name="KSO_WM_TAG_VERSION" val="3.0"/>
  <p:tag name="KSO_WM_BEAUTIFY_FLAG" val="#wm#"/>
  <p:tag name="KSO_WM_UNIT_TYPE" val="i"/>
  <p:tag name="KSO_WM_UNIT_INDEX" val="8"/>
  <p:tag name="KSO_WM_UNIT_FILL_FORE_SCHEMECOLOR_INDEX" val="5"/>
  <p:tag name="KSO_WM_UNIT_FILL_TYPE" val="1"/>
  <p:tag name="KSO_WM_UNIT_TEXT_FILL_FORE_SCHEMECOLOR_INDEX" val="13"/>
  <p:tag name="KSO_WM_UNIT_TEXT_FILL_TYPE" val="1"/>
  <p:tag name="KSO_WM_UNIT_USESOURCEFORMAT_APPLY" val="1"/>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212_1*i*9"/>
  <p:tag name="KSO_WM_TEMPLATE_CATEGORY" val="custom"/>
  <p:tag name="KSO_WM_TEMPLATE_INDEX" val="20233212"/>
  <p:tag name="KSO_WM_UNIT_LAYERLEVEL" val="1"/>
  <p:tag name="KSO_WM_TAG_VERSION" val="3.0"/>
  <p:tag name="KSO_WM_BEAUTIFY_FLAG" val="#wm#"/>
  <p:tag name="KSO_WM_UNIT_TYPE" val="i"/>
  <p:tag name="KSO_WM_UNIT_INDEX" val="9"/>
  <p:tag name="KSO_WM_UNIT_FILL_FORE_SCHEMECOLOR_INDEX" val="5"/>
  <p:tag name="KSO_WM_UNIT_FILL_TYPE" val="1"/>
  <p:tag name="KSO_WM_UNIT_TEXT_FILL_FORE_SCHEMECOLOR_INDEX" val="13"/>
  <p:tag name="KSO_WM_UNIT_TEXT_FILL_TYPE" val="1"/>
  <p:tag name="KSO_WM_UNIT_USESOURCEFORMAT_APPLY" val="1"/>
</p:tagLst>
</file>

<file path=ppt/tags/tag54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添加文本，简明地阐述您观点根据需要可酌情增减文字，以便观者准确理解您传达的思想。单击添加文本，简明扼要地阐述您观点根据需要酌情增减文字，以便观者准确理解。"/>
  <p:tag name="KSO_WM_UNIT_TEXT_FILL_FORE_SCHEMECOLOR_INDEX" val="1"/>
  <p:tag name="KSO_WM_UNIT_TEXT_FILL_TYPE" val="1"/>
</p:tagLst>
</file>

<file path=ppt/tags/tag54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658_3*l_h_a*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UNIT_TEXT_TYPE" val="1"/>
  <p:tag name="KSO_WM_BEAUTIFY_FLAG" val="#wm#"/>
  <p:tag name="KSO_WM_UNIT_PRESET_TEXT" val="此处添加项标题"/>
  <p:tag name="KSO_WM_UNIT_TEXT_FILL_FORE_SCHEMECOLOR_INDEX" val="1"/>
  <p:tag name="KSO_WM_UNIT_TEXT_FILL_TYPE" val="1"/>
</p:tagLst>
</file>

<file path=ppt/tags/tag54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658_3*l_h_i*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5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30"/>
</p:tagLst>
</file>

<file path=ppt/tags/tag55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658_3*l_h_f*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UNIT_TEXT_TYPE" val="1"/>
  <p:tag name="KSO_WM_UNIT_TEXT_LAYER_COUNT" val="1"/>
  <p:tag name="KSO_WM_BEAUTIFY_FLAG" val="#wm#"/>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FILL_FORE_SCHEMECOLOR_INDEX" val="1"/>
  <p:tag name="KSO_WM_UNIT_TEXT_FILL_TYPE" val="1"/>
</p:tagLst>
</file>

<file path=ppt/tags/tag55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658_3*l_h_a*1_2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此处添加项标题"/>
  <p:tag name="KSO_WM_UNIT_TEXT_FILL_FORE_SCHEMECOLOR_INDEX" val="1"/>
  <p:tag name="KSO_WM_UNIT_TEXT_FILL_TYPE" val="1"/>
</p:tagLst>
</file>

<file path=ppt/tags/tag55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658_3*l_h_i*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55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658_3*l_h_f*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UNIT_TEXT_TYPE" val="1"/>
  <p:tag name="KSO_WM_UNIT_TEXT_LAYER_COUNT" val="1"/>
  <p:tag name="KSO_WM_BEAUTIFY_FLAG" val="#wm#"/>
  <p:tag name="KSO_WM_UNIT_PRESET_TEXT" val="单击添加文本，简明地阐述您观点根据需要可酌情增减文字，以便观者准确理解您传达的思想。单击添加文本具体内容，简明扼要地阐述您观点根据需要酌情增减文字，以便观者准确理解。"/>
  <p:tag name="KSO_WM_UNIT_TEXT_FILL_FORE_SCHEMECOLOR_INDEX" val="1"/>
  <p:tag name="KSO_WM_UNIT_TEXT_FILL_TYPE" val="1"/>
</p:tagLst>
</file>

<file path=ppt/tags/tag55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658_3*l_h_a*1_3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此处添加项标题"/>
  <p:tag name="KSO_WM_UNIT_TEXT_FILL_FORE_SCHEMECOLOR_INDEX" val="1"/>
  <p:tag name="KSO_WM_UNIT_TEXT_FILL_TYPE" val="1"/>
</p:tagLst>
</file>

<file path=ppt/tags/tag55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658_3*l_h_i*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70.2207086614173,&quot;left&quot;:479.54228651632474,&quot;top&quot;:117.25,&quot;width&quot;:413.899993896484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556.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81.641*348.251"/>
  <p:tag name="KSO_WM_SLIDE_POSITION" val="495.635*131.733"/>
  <p:tag name="KSO_WM_SLIDE_LAYOUT" val="a_l"/>
  <p:tag name="KSO_WM_SLIDE_LAYOUT_CNT" val="1_1"/>
  <p:tag name="KSO_WM_SPECIAL_SOURCE" val="bdnull"/>
  <p:tag name="KSO_WM_DIAGRAM_GROUP_CODE" val="l1-1"/>
  <p:tag name="KSO_WM_SLIDE_DIAGTYPE" val="l"/>
  <p:tag name="KSO_WM_TEMPLATE_INDEX" val="20233212"/>
  <p:tag name="KSO_WM_TEMPLATE_SUBCATEGORY" val="0"/>
  <p:tag name="KSO_WM_SLIDE_INDEX" val="1"/>
  <p:tag name="KSO_WM_TAG_VERSION" val="3.0"/>
  <p:tag name="KSO_WM_SLIDE_ID" val="custom20233212_1"/>
  <p:tag name="KSO_WM_SLIDE_ITEM_CNT" val="3"/>
  <p:tag name="CP_OUTLINE_TITLE" val="虚实融合教学场域"/>
  <p:tag name="CP_OUTLINE_TYPE" val="pt_text"/>
</p:tagLst>
</file>

<file path=ppt/tags/tag55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184_2*a*1"/>
  <p:tag name="KSO_WM_TEMPLATE_CATEGORY" val="diagram"/>
  <p:tag name="KSO_WM_TEMPLATE_INDEX" val="20233184"/>
  <p:tag name="KSO_WM_UNIT_LAYERLEVEL" val="1"/>
  <p:tag name="KSO_WM_TAG_VERSION" val="3.0"/>
  <p:tag name="KSO_WM_BEAUTIFY_FLAG" val="#wm#"/>
  <p:tag name="KSO_WM_DIAGRAM_GROUP_CODE" val="l1-1"/>
  <p:tag name="KSO_WM_UNIT_TEXT_TYPE" val="1"/>
  <p:tag name="KSO_WM_UNIT_PRESET_TEXT" val="单击此处添加标题"/>
</p:tagLst>
</file>

<file path=ppt/tags/tag55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84_2*l_h_f*1_1_1"/>
  <p:tag name="KSO_WM_TEMPLATE_CATEGORY" val="diagram"/>
  <p:tag name="KSO_WM_TEMPLATE_INDEX" val="20233184"/>
  <p:tag name="KSO_WM_UNIT_LAYERLEVEL" val="1_1_1"/>
  <p:tag name="KSO_WM_TAG_VERSION" val="3.0"/>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UNIT_VALUE" val="120"/>
  <p:tag name="KSO_WM_DIAGRAM_VERSION" val="3"/>
  <p:tag name="KSO_WM_DIAGRAM_COLOR_TRICK" val="1"/>
  <p:tag name="KSO_WM_DIAGRAM_COLOR_TEXT_CAN_REMOVE" val="n"/>
  <p:tag name="KSO_WM_UNIT_TEXT_TYPE" val="1"/>
  <p:tag name="KSO_WM_BEAUTIFY_FLAG" val="#wm#"/>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内容观点。"/>
  <p:tag name="KSO_WM_UNIT_TEXT_FILL_FORE_SCHEMECOLOR_INDEX" val="1"/>
  <p:tag name="KSO_WM_UNIT_TEXT_FILL_TYPE" val="1"/>
</p:tagLst>
</file>

<file path=ppt/tags/tag5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3184_2*l_h_a*1_1_1"/>
  <p:tag name="KSO_WM_TEMPLATE_CATEGORY" val="diagram"/>
  <p:tag name="KSO_WM_TEMPLATE_INDEX" val="20233184"/>
  <p:tag name="KSO_WM_UNIT_LAYERLEVEL" val="1_1_1"/>
  <p:tag name="KSO_WM_TAG_VERSION" val="3.0"/>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UNIT_VALUE" val="26"/>
  <p:tag name="KSO_WM_DIAGRAM_VERSION" val="3"/>
  <p:tag name="KSO_WM_DIAGRAM_COLOR_TRICK" val="1"/>
  <p:tag name="KSO_WM_DIAGRAM_COLOR_TEXT_CAN_REMOVE" val="n"/>
  <p:tag name="KSO_WM_UNIT_TEXT_TYPE" val="1"/>
  <p:tag name="KSO_WM_BEAUTIFY_FLAG" val="#wm#"/>
  <p:tag name="KSO_WM_UNIT_PRESET_TEXT" val="此处添加项标题"/>
  <p:tag name="KSO_WM_UNIT_TEXT_FILL_FORE_SCHEMECOLOR_INDEX" val="1"/>
  <p:tag name="KSO_WM_UNIT_TEXT_FILL_TYPE" val="1"/>
</p:tagLst>
</file>

<file path=ppt/tags/tag5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184_2*l_h_f*1_2_1"/>
  <p:tag name="KSO_WM_TEMPLATE_CATEGORY" val="diagram"/>
  <p:tag name="KSO_WM_TEMPLATE_INDEX" val="20233184"/>
  <p:tag name="KSO_WM_UNIT_LAYERLEVEL" val="1_1_1"/>
  <p:tag name="KSO_WM_TAG_VERSION" val="3.0"/>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UNIT_VALUE" val="120"/>
  <p:tag name="KSO_WM_DIAGRAM_VERSION" val="3"/>
  <p:tag name="KSO_WM_DIAGRAM_COLOR_TRICK" val="1"/>
  <p:tag name="KSO_WM_DIAGRAM_COLOR_TEXT_CAN_REMOVE" val="n"/>
  <p:tag name="KSO_WM_UNIT_TEXT_TYPE" val="1"/>
  <p:tag name="KSO_WM_BEAUTIFY_FLAG" val="#wm#"/>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内容观点。"/>
  <p:tag name="KSO_WM_UNIT_TEXT_FILL_FORE_SCHEMECOLOR_INDEX" val="1"/>
  <p:tag name="KSO_WM_UNIT_TEXT_FILL_TYPE" val="1"/>
</p:tagLst>
</file>

<file path=ppt/tags/tag56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3184_2*l_h_a*1_2_1"/>
  <p:tag name="KSO_WM_TEMPLATE_CATEGORY" val="diagram"/>
  <p:tag name="KSO_WM_TEMPLATE_INDEX" val="20233184"/>
  <p:tag name="KSO_WM_UNIT_LAYERLEVEL" val="1_1_1"/>
  <p:tag name="KSO_WM_TAG_VERSION" val="3.0"/>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UNIT_VALUE" val="26"/>
  <p:tag name="KSO_WM_DIAGRAM_VERSION" val="3"/>
  <p:tag name="KSO_WM_DIAGRAM_COLOR_TRICK" val="1"/>
  <p:tag name="KSO_WM_DIAGRAM_COLOR_TEXT_CAN_REMOVE" val="n"/>
  <p:tag name="KSO_WM_UNIT_TEXT_TYPE" val="1"/>
  <p:tag name="KSO_WM_BEAUTIFY_FLAG" val="#wm#"/>
  <p:tag name="KSO_WM_UNIT_PRESET_TEXT" val="此处添加项标题"/>
  <p:tag name="KSO_WM_UNIT_TEXT_FILL_FORE_SCHEMECOLOR_INDEX" val="1"/>
  <p:tag name="KSO_WM_UNIT_TEXT_FILL_TYPE" val="1"/>
</p:tagLst>
</file>

<file path=ppt/tags/tag5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3184_2*l_h_f*1_3_1"/>
  <p:tag name="KSO_WM_TEMPLATE_CATEGORY" val="diagram"/>
  <p:tag name="KSO_WM_TEMPLATE_INDEX" val="20233184"/>
  <p:tag name="KSO_WM_UNIT_LAYERLEVEL" val="1_1_1"/>
  <p:tag name="KSO_WM_TAG_VERSION" val="3.0"/>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UNIT_VALUE" val="120"/>
  <p:tag name="KSO_WM_DIAGRAM_VERSION" val="3"/>
  <p:tag name="KSO_WM_DIAGRAM_COLOR_TRICK" val="1"/>
  <p:tag name="KSO_WM_DIAGRAM_COLOR_TEXT_CAN_REMOVE" val="n"/>
  <p:tag name="KSO_WM_UNIT_TEXT_TYPE" val="1"/>
  <p:tag name="KSO_WM_BEAUTIFY_FLAG" val="#wm#"/>
  <p:tag name="KSO_WM_UNIT_TEXT_LAYER_COUNT" val="1"/>
  <p:tag name="KSO_WM_UNIT_PRESET_TEXT" val="单击此处添加文本具体内容，简明扼要地阐述您的观点。根据需要可酌情增减文字，以便观者准确地理解您传达的思想。单击此处添加文本具体内容，简明扼要地阐述您的内容观点。"/>
  <p:tag name="KSO_WM_UNIT_TEXT_FILL_FORE_SCHEMECOLOR_INDEX" val="1"/>
  <p:tag name="KSO_WM_UNIT_TEXT_FILL_TYPE" val="1"/>
</p:tagLst>
</file>

<file path=ppt/tags/tag56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3184_2*l_h_a*1_3_1"/>
  <p:tag name="KSO_WM_TEMPLATE_CATEGORY" val="diagram"/>
  <p:tag name="KSO_WM_TEMPLATE_INDEX" val="20233184"/>
  <p:tag name="KSO_WM_UNIT_LAYERLEVEL" val="1_1_1"/>
  <p:tag name="KSO_WM_TAG_VERSION" val="3.0"/>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UNIT_VALUE" val="26"/>
  <p:tag name="KSO_WM_DIAGRAM_VERSION" val="3"/>
  <p:tag name="KSO_WM_DIAGRAM_COLOR_TRICK" val="1"/>
  <p:tag name="KSO_WM_DIAGRAM_COLOR_TEXT_CAN_REMOVE" val="n"/>
  <p:tag name="KSO_WM_UNIT_TEXT_TYPE" val="1"/>
  <p:tag name="KSO_WM_BEAUTIFY_FLAG" val="#wm#"/>
  <p:tag name="KSO_WM_UNIT_PRESET_TEXT" val="此处添加项标题"/>
  <p:tag name="KSO_WM_UNIT_TEXT_FILL_FORE_SCHEMECOLOR_INDEX" val="1"/>
  <p:tag name="KSO_WM_UNIT_TEXT_FILL_TYPE" val="1"/>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84_2*l_h_x*1_1_1"/>
  <p:tag name="KSO_WM_TEMPLATE_CATEGORY" val="diagram"/>
  <p:tag name="KSO_WM_TEMPLATE_INDEX" val="20233184"/>
  <p:tag name="KSO_WM_UNIT_LAYERLEVEL" val="1_1_1"/>
  <p:tag name="KSO_WM_TAG_VERSION" val="3.0"/>
  <p:tag name="KSO_WM_DIAGRAM_VERSION" val="3"/>
  <p:tag name="KSO_WM_DIAGRAM_COLOR_TRICK" val="1"/>
  <p:tag name="KSO_WM_DIAGRAM_COLOR_TEXT_CAN_REMOVE" val="n"/>
  <p:tag name="KSO_WM_UNIT_VALUE" val="90*90"/>
  <p:tag name="KSO_WM_UNIT_TYPE" val="l_h_x"/>
  <p:tag name="KSO_WM_UNIT_INDEX" val="1_1_1"/>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84_2*l_h_x*1_2_1"/>
  <p:tag name="KSO_WM_TEMPLATE_CATEGORY" val="diagram"/>
  <p:tag name="KSO_WM_TEMPLATE_INDEX" val="20233184"/>
  <p:tag name="KSO_WM_UNIT_LAYERLEVEL" val="1_1_1"/>
  <p:tag name="KSO_WM_TAG_VERSION" val="3.0"/>
  <p:tag name="KSO_WM_DIAGRAM_VERSION" val="3"/>
  <p:tag name="KSO_WM_DIAGRAM_COLOR_TRICK" val="1"/>
  <p:tag name="KSO_WM_DIAGRAM_COLOR_TEXT_CAN_REMOVE" val="n"/>
  <p:tag name="KSO_WM_UNIT_VALUE" val="90*90"/>
  <p:tag name="KSO_WM_UNIT_TYPE" val="l_h_x"/>
  <p:tag name="KSO_WM_UNIT_INDEX" val="1_2_1"/>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84_2*l_h_x*1_3_1"/>
  <p:tag name="KSO_WM_TEMPLATE_CATEGORY" val="diagram"/>
  <p:tag name="KSO_WM_TEMPLATE_INDEX" val="20233184"/>
  <p:tag name="KSO_WM_UNIT_LAYERLEVEL" val="1_1_1"/>
  <p:tag name="KSO_WM_TAG_VERSION" val="3.0"/>
  <p:tag name="KSO_WM_DIAGRAM_VERSION" val="3"/>
  <p:tag name="KSO_WM_DIAGRAM_COLOR_TRICK" val="1"/>
  <p:tag name="KSO_WM_DIAGRAM_COLOR_TEXT_CAN_REMOVE" val="n"/>
  <p:tag name="KSO_WM_UNIT_VALUE" val="90*90"/>
  <p:tag name="KSO_WM_UNIT_TYPE" val="l_h_x"/>
  <p:tag name="KSO_WM_UNIT_INDEX" val="1_3_1"/>
  <p:tag name="KSO_WM_DIAGRAM_MAX_ITEMCNT" val="6"/>
  <p:tag name="KSO_WM_DIAGRAM_MIN_ITEMCNT" val="2"/>
  <p:tag name="KSO_WM_DIAGRAM_VIRTUALLY_FRAME" val="{&quot;height&quot;:366.3421198807364,&quot;left&quot;:189.97062992125979,&quot;top&quot;:111.4336220472441,&quot;width&quot;:567.36}"/>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Lst>
</file>

<file path=ppt/tags/tag567.xml><?xml version="1.0" encoding="utf-8"?>
<p:tagLst xmlns:p="http://schemas.openxmlformats.org/presentationml/2006/main">
  <p:tag name="KSO_WM_SLIDE_ID" val="diagram20233184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3184"/>
  <p:tag name="KSO_WM_SLIDE_TYPE" val="text"/>
  <p:tag name="KSO_WM_SLIDE_SUBTYPE" val="diag"/>
  <p:tag name="KSO_WM_SLIDE_SIZE" val="543.1*309.7"/>
  <p:tag name="KSO_WM_SLIDE_POSITION" val="206.35*163.4"/>
  <p:tag name="KSO_WM_SLIDE_LAYOUT" val="a_l"/>
  <p:tag name="KSO_WM_SLIDE_LAYOUT_CNT" val="1_1"/>
  <p:tag name="KSO_WM_SPECIAL_SOURCE" val="bdnull"/>
  <p:tag name="KSO_WM_DIAGRAM_GROUP_CODE" val="l1-1"/>
  <p:tag name="KSO_WM_SLIDE_DIAGTYPE" val="l"/>
  <p:tag name="CP_OUTLINE_TITLE" val="区块链存证互评机制"/>
  <p:tag name="CP_OUTLINE_TYPE" val="pt_text"/>
</p:tagLst>
</file>

<file path=ppt/tags/tag568.xml><?xml version="1.0" encoding="utf-8"?>
<p:tagLst xmlns:p="http://schemas.openxmlformats.org/presentationml/2006/main">
  <p:tag name="KSO_WM_UNIT_TYPE" val="a"/>
  <p:tag name="KSO_WM_UNIT_INDEX" val="1"/>
  <p:tag name="KSO_WM_BEAUTIFY_FLAG" val="#wm#"/>
  <p:tag name="KSO_WM_TAG_VERSION" val="3.0"/>
  <p:tag name="KSO_WM_UNIT_ID" val="custom2023595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16"/>
  <p:tag name="KSO_WM_UNIT_PRESET_TEXT" val="添加章节标题"/>
  <p:tag name="KSO_WM_UNIT_TEXT_TYPE" val="1"/>
</p:tagLst>
</file>

<file path=ppt/tags/tag569.xml><?xml version="1.0" encoding="utf-8"?>
<p:tagLst xmlns:p="http://schemas.openxmlformats.org/presentationml/2006/main">
  <p:tag name="KSO_WM_UNIT_TYPE" val="e"/>
  <p:tag name="KSO_WM_UNIT_INDEX" val="1"/>
  <p:tag name="KSO_WM_BEAUTIFY_FLAG" val="#wm#"/>
  <p:tag name="KSO_WM_TAG_VERSION" val="3.0"/>
  <p:tag name="KSO_WM_UNIT_ID" val="custom2023595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4"/>
</p:tagLst>
</file>

<file path=ppt/tags/tag5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0.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7"/>
  <p:tag name="KSO_WM_SLIDE_ID" val="custom20235956_7"/>
  <p:tag name="KSO_WM_TEMPLATE_MASTER_TYPE" val="0"/>
  <p:tag name="KSO_WM_SLIDE_LAYOUT" val="a_e"/>
  <p:tag name="KSO_WM_SLIDE_LAYOUT_CNT" val="1_1"/>
  <p:tag name="CP_OUTLINE_TITLE" val="进阶：评价体系与成果转化"/>
  <p:tag name="CP_OUTLINE_TYPE" val="pt_section_title"/>
</p:tagLst>
</file>

<file path=ppt/tags/tag57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402_2*l_h_i*1_3_3"/>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gradient&quot;:[{&quot;brightness&quot;:0.800000011920929,&quot;colorType&quot;:1,&quot;foreColorIndex&quot;:5,&quot;pos&quot;:0.949999988079071,&quot;transparency&quot;:1},{&quot;brightness&quot;:0.4000000059604645,&quot;colorType&quot;:1,&quot;foreColorIndex&quot;:5,&quot;pos&quot;:0.30000001192092896,&quot;transparency&quot;:0.800000011920929}],&quot;type&quot;:3},&quot;glow&quot;:{&quot;colorType&quot;:0},&quot;line&quot;:{&quot;gradient&quot;:[{&quot;brightness&quot;:0,&quot;colorType&quot;:1,&quot;foreColorIndex&quot;:5,&quot;pos&quot;:0.550000011920929,&quot;transparency&quot;:1},{&quot;brightness&quot;:0,&quot;colorType&quot;:1,&quot;foreColorIndex&quot;:5,&quot;pos&quot;:1,&quot;transparency&quot;:0.6000000238418579}],&quot;type&quot;:2},&quot;shadow&quot;:{&quot;brightness&quot;:0,&quot;colorType&quot;:1,&quot;foreColorIndex&quot;:5,&quot;transparency&quot;:0.7099999785423279},&quot;threeD&quot;:{&quot;curvedSurface&quot;:{&quot;brightness&quot;:0,&quot;colorType&quot;:2,&quot;rgb&quot;:&quot;#000000&quot;},&quot;depth&quot;:{&quot;brightness&quot;:0,&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SHADOW_SCHEMECOLOR_INDEX" val="5"/>
  <p:tag name="KSO_WM_UNIT_TEXT_FILL_FORE_SCHEMECOLOR_INDEX" val="2"/>
  <p:tag name="KSO_WM_UNIT_TEXT_FILL_TYPE" val="1"/>
  <p:tag name="KSO_WM_UNIT_USESOURCEFORMAT_APPLY" val="1"/>
</p:tagLst>
</file>

<file path=ppt/tags/tag57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402_2*l_h_i*1_2_3"/>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gradient&quot;:[{&quot;brightness&quot;:0.800000011920929,&quot;colorType&quot;:1,&quot;foreColorIndex&quot;:8,&quot;pos&quot;:1,&quot;transparency&quot;:1},{&quot;brightness&quot;:0.4000000059604645,&quot;colorType&quot;:1,&quot;foreColorIndex&quot;:8,&quot;pos&quot;:0.30000001192092896,&quot;transparency&quot;:0.800000011920929}],&quot;type&quot;:3},&quot;glow&quot;:{&quot;colorType&quot;:0},&quot;line&quot;:{&quot;gradient&quot;:[{&quot;brightness&quot;:0,&quot;colorType&quot;:1,&quot;foreColorIndex&quot;:8,&quot;pos&quot;:0.550000011920929,&quot;transparency&quot;:1},{&quot;brightness&quot;:0,&quot;colorType&quot;:1,&quot;foreColorIndex&quot;:8,&quot;pos&quot;:1,&quot;transparency&quot;:0}],&quot;type&quot;:2},&quot;shadow&quot;:{&quot;colorType&quot;:0},&quot;threeD&quot;:{&quot;curvedSurface&quot;:{&quot;brightness&quot;:0,&quot;colorType&quot;:2,&quot;rgb&quot;:&quot;#000000&quot;},&quot;depth&quot;:{&quot;brightness&quot;:0,&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8"/>
  <p:tag name="KSO_WM_UNIT_TEXT_FILL_FORE_SCHEMECOLOR_INDEX" val="2"/>
  <p:tag name="KSO_WM_UNIT_TEXT_FILL_TYPE" val="1"/>
  <p:tag name="KSO_WM_UNIT_USESOURCEFORMAT_APPLY" val="1"/>
</p:tagLst>
</file>

<file path=ppt/tags/tag573.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402_2*l_h_i*1_1_3"/>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gradient&quot;:[{&quot;brightness&quot;:0.800000011920929,&quot;colorType&quot;:1,&quot;foreColorIndex&quot;:5,&quot;pos&quot;:1,&quot;transparency&quot;:0.800000011920929},{&quot;brightness&quot;:0.4000000059604645,&quot;colorType&quot;:1,&quot;foreColorIndex&quot;:5,&quot;pos&quot;:0.03999999910593033,&quot;transparency&quot;:0.800000011920929}],&quot;type&quot;:3},&quot;glow&quot;:{&quot;colorType&quot;:0},&quot;line&quot;:{&quot;gradient&quot;:[{&quot;brightness&quot;:0,&quot;colorType&quot;:1,&quot;foreColorIndex&quot;:5,&quot;pos&quot;:0.550000011920929,&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brightness&quot;:0,&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TEXT_FILL_FORE_SCHEMECOLOR_INDEX" val="2"/>
  <p:tag name="KSO_WM_UNIT_TEXT_FILL_TYPE" val="1"/>
  <p:tag name="KSO_WM_UNIT_USESOURCEFORMAT_APPLY" val="1"/>
</p:tagLst>
</file>

<file path=ppt/tags/tag574.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402_2*l_h_i*1_2_1"/>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gradient&quot;:[{&quot;brightness&quot;:0.4000000059604645,&quot;colorType&quot;:1,&quot;foreColorIndex&quot;:8,&quot;pos&quot;:0,&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BEAUTIFY_FLAG" val="#wm#"/>
  <p:tag name="KSO_WM_UNIT_FILL_TYPE" val="3"/>
  <p:tag name="KSO_WM_UNIT_SHADOW_SCHEMECOLOR_INDEX" val="8"/>
  <p:tag name="KSO_WM_UNIT_USESOURCEFORMAT_APPLY" val="1"/>
</p:tagLst>
</file>

<file path=ppt/tags/tag575.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02_2*l_h_i*1_2_2"/>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gradient&quot;:[{&quot;brightness&quot;:0,&quot;colorType&quot;:1,&quot;foreColorIndex&quot;:8,&quot;pos&quot;:0,&quot;transparency&quot;:0},{&quot;brightness&quot;:0.4000000059604645,&quot;colorType&quot;:1,&quot;foreColorIndex&quot;:8,&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8"/>
  <p:tag name="KSO_WM_UNIT_USESOURCEFORMAT_APPLY" val="1"/>
</p:tagLst>
</file>

<file path=ppt/tags/tag576.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402_2*l_h_i*1_1_1"/>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BEAUTIFY_FLAG" val="#wm#"/>
  <p:tag name="KSO_WM_UNIT_FILL_TYPE" val="3"/>
  <p:tag name="KSO_WM_UNIT_SHADOW_SCHEMECOLOR_INDEX" val="5"/>
  <p:tag name="KSO_WM_UNIT_USESOURCEFORMAT_APPLY" val="1"/>
</p:tagLst>
</file>

<file path=ppt/tags/tag577.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02_2*l_h_i*1_1_2"/>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578.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402_2*l_h_i*1_3_1"/>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BEAUTIFY_FLAG" val="#wm#"/>
  <p:tag name="KSO_WM_UNIT_FILL_TYPE" val="3"/>
  <p:tag name="KSO_WM_UNIT_SHADOW_SCHEMECOLOR_INDEX" val="5"/>
  <p:tag name="KSO_WM_UNIT_USESOURCEFORMAT_APPLY" val="1"/>
</p:tagLst>
</file>

<file path=ppt/tags/tag579.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402_2*l_h_i*1_3_2"/>
  <p:tag name="KSO_WM_TEMPLATE_CATEGORY" val="diagram"/>
  <p:tag name="KSO_WM_TEMPLATE_INDEX" val="20231402"/>
  <p:tag name="KSO_WM_UNIT_LAYERLEVEL" val="1_1_1"/>
  <p:tag name="KSO_WM_TAG_VERSION" val="3.0"/>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1"/>
</p:tagLst>
</file>

<file path=ppt/tags/tag5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402_2*l_h_a*1_2_1"/>
  <p:tag name="KSO_WM_TEMPLATE_CATEGORY" val="diagram"/>
  <p:tag name="KSO_WM_TEMPLATE_INDEX" val="20231402"/>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1"/>
</p:tagLst>
</file>

<file path=ppt/tags/tag5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402_2*l_h_f*1_2_1"/>
  <p:tag name="KSO_WM_TEMPLATE_CATEGORY" val="diagram"/>
  <p:tag name="KSO_WM_TEMPLATE_INDEX" val="20231402"/>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项正文，请尽量言简意赅的阐述观点"/>
  <p:tag name="KSO_WM_UNIT_TEXT_FILL_FORE_SCHEMECOLOR_INDEX" val="1"/>
  <p:tag name="KSO_WM_UNIT_TEXT_FILL_TYPE" val="1"/>
  <p:tag name="KSO_WM_UNIT_USESOURCEFORMAT_APPLY" val="1"/>
</p:tagLst>
</file>

<file path=ppt/tags/tag5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402_2*l_h_a*1_3_1"/>
  <p:tag name="KSO_WM_TEMPLATE_CATEGORY" val="diagram"/>
  <p:tag name="KSO_WM_TEMPLATE_INDEX" val="20231402"/>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1"/>
</p:tagLst>
</file>

<file path=ppt/tags/tag5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402_2*l_h_f*1_3_1"/>
  <p:tag name="KSO_WM_TEMPLATE_CATEGORY" val="diagram"/>
  <p:tag name="KSO_WM_TEMPLATE_INDEX" val="20231402"/>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项正文，请尽量言简意赅的阐述观点"/>
  <p:tag name="KSO_WM_UNIT_TEXT_FILL_FORE_SCHEMECOLOR_INDEX" val="1"/>
  <p:tag name="KSO_WM_UNIT_TEXT_FILL_TYPE" val="1"/>
  <p:tag name="KSO_WM_UNIT_USESOURCEFORMAT_APPLY" val="1"/>
</p:tagLst>
</file>

<file path=ppt/tags/tag5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402_2*l_h_a*1_1_1"/>
  <p:tag name="KSO_WM_TEMPLATE_CATEGORY" val="diagram"/>
  <p:tag name="KSO_WM_TEMPLATE_INDEX" val="20231402"/>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UNIT_USESOURCEFORMAT_APPLY" val="1"/>
</p:tagLst>
</file>

<file path=ppt/tags/tag5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402_2*l_h_f*1_1_1"/>
  <p:tag name="KSO_WM_TEMPLATE_CATEGORY" val="diagram"/>
  <p:tag name="KSO_WM_TEMPLATE_INDEX" val="20231402"/>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369.51251220703125,&quot;left&quot;:43.1,&quot;top&quot;:59.30827145553949,&quot;width&quot;:862.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文字是您思想的提炼，请言简意赅的阐述您的观点"/>
  <p:tag name="KSO_WM_UNIT_TEXT_FILL_FORE_SCHEMECOLOR_INDEX" val="1"/>
  <p:tag name="KSO_WM_UNIT_TEXT_FILL_TYPE" val="1"/>
  <p:tag name="KSO_WM_UNIT_USESOURCEFORMAT_APPLY" val="1"/>
</p:tagLst>
</file>

<file path=ppt/tags/tag58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402_2*a*1"/>
  <p:tag name="KSO_WM_TEMPLATE_CATEGORY" val="diagram"/>
  <p:tag name="KSO_WM_TEMPLATE_INDEX" val="20231402"/>
  <p:tag name="KSO_WM_UNIT_LAYERLEVEL" val="1"/>
  <p:tag name="KSO_WM_TAG_VERSION" val="3.0"/>
  <p:tag name="KSO_WM_BEAUTIFY_FLAG" val="#wm#"/>
  <p:tag name="KSO_WM_UNIT_TEXT_TYPE" val="1"/>
  <p:tag name="KSO_WM_UNIT_PRESET_TEXT" val="单击此处添加标题"/>
  <p:tag name="KSO_WM_UNIT_TEXT_FILL_FORE_SCHEMECOLOR_INDEX" val="15"/>
  <p:tag name="KSO_WM_UNIT_TEXT_FILL_TYPE" val="1"/>
  <p:tag name="KSO_WM_UNIT_USESOURCEFORMAT_APPLY" val="1"/>
</p:tagLst>
</file>

<file path=ppt/tags/tag587.xml><?xml version="1.0" encoding="utf-8"?>
<p:tagLst xmlns:p="http://schemas.openxmlformats.org/presentationml/2006/main">
  <p:tag name="KSO_WM_SLIDE_ID" val="diagram20231402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402"/>
  <p:tag name="KSO_WM_SLIDE_TYPE" val="text"/>
  <p:tag name="KSO_WM_SLIDE_SUBTYPE" val="diag"/>
  <p:tag name="KSO_WM_SLIDE_SIZE" val="851.525*365.59"/>
  <p:tag name="KSO_WM_SLIDE_POSITION" val="54.2*135.82"/>
  <p:tag name="KSO_WM_SLIDE_LAYOUT" val="a_l"/>
  <p:tag name="KSO_WM_SLIDE_LAYOUT_CNT" val="1_1"/>
  <p:tag name="KSO_WM_SPECIAL_SOURCE" val="bdnull"/>
  <p:tag name="KSO_WM_DIAGRAM_GROUP_CODE" val="l1-1"/>
  <p:tag name="KSO_WM_SLIDE_DIAGTYPE" val="l"/>
</p:tagLst>
</file>

<file path=ppt/tags/tag58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199_3*a*1"/>
  <p:tag name="KSO_WM_TEMPLATE_CATEGORY" val="diagram"/>
  <p:tag name="KSO_WM_TEMPLATE_INDEX" val="20233199"/>
  <p:tag name="KSO_WM_UNIT_LAYERLEVEL" val="1"/>
  <p:tag name="KSO_WM_TAG_VERSION" val="3.0"/>
  <p:tag name="KSO_WM_BEAUTIFY_FLAG" val="#wm#"/>
  <p:tag name="KSO_WM_DIAGRAM_GROUP_CODE" val="m1-1"/>
  <p:tag name="KSO_WM_UNIT_TEXT_TYPE" val="1"/>
  <p:tag name="KSO_WM_UNIT_PRESET_TEXT" val="单击此处添加标题"/>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2_3"/>
  <p:tag name="KSO_WM_TEMPLATE_CATEGORY" val="diagram"/>
  <p:tag name="KSO_WM_TEMPLATE_INDEX" val="20233199"/>
  <p:tag name="KSO_WM_UNIT_LAYERLEVEL" val="1_1_1"/>
  <p:tag name="KSO_WM_TAG_VERSION" val="3.0"/>
  <p:tag name="KSO_WM_UNIT_TYPE" val="m_h_i"/>
  <p:tag name="KSO_WM_UNIT_INDEX" val="1_2_3"/>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Lst>
</file>

<file path=ppt/tags/tag59.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3199_2*m_h_a*1_1_1"/>
  <p:tag name="KSO_WM_TEMPLATE_CATEGORY" val="diagram"/>
  <p:tag name="KSO_WM_TEMPLATE_INDEX" val="2023319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x*1_1_1"/>
  <p:tag name="KSO_WM_TEMPLATE_CATEGORY" val="diagram"/>
  <p:tag name="KSO_WM_TEMPLATE_INDEX" val="20233199"/>
  <p:tag name="KSO_WM_UNIT_LAYERLEVEL" val="1_1_1"/>
  <p:tag name="KSO_WM_TAG_VERSION" val="3.0"/>
  <p:tag name="KSO_WM_UNIT_VALUE" val="138*146"/>
  <p:tag name="KSO_WM_UNIT_TYPE" val="m_h_x"/>
  <p:tag name="KSO_WM_UNIT_INDEX" val="1_1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1_2"/>
  <p:tag name="KSO_WM_TEMPLATE_CATEGORY" val="diagram"/>
  <p:tag name="KSO_WM_TEMPLATE_INDEX" val="20233199"/>
  <p:tag name="KSO_WM_UNIT_LAYERLEVEL" val="1_1_1"/>
  <p:tag name="KSO_WM_TAG_VERSION" val="3.0"/>
  <p:tag name="KSO_WM_UNIT_TYPE" val="m_h_i"/>
  <p:tag name="KSO_WM_UNIT_INDEX" val="1_1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BEAUTIFY_FLAG" val="#wm#"/>
  <p:tag name="KSO_WM_UNIT_LINE_FORE_SCHEMECOLOR_INDEX" val="13"/>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1_1"/>
  <p:tag name="KSO_WM_TEMPLATE_CATEGORY" val="diagram"/>
  <p:tag name="KSO_WM_TEMPLATE_INDEX" val="20233199"/>
  <p:tag name="KSO_WM_UNIT_LAYERLEVEL" val="1_1_1"/>
  <p:tag name="KSO_WM_TAG_VERSION" val="3.0"/>
  <p:tag name="KSO_WM_UNIT_SUBTYPE" val="d"/>
  <p:tag name="KSO_WM_UNIT_TYPE" val="m_h_i"/>
  <p:tag name="KSO_WM_UNIT_INDEX" val="1_1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BEAUTIFY_FLAG" val="#wm#"/>
  <p:tag name="KSO_WM_UNIT_LINE_FORE_SCHEMECOLOR_INDEX" val="13"/>
  <p:tag name="KSO_WM_UNIT_TEXT_FILL_FORE_SCHEMECOLOR_INDEX" val="1"/>
  <p:tag name="KSO_WM_UNIT_TEXT_FILL_TYPE" val="1"/>
</p:tagLst>
</file>

<file path=ppt/tags/tag5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3199_2*m_h_a*1_2_1"/>
  <p:tag name="KSO_WM_TEMPLATE_CATEGORY" val="diagram"/>
  <p:tag name="KSO_WM_TEMPLATE_INDEX" val="2023319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2_2"/>
  <p:tag name="KSO_WM_TEMPLATE_CATEGORY" val="diagram"/>
  <p:tag name="KSO_WM_TEMPLATE_INDEX" val="20233199"/>
  <p:tag name="KSO_WM_UNIT_LAYERLEVEL" val="1_1_1"/>
  <p:tag name="KSO_WM_TAG_VERSION" val="3.0"/>
  <p:tag name="KSO_WM_UNIT_TYPE" val="m_h_i"/>
  <p:tag name="KSO_WM_UNIT_INDEX" val="1_2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BEAUTIFY_FLAG" val="#wm#"/>
  <p:tag name="KSO_WM_UNIT_LINE_FORE_SCHEMECOLOR_INDEX" val="13"/>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2_1"/>
  <p:tag name="KSO_WM_TEMPLATE_CATEGORY" val="diagram"/>
  <p:tag name="KSO_WM_TEMPLATE_INDEX" val="20233199"/>
  <p:tag name="KSO_WM_UNIT_LAYERLEVEL" val="1_1_1"/>
  <p:tag name="KSO_WM_TAG_VERSION" val="3.0"/>
  <p:tag name="KSO_WM_UNIT_SUBTYPE" val="d"/>
  <p:tag name="KSO_WM_UNIT_TYPE" val="m_h_i"/>
  <p:tag name="KSO_WM_UNIT_INDEX" val="1_2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BEAUTIFY_FLAG" val="#wm#"/>
  <p:tag name="KSO_WM_UNIT_LINE_FORE_SCHEMECOLOR_INDEX" val="13"/>
  <p:tag name="KSO_WM_UNIT_TEXT_FILL_FORE_SCHEMECOLOR_INDEX" val="1"/>
  <p:tag name="KSO_WM_UNIT_TEXT_FILL_TYPE" val="1"/>
</p:tagLst>
</file>

<file path=ppt/tags/tag59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3199_2*m_h_a*1_3_1"/>
  <p:tag name="KSO_WM_TEMPLATE_CATEGORY" val="diagram"/>
  <p:tag name="KSO_WM_TEMPLATE_INDEX" val="20233199"/>
  <p:tag name="KSO_WM_UNIT_LAYERLEVEL" val="1_1_1"/>
  <p:tag name="KSO_WM_TAG_VERSION" val="3.0"/>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3_2"/>
  <p:tag name="KSO_WM_TEMPLATE_CATEGORY" val="diagram"/>
  <p:tag name="KSO_WM_TEMPLATE_INDEX" val="20233199"/>
  <p:tag name="KSO_WM_UNIT_LAYERLEVEL" val="1_1_1"/>
  <p:tag name="KSO_WM_TAG_VERSION" val="3.0"/>
  <p:tag name="KSO_WM_UNIT_TYPE" val="m_h_i"/>
  <p:tag name="KSO_WM_UNIT_INDEX" val="1_3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BEAUTIFY_FLAG" val="#wm#"/>
  <p:tag name="KSO_WM_UNIT_LINE_FORE_SCHEMECOLOR_INDEX" val="13"/>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3_1"/>
  <p:tag name="KSO_WM_TEMPLATE_CATEGORY" val="diagram"/>
  <p:tag name="KSO_WM_TEMPLATE_INDEX" val="20233199"/>
  <p:tag name="KSO_WM_UNIT_LAYERLEVEL" val="1_1_1"/>
  <p:tag name="KSO_WM_TAG_VERSION" val="3.0"/>
  <p:tag name="KSO_WM_UNIT_SUBTYPE" val="d"/>
  <p:tag name="KSO_WM_UNIT_TYPE" val="m_h_i"/>
  <p:tag name="KSO_WM_UNIT_INDEX" val="1_3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BEAUTIFY_FLAG" val="#wm#"/>
  <p:tag name="KSO_WM_UNIT_LINE_FORE_SCHEMECOLOR_INDEX" val="13"/>
  <p:tag name="KSO_WM_UNIT_TEXT_FILL_FORE_SCHEMECOLOR_INDEX" val="1"/>
  <p:tag name="KSO_WM_UNIT_TEXT_FILL_TYPE" val="1"/>
</p:tagLst>
</file>

<file path=ppt/tags/tag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60.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x*1_3_1"/>
  <p:tag name="KSO_WM_TEMPLATE_CATEGORY" val="diagram"/>
  <p:tag name="KSO_WM_TEMPLATE_INDEX" val="20233199"/>
  <p:tag name="KSO_WM_UNIT_LAYERLEVEL" val="1_1_1"/>
  <p:tag name="KSO_WM_TAG_VERSION" val="3.0"/>
  <p:tag name="KSO_WM_UNIT_VALUE" val="140*160"/>
  <p:tag name="KSO_WM_UNIT_TYPE" val="m_h_x"/>
  <p:tag name="KSO_WM_UNIT_INDEX" val="1_3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BEAUTIFY_FLAG" val="#wm#"/>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x*1_2_1"/>
  <p:tag name="KSO_WM_TEMPLATE_CATEGORY" val="diagram"/>
  <p:tag name="KSO_WM_TEMPLATE_INDEX" val="20233199"/>
  <p:tag name="KSO_WM_UNIT_LAYERLEVEL" val="1_1_1"/>
  <p:tag name="KSO_WM_TAG_VERSION" val="3.0"/>
  <p:tag name="KSO_WM_UNIT_VALUE" val="160*161"/>
  <p:tag name="KSO_WM_UNIT_TYPE" val="m_h_x"/>
  <p:tag name="KSO_WM_UNIT_INDEX" val="1_2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99_2*m_h_i*1_3_3"/>
  <p:tag name="KSO_WM_TEMPLATE_CATEGORY" val="diagram"/>
  <p:tag name="KSO_WM_TEMPLATE_INDEX" val="20233199"/>
  <p:tag name="KSO_WM_UNIT_LAYERLEVEL" val="1_1_1"/>
  <p:tag name="KSO_WM_TAG_VERSION" val="3.0"/>
  <p:tag name="KSO_WM_UNIT_TYPE" val="m_h_i"/>
  <p:tag name="KSO_WM_UNIT_INDEX" val="1_3_3"/>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88,&quot;left&quot;:54.72503937007873,&quot;top&quot;:119.34188976377952,&quot;width&quot;:850.6499212598425}"/>
  <p:tag name="KSO_WM_DIAGRAM_COLOR_MATCH_VALUE" val="{&quot;shape&quot;:{&quot;fill&quot;:{&quot;type&quot;:0},&quot;glow&quot;:{&quot;colorType&quot;:0},&quot;line&quot;:{&quot;solidLine&quot;:{&quot;brightness&quot;:0.15000000596046448,&quot;colorType&quot;:1,&quot;foreColorIndex&quot;:13,&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Lst>
</file>

<file path=ppt/tags/tag603.xml><?xml version="1.0" encoding="utf-8"?>
<p:tagLst xmlns:p="http://schemas.openxmlformats.org/presentationml/2006/main">
  <p:tag name="KSO_WM_SLIDE_ID" val="diagram20233199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199"/>
  <p:tag name="KSO_WM_SLIDE_TYPE" val="text"/>
  <p:tag name="KSO_WM_SLIDE_SUBTYPE" val="diag"/>
  <p:tag name="KSO_WM_SLIDE_SIZE" val="850.375*375.85"/>
  <p:tag name="KSO_WM_SLIDE_POSITION" val="54.825*125.417"/>
  <p:tag name="KSO_WM_SLIDE_LAYOUT" val="a_m"/>
  <p:tag name="KSO_WM_SLIDE_LAYOUT_CNT" val="1_1"/>
  <p:tag name="KSO_WM_SPECIAL_SOURCE" val="bdnull"/>
  <p:tag name="KSO_WM_DIAGRAM_GROUP_CODE" val="m1-1"/>
  <p:tag name="KSO_WM_SLIDE_DIAGTYPE" val="m"/>
  <p:tag name="CP_OUTLINE_TITLE" val="教师发展共同体建设"/>
  <p:tag name="CP_OUTLINE_TYPE" val="pt_text"/>
</p:tagLst>
</file>

<file path=ppt/tags/tag60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205_3*a*1"/>
  <p:tag name="KSO_WM_TEMPLATE_CATEGORY" val="diagram"/>
  <p:tag name="KSO_WM_TEMPLATE_INDEX" val="20233205"/>
  <p:tag name="KSO_WM_UNIT_LAYERLEVEL" val="1"/>
  <p:tag name="KSO_WM_TAG_VERSION" val="3.0"/>
  <p:tag name="KSO_WM_BEAUTIFY_FLAG" val="#wm#"/>
  <p:tag name="KSO_WM_DIAGRAM_GROUP_CODE" val="l1-1"/>
  <p:tag name="KSO_WM_UNIT_PRESET_TEXT" val="单击此处添加标题"/>
  <p:tag name="KSO_WM_UNIT_TEXT_TYPE" val="1"/>
</p:tagLst>
</file>

<file path=ppt/tags/tag605.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606.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4"/>
  <p:tag name="KSO_WM_TEMPLATE_CATEGORY" val="diagram"/>
  <p:tag name="KSO_WM_TEMPLATE_INDEX" val="20233205"/>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607.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f*1_1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14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6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2*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56.75,&quot;top&quot;:113.60000610351562,&quot;width&quot;:846.55}"/>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609.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f*1_2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61.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5_2*l_h_a*1_2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56.75,&quot;top&quot;:113.60000610351562,&quot;width&quot;:846.55}"/>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611.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4"/>
  <p:tag name="KSO_WM_TEMPLATE_CATEGORY" val="diagram"/>
  <p:tag name="KSO_WM_TEMPLATE_INDEX" val="20233205"/>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612.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f*1_3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Lst>
</file>

<file path=ppt/tags/tag6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5_2*l_h_a*1_3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56.75,&quot;top&quot;:113.60000610351562,&quot;width&quot;:846.55}"/>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Lst>
</file>

<file path=ppt/tags/tag614.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1"/>
  <p:tag name="KSO_WM_TEMPLATE_CATEGORY" val="diagram"/>
  <p:tag name="KSO_WM_TEMPLATE_INDEX" val="20233205"/>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615.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1"/>
  <p:tag name="KSO_WM_TEMPLATE_CATEGORY" val="diagram"/>
  <p:tag name="KSO_WM_TEMPLATE_INDEX" val="20233205"/>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616.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1"/>
  <p:tag name="KSO_WM_TEMPLATE_CATEGORY" val="diagram"/>
  <p:tag name="KSO_WM_TEMPLATE_INDEX" val="20233205"/>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Lst>
</file>

<file path=ppt/tags/tag617.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3"/>
  <p:tag name="KSO_WM_TEMPLATE_CATEGORY" val="diagram"/>
  <p:tag name="KSO_WM_TEMPLATE_INDEX" val="20233205"/>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18.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1_2"/>
  <p:tag name="KSO_WM_TEMPLATE_CATEGORY" val="diagram"/>
  <p:tag name="KSO_WM_TEMPLATE_INDEX" val="20233205"/>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19.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3"/>
  <p:tag name="KSO_WM_TEMPLATE_CATEGORY" val="diagram"/>
  <p:tag name="KSO_WM_TEMPLATE_INDEX" val="20233205"/>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2.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0.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2_2"/>
  <p:tag name="KSO_WM_TEMPLATE_CATEGORY" val="diagram"/>
  <p:tag name="KSO_WM_TEMPLATE_INDEX" val="20233205"/>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21.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3"/>
  <p:tag name="KSO_WM_TEMPLATE_CATEGORY" val="diagram"/>
  <p:tag name="KSO_WM_TEMPLATE_INDEX" val="20233205"/>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22.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i*1_3_2"/>
  <p:tag name="KSO_WM_TEMPLATE_CATEGORY" val="diagram"/>
  <p:tag name="KSO_WM_TEMPLATE_INDEX" val="20233205"/>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623.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x*1_1_1"/>
  <p:tag name="KSO_WM_TEMPLATE_CATEGORY" val="diagram"/>
  <p:tag name="KSO_WM_TEMPLATE_INDEX" val="20233205"/>
  <p:tag name="KSO_WM_UNIT_LAYERLEVEL" val="1_1_1"/>
  <p:tag name="KSO_WM_TAG_VERSION" val="3.0"/>
  <p:tag name="KSO_WM_UNIT_VALUE" val="59*71"/>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Lst>
</file>

<file path=ppt/tags/tag624.xml><?xml version="1.0" encoding="utf-8"?>
<p:tagLst xmlns:p="http://schemas.openxmlformats.org/presentationml/2006/main">
  <p:tag name="KSO_WM_DIAGRAM_VIRTUALLY_FRAME" val="{&quot;height&quot;:376.54998779296875,&quot;left&quot;:56.75,&quot;top&quot;:113.60000610351562,&quot;width&quot;:846.55}"/>
  <p:tag name="KSO_WM_UNIT_VALUE" val="9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05_2*l_h_x*1_2_1"/>
  <p:tag name="KSO_WM_TEMPLATE_CATEGORY" val="diagram"/>
  <p:tag name="KSO_WM_TEMPLATE_INDEX" val="20233205"/>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Lst>
</file>

<file path=ppt/tags/tag625.xml><?xml version="1.0" encoding="utf-8"?>
<p:tagLst xmlns:p="http://schemas.openxmlformats.org/presentationml/2006/main">
  <p:tag name="KSO_WM_DIAGRAM_VIRTUALLY_FRAME" val="{&quot;height&quot;:376.54998779296875,&quot;left&quot;:56.75,&quot;top&quot;:113.60000610351562,&quot;width&quot;:846.55}"/>
  <p:tag name="KSO_WM_UNIT_HIGHLIGHT" val="0"/>
  <p:tag name="KSO_WM_UNIT_COMPATIBLE" val="0"/>
  <p:tag name="KSO_WM_UNIT_DIAGRAM_ISNUMVISUAL" val="0"/>
  <p:tag name="KSO_WM_UNIT_DIAGRAM_ISREFERUNIT" val="0"/>
  <p:tag name="KSO_WM_UNIT_ID" val="diagram20233205_2*l_h_x*1_3_1"/>
  <p:tag name="KSO_WM_TEMPLATE_CATEGORY" val="diagram"/>
  <p:tag name="KSO_WM_TEMPLATE_INDEX" val="20233205"/>
  <p:tag name="KSO_WM_UNIT_LAYERLEVEL" val="1_1_1"/>
  <p:tag name="KSO_WM_TAG_VERSION" val="3.0"/>
  <p:tag name="KSO_WM_UNIT_VALUE" val="22*2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Lst>
</file>

<file path=ppt/tags/tag626.xml><?xml version="1.0" encoding="utf-8"?>
<p:tagLst xmlns:p="http://schemas.openxmlformats.org/presentationml/2006/main">
  <p:tag name="KSO_WM_SLIDE_ID" val="diagram20233205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205"/>
  <p:tag name="KSO_WM_SLIDE_TYPE" val="text"/>
  <p:tag name="KSO_WM_SLIDE_SUBTYPE" val="diag"/>
  <p:tag name="KSO_WM_SLIDE_SIZE" val="846.55*348.45"/>
  <p:tag name="KSO_WM_SLIDE_POSITION" val="56.75*127.65"/>
  <p:tag name="KSO_WM_SLIDE_LAYOUT" val="a_l"/>
  <p:tag name="KSO_WM_SLIDE_LAYOUT_CNT" val="1_1"/>
  <p:tag name="KSO_WM_SPECIAL_SOURCE" val="bdnull"/>
  <p:tag name="KSO_WM_DIAGRAM_GROUP_CODE" val="l1-1"/>
  <p:tag name="KSO_WM_SLIDE_DIAGTYPE" val="l"/>
  <p:tag name="CP_OUTLINE_TITLE" val="成果辐射应用图谱"/>
  <p:tag name="CP_OUTLINE_TYPE" val="pt_text"/>
</p:tagLst>
</file>

<file path=ppt/tags/tag627.xml><?xml version="1.0" encoding="utf-8"?>
<p:tagLst xmlns:p="http://schemas.openxmlformats.org/presentationml/2006/main">
  <p:tag name="KSO_WM_UNIT_TYPE" val="a"/>
  <p:tag name="KSO_WM_UNIT_INDEX" val="1"/>
  <p:tag name="KSO_WM_BEAUTIFY_FLAG" val="#wm#"/>
  <p:tag name="KSO_WM_TAG_VERSION" val="3.0"/>
  <p:tag name="KSO_WM_UNIT_ID" val="custom2023595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16"/>
  <p:tag name="KSO_WM_UNIT_PRESET_TEXT" val="添加章节标题"/>
  <p:tag name="KSO_WM_UNIT_TEXT_TYPE" val="1"/>
</p:tagLst>
</file>

<file path=ppt/tags/tag628.xml><?xml version="1.0" encoding="utf-8"?>
<p:tagLst xmlns:p="http://schemas.openxmlformats.org/presentationml/2006/main">
  <p:tag name="KSO_WM_UNIT_TYPE" val="e"/>
  <p:tag name="KSO_WM_UNIT_INDEX" val="1"/>
  <p:tag name="KSO_WM_BEAUTIFY_FLAG" val="#wm#"/>
  <p:tag name="KSO_WM_TAG_VERSION" val="3.0"/>
  <p:tag name="KSO_WM_UNIT_ID" val="custom2023595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VALUE" val="4"/>
</p:tagLst>
</file>

<file path=ppt/tags/tag62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7"/>
  <p:tag name="KSO_WM_SLIDE_ID" val="custom20235956_7"/>
  <p:tag name="KSO_WM_TEMPLATE_MASTER_TYPE" val="0"/>
  <p:tag name="KSO_WM_SLIDE_LAYOUT" val="a_e"/>
  <p:tag name="KSO_WM_SLIDE_LAYOUT_CNT" val="1_1"/>
  <p:tag name="CP_OUTLINE_TITLE" val="展望：未来发展方向"/>
  <p:tag name="CP_OUTLINE_TYPE" val="pt_section_title"/>
</p:tagLst>
</file>

<file path=ppt/tags/tag63.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249_1*a*1"/>
  <p:tag name="KSO_WM_TEMPLATE_CATEGORY" val="diagram"/>
  <p:tag name="KSO_WM_TEMPLATE_INDEX" val="20233249"/>
  <p:tag name="KSO_WM_UNIT_LAYERLEVEL" val="1"/>
  <p:tag name="KSO_WM_TAG_VERSION" val="3.0"/>
  <p:tag name="KSO_WM_BEAUTIFY_FLAG" val="#wm#"/>
  <p:tag name="KSO_WM_DIAGRAM_GROUP_CODE" val="l1-1"/>
  <p:tag name="KSO_WM_UNIT_TEXT_TYPE" val="1"/>
  <p:tag name="KSO_WM_UNIT_PRESET_TEXT" val="单击此处添加标题"/>
</p:tagLst>
</file>

<file path=ppt/tags/tag631.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6958_1*l_h_a*1_1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PRESET_TEXT" val="单击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2.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SUBTYPE" val="a"/>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6958_1*l_h_f*1_1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3.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6958_1*l_h_a*1_2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PRESET_TEXT" val="单击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4.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SUBTYPE" val="a"/>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6958_1*l_h_f*1_2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5.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6958_1*l_i*1_1"/>
  <p:tag name="KSO_WM_TEMPLATE_CATEGORY" val="diagram"/>
  <p:tag name="KSO_WM_TEMPLATE_INDEX" val="20236958"/>
  <p:tag name="KSO_WM_UNIT_LAYERLEVEL" val="1_1"/>
  <p:tag name="KSO_WM_TAG_VERSION" val="3.0"/>
  <p:tag name="KSO_WM_BEAUTIFY_FLAG" val="#wm#"/>
  <p:tag name="KSO_WM_DIAGRAM_MAX_ITEMCNT" val="5"/>
  <p:tag name="KSO_WM_DIAGRAM_MIN_ITEMCNT" val="2"/>
  <p:tag name="KSO_WM_DIAGRAM_COLOR_MATCH_VALUE" val="{&quot;shape&quot;:{&quot;fill&quot;:{&quot;gradient&quot;:[{&quot;brightness&quot;:0.6000000238418579,&quot;colorType&quot;:1,&quot;foreColorIndex&quot;:5,&quot;pos&quot;:0,&quot;transparency&quot;:0.699999988079071},{&quot;brightness&quot;:0.6000000238418579,&quot;colorType&quot;:1,&quot;foreColorIndex&quot;:5,&quot;pos&quot;:1,&quot;transparency&quot;: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36.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36958_1*l_i*1_3"/>
  <p:tag name="KSO_WM_TEMPLATE_CATEGORY" val="diagram"/>
  <p:tag name="KSO_WM_TEMPLATE_INDEX" val="20236958"/>
  <p:tag name="KSO_WM_UNIT_LAYERLEVEL" val="1_1"/>
  <p:tag name="KSO_WM_TAG_VERSION" val="3.0"/>
  <p:tag name="KSO_WM_BEAUTIFY_FLAG" val="#wm#"/>
  <p:tag name="KSO_WM_DIAGRAM_MAX_ITEMCNT" val="5"/>
  <p:tag name="KSO_WM_DIAGRAM_MIN_ITEMCNT" val="2"/>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37.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36958_1*l_i*1_2"/>
  <p:tag name="KSO_WM_TEMPLATE_CATEGORY" val="diagram"/>
  <p:tag name="KSO_WM_TEMPLATE_INDEX" val="20236958"/>
  <p:tag name="KSO_WM_UNIT_LAYERLEVEL" val="1_1"/>
  <p:tag name="KSO_WM_TAG_VERSION" val="3.0"/>
  <p:tag name="KSO_WM_BEAUTIFY_FLAG" val="#wm#"/>
  <p:tag name="KSO_WM_DIAGRAM_MAX_ITEMCNT" val="5"/>
  <p:tag name="KSO_WM_DIAGRAM_MIN_ITEMCNT" val="2"/>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38.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236958_1*l_i*1_4"/>
  <p:tag name="KSO_WM_TEMPLATE_CATEGORY" val="diagram"/>
  <p:tag name="KSO_WM_TEMPLATE_INDEX" val="20236958"/>
  <p:tag name="KSO_WM_UNIT_LAYERLEVEL" val="1_1"/>
  <p:tag name="KSO_WM_TAG_VERSION" val="3.0"/>
  <p:tag name="KSO_WM_BEAUTIFY_FLAG" val="#wm#"/>
  <p:tag name="KSO_WM_DIAGRAM_MAX_ITEMCNT" val="5"/>
  <p:tag name="KSO_WM_DIAGRAM_MIN_ITEMCNT" val="2"/>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39.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6958_1*l_h_i*1_1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gradient&quot;:[{&quot;brightness&quot;:0,&quot;colorType&quot;:1,&quot;foreColorIndex&quot;:6,&quot;pos&quot;:0,&quot;transparency&quot;:0},{&quot;brightness&quot;:0,&quot;colorType&quot;:1,&quot;foreColorIndex&quot;:6,&quot;pos&quot;:1,&quot;transparency&quot;: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640.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6958_1*l_h_i*1_2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gradient&quot;:[{&quot;brightness&quot;:0,&quot;colorType&quot;:1,&quot;foreColorIndex&quot;:5,&quot;pos&quot;:0,&quot;transparency&quot;:0},{&quot;brightness&quot;:0,&quot;colorType&quot;:1,&quot;foreColorIndex&quot;:5,&quot;pos&quot;:1,&quot;transparency&quot;: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41.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6958_1*l_h_i*1_2_2"/>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solid&quot;:{&quot;brightness&quot;:0.6000000238418579,&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5,6,5,6,5,6]}"/>
</p:tagLst>
</file>

<file path=ppt/tags/tag642.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6958_1*l_h_i*1_1_2"/>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solid&quot;:{&quot;brightness&quot;:0.4000000059604645,&quot;colorType&quot;:1,&quot;foreColorIndex&quot;:6,&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4"/>
  <p:tag name="KSO_WM_DIAGRAM_USE_COLOR_VALUE" val="{&quot;color_scheme&quot;:1,&quot;color_type&quot;:1,&quot;theme_color_indexes&quot;:[5,6,5,6,5,6]}"/>
</p:tagLst>
</file>

<file path=ppt/tags/tag643.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236958_1*l_i*1_5"/>
  <p:tag name="KSO_WM_TEMPLATE_CATEGORY" val="diagram"/>
  <p:tag name="KSO_WM_TEMPLATE_INDEX" val="20236958"/>
  <p:tag name="KSO_WM_UNIT_LAYERLEVEL" val="1_1"/>
  <p:tag name="KSO_WM_TAG_VERSION" val="3.0"/>
  <p:tag name="KSO_WM_BEAUTIFY_FLAG" val="#wm#"/>
  <p:tag name="KSO_WM_DIAGRAM_MAX_ITEMCNT" val="5"/>
  <p:tag name="KSO_WM_DIAGRAM_MIN_ITEMCNT" val="2"/>
  <p:tag name="KSO_WM_DIAGRAM_COLOR_MATCH_VALUE" val="{&quot;shape&quot;:{&quot;fill&quot;:{&quot;solid&quot;:{&quot;brightness&quot;:0.600000023841857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5,6,5,6,5,6]}"/>
</p:tagLst>
</file>

<file path=ppt/tags/tag644.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VALUE" val="102*106"/>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6958_1*l_h_x*1_2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MH_SHAPE_GUID" val="16"/>
  <p:tag name="KSO_WM_DIAGRAM_USE_COLOR_VALUE" val="{&quot;color_scheme&quot;:1,&quot;color_type&quot;:1,&quot;theme_color_indexes&quot;:[5,6,5,6,5,6]}"/>
</p:tagLst>
</file>

<file path=ppt/tags/tag645.xml><?xml version="1.0" encoding="utf-8"?>
<p:tagLst xmlns:p="http://schemas.openxmlformats.org/presentationml/2006/main">
  <p:tag name="KSO_WM_DIAGRAM_VIRTUALLY_FRAME" val="{&quot;height&quot;:388.5867261895608,&quot;left&quot;:47.7,&quot;top&quot;:105.64500609390379,&quot;width&quot;:851.5433858267716}"/>
  <p:tag name="KSO_WM_DIAGRAM_VERSION" val="3"/>
  <p:tag name="KSO_WM_DIAGRAM_COLOR_TRICK" val="4"/>
  <p:tag name="KSO_WM_DIAGRAM_COLOR_TEXT_CAN_REMOVE" val="n"/>
  <p:tag name="KSO_WM_UNIT_VALUE" val="123*11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6958_1*l_h_x*1_1_1"/>
  <p:tag name="KSO_WM_TEMPLATE_CATEGORY" val="diagram"/>
  <p:tag name="KSO_WM_TEMPLATE_INDEX" val="20236958"/>
  <p:tag name="KSO_WM_UNIT_LAYERLEVEL" val="1_1_1"/>
  <p:tag name="KSO_WM_TAG_VERSION" val="3.0"/>
  <p:tag name="KSO_WM_BEAUTIFY_FLAG" val="#wm#"/>
  <p:tag name="KSO_WM_DIAGRAM_MAX_ITEMCNT" val="5"/>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MH_SHAPE_GUID" val="13"/>
  <p:tag name="KSO_WM_DIAGRAM_USE_COLOR_VALUE" val="{&quot;color_scheme&quot;:1,&quot;color_type&quot;:1,&quot;theme_color_indexes&quot;:[5,6,5,6,5,6]}"/>
</p:tagLst>
</file>

<file path=ppt/tags/tag646.xml><?xml version="1.0" encoding="utf-8"?>
<p:tagLst xmlns:p="http://schemas.openxmlformats.org/presentationml/2006/main">
  <p:tag name="KSO_WM_BEAUTIFY_FLAG" val="#wm#"/>
  <p:tag name="KSO_WM_UNIT_VALUE" val="2312*2612"/>
  <p:tag name="KSO_WM_UNIT_HIGHLIGHT" val="0"/>
  <p:tag name="KSO_WM_UNIT_COMPATIBLE" val="0"/>
  <p:tag name="KSO_WM_UNIT_DIAGRAM_ISNUMVISUAL" val="0"/>
  <p:tag name="KSO_WM_UNIT_DIAGRAM_ISREFERUNIT" val="0"/>
  <p:tag name="KSO_WM_UNIT_TYPE" val="d"/>
  <p:tag name="KSO_WM_UNIT_INDEX" val="1"/>
  <p:tag name="KSO_WM_UNIT_ID" val="custom40479659_1*d*1"/>
  <p:tag name="KSO_WM_TEMPLATE_CATEGORY" val="custom"/>
  <p:tag name="KSO_WM_TEMPLATE_INDEX" val="40479659"/>
  <p:tag name="KSO_WM_UNIT_LAYERLEVEL" val="1"/>
  <p:tag name="KSO_WM_TAG_VERSION" val="3.0"/>
  <p:tag name="KSO_WM_UNIT_PIC_EFFECT" val="1"/>
  <p:tag name="picid" val="{816b4048-8dc5-4102-b527-21ebe357d718}"/>
</p:tagLst>
</file>

<file path=ppt/tags/tag647.xml><?xml version="1.0" encoding="utf-8"?>
<p:tagLst xmlns:p="http://schemas.openxmlformats.org/presentationml/2006/main">
  <p:tag name="KSO_WM_SLIDE_ID" val="diagram2023324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diagram"/>
  <p:tag name="KSO_WM_TEMPLATE_INDEX" val="20233249"/>
  <p:tag name="KSO_WM_SLIDE_TYPE" val="text"/>
  <p:tag name="KSO_WM_SLIDE_SUBTYPE" val="diag"/>
  <p:tag name="KSO_WM_SLIDE_SIZE" val="844.438*388.54"/>
  <p:tag name="KSO_WM_SLIDE_POSITION" val="54.8032*105.625"/>
  <p:tag name="KSO_WM_SLIDE_LAYOUT" val="a_l"/>
  <p:tag name="KSO_WM_SLIDE_LAYOUT_CNT" val="1_1"/>
  <p:tag name="KSO_WM_SPECIAL_SOURCE" val="bdnull"/>
  <p:tag name="KSO_WM_DIAGRAM_GROUP_CODE" val="l1-1"/>
  <p:tag name="KSO_WM_SLIDE_DIAGTYPE" val="l"/>
  <p:tag name="CP_OUTLINE_TITLE" val="生成式AI的深度介入"/>
  <p:tag name="CP_OUTLINE_TYPE" val="pt_text"/>
  <p:tag name="resource_record_key" val="{&quot;65&quot;:[20235956],&quot;70&quot;:[3330514]}"/>
</p:tagLst>
</file>

<file path=ppt/tags/tag648.xml><?xml version="1.0" encoding="utf-8"?>
<p:tagLst xmlns:p="http://schemas.openxmlformats.org/presentationml/2006/main">
  <p:tag name="KSO_WM_UNIT_VALUE" val="1029*3389"/>
  <p:tag name="KSO_WM_UNIT_HIGHLIGHT" val="0"/>
  <p:tag name="KSO_WM_UNIT_COMPATIBLE" val="0"/>
  <p:tag name="KSO_WM_UNIT_DIAGRAM_ISNUMVISUAL" val="0"/>
  <p:tag name="KSO_WM_UNIT_DIAGRAM_ISREFERUNIT" val="0"/>
  <p:tag name="KSO_WM_UNIT_TYPE" val="d"/>
  <p:tag name="KSO_WM_UNIT_INDEX" val="1"/>
  <p:tag name="KSO_WM_UNIT_ID" val="custom20231187_1*d*1"/>
  <p:tag name="KSO_WM_TEMPLATE_CATEGORY" val="custom"/>
  <p:tag name="KSO_WM_TEMPLATE_INDEX" val="20231187"/>
  <p:tag name="KSO_WM_UNIT_LAYERLEVEL" val="1"/>
  <p:tag name="KSO_WM_TAG_VERSION" val="3.0"/>
  <p:tag name="KSO_WM_BEAUTIFY_FLAG" val="#wm#"/>
  <p:tag name="KSO_WM_UNIT_PICTURE_SUBTYPE" val="b"/>
</p:tagLst>
</file>

<file path=ppt/tags/tag649.xml><?xml version="1.0" encoding="utf-8"?>
<p:tagLst xmlns:p="http://schemas.openxmlformats.org/presentationml/2006/main">
  <p:tag name="KSO_WM_UNIT_FILL_FORE_SCHEMECOLOR_INDEX_1_BRIGHTNESS" val="0.4"/>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6"/>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187_1*i*1"/>
  <p:tag name="KSO_WM_TEMPLATE_CATEGORY" val="custom"/>
  <p:tag name="KSO_WM_TEMPLATE_INDEX" val="20231187"/>
  <p:tag name="KSO_WM_UNIT_LAYERLEVEL" val="1"/>
  <p:tag name="KSO_WM_TAG_VERSION" val="3.0"/>
  <p:tag name="KSO_WM_BEAUTIFY_FLAG" val="#wm#"/>
</p:tagLst>
</file>

<file path=ppt/tags/tag6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0.xml><?xml version="1.0" encoding="utf-8"?>
<p:tagLst xmlns:p="http://schemas.openxmlformats.org/presentationml/2006/main">
  <p:tag name="KSO_WM_UNIT_FILL_FORE_SCHEMECOLOR_INDEX_1_BRIGHTNESS" val="0.4"/>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6"/>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custom20231187_1*i*2"/>
  <p:tag name="KSO_WM_TEMPLATE_CATEGORY" val="custom"/>
  <p:tag name="KSO_WM_TEMPLATE_INDEX" val="20231187"/>
  <p:tag name="KSO_WM_UNIT_LAYERLEVEL" val="1"/>
  <p:tag name="KSO_WM_TAG_VERSION" val="3.0"/>
  <p:tag name="KSO_WM_BEAUTIFY_FLAG" val="#wm#"/>
</p:tagLst>
</file>

<file path=ppt/tags/tag651.xml><?xml version="1.0" encoding="utf-8"?>
<p:tagLst xmlns:p="http://schemas.openxmlformats.org/presentationml/2006/main">
  <p:tag name="KSO_WM_UNIT_FILL_FORE_SCHEMECOLOR_INDEX_1_BRIGHTNESS" val="0.4"/>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6"/>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3"/>
  <p:tag name="KSO_WM_UNIT_ID" val="custom20231187_1*i*3"/>
  <p:tag name="KSO_WM_TEMPLATE_CATEGORY" val="custom"/>
  <p:tag name="KSO_WM_TEMPLATE_INDEX" val="20231187"/>
  <p:tag name="KSO_WM_UNIT_LAYERLEVEL" val="1"/>
  <p:tag name="KSO_WM_TAG_VERSION" val="3.0"/>
  <p:tag name="KSO_WM_BEAUTIFY_FLAG" val="#wm#"/>
</p:tagLst>
</file>

<file path=ppt/tags/tag6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187_1*f*1"/>
  <p:tag name="KSO_WM_TEMPLATE_CATEGORY" val="custom"/>
  <p:tag name="KSO_WM_TEMPLATE_INDEX" val="20231187"/>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输入你的项正文,文字是您思想的提炼，请尽量言简意赅的阐述观点此处输入你的项正文,文字是您思想的提炼，请尽量言简意赅的阐述观点此处输入你的项正文,文字是您思想的提炼，请尽量言简意赅的阐述观点&#10;"/>
  <p:tag name="KSO_WM_UNIT_TEXT_TYPE" val="1"/>
  <p:tag name="KSO_WM_UNIT_TEXT_LAYER_COUNT" val="1"/>
</p:tagLst>
</file>

<file path=ppt/tags/tag65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4"/>
  <p:tag name="KSO_WM_UNIT_ID" val="custom20231187_1*i*4"/>
  <p:tag name="KSO_WM_TEMPLATE_CATEGORY" val="custom"/>
  <p:tag name="KSO_WM_TEMPLATE_INDEX" val="20231187"/>
  <p:tag name="KSO_WM_UNIT_LAYERLEVEL" val="1"/>
  <p:tag name="KSO_WM_TAG_VERSION" val="3.0"/>
  <p:tag name="KSO_WM_BEAUTIFY_FLAG" val="#wm#"/>
</p:tagLst>
</file>

<file path=ppt/tags/tag65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187_1*a*1"/>
  <p:tag name="KSO_WM_TEMPLATE_CATEGORY" val="custom"/>
  <p:tag name="KSO_WM_TEMPLATE_INDEX" val="20231187"/>
  <p:tag name="KSO_WM_UNIT_LAYERLEVEL" val="1"/>
  <p:tag name="KSO_WM_TAG_VERSION" val="3.0"/>
  <p:tag name="KSO_WM_BEAUTIFY_FLAG" val="#wm#"/>
  <p:tag name="KSO_WM_UNIT_PRESET_TEXT" val="单击此处&#10;添加标题内容"/>
  <p:tag name="KSO_WM_UNIT_TEXT_TYPE" val="1"/>
</p:tagLst>
</file>

<file path=ppt/tags/tag655.xml><?xml version="1.0" encoding="utf-8"?>
<p:tagLst xmlns:p="http://schemas.openxmlformats.org/presentationml/2006/main">
  <p:tag name="KSO_WM_BEAUTIFY_FLAG" val="#wm#"/>
  <p:tag name="KSO_WM_TEMPLATE_CATEGORY" val="custom"/>
  <p:tag name="KSO_WM_TEMPLATE_INDEX" val="20231187"/>
  <p:tag name="KSO_WM_SPECIAL_SOURCE" val="bdnull"/>
  <p:tag name="KSO_WM_SLIDE_ID" val="custom20231187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61*415"/>
  <p:tag name="KSO_WM_SLIDE_POSITION" val="0*65"/>
  <p:tag name="KSO_WM_TAG_VERSION" val="3.0"/>
  <p:tag name="KSO_WM_SLIDE_LAYOUT" val="a_d_f"/>
  <p:tag name="KSO_WM_SLIDE_LAYOUT_CNT" val="1_1_1"/>
</p:tagLst>
</file>

<file path=ppt/tags/tag656.xml><?xml version="1.0" encoding="utf-8"?>
<p:tagLst xmlns:p="http://schemas.openxmlformats.org/presentationml/2006/main">
  <p:tag name="KSO_WM_UNIT_TYPE" val="a"/>
  <p:tag name="KSO_WM_UNIT_INDEX" val="1"/>
  <p:tag name="KSO_WM_BEAUTIFY_FLAG" val="#wm#"/>
  <p:tag name="KSO_WM_TAG_VERSION" val="3.0"/>
  <p:tag name="KSO_WM_UNIT_ID" val="custom20235956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Lst>
</file>

<file path=ppt/tags/tag657.xml><?xml version="1.0" encoding="utf-8"?>
<p:tagLst xmlns:p="http://schemas.openxmlformats.org/presentationml/2006/main">
  <p:tag name="KSO_WM_UNIT_TYPE" val="b"/>
  <p:tag name="KSO_WM_UNIT_INDEX" val="1"/>
  <p:tag name="KSO_WM_BEAUTIFY_FLAG" val="#wm#"/>
  <p:tag name="KSO_WM_TAG_VERSION" val="3.0"/>
  <p:tag name="KSO_WM_UNIT_ID" val="custom20235956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56"/>
  <p:tag name="KSO_WM_TEMPLATE_CATEGORY" val="custom"/>
  <p:tag name="KSO_WM_UNIT_ISCONTENTSTITLE" val="0"/>
  <p:tag name="KSO_WM_UNIT_VALUE" val="28"/>
</p:tagLst>
</file>

<file path=ppt/tags/tag658.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5956"/>
  <p:tag name="KSO_WM_TEMPLATE_CATEGORY" val="custom"/>
  <p:tag name="KSO_WM_SLIDE_INDEX" val="9"/>
  <p:tag name="KSO_WM_SLIDE_ID" val="custom20235956_9"/>
  <p:tag name="KSO_WM_TEMPLATE_MASTER_TYPE" val="0"/>
  <p:tag name="KSO_WM_SLIDE_LAYOUT" val="a_b"/>
  <p:tag name="KSO_WM_SLIDE_LAYOUT_CNT" val="1_1"/>
  <p:tag name="CP_OUTLINE_TITLE" val="谢谢"/>
  <p:tag name="CP_OUTLINE_TYPE" val="pt_end"/>
</p:tagLst>
</file>

<file path=ppt/tags/tag65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203_3*a*1"/>
  <p:tag name="KSO_WM_TEMPLATE_CATEGORY" val="diagram"/>
  <p:tag name="KSO_WM_TEMPLATE_INDEX" val="20233203"/>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5"/>
  <p:tag name="KSO_WM_UNIT_TEXT_FILL_TYPE" val="1"/>
  <p:tag name="KSO_WM_UNIT_USESOURCEFORMAT_APPLY" val="1"/>
</p:tagLst>
</file>

<file path=ppt/tags/tag6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3203_1*l_h_i*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3203_1*l_h_i*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6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03_1*l_h_f*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UNIT_VALUE" val="170"/>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USESOURCEFORMAT_APPLY" val="1"/>
</p:tagLst>
</file>

<file path=ppt/tags/tag6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3_1*l_h_a*1_2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66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03_1*l_h_f*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UNIT_VALUE" val="170"/>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内容，文字是您思想的提炼，请言简意赅的阐述您的观点。单击添加正文，文字是您思想的提炼。单击此处添加正文，文字是您思想的提炼，请言简意赅的阐述您的观点。单击添加正文，文字是您思想的提炼。单击添加正文，文字是您思想的提炼，请言简意赅的阐述您的观点"/>
  <p:tag name="KSO_WM_UNIT_TEXT_FILL_FORE_SCHEMECOLOR_INDEX" val="1"/>
  <p:tag name="KSO_WM_UNIT_TEXT_FILL_TYPE" val="1"/>
  <p:tag name="KSO_WM_UNIT_USESOURCEFORMAT_APPLY" val="1"/>
</p:tagLst>
</file>

<file path=ppt/tags/tag6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3_1*l_h_a*1_1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666.xml><?xml version="1.0" encoding="utf-8"?>
<p:tagLst xmlns:p="http://schemas.openxmlformats.org/presentationml/2006/main">
  <p:tag name="KSO_WM_UNIT_VALUE" val="100*108"/>
  <p:tag name="KSO_WM_UNIT_HIGHLIGHT" val="0"/>
  <p:tag name="KSO_WM_UNIT_COMPATIBLE" val="0"/>
  <p:tag name="KSO_WM_UNIT_DIAGRAM_ISNUMVISUAL" val="0"/>
  <p:tag name="KSO_WM_UNIT_DIAGRAM_ISREFERUNIT" val="0"/>
  <p:tag name="KSO_WM_UNIT_TYPE" val="l_h_x"/>
  <p:tag name="KSO_WM_UNIT_INDEX" val="1_1_1"/>
  <p:tag name="KSO_WM_UNIT_ID" val="diagram20233203_1*l_h_x*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667.xml><?xml version="1.0" encoding="utf-8"?>
<p:tagLst xmlns:p="http://schemas.openxmlformats.org/presentationml/2006/main">
  <p:tag name="KSO_WM_UNIT_VALUE" val="108*108"/>
  <p:tag name="KSO_WM_UNIT_HIGHLIGHT" val="0"/>
  <p:tag name="KSO_WM_UNIT_COMPATIBLE" val="0"/>
  <p:tag name="KSO_WM_UNIT_DIAGRAM_ISNUMVISUAL" val="0"/>
  <p:tag name="KSO_WM_UNIT_DIAGRAM_ISREFERUNIT" val="0"/>
  <p:tag name="KSO_WM_UNIT_TYPE" val="l_h_x"/>
  <p:tag name="KSO_WM_UNIT_INDEX" val="1_2_1"/>
  <p:tag name="KSO_WM_UNIT_ID" val="diagram20233203_1*l_h_x*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5.45001220703125,&quot;left&quot;:59.775039370078744,&quot;top&quot;:117.29999389648438,&quot;width&quot;:840.349921259842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66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1140_1*h_f*1_1"/>
  <p:tag name="KSO_WM_TEMPLATE_CATEGORY" val="custom"/>
  <p:tag name="KSO_WM_TEMPLATE_INDEX" val="20231140"/>
  <p:tag name="KSO_WM_UNIT_LAYERLEVEL" val="1_1"/>
  <p:tag name="KSO_WM_TAG_VERSION" val="3.0"/>
  <p:tag name="KSO_WM_BEAUTIFY_FLAG" val="#wm#"/>
  <p:tag name="KSO_WM_UNIT_VALUE" val="52"/>
  <p:tag name="KSO_WM_DIAGRAM_GROUP_CODE" val="l1-1"/>
  <p:tag name="KSO_WM_UNIT_USESOURCEFORMAT_APPLY" val="1"/>
  <p:tag name="KSO_WM_UNIT_TEXT_TYPE" val="1"/>
  <p:tag name="KSO_WM_UNIT_PRESET_TEXT" val="单击此处添加内容，简明扼要地阐述您的观点。根据需要可酌情增减"/>
  <p:tag name="KSO_WM_UNIT_TEXT_LAYER_COUNT" val="1"/>
</p:tagLst>
</file>

<file path=ppt/tags/tag669.xml><?xml version="1.0" encoding="utf-8"?>
<p:tagLst xmlns:p="http://schemas.openxmlformats.org/presentationml/2006/main">
  <p:tag name="KSO_WM_SLIDE_ID" val="diagram20233203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203"/>
  <p:tag name="KSO_WM_SLIDE_TYPE" val="text"/>
  <p:tag name="KSO_WM_SLIDE_SUBTYPE" val="diag"/>
  <p:tag name="KSO_WM_SLIDE_SIZE" val="835.55*339.3"/>
  <p:tag name="KSO_WM_SLIDE_POSITION" val="62.15*153.45"/>
  <p:tag name="KSO_WM_SLIDE_LAYOUT" val="a_l"/>
  <p:tag name="KSO_WM_SLIDE_LAYOUT_CNT" val="1_1"/>
  <p:tag name="KSO_WM_SPECIAL_SOURCE" val="bdnull"/>
  <p:tag name="KSO_WM_DIAGRAM_GROUP_CODE" val="l1-1"/>
  <p:tag name="KSO_WM_SLIDE_DIAGTYPE" val="l"/>
  <p:tag name="resource_record_key" val="{&quot;13&quot;:[19972048],&quot;65&quot;:[20235956]}"/>
</p:tagLst>
</file>

<file path=ppt/tags/tag6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0.xml><?xml version="1.0" encoding="utf-8"?>
<p:tagLst xmlns:p="http://schemas.openxmlformats.org/presentationml/2006/main">
  <p:tag name="resource_record_key" val="{&quot;10&quot;:[21601155],&quot;13&quot;:[4721720,19972048],&quot;29&quot;:[50053344],&quot;65&quot;:[20236796],&quot;70&quot;:[3312154,3330514]}"/>
</p:tagLst>
</file>

<file path=ppt/tags/tag68.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5"/>
</p:tagLst>
</file>

<file path=ppt/tags/tag70.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74.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5"/>
</p:tagLst>
</file>

<file path=ppt/tags/tag7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7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8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19"/>
</p:tagLst>
</file>

<file path=ppt/tags/tag8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VALUE" val="153"/>
</p:tagLst>
</file>

<file path=ppt/tags/tag86.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19"/>
</p:tagLst>
</file>

<file path=ppt/tags/tag87.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VALUE" val="153"/>
</p:tagLst>
</file>

<file path=ppt/tags/tag8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9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0318-1">
      <a:dk1>
        <a:srgbClr val="333333"/>
      </a:dk1>
      <a:lt1>
        <a:sysClr val="window" lastClr="FFFFFF"/>
      </a:lt1>
      <a:dk2>
        <a:srgbClr val="0B1427"/>
      </a:dk2>
      <a:lt2>
        <a:srgbClr val="FFE6D0"/>
      </a:lt2>
      <a:accent1>
        <a:srgbClr val="FFB06A"/>
      </a:accent1>
      <a:accent2>
        <a:srgbClr val="F98069"/>
      </a:accent2>
      <a:accent3>
        <a:srgbClr val="EA5E4B"/>
      </a:accent3>
      <a:accent4>
        <a:srgbClr val="C5CFF2"/>
      </a:accent4>
      <a:accent5>
        <a:srgbClr val="758FCE"/>
      </a:accent5>
      <a:accent6>
        <a:srgbClr val="5177CB"/>
      </a:accent6>
      <a:hlink>
        <a:srgbClr val="0026E5"/>
      </a:hlink>
      <a:folHlink>
        <a:srgbClr val="7E1FAD"/>
      </a:folHlink>
    </a:clrScheme>
    <a:fontScheme name="03.可爱卡通-主题模板字体">
      <a:majorFont>
        <a:latin typeface="汉仪正圆 55简"/>
        <a:ea typeface="汉仪正圆-75W"/>
        <a:cs typeface=""/>
      </a:majorFont>
      <a:minorFont>
        <a:latin typeface="汉仪正圆 55简"/>
        <a:ea typeface="汉仪正圆 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fontScale="92500" lnSpcReduction="20000"/>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0318-1">
      <a:dk1>
        <a:srgbClr val="333333"/>
      </a:dk1>
      <a:lt1>
        <a:sysClr val="window" lastClr="FFFFFF"/>
      </a:lt1>
      <a:dk2>
        <a:srgbClr val="0B1427"/>
      </a:dk2>
      <a:lt2>
        <a:srgbClr val="FFE6D0"/>
      </a:lt2>
      <a:accent1>
        <a:srgbClr val="FFB06A"/>
      </a:accent1>
      <a:accent2>
        <a:srgbClr val="F98069"/>
      </a:accent2>
      <a:accent3>
        <a:srgbClr val="EA5E4B"/>
      </a:accent3>
      <a:accent4>
        <a:srgbClr val="C5CFF2"/>
      </a:accent4>
      <a:accent5>
        <a:srgbClr val="758FCE"/>
      </a:accent5>
      <a:accent6>
        <a:srgbClr val="5177CB"/>
      </a:accent6>
      <a:hlink>
        <a:srgbClr val="0026E5"/>
      </a:hlink>
      <a:folHlink>
        <a:srgbClr val="7E1FAD"/>
      </a:folHlink>
    </a:clrScheme>
    <a:fontScheme name="03.可爱卡通-主题模板字体">
      <a:majorFont>
        <a:latin typeface="汉仪正圆 55简"/>
        <a:ea typeface="汉仪正圆-75W"/>
        <a:cs typeface=""/>
      </a:majorFont>
      <a:minorFont>
        <a:latin typeface="汉仪正圆 55简"/>
        <a:ea typeface="汉仪正圆 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fontScale="92500" lnSpcReduction="20000"/>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0318-1">
      <a:dk1>
        <a:srgbClr val="333333"/>
      </a:dk1>
      <a:lt1>
        <a:sysClr val="window" lastClr="FFFFFF"/>
      </a:lt1>
      <a:dk2>
        <a:srgbClr val="0B1427"/>
      </a:dk2>
      <a:lt2>
        <a:srgbClr val="FFE6D0"/>
      </a:lt2>
      <a:accent1>
        <a:srgbClr val="FFB06A"/>
      </a:accent1>
      <a:accent2>
        <a:srgbClr val="F98069"/>
      </a:accent2>
      <a:accent3>
        <a:srgbClr val="EA5E4B"/>
      </a:accent3>
      <a:accent4>
        <a:srgbClr val="C5CFF2"/>
      </a:accent4>
      <a:accent5>
        <a:srgbClr val="758FCE"/>
      </a:accent5>
      <a:accent6>
        <a:srgbClr val="5177CB"/>
      </a:accent6>
      <a:hlink>
        <a:srgbClr val="0026E5"/>
      </a:hlink>
      <a:folHlink>
        <a:srgbClr val="7E1FAD"/>
      </a:folHlink>
    </a:clrScheme>
    <a:fontScheme name="03.可爱卡通-主题模板字体">
      <a:majorFont>
        <a:latin typeface="汉仪正圆 55简"/>
        <a:ea typeface="汉仪正圆-75W"/>
        <a:cs typeface=""/>
      </a:majorFont>
      <a:minorFont>
        <a:latin typeface="汉仪正圆 55简"/>
        <a:ea typeface="汉仪正圆 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fontScale="92500" lnSpcReduction="20000"/>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简约风书本教育教学">
  <a:themeElements>
    <a:clrScheme name="【00000000001】简约风书本教育教学">
      <a:dk1>
        <a:sysClr val="windowText" lastClr="000000"/>
      </a:dk1>
      <a:lt1>
        <a:sysClr val="window" lastClr="FFFFFF"/>
      </a:lt1>
      <a:dk2>
        <a:srgbClr val="55340B"/>
      </a:dk2>
      <a:lt2>
        <a:srgbClr val="FAECDB"/>
      </a:lt2>
      <a:accent1>
        <a:srgbClr val="DA841C"/>
      </a:accent1>
      <a:accent2>
        <a:srgbClr val="EBAC5F"/>
      </a:accent2>
      <a:accent3>
        <a:srgbClr val="CC8D62"/>
      </a:accent3>
      <a:accent4>
        <a:srgbClr val="BCAA3E"/>
      </a:accent4>
      <a:accent5>
        <a:srgbClr val="77BC3E"/>
      </a:accent5>
      <a:accent6>
        <a:srgbClr val="3EBC41"/>
      </a:accent6>
      <a:hlink>
        <a:srgbClr val="0563C1"/>
      </a:hlink>
      <a:folHlink>
        <a:srgbClr val="954F72"/>
      </a:folHlink>
    </a:clrScheme>
    <a:fontScheme name="03 中国风主题模板字体预设标准">
      <a:majorFont>
        <a:latin typeface="汉仪书宋二简"/>
        <a:ea typeface="汉仪润圆-65简"/>
        <a:cs typeface=""/>
      </a:majorFont>
      <a:minorFont>
        <a:latin typeface="汉仪书宋二简"/>
        <a:ea typeface="汉仪书宋二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318-1">
    <a:dk1>
      <a:srgbClr val="333333"/>
    </a:dk1>
    <a:lt1>
      <a:sysClr val="window" lastClr="FFFFFF"/>
    </a:lt1>
    <a:dk2>
      <a:srgbClr val="0B1427"/>
    </a:dk2>
    <a:lt2>
      <a:srgbClr val="FFE6D0"/>
    </a:lt2>
    <a:accent1>
      <a:srgbClr val="FFB06A"/>
    </a:accent1>
    <a:accent2>
      <a:srgbClr val="F98069"/>
    </a:accent2>
    <a:accent3>
      <a:srgbClr val="EA5E4B"/>
    </a:accent3>
    <a:accent4>
      <a:srgbClr val="C5CFF2"/>
    </a:accent4>
    <a:accent5>
      <a:srgbClr val="758FCE"/>
    </a:accent5>
    <a:accent6>
      <a:srgbClr val="5177CB"/>
    </a:accent6>
    <a:hlink>
      <a:srgbClr val="0026E5"/>
    </a:hlink>
    <a:folHlink>
      <a:srgbClr val="7E1FAD"/>
    </a:folHlink>
  </a:clrScheme>
</a:themeOverride>
</file>

<file path=docProps/app.xml><?xml version="1.0" encoding="utf-8"?>
<Properties xmlns="http://schemas.openxmlformats.org/officeDocument/2006/extended-properties" xmlns:vt="http://schemas.openxmlformats.org/officeDocument/2006/docPropsVTypes">
  <TotalTime>0</TotalTime>
  <Words>5128</Words>
  <Application>WPS 演示</Application>
  <PresentationFormat>宽屏</PresentationFormat>
  <Paragraphs>453</Paragraphs>
  <Slides>39</Slides>
  <Notes>0</Notes>
  <HiddenSlides>0</HiddenSlides>
  <MMClips>0</MMClips>
  <ScaleCrop>false</ScaleCrop>
  <HeadingPairs>
    <vt:vector size="6" baseType="variant">
      <vt:variant>
        <vt:lpstr>已用的字体</vt:lpstr>
      </vt:variant>
      <vt:variant>
        <vt:i4>28</vt:i4>
      </vt:variant>
      <vt:variant>
        <vt:lpstr>主题</vt:lpstr>
      </vt:variant>
      <vt:variant>
        <vt:i4>5</vt:i4>
      </vt:variant>
      <vt:variant>
        <vt:lpstr>幻灯片标题</vt:lpstr>
      </vt:variant>
      <vt:variant>
        <vt:i4>39</vt:i4>
      </vt:variant>
    </vt:vector>
  </HeadingPairs>
  <TitlesOfParts>
    <vt:vector size="72" baseType="lpstr">
      <vt:lpstr>Arial</vt:lpstr>
      <vt:lpstr>宋体</vt:lpstr>
      <vt:lpstr>Wingdings</vt:lpstr>
      <vt:lpstr>微软雅黑</vt:lpstr>
      <vt:lpstr>江城圆体 400W</vt:lpstr>
      <vt:lpstr>汉仪书宋二简</vt:lpstr>
      <vt:lpstr>汉仪润圆-65简</vt:lpstr>
      <vt:lpstr>Segoe Print</vt:lpstr>
      <vt:lpstr>Arial Unicode MS</vt:lpstr>
      <vt:lpstr>Calibri</vt:lpstr>
      <vt:lpstr>汉仪正圆 55简</vt:lpstr>
      <vt:lpstr>汉仪正圆-75W</vt:lpstr>
      <vt:lpstr>思源黑体 CN Heavy</vt:lpstr>
      <vt:lpstr>Wingdings</vt:lpstr>
      <vt:lpstr>黑体</vt:lpstr>
      <vt:lpstr>KTJ</vt:lpstr>
      <vt:lpstr>+中文正文</vt:lpstr>
      <vt:lpstr>汉仪粗圆简</vt:lpstr>
      <vt:lpstr>ui-sans-serif</vt:lpstr>
      <vt:lpstr>方正书宋_GB18030</vt:lpstr>
      <vt:lpstr>MiSans</vt:lpstr>
      <vt:lpstr>Calibri</vt:lpstr>
      <vt:lpstr>Arial</vt:lpstr>
      <vt:lpstr>汉仪正圆-45W</vt:lpstr>
      <vt:lpstr>Times New Roman</vt:lpstr>
      <vt:lpstr>MinionPro-Regular</vt:lpstr>
      <vt:lpstr>MiSans Normal</vt:lpstr>
      <vt:lpstr>思源黑体 Regular</vt:lpstr>
      <vt:lpstr>Office 主题</vt:lpstr>
      <vt:lpstr>Office 主题​​</vt:lpstr>
      <vt:lpstr>1_Office 主题​​</vt:lpstr>
      <vt:lpstr>2_Office 主题​​</vt:lpstr>
      <vt:lpstr>简约风书本教育教学</vt:lpstr>
      <vt:lpstr>“双减”背景下小学英语情境化作业创新实践  ——从“机械训练”到“真实语用”的转型路径</vt:lpstr>
      <vt:lpstr>目录</vt:lpstr>
      <vt:lpstr>破局：双减政策与作业变革</vt:lpstr>
      <vt:lpstr>“双减” 政策目标</vt:lpstr>
      <vt:lpstr>传统作业的困境与突围</vt:lpstr>
      <vt:lpstr>传统作业的困境与突围</vt:lpstr>
      <vt:lpstr>重构：情境化作业设计策略</vt:lpstr>
      <vt:lpstr>生活情境的数字化复现</vt:lpstr>
      <vt:lpstr>一、破题海樊笼 转生活实践</vt:lpstr>
      <vt:lpstr>二、弃低效重复 求优质创新</vt:lpstr>
      <vt:lpstr>三、增趣味选项 强自主空间</vt:lpstr>
      <vt:lpstr>四、构梯度层级 显个性差异</vt:lpstr>
      <vt:lpstr>五、固基础情境 重温故知新</vt:lpstr>
      <vt:lpstr>六、拓延伸维度 促举一反三</vt:lpstr>
      <vt:lpstr>七、融主题场域 育综合素养</vt:lpstr>
      <vt:lpstr>八、借视听技术 创沉浸体验</vt:lpstr>
      <vt:lpstr>九、跨学科整合 丰育人内涵</vt:lpstr>
      <vt:lpstr>落地：典型作业案例解析</vt:lpstr>
      <vt:lpstr>单元主题情境重构</vt:lpstr>
      <vt:lpstr>PowerPoint 演示文稿</vt:lpstr>
      <vt:lpstr>单元主题情境重构</vt:lpstr>
      <vt:lpstr>利用游戏化机制实现作业分阶挑战</vt:lpstr>
      <vt:lpstr>利用多媒体技术，创造视听情境</vt:lpstr>
      <vt:lpstr>引入跨学科元素，丰富作业内容</vt:lpstr>
      <vt:lpstr>PowerPoint 演示文稿</vt:lpstr>
      <vt:lpstr>赋能：技术工具的深度应用</vt:lpstr>
      <vt:lpstr>PowerPoint 演示文稿</vt:lpstr>
      <vt:lpstr>智能语音评价系统</vt:lpstr>
      <vt:lpstr>虚实融合教学场域</vt:lpstr>
      <vt:lpstr>区块链存证互评机制</vt:lpstr>
      <vt:lpstr>进阶：评价体系与成果转化</vt:lpstr>
      <vt:lpstr>三维评价指标体系</vt:lpstr>
      <vt:lpstr>教师发展共同体建设</vt:lpstr>
      <vt:lpstr>成果辐射应用图谱</vt:lpstr>
      <vt:lpstr>展望：未来发展方向</vt:lpstr>
      <vt:lpstr>生成式AI的深度介入</vt:lpstr>
      <vt:lpstr>生成式AI的深度介入</vt:lpstr>
      <vt:lpstr>谢谢</vt:lpstr>
      <vt:lpstr>双减政策的赋能空间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“双减”背景下小学英语情境化作业的设计与实施策略研究</dc:title>
  <dc:creator/>
  <cp:lastModifiedBy>上邪月</cp:lastModifiedBy>
  <cp:revision>71</cp:revision>
  <dcterms:created xsi:type="dcterms:W3CDTF">2025-03-19T05:55:00Z</dcterms:created>
  <dcterms:modified xsi:type="dcterms:W3CDTF">2025-03-22T13:40:46Z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B75C98F4C40948689CB49D1002CA5FAC</vt:lpwstr>
  </property>
</Properties>
</file>