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2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5" r:id="rId11"/>
    <p:sldId id="257" r:id="rId12"/>
    <p:sldId id="264" r:id="rId13"/>
    <p:sldId id="270" r:id="rId14"/>
    <p:sldId id="271" r:id="rId15"/>
    <p:sldId id="268" r:id="rId16"/>
  </p:sldIdLst>
  <p:sldSz cx="12192000" cy="6858000"/>
  <p:notesSz cx="6858000" cy="9144000"/>
  <p:embeddedFontLst>
    <p:embeddedFont>
      <p:font typeface="Calibri" panose="020F0502020204030204" charset="0"/>
      <p:regular r:id="rId20"/>
      <p:bold r:id="rId21"/>
      <p:italic r:id="rId22"/>
      <p:boldItalic r:id="rId23"/>
    </p:embeddedFont>
    <p:embeddedFont>
      <p:font typeface="微软雅黑" panose="020B0503020204020204" charset="-122"/>
      <p:regular r:id="rId24"/>
    </p:embeddedFont>
    <p:embeddedFont>
      <p:font typeface="汉仪夏日体W" panose="00020600040101010101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轻音乐（舒缓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9950" y="63627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5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7475" y="5480685"/>
            <a:ext cx="6544310" cy="9220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这时，小明的爸爸妈妈急匆匆地赶到，一把将他搂进怀里。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小刚红着眼圈，哽咽着说：“小明，对不起，都怪我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……”​</a:t>
            </a:r>
            <a:endParaRPr lang="en-US" altLang="zh-CN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1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2270" y="426402"/>
            <a:ext cx="5080000" cy="922020"/>
          </a:xfrm>
          <a:prstGeom prst="rect">
            <a:avLst/>
          </a:prstGeom>
        </p:spPr>
        <p:txBody>
          <a:bodyPr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回到家后，小明发起了高烧，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梦里全是被水草缠住、无法呼吸的可怕场景。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1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0"/>
            <a:ext cx="7383780" cy="216852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烧退了，小明流着泪说：“爸爸妈妈，我错了，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我不该不听你们的话。”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 爸爸摸着他的头说：“以后想玩水，一定要告诉我们，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爸爸妈妈会带你去安全的游泳馆。” 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小明重重地点了点头。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1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67525" y="365442"/>
            <a:ext cx="5080000" cy="1337945"/>
          </a:xfrm>
          <a:prstGeom prst="rect">
            <a:avLst/>
          </a:prstGeom>
        </p:spPr>
        <p:txBody>
          <a:bodyPr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他决定要把这次惊险的经历告诉所有的伙伴，让大家都知道私自下水的危险，提醒大家：远离危险水域！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1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565" y="5382895"/>
            <a:ext cx="581596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夏日的午后阳光炙烤着大地，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蝉在树上声嘶力竭地叫着。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小明和几个小伙伴在小区门口玩捉迷藏，玩得满头大汗。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0"/>
            <a:ext cx="9266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小刚说：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“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我听说公园湖边可凉快了，我们去玩吧！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”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  <a:sym typeface="+mn-ea"/>
            </a:endParaRPr>
          </a:p>
          <a:p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944880"/>
            <a:ext cx="94494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小刚说：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“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别怕，水很浅的，我上次去都没事！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” 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小明咬了咬牙，硬着头皮跟了上去。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478155"/>
            <a:ext cx="92976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小明心里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 “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咯噔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” </a:t>
            </a: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  <a:sym typeface="+mn-ea"/>
              </a:rPr>
              <a:t>一下，老师在课堂上讲的溺水案例和安全警告在脑海中闪现。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16215" y="3429000"/>
            <a:ext cx="410781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湖水泛着波纹，岸边的树枝随风飘荡。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04050" y="255587"/>
            <a:ext cx="5080000" cy="922020"/>
          </a:xfrm>
          <a:prstGeom prst="rect">
            <a:avLst/>
          </a:prstGeom>
        </p:spPr>
        <p:txBody>
          <a:bodyPr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小明小心翼翼地下了水，刚开始，水只到小腿，凉凉的触感驱散了暑气，舒服极了。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84195" y="365125"/>
            <a:ext cx="7299960" cy="9220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小伙伴们在水里嬉戏，你泼水给我，我追着你跑，笑声在湖边回荡。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小明渐渐放松了警惕，跟着大家往水深的地方走去。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​</a:t>
            </a:r>
            <a:endParaRPr lang="en-US" altLang="zh-CN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56554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85585" y="124142"/>
            <a:ext cx="5080000" cy="922020"/>
          </a:xfrm>
          <a:prstGeom prst="rect">
            <a:avLst/>
          </a:prstGeom>
        </p:spPr>
        <p:txBody>
          <a:bodyPr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突然，走在前面的小刚脚下一滑，整个人扑进水里，他拼命挣扎，嘴里大喊：“救命！救命！” 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6280" y="5545455"/>
            <a:ext cx="7139305" cy="9220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小明想去拉他，可还没靠近，自己的脚也被水草缠住，一股巨大的力量拽着他往下沉。慌乱中，小明呛了好几口水，意识越来越模糊</a:t>
            </a:r>
            <a:r>
              <a:rPr lang="en-US" altLang="zh-CN">
                <a:latin typeface="汉仪夏日体W" panose="00020600040101010101" charset="-122"/>
                <a:ea typeface="汉仪夏日体W" panose="00020600040101010101" charset="-122"/>
                <a:cs typeface="汉仪夏日体W" panose="00020600040101010101" charset="-122"/>
              </a:rPr>
              <a:t>……​</a:t>
            </a:r>
            <a:endParaRPr lang="en-US" altLang="zh-CN">
              <a:latin typeface="汉仪夏日体W" panose="00020600040101010101" charset="-122"/>
              <a:ea typeface="汉仪夏日体W" panose="00020600040101010101" charset="-122"/>
              <a:cs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8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0020" y="5834380"/>
            <a:ext cx="4334510" cy="9220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等小明再睁开眼时，发现自己躺在岸边，周围围满了人，救援人员正喘着粗气。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绘制绘本提醒远离危险水域 (1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43395" y="195262"/>
            <a:ext cx="5080000" cy="1337945"/>
          </a:xfrm>
          <a:prstGeom prst="rect">
            <a:avLst/>
          </a:prstGeom>
        </p:spPr>
        <p:txBody>
          <a:bodyPr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原来，是附近散步的阿姨听到呼救声，赶紧叫来了救援人员。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汉仪夏日体W" panose="00020600040101010101" charset="-122"/>
                <a:ea typeface="汉仪夏日体W" panose="00020600040101010101" charset="-122"/>
              </a:rPr>
              <a:t>小明哇地一声大哭起来，又害怕又委屈。</a:t>
            </a:r>
            <a:endParaRPr lang="zh-CN" altLang="en-US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WPS 演示</Application>
  <PresentationFormat>宽屏</PresentationFormat>
  <Paragraphs>41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Arial</vt:lpstr>
      <vt:lpstr>宋体</vt:lpstr>
      <vt:lpstr>Wingdings</vt:lpstr>
      <vt:lpstr>Arial Unicode MS</vt:lpstr>
      <vt:lpstr>Calibri</vt:lpstr>
      <vt:lpstr>微软雅黑</vt:lpstr>
      <vt:lpstr>华文中宋</vt:lpstr>
      <vt:lpstr>汉仪夏日体W</vt:lpstr>
      <vt:lpstr>Calibri</vt:lpstr>
      <vt:lpstr>方正姚体</vt:lpstr>
      <vt:lpstr>微软雅黑 Light</vt:lpstr>
      <vt:lpstr>等线</vt:lpstr>
      <vt:lpstr>华文仿宋</vt:lpstr>
      <vt:lpstr>方正喵呜_GBK</vt:lpstr>
      <vt:lpstr>华康方圆体W7</vt:lpstr>
      <vt:lpstr>华文行楷</vt:lpstr>
      <vt:lpstr>华文新魏</vt:lpstr>
      <vt:lpstr>华文琥珀</vt:lpstr>
      <vt:lpstr>汉仪综艺体简</vt:lpstr>
      <vt:lpstr>华文彩云</vt:lpstr>
      <vt:lpstr>华文隶书</vt:lpstr>
      <vt:lpstr>方正舒体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一个没得感情的电竞选手</cp:lastModifiedBy>
  <cp:revision>6</cp:revision>
  <dcterms:created xsi:type="dcterms:W3CDTF">2023-08-09T12:44:00Z</dcterms:created>
  <dcterms:modified xsi:type="dcterms:W3CDTF">2025-06-22T02:01:46Z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9ABB7CAB7A544D25BBB2B563B00DF37B_12</vt:lpwstr>
  </property>
</Properties>
</file>