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498" r:id="rId3"/>
    <p:sldId id="504" r:id="rId5"/>
    <p:sldId id="583" r:id="rId6"/>
    <p:sldId id="284" r:id="rId7"/>
    <p:sldId id="635" r:id="rId8"/>
    <p:sldId id="631" r:id="rId9"/>
    <p:sldId id="572" r:id="rId10"/>
    <p:sldId id="629" r:id="rId11"/>
    <p:sldId id="563" r:id="rId12"/>
    <p:sldId id="562" r:id="rId13"/>
    <p:sldId id="636" r:id="rId14"/>
    <p:sldId id="564" r:id="rId15"/>
    <p:sldId id="565" r:id="rId16"/>
    <p:sldId id="638" r:id="rId17"/>
    <p:sldId id="337" r:id="rId18"/>
    <p:sldId id="639" r:id="rId19"/>
    <p:sldId id="394" r:id="rId20"/>
  </p:sldIdLst>
  <p:sldSz cx="12192000" cy="6858000"/>
  <p:notesSz cx="6858000" cy="9144000"/>
  <p:embeddedFontLst>
    <p:embeddedFont>
      <p:font typeface="演示秋鸿楷" panose="00000500000000000000" charset="-122"/>
      <p:regular r:id="rId26"/>
    </p:embeddedFont>
    <p:embeddedFont>
      <p:font typeface="微软雅黑" panose="020B0503020204020204" charset="-122"/>
      <p:regular r:id="rId27"/>
    </p:embeddedFont>
    <p:embeddedFont>
      <p:font typeface="楷体" panose="02010609060101010101" charset="-122"/>
      <p:regular r:id="rId28"/>
    </p:embeddedFont>
    <p:embeddedFont>
      <p:font typeface="华文行楷" panose="02010800040101010101" charset="-122"/>
      <p:regular r:id="rId29"/>
    </p:embeddedFont>
    <p:embeddedFont>
      <p:font typeface="方正公文小标宋" panose="02000500000000000000" charset="-122"/>
      <p:regular r:id="rId30"/>
    </p:embeddedFont>
    <p:embeddedFont>
      <p:font typeface="华文中宋" panose="02010600040101010101" charset="-122"/>
      <p:regular r:id="rId31"/>
    </p:embeddedFont>
    <p:embeddedFont>
      <p:font typeface="黑体" panose="02010609060101010101" charset="-122"/>
      <p:regular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669D"/>
    <a:srgbClr val="587994"/>
    <a:srgbClr val="4A7DA1"/>
    <a:srgbClr val="70C5CF"/>
    <a:srgbClr val="BF9000"/>
    <a:srgbClr val="A9D18E"/>
    <a:srgbClr val="FA9B86"/>
    <a:srgbClr val="C9E7F1"/>
    <a:srgbClr val="57A4B9"/>
    <a:srgbClr val="B3D0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05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"/>
          <a:sy n="1" d="1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390.xml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演示秋鸿楷" panose="00000500000000000000" charset="-122"/>
              <a:ea typeface="演示秋鸿楷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演示秋鸿楷" panose="00000500000000000000" charset="-122"/>
                <a:ea typeface="演示秋鸿楷" panose="00000500000000000000" charset="-122"/>
              </a:rPr>
            </a:fld>
            <a:endParaRPr lang="zh-CN" altLang="en-US">
              <a:latin typeface="演示秋鸿楷" panose="00000500000000000000" charset="-122"/>
              <a:ea typeface="演示秋鸿楷" panose="000005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演示秋鸿楷" panose="00000500000000000000" charset="-122"/>
              <a:ea typeface="演示秋鸿楷" panose="000005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演示秋鸿楷" panose="00000500000000000000" charset="-122"/>
                <a:ea typeface="演示秋鸿楷" panose="00000500000000000000" charset="-122"/>
              </a:rPr>
            </a:fld>
            <a:endParaRPr lang="zh-CN" altLang="en-US">
              <a:latin typeface="演示秋鸿楷" panose="00000500000000000000" charset="-122"/>
              <a:ea typeface="演示秋鸿楷" panose="000005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演示秋鸿楷" panose="00000500000000000000" charset="-122"/>
                <a:ea typeface="演示秋鸿楷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演示秋鸿楷" panose="00000500000000000000" charset="-122"/>
                <a:ea typeface="演示秋鸿楷" panose="00000500000000000000" charset="-122"/>
              </a:defRPr>
            </a:lvl1pPr>
          </a:lstStyle>
          <a:p>
            <a:fld id="{91F40AD2-D289-4C7C-B57D-BEA99D068C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演示秋鸿楷" panose="00000500000000000000" charset="-122"/>
                <a:ea typeface="演示秋鸿楷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演示秋鸿楷" panose="00000500000000000000" charset="-122"/>
                <a:ea typeface="演示秋鸿楷" panose="00000500000000000000" charset="-122"/>
              </a:defRPr>
            </a:lvl1pPr>
          </a:lstStyle>
          <a:p>
            <a:fld id="{625EE443-EA8C-4818-AB17-C341D195121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演示秋鸿楷" panose="00000500000000000000" charset="-122"/>
        <a:ea typeface="演示秋鸿楷" panose="000005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演示秋鸿楷" panose="00000500000000000000" charset="-122"/>
        <a:ea typeface="演示秋鸿楷" panose="000005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演示秋鸿楷" panose="00000500000000000000" charset="-122"/>
        <a:ea typeface="演示秋鸿楷" panose="000005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演示秋鸿楷" panose="00000500000000000000" charset="-122"/>
        <a:ea typeface="演示秋鸿楷" panose="000005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演示秋鸿楷" panose="00000500000000000000" charset="-122"/>
        <a:ea typeface="演示秋鸿楷" panose="000005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F5208B7-79F7-4FA2-BFDA-95A81DC7CA51}" type="slidenum">
              <a:rPr lang="en-US" altLang="zh-CN"/>
            </a:fld>
            <a:endParaRPr lang="en-US" altLang="zh-CN" dirty="0"/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F5208B7-79F7-4FA2-BFDA-95A81DC7CA51}" type="slidenum">
              <a:rPr lang="en-US" altLang="zh-CN"/>
            </a:fld>
            <a:endParaRPr lang="en-US" altLang="zh-CN" dirty="0"/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C1CF82-B169-4ECD-B4DC-FD13EA1F3F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C1CF82-B169-4ECD-B4DC-FD13EA1F3F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C1CF82-B169-4ECD-B4DC-FD13EA1F3F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4.xml"/><Relationship Id="rId7" Type="http://schemas.openxmlformats.org/officeDocument/2006/relationships/image" Target="../media/image3.png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8" Type="http://schemas.openxmlformats.org/officeDocument/2006/relationships/tags" Target="../tags/tag12.xml"/><Relationship Id="rId17" Type="http://schemas.openxmlformats.org/officeDocument/2006/relationships/tags" Target="../tags/tag11.xml"/><Relationship Id="rId16" Type="http://schemas.openxmlformats.org/officeDocument/2006/relationships/tags" Target="../tags/tag10.xml"/><Relationship Id="rId15" Type="http://schemas.openxmlformats.org/officeDocument/2006/relationships/tags" Target="../tags/tag9.xml"/><Relationship Id="rId14" Type="http://schemas.openxmlformats.org/officeDocument/2006/relationships/image" Target="../media/image5.png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png"/><Relationship Id="rId6" Type="http://schemas.openxmlformats.org/officeDocument/2006/relationships/tags" Target="../tags/tag15.xml"/><Relationship Id="rId5" Type="http://schemas.openxmlformats.org/officeDocument/2006/relationships/image" Target="../media/image4.png"/><Relationship Id="rId4" Type="http://schemas.openxmlformats.org/officeDocument/2006/relationships/tags" Target="../tags/tag14.xml"/><Relationship Id="rId3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image" Target="../media/image4.png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EAA3C-2B30-4D9A-AABB-B53AEADD72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016DA-6094-4A6B-9873-58F1303EFCFA}" type="slidenum">
              <a:rPr lang="zh-CN" altLang="en-US" smtClean="0"/>
            </a:fld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5" b="51060"/>
          <a:stretch>
            <a:fillRect/>
          </a:stretch>
        </p:blipFill>
        <p:spPr>
          <a:xfrm rot="16200000" flipH="1">
            <a:off x="570018" y="3873121"/>
            <a:ext cx="2438702" cy="359908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5" r="79389" b="24451"/>
          <a:stretch>
            <a:fillRect/>
          </a:stretch>
        </p:blipFill>
        <p:spPr>
          <a:xfrm rot="5400000">
            <a:off x="7161530" y="-1567180"/>
            <a:ext cx="1413510" cy="461772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2229" r="66996"/>
          <a:stretch>
            <a:fillRect/>
          </a:stretch>
        </p:blipFill>
        <p:spPr>
          <a:xfrm flipH="1">
            <a:off x="3031948" y="5024903"/>
            <a:ext cx="2565306" cy="18416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2" t="82074"/>
          <a:stretch>
            <a:fillRect/>
          </a:stretch>
        </p:blipFill>
        <p:spPr>
          <a:xfrm>
            <a:off x="9573583" y="4704128"/>
            <a:ext cx="2647567" cy="215387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49" b="51060"/>
          <a:stretch>
            <a:fillRect/>
          </a:stretch>
        </p:blipFill>
        <p:spPr>
          <a:xfrm rot="16200000" flipV="1">
            <a:off x="7514332" y="3495580"/>
            <a:ext cx="2573501" cy="415133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12" r="72853" b="17986"/>
          <a:stretch>
            <a:fillRect/>
          </a:stretch>
        </p:blipFill>
        <p:spPr>
          <a:xfrm rot="5400000" flipH="1">
            <a:off x="2715847" y="4775555"/>
            <a:ext cx="2245641" cy="1919248"/>
          </a:xfrm>
          <a:prstGeom prst="rect">
            <a:avLst/>
          </a:prstGeom>
        </p:spPr>
      </p:pic>
      <p:grpSp>
        <p:nvGrpSpPr>
          <p:cNvPr id="29" name="组合 28"/>
          <p:cNvGrpSpPr/>
          <p:nvPr userDrawn="1"/>
        </p:nvGrpSpPr>
        <p:grpSpPr>
          <a:xfrm>
            <a:off x="5529051" y="3959313"/>
            <a:ext cx="3986626" cy="2898687"/>
            <a:chOff x="4755030" y="3384807"/>
            <a:chExt cx="4776756" cy="3473193"/>
          </a:xfrm>
        </p:grpSpPr>
        <p:pic>
          <p:nvPicPr>
            <p:cNvPr id="30" name="图片 29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85" b="51060"/>
            <a:stretch>
              <a:fillRect/>
            </a:stretch>
          </p:blipFill>
          <p:spPr>
            <a:xfrm rot="10800000" flipH="1">
              <a:off x="4755030" y="3384807"/>
              <a:ext cx="2353396" cy="347319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61" t="82519" r="-1"/>
            <a:stretch>
              <a:fillRect/>
            </a:stretch>
          </p:blipFill>
          <p:spPr>
            <a:xfrm flipH="1">
              <a:off x="7178391" y="4436063"/>
              <a:ext cx="2353395" cy="2262919"/>
            </a:xfrm>
            <a:prstGeom prst="rect">
              <a:avLst/>
            </a:prstGeom>
          </p:spPr>
        </p:pic>
      </p:grpSp>
      <p:pic>
        <p:nvPicPr>
          <p:cNvPr id="32" name="图片 31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35" t="49636" b="17803"/>
          <a:stretch>
            <a:fillRect/>
          </a:stretch>
        </p:blipFill>
        <p:spPr>
          <a:xfrm rot="19887957" flipH="1">
            <a:off x="1503548" y="2945693"/>
            <a:ext cx="2541747" cy="3836277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0" t="68254" r="-338" b="13820"/>
          <a:stretch>
            <a:fillRect/>
          </a:stretch>
        </p:blipFill>
        <p:spPr>
          <a:xfrm flipH="1">
            <a:off x="1757890" y="4284323"/>
            <a:ext cx="2033589" cy="1654382"/>
          </a:xfrm>
          <a:prstGeom prst="rect">
            <a:avLst/>
          </a:prstGeom>
        </p:spPr>
      </p:pic>
      <p:grpSp>
        <p:nvGrpSpPr>
          <p:cNvPr id="46" name="组合 45"/>
          <p:cNvGrpSpPr/>
          <p:nvPr userDrawn="1"/>
        </p:nvGrpSpPr>
        <p:grpSpPr>
          <a:xfrm>
            <a:off x="9328580" y="-284810"/>
            <a:ext cx="2863420" cy="3170366"/>
            <a:chOff x="9328580" y="-282807"/>
            <a:chExt cx="2863420" cy="3170366"/>
          </a:xfrm>
        </p:grpSpPr>
        <p:pic>
          <p:nvPicPr>
            <p:cNvPr id="47" name="图片 46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2" t="64949" b="16252"/>
            <a:stretch>
              <a:fillRect/>
            </a:stretch>
          </p:blipFill>
          <p:spPr>
            <a:xfrm flipV="1">
              <a:off x="9328580" y="-282807"/>
              <a:ext cx="2852374" cy="2433500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12" r="72853" b="17986"/>
            <a:stretch>
              <a:fillRect/>
            </a:stretch>
          </p:blipFill>
          <p:spPr>
            <a:xfrm rot="10800000">
              <a:off x="9946359" y="968311"/>
              <a:ext cx="2245641" cy="191924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EAA3C-2B30-4D9A-AABB-B53AEADD72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016DA-6094-4A6B-9873-58F1303EF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EAA3C-2B30-4D9A-AABB-B53AEADD72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016DA-6094-4A6B-9873-58F1303EF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t="24721" r="7865"/>
          <a:stretch>
            <a:fillRect/>
          </a:stretch>
        </p:blipFill>
        <p:spPr>
          <a:xfrm rot="5400000" flipV="1">
            <a:off x="2679065" y="-2654935"/>
            <a:ext cx="6823710" cy="122021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67804"/>
          <a:stretch>
            <a:fillRect/>
          </a:stretch>
        </p:blipFill>
        <p:spPr>
          <a:xfrm rot="10800000" flipV="1">
            <a:off x="0" y="3914775"/>
            <a:ext cx="1714502" cy="29432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74861" r="-54798" b="-65085"/>
          <a:stretch>
            <a:fillRect/>
          </a:stretch>
        </p:blipFill>
        <p:spPr>
          <a:xfrm rot="2728789">
            <a:off x="-6925642" y="1186911"/>
            <a:ext cx="7875724" cy="617263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403" h="9721">
                <a:moveTo>
                  <a:pt x="7969" y="0"/>
                </a:moveTo>
                <a:lnTo>
                  <a:pt x="12403" y="4360"/>
                </a:lnTo>
                <a:lnTo>
                  <a:pt x="7131" y="9721"/>
                </a:lnTo>
                <a:lnTo>
                  <a:pt x="0" y="2708"/>
                </a:lnTo>
                <a:lnTo>
                  <a:pt x="7969" y="2708"/>
                </a:lnTo>
                <a:lnTo>
                  <a:pt x="7969" y="0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EAA3C-2B30-4D9A-AABB-B53AEADD72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016DA-6094-4A6B-9873-58F1303EFCFA}" type="slidenum">
              <a:rPr lang="zh-CN" altLang="en-US" smtClean="0"/>
            </a:fld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49" b="51060"/>
          <a:stretch>
            <a:fillRect/>
          </a:stretch>
        </p:blipFill>
        <p:spPr>
          <a:xfrm rot="5400000" flipH="1" flipV="1">
            <a:off x="1004455" y="2576946"/>
            <a:ext cx="3276599" cy="52855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7" t="69810"/>
          <a:stretch>
            <a:fillRect/>
          </a:stretch>
        </p:blipFill>
        <p:spPr>
          <a:xfrm rot="5400000" flipH="1" flipV="1">
            <a:off x="9145905" y="-856615"/>
            <a:ext cx="2188845" cy="39027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9" b="51060"/>
          <a:stretch>
            <a:fillRect/>
          </a:stretch>
        </p:blipFill>
        <p:spPr>
          <a:xfrm rot="5400000" flipH="1" flipV="1">
            <a:off x="905215" y="-905218"/>
            <a:ext cx="2351997" cy="41624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35" t="49636" r="79051"/>
          <a:stretch>
            <a:fillRect/>
          </a:stretch>
        </p:blipFill>
        <p:spPr>
          <a:xfrm rot="5400000" flipH="1" flipV="1">
            <a:off x="7546107" y="2961999"/>
            <a:ext cx="2781059" cy="6510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EAA3C-2B30-4D9A-AABB-B53AEADD72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016DA-6094-4A6B-9873-58F1303EF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EAA3C-2B30-4D9A-AABB-B53AEADD72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016DA-6094-4A6B-9873-58F1303EF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EAA3C-2B30-4D9A-AABB-B53AEADD72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016DA-6094-4A6B-9873-58F1303EF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EAA3C-2B30-4D9A-AABB-B53AEADD72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016DA-6094-4A6B-9873-58F1303EF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EAA3C-2B30-4D9A-AABB-B53AEADD72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016DA-6094-4A6B-9873-58F1303EF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EAA3C-2B30-4D9A-AABB-B53AEADD72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016DA-6094-4A6B-9873-58F1303EFC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7.png"/><Relationship Id="rId13" Type="http://schemas.openxmlformats.org/officeDocument/2006/relationships/image" Target="../media/image4.png"/><Relationship Id="rId12" Type="http://schemas.openxmlformats.org/officeDocument/2006/relationships/image" Target="../media/image8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67804"/>
          <a:stretch>
            <a:fillRect/>
          </a:stretch>
        </p:blipFill>
        <p:spPr>
          <a:xfrm rot="10800000" flipV="1">
            <a:off x="0" y="3914775"/>
            <a:ext cx="1714502" cy="29432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15" b="67804"/>
          <a:stretch>
            <a:fillRect/>
          </a:stretch>
        </p:blipFill>
        <p:spPr>
          <a:xfrm rot="5400000">
            <a:off x="9841196" y="-158811"/>
            <a:ext cx="2191992" cy="25096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 r="43557" b="278"/>
          <a:stretch>
            <a:fillRect/>
          </a:stretch>
        </p:blipFill>
        <p:spPr>
          <a:xfrm rot="2728789">
            <a:off x="9690987" y="2954372"/>
            <a:ext cx="2899647" cy="580010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66" h="9134">
                <a:moveTo>
                  <a:pt x="0" y="0"/>
                </a:moveTo>
                <a:lnTo>
                  <a:pt x="4566" y="4491"/>
                </a:lnTo>
                <a:lnTo>
                  <a:pt x="0" y="913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52" t="-92044" r="-74659" b="86101"/>
          <a:stretch>
            <a:fillRect/>
          </a:stretch>
        </p:blipFill>
        <p:spPr>
          <a:xfrm rot="2728789">
            <a:off x="1190463" y="-2154022"/>
            <a:ext cx="9324813" cy="724798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685" h="11414">
                <a:moveTo>
                  <a:pt x="9324" y="0"/>
                </a:moveTo>
                <a:lnTo>
                  <a:pt x="14685" y="5272"/>
                </a:lnTo>
                <a:lnTo>
                  <a:pt x="8645" y="11414"/>
                </a:lnTo>
                <a:lnTo>
                  <a:pt x="8645" y="9917"/>
                </a:lnTo>
                <a:lnTo>
                  <a:pt x="554" y="9917"/>
                </a:lnTo>
                <a:lnTo>
                  <a:pt x="554" y="10026"/>
                </a:lnTo>
                <a:lnTo>
                  <a:pt x="0" y="9481"/>
                </a:lnTo>
                <a:lnTo>
                  <a:pt x="9324" y="0"/>
                </a:lnTo>
                <a:close/>
              </a:path>
            </a:pathLst>
          </a:cu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3" t="13899" b="25139"/>
          <a:stretch>
            <a:fillRect/>
          </a:stretch>
        </p:blipFill>
        <p:spPr>
          <a:xfrm rot="2728789">
            <a:off x="-286650" y="-1381119"/>
            <a:ext cx="2085067" cy="41707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284" h="6568">
                <a:moveTo>
                  <a:pt x="3284" y="0"/>
                </a:moveTo>
                <a:lnTo>
                  <a:pt x="3284" y="6568"/>
                </a:lnTo>
                <a:lnTo>
                  <a:pt x="0" y="3339"/>
                </a:lnTo>
                <a:lnTo>
                  <a:pt x="3284" y="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tags" Target="../tags/tag2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7.png"/><Relationship Id="rId11" Type="http://schemas.microsoft.com/office/2007/relationships/media" Target="../media/media1.mp3"/><Relationship Id="rId10" Type="http://schemas.openxmlformats.org/officeDocument/2006/relationships/audio" Target="../media/media1.mp3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97" Type="http://schemas.openxmlformats.org/officeDocument/2006/relationships/slideLayout" Target="../slideLayouts/slideLayout2.xml"/><Relationship Id="rId96" Type="http://schemas.openxmlformats.org/officeDocument/2006/relationships/tags" Target="../tags/tag347.xml"/><Relationship Id="rId95" Type="http://schemas.openxmlformats.org/officeDocument/2006/relationships/tags" Target="../tags/tag346.xml"/><Relationship Id="rId94" Type="http://schemas.openxmlformats.org/officeDocument/2006/relationships/tags" Target="../tags/tag345.xml"/><Relationship Id="rId93" Type="http://schemas.openxmlformats.org/officeDocument/2006/relationships/tags" Target="../tags/tag344.xml"/><Relationship Id="rId92" Type="http://schemas.openxmlformats.org/officeDocument/2006/relationships/tags" Target="../tags/tag343.xml"/><Relationship Id="rId91" Type="http://schemas.openxmlformats.org/officeDocument/2006/relationships/tags" Target="../tags/tag342.xml"/><Relationship Id="rId90" Type="http://schemas.openxmlformats.org/officeDocument/2006/relationships/tags" Target="../tags/tag341.xml"/><Relationship Id="rId9" Type="http://schemas.openxmlformats.org/officeDocument/2006/relationships/tags" Target="../tags/tag260.xml"/><Relationship Id="rId89" Type="http://schemas.openxmlformats.org/officeDocument/2006/relationships/tags" Target="../tags/tag340.xml"/><Relationship Id="rId88" Type="http://schemas.openxmlformats.org/officeDocument/2006/relationships/tags" Target="../tags/tag339.xml"/><Relationship Id="rId87" Type="http://schemas.openxmlformats.org/officeDocument/2006/relationships/tags" Target="../tags/tag338.xml"/><Relationship Id="rId86" Type="http://schemas.openxmlformats.org/officeDocument/2006/relationships/tags" Target="../tags/tag337.xml"/><Relationship Id="rId85" Type="http://schemas.openxmlformats.org/officeDocument/2006/relationships/tags" Target="../tags/tag336.xml"/><Relationship Id="rId84" Type="http://schemas.openxmlformats.org/officeDocument/2006/relationships/tags" Target="../tags/tag335.xml"/><Relationship Id="rId83" Type="http://schemas.openxmlformats.org/officeDocument/2006/relationships/tags" Target="../tags/tag334.xml"/><Relationship Id="rId82" Type="http://schemas.openxmlformats.org/officeDocument/2006/relationships/tags" Target="../tags/tag333.xml"/><Relationship Id="rId81" Type="http://schemas.openxmlformats.org/officeDocument/2006/relationships/tags" Target="../tags/tag332.xml"/><Relationship Id="rId80" Type="http://schemas.openxmlformats.org/officeDocument/2006/relationships/tags" Target="../tags/tag331.xml"/><Relationship Id="rId8" Type="http://schemas.openxmlformats.org/officeDocument/2006/relationships/tags" Target="../tags/tag259.xml"/><Relationship Id="rId79" Type="http://schemas.openxmlformats.org/officeDocument/2006/relationships/tags" Target="../tags/tag330.xml"/><Relationship Id="rId78" Type="http://schemas.openxmlformats.org/officeDocument/2006/relationships/tags" Target="../tags/tag329.xml"/><Relationship Id="rId77" Type="http://schemas.openxmlformats.org/officeDocument/2006/relationships/tags" Target="../tags/tag328.xml"/><Relationship Id="rId76" Type="http://schemas.openxmlformats.org/officeDocument/2006/relationships/tags" Target="../tags/tag327.xml"/><Relationship Id="rId75" Type="http://schemas.openxmlformats.org/officeDocument/2006/relationships/tags" Target="../tags/tag326.xml"/><Relationship Id="rId74" Type="http://schemas.openxmlformats.org/officeDocument/2006/relationships/tags" Target="../tags/tag325.xml"/><Relationship Id="rId73" Type="http://schemas.openxmlformats.org/officeDocument/2006/relationships/tags" Target="../tags/tag324.xml"/><Relationship Id="rId72" Type="http://schemas.openxmlformats.org/officeDocument/2006/relationships/tags" Target="../tags/tag323.xml"/><Relationship Id="rId71" Type="http://schemas.openxmlformats.org/officeDocument/2006/relationships/tags" Target="../tags/tag322.xml"/><Relationship Id="rId70" Type="http://schemas.openxmlformats.org/officeDocument/2006/relationships/tags" Target="../tags/tag321.xml"/><Relationship Id="rId7" Type="http://schemas.openxmlformats.org/officeDocument/2006/relationships/tags" Target="../tags/tag258.xml"/><Relationship Id="rId69" Type="http://schemas.openxmlformats.org/officeDocument/2006/relationships/tags" Target="../tags/tag320.xml"/><Relationship Id="rId68" Type="http://schemas.openxmlformats.org/officeDocument/2006/relationships/tags" Target="../tags/tag319.xml"/><Relationship Id="rId67" Type="http://schemas.openxmlformats.org/officeDocument/2006/relationships/tags" Target="../tags/tag318.xml"/><Relationship Id="rId66" Type="http://schemas.openxmlformats.org/officeDocument/2006/relationships/tags" Target="../tags/tag317.xml"/><Relationship Id="rId65" Type="http://schemas.openxmlformats.org/officeDocument/2006/relationships/tags" Target="../tags/tag316.xml"/><Relationship Id="rId64" Type="http://schemas.openxmlformats.org/officeDocument/2006/relationships/tags" Target="../tags/tag315.xml"/><Relationship Id="rId63" Type="http://schemas.openxmlformats.org/officeDocument/2006/relationships/tags" Target="../tags/tag314.xml"/><Relationship Id="rId62" Type="http://schemas.openxmlformats.org/officeDocument/2006/relationships/tags" Target="../tags/tag313.xml"/><Relationship Id="rId61" Type="http://schemas.openxmlformats.org/officeDocument/2006/relationships/tags" Target="../tags/tag312.xml"/><Relationship Id="rId60" Type="http://schemas.openxmlformats.org/officeDocument/2006/relationships/tags" Target="../tags/tag311.xml"/><Relationship Id="rId6" Type="http://schemas.openxmlformats.org/officeDocument/2006/relationships/tags" Target="../tags/tag257.xml"/><Relationship Id="rId59" Type="http://schemas.openxmlformats.org/officeDocument/2006/relationships/tags" Target="../tags/tag310.xml"/><Relationship Id="rId58" Type="http://schemas.openxmlformats.org/officeDocument/2006/relationships/tags" Target="../tags/tag309.xml"/><Relationship Id="rId57" Type="http://schemas.openxmlformats.org/officeDocument/2006/relationships/tags" Target="../tags/tag308.xml"/><Relationship Id="rId56" Type="http://schemas.openxmlformats.org/officeDocument/2006/relationships/tags" Target="../tags/tag307.xml"/><Relationship Id="rId55" Type="http://schemas.openxmlformats.org/officeDocument/2006/relationships/tags" Target="../tags/tag306.xml"/><Relationship Id="rId54" Type="http://schemas.openxmlformats.org/officeDocument/2006/relationships/tags" Target="../tags/tag305.xml"/><Relationship Id="rId53" Type="http://schemas.openxmlformats.org/officeDocument/2006/relationships/tags" Target="../tags/tag304.xml"/><Relationship Id="rId52" Type="http://schemas.openxmlformats.org/officeDocument/2006/relationships/tags" Target="../tags/tag303.xml"/><Relationship Id="rId51" Type="http://schemas.openxmlformats.org/officeDocument/2006/relationships/tags" Target="../tags/tag302.xml"/><Relationship Id="rId50" Type="http://schemas.openxmlformats.org/officeDocument/2006/relationships/tags" Target="../tags/tag301.xml"/><Relationship Id="rId5" Type="http://schemas.openxmlformats.org/officeDocument/2006/relationships/tags" Target="../tags/tag256.xml"/><Relationship Id="rId49" Type="http://schemas.openxmlformats.org/officeDocument/2006/relationships/tags" Target="../tags/tag300.xml"/><Relationship Id="rId48" Type="http://schemas.openxmlformats.org/officeDocument/2006/relationships/tags" Target="../tags/tag299.xml"/><Relationship Id="rId47" Type="http://schemas.openxmlformats.org/officeDocument/2006/relationships/tags" Target="../tags/tag298.xml"/><Relationship Id="rId46" Type="http://schemas.openxmlformats.org/officeDocument/2006/relationships/tags" Target="../tags/tag297.xml"/><Relationship Id="rId45" Type="http://schemas.openxmlformats.org/officeDocument/2006/relationships/tags" Target="../tags/tag296.xml"/><Relationship Id="rId44" Type="http://schemas.openxmlformats.org/officeDocument/2006/relationships/tags" Target="../tags/tag295.xml"/><Relationship Id="rId43" Type="http://schemas.openxmlformats.org/officeDocument/2006/relationships/tags" Target="../tags/tag294.xml"/><Relationship Id="rId42" Type="http://schemas.openxmlformats.org/officeDocument/2006/relationships/tags" Target="../tags/tag293.xml"/><Relationship Id="rId41" Type="http://schemas.openxmlformats.org/officeDocument/2006/relationships/tags" Target="../tags/tag292.xml"/><Relationship Id="rId40" Type="http://schemas.openxmlformats.org/officeDocument/2006/relationships/tags" Target="../tags/tag291.xml"/><Relationship Id="rId4" Type="http://schemas.openxmlformats.org/officeDocument/2006/relationships/image" Target="../media/image24.png"/><Relationship Id="rId39" Type="http://schemas.openxmlformats.org/officeDocument/2006/relationships/tags" Target="../tags/tag290.xml"/><Relationship Id="rId38" Type="http://schemas.openxmlformats.org/officeDocument/2006/relationships/tags" Target="../tags/tag289.xml"/><Relationship Id="rId37" Type="http://schemas.openxmlformats.org/officeDocument/2006/relationships/tags" Target="../tags/tag288.xml"/><Relationship Id="rId36" Type="http://schemas.openxmlformats.org/officeDocument/2006/relationships/tags" Target="../tags/tag287.xml"/><Relationship Id="rId35" Type="http://schemas.openxmlformats.org/officeDocument/2006/relationships/tags" Target="../tags/tag286.xml"/><Relationship Id="rId34" Type="http://schemas.openxmlformats.org/officeDocument/2006/relationships/tags" Target="../tags/tag285.xml"/><Relationship Id="rId33" Type="http://schemas.openxmlformats.org/officeDocument/2006/relationships/tags" Target="../tags/tag284.xml"/><Relationship Id="rId32" Type="http://schemas.openxmlformats.org/officeDocument/2006/relationships/tags" Target="../tags/tag283.xml"/><Relationship Id="rId31" Type="http://schemas.openxmlformats.org/officeDocument/2006/relationships/tags" Target="../tags/tag282.xml"/><Relationship Id="rId30" Type="http://schemas.openxmlformats.org/officeDocument/2006/relationships/tags" Target="../tags/tag281.xml"/><Relationship Id="rId3" Type="http://schemas.openxmlformats.org/officeDocument/2006/relationships/tags" Target="../tags/tag255.xml"/><Relationship Id="rId29" Type="http://schemas.openxmlformats.org/officeDocument/2006/relationships/tags" Target="../tags/tag280.xml"/><Relationship Id="rId28" Type="http://schemas.openxmlformats.org/officeDocument/2006/relationships/tags" Target="../tags/tag279.xml"/><Relationship Id="rId27" Type="http://schemas.openxmlformats.org/officeDocument/2006/relationships/tags" Target="../tags/tag278.xml"/><Relationship Id="rId26" Type="http://schemas.openxmlformats.org/officeDocument/2006/relationships/tags" Target="../tags/tag277.xml"/><Relationship Id="rId25" Type="http://schemas.openxmlformats.org/officeDocument/2006/relationships/tags" Target="../tags/tag276.xml"/><Relationship Id="rId24" Type="http://schemas.openxmlformats.org/officeDocument/2006/relationships/tags" Target="../tags/tag275.xml"/><Relationship Id="rId23" Type="http://schemas.openxmlformats.org/officeDocument/2006/relationships/tags" Target="../tags/tag274.xml"/><Relationship Id="rId22" Type="http://schemas.openxmlformats.org/officeDocument/2006/relationships/tags" Target="../tags/tag273.xml"/><Relationship Id="rId21" Type="http://schemas.openxmlformats.org/officeDocument/2006/relationships/tags" Target="../tags/tag272.xml"/><Relationship Id="rId20" Type="http://schemas.openxmlformats.org/officeDocument/2006/relationships/tags" Target="../tags/tag271.xml"/><Relationship Id="rId2" Type="http://schemas.openxmlformats.org/officeDocument/2006/relationships/tags" Target="../tags/tag254.xml"/><Relationship Id="rId19" Type="http://schemas.openxmlformats.org/officeDocument/2006/relationships/tags" Target="../tags/tag270.xml"/><Relationship Id="rId18" Type="http://schemas.openxmlformats.org/officeDocument/2006/relationships/tags" Target="../tags/tag269.xml"/><Relationship Id="rId17" Type="http://schemas.openxmlformats.org/officeDocument/2006/relationships/tags" Target="../tags/tag268.xml"/><Relationship Id="rId16" Type="http://schemas.openxmlformats.org/officeDocument/2006/relationships/tags" Target="../tags/tag267.xml"/><Relationship Id="rId15" Type="http://schemas.openxmlformats.org/officeDocument/2006/relationships/tags" Target="../tags/tag266.xml"/><Relationship Id="rId14" Type="http://schemas.openxmlformats.org/officeDocument/2006/relationships/tags" Target="../tags/tag265.xml"/><Relationship Id="rId13" Type="http://schemas.openxmlformats.org/officeDocument/2006/relationships/tags" Target="../tags/tag264.xml"/><Relationship Id="rId12" Type="http://schemas.openxmlformats.org/officeDocument/2006/relationships/tags" Target="../tags/tag263.xml"/><Relationship Id="rId11" Type="http://schemas.openxmlformats.org/officeDocument/2006/relationships/tags" Target="../tags/tag262.xml"/><Relationship Id="rId10" Type="http://schemas.openxmlformats.org/officeDocument/2006/relationships/tags" Target="../tags/tag261.xml"/><Relationship Id="rId1" Type="http://schemas.openxmlformats.org/officeDocument/2006/relationships/tags" Target="../tags/tag25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55.xml"/><Relationship Id="rId8" Type="http://schemas.openxmlformats.org/officeDocument/2006/relationships/tags" Target="../tags/tag354.xml"/><Relationship Id="rId7" Type="http://schemas.openxmlformats.org/officeDocument/2006/relationships/tags" Target="../tags/tag353.xml"/><Relationship Id="rId6" Type="http://schemas.openxmlformats.org/officeDocument/2006/relationships/tags" Target="../tags/tag352.xml"/><Relationship Id="rId5" Type="http://schemas.openxmlformats.org/officeDocument/2006/relationships/image" Target="../media/image24.png"/><Relationship Id="rId4" Type="http://schemas.openxmlformats.org/officeDocument/2006/relationships/tags" Target="../tags/tag351.xml"/><Relationship Id="rId3" Type="http://schemas.openxmlformats.org/officeDocument/2006/relationships/tags" Target="../tags/tag350.xml"/><Relationship Id="rId2" Type="http://schemas.openxmlformats.org/officeDocument/2006/relationships/tags" Target="../tags/tag349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360.xml"/><Relationship Id="rId13" Type="http://schemas.openxmlformats.org/officeDocument/2006/relationships/tags" Target="../tags/tag359.xml"/><Relationship Id="rId12" Type="http://schemas.openxmlformats.org/officeDocument/2006/relationships/tags" Target="../tags/tag358.xml"/><Relationship Id="rId11" Type="http://schemas.openxmlformats.org/officeDocument/2006/relationships/tags" Target="../tags/tag357.xml"/><Relationship Id="rId10" Type="http://schemas.openxmlformats.org/officeDocument/2006/relationships/tags" Target="../tags/tag356.xml"/><Relationship Id="rId1" Type="http://schemas.openxmlformats.org/officeDocument/2006/relationships/tags" Target="../tags/tag34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4" Type="http://schemas.openxmlformats.org/officeDocument/2006/relationships/image" Target="../media/image24.png"/><Relationship Id="rId3" Type="http://schemas.openxmlformats.org/officeDocument/2006/relationships/tags" Target="../tags/tag363.xml"/><Relationship Id="rId2" Type="http://schemas.openxmlformats.org/officeDocument/2006/relationships/tags" Target="../tags/tag362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6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6" Type="http://schemas.openxmlformats.org/officeDocument/2006/relationships/tags" Target="../tags/tag370.xml"/><Relationship Id="rId5" Type="http://schemas.openxmlformats.org/officeDocument/2006/relationships/tags" Target="../tags/tag369.xml"/><Relationship Id="rId4" Type="http://schemas.openxmlformats.org/officeDocument/2006/relationships/image" Target="../media/image24.png"/><Relationship Id="rId3" Type="http://schemas.openxmlformats.org/officeDocument/2006/relationships/tags" Target="../tags/tag368.xml"/><Relationship Id="rId2" Type="http://schemas.openxmlformats.org/officeDocument/2006/relationships/tags" Target="../tags/tag367.xml"/><Relationship Id="rId1" Type="http://schemas.openxmlformats.org/officeDocument/2006/relationships/tags" Target="../tags/tag36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tags" Target="../tags/tag375.xml"/><Relationship Id="rId5" Type="http://schemas.openxmlformats.org/officeDocument/2006/relationships/tags" Target="../tags/tag374.xml"/><Relationship Id="rId4" Type="http://schemas.openxmlformats.org/officeDocument/2006/relationships/image" Target="../media/image24.png"/><Relationship Id="rId3" Type="http://schemas.openxmlformats.org/officeDocument/2006/relationships/tags" Target="../tags/tag373.xml"/><Relationship Id="rId2" Type="http://schemas.openxmlformats.org/officeDocument/2006/relationships/tags" Target="../tags/tag372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7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83.xml"/><Relationship Id="rId8" Type="http://schemas.openxmlformats.org/officeDocument/2006/relationships/tags" Target="../tags/tag382.xml"/><Relationship Id="rId7" Type="http://schemas.openxmlformats.org/officeDocument/2006/relationships/tags" Target="../tags/tag381.xml"/><Relationship Id="rId6" Type="http://schemas.openxmlformats.org/officeDocument/2006/relationships/tags" Target="../tags/tag380.xml"/><Relationship Id="rId5" Type="http://schemas.openxmlformats.org/officeDocument/2006/relationships/tags" Target="../tags/tag379.xml"/><Relationship Id="rId4" Type="http://schemas.openxmlformats.org/officeDocument/2006/relationships/image" Target="../media/image24.png"/><Relationship Id="rId3" Type="http://schemas.openxmlformats.org/officeDocument/2006/relationships/tags" Target="../tags/tag378.xml"/><Relationship Id="rId2" Type="http://schemas.openxmlformats.org/officeDocument/2006/relationships/tags" Target="../tags/tag377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388.xml"/><Relationship Id="rId13" Type="http://schemas.openxmlformats.org/officeDocument/2006/relationships/tags" Target="../tags/tag387.xml"/><Relationship Id="rId12" Type="http://schemas.openxmlformats.org/officeDocument/2006/relationships/tags" Target="../tags/tag386.xml"/><Relationship Id="rId11" Type="http://schemas.openxmlformats.org/officeDocument/2006/relationships/tags" Target="../tags/tag385.xml"/><Relationship Id="rId10" Type="http://schemas.openxmlformats.org/officeDocument/2006/relationships/tags" Target="../tags/tag384.xml"/><Relationship Id="rId1" Type="http://schemas.openxmlformats.org/officeDocument/2006/relationships/tags" Target="../tags/tag37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38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9.pn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image" Target="../media/image14.png"/><Relationship Id="rId5" Type="http://schemas.openxmlformats.org/officeDocument/2006/relationships/tags" Target="../tags/tag21.xml"/><Relationship Id="rId4" Type="http://schemas.openxmlformats.org/officeDocument/2006/relationships/image" Target="../media/image18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image" Target="../media/image24.png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40.xml"/><Relationship Id="rId1" Type="http://schemas.openxmlformats.org/officeDocument/2006/relationships/tags" Target="../tags/tag32.xml"/></Relationships>
</file>

<file path=ppt/slides/_rels/slide5.xml.rels><?xml version="1.0" encoding="UTF-8" standalone="yes"?>
<Relationships xmlns="http://schemas.openxmlformats.org/package/2006/relationships"><Relationship Id="rId99" Type="http://schemas.openxmlformats.org/officeDocument/2006/relationships/tags" Target="../tags/tag138.xml"/><Relationship Id="rId98" Type="http://schemas.openxmlformats.org/officeDocument/2006/relationships/tags" Target="../tags/tag137.xml"/><Relationship Id="rId97" Type="http://schemas.openxmlformats.org/officeDocument/2006/relationships/tags" Target="../tags/tag136.xml"/><Relationship Id="rId96" Type="http://schemas.openxmlformats.org/officeDocument/2006/relationships/tags" Target="../tags/tag135.xml"/><Relationship Id="rId95" Type="http://schemas.openxmlformats.org/officeDocument/2006/relationships/tags" Target="../tags/tag134.xml"/><Relationship Id="rId94" Type="http://schemas.openxmlformats.org/officeDocument/2006/relationships/tags" Target="../tags/tag133.xml"/><Relationship Id="rId93" Type="http://schemas.openxmlformats.org/officeDocument/2006/relationships/tags" Target="../tags/tag132.xml"/><Relationship Id="rId92" Type="http://schemas.openxmlformats.org/officeDocument/2006/relationships/tags" Target="../tags/tag131.xml"/><Relationship Id="rId91" Type="http://schemas.openxmlformats.org/officeDocument/2006/relationships/tags" Target="../tags/tag130.xml"/><Relationship Id="rId90" Type="http://schemas.openxmlformats.org/officeDocument/2006/relationships/tags" Target="../tags/tag129.xml"/><Relationship Id="rId9" Type="http://schemas.openxmlformats.org/officeDocument/2006/relationships/tags" Target="../tags/tag48.xml"/><Relationship Id="rId89" Type="http://schemas.openxmlformats.org/officeDocument/2006/relationships/tags" Target="../tags/tag128.xml"/><Relationship Id="rId88" Type="http://schemas.openxmlformats.org/officeDocument/2006/relationships/tags" Target="../tags/tag127.xml"/><Relationship Id="rId87" Type="http://schemas.openxmlformats.org/officeDocument/2006/relationships/tags" Target="../tags/tag126.xml"/><Relationship Id="rId86" Type="http://schemas.openxmlformats.org/officeDocument/2006/relationships/tags" Target="../tags/tag125.xml"/><Relationship Id="rId85" Type="http://schemas.openxmlformats.org/officeDocument/2006/relationships/tags" Target="../tags/tag124.xml"/><Relationship Id="rId84" Type="http://schemas.openxmlformats.org/officeDocument/2006/relationships/tags" Target="../tags/tag123.xml"/><Relationship Id="rId83" Type="http://schemas.openxmlformats.org/officeDocument/2006/relationships/tags" Target="../tags/tag122.xml"/><Relationship Id="rId82" Type="http://schemas.openxmlformats.org/officeDocument/2006/relationships/tags" Target="../tags/tag121.xml"/><Relationship Id="rId81" Type="http://schemas.openxmlformats.org/officeDocument/2006/relationships/tags" Target="../tags/tag120.xml"/><Relationship Id="rId80" Type="http://schemas.openxmlformats.org/officeDocument/2006/relationships/tags" Target="../tags/tag119.xml"/><Relationship Id="rId8" Type="http://schemas.openxmlformats.org/officeDocument/2006/relationships/tags" Target="../tags/tag47.xml"/><Relationship Id="rId79" Type="http://schemas.openxmlformats.org/officeDocument/2006/relationships/tags" Target="../tags/tag118.xml"/><Relationship Id="rId78" Type="http://schemas.openxmlformats.org/officeDocument/2006/relationships/tags" Target="../tags/tag117.xml"/><Relationship Id="rId77" Type="http://schemas.openxmlformats.org/officeDocument/2006/relationships/tags" Target="../tags/tag116.xml"/><Relationship Id="rId76" Type="http://schemas.openxmlformats.org/officeDocument/2006/relationships/tags" Target="../tags/tag115.xml"/><Relationship Id="rId75" Type="http://schemas.openxmlformats.org/officeDocument/2006/relationships/tags" Target="../tags/tag114.xml"/><Relationship Id="rId74" Type="http://schemas.openxmlformats.org/officeDocument/2006/relationships/tags" Target="../tags/tag113.xml"/><Relationship Id="rId73" Type="http://schemas.openxmlformats.org/officeDocument/2006/relationships/tags" Target="../tags/tag112.xml"/><Relationship Id="rId72" Type="http://schemas.openxmlformats.org/officeDocument/2006/relationships/tags" Target="../tags/tag111.xml"/><Relationship Id="rId71" Type="http://schemas.openxmlformats.org/officeDocument/2006/relationships/tags" Target="../tags/tag110.xml"/><Relationship Id="rId70" Type="http://schemas.openxmlformats.org/officeDocument/2006/relationships/tags" Target="../tags/tag109.xml"/><Relationship Id="rId7" Type="http://schemas.openxmlformats.org/officeDocument/2006/relationships/tags" Target="../tags/tag46.xml"/><Relationship Id="rId69" Type="http://schemas.openxmlformats.org/officeDocument/2006/relationships/tags" Target="../tags/tag108.xml"/><Relationship Id="rId68" Type="http://schemas.openxmlformats.org/officeDocument/2006/relationships/tags" Target="../tags/tag107.xml"/><Relationship Id="rId67" Type="http://schemas.openxmlformats.org/officeDocument/2006/relationships/tags" Target="../tags/tag106.xml"/><Relationship Id="rId66" Type="http://schemas.openxmlformats.org/officeDocument/2006/relationships/tags" Target="../tags/tag105.xml"/><Relationship Id="rId65" Type="http://schemas.openxmlformats.org/officeDocument/2006/relationships/tags" Target="../tags/tag104.xml"/><Relationship Id="rId64" Type="http://schemas.openxmlformats.org/officeDocument/2006/relationships/tags" Target="../tags/tag103.xml"/><Relationship Id="rId63" Type="http://schemas.openxmlformats.org/officeDocument/2006/relationships/tags" Target="../tags/tag102.xml"/><Relationship Id="rId62" Type="http://schemas.openxmlformats.org/officeDocument/2006/relationships/tags" Target="../tags/tag101.xml"/><Relationship Id="rId61" Type="http://schemas.openxmlformats.org/officeDocument/2006/relationships/tags" Target="../tags/tag100.xml"/><Relationship Id="rId60" Type="http://schemas.openxmlformats.org/officeDocument/2006/relationships/tags" Target="../tags/tag99.xml"/><Relationship Id="rId6" Type="http://schemas.openxmlformats.org/officeDocument/2006/relationships/tags" Target="../tags/tag45.xml"/><Relationship Id="rId59" Type="http://schemas.openxmlformats.org/officeDocument/2006/relationships/tags" Target="../tags/tag98.xml"/><Relationship Id="rId58" Type="http://schemas.openxmlformats.org/officeDocument/2006/relationships/tags" Target="../tags/tag97.xml"/><Relationship Id="rId57" Type="http://schemas.openxmlformats.org/officeDocument/2006/relationships/tags" Target="../tags/tag96.xml"/><Relationship Id="rId56" Type="http://schemas.openxmlformats.org/officeDocument/2006/relationships/tags" Target="../tags/tag95.xml"/><Relationship Id="rId55" Type="http://schemas.openxmlformats.org/officeDocument/2006/relationships/tags" Target="../tags/tag94.xml"/><Relationship Id="rId54" Type="http://schemas.openxmlformats.org/officeDocument/2006/relationships/tags" Target="../tags/tag93.xml"/><Relationship Id="rId53" Type="http://schemas.openxmlformats.org/officeDocument/2006/relationships/tags" Target="../tags/tag92.xml"/><Relationship Id="rId52" Type="http://schemas.openxmlformats.org/officeDocument/2006/relationships/tags" Target="../tags/tag91.xml"/><Relationship Id="rId51" Type="http://schemas.openxmlformats.org/officeDocument/2006/relationships/tags" Target="../tags/tag90.xml"/><Relationship Id="rId50" Type="http://schemas.openxmlformats.org/officeDocument/2006/relationships/tags" Target="../tags/tag89.xml"/><Relationship Id="rId5" Type="http://schemas.openxmlformats.org/officeDocument/2006/relationships/tags" Target="../tags/tag44.xml"/><Relationship Id="rId49" Type="http://schemas.openxmlformats.org/officeDocument/2006/relationships/tags" Target="../tags/tag88.xml"/><Relationship Id="rId48" Type="http://schemas.openxmlformats.org/officeDocument/2006/relationships/tags" Target="../tags/tag87.xml"/><Relationship Id="rId47" Type="http://schemas.openxmlformats.org/officeDocument/2006/relationships/tags" Target="../tags/tag86.xml"/><Relationship Id="rId46" Type="http://schemas.openxmlformats.org/officeDocument/2006/relationships/tags" Target="../tags/tag85.xml"/><Relationship Id="rId45" Type="http://schemas.openxmlformats.org/officeDocument/2006/relationships/tags" Target="../tags/tag84.xml"/><Relationship Id="rId44" Type="http://schemas.openxmlformats.org/officeDocument/2006/relationships/tags" Target="../tags/tag83.xml"/><Relationship Id="rId43" Type="http://schemas.openxmlformats.org/officeDocument/2006/relationships/tags" Target="../tags/tag82.xml"/><Relationship Id="rId42" Type="http://schemas.openxmlformats.org/officeDocument/2006/relationships/tags" Target="../tags/tag81.xml"/><Relationship Id="rId41" Type="http://schemas.openxmlformats.org/officeDocument/2006/relationships/tags" Target="../tags/tag80.xml"/><Relationship Id="rId40" Type="http://schemas.openxmlformats.org/officeDocument/2006/relationships/tags" Target="../tags/tag79.xml"/><Relationship Id="rId4" Type="http://schemas.openxmlformats.org/officeDocument/2006/relationships/image" Target="../media/image24.png"/><Relationship Id="rId39" Type="http://schemas.openxmlformats.org/officeDocument/2006/relationships/tags" Target="../tags/tag78.xml"/><Relationship Id="rId38" Type="http://schemas.openxmlformats.org/officeDocument/2006/relationships/tags" Target="../tags/tag77.xml"/><Relationship Id="rId37" Type="http://schemas.openxmlformats.org/officeDocument/2006/relationships/tags" Target="../tags/tag76.xml"/><Relationship Id="rId36" Type="http://schemas.openxmlformats.org/officeDocument/2006/relationships/tags" Target="../tags/tag75.xml"/><Relationship Id="rId35" Type="http://schemas.openxmlformats.org/officeDocument/2006/relationships/tags" Target="../tags/tag74.xml"/><Relationship Id="rId34" Type="http://schemas.openxmlformats.org/officeDocument/2006/relationships/tags" Target="../tags/tag73.xml"/><Relationship Id="rId33" Type="http://schemas.openxmlformats.org/officeDocument/2006/relationships/tags" Target="../tags/tag72.xml"/><Relationship Id="rId32" Type="http://schemas.openxmlformats.org/officeDocument/2006/relationships/tags" Target="../tags/tag71.xml"/><Relationship Id="rId31" Type="http://schemas.openxmlformats.org/officeDocument/2006/relationships/tags" Target="../tags/tag70.xml"/><Relationship Id="rId30" Type="http://schemas.openxmlformats.org/officeDocument/2006/relationships/tags" Target="../tags/tag69.xml"/><Relationship Id="rId3" Type="http://schemas.openxmlformats.org/officeDocument/2006/relationships/tags" Target="../tags/tag43.xml"/><Relationship Id="rId29" Type="http://schemas.openxmlformats.org/officeDocument/2006/relationships/tags" Target="../tags/tag68.xml"/><Relationship Id="rId28" Type="http://schemas.openxmlformats.org/officeDocument/2006/relationships/tags" Target="../tags/tag67.xml"/><Relationship Id="rId27" Type="http://schemas.openxmlformats.org/officeDocument/2006/relationships/tags" Target="../tags/tag66.xml"/><Relationship Id="rId26" Type="http://schemas.openxmlformats.org/officeDocument/2006/relationships/tags" Target="../tags/tag65.xml"/><Relationship Id="rId25" Type="http://schemas.openxmlformats.org/officeDocument/2006/relationships/tags" Target="../tags/tag64.xml"/><Relationship Id="rId24" Type="http://schemas.openxmlformats.org/officeDocument/2006/relationships/tags" Target="../tags/tag63.xml"/><Relationship Id="rId23" Type="http://schemas.openxmlformats.org/officeDocument/2006/relationships/tags" Target="../tags/tag62.xml"/><Relationship Id="rId22" Type="http://schemas.openxmlformats.org/officeDocument/2006/relationships/tags" Target="../tags/tag61.xml"/><Relationship Id="rId21" Type="http://schemas.openxmlformats.org/officeDocument/2006/relationships/tags" Target="../tags/tag60.xml"/><Relationship Id="rId201" Type="http://schemas.openxmlformats.org/officeDocument/2006/relationships/slideLayout" Target="../slideLayouts/slideLayout2.xml"/><Relationship Id="rId200" Type="http://schemas.openxmlformats.org/officeDocument/2006/relationships/image" Target="../media/image29.png"/><Relationship Id="rId20" Type="http://schemas.openxmlformats.org/officeDocument/2006/relationships/tags" Target="../tags/tag59.xml"/><Relationship Id="rId2" Type="http://schemas.openxmlformats.org/officeDocument/2006/relationships/tags" Target="../tags/tag42.xml"/><Relationship Id="rId199" Type="http://schemas.openxmlformats.org/officeDocument/2006/relationships/tags" Target="../tags/tag234.xml"/><Relationship Id="rId198" Type="http://schemas.openxmlformats.org/officeDocument/2006/relationships/image" Target="../media/image28.png"/><Relationship Id="rId197" Type="http://schemas.openxmlformats.org/officeDocument/2006/relationships/tags" Target="../tags/tag233.xml"/><Relationship Id="rId196" Type="http://schemas.openxmlformats.org/officeDocument/2006/relationships/image" Target="../media/image27.png"/><Relationship Id="rId195" Type="http://schemas.openxmlformats.org/officeDocument/2006/relationships/tags" Target="../tags/tag232.xml"/><Relationship Id="rId194" Type="http://schemas.openxmlformats.org/officeDocument/2006/relationships/image" Target="../media/image26.png"/><Relationship Id="rId193" Type="http://schemas.openxmlformats.org/officeDocument/2006/relationships/tags" Target="../tags/tag231.xml"/><Relationship Id="rId192" Type="http://schemas.openxmlformats.org/officeDocument/2006/relationships/image" Target="../media/image25.png"/><Relationship Id="rId191" Type="http://schemas.openxmlformats.org/officeDocument/2006/relationships/tags" Target="../tags/tag230.xml"/><Relationship Id="rId190" Type="http://schemas.openxmlformats.org/officeDocument/2006/relationships/tags" Target="../tags/tag229.xml"/><Relationship Id="rId19" Type="http://schemas.openxmlformats.org/officeDocument/2006/relationships/tags" Target="../tags/tag58.xml"/><Relationship Id="rId189" Type="http://schemas.openxmlformats.org/officeDocument/2006/relationships/tags" Target="../tags/tag228.xml"/><Relationship Id="rId188" Type="http://schemas.openxmlformats.org/officeDocument/2006/relationships/tags" Target="../tags/tag227.xml"/><Relationship Id="rId187" Type="http://schemas.openxmlformats.org/officeDocument/2006/relationships/tags" Target="../tags/tag226.xml"/><Relationship Id="rId186" Type="http://schemas.openxmlformats.org/officeDocument/2006/relationships/tags" Target="../tags/tag225.xml"/><Relationship Id="rId185" Type="http://schemas.openxmlformats.org/officeDocument/2006/relationships/tags" Target="../tags/tag224.xml"/><Relationship Id="rId184" Type="http://schemas.openxmlformats.org/officeDocument/2006/relationships/tags" Target="../tags/tag223.xml"/><Relationship Id="rId183" Type="http://schemas.openxmlformats.org/officeDocument/2006/relationships/tags" Target="../tags/tag222.xml"/><Relationship Id="rId182" Type="http://schemas.openxmlformats.org/officeDocument/2006/relationships/tags" Target="../tags/tag221.xml"/><Relationship Id="rId181" Type="http://schemas.openxmlformats.org/officeDocument/2006/relationships/tags" Target="../tags/tag220.xml"/><Relationship Id="rId180" Type="http://schemas.openxmlformats.org/officeDocument/2006/relationships/tags" Target="../tags/tag219.xml"/><Relationship Id="rId18" Type="http://schemas.openxmlformats.org/officeDocument/2006/relationships/tags" Target="../tags/tag57.xml"/><Relationship Id="rId179" Type="http://schemas.openxmlformats.org/officeDocument/2006/relationships/tags" Target="../tags/tag218.xml"/><Relationship Id="rId178" Type="http://schemas.openxmlformats.org/officeDocument/2006/relationships/tags" Target="../tags/tag217.xml"/><Relationship Id="rId177" Type="http://schemas.openxmlformats.org/officeDocument/2006/relationships/tags" Target="../tags/tag216.xml"/><Relationship Id="rId176" Type="http://schemas.openxmlformats.org/officeDocument/2006/relationships/tags" Target="../tags/tag215.xml"/><Relationship Id="rId175" Type="http://schemas.openxmlformats.org/officeDocument/2006/relationships/tags" Target="../tags/tag214.xml"/><Relationship Id="rId174" Type="http://schemas.openxmlformats.org/officeDocument/2006/relationships/tags" Target="../tags/tag213.xml"/><Relationship Id="rId173" Type="http://schemas.openxmlformats.org/officeDocument/2006/relationships/tags" Target="../tags/tag212.xml"/><Relationship Id="rId172" Type="http://schemas.openxmlformats.org/officeDocument/2006/relationships/tags" Target="../tags/tag211.xml"/><Relationship Id="rId171" Type="http://schemas.openxmlformats.org/officeDocument/2006/relationships/tags" Target="../tags/tag210.xml"/><Relationship Id="rId170" Type="http://schemas.openxmlformats.org/officeDocument/2006/relationships/tags" Target="../tags/tag209.xml"/><Relationship Id="rId17" Type="http://schemas.openxmlformats.org/officeDocument/2006/relationships/tags" Target="../tags/tag56.xml"/><Relationship Id="rId169" Type="http://schemas.openxmlformats.org/officeDocument/2006/relationships/tags" Target="../tags/tag208.xml"/><Relationship Id="rId168" Type="http://schemas.openxmlformats.org/officeDocument/2006/relationships/tags" Target="../tags/tag207.xml"/><Relationship Id="rId167" Type="http://schemas.openxmlformats.org/officeDocument/2006/relationships/tags" Target="../tags/tag206.xml"/><Relationship Id="rId166" Type="http://schemas.openxmlformats.org/officeDocument/2006/relationships/tags" Target="../tags/tag205.xml"/><Relationship Id="rId165" Type="http://schemas.openxmlformats.org/officeDocument/2006/relationships/tags" Target="../tags/tag204.xml"/><Relationship Id="rId164" Type="http://schemas.openxmlformats.org/officeDocument/2006/relationships/tags" Target="../tags/tag203.xml"/><Relationship Id="rId163" Type="http://schemas.openxmlformats.org/officeDocument/2006/relationships/tags" Target="../tags/tag202.xml"/><Relationship Id="rId162" Type="http://schemas.openxmlformats.org/officeDocument/2006/relationships/tags" Target="../tags/tag201.xml"/><Relationship Id="rId161" Type="http://schemas.openxmlformats.org/officeDocument/2006/relationships/tags" Target="../tags/tag200.xml"/><Relationship Id="rId160" Type="http://schemas.openxmlformats.org/officeDocument/2006/relationships/tags" Target="../tags/tag199.xml"/><Relationship Id="rId16" Type="http://schemas.openxmlformats.org/officeDocument/2006/relationships/tags" Target="../tags/tag55.xml"/><Relationship Id="rId159" Type="http://schemas.openxmlformats.org/officeDocument/2006/relationships/tags" Target="../tags/tag198.xml"/><Relationship Id="rId158" Type="http://schemas.openxmlformats.org/officeDocument/2006/relationships/tags" Target="../tags/tag197.xml"/><Relationship Id="rId157" Type="http://schemas.openxmlformats.org/officeDocument/2006/relationships/tags" Target="../tags/tag196.xml"/><Relationship Id="rId156" Type="http://schemas.openxmlformats.org/officeDocument/2006/relationships/tags" Target="../tags/tag195.xml"/><Relationship Id="rId155" Type="http://schemas.openxmlformats.org/officeDocument/2006/relationships/tags" Target="../tags/tag194.xml"/><Relationship Id="rId154" Type="http://schemas.openxmlformats.org/officeDocument/2006/relationships/tags" Target="../tags/tag193.xml"/><Relationship Id="rId153" Type="http://schemas.openxmlformats.org/officeDocument/2006/relationships/tags" Target="../tags/tag192.xml"/><Relationship Id="rId152" Type="http://schemas.openxmlformats.org/officeDocument/2006/relationships/tags" Target="../tags/tag191.xml"/><Relationship Id="rId151" Type="http://schemas.openxmlformats.org/officeDocument/2006/relationships/tags" Target="../tags/tag190.xml"/><Relationship Id="rId150" Type="http://schemas.openxmlformats.org/officeDocument/2006/relationships/tags" Target="../tags/tag189.xml"/><Relationship Id="rId15" Type="http://schemas.openxmlformats.org/officeDocument/2006/relationships/tags" Target="../tags/tag54.xml"/><Relationship Id="rId149" Type="http://schemas.openxmlformats.org/officeDocument/2006/relationships/tags" Target="../tags/tag188.xml"/><Relationship Id="rId148" Type="http://schemas.openxmlformats.org/officeDocument/2006/relationships/tags" Target="../tags/tag187.xml"/><Relationship Id="rId147" Type="http://schemas.openxmlformats.org/officeDocument/2006/relationships/tags" Target="../tags/tag186.xml"/><Relationship Id="rId146" Type="http://schemas.openxmlformats.org/officeDocument/2006/relationships/tags" Target="../tags/tag185.xml"/><Relationship Id="rId145" Type="http://schemas.openxmlformats.org/officeDocument/2006/relationships/tags" Target="../tags/tag184.xml"/><Relationship Id="rId144" Type="http://schemas.openxmlformats.org/officeDocument/2006/relationships/tags" Target="../tags/tag183.xml"/><Relationship Id="rId143" Type="http://schemas.openxmlformats.org/officeDocument/2006/relationships/tags" Target="../tags/tag182.xml"/><Relationship Id="rId142" Type="http://schemas.openxmlformats.org/officeDocument/2006/relationships/tags" Target="../tags/tag181.xml"/><Relationship Id="rId141" Type="http://schemas.openxmlformats.org/officeDocument/2006/relationships/tags" Target="../tags/tag180.xml"/><Relationship Id="rId140" Type="http://schemas.openxmlformats.org/officeDocument/2006/relationships/tags" Target="../tags/tag179.xml"/><Relationship Id="rId14" Type="http://schemas.openxmlformats.org/officeDocument/2006/relationships/tags" Target="../tags/tag53.xml"/><Relationship Id="rId139" Type="http://schemas.openxmlformats.org/officeDocument/2006/relationships/tags" Target="../tags/tag178.xml"/><Relationship Id="rId138" Type="http://schemas.openxmlformats.org/officeDocument/2006/relationships/tags" Target="../tags/tag177.xml"/><Relationship Id="rId137" Type="http://schemas.openxmlformats.org/officeDocument/2006/relationships/tags" Target="../tags/tag176.xml"/><Relationship Id="rId136" Type="http://schemas.openxmlformats.org/officeDocument/2006/relationships/tags" Target="../tags/tag175.xml"/><Relationship Id="rId135" Type="http://schemas.openxmlformats.org/officeDocument/2006/relationships/tags" Target="../tags/tag174.xml"/><Relationship Id="rId134" Type="http://schemas.openxmlformats.org/officeDocument/2006/relationships/tags" Target="../tags/tag173.xml"/><Relationship Id="rId133" Type="http://schemas.openxmlformats.org/officeDocument/2006/relationships/tags" Target="../tags/tag172.xml"/><Relationship Id="rId132" Type="http://schemas.openxmlformats.org/officeDocument/2006/relationships/tags" Target="../tags/tag171.xml"/><Relationship Id="rId131" Type="http://schemas.openxmlformats.org/officeDocument/2006/relationships/tags" Target="../tags/tag170.xml"/><Relationship Id="rId130" Type="http://schemas.openxmlformats.org/officeDocument/2006/relationships/tags" Target="../tags/tag169.xml"/><Relationship Id="rId13" Type="http://schemas.openxmlformats.org/officeDocument/2006/relationships/tags" Target="../tags/tag52.xml"/><Relationship Id="rId129" Type="http://schemas.openxmlformats.org/officeDocument/2006/relationships/tags" Target="../tags/tag168.xml"/><Relationship Id="rId128" Type="http://schemas.openxmlformats.org/officeDocument/2006/relationships/tags" Target="../tags/tag167.xml"/><Relationship Id="rId127" Type="http://schemas.openxmlformats.org/officeDocument/2006/relationships/tags" Target="../tags/tag166.xml"/><Relationship Id="rId126" Type="http://schemas.openxmlformats.org/officeDocument/2006/relationships/tags" Target="../tags/tag165.xml"/><Relationship Id="rId125" Type="http://schemas.openxmlformats.org/officeDocument/2006/relationships/tags" Target="../tags/tag164.xml"/><Relationship Id="rId124" Type="http://schemas.openxmlformats.org/officeDocument/2006/relationships/tags" Target="../tags/tag163.xml"/><Relationship Id="rId123" Type="http://schemas.openxmlformats.org/officeDocument/2006/relationships/tags" Target="../tags/tag162.xml"/><Relationship Id="rId122" Type="http://schemas.openxmlformats.org/officeDocument/2006/relationships/tags" Target="../tags/tag161.xml"/><Relationship Id="rId121" Type="http://schemas.openxmlformats.org/officeDocument/2006/relationships/tags" Target="../tags/tag160.xml"/><Relationship Id="rId120" Type="http://schemas.openxmlformats.org/officeDocument/2006/relationships/tags" Target="../tags/tag159.xml"/><Relationship Id="rId12" Type="http://schemas.openxmlformats.org/officeDocument/2006/relationships/tags" Target="../tags/tag51.xml"/><Relationship Id="rId119" Type="http://schemas.openxmlformats.org/officeDocument/2006/relationships/tags" Target="../tags/tag158.xml"/><Relationship Id="rId118" Type="http://schemas.openxmlformats.org/officeDocument/2006/relationships/tags" Target="../tags/tag157.xml"/><Relationship Id="rId117" Type="http://schemas.openxmlformats.org/officeDocument/2006/relationships/tags" Target="../tags/tag156.xml"/><Relationship Id="rId116" Type="http://schemas.openxmlformats.org/officeDocument/2006/relationships/tags" Target="../tags/tag155.xml"/><Relationship Id="rId115" Type="http://schemas.openxmlformats.org/officeDocument/2006/relationships/tags" Target="../tags/tag154.xml"/><Relationship Id="rId114" Type="http://schemas.openxmlformats.org/officeDocument/2006/relationships/tags" Target="../tags/tag153.xml"/><Relationship Id="rId113" Type="http://schemas.openxmlformats.org/officeDocument/2006/relationships/tags" Target="../tags/tag152.xml"/><Relationship Id="rId112" Type="http://schemas.openxmlformats.org/officeDocument/2006/relationships/tags" Target="../tags/tag151.xml"/><Relationship Id="rId111" Type="http://schemas.openxmlformats.org/officeDocument/2006/relationships/tags" Target="../tags/tag150.xml"/><Relationship Id="rId110" Type="http://schemas.openxmlformats.org/officeDocument/2006/relationships/tags" Target="../tags/tag149.xml"/><Relationship Id="rId11" Type="http://schemas.openxmlformats.org/officeDocument/2006/relationships/tags" Target="../tags/tag50.xml"/><Relationship Id="rId109" Type="http://schemas.openxmlformats.org/officeDocument/2006/relationships/tags" Target="../tags/tag148.xml"/><Relationship Id="rId108" Type="http://schemas.openxmlformats.org/officeDocument/2006/relationships/tags" Target="../tags/tag147.xml"/><Relationship Id="rId107" Type="http://schemas.openxmlformats.org/officeDocument/2006/relationships/tags" Target="../tags/tag146.xml"/><Relationship Id="rId106" Type="http://schemas.openxmlformats.org/officeDocument/2006/relationships/tags" Target="../tags/tag145.xml"/><Relationship Id="rId105" Type="http://schemas.openxmlformats.org/officeDocument/2006/relationships/tags" Target="../tags/tag144.xml"/><Relationship Id="rId104" Type="http://schemas.openxmlformats.org/officeDocument/2006/relationships/tags" Target="../tags/tag143.xml"/><Relationship Id="rId103" Type="http://schemas.openxmlformats.org/officeDocument/2006/relationships/tags" Target="../tags/tag142.xml"/><Relationship Id="rId102" Type="http://schemas.openxmlformats.org/officeDocument/2006/relationships/tags" Target="../tags/tag141.xml"/><Relationship Id="rId101" Type="http://schemas.openxmlformats.org/officeDocument/2006/relationships/tags" Target="../tags/tag140.xml"/><Relationship Id="rId100" Type="http://schemas.openxmlformats.org/officeDocument/2006/relationships/tags" Target="../tags/tag139.xml"/><Relationship Id="rId10" Type="http://schemas.openxmlformats.org/officeDocument/2006/relationships/tags" Target="../tags/tag49.xml"/><Relationship Id="rId1" Type="http://schemas.openxmlformats.org/officeDocument/2006/relationships/tags" Target="../tags/tag4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36.xml"/><Relationship Id="rId6" Type="http://schemas.openxmlformats.org/officeDocument/2006/relationships/tags" Target="../tags/tag23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6" Type="http://schemas.openxmlformats.org/officeDocument/2006/relationships/tags" Target="../tags/tag241.xml"/><Relationship Id="rId5" Type="http://schemas.openxmlformats.org/officeDocument/2006/relationships/image" Target="../media/image24.png"/><Relationship Id="rId4" Type="http://schemas.openxmlformats.org/officeDocument/2006/relationships/tags" Target="../tags/tag240.xml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" Type="http://schemas.openxmlformats.org/officeDocument/2006/relationships/tags" Target="../tags/tag23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6" Type="http://schemas.openxmlformats.org/officeDocument/2006/relationships/tags" Target="../tags/tag246.xml"/><Relationship Id="rId5" Type="http://schemas.openxmlformats.org/officeDocument/2006/relationships/image" Target="../media/image24.png"/><Relationship Id="rId4" Type="http://schemas.openxmlformats.org/officeDocument/2006/relationships/tags" Target="../tags/tag245.xml"/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tags" Target="../tags/tag24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52.xml"/><Relationship Id="rId6" Type="http://schemas.openxmlformats.org/officeDocument/2006/relationships/tags" Target="../tags/tag251.xml"/><Relationship Id="rId5" Type="http://schemas.openxmlformats.org/officeDocument/2006/relationships/tags" Target="../tags/tag250.xml"/><Relationship Id="rId4" Type="http://schemas.openxmlformats.org/officeDocument/2006/relationships/image" Target="../media/image24.png"/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" Type="http://schemas.openxmlformats.org/officeDocument/2006/relationships/tags" Target="../tags/tag2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长城5555555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430" y="-48895"/>
            <a:ext cx="12191365" cy="6956425"/>
          </a:xfrm>
          <a:prstGeom prst="rect">
            <a:avLst/>
          </a:prstGeom>
        </p:spPr>
      </p:pic>
      <p:pic>
        <p:nvPicPr>
          <p:cNvPr id="4" name="图片 3" descr="1145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560" y="622935"/>
            <a:ext cx="12192000" cy="6638925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336675" y="1344295"/>
            <a:ext cx="9619615" cy="3990340"/>
            <a:chOff x="1371" y="1539"/>
            <a:chExt cx="16264" cy="7722"/>
          </a:xfrm>
        </p:grpSpPr>
        <p:sp>
          <p:nvSpPr>
            <p:cNvPr id="6" name="矩形: 圆角 4"/>
            <p:cNvSpPr/>
            <p:nvPr userDrawn="1"/>
          </p:nvSpPr>
          <p:spPr>
            <a:xfrm>
              <a:off x="1371" y="1539"/>
              <a:ext cx="16265" cy="7723"/>
            </a:xfrm>
            <a:prstGeom prst="roundRect">
              <a:avLst>
                <a:gd name="adj" fmla="val 5431"/>
              </a:avLst>
            </a:prstGeom>
            <a:solidFill>
              <a:schemeClr val="bg1"/>
            </a:solidFill>
            <a:ln w="38100">
              <a:solidFill>
                <a:srgbClr val="3E97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: 圆角 4"/>
            <p:cNvSpPr/>
            <p:nvPr userDrawn="1"/>
          </p:nvSpPr>
          <p:spPr>
            <a:xfrm>
              <a:off x="1689" y="1762"/>
              <a:ext cx="15667" cy="7318"/>
            </a:xfrm>
            <a:prstGeom prst="roundRect">
              <a:avLst>
                <a:gd name="adj" fmla="val 5431"/>
              </a:avLst>
            </a:prstGeom>
            <a:solidFill>
              <a:schemeClr val="bg1"/>
            </a:solidFill>
            <a:ln w="12700">
              <a:solidFill>
                <a:srgbClr val="3E977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2" r="83950" b="48249"/>
          <a:stretch>
            <a:fillRect/>
          </a:stretch>
        </p:blipFill>
        <p:spPr>
          <a:xfrm>
            <a:off x="11189848" y="4923070"/>
            <a:ext cx="541847" cy="233863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2" r="83950" b="48249"/>
          <a:stretch>
            <a:fillRect/>
          </a:stretch>
        </p:blipFill>
        <p:spPr>
          <a:xfrm flipV="1">
            <a:off x="11525487" y="2052385"/>
            <a:ext cx="504056" cy="2175531"/>
          </a:xfrm>
          <a:prstGeom prst="rect">
            <a:avLst/>
          </a:prstGeom>
        </p:spPr>
      </p:pic>
      <p:pic>
        <p:nvPicPr>
          <p:cNvPr id="3" name="图片 2" descr="C:/Users/Administrator/AppData/Local/Temp/picturecompress_20210927155128/output_1.pngoutput_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430" y="3585210"/>
            <a:ext cx="3540125" cy="3390900"/>
          </a:xfrm>
          <a:prstGeom prst="rect">
            <a:avLst/>
          </a:prstGeom>
        </p:spPr>
      </p:pic>
      <p:pic>
        <p:nvPicPr>
          <p:cNvPr id="15" name="图片 14" descr="6666666666576111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7172" t="30586" r="71453"/>
          <a:stretch>
            <a:fillRect/>
          </a:stretch>
        </p:blipFill>
        <p:spPr>
          <a:xfrm rot="1440000">
            <a:off x="10010775" y="471805"/>
            <a:ext cx="1100455" cy="17868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2" r="83950" b="48249"/>
          <a:stretch>
            <a:fillRect/>
          </a:stretch>
        </p:blipFill>
        <p:spPr>
          <a:xfrm flipV="1">
            <a:off x="248522" y="325185"/>
            <a:ext cx="504056" cy="217553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075055" y="1739900"/>
            <a:ext cx="1011491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>
                <a:gradFill flip="none" rotWithShape="1">
                  <a:gsLst>
                    <a:gs pos="0">
                      <a:srgbClr val="4173B7"/>
                    </a:gs>
                    <a:gs pos="69000">
                      <a:srgbClr val="92BEC8"/>
                    </a:gs>
                    <a:gs pos="34000">
                      <a:srgbClr val="77A5C2"/>
                    </a:gs>
                    <a:gs pos="100000">
                      <a:srgbClr val="ADD6CD"/>
                    </a:gs>
                  </a:gsLst>
                  <a:lin ang="108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inpin heiti" panose="00000500000000000000" pitchFamily="2" charset="-122"/>
              </a:rPr>
              <a:t>‌</a:t>
            </a:r>
            <a:r>
              <a:rPr lang="zh-CN" altLang="en-US" sz="5400" b="1" dirty="0">
                <a:gradFill flip="none" rotWithShape="1">
                  <a:gsLst>
                    <a:gs pos="0">
                      <a:srgbClr val="4173B7"/>
                    </a:gs>
                    <a:gs pos="69000">
                      <a:srgbClr val="92BEC8"/>
                    </a:gs>
                    <a:gs pos="34000">
                      <a:srgbClr val="77A5C2"/>
                    </a:gs>
                    <a:gs pos="100000">
                      <a:srgbClr val="ADD6CD"/>
                    </a:gs>
                  </a:gsLst>
                  <a:lin ang="108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inpin heiti" panose="00000500000000000000" pitchFamily="2" charset="-122"/>
              </a:rPr>
              <a:t>培养低年级学生自主管理能力</a:t>
            </a:r>
            <a:endParaRPr lang="zh-CN" altLang="en-US" sz="5400" b="1" dirty="0">
              <a:gradFill flip="none" rotWithShape="1">
                <a:gsLst>
                  <a:gs pos="0">
                    <a:srgbClr val="4173B7"/>
                  </a:gs>
                  <a:gs pos="69000">
                    <a:srgbClr val="92BEC8"/>
                  </a:gs>
                  <a:gs pos="34000">
                    <a:srgbClr val="77A5C2"/>
                  </a:gs>
                  <a:gs pos="100000">
                    <a:srgbClr val="ADD6CD"/>
                  </a:gs>
                </a:gsLst>
                <a:lin ang="1080000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inpin heiti" panose="000005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5400" b="1" dirty="0">
                <a:gradFill flip="none" rotWithShape="1">
                  <a:gsLst>
                    <a:gs pos="0">
                      <a:srgbClr val="4173B7"/>
                    </a:gs>
                    <a:gs pos="69000">
                      <a:srgbClr val="92BEC8"/>
                    </a:gs>
                    <a:gs pos="34000">
                      <a:srgbClr val="77A5C2"/>
                    </a:gs>
                    <a:gs pos="100000">
                      <a:srgbClr val="ADD6CD"/>
                    </a:gs>
                  </a:gsLst>
                  <a:lin ang="108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inpin heiti" panose="00000500000000000000" pitchFamily="2" charset="-122"/>
              </a:rPr>
              <a:t>从</a:t>
            </a:r>
            <a:r>
              <a:rPr lang="en-US" altLang="zh-CN" sz="5400" b="1" dirty="0">
                <a:gradFill flip="none" rotWithShape="1">
                  <a:gsLst>
                    <a:gs pos="0">
                      <a:srgbClr val="4173B7"/>
                    </a:gs>
                    <a:gs pos="69000">
                      <a:srgbClr val="92BEC8"/>
                    </a:gs>
                    <a:gs pos="34000">
                      <a:srgbClr val="77A5C2"/>
                    </a:gs>
                    <a:gs pos="100000">
                      <a:srgbClr val="ADD6CD"/>
                    </a:gs>
                  </a:gsLst>
                  <a:lin ang="108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inpin heiti" panose="00000500000000000000" pitchFamily="2" charset="-122"/>
              </a:rPr>
              <a:t>“</a:t>
            </a:r>
            <a:r>
              <a:rPr lang="zh-CN" altLang="en-US" sz="5400" b="1" dirty="0">
                <a:gradFill flip="none" rotWithShape="1">
                  <a:gsLst>
                    <a:gs pos="0">
                      <a:srgbClr val="4173B7"/>
                    </a:gs>
                    <a:gs pos="69000">
                      <a:srgbClr val="92BEC8"/>
                    </a:gs>
                    <a:gs pos="34000">
                      <a:srgbClr val="77A5C2"/>
                    </a:gs>
                    <a:gs pos="100000">
                      <a:srgbClr val="ADD6CD"/>
                    </a:gs>
                  </a:gsLst>
                  <a:lin ang="108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inpin heiti" panose="00000500000000000000" pitchFamily="2" charset="-122"/>
              </a:rPr>
              <a:t>他律</a:t>
            </a:r>
            <a:r>
              <a:rPr lang="en-US" altLang="zh-CN" sz="5400" b="1" dirty="0">
                <a:gradFill flip="none" rotWithShape="1">
                  <a:gsLst>
                    <a:gs pos="0">
                      <a:srgbClr val="4173B7"/>
                    </a:gs>
                    <a:gs pos="69000">
                      <a:srgbClr val="92BEC8"/>
                    </a:gs>
                    <a:gs pos="34000">
                      <a:srgbClr val="77A5C2"/>
                    </a:gs>
                    <a:gs pos="100000">
                      <a:srgbClr val="ADD6CD"/>
                    </a:gs>
                  </a:gsLst>
                  <a:lin ang="108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inpin heiti" panose="00000500000000000000" pitchFamily="2" charset="-122"/>
              </a:rPr>
              <a:t>”</a:t>
            </a:r>
            <a:r>
              <a:rPr lang="zh-CN" altLang="en-US" sz="5400" b="1" dirty="0">
                <a:gradFill flip="none" rotWithShape="1">
                  <a:gsLst>
                    <a:gs pos="0">
                      <a:srgbClr val="4173B7"/>
                    </a:gs>
                    <a:gs pos="69000">
                      <a:srgbClr val="92BEC8"/>
                    </a:gs>
                    <a:gs pos="34000">
                      <a:srgbClr val="77A5C2"/>
                    </a:gs>
                    <a:gs pos="100000">
                      <a:srgbClr val="ADD6CD"/>
                    </a:gs>
                  </a:gsLst>
                  <a:lin ang="108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inpin heiti" panose="00000500000000000000" pitchFamily="2" charset="-122"/>
              </a:rPr>
              <a:t>到</a:t>
            </a:r>
            <a:r>
              <a:rPr lang="en-US" altLang="zh-CN" sz="5400" b="1" dirty="0">
                <a:gradFill flip="none" rotWithShape="1">
                  <a:gsLst>
                    <a:gs pos="0">
                      <a:srgbClr val="4173B7"/>
                    </a:gs>
                    <a:gs pos="69000">
                      <a:srgbClr val="92BEC8"/>
                    </a:gs>
                    <a:gs pos="34000">
                      <a:srgbClr val="77A5C2"/>
                    </a:gs>
                    <a:gs pos="100000">
                      <a:srgbClr val="ADD6CD"/>
                    </a:gs>
                  </a:gsLst>
                  <a:lin ang="108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inpin heiti" panose="00000500000000000000" pitchFamily="2" charset="-122"/>
              </a:rPr>
              <a:t>“</a:t>
            </a:r>
            <a:r>
              <a:rPr lang="zh-CN" altLang="en-US" sz="5400" b="1" dirty="0">
                <a:gradFill flip="none" rotWithShape="1">
                  <a:gsLst>
                    <a:gs pos="0">
                      <a:srgbClr val="4173B7"/>
                    </a:gs>
                    <a:gs pos="69000">
                      <a:srgbClr val="92BEC8"/>
                    </a:gs>
                    <a:gs pos="34000">
                      <a:srgbClr val="77A5C2"/>
                    </a:gs>
                    <a:gs pos="100000">
                      <a:srgbClr val="ADD6CD"/>
                    </a:gs>
                  </a:gsLst>
                  <a:lin ang="108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inpin heiti" panose="00000500000000000000" pitchFamily="2" charset="-122"/>
              </a:rPr>
              <a:t>自律</a:t>
            </a:r>
            <a:r>
              <a:rPr lang="en-US" altLang="zh-CN" sz="5400" b="1" dirty="0">
                <a:gradFill flip="none" rotWithShape="1">
                  <a:gsLst>
                    <a:gs pos="0">
                      <a:srgbClr val="4173B7"/>
                    </a:gs>
                    <a:gs pos="69000">
                      <a:srgbClr val="92BEC8"/>
                    </a:gs>
                    <a:gs pos="34000">
                      <a:srgbClr val="77A5C2"/>
                    </a:gs>
                    <a:gs pos="100000">
                      <a:srgbClr val="ADD6CD"/>
                    </a:gs>
                  </a:gsLst>
                  <a:lin ang="108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inpin heiti" panose="00000500000000000000" pitchFamily="2" charset="-122"/>
              </a:rPr>
              <a:t>”</a:t>
            </a:r>
            <a:endParaRPr lang="en-US" altLang="zh-CN" sz="5400" b="1" dirty="0">
              <a:gradFill flip="none" rotWithShape="1">
                <a:gsLst>
                  <a:gs pos="0">
                    <a:srgbClr val="4173B7"/>
                  </a:gs>
                  <a:gs pos="69000">
                    <a:srgbClr val="92BEC8"/>
                  </a:gs>
                  <a:gs pos="34000">
                    <a:srgbClr val="77A5C2"/>
                  </a:gs>
                  <a:gs pos="100000">
                    <a:srgbClr val="ADD6CD"/>
                  </a:gs>
                </a:gsLst>
                <a:lin ang="1080000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693160" y="4227830"/>
            <a:ext cx="48056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>
                <a:solidFill>
                  <a:schemeClr val="tx1"/>
                </a:solidFill>
                <a:latin typeface="Aa甜甜圈 (非商业使用)" panose="020B0400000000000000" charset="-122"/>
                <a:ea typeface="Aa甜甜圈 (非商业使用)" panose="020B0400000000000000" charset="-122"/>
                <a:cs typeface="Aa圆式物语 (非商业使用)" panose="02010600010101010101" charset="-122"/>
              </a:rPr>
              <a:t>新北区春江中心小学</a:t>
            </a:r>
            <a:r>
              <a:rPr lang="en-US" altLang="zh-CN" b="1">
                <a:solidFill>
                  <a:schemeClr val="tx1"/>
                </a:solidFill>
                <a:latin typeface="Aa甜甜圈 (非商业使用)" panose="020B0400000000000000" charset="-122"/>
                <a:ea typeface="Aa甜甜圈 (非商业使用)" panose="020B0400000000000000" charset="-122"/>
                <a:cs typeface="Aa圆式物语 (非商业使用)" panose="02010600010101010101" charset="-122"/>
              </a:rPr>
              <a:t>   </a:t>
            </a:r>
            <a:r>
              <a:rPr lang="zh-CN" altLang="en-US" b="1">
                <a:solidFill>
                  <a:schemeClr val="tx1"/>
                </a:solidFill>
                <a:latin typeface="Aa甜甜圈 (非商业使用)" panose="020B0400000000000000" charset="-122"/>
                <a:ea typeface="Aa甜甜圈 (非商业使用)" panose="020B0400000000000000" charset="-122"/>
                <a:cs typeface="Aa圆式物语 (非商业使用)" panose="02010600010101010101" charset="-122"/>
              </a:rPr>
              <a:t>陆陈波</a:t>
            </a:r>
            <a:endParaRPr lang="zh-CN" altLang="en-US" b="1">
              <a:solidFill>
                <a:schemeClr val="tx1"/>
              </a:solidFill>
              <a:latin typeface="Aa甜甜圈 (非商业使用)" panose="020B0400000000000000" charset="-122"/>
              <a:ea typeface="Aa甜甜圈 (非商业使用)" panose="020B0400000000000000" charset="-122"/>
              <a:cs typeface="Aa圆式物语 (非商业使用)" panose="0201060001010101010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>
                <a:solidFill>
                  <a:schemeClr val="tx1"/>
                </a:solidFill>
                <a:latin typeface="Aa甜甜圈 (非商业使用)" panose="020B0400000000000000" charset="-122"/>
                <a:ea typeface="Aa甜甜圈 (非商业使用)" panose="020B0400000000000000" charset="-122"/>
                <a:cs typeface="Aa圆式物语 (非商业使用)" panose="02010600010101010101" charset="-122"/>
              </a:rPr>
              <a:t>2025.3.27</a:t>
            </a:r>
            <a:endParaRPr lang="en-US" altLang="zh-CN" b="1">
              <a:solidFill>
                <a:schemeClr val="tx1"/>
              </a:solidFill>
              <a:latin typeface="Aa甜甜圈 (非商业使用)" panose="020B0400000000000000" charset="-122"/>
              <a:ea typeface="Aa甜甜圈 (非商业使用)" panose="020B0400000000000000" charset="-122"/>
              <a:cs typeface="Aa圆式物语 (非商业使用)" panose="02010600010101010101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2827655"/>
            <a:ext cx="716280" cy="86741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000">
            <a:off x="862330" y="1189355"/>
            <a:ext cx="927100" cy="927100"/>
          </a:xfrm>
          <a:prstGeom prst="rect">
            <a:avLst/>
          </a:prstGeom>
        </p:spPr>
      </p:pic>
      <p:pic>
        <p:nvPicPr>
          <p:cNvPr id="47" name="51miz-S302943-D3788EAB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fade out="250.000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-41893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20" grpId="0"/>
      <p:bldP spid="20" grpId="1"/>
      <p:bldP spid="27" grpId="0"/>
      <p:bldP spid="2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213995" y="188595"/>
            <a:ext cx="6186170" cy="735330"/>
            <a:chOff x="337" y="297"/>
            <a:chExt cx="9742" cy="1158"/>
          </a:xfrm>
        </p:grpSpPr>
        <p:grpSp>
          <p:nvGrpSpPr>
            <p:cNvPr id="5" name="组合 4"/>
            <p:cNvGrpSpPr/>
            <p:nvPr/>
          </p:nvGrpSpPr>
          <p:grpSpPr>
            <a:xfrm>
              <a:off x="337" y="312"/>
              <a:ext cx="9742" cy="1143"/>
              <a:chOff x="337" y="312"/>
              <a:chExt cx="9742" cy="1143"/>
            </a:xfrm>
          </p:grpSpPr>
          <p:sp>
            <p:nvSpPr>
              <p:cNvPr id="11" name="矩形 10"/>
              <p:cNvSpPr/>
              <p:nvPr>
                <p:custDataLst>
                  <p:tags r:id="rId1"/>
                </p:custDataLst>
              </p:nvPr>
            </p:nvSpPr>
            <p:spPr>
              <a:xfrm>
                <a:off x="457" y="312"/>
                <a:ext cx="9622" cy="1038"/>
              </a:xfrm>
              <a:prstGeom prst="rect">
                <a:avLst/>
              </a:prstGeom>
              <a:solidFill>
                <a:srgbClr val="FAC9B5"/>
              </a:solidFill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演示秋鸿楷" panose="00000500000000000000" charset="-122"/>
                </a:endParaRPr>
              </a:p>
            </p:txBody>
          </p:sp>
          <p:sp>
            <p:nvSpPr>
              <p:cNvPr id="12" name="等腰三角形 11"/>
              <p:cNvSpPr/>
              <p:nvPr>
                <p:custDataLst>
                  <p:tags r:id="rId2"/>
                </p:custDataLst>
              </p:nvPr>
            </p:nvSpPr>
            <p:spPr>
              <a:xfrm rot="10800000">
                <a:off x="8339" y="618"/>
                <a:ext cx="535" cy="321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演示秋鸿楷" panose="00000500000000000000" charset="-122"/>
                </a:endParaRPr>
              </a:p>
            </p:txBody>
          </p:sp>
          <p:pic>
            <p:nvPicPr>
              <p:cNvPr id="13" name="https://img8.file.cache.docer.com/storage/1636687381531436334/e19036f2-5673-4f31-951d-451d5f499ba4tjwjv2.png" descr="templates\picture_hover\&amp;pky95175845951&amp;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 rot="780000">
                <a:off x="9313" y="542"/>
                <a:ext cx="541" cy="593"/>
              </a:xfrm>
              <a:prstGeom prst="rect">
                <a:avLst/>
              </a:prstGeom>
            </p:spPr>
          </p:pic>
          <p:sp>
            <p:nvSpPr>
              <p:cNvPr id="14" name="文本框 13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337" y="417"/>
                <a:ext cx="8204" cy="103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 sz="2800" b="1">
                    <a:solidFill>
                      <a:srgbClr val="24669D"/>
                    </a:solidFill>
                    <a:latin typeface="楷体" panose="02010609060101010101" charset="-122"/>
                    <a:ea typeface="楷体" panose="02010609060101010101" charset="-122"/>
                    <a:sym typeface="+mn-ea"/>
                  </a:rPr>
                  <a:t>第一阶段：五步法建立规则意识</a:t>
                </a:r>
                <a:endParaRPr lang="zh-CN" altLang="en-US" sz="2800" b="1">
                  <a:solidFill>
                    <a:srgbClr val="24669D"/>
                  </a:solidFill>
                  <a:latin typeface="演示秋鸿楷" panose="00000500000000000000" charset="-122"/>
                  <a:ea typeface="演示秋鸿楷" panose="00000500000000000000" charset="-122"/>
                </a:endParaRPr>
              </a:p>
            </p:txBody>
          </p:sp>
        </p:grpSp>
        <p:cxnSp>
          <p:nvCxnSpPr>
            <p:cNvPr id="15" name="直接连接符 14"/>
            <p:cNvCxnSpPr/>
            <p:nvPr>
              <p:custDataLst>
                <p:tags r:id="rId6"/>
              </p:custDataLst>
            </p:nvPr>
          </p:nvCxnSpPr>
          <p:spPr>
            <a:xfrm flipH="1">
              <a:off x="8980" y="297"/>
              <a:ext cx="15" cy="1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1626235" y="1338580"/>
            <a:ext cx="8936990" cy="2002155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初阶版：</a:t>
            </a:r>
            <a:endParaRPr lang="zh-CN" altLang="en-US" sz="28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一收书本二收笔，（左手收书，右手收文具）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三清垃圾四推椅，（双手做扫地动作，转身推椅子）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桌面归零我最棒！（双手举高比赞）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26235" y="3561715"/>
            <a:ext cx="8936990" cy="1594485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进阶版：</a:t>
            </a:r>
            <a:endParaRPr lang="zh-CN" altLang="en-US" sz="2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师：归零。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生：桌面归零、桌肚归零、地面归零。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103" name="组合 102"/>
          <p:cNvGrpSpPr/>
          <p:nvPr>
            <p:custDataLst>
              <p:tags r:id="rId7"/>
            </p:custDataLst>
          </p:nvPr>
        </p:nvGrpSpPr>
        <p:grpSpPr>
          <a:xfrm flipH="1">
            <a:off x="7493448" y="2871494"/>
            <a:ext cx="3426910" cy="2772411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04" name="Freeform 5"/>
            <p:cNvSpPr/>
            <p:nvPr>
              <p:custDataLst>
                <p:tags r:id="rId8"/>
              </p:custDataLst>
            </p:nvPr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lt"/>
                <a:sym typeface="inpin heiti" panose="00000500000000000000" pitchFamily="2" charset="-122"/>
              </a:endParaRPr>
            </a:p>
          </p:txBody>
        </p:sp>
        <p:sp>
          <p:nvSpPr>
            <p:cNvPr id="105" name="Freeform 6"/>
            <p:cNvSpPr/>
            <p:nvPr>
              <p:custDataLst>
                <p:tags r:id="rId9"/>
              </p:custDataLst>
            </p:nvPr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lt"/>
                <a:sym typeface="inpin heiti" panose="00000500000000000000" pitchFamily="2" charset="-122"/>
              </a:endParaRPr>
            </a:p>
          </p:txBody>
        </p:sp>
        <p:sp>
          <p:nvSpPr>
            <p:cNvPr id="106" name="Freeform 7"/>
            <p:cNvSpPr/>
            <p:nvPr>
              <p:custDataLst>
                <p:tags r:id="rId10"/>
              </p:custDataLst>
            </p:nvPr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lt"/>
                <a:sym typeface="inpin heiti" panose="00000500000000000000" pitchFamily="2" charset="-122"/>
              </a:endParaRPr>
            </a:p>
          </p:txBody>
        </p:sp>
        <p:sp>
          <p:nvSpPr>
            <p:cNvPr id="107" name="Freeform 8"/>
            <p:cNvSpPr/>
            <p:nvPr>
              <p:custDataLst>
                <p:tags r:id="rId11"/>
              </p:custDataLst>
            </p:nvPr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lt"/>
                <a:sym typeface="inpin heiti" panose="00000500000000000000" pitchFamily="2" charset="-122"/>
              </a:endParaRPr>
            </a:p>
          </p:txBody>
        </p:sp>
        <p:sp>
          <p:nvSpPr>
            <p:cNvPr id="108" name="Freeform 9"/>
            <p:cNvSpPr/>
            <p:nvPr>
              <p:custDataLst>
                <p:tags r:id="rId12"/>
              </p:custDataLst>
            </p:nvPr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lt"/>
                <a:sym typeface="inpin heiti" panose="00000500000000000000" pitchFamily="2" charset="-122"/>
              </a:endParaRPr>
            </a:p>
          </p:txBody>
        </p:sp>
        <p:sp>
          <p:nvSpPr>
            <p:cNvPr id="109" name="Freeform 10"/>
            <p:cNvSpPr/>
            <p:nvPr>
              <p:custDataLst>
                <p:tags r:id="rId13"/>
              </p:custDataLst>
            </p:nvPr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lt"/>
                <a:sym typeface="inpin heiti" panose="00000500000000000000" pitchFamily="2" charset="-122"/>
              </a:endParaRPr>
            </a:p>
          </p:txBody>
        </p:sp>
        <p:sp>
          <p:nvSpPr>
            <p:cNvPr id="110" name="Freeform 11"/>
            <p:cNvSpPr/>
            <p:nvPr>
              <p:custDataLst>
                <p:tags r:id="rId14"/>
              </p:custDataLst>
            </p:nvPr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lt"/>
                <a:sym typeface="inpin heiti" panose="00000500000000000000" pitchFamily="2" charset="-122"/>
              </a:endParaRPr>
            </a:p>
          </p:txBody>
        </p:sp>
        <p:grpSp>
          <p:nvGrpSpPr>
            <p:cNvPr id="111" name="组合 110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2" name="Freeform 12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13" name="Freeform 13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14" name="Freeform 14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15" name="Freeform 15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16" name="Freeform 16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17" name="Freeform 17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18" name="Freeform 18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19" name="Freeform 19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20" name="Freeform 20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21" name="Freeform 21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22" name="Freeform 22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23" name="Freeform 23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24" name="Freeform 24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25" name="Freeform 25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26" name="Freeform 26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27" name="Freeform 27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28" name="Freeform 28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29" name="Freeform 29"/>
              <p:cNvSpPr/>
              <p:nvPr>
                <p:custDataLst>
                  <p:tags r:id="rId32"/>
                </p:custDataLst>
              </p:nvPr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30" name="Freeform 30"/>
              <p:cNvSpPr/>
              <p:nvPr>
                <p:custDataLst>
                  <p:tags r:id="rId33"/>
                </p:custDataLst>
              </p:nvPr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31" name="Freeform 31"/>
              <p:cNvSpPr/>
              <p:nvPr>
                <p:custDataLst>
                  <p:tags r:id="rId34"/>
                </p:custDataLst>
              </p:nvPr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32" name="Freeform 32"/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33" name="Freeform 33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34" name="Freeform 34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35" name="Freeform 35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36" name="Freeform 36"/>
              <p:cNvSpPr/>
              <p:nvPr>
                <p:custDataLst>
                  <p:tags r:id="rId39"/>
                </p:custDataLst>
              </p:nvPr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37" name="Freeform 37"/>
              <p:cNvSpPr/>
              <p:nvPr>
                <p:custDataLst>
                  <p:tags r:id="rId40"/>
                </p:custDataLst>
              </p:nvPr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38" name="Freeform 38"/>
              <p:cNvSpPr/>
              <p:nvPr>
                <p:custDataLst>
                  <p:tags r:id="rId41"/>
                </p:custDataLst>
              </p:nvPr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39" name="Freeform 39"/>
              <p:cNvSpPr/>
              <p:nvPr>
                <p:custDataLst>
                  <p:tags r:id="rId42"/>
                </p:custDataLst>
              </p:nvPr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40" name="Freeform 40"/>
              <p:cNvSpPr/>
              <p:nvPr>
                <p:custDataLst>
                  <p:tags r:id="rId43"/>
                </p:custDataLst>
              </p:nvPr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41" name="Freeform 41"/>
              <p:cNvSpPr/>
              <p:nvPr>
                <p:custDataLst>
                  <p:tags r:id="rId44"/>
                </p:custDataLst>
              </p:nvPr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42" name="Freeform 42"/>
              <p:cNvSpPr/>
              <p:nvPr>
                <p:custDataLst>
                  <p:tags r:id="rId45"/>
                </p:custDataLst>
              </p:nvPr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43" name="Freeform 43"/>
              <p:cNvSpPr/>
              <p:nvPr>
                <p:custDataLst>
                  <p:tags r:id="rId46"/>
                </p:custDataLst>
              </p:nvPr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44" name="Freeform 44"/>
              <p:cNvSpPr/>
              <p:nvPr>
                <p:custDataLst>
                  <p:tags r:id="rId47"/>
                </p:custDataLst>
              </p:nvPr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45" name="Freeform 45"/>
              <p:cNvSpPr/>
              <p:nvPr>
                <p:custDataLst>
                  <p:tags r:id="rId48"/>
                </p:custDataLst>
              </p:nvPr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46" name="Freeform 46"/>
              <p:cNvSpPr/>
              <p:nvPr>
                <p:custDataLst>
                  <p:tags r:id="rId49"/>
                </p:custDataLst>
              </p:nvPr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47" name="Freeform 47"/>
              <p:cNvSpPr/>
              <p:nvPr>
                <p:custDataLst>
                  <p:tags r:id="rId50"/>
                </p:custDataLst>
              </p:nvPr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48" name="Freeform 48"/>
              <p:cNvSpPr/>
              <p:nvPr>
                <p:custDataLst>
                  <p:tags r:id="rId51"/>
                </p:custDataLst>
              </p:nvPr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49" name="Freeform 49"/>
              <p:cNvSpPr/>
              <p:nvPr>
                <p:custDataLst>
                  <p:tags r:id="rId52"/>
                </p:custDataLst>
              </p:nvPr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50" name="Freeform 50"/>
              <p:cNvSpPr/>
              <p:nvPr>
                <p:custDataLst>
                  <p:tags r:id="rId53"/>
                </p:custDataLst>
              </p:nvPr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51" name="Freeform 51"/>
              <p:cNvSpPr/>
              <p:nvPr>
                <p:custDataLst>
                  <p:tags r:id="rId54"/>
                </p:custDataLst>
              </p:nvPr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52" name="Freeform 52"/>
              <p:cNvSpPr/>
              <p:nvPr>
                <p:custDataLst>
                  <p:tags r:id="rId55"/>
                </p:custDataLst>
              </p:nvPr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53" name="Freeform 53"/>
              <p:cNvSpPr/>
              <p:nvPr>
                <p:custDataLst>
                  <p:tags r:id="rId56"/>
                </p:custDataLst>
              </p:nvPr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54" name="Freeform 54"/>
              <p:cNvSpPr/>
              <p:nvPr>
                <p:custDataLst>
                  <p:tags r:id="rId57"/>
                </p:custDataLst>
              </p:nvPr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55" name="Freeform 55"/>
              <p:cNvSpPr/>
              <p:nvPr>
                <p:custDataLst>
                  <p:tags r:id="rId58"/>
                </p:custDataLst>
              </p:nvPr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56" name="Freeform 56"/>
              <p:cNvSpPr/>
              <p:nvPr>
                <p:custDataLst>
                  <p:tags r:id="rId59"/>
                </p:custDataLst>
              </p:nvPr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57" name="Freeform 57"/>
              <p:cNvSpPr/>
              <p:nvPr>
                <p:custDataLst>
                  <p:tags r:id="rId60"/>
                </p:custDataLst>
              </p:nvPr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58" name="Freeform 58"/>
              <p:cNvSpPr/>
              <p:nvPr>
                <p:custDataLst>
                  <p:tags r:id="rId61"/>
                </p:custDataLst>
              </p:nvPr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59" name="Freeform 59"/>
              <p:cNvSpPr/>
              <p:nvPr>
                <p:custDataLst>
                  <p:tags r:id="rId62"/>
                </p:custDataLst>
              </p:nvPr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60" name="Freeform 60"/>
              <p:cNvSpPr/>
              <p:nvPr>
                <p:custDataLst>
                  <p:tags r:id="rId63"/>
                </p:custDataLst>
              </p:nvPr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61" name="Freeform 61"/>
              <p:cNvSpPr/>
              <p:nvPr>
                <p:custDataLst>
                  <p:tags r:id="rId64"/>
                </p:custDataLst>
              </p:nvPr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62" name="Freeform 62"/>
              <p:cNvSpPr/>
              <p:nvPr>
                <p:custDataLst>
                  <p:tags r:id="rId65"/>
                </p:custDataLst>
              </p:nvPr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63" name="Freeform 63"/>
              <p:cNvSpPr/>
              <p:nvPr>
                <p:custDataLst>
                  <p:tags r:id="rId66"/>
                </p:custDataLst>
              </p:nvPr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64" name="Freeform 64"/>
              <p:cNvSpPr/>
              <p:nvPr>
                <p:custDataLst>
                  <p:tags r:id="rId67"/>
                </p:custDataLst>
              </p:nvPr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65" name="Freeform 65"/>
              <p:cNvSpPr/>
              <p:nvPr>
                <p:custDataLst>
                  <p:tags r:id="rId68"/>
                </p:custDataLst>
              </p:nvPr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66" name="Freeform 66"/>
              <p:cNvSpPr/>
              <p:nvPr>
                <p:custDataLst>
                  <p:tags r:id="rId69"/>
                </p:custDataLst>
              </p:nvPr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67" name="Freeform 67"/>
              <p:cNvSpPr/>
              <p:nvPr>
                <p:custDataLst>
                  <p:tags r:id="rId70"/>
                </p:custDataLst>
              </p:nvPr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68" name="Freeform 68"/>
              <p:cNvSpPr/>
              <p:nvPr>
                <p:custDataLst>
                  <p:tags r:id="rId71"/>
                </p:custDataLst>
              </p:nvPr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69" name="Freeform 69"/>
              <p:cNvSpPr/>
              <p:nvPr>
                <p:custDataLst>
                  <p:tags r:id="rId72"/>
                </p:custDataLst>
              </p:nvPr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70" name="Freeform 70"/>
              <p:cNvSpPr/>
              <p:nvPr>
                <p:custDataLst>
                  <p:tags r:id="rId73"/>
                </p:custDataLst>
              </p:nvPr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71" name="Freeform 71"/>
              <p:cNvSpPr/>
              <p:nvPr>
                <p:custDataLst>
                  <p:tags r:id="rId74"/>
                </p:custDataLst>
              </p:nvPr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72" name="Freeform 72"/>
              <p:cNvSpPr/>
              <p:nvPr>
                <p:custDataLst>
                  <p:tags r:id="rId75"/>
                </p:custDataLst>
              </p:nvPr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73" name="Freeform 73"/>
              <p:cNvSpPr/>
              <p:nvPr>
                <p:custDataLst>
                  <p:tags r:id="rId76"/>
                </p:custDataLst>
              </p:nvPr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74" name="Freeform 74"/>
              <p:cNvSpPr/>
              <p:nvPr>
                <p:custDataLst>
                  <p:tags r:id="rId77"/>
                </p:custDataLst>
              </p:nvPr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75" name="Freeform 75"/>
              <p:cNvSpPr/>
              <p:nvPr>
                <p:custDataLst>
                  <p:tags r:id="rId78"/>
                </p:custDataLst>
              </p:nvPr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76" name="Freeform 76"/>
              <p:cNvSpPr/>
              <p:nvPr>
                <p:custDataLst>
                  <p:tags r:id="rId79"/>
                </p:custDataLst>
              </p:nvPr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77" name="Freeform 77"/>
              <p:cNvSpPr/>
              <p:nvPr>
                <p:custDataLst>
                  <p:tags r:id="rId80"/>
                </p:custDataLst>
              </p:nvPr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78" name="Freeform 78"/>
              <p:cNvSpPr/>
              <p:nvPr>
                <p:custDataLst>
                  <p:tags r:id="rId81"/>
                </p:custDataLst>
              </p:nvPr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79" name="Freeform 79"/>
              <p:cNvSpPr/>
              <p:nvPr>
                <p:custDataLst>
                  <p:tags r:id="rId82"/>
                </p:custDataLst>
              </p:nvPr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80" name="Freeform 80"/>
              <p:cNvSpPr/>
              <p:nvPr>
                <p:custDataLst>
                  <p:tags r:id="rId83"/>
                </p:custDataLst>
              </p:nvPr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81" name="Freeform 81"/>
              <p:cNvSpPr/>
              <p:nvPr>
                <p:custDataLst>
                  <p:tags r:id="rId84"/>
                </p:custDataLst>
              </p:nvPr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82" name="Freeform 82"/>
              <p:cNvSpPr/>
              <p:nvPr>
                <p:custDataLst>
                  <p:tags r:id="rId85"/>
                </p:custDataLst>
              </p:nvPr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83" name="Freeform 83"/>
              <p:cNvSpPr/>
              <p:nvPr>
                <p:custDataLst>
                  <p:tags r:id="rId86"/>
                </p:custDataLst>
              </p:nvPr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84" name="Freeform 84"/>
              <p:cNvSpPr/>
              <p:nvPr>
                <p:custDataLst>
                  <p:tags r:id="rId87"/>
                </p:custDataLst>
              </p:nvPr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85" name="Freeform 85"/>
              <p:cNvSpPr/>
              <p:nvPr>
                <p:custDataLst>
                  <p:tags r:id="rId88"/>
                </p:custDataLst>
              </p:nvPr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86" name="Freeform 86"/>
              <p:cNvSpPr/>
              <p:nvPr>
                <p:custDataLst>
                  <p:tags r:id="rId89"/>
                </p:custDataLst>
              </p:nvPr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87" name="Freeform 87"/>
              <p:cNvSpPr/>
              <p:nvPr>
                <p:custDataLst>
                  <p:tags r:id="rId90"/>
                </p:custDataLst>
              </p:nvPr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88" name="Freeform 88"/>
              <p:cNvSpPr/>
              <p:nvPr>
                <p:custDataLst>
                  <p:tags r:id="rId91"/>
                </p:custDataLst>
              </p:nvPr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89" name="Freeform 89"/>
              <p:cNvSpPr/>
              <p:nvPr>
                <p:custDataLst>
                  <p:tags r:id="rId92"/>
                </p:custDataLst>
              </p:nvPr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90" name="Freeform 90"/>
              <p:cNvSpPr/>
              <p:nvPr>
                <p:custDataLst>
                  <p:tags r:id="rId93"/>
                </p:custDataLst>
              </p:nvPr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91" name="Freeform 91"/>
              <p:cNvSpPr/>
              <p:nvPr>
                <p:custDataLst>
                  <p:tags r:id="rId94"/>
                </p:custDataLst>
              </p:nvPr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92" name="Freeform 92"/>
              <p:cNvSpPr/>
              <p:nvPr>
                <p:custDataLst>
                  <p:tags r:id="rId95"/>
                </p:custDataLst>
              </p:nvPr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97" name="TextBox 11"/>
          <p:cNvSpPr txBox="1"/>
          <p:nvPr>
            <p:custDataLst>
              <p:tags r:id="rId96"/>
            </p:custDataLst>
          </p:nvPr>
        </p:nvSpPr>
        <p:spPr>
          <a:xfrm>
            <a:off x="7725410" y="3526155"/>
            <a:ext cx="29692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ea"/>
                <a:sym typeface="inpin heiti" panose="00000500000000000000" pitchFamily="2" charset="-122"/>
              </a:rPr>
              <a:t>脚手架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ea"/>
              <a:sym typeface="inpin heiti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ea"/>
                <a:sym typeface="inpin heiti" panose="00000500000000000000" pitchFamily="2" charset="-122"/>
              </a:rPr>
              <a:t>原则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ea"/>
              <a:sym typeface="inpin heiti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261620" y="188595"/>
            <a:ext cx="6545580" cy="735330"/>
            <a:chOff x="412" y="297"/>
            <a:chExt cx="10308" cy="1158"/>
          </a:xfrm>
        </p:grpSpPr>
        <p:grpSp>
          <p:nvGrpSpPr>
            <p:cNvPr id="5" name="组合 4"/>
            <p:cNvGrpSpPr/>
            <p:nvPr/>
          </p:nvGrpSpPr>
          <p:grpSpPr>
            <a:xfrm>
              <a:off x="412" y="312"/>
              <a:ext cx="10308" cy="1143"/>
              <a:chOff x="412" y="312"/>
              <a:chExt cx="10308" cy="1143"/>
            </a:xfrm>
          </p:grpSpPr>
          <p:sp>
            <p:nvSpPr>
              <p:cNvPr id="7" name="矩形 6"/>
              <p:cNvSpPr/>
              <p:nvPr>
                <p:custDataLst>
                  <p:tags r:id="rId1"/>
                </p:custDataLst>
              </p:nvPr>
            </p:nvSpPr>
            <p:spPr>
              <a:xfrm>
                <a:off x="457" y="312"/>
                <a:ext cx="10263" cy="1038"/>
              </a:xfrm>
              <a:prstGeom prst="rect">
                <a:avLst/>
              </a:prstGeom>
              <a:solidFill>
                <a:srgbClr val="FAC9B5"/>
              </a:solidFill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演示秋鸿楷" panose="00000500000000000000" charset="-122"/>
                </a:endParaRPr>
              </a:p>
            </p:txBody>
          </p:sp>
          <p:sp>
            <p:nvSpPr>
              <p:cNvPr id="19" name="文本框 18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412" y="417"/>
                <a:ext cx="9319" cy="103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 sz="2800" b="1">
                    <a:solidFill>
                      <a:srgbClr val="24669D"/>
                    </a:solidFill>
                    <a:latin typeface="楷体" panose="02010609060101010101" charset="-122"/>
                    <a:ea typeface="楷体" panose="02010609060101010101" charset="-122"/>
                    <a:sym typeface="+mn-ea"/>
                  </a:rPr>
                  <a:t>第一阶段：五步法建立规则意识</a:t>
                </a:r>
                <a:endParaRPr lang="zh-CN" altLang="en-US" sz="2800" b="1">
                  <a:solidFill>
                    <a:srgbClr val="24669D"/>
                  </a:solidFill>
                  <a:latin typeface="演示秋鸿楷" panose="00000500000000000000" charset="-122"/>
                  <a:ea typeface="演示秋鸿楷" panose="00000500000000000000" charset="-122"/>
                  <a:cs typeface="演示秋鸿楷" panose="00000500000000000000" charset="-122"/>
                  <a:sym typeface="+mn-ea"/>
                </a:endParaRPr>
              </a:p>
            </p:txBody>
          </p:sp>
          <p:sp>
            <p:nvSpPr>
              <p:cNvPr id="8" name="等腰三角形 7"/>
              <p:cNvSpPr/>
              <p:nvPr>
                <p:custDataLst>
                  <p:tags r:id="rId3"/>
                </p:custDataLst>
              </p:nvPr>
            </p:nvSpPr>
            <p:spPr>
              <a:xfrm rot="10800000">
                <a:off x="8924" y="618"/>
                <a:ext cx="535" cy="321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演示秋鸿楷" panose="00000500000000000000" charset="-122"/>
                </a:endParaRPr>
              </a:p>
            </p:txBody>
          </p:sp>
          <p:pic>
            <p:nvPicPr>
              <p:cNvPr id="9" name="https://img8.file.cache.docer.com/storage/1636687381531436334/e19036f2-5673-4f31-951d-451d5f499ba4tjwjv2.png" descr="templates\picture_hover\&amp;pky95175845951&amp;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 rot="780000">
                <a:off x="9898" y="542"/>
                <a:ext cx="541" cy="593"/>
              </a:xfrm>
              <a:prstGeom prst="rect">
                <a:avLst/>
              </a:prstGeom>
            </p:spPr>
          </p:pic>
        </p:grpSp>
        <p:cxnSp>
          <p:nvCxnSpPr>
            <p:cNvPr id="33" name="直接连接符 32"/>
            <p:cNvCxnSpPr/>
            <p:nvPr>
              <p:custDataLst>
                <p:tags r:id="rId6"/>
              </p:custDataLst>
            </p:nvPr>
          </p:nvCxnSpPr>
          <p:spPr>
            <a:xfrm flipH="1">
              <a:off x="9565" y="297"/>
              <a:ext cx="15" cy="1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7" name="圆角矩形 26"/>
          <p:cNvSpPr/>
          <p:nvPr>
            <p:custDataLst>
              <p:tags r:id="rId7"/>
            </p:custDataLst>
          </p:nvPr>
        </p:nvSpPr>
        <p:spPr>
          <a:xfrm>
            <a:off x="1873250" y="1464945"/>
            <a:ext cx="3527425" cy="64833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演示秋鸿楷" panose="00000500000000000000" charset="-122"/>
                <a:sym typeface="+mn-ea"/>
              </a:rPr>
              <a:t>《理书包，整整齐》</a:t>
            </a:r>
            <a:endParaRPr lang="zh-CN" altLang="en-US" sz="28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演示秋鸿楷" panose="00000500000000000000" charset="-122"/>
              <a:sym typeface="+mn-ea"/>
            </a:endParaRPr>
          </a:p>
        </p:txBody>
      </p:sp>
      <p:sp>
        <p:nvSpPr>
          <p:cNvPr id="4" name="圆角矩形 3"/>
          <p:cNvSpPr/>
          <p:nvPr>
            <p:custDataLst>
              <p:tags r:id="rId8"/>
            </p:custDataLst>
          </p:nvPr>
        </p:nvSpPr>
        <p:spPr>
          <a:xfrm>
            <a:off x="1873250" y="2521585"/>
            <a:ext cx="3527425" cy="648335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演示秋鸿楷" panose="00000500000000000000" charset="-122"/>
                <a:sym typeface="+mn-ea"/>
              </a:rPr>
              <a:t>《动动手，扫扫地》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演示秋鸿楷" panose="00000500000000000000" charset="-122"/>
              <a:sym typeface="+mn-ea"/>
            </a:endParaRPr>
          </a:p>
        </p:txBody>
      </p:sp>
      <p:sp>
        <p:nvSpPr>
          <p:cNvPr id="10" name="圆角矩形 9"/>
          <p:cNvSpPr/>
          <p:nvPr>
            <p:custDataLst>
              <p:tags r:id="rId9"/>
            </p:custDataLst>
          </p:nvPr>
        </p:nvSpPr>
        <p:spPr>
          <a:xfrm>
            <a:off x="1873250" y="3578225"/>
            <a:ext cx="3527425" cy="64833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演示秋鸿楷" panose="00000500000000000000" charset="-122"/>
                <a:sym typeface="+mn-ea"/>
              </a:rPr>
              <a:t>《动动手，收雨具》</a:t>
            </a:r>
            <a:endParaRPr lang="zh-CN" altLang="en-US" sz="28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演示秋鸿楷" panose="00000500000000000000" charset="-122"/>
              <a:sym typeface="+mn-ea"/>
            </a:endParaRPr>
          </a:p>
        </p:txBody>
      </p:sp>
      <p:sp>
        <p:nvSpPr>
          <p:cNvPr id="11" name="圆角矩形 10"/>
          <p:cNvSpPr/>
          <p:nvPr>
            <p:custDataLst>
              <p:tags r:id="rId10"/>
            </p:custDataLst>
          </p:nvPr>
        </p:nvSpPr>
        <p:spPr>
          <a:xfrm>
            <a:off x="6073775" y="1455420"/>
            <a:ext cx="3566795" cy="64833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演示秋鸿楷" panose="00000500000000000000" charset="-122"/>
                <a:sym typeface="+mn-ea"/>
              </a:rPr>
              <a:t>《理后柜，不杂乱》</a:t>
            </a:r>
            <a:endParaRPr lang="zh-CN" altLang="en-US" sz="28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演示秋鸿楷" panose="00000500000000000000" charset="-122"/>
              <a:sym typeface="+mn-ea"/>
            </a:endParaRPr>
          </a:p>
        </p:txBody>
      </p:sp>
      <p:sp>
        <p:nvSpPr>
          <p:cNvPr id="12" name="圆角矩形 11"/>
          <p:cNvSpPr/>
          <p:nvPr>
            <p:custDataLst>
              <p:tags r:id="rId11"/>
            </p:custDataLst>
          </p:nvPr>
        </p:nvSpPr>
        <p:spPr>
          <a:xfrm>
            <a:off x="6073775" y="2512060"/>
            <a:ext cx="3566795" cy="648335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演示秋鸿楷" panose="00000500000000000000" charset="-122"/>
                <a:sym typeface="+mn-ea"/>
              </a:rPr>
              <a:t>《爱绿植，护环境》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演示秋鸿楷" panose="00000500000000000000" charset="-122"/>
              <a:sym typeface="+mn-ea"/>
            </a:endParaRPr>
          </a:p>
        </p:txBody>
      </p:sp>
      <p:sp>
        <p:nvSpPr>
          <p:cNvPr id="13" name="圆角矩形 12"/>
          <p:cNvSpPr/>
          <p:nvPr>
            <p:custDataLst>
              <p:tags r:id="rId12"/>
            </p:custDataLst>
          </p:nvPr>
        </p:nvSpPr>
        <p:spPr>
          <a:xfrm>
            <a:off x="6073775" y="3568700"/>
            <a:ext cx="3566795" cy="64833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演示秋鸿楷" panose="00000500000000000000" charset="-122"/>
                <a:sym typeface="+mn-ea"/>
              </a:rPr>
              <a:t>《收图书，排排好》</a:t>
            </a:r>
            <a:endParaRPr lang="zh-CN" altLang="en-US" sz="28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演示秋鸿楷" panose="00000500000000000000" charset="-122"/>
              <a:sym typeface="+mn-ea"/>
            </a:endParaRPr>
          </a:p>
        </p:txBody>
      </p:sp>
      <p:sp>
        <p:nvSpPr>
          <p:cNvPr id="15" name="圆角矩形 14"/>
          <p:cNvSpPr/>
          <p:nvPr>
            <p:custDataLst>
              <p:tags r:id="rId13"/>
            </p:custDataLst>
          </p:nvPr>
        </p:nvSpPr>
        <p:spPr>
          <a:xfrm>
            <a:off x="1873250" y="4634865"/>
            <a:ext cx="3528060" cy="648335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演示秋鸿楷" panose="00000500000000000000" charset="-122"/>
                <a:sym typeface="+mn-ea"/>
              </a:rPr>
              <a:t>《清桌肚，好习惯》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演示秋鸿楷" panose="00000500000000000000" charset="-122"/>
              <a:sym typeface="+mn-ea"/>
            </a:endParaRPr>
          </a:p>
        </p:txBody>
      </p:sp>
      <p:sp>
        <p:nvSpPr>
          <p:cNvPr id="16" name="圆角矩形 15"/>
          <p:cNvSpPr/>
          <p:nvPr>
            <p:custDataLst>
              <p:tags r:id="rId14"/>
            </p:custDataLst>
          </p:nvPr>
        </p:nvSpPr>
        <p:spPr>
          <a:xfrm>
            <a:off x="6073775" y="4625340"/>
            <a:ext cx="3566795" cy="648335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演示秋鸿楷" panose="00000500000000000000" charset="-122"/>
                <a:sym typeface="+mn-ea"/>
              </a:rPr>
              <a:t>《换新貌，更干净》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演示秋鸿楷" panose="00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4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5" grpId="0" bldLvl="0" animBg="1"/>
      <p:bldP spid="1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290195" y="188595"/>
            <a:ext cx="6109970" cy="735330"/>
            <a:chOff x="457" y="297"/>
            <a:chExt cx="9622" cy="1158"/>
          </a:xfrm>
        </p:grpSpPr>
        <p:grpSp>
          <p:nvGrpSpPr>
            <p:cNvPr id="4" name="组合 3"/>
            <p:cNvGrpSpPr/>
            <p:nvPr/>
          </p:nvGrpSpPr>
          <p:grpSpPr>
            <a:xfrm>
              <a:off x="457" y="312"/>
              <a:ext cx="9622" cy="1143"/>
              <a:chOff x="457" y="312"/>
              <a:chExt cx="9622" cy="1143"/>
            </a:xfrm>
          </p:grpSpPr>
          <p:sp>
            <p:nvSpPr>
              <p:cNvPr id="5" name="矩形 4"/>
              <p:cNvSpPr/>
              <p:nvPr>
                <p:custDataLst>
                  <p:tags r:id="rId1"/>
                </p:custDataLst>
              </p:nvPr>
            </p:nvSpPr>
            <p:spPr>
              <a:xfrm>
                <a:off x="457" y="312"/>
                <a:ext cx="9622" cy="1038"/>
              </a:xfrm>
              <a:prstGeom prst="rect">
                <a:avLst/>
              </a:prstGeom>
              <a:solidFill>
                <a:srgbClr val="FAC9B5"/>
              </a:solidFill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演示秋鸿楷" panose="00000500000000000000" charset="-122"/>
                </a:endParaRPr>
              </a:p>
            </p:txBody>
          </p:sp>
          <p:sp>
            <p:nvSpPr>
              <p:cNvPr id="7" name="等腰三角形 6"/>
              <p:cNvSpPr/>
              <p:nvPr>
                <p:custDataLst>
                  <p:tags r:id="rId2"/>
                </p:custDataLst>
              </p:nvPr>
            </p:nvSpPr>
            <p:spPr>
              <a:xfrm rot="10800000">
                <a:off x="8339" y="618"/>
                <a:ext cx="535" cy="321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演示秋鸿楷" panose="00000500000000000000" charset="-122"/>
                </a:endParaRPr>
              </a:p>
            </p:txBody>
          </p:sp>
          <p:pic>
            <p:nvPicPr>
              <p:cNvPr id="8" name="https://img8.file.cache.docer.com/storage/1636687381531436334/e19036f2-5673-4f31-951d-451d5f499ba4tjwjv2.png" descr="templates\picture_hover\&amp;pky95175845951&amp;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 rot="780000">
                <a:off x="9313" y="542"/>
                <a:ext cx="541" cy="593"/>
              </a:xfrm>
              <a:prstGeom prst="rect">
                <a:avLst/>
              </a:prstGeom>
            </p:spPr>
          </p:pic>
          <p:sp>
            <p:nvSpPr>
              <p:cNvPr id="19" name="文本框 18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18" y="417"/>
                <a:ext cx="7855" cy="103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 sz="2800" b="1">
                    <a:solidFill>
                      <a:srgbClr val="24669D"/>
                    </a:solidFill>
                    <a:latin typeface="演示秋鸿楷" panose="00000500000000000000" charset="-122"/>
                    <a:ea typeface="演示秋鸿楷" panose="00000500000000000000" charset="-122"/>
                    <a:sym typeface="+mn-ea"/>
                  </a:rPr>
                  <a:t>第二阶段：激发责任意识</a:t>
                </a:r>
                <a:endParaRPr lang="zh-CN" altLang="en-US" sz="2800" b="1">
                  <a:solidFill>
                    <a:srgbClr val="24669D"/>
                  </a:solidFill>
                  <a:latin typeface="演示秋鸿楷" panose="00000500000000000000" charset="-122"/>
                  <a:ea typeface="演示秋鸿楷" panose="00000500000000000000" charset="-122"/>
                  <a:sym typeface="+mn-ea"/>
                </a:endParaRPr>
              </a:p>
            </p:txBody>
          </p:sp>
        </p:grpSp>
        <p:cxnSp>
          <p:nvCxnSpPr>
            <p:cNvPr id="33" name="直接连接符 32"/>
            <p:cNvCxnSpPr/>
            <p:nvPr>
              <p:custDataLst>
                <p:tags r:id="rId6"/>
              </p:custDataLst>
            </p:nvPr>
          </p:nvCxnSpPr>
          <p:spPr>
            <a:xfrm flipH="1">
              <a:off x="8980" y="297"/>
              <a:ext cx="15" cy="1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1791335" y="2505710"/>
            <a:ext cx="7787005" cy="3543935"/>
            <a:chOff x="5784" y="6623"/>
            <a:chExt cx="8194" cy="3729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84" y="6623"/>
              <a:ext cx="3913" cy="37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82" y="6623"/>
              <a:ext cx="3896" cy="37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1335" y="1748155"/>
            <a:ext cx="7787005" cy="549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1497330" y="1089025"/>
            <a:ext cx="4987925" cy="6591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800" b="1">
                <a:solidFill>
                  <a:srgbClr val="24669D"/>
                </a:solidFill>
                <a:latin typeface="演示秋鸿楷" panose="00000500000000000000" charset="-122"/>
                <a:ea typeface="演示秋鸿楷" panose="00000500000000000000" charset="-122"/>
                <a:cs typeface="演示秋鸿楷" panose="00000500000000000000" charset="-122"/>
                <a:sym typeface="+mn-ea"/>
              </a:rPr>
              <a:t>（一）</a:t>
            </a:r>
            <a:r>
              <a:rPr sz="2800" b="1">
                <a:solidFill>
                  <a:srgbClr val="24669D"/>
                </a:solidFill>
                <a:latin typeface="演示秋鸿楷" panose="00000500000000000000" charset="-122"/>
                <a:ea typeface="演示秋鸿楷" panose="00000500000000000000" charset="-122"/>
                <a:cs typeface="演示秋鸿楷" panose="00000500000000000000" charset="-122"/>
                <a:sym typeface="+mn-ea"/>
              </a:rPr>
              <a:t>班级</a:t>
            </a:r>
            <a:r>
              <a:rPr lang="zh-CN" sz="2800" b="1">
                <a:solidFill>
                  <a:srgbClr val="24669D"/>
                </a:solidFill>
                <a:latin typeface="演示秋鸿楷" panose="00000500000000000000" charset="-122"/>
                <a:ea typeface="演示秋鸿楷" panose="00000500000000000000" charset="-122"/>
                <a:cs typeface="演示秋鸿楷" panose="00000500000000000000" charset="-122"/>
                <a:sym typeface="+mn-ea"/>
              </a:rPr>
              <a:t>文化布置</a:t>
            </a:r>
            <a:endParaRPr lang="zh-CN" sz="2800" b="1">
              <a:solidFill>
                <a:srgbClr val="24669D"/>
              </a:solidFill>
              <a:latin typeface="演示秋鸿楷" panose="00000500000000000000" charset="-122"/>
              <a:ea typeface="演示秋鸿楷" panose="00000500000000000000" charset="-122"/>
              <a:cs typeface="演示秋鸿楷" panose="00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290195" y="188595"/>
            <a:ext cx="6109970" cy="735330"/>
            <a:chOff x="457" y="297"/>
            <a:chExt cx="9622" cy="1158"/>
          </a:xfrm>
        </p:grpSpPr>
        <p:grpSp>
          <p:nvGrpSpPr>
            <p:cNvPr id="4" name="组合 3"/>
            <p:cNvGrpSpPr/>
            <p:nvPr/>
          </p:nvGrpSpPr>
          <p:grpSpPr>
            <a:xfrm>
              <a:off x="457" y="312"/>
              <a:ext cx="9622" cy="1143"/>
              <a:chOff x="457" y="312"/>
              <a:chExt cx="9622" cy="1143"/>
            </a:xfrm>
          </p:grpSpPr>
          <p:sp>
            <p:nvSpPr>
              <p:cNvPr id="5" name="矩形 4"/>
              <p:cNvSpPr/>
              <p:nvPr>
                <p:custDataLst>
                  <p:tags r:id="rId1"/>
                </p:custDataLst>
              </p:nvPr>
            </p:nvSpPr>
            <p:spPr>
              <a:xfrm>
                <a:off x="457" y="312"/>
                <a:ext cx="9622" cy="1038"/>
              </a:xfrm>
              <a:prstGeom prst="rect">
                <a:avLst/>
              </a:prstGeom>
              <a:solidFill>
                <a:srgbClr val="FAC9B5"/>
              </a:solidFill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演示秋鸿楷" panose="00000500000000000000" charset="-122"/>
                </a:endParaRPr>
              </a:p>
            </p:txBody>
          </p:sp>
          <p:sp>
            <p:nvSpPr>
              <p:cNvPr id="7" name="等腰三角形 6"/>
              <p:cNvSpPr/>
              <p:nvPr>
                <p:custDataLst>
                  <p:tags r:id="rId2"/>
                </p:custDataLst>
              </p:nvPr>
            </p:nvSpPr>
            <p:spPr>
              <a:xfrm rot="10800000">
                <a:off x="8339" y="618"/>
                <a:ext cx="535" cy="321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演示秋鸿楷" panose="00000500000000000000" charset="-122"/>
                </a:endParaRPr>
              </a:p>
            </p:txBody>
          </p:sp>
          <p:pic>
            <p:nvPicPr>
              <p:cNvPr id="8" name="https://img8.file.cache.docer.com/storage/1636687381531436334/e19036f2-5673-4f31-951d-451d5f499ba4tjwjv2.png" descr="templates\picture_hover\&amp;pky95175845951&amp;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 rot="780000">
                <a:off x="9313" y="542"/>
                <a:ext cx="541" cy="593"/>
              </a:xfrm>
              <a:prstGeom prst="rect">
                <a:avLst/>
              </a:prstGeom>
            </p:spPr>
          </p:pic>
          <p:sp>
            <p:nvSpPr>
              <p:cNvPr id="19" name="文本框 18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18" y="417"/>
                <a:ext cx="7855" cy="103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 sz="2800" b="1">
                    <a:solidFill>
                      <a:srgbClr val="24669D"/>
                    </a:solidFill>
                    <a:latin typeface="演示秋鸿楷" panose="00000500000000000000" charset="-122"/>
                    <a:ea typeface="演示秋鸿楷" panose="00000500000000000000" charset="-122"/>
                    <a:sym typeface="+mn-ea"/>
                  </a:rPr>
                  <a:t>第二阶段：激发责任意识</a:t>
                </a:r>
                <a:endParaRPr sz="2800" b="1">
                  <a:solidFill>
                    <a:srgbClr val="24669D"/>
                  </a:solidFill>
                  <a:latin typeface="演示秋鸿楷" panose="00000500000000000000" charset="-122"/>
                  <a:ea typeface="演示秋鸿楷" panose="00000500000000000000" charset="-122"/>
                  <a:cs typeface="演示秋鸿楷" panose="00000500000000000000" charset="-122"/>
                  <a:sym typeface="+mn-ea"/>
                </a:endParaRPr>
              </a:p>
            </p:txBody>
          </p:sp>
        </p:grpSp>
        <p:cxnSp>
          <p:nvCxnSpPr>
            <p:cNvPr id="33" name="直接连接符 32"/>
            <p:cNvCxnSpPr/>
            <p:nvPr>
              <p:custDataLst>
                <p:tags r:id="rId6"/>
              </p:custDataLst>
            </p:nvPr>
          </p:nvCxnSpPr>
          <p:spPr>
            <a:xfrm flipH="1">
              <a:off x="8980" y="297"/>
              <a:ext cx="15" cy="1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4" name="文本框 13"/>
          <p:cNvSpPr txBox="1"/>
          <p:nvPr/>
        </p:nvSpPr>
        <p:spPr>
          <a:xfrm>
            <a:off x="1497330" y="1089025"/>
            <a:ext cx="4987925" cy="6591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800" b="1">
                <a:solidFill>
                  <a:srgbClr val="24669D"/>
                </a:solidFill>
                <a:latin typeface="演示秋鸿楷" panose="00000500000000000000" charset="-122"/>
                <a:ea typeface="演示秋鸿楷" panose="00000500000000000000" charset="-122"/>
                <a:cs typeface="演示秋鸿楷" panose="00000500000000000000" charset="-122"/>
                <a:sym typeface="+mn-ea"/>
              </a:rPr>
              <a:t>（二）</a:t>
            </a:r>
            <a:r>
              <a:rPr sz="2800" b="1">
                <a:solidFill>
                  <a:srgbClr val="24669D"/>
                </a:solidFill>
                <a:latin typeface="演示秋鸿楷" panose="00000500000000000000" charset="-122"/>
                <a:ea typeface="演示秋鸿楷" panose="00000500000000000000" charset="-122"/>
                <a:cs typeface="演示秋鸿楷" panose="00000500000000000000" charset="-122"/>
                <a:sym typeface="+mn-ea"/>
              </a:rPr>
              <a:t>班级岗位建设</a:t>
            </a:r>
            <a:endParaRPr lang="zh-CN" altLang="en-US" sz="2800" b="1">
              <a:solidFill>
                <a:srgbClr val="24669D"/>
              </a:solidFill>
              <a:latin typeface="演示秋鸿楷" panose="00000500000000000000" charset="-122"/>
              <a:ea typeface="演示秋鸿楷" panose="000005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4715" y="1605280"/>
            <a:ext cx="7237095" cy="500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290195" y="188595"/>
            <a:ext cx="6109970" cy="735330"/>
            <a:chOff x="457" y="297"/>
            <a:chExt cx="9622" cy="1158"/>
          </a:xfrm>
        </p:grpSpPr>
        <p:grpSp>
          <p:nvGrpSpPr>
            <p:cNvPr id="4" name="组合 3"/>
            <p:cNvGrpSpPr/>
            <p:nvPr/>
          </p:nvGrpSpPr>
          <p:grpSpPr>
            <a:xfrm>
              <a:off x="457" y="312"/>
              <a:ext cx="9622" cy="1143"/>
              <a:chOff x="457" y="312"/>
              <a:chExt cx="9622" cy="1143"/>
            </a:xfrm>
          </p:grpSpPr>
          <p:sp>
            <p:nvSpPr>
              <p:cNvPr id="5" name="矩形 4"/>
              <p:cNvSpPr/>
              <p:nvPr>
                <p:custDataLst>
                  <p:tags r:id="rId1"/>
                </p:custDataLst>
              </p:nvPr>
            </p:nvSpPr>
            <p:spPr>
              <a:xfrm>
                <a:off x="457" y="312"/>
                <a:ext cx="9622" cy="1038"/>
              </a:xfrm>
              <a:prstGeom prst="rect">
                <a:avLst/>
              </a:prstGeom>
              <a:solidFill>
                <a:srgbClr val="FAC9B5"/>
              </a:solidFill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演示秋鸿楷" panose="00000500000000000000" charset="-122"/>
                </a:endParaRPr>
              </a:p>
            </p:txBody>
          </p:sp>
          <p:sp>
            <p:nvSpPr>
              <p:cNvPr id="7" name="等腰三角形 6"/>
              <p:cNvSpPr/>
              <p:nvPr>
                <p:custDataLst>
                  <p:tags r:id="rId2"/>
                </p:custDataLst>
              </p:nvPr>
            </p:nvSpPr>
            <p:spPr>
              <a:xfrm rot="10800000">
                <a:off x="8339" y="618"/>
                <a:ext cx="535" cy="321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演示秋鸿楷" panose="00000500000000000000" charset="-122"/>
                </a:endParaRPr>
              </a:p>
            </p:txBody>
          </p:sp>
          <p:pic>
            <p:nvPicPr>
              <p:cNvPr id="8" name="https://img8.file.cache.docer.com/storage/1636687381531436334/e19036f2-5673-4f31-951d-451d5f499ba4tjwjv2.png" descr="templates\picture_hover\&amp;pky95175845951&amp;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 rot="780000">
                <a:off x="9313" y="542"/>
                <a:ext cx="541" cy="593"/>
              </a:xfrm>
              <a:prstGeom prst="rect">
                <a:avLst/>
              </a:prstGeom>
            </p:spPr>
          </p:pic>
          <p:sp>
            <p:nvSpPr>
              <p:cNvPr id="19" name="文本框 18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18" y="417"/>
                <a:ext cx="7855" cy="103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 sz="2800" b="1">
                    <a:solidFill>
                      <a:srgbClr val="24669D"/>
                    </a:solidFill>
                    <a:latin typeface="演示秋鸿楷" panose="00000500000000000000" charset="-122"/>
                    <a:ea typeface="演示秋鸿楷" panose="00000500000000000000" charset="-122"/>
                    <a:sym typeface="+mn-ea"/>
                  </a:rPr>
                  <a:t>第二阶段：激发责任意识</a:t>
                </a:r>
                <a:endParaRPr sz="2800" b="1">
                  <a:solidFill>
                    <a:srgbClr val="24669D"/>
                  </a:solidFill>
                  <a:latin typeface="演示秋鸿楷" panose="00000500000000000000" charset="-122"/>
                  <a:ea typeface="演示秋鸿楷" panose="00000500000000000000" charset="-122"/>
                  <a:cs typeface="演示秋鸿楷" panose="00000500000000000000" charset="-122"/>
                  <a:sym typeface="+mn-ea"/>
                </a:endParaRPr>
              </a:p>
            </p:txBody>
          </p:sp>
        </p:grpSp>
        <p:cxnSp>
          <p:nvCxnSpPr>
            <p:cNvPr id="33" name="直接连接符 32"/>
            <p:cNvCxnSpPr/>
            <p:nvPr>
              <p:custDataLst>
                <p:tags r:id="rId6"/>
              </p:custDataLst>
            </p:nvPr>
          </p:nvCxnSpPr>
          <p:spPr>
            <a:xfrm flipH="1">
              <a:off x="8980" y="297"/>
              <a:ext cx="15" cy="1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4" name="文本框 13"/>
          <p:cNvSpPr txBox="1"/>
          <p:nvPr/>
        </p:nvSpPr>
        <p:spPr>
          <a:xfrm>
            <a:off x="1497330" y="1089025"/>
            <a:ext cx="4987925" cy="6591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800" b="1">
                <a:solidFill>
                  <a:srgbClr val="24669D"/>
                </a:solidFill>
                <a:latin typeface="演示秋鸿楷" panose="00000500000000000000" charset="-122"/>
                <a:ea typeface="演示秋鸿楷" panose="00000500000000000000" charset="-122"/>
                <a:cs typeface="演示秋鸿楷" panose="00000500000000000000" charset="-122"/>
                <a:sym typeface="+mn-ea"/>
              </a:rPr>
              <a:t>（三）</a:t>
            </a:r>
            <a:r>
              <a:rPr lang="zh-CN" altLang="en-US" sz="2800" b="1">
                <a:solidFill>
                  <a:srgbClr val="24669D"/>
                </a:solidFill>
                <a:latin typeface="演示秋鸿楷" panose="00000500000000000000" charset="-122"/>
                <a:ea typeface="演示秋鸿楷" panose="00000500000000000000" charset="-122"/>
                <a:sym typeface="+mn-ea"/>
              </a:rPr>
              <a:t>班级奖惩制度</a:t>
            </a:r>
            <a:endParaRPr lang="zh-CN" altLang="en-US" sz="2800" b="1">
              <a:solidFill>
                <a:srgbClr val="24669D"/>
              </a:solidFill>
              <a:latin typeface="演示秋鸿楷" panose="00000500000000000000" charset="-122"/>
              <a:ea typeface="演示秋鸿楷" panose="000005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lum bright="6000" contrast="18000"/>
          </a:blip>
          <a:srcRect b="10107"/>
          <a:stretch>
            <a:fillRect/>
          </a:stretch>
        </p:blipFill>
        <p:spPr>
          <a:xfrm>
            <a:off x="930910" y="1614805"/>
            <a:ext cx="3783965" cy="4535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 t="4026" r="4304" b="11256"/>
          <a:stretch>
            <a:fillRect/>
          </a:stretch>
        </p:blipFill>
        <p:spPr>
          <a:xfrm rot="16200000">
            <a:off x="5924550" y="1533525"/>
            <a:ext cx="3210560" cy="3790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4115" y="1614805"/>
            <a:ext cx="8628380" cy="4750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290195" y="188595"/>
            <a:ext cx="6109970" cy="735330"/>
            <a:chOff x="457" y="297"/>
            <a:chExt cx="9622" cy="1158"/>
          </a:xfrm>
        </p:grpSpPr>
        <p:grpSp>
          <p:nvGrpSpPr>
            <p:cNvPr id="5" name="组合 4"/>
            <p:cNvGrpSpPr/>
            <p:nvPr/>
          </p:nvGrpSpPr>
          <p:grpSpPr>
            <a:xfrm>
              <a:off x="457" y="312"/>
              <a:ext cx="9622" cy="1143"/>
              <a:chOff x="457" y="312"/>
              <a:chExt cx="9622" cy="1143"/>
            </a:xfrm>
          </p:grpSpPr>
          <p:sp>
            <p:nvSpPr>
              <p:cNvPr id="11" name="矩形 10"/>
              <p:cNvSpPr/>
              <p:nvPr>
                <p:custDataLst>
                  <p:tags r:id="rId1"/>
                </p:custDataLst>
              </p:nvPr>
            </p:nvSpPr>
            <p:spPr>
              <a:xfrm>
                <a:off x="457" y="312"/>
                <a:ext cx="9622" cy="1038"/>
              </a:xfrm>
              <a:prstGeom prst="rect">
                <a:avLst/>
              </a:prstGeom>
              <a:solidFill>
                <a:srgbClr val="FAC9B5"/>
              </a:solidFill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演示秋鸿楷" panose="00000500000000000000" charset="-122"/>
                </a:endParaRPr>
              </a:p>
            </p:txBody>
          </p:sp>
          <p:sp>
            <p:nvSpPr>
              <p:cNvPr id="12" name="等腰三角形 11"/>
              <p:cNvSpPr/>
              <p:nvPr>
                <p:custDataLst>
                  <p:tags r:id="rId2"/>
                </p:custDataLst>
              </p:nvPr>
            </p:nvSpPr>
            <p:spPr>
              <a:xfrm rot="10800000">
                <a:off x="8339" y="618"/>
                <a:ext cx="535" cy="321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演示秋鸿楷" panose="00000500000000000000" charset="-122"/>
                </a:endParaRPr>
              </a:p>
            </p:txBody>
          </p:sp>
          <p:pic>
            <p:nvPicPr>
              <p:cNvPr id="13" name="https://img8.file.cache.docer.com/storage/1636687381531436334/e19036f2-5673-4f31-951d-451d5f499ba4tjwjv2.png" descr="templates\picture_hover\&amp;pky95175845951&amp;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 rot="780000">
                <a:off x="9313" y="542"/>
                <a:ext cx="541" cy="593"/>
              </a:xfrm>
              <a:prstGeom prst="rect">
                <a:avLst/>
              </a:prstGeom>
            </p:spPr>
          </p:pic>
          <p:sp>
            <p:nvSpPr>
              <p:cNvPr id="14" name="文本框 13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18" y="417"/>
                <a:ext cx="7855" cy="103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 sz="2800" b="1">
                    <a:solidFill>
                      <a:srgbClr val="24669D"/>
                    </a:solidFill>
                    <a:latin typeface="演示秋鸿楷" panose="00000500000000000000" charset="-122"/>
                    <a:ea typeface="演示秋鸿楷" panose="00000500000000000000" charset="-122"/>
                    <a:sym typeface="+mn-ea"/>
                  </a:rPr>
                  <a:t>第三阶段：培养问题解决能力</a:t>
                </a:r>
                <a:endParaRPr lang="zh-CN" altLang="en-US" sz="2800" b="1">
                  <a:solidFill>
                    <a:srgbClr val="24669D"/>
                  </a:solidFill>
                  <a:latin typeface="演示秋鸿楷" panose="00000500000000000000" charset="-122"/>
                  <a:ea typeface="演示秋鸿楷" panose="00000500000000000000" charset="-122"/>
                  <a:sym typeface="+mn-ea"/>
                </a:endParaRPr>
              </a:p>
            </p:txBody>
          </p:sp>
        </p:grpSp>
        <p:cxnSp>
          <p:nvCxnSpPr>
            <p:cNvPr id="15" name="直接连接符 14"/>
            <p:cNvCxnSpPr/>
            <p:nvPr>
              <p:custDataLst>
                <p:tags r:id="rId6"/>
              </p:custDataLst>
            </p:nvPr>
          </p:nvCxnSpPr>
          <p:spPr>
            <a:xfrm flipH="1">
              <a:off x="8980" y="297"/>
              <a:ext cx="15" cy="1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8" name="对象7"/>
          <p:cNvSpPr/>
          <p:nvPr>
            <p:custDataLst>
              <p:tags r:id="rId7"/>
            </p:custDataLst>
          </p:nvPr>
        </p:nvSpPr>
        <p:spPr>
          <a:xfrm>
            <a:off x="2288223" y="1975803"/>
            <a:ext cx="2779776" cy="2779776"/>
          </a:xfrm>
          <a:custGeom>
            <a:avLst/>
            <a:gdLst/>
            <a:ahLst/>
            <a:cxnLst/>
            <a:rect l="l" t="t" r="r" b="b"/>
            <a:pathLst>
              <a:path w="2779776" h="2779776">
                <a:moveTo>
                  <a:pt x="2779776" y="1389888"/>
                </a:moveTo>
                <a:cubicBezTo>
                  <a:pt x="2779776" y="2157984"/>
                  <a:pt x="2157984" y="2779776"/>
                  <a:pt x="1389888" y="2779776"/>
                </a:cubicBezTo>
                <a:cubicBezTo>
                  <a:pt x="621792" y="2779776"/>
                  <a:pt x="0" y="2157984"/>
                  <a:pt x="0" y="1389888"/>
                </a:cubicBezTo>
                <a:cubicBezTo>
                  <a:pt x="0" y="621792"/>
                  <a:pt x="621792" y="0"/>
                  <a:pt x="1389888" y="0"/>
                </a:cubicBezTo>
                <a:cubicBezTo>
                  <a:pt x="2157984" y="0"/>
                  <a:pt x="2779776" y="621792"/>
                  <a:pt x="2779776" y="1389888"/>
                </a:cubicBezTo>
              </a:path>
            </a:pathLst>
          </a:custGeom>
          <a:solidFill>
            <a:srgbClr val="57A4B9">
              <a:alpha val="50000"/>
            </a:srgbClr>
          </a:solidFill>
          <a:ln w="127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p>
            <a:endParaRPr lang="zh-CN" altLang="en-US">
              <a:cs typeface="演示秋鸿楷" panose="00000500000000000000" charset="-122"/>
            </a:endParaRPr>
          </a:p>
        </p:txBody>
      </p:sp>
      <p:sp>
        <p:nvSpPr>
          <p:cNvPr id="19" name="对象13"/>
          <p:cNvSpPr/>
          <p:nvPr>
            <p:custDataLst>
              <p:tags r:id="rId8"/>
            </p:custDataLst>
          </p:nvPr>
        </p:nvSpPr>
        <p:spPr>
          <a:xfrm>
            <a:off x="2521268" y="2208213"/>
            <a:ext cx="2314800" cy="2314800"/>
          </a:xfrm>
          <a:prstGeom prst="ellipse">
            <a:avLst/>
          </a:prstGeom>
          <a:solidFill>
            <a:srgbClr val="57A4B9"/>
          </a:solidFill>
          <a:ln w="127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32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三板斧</a:t>
            </a:r>
            <a:r>
              <a:rPr lang="en-US" altLang="zh-CN" sz="3200" b="1">
                <a:solidFill>
                  <a:schemeClr val="bg1"/>
                </a:solidFill>
                <a:latin typeface="+mn-ea"/>
                <a:cs typeface="+mn-ea"/>
                <a:sym typeface="+mn-ea"/>
              </a:rPr>
              <a:t>”</a:t>
            </a:r>
            <a:endParaRPr lang="zh-CN" altLang="en-US" sz="3200" b="1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9"/>
            </p:custDataLst>
          </p:nvPr>
        </p:nvSpPr>
        <p:spPr>
          <a:xfrm>
            <a:off x="5322253" y="1800543"/>
            <a:ext cx="630000" cy="630000"/>
          </a:xfrm>
          <a:prstGeom prst="ellipse">
            <a:avLst/>
          </a:prstGeom>
          <a:solidFill>
            <a:srgbClr val="F37F63"/>
          </a:solidFill>
          <a:ln w="127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01</a:t>
            </a:r>
            <a:endParaRPr lang="zh-CN" altLang="en-US" sz="2400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0"/>
            </p:custDataLst>
          </p:nvPr>
        </p:nvSpPr>
        <p:spPr>
          <a:xfrm>
            <a:off x="5952490" y="1370330"/>
            <a:ext cx="3168650" cy="11887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  <a:latin typeface="演示秋鸿楷" panose="00000500000000000000" charset="-122"/>
                <a:ea typeface="演示秋鸿楷" panose="00000500000000000000" charset="-122"/>
                <a:cs typeface="+mn-ea"/>
              </a:rPr>
              <a:t>‌“</a:t>
            </a:r>
            <a:r>
              <a: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演示秋鸿楷" panose="00000500000000000000" charset="-122"/>
                <a:ea typeface="演示秋鸿楷" panose="00000500000000000000" charset="-122"/>
                <a:cs typeface="+mn-ea"/>
              </a:rPr>
              <a:t>小班会</a:t>
            </a:r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  <a:latin typeface="演示秋鸿楷" panose="00000500000000000000" charset="-122"/>
                <a:ea typeface="演示秋鸿楷" panose="00000500000000000000" charset="-122"/>
                <a:cs typeface="+mn-ea"/>
              </a:rPr>
              <a:t>”</a:t>
            </a:r>
            <a:r>
              <a: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演示秋鸿楷" panose="00000500000000000000" charset="-122"/>
                <a:ea typeface="演示秋鸿楷" panose="00000500000000000000" charset="-122"/>
                <a:cs typeface="+mn-ea"/>
              </a:rPr>
              <a:t>机制</a:t>
            </a:r>
            <a:endParaRPr lang="zh-CN" altLang="en-US" sz="3600">
              <a:solidFill>
                <a:schemeClr val="tx1">
                  <a:lumMod val="85000"/>
                  <a:lumOff val="15000"/>
                </a:schemeClr>
              </a:solidFill>
              <a:latin typeface="演示秋鸿楷" panose="00000500000000000000" charset="-122"/>
              <a:ea typeface="演示秋鸿楷" panose="00000500000000000000" charset="-122"/>
              <a:cs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1"/>
            </p:custDataLst>
          </p:nvPr>
        </p:nvSpPr>
        <p:spPr>
          <a:xfrm>
            <a:off x="5332413" y="3032086"/>
            <a:ext cx="630000" cy="630000"/>
          </a:xfrm>
          <a:prstGeom prst="ellipse">
            <a:avLst/>
          </a:prstGeom>
          <a:solidFill>
            <a:srgbClr val="F37F63"/>
          </a:solidFill>
          <a:ln w="127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02</a:t>
            </a:r>
            <a:endParaRPr lang="zh-CN" altLang="en-US" sz="2400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2"/>
            </p:custDataLst>
          </p:nvPr>
        </p:nvSpPr>
        <p:spPr>
          <a:xfrm>
            <a:off x="6544310" y="2430780"/>
            <a:ext cx="2675890" cy="15506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演示秋鸿楷" panose="00000500000000000000" charset="-122"/>
                <a:ea typeface="演示秋鸿楷" panose="00000500000000000000" charset="-122"/>
                <a:cs typeface="+mn-ea"/>
              </a:rPr>
              <a:t>‌“反思角”工具</a:t>
            </a:r>
            <a:endParaRPr lang="zh-CN" altLang="en-US" sz="3600">
              <a:solidFill>
                <a:schemeClr val="tx1">
                  <a:lumMod val="85000"/>
                  <a:lumOff val="15000"/>
                </a:schemeClr>
              </a:solidFill>
              <a:latin typeface="演示秋鸿楷" panose="00000500000000000000" charset="-122"/>
              <a:ea typeface="演示秋鸿楷" panose="00000500000000000000" charset="-122"/>
              <a:cs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3"/>
            </p:custDataLst>
          </p:nvPr>
        </p:nvSpPr>
        <p:spPr>
          <a:xfrm>
            <a:off x="5374958" y="4262716"/>
            <a:ext cx="630000" cy="630000"/>
          </a:xfrm>
          <a:prstGeom prst="ellipse">
            <a:avLst/>
          </a:prstGeom>
          <a:solidFill>
            <a:srgbClr val="F37F63"/>
          </a:solidFill>
          <a:ln w="127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03</a:t>
            </a:r>
            <a:endParaRPr lang="zh-CN" altLang="en-US" sz="2400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5" name="矩形 24"/>
          <p:cNvSpPr/>
          <p:nvPr>
            <p:custDataLst>
              <p:tags r:id="rId14"/>
            </p:custDataLst>
          </p:nvPr>
        </p:nvSpPr>
        <p:spPr>
          <a:xfrm>
            <a:off x="6544310" y="3735070"/>
            <a:ext cx="2675890" cy="14452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  <a:latin typeface="演示秋鸿楷" panose="00000500000000000000" charset="-122"/>
                <a:ea typeface="演示秋鸿楷" panose="00000500000000000000" charset="-122"/>
                <a:cs typeface="+mn-ea"/>
              </a:rPr>
              <a:t>‌“</a:t>
            </a:r>
            <a:r>
              <a: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演示秋鸿楷" panose="00000500000000000000" charset="-122"/>
                <a:ea typeface="演示秋鸿楷" panose="00000500000000000000" charset="-122"/>
                <a:cs typeface="+mn-ea"/>
              </a:rPr>
              <a:t>选择权</a:t>
            </a:r>
            <a:r>
              <a:rPr lang="en-US" altLang="zh-CN" sz="3600">
                <a:solidFill>
                  <a:schemeClr val="tx1">
                    <a:lumMod val="85000"/>
                    <a:lumOff val="15000"/>
                  </a:schemeClr>
                </a:solidFill>
                <a:latin typeface="演示秋鸿楷" panose="00000500000000000000" charset="-122"/>
                <a:ea typeface="演示秋鸿楷" panose="00000500000000000000" charset="-122"/>
                <a:cs typeface="+mn-ea"/>
              </a:rPr>
              <a:t>”</a:t>
            </a:r>
            <a:r>
              <a: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演示秋鸿楷" panose="00000500000000000000" charset="-122"/>
                <a:ea typeface="演示秋鸿楷" panose="00000500000000000000" charset="-122"/>
                <a:cs typeface="+mn-ea"/>
              </a:rPr>
              <a:t>赋能</a:t>
            </a:r>
            <a:endParaRPr lang="zh-CN" altLang="en-US" sz="3600">
              <a:solidFill>
                <a:schemeClr val="tx1">
                  <a:lumMod val="85000"/>
                  <a:lumOff val="15000"/>
                </a:schemeClr>
              </a:solidFill>
              <a:latin typeface="演示秋鸿楷" panose="00000500000000000000" charset="-122"/>
              <a:ea typeface="演示秋鸿楷" panose="00000500000000000000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 bldLvl="0" animBg="1"/>
      <p:bldP spid="20" grpId="0" bldLvl="0" animBg="1"/>
      <p:bldP spid="21" grpId="0"/>
      <p:bldP spid="22" grpId="0" bldLvl="0" animBg="1"/>
      <p:bldP spid="23" grpId="0"/>
      <p:bldP spid="24" grpId="0" bldLvl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门, 游戏机, 建筑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形状&#10;&#10;中度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游戏机里面的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46"/>
          <a:stretch>
            <a:fillRect/>
          </a:stretch>
        </p:blipFill>
        <p:spPr>
          <a:xfrm>
            <a:off x="0" y="0"/>
            <a:ext cx="12192000" cy="30104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152" y="2150003"/>
            <a:ext cx="4707996" cy="470799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4" t="58444"/>
          <a:stretch>
            <a:fillRect/>
          </a:stretch>
        </p:blipFill>
        <p:spPr>
          <a:xfrm>
            <a:off x="9791902" y="4445390"/>
            <a:ext cx="2400097" cy="2412609"/>
          </a:xfrm>
          <a:prstGeom prst="rect">
            <a:avLst/>
          </a:prstGeom>
        </p:spPr>
      </p:pic>
      <p:pic>
        <p:nvPicPr>
          <p:cNvPr id="73" name="图片 72" descr="黄色的香蕉&#10;&#10;中度可信度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019" y="5702347"/>
            <a:ext cx="1155676" cy="1155676"/>
          </a:xfrm>
          <a:prstGeom prst="rect">
            <a:avLst/>
          </a:prstGeom>
        </p:spPr>
      </p:pic>
      <p:sp>
        <p:nvSpPr>
          <p:cNvPr id="30" name="文本框 29"/>
          <p:cNvSpPr txBox="1"/>
          <p:nvPr>
            <p:custDataLst>
              <p:tags r:id="rId6"/>
            </p:custDataLst>
          </p:nvPr>
        </p:nvSpPr>
        <p:spPr>
          <a:xfrm>
            <a:off x="2836545" y="1205865"/>
            <a:ext cx="6803390" cy="286131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4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4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教是为了不教，管是为了不管。教育的终极目标，是让学生成为自己的主人。</a:t>
            </a:r>
            <a:endParaRPr lang="zh-CN" altLang="en-US" sz="4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矩形 1041"/>
          <p:cNvSpPr/>
          <p:nvPr/>
        </p:nvSpPr>
        <p:spPr>
          <a:xfrm>
            <a:off x="0" y="0"/>
            <a:ext cx="12230793" cy="6858001"/>
          </a:xfrm>
          <a:prstGeom prst="rect">
            <a:avLst/>
          </a:prstGeom>
          <a:solidFill>
            <a:srgbClr val="FBF3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/>
          <a:stretch>
            <a:fillRect/>
          </a:stretch>
        </p:blipFill>
        <p:spPr>
          <a:xfrm rot="5400000">
            <a:off x="2741846" y="-2740576"/>
            <a:ext cx="6709582" cy="121920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6" t="68305"/>
          <a:stretch>
            <a:fillRect/>
          </a:stretch>
        </p:blipFill>
        <p:spPr>
          <a:xfrm rot="5400000">
            <a:off x="991235" y="4331970"/>
            <a:ext cx="1534795" cy="35166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1" b="70203"/>
          <a:stretch>
            <a:fillRect/>
          </a:stretch>
        </p:blipFill>
        <p:spPr>
          <a:xfrm rot="5400000">
            <a:off x="9246870" y="3912870"/>
            <a:ext cx="2672080" cy="32181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85" r="82129"/>
          <a:stretch>
            <a:fillRect/>
          </a:stretch>
        </p:blipFill>
        <p:spPr>
          <a:xfrm rot="5400000">
            <a:off x="861060" y="-861060"/>
            <a:ext cx="1349375" cy="307213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7" b="74237"/>
          <a:stretch>
            <a:fillRect/>
          </a:stretch>
        </p:blipFill>
        <p:spPr>
          <a:xfrm rot="5400000">
            <a:off x="9501505" y="-92710"/>
            <a:ext cx="2597150" cy="278257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2946400" y="2692400"/>
            <a:ext cx="667258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72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谢谢大家</a:t>
            </a:r>
            <a:endParaRPr lang="zh-CN" altLang="en-US" sz="7200" b="1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5" name="图片 34" descr="51miz-E1093783-70105B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530" y="1977390"/>
            <a:ext cx="3230245" cy="3230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2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2" r="83950" b="48249"/>
          <a:stretch>
            <a:fillRect/>
          </a:stretch>
        </p:blipFill>
        <p:spPr>
          <a:xfrm>
            <a:off x="11189848" y="4923070"/>
            <a:ext cx="541847" cy="233863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2" r="83950" b="48249"/>
          <a:stretch>
            <a:fillRect/>
          </a:stretch>
        </p:blipFill>
        <p:spPr>
          <a:xfrm flipV="1">
            <a:off x="11525487" y="2052385"/>
            <a:ext cx="504056" cy="2175531"/>
          </a:xfrm>
          <a:prstGeom prst="rect">
            <a:avLst/>
          </a:prstGeom>
        </p:spPr>
      </p:pic>
      <p:pic>
        <p:nvPicPr>
          <p:cNvPr id="3" name="图片 2" descr="C:/Users/Administrator/AppData/Local/Temp/picturecompress_20210927155128/output_1.pngoutput_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19710" y="2905125"/>
            <a:ext cx="3792220" cy="3632835"/>
          </a:xfrm>
          <a:prstGeom prst="rect">
            <a:avLst/>
          </a:prstGeom>
        </p:spPr>
      </p:pic>
      <p:pic>
        <p:nvPicPr>
          <p:cNvPr id="24" name="图片 23" descr="C:/Users/Administrator/AppData/Local/Temp/picturecompress_20210927155128/output_2.pngoutput_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01330" y="3831590"/>
            <a:ext cx="4353560" cy="3075940"/>
          </a:xfrm>
          <a:prstGeom prst="rect">
            <a:avLst/>
          </a:prstGeom>
        </p:spPr>
      </p:pic>
      <p:pic>
        <p:nvPicPr>
          <p:cNvPr id="15" name="图片 14" descr="6666666666576111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7172" t="30586" r="71453"/>
          <a:stretch>
            <a:fillRect/>
          </a:stretch>
        </p:blipFill>
        <p:spPr>
          <a:xfrm rot="1440000">
            <a:off x="10010775" y="471805"/>
            <a:ext cx="1100455" cy="178689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1808480" y="721995"/>
            <a:ext cx="1844675" cy="31807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800" dirty="0">
                <a:ln w="38100">
                  <a:noFill/>
                </a:ln>
                <a:solidFill>
                  <a:srgbClr val="3E977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Aa甜甜圈 (非商业使用)" panose="020B0400000000000000" charset="-122"/>
                <a:ea typeface="Aa甜甜圈 (非商业使用)" panose="020B0400000000000000" charset="-122"/>
                <a:cs typeface="Aa甜甜圈 (非商业使用)" panose="020B0400000000000000" charset="-122"/>
                <a:sym typeface="+mn-ea"/>
              </a:rPr>
              <a:t>      </a:t>
            </a:r>
            <a:r>
              <a:rPr lang="en-US" altLang="zh-CN" sz="2800" dirty="0">
                <a:ln w="38100">
                  <a:noFill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Aa甜甜圈 (非商业使用)" panose="020B0400000000000000" charset="-122"/>
                <a:ea typeface="Aa甜甜圈 (非商业使用)" panose="020B0400000000000000" charset="-122"/>
                <a:cs typeface="Aa甜甜圈 (非商业使用)" panose="020B0400000000000000" charset="-122"/>
                <a:sym typeface="+mn-ea"/>
              </a:rPr>
              <a:t>Contents</a:t>
            </a:r>
            <a:endParaRPr lang="en-US" altLang="zh-CN" sz="2800" dirty="0">
              <a:ln w="38100">
                <a:noFill/>
              </a:ln>
              <a:solidFill>
                <a:srgbClr val="0070C0"/>
              </a:soli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Aa甜甜圈 (非商业使用)" panose="020B0400000000000000" charset="-122"/>
              <a:ea typeface="Aa甜甜圈 (非商业使用)" panose="020B0400000000000000" charset="-122"/>
              <a:cs typeface="Aa甜甜圈 (非商业使用)" panose="020B0400000000000000" charset="-122"/>
              <a:sym typeface="+mn-ea"/>
            </a:endParaRPr>
          </a:p>
          <a:p>
            <a:r>
              <a:rPr lang="zh-CN" altLang="en-US" sz="4800" dirty="0">
                <a:ln w="38100">
                  <a:noFill/>
                </a:ln>
                <a:solidFill>
                  <a:srgbClr val="3E977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Aa甜甜圈 (非商业使用)" panose="020B0400000000000000" charset="-122"/>
                <a:ea typeface="Aa甜甜圈 (非商业使用)" panose="020B0400000000000000" charset="-122"/>
                <a:cs typeface="Aa甜甜圈 (非商业使用)" panose="020B0400000000000000" charset="-122"/>
                <a:sym typeface="+mn-ea"/>
              </a:rPr>
              <a:t>  </a:t>
            </a:r>
            <a:r>
              <a:rPr lang="zh-CN" altLang="en-US" sz="8000" b="1" dirty="0">
                <a:ln w="38100">
                  <a:noFill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Aa甜甜圈 (非商业使用)" panose="020B0400000000000000" charset="-122"/>
                <a:ea typeface="Aa甜甜圈 (非商业使用)" panose="020B0400000000000000" charset="-122"/>
                <a:cs typeface="Aa甜甜圈 (非商业使用)" panose="020B0400000000000000" charset="-122"/>
                <a:sym typeface="+mn-ea"/>
              </a:rPr>
              <a:t>目录</a:t>
            </a:r>
            <a:endParaRPr lang="zh-CN" altLang="en-US" sz="8000" b="1" dirty="0">
              <a:ln w="38100">
                <a:noFill/>
              </a:ln>
              <a:solidFill>
                <a:srgbClr val="0070C0"/>
              </a:soli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Aa甜甜圈 (非商业使用)" panose="020B0400000000000000" charset="-122"/>
              <a:ea typeface="Aa甜甜圈 (非商业使用)" panose="020B0400000000000000" charset="-122"/>
              <a:cs typeface="Aa甜甜圈 (非商业使用)" panose="020B0400000000000000" charset="-122"/>
              <a:sym typeface="+mn-ea"/>
            </a:endParaRPr>
          </a:p>
        </p:txBody>
      </p:sp>
      <p:grpSp>
        <p:nvGrpSpPr>
          <p:cNvPr id="81" name="组合 80"/>
          <p:cNvGrpSpPr/>
          <p:nvPr>
            <p:custDataLst>
              <p:tags r:id="rId7"/>
            </p:custDataLst>
          </p:nvPr>
        </p:nvGrpSpPr>
        <p:grpSpPr>
          <a:xfrm>
            <a:off x="3749675" y="3186430"/>
            <a:ext cx="6739129" cy="645160"/>
            <a:chOff x="9015" y="2235"/>
            <a:chExt cx="10687" cy="1016"/>
          </a:xfrm>
        </p:grpSpPr>
        <p:sp>
          <p:nvSpPr>
            <p:cNvPr id="46" name="TextBox 119"/>
            <p:cNvSpPr txBox="1"/>
            <p:nvPr>
              <p:custDataLst>
                <p:tags r:id="rId8"/>
              </p:custDataLst>
            </p:nvPr>
          </p:nvSpPr>
          <p:spPr>
            <a:xfrm>
              <a:off x="9989" y="2235"/>
              <a:ext cx="971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3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低年级自主管理的</a:t>
              </a:r>
              <a:r>
                <a:rPr lang="en-US" altLang="zh-CN" sz="3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“</a:t>
              </a:r>
              <a:r>
                <a:rPr lang="zh-CN" altLang="en-US" sz="3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三步走</a:t>
              </a:r>
              <a:r>
                <a:rPr lang="en-US" altLang="zh-CN" sz="36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”</a:t>
              </a:r>
              <a:endPara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9015" y="2331"/>
              <a:ext cx="809" cy="787"/>
              <a:chOff x="8919" y="2734"/>
              <a:chExt cx="809" cy="787"/>
            </a:xfrm>
          </p:grpSpPr>
          <p:sp>
            <p:nvSpPr>
              <p:cNvPr id="78" name="椭圆 77"/>
              <p:cNvSpPr/>
              <p:nvPr>
                <p:custDataLst>
                  <p:tags r:id="rId9"/>
                </p:custDataLst>
              </p:nvPr>
            </p:nvSpPr>
            <p:spPr>
              <a:xfrm>
                <a:off x="8919" y="2734"/>
                <a:ext cx="787" cy="787"/>
              </a:xfrm>
              <a:prstGeom prst="ellipse">
                <a:avLst/>
              </a:prstGeom>
              <a:solidFill>
                <a:srgbClr val="3E977E"/>
              </a:solidFill>
              <a:ln>
                <a:noFill/>
              </a:ln>
              <a:effectLst>
                <a:outerShdw blurRad="63500" sx="102000" sy="102000" algn="ctr" rotWithShape="0">
                  <a:schemeClr val="tx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楷体" panose="02010609060101010101" charset="-122"/>
                  <a:ea typeface="楷体" panose="02010609060101010101" charset="-122"/>
                  <a:sym typeface="华文行楷" panose="02010800040101010101" charset="-122"/>
                </a:endParaRPr>
              </a:p>
            </p:txBody>
          </p:sp>
          <p:sp>
            <p:nvSpPr>
              <p:cNvPr id="80" name="文本框 79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8957" y="2787"/>
                <a:ext cx="771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>
                  <a:buClrTx/>
                  <a:buSzTx/>
                  <a:buFontTx/>
                </a:pPr>
                <a:r>
                  <a:rPr lang="en-US" altLang="zh-CN" sz="1600" b="1">
                    <a:solidFill>
                      <a:schemeClr val="bg1"/>
                    </a:solidFill>
                    <a:latin typeface="楷体" panose="02010609060101010101" charset="-122"/>
                    <a:ea typeface="楷体" panose="02010609060101010101" charset="-122"/>
                    <a:sym typeface="华文行楷" panose="02010800040101010101" charset="-122"/>
                  </a:rPr>
                  <a:t>02</a:t>
                </a:r>
                <a:endParaRPr lang="en-US" altLang="zh-CN" sz="16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华文行楷" panose="02010800040101010101" charset="-122"/>
                </a:endParaRPr>
              </a:p>
            </p:txBody>
          </p:sp>
        </p:grpSp>
      </p:grpSp>
      <p:grpSp>
        <p:nvGrpSpPr>
          <p:cNvPr id="13" name="组合 12"/>
          <p:cNvGrpSpPr/>
          <p:nvPr>
            <p:custDataLst>
              <p:tags r:id="rId11"/>
            </p:custDataLst>
          </p:nvPr>
        </p:nvGrpSpPr>
        <p:grpSpPr>
          <a:xfrm>
            <a:off x="3749675" y="2096135"/>
            <a:ext cx="4490441" cy="645160"/>
            <a:chOff x="9015" y="2331"/>
            <a:chExt cx="7121" cy="1016"/>
          </a:xfrm>
        </p:grpSpPr>
        <p:sp>
          <p:nvSpPr>
            <p:cNvPr id="14" name="TextBox 119"/>
            <p:cNvSpPr txBox="1"/>
            <p:nvPr>
              <p:custDataLst>
                <p:tags r:id="rId12"/>
              </p:custDataLst>
            </p:nvPr>
          </p:nvSpPr>
          <p:spPr>
            <a:xfrm>
              <a:off x="9989" y="2331"/>
              <a:ext cx="6147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36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理论基础</a:t>
              </a:r>
              <a:endPara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9015" y="2331"/>
              <a:ext cx="787" cy="787"/>
              <a:chOff x="8919" y="2734"/>
              <a:chExt cx="787" cy="787"/>
            </a:xfrm>
          </p:grpSpPr>
          <p:sp>
            <p:nvSpPr>
              <p:cNvPr id="17" name="椭圆 16"/>
              <p:cNvSpPr/>
              <p:nvPr>
                <p:custDataLst>
                  <p:tags r:id="rId13"/>
                </p:custDataLst>
              </p:nvPr>
            </p:nvSpPr>
            <p:spPr>
              <a:xfrm>
                <a:off x="8919" y="2734"/>
                <a:ext cx="787" cy="787"/>
              </a:xfrm>
              <a:prstGeom prst="ellipse">
                <a:avLst/>
              </a:prstGeom>
              <a:solidFill>
                <a:srgbClr val="3E977E"/>
              </a:solidFill>
              <a:ln>
                <a:noFill/>
              </a:ln>
              <a:effectLst>
                <a:outerShdw blurRad="63500" sx="102000" sy="102000" algn="ctr" rotWithShape="0">
                  <a:schemeClr val="tx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楷体" panose="02010609060101010101" charset="-122"/>
                  <a:ea typeface="楷体" panose="02010609060101010101" charset="-122"/>
                  <a:sym typeface="华文行楷" panose="02010800040101010101" charset="-122"/>
                </a:endParaRPr>
              </a:p>
            </p:txBody>
          </p:sp>
          <p:sp>
            <p:nvSpPr>
              <p:cNvPr id="18" name="文本框 17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8957" y="2787"/>
                <a:ext cx="712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600" b="1">
                    <a:solidFill>
                      <a:schemeClr val="bg1"/>
                    </a:solidFill>
                    <a:latin typeface="楷体" panose="02010609060101010101" charset="-122"/>
                    <a:ea typeface="楷体" panose="02010609060101010101" charset="-122"/>
                    <a:sym typeface="华文行楷" panose="02010800040101010101" charset="-122"/>
                  </a:rPr>
                  <a:t>01</a:t>
                </a:r>
                <a:endParaRPr lang="en-US" altLang="zh-CN" sz="16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华文行楷" panose="02010800040101010101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门, 游戏机, 建筑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形状&#10;&#10;中度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游戏机里面的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46"/>
          <a:stretch>
            <a:fillRect/>
          </a:stretch>
        </p:blipFill>
        <p:spPr>
          <a:xfrm>
            <a:off x="0" y="0"/>
            <a:ext cx="12192000" cy="30104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152" y="2150003"/>
            <a:ext cx="4707996" cy="470799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4" t="58444"/>
          <a:stretch>
            <a:fillRect/>
          </a:stretch>
        </p:blipFill>
        <p:spPr>
          <a:xfrm>
            <a:off x="9791902" y="4445390"/>
            <a:ext cx="2400097" cy="2412609"/>
          </a:xfrm>
          <a:prstGeom prst="rect">
            <a:avLst/>
          </a:prstGeom>
        </p:spPr>
      </p:pic>
      <p:pic>
        <p:nvPicPr>
          <p:cNvPr id="73" name="图片 72" descr="黄色的香蕉&#10;&#10;中度可信度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019" y="5702347"/>
            <a:ext cx="1155676" cy="1155676"/>
          </a:xfrm>
          <a:prstGeom prst="rect">
            <a:avLst/>
          </a:prstGeom>
        </p:spPr>
      </p:pic>
      <p:sp>
        <p:nvSpPr>
          <p:cNvPr id="30" name="文本框 29"/>
          <p:cNvSpPr txBox="1"/>
          <p:nvPr>
            <p:custDataLst>
              <p:tags r:id="rId6"/>
            </p:custDataLst>
          </p:nvPr>
        </p:nvSpPr>
        <p:spPr>
          <a:xfrm>
            <a:off x="3079750" y="2455545"/>
            <a:ext cx="7694295" cy="11988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sz="7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理论基础</a:t>
            </a:r>
            <a:endParaRPr lang="zh-CN" altLang="en-US" sz="7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24" name="矩形: 圆角 1023"/>
          <p:cNvSpPr/>
          <p:nvPr>
            <p:custDataLst>
              <p:tags r:id="rId7"/>
            </p:custDataLst>
          </p:nvPr>
        </p:nvSpPr>
        <p:spPr>
          <a:xfrm>
            <a:off x="3079750" y="1223010"/>
            <a:ext cx="3154045" cy="927100"/>
          </a:xfrm>
          <a:prstGeom prst="roundRect">
            <a:avLst>
              <a:gd name="adj" fmla="val 50000"/>
            </a:avLst>
          </a:prstGeom>
          <a:solidFill>
            <a:srgbClr val="FA9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en-US" altLang="zh-CN" sz="5400" b="1">
                <a:solidFill>
                  <a:schemeClr val="bg1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Part 01</a:t>
            </a:r>
            <a:endParaRPr lang="en-US" altLang="zh-CN" sz="5400" b="1">
              <a:solidFill>
                <a:schemeClr val="bg1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/>
      <p:bldP spid="1024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" name="组合 11"/>
          <p:cNvGrpSpPr/>
          <p:nvPr/>
        </p:nvGrpSpPr>
        <p:grpSpPr>
          <a:xfrm>
            <a:off x="290195" y="188595"/>
            <a:ext cx="6109970" cy="735330"/>
            <a:chOff x="457" y="297"/>
            <a:chExt cx="9622" cy="1158"/>
          </a:xfrm>
        </p:grpSpPr>
        <p:grpSp>
          <p:nvGrpSpPr>
            <p:cNvPr id="13" name="组合 12"/>
            <p:cNvGrpSpPr/>
            <p:nvPr/>
          </p:nvGrpSpPr>
          <p:grpSpPr>
            <a:xfrm>
              <a:off x="457" y="312"/>
              <a:ext cx="9622" cy="1143"/>
              <a:chOff x="457" y="312"/>
              <a:chExt cx="9622" cy="1143"/>
            </a:xfrm>
          </p:grpSpPr>
          <p:sp>
            <p:nvSpPr>
              <p:cNvPr id="14" name="矩形 13"/>
              <p:cNvSpPr/>
              <p:nvPr>
                <p:custDataLst>
                  <p:tags r:id="rId1"/>
                </p:custDataLst>
              </p:nvPr>
            </p:nvSpPr>
            <p:spPr>
              <a:xfrm>
                <a:off x="457" y="312"/>
                <a:ext cx="9622" cy="1038"/>
              </a:xfrm>
              <a:prstGeom prst="rect">
                <a:avLst/>
              </a:prstGeom>
              <a:solidFill>
                <a:srgbClr val="FAC9B5"/>
              </a:solidFill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演示秋鸿楷" panose="00000500000000000000" charset="-122"/>
                </a:endParaRPr>
              </a:p>
            </p:txBody>
          </p:sp>
          <p:sp>
            <p:nvSpPr>
              <p:cNvPr id="15" name="等腰三角形 14"/>
              <p:cNvSpPr/>
              <p:nvPr>
                <p:custDataLst>
                  <p:tags r:id="rId2"/>
                </p:custDataLst>
              </p:nvPr>
            </p:nvSpPr>
            <p:spPr>
              <a:xfrm rot="10800000">
                <a:off x="8339" y="618"/>
                <a:ext cx="535" cy="321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演示秋鸿楷" panose="00000500000000000000" charset="-122"/>
                </a:endParaRPr>
              </a:p>
            </p:txBody>
          </p:sp>
          <p:pic>
            <p:nvPicPr>
              <p:cNvPr id="16" name="https://img8.file.cache.docer.com/storage/1636687381531436334/e19036f2-5673-4f31-951d-451d5f499ba4tjwjv2.png" descr="templates\picture_hover\&amp;pky95175845951&amp;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 rot="780000">
                <a:off x="9313" y="542"/>
                <a:ext cx="541" cy="593"/>
              </a:xfrm>
              <a:prstGeom prst="rect">
                <a:avLst/>
              </a:prstGeom>
            </p:spPr>
          </p:pic>
          <p:sp>
            <p:nvSpPr>
              <p:cNvPr id="24" name="文本框 23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18" y="417"/>
                <a:ext cx="7855" cy="103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2800" b="1">
                    <a:solidFill>
                      <a:srgbClr val="24669D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+mn-ea"/>
                  </a:rPr>
                  <a:t>01 </a:t>
                </a:r>
                <a:r>
                  <a:rPr lang="zh-CN" altLang="en-US" sz="2800" b="1">
                    <a:solidFill>
                      <a:srgbClr val="24669D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+mn-ea"/>
                  </a:rPr>
                  <a:t>理论</a:t>
                </a:r>
                <a:r>
                  <a:rPr lang="zh-CN" altLang="en-US" sz="2800" b="1">
                    <a:solidFill>
                      <a:srgbClr val="24669D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+mn-ea"/>
                  </a:rPr>
                  <a:t>基础</a:t>
                </a:r>
                <a:endParaRPr lang="zh-CN" altLang="en-US" sz="2800" b="1">
                  <a:solidFill>
                    <a:srgbClr val="24669D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endParaRPr>
              </a:p>
            </p:txBody>
          </p:sp>
        </p:grpSp>
        <p:cxnSp>
          <p:nvCxnSpPr>
            <p:cNvPr id="25" name="直接连接符 24"/>
            <p:cNvCxnSpPr/>
            <p:nvPr>
              <p:custDataLst>
                <p:tags r:id="rId6"/>
              </p:custDataLst>
            </p:nvPr>
          </p:nvCxnSpPr>
          <p:spPr>
            <a:xfrm flipH="1">
              <a:off x="8980" y="297"/>
              <a:ext cx="15" cy="1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7" name="圆角矩形 26"/>
          <p:cNvSpPr/>
          <p:nvPr>
            <p:custDataLst>
              <p:tags r:id="rId7"/>
            </p:custDataLst>
          </p:nvPr>
        </p:nvSpPr>
        <p:spPr>
          <a:xfrm>
            <a:off x="1997075" y="1282065"/>
            <a:ext cx="2955290" cy="64833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演示秋鸿楷" panose="00000500000000000000" charset="-122"/>
                <a:sym typeface="+mn-ea"/>
              </a:rPr>
              <a:t>儿童发展心理学</a:t>
            </a:r>
            <a:endParaRPr lang="zh-CN" altLang="en-US" sz="28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演示秋鸿楷" panose="00000500000000000000" charset="-122"/>
              <a:sym typeface="+mn-ea"/>
            </a:endParaRPr>
          </a:p>
        </p:txBody>
      </p:sp>
      <p:sp>
        <p:nvSpPr>
          <p:cNvPr id="6" name="圆角矩形 5"/>
          <p:cNvSpPr/>
          <p:nvPr>
            <p:custDataLst>
              <p:tags r:id="rId8"/>
            </p:custDataLst>
          </p:nvPr>
        </p:nvSpPr>
        <p:spPr>
          <a:xfrm>
            <a:off x="1997075" y="3181350"/>
            <a:ext cx="2955290" cy="648335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演示秋鸿楷" panose="00000500000000000000" charset="-122"/>
                <a:sym typeface="+mn-ea"/>
              </a:rPr>
              <a:t>‌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演示秋鸿楷" panose="00000500000000000000" charset="-122"/>
                <a:sym typeface="+mn-ea"/>
              </a:rPr>
              <a:t>社会建构主义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演示秋鸿楷" panose="00000500000000000000" charset="-122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9"/>
            </p:custDataLst>
          </p:nvPr>
        </p:nvSpPr>
        <p:spPr>
          <a:xfrm>
            <a:off x="2210435" y="2040890"/>
            <a:ext cx="8128000" cy="7937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0" marR="0" lvl="0" indent="0" algn="l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Tx/>
              <a:buFontTx/>
              <a:buNone/>
              <a:defRPr/>
            </a:pPr>
            <a:r>
              <a:rPr lang="en-US" altLang="zh-CN" sz="2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inpin heiti" panose="00000500000000000000" pitchFamily="2" charset="-122"/>
              </a:rPr>
              <a:t>    6-8</a:t>
            </a:r>
            <a:r>
              <a:rPr lang="zh-CN" altLang="en-US" sz="2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inpin heiti" panose="00000500000000000000" pitchFamily="2" charset="-122"/>
              </a:rPr>
              <a:t>岁是规则意识、责任感的萌芽期，此时介入自主管理训练，能有效建立终身受益的自我管理习惯。</a:t>
            </a:r>
            <a:endParaRPr lang="zh-CN" altLang="en-US" sz="2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inpin heiti" panose="00000500000000000000" pitchFamily="2" charset="-122"/>
            </a:endParaRPr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2209800" y="4027805"/>
            <a:ext cx="8128635" cy="9232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p>
            <a:pPr marL="0" marR="0" lvl="0" indent="0" algn="l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Tx/>
              <a:buFontTx/>
              <a:buNone/>
              <a:defRPr/>
            </a:pPr>
            <a:r>
              <a:rPr lang="en-US" altLang="zh-CN" sz="2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inpin heiti" panose="00000500000000000000" pitchFamily="2" charset="-122"/>
              </a:rPr>
              <a:t>    </a:t>
            </a:r>
            <a:r>
              <a:rPr lang="zh-CN" altLang="en-US" sz="2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inpin heiti" panose="00000500000000000000" pitchFamily="2" charset="-122"/>
              </a:rPr>
              <a:t>学生通过参与班级事务（如值日、小组合作），在实践中构建对</a:t>
            </a:r>
            <a:r>
              <a:rPr lang="en-US" altLang="zh-CN" sz="2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inpin heiti" panose="00000500000000000000" pitchFamily="2" charset="-122"/>
              </a:rPr>
              <a:t>“</a:t>
            </a:r>
            <a:r>
              <a:rPr lang="zh-CN" altLang="en-US" sz="2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inpin heiti" panose="00000500000000000000" pitchFamily="2" charset="-122"/>
              </a:rPr>
              <a:t>责任</a:t>
            </a:r>
            <a:r>
              <a:rPr lang="en-US" altLang="zh-CN" sz="2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inpin heiti" panose="00000500000000000000" pitchFamily="2" charset="-122"/>
              </a:rPr>
              <a:t>”“</a:t>
            </a:r>
            <a:r>
              <a:rPr lang="zh-CN" altLang="en-US" sz="2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inpin heiti" panose="00000500000000000000" pitchFamily="2" charset="-122"/>
              </a:rPr>
              <a:t>秩序</a:t>
            </a:r>
            <a:r>
              <a:rPr lang="en-US" altLang="zh-CN" sz="2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inpin heiti" panose="00000500000000000000" pitchFamily="2" charset="-122"/>
              </a:rPr>
              <a:t>”</a:t>
            </a:r>
            <a:r>
              <a:rPr lang="zh-CN" altLang="en-US" sz="2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inpin heiti" panose="00000500000000000000" pitchFamily="2" charset="-122"/>
              </a:rPr>
              <a:t>的认知。</a:t>
            </a:r>
            <a:endParaRPr lang="zh-CN" altLang="en-US" sz="2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inpin heiti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6" grpId="0" bldLvl="0" animBg="1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" name="组合 11"/>
          <p:cNvGrpSpPr/>
          <p:nvPr/>
        </p:nvGrpSpPr>
        <p:grpSpPr>
          <a:xfrm>
            <a:off x="290195" y="188595"/>
            <a:ext cx="6109970" cy="735330"/>
            <a:chOff x="457" y="297"/>
            <a:chExt cx="9622" cy="1158"/>
          </a:xfrm>
        </p:grpSpPr>
        <p:grpSp>
          <p:nvGrpSpPr>
            <p:cNvPr id="13" name="组合 12"/>
            <p:cNvGrpSpPr/>
            <p:nvPr/>
          </p:nvGrpSpPr>
          <p:grpSpPr>
            <a:xfrm>
              <a:off x="457" y="312"/>
              <a:ext cx="9622" cy="1143"/>
              <a:chOff x="457" y="312"/>
              <a:chExt cx="9622" cy="1143"/>
            </a:xfrm>
          </p:grpSpPr>
          <p:sp>
            <p:nvSpPr>
              <p:cNvPr id="14" name="矩形 13"/>
              <p:cNvSpPr/>
              <p:nvPr>
                <p:custDataLst>
                  <p:tags r:id="rId1"/>
                </p:custDataLst>
              </p:nvPr>
            </p:nvSpPr>
            <p:spPr>
              <a:xfrm>
                <a:off x="457" y="312"/>
                <a:ext cx="9622" cy="1038"/>
              </a:xfrm>
              <a:prstGeom prst="rect">
                <a:avLst/>
              </a:prstGeom>
              <a:solidFill>
                <a:srgbClr val="FAC9B5"/>
              </a:solidFill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演示秋鸿楷" panose="00000500000000000000" charset="-122"/>
                </a:endParaRPr>
              </a:p>
            </p:txBody>
          </p:sp>
          <p:sp>
            <p:nvSpPr>
              <p:cNvPr id="15" name="等腰三角形 14"/>
              <p:cNvSpPr/>
              <p:nvPr>
                <p:custDataLst>
                  <p:tags r:id="rId2"/>
                </p:custDataLst>
              </p:nvPr>
            </p:nvSpPr>
            <p:spPr>
              <a:xfrm rot="10800000">
                <a:off x="8339" y="618"/>
                <a:ext cx="535" cy="321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演示秋鸿楷" panose="00000500000000000000" charset="-122"/>
                </a:endParaRPr>
              </a:p>
            </p:txBody>
          </p:sp>
          <p:pic>
            <p:nvPicPr>
              <p:cNvPr id="16" name="https://img8.file.cache.docer.com/storage/1636687381531436334/e19036f2-5673-4f31-951d-451d5f499ba4tjwjv2.png" descr="templates\picture_hover\&amp;pky95175845951&amp;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 rot="780000">
                <a:off x="9313" y="542"/>
                <a:ext cx="541" cy="593"/>
              </a:xfrm>
              <a:prstGeom prst="rect">
                <a:avLst/>
              </a:prstGeom>
            </p:spPr>
          </p:pic>
          <p:sp>
            <p:nvSpPr>
              <p:cNvPr id="24" name="文本框 23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18" y="417"/>
                <a:ext cx="7855" cy="103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2800" b="1">
                    <a:solidFill>
                      <a:srgbClr val="24669D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+mn-ea"/>
                  </a:rPr>
                  <a:t>01 </a:t>
                </a:r>
                <a:r>
                  <a:rPr lang="zh-CN" altLang="en-US" sz="2800" b="1">
                    <a:solidFill>
                      <a:srgbClr val="24669D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+mn-ea"/>
                  </a:rPr>
                  <a:t>理论基础</a:t>
                </a:r>
                <a:endParaRPr lang="zh-CN" altLang="en-US" sz="2800" b="1">
                  <a:solidFill>
                    <a:srgbClr val="24669D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endParaRPr>
              </a:p>
            </p:txBody>
          </p:sp>
        </p:grpSp>
        <p:cxnSp>
          <p:nvCxnSpPr>
            <p:cNvPr id="25" name="直接连接符 24"/>
            <p:cNvCxnSpPr/>
            <p:nvPr>
              <p:custDataLst>
                <p:tags r:id="rId6"/>
              </p:custDataLst>
            </p:nvPr>
          </p:nvCxnSpPr>
          <p:spPr>
            <a:xfrm flipH="1">
              <a:off x="8980" y="297"/>
              <a:ext cx="15" cy="1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1668615" y="1911253"/>
            <a:ext cx="3461141" cy="2802552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0" name="Freeform 5"/>
            <p:cNvSpPr/>
            <p:nvPr>
              <p:custDataLst>
                <p:tags r:id="rId8"/>
              </p:custDataLst>
            </p:nvPr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lt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9"/>
              </p:custDataLst>
            </p:nvPr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lt"/>
                <a:sym typeface="inpin heiti" panose="00000500000000000000" pitchFamily="2" charset="-122"/>
              </a:endParaRPr>
            </a:p>
          </p:txBody>
        </p:sp>
        <p:sp>
          <p:nvSpPr>
            <p:cNvPr id="2" name="Freeform 7"/>
            <p:cNvSpPr/>
            <p:nvPr>
              <p:custDataLst>
                <p:tags r:id="rId10"/>
              </p:custDataLst>
            </p:nvPr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lt"/>
                <a:sym typeface="inpin heiti" panose="00000500000000000000" pitchFamily="2" charset="-122"/>
              </a:endParaRPr>
            </a:p>
          </p:txBody>
        </p:sp>
        <p:sp>
          <p:nvSpPr>
            <p:cNvPr id="3" name="Freeform 8"/>
            <p:cNvSpPr/>
            <p:nvPr>
              <p:custDataLst>
                <p:tags r:id="rId11"/>
              </p:custDataLst>
            </p:nvPr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lt"/>
                <a:sym typeface="inpin heiti" panose="00000500000000000000" pitchFamily="2" charset="-122"/>
              </a:endParaRPr>
            </a:p>
          </p:txBody>
        </p:sp>
        <p:sp>
          <p:nvSpPr>
            <p:cNvPr id="4" name="Freeform 9"/>
            <p:cNvSpPr/>
            <p:nvPr>
              <p:custDataLst>
                <p:tags r:id="rId12"/>
              </p:custDataLst>
            </p:nvPr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lt"/>
                <a:sym typeface="inpin heiti" panose="00000500000000000000" pitchFamily="2" charset="-122"/>
              </a:endParaRPr>
            </a:p>
          </p:txBody>
        </p:sp>
        <p:sp>
          <p:nvSpPr>
            <p:cNvPr id="5" name="Freeform 10"/>
            <p:cNvSpPr/>
            <p:nvPr>
              <p:custDataLst>
                <p:tags r:id="rId13"/>
              </p:custDataLst>
            </p:nvPr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lt"/>
                <a:sym typeface="inpin heiti" panose="00000500000000000000" pitchFamily="2" charset="-122"/>
              </a:endParaRPr>
            </a:p>
          </p:txBody>
        </p:sp>
        <p:sp>
          <p:nvSpPr>
            <p:cNvPr id="7" name="Freeform 11"/>
            <p:cNvSpPr/>
            <p:nvPr>
              <p:custDataLst>
                <p:tags r:id="rId14"/>
              </p:custDataLst>
            </p:nvPr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lt"/>
                <a:sym typeface="inpin heiti" panose="00000500000000000000" pitchFamily="2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9" name="Freeform 12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Freeform 13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Freeform 14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22" name="Freeform 15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23" name="Freeform 16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26" name="Freeform 17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28" name="Freeform 18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29" name="Freeform 19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30" name="Freeform 20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31" name="Freeform 21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32" name="Freeform 22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33" name="Freeform 23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34" name="Freeform 24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35" name="Freeform 25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36" name="Freeform 26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37" name="Freeform 27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38" name="Freeform 28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Freeform 29"/>
              <p:cNvSpPr/>
              <p:nvPr>
                <p:custDataLst>
                  <p:tags r:id="rId32"/>
                </p:custDataLst>
              </p:nvPr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40" name="Freeform 30"/>
              <p:cNvSpPr/>
              <p:nvPr>
                <p:custDataLst>
                  <p:tags r:id="rId33"/>
                </p:custDataLst>
              </p:nvPr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41" name="Freeform 31"/>
              <p:cNvSpPr/>
              <p:nvPr>
                <p:custDataLst>
                  <p:tags r:id="rId34"/>
                </p:custDataLst>
              </p:nvPr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42" name="Freeform 32"/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43" name="Freeform 33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44" name="Freeform 34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45" name="Freeform 35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46" name="Freeform 36"/>
              <p:cNvSpPr/>
              <p:nvPr>
                <p:custDataLst>
                  <p:tags r:id="rId39"/>
                </p:custDataLst>
              </p:nvPr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47" name="Freeform 37"/>
              <p:cNvSpPr/>
              <p:nvPr>
                <p:custDataLst>
                  <p:tags r:id="rId40"/>
                </p:custDataLst>
              </p:nvPr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48" name="Freeform 38"/>
              <p:cNvSpPr/>
              <p:nvPr>
                <p:custDataLst>
                  <p:tags r:id="rId41"/>
                </p:custDataLst>
              </p:nvPr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49" name="Freeform 39"/>
              <p:cNvSpPr/>
              <p:nvPr>
                <p:custDataLst>
                  <p:tags r:id="rId42"/>
                </p:custDataLst>
              </p:nvPr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Freeform 40"/>
              <p:cNvSpPr/>
              <p:nvPr>
                <p:custDataLst>
                  <p:tags r:id="rId43"/>
                </p:custDataLst>
              </p:nvPr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Freeform 41"/>
              <p:cNvSpPr/>
              <p:nvPr>
                <p:custDataLst>
                  <p:tags r:id="rId44"/>
                </p:custDataLst>
              </p:nvPr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52" name="Freeform 42"/>
              <p:cNvSpPr/>
              <p:nvPr>
                <p:custDataLst>
                  <p:tags r:id="rId45"/>
                </p:custDataLst>
              </p:nvPr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53" name="Freeform 43"/>
              <p:cNvSpPr/>
              <p:nvPr>
                <p:custDataLst>
                  <p:tags r:id="rId46"/>
                </p:custDataLst>
              </p:nvPr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54" name="Freeform 44"/>
              <p:cNvSpPr/>
              <p:nvPr>
                <p:custDataLst>
                  <p:tags r:id="rId47"/>
                </p:custDataLst>
              </p:nvPr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55" name="Freeform 45"/>
              <p:cNvSpPr/>
              <p:nvPr>
                <p:custDataLst>
                  <p:tags r:id="rId48"/>
                </p:custDataLst>
              </p:nvPr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56" name="Freeform 46"/>
              <p:cNvSpPr/>
              <p:nvPr>
                <p:custDataLst>
                  <p:tags r:id="rId49"/>
                </p:custDataLst>
              </p:nvPr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57" name="Freeform 47"/>
              <p:cNvSpPr/>
              <p:nvPr>
                <p:custDataLst>
                  <p:tags r:id="rId50"/>
                </p:custDataLst>
              </p:nvPr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58" name="Freeform 48"/>
              <p:cNvSpPr/>
              <p:nvPr>
                <p:custDataLst>
                  <p:tags r:id="rId51"/>
                </p:custDataLst>
              </p:nvPr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59" name="Freeform 49"/>
              <p:cNvSpPr/>
              <p:nvPr>
                <p:custDataLst>
                  <p:tags r:id="rId52"/>
                </p:custDataLst>
              </p:nvPr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60" name="Freeform 50"/>
              <p:cNvSpPr/>
              <p:nvPr>
                <p:custDataLst>
                  <p:tags r:id="rId53"/>
                </p:custDataLst>
              </p:nvPr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61" name="Freeform 51"/>
              <p:cNvSpPr/>
              <p:nvPr>
                <p:custDataLst>
                  <p:tags r:id="rId54"/>
                </p:custDataLst>
              </p:nvPr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62" name="Freeform 52"/>
              <p:cNvSpPr/>
              <p:nvPr>
                <p:custDataLst>
                  <p:tags r:id="rId55"/>
                </p:custDataLst>
              </p:nvPr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63" name="Freeform 53"/>
              <p:cNvSpPr/>
              <p:nvPr>
                <p:custDataLst>
                  <p:tags r:id="rId56"/>
                </p:custDataLst>
              </p:nvPr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64" name="Freeform 54"/>
              <p:cNvSpPr/>
              <p:nvPr>
                <p:custDataLst>
                  <p:tags r:id="rId57"/>
                </p:custDataLst>
              </p:nvPr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65" name="Freeform 55"/>
              <p:cNvSpPr/>
              <p:nvPr>
                <p:custDataLst>
                  <p:tags r:id="rId58"/>
                </p:custDataLst>
              </p:nvPr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66" name="Freeform 56"/>
              <p:cNvSpPr/>
              <p:nvPr>
                <p:custDataLst>
                  <p:tags r:id="rId59"/>
                </p:custDataLst>
              </p:nvPr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67" name="Freeform 57"/>
              <p:cNvSpPr/>
              <p:nvPr>
                <p:custDataLst>
                  <p:tags r:id="rId60"/>
                </p:custDataLst>
              </p:nvPr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68" name="Freeform 58"/>
              <p:cNvSpPr/>
              <p:nvPr>
                <p:custDataLst>
                  <p:tags r:id="rId61"/>
                </p:custDataLst>
              </p:nvPr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69" name="Freeform 59"/>
              <p:cNvSpPr/>
              <p:nvPr>
                <p:custDataLst>
                  <p:tags r:id="rId62"/>
                </p:custDataLst>
              </p:nvPr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70" name="Freeform 60"/>
              <p:cNvSpPr/>
              <p:nvPr>
                <p:custDataLst>
                  <p:tags r:id="rId63"/>
                </p:custDataLst>
              </p:nvPr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71" name="Freeform 61"/>
              <p:cNvSpPr/>
              <p:nvPr>
                <p:custDataLst>
                  <p:tags r:id="rId64"/>
                </p:custDataLst>
              </p:nvPr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72" name="Freeform 62"/>
              <p:cNvSpPr/>
              <p:nvPr>
                <p:custDataLst>
                  <p:tags r:id="rId65"/>
                </p:custDataLst>
              </p:nvPr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73" name="Freeform 63"/>
              <p:cNvSpPr/>
              <p:nvPr>
                <p:custDataLst>
                  <p:tags r:id="rId66"/>
                </p:custDataLst>
              </p:nvPr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74" name="Freeform 64"/>
              <p:cNvSpPr/>
              <p:nvPr>
                <p:custDataLst>
                  <p:tags r:id="rId67"/>
                </p:custDataLst>
              </p:nvPr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75" name="Freeform 65"/>
              <p:cNvSpPr/>
              <p:nvPr>
                <p:custDataLst>
                  <p:tags r:id="rId68"/>
                </p:custDataLst>
              </p:nvPr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76" name="Freeform 66"/>
              <p:cNvSpPr/>
              <p:nvPr>
                <p:custDataLst>
                  <p:tags r:id="rId69"/>
                </p:custDataLst>
              </p:nvPr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77" name="Freeform 67"/>
              <p:cNvSpPr/>
              <p:nvPr>
                <p:custDataLst>
                  <p:tags r:id="rId70"/>
                </p:custDataLst>
              </p:nvPr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78" name="Freeform 68"/>
              <p:cNvSpPr/>
              <p:nvPr>
                <p:custDataLst>
                  <p:tags r:id="rId71"/>
                </p:custDataLst>
              </p:nvPr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79" name="Freeform 69"/>
              <p:cNvSpPr/>
              <p:nvPr>
                <p:custDataLst>
                  <p:tags r:id="rId72"/>
                </p:custDataLst>
              </p:nvPr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80" name="Freeform 70"/>
              <p:cNvSpPr/>
              <p:nvPr>
                <p:custDataLst>
                  <p:tags r:id="rId73"/>
                </p:custDataLst>
              </p:nvPr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81" name="Freeform 71"/>
              <p:cNvSpPr/>
              <p:nvPr>
                <p:custDataLst>
                  <p:tags r:id="rId74"/>
                </p:custDataLst>
              </p:nvPr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82" name="Freeform 72"/>
              <p:cNvSpPr/>
              <p:nvPr>
                <p:custDataLst>
                  <p:tags r:id="rId75"/>
                </p:custDataLst>
              </p:nvPr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83" name="Freeform 73"/>
              <p:cNvSpPr/>
              <p:nvPr>
                <p:custDataLst>
                  <p:tags r:id="rId76"/>
                </p:custDataLst>
              </p:nvPr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84" name="Freeform 74"/>
              <p:cNvSpPr/>
              <p:nvPr>
                <p:custDataLst>
                  <p:tags r:id="rId77"/>
                </p:custDataLst>
              </p:nvPr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85" name="Freeform 75"/>
              <p:cNvSpPr/>
              <p:nvPr>
                <p:custDataLst>
                  <p:tags r:id="rId78"/>
                </p:custDataLst>
              </p:nvPr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86" name="Freeform 76"/>
              <p:cNvSpPr/>
              <p:nvPr>
                <p:custDataLst>
                  <p:tags r:id="rId79"/>
                </p:custDataLst>
              </p:nvPr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87" name="Freeform 77"/>
              <p:cNvSpPr/>
              <p:nvPr>
                <p:custDataLst>
                  <p:tags r:id="rId80"/>
                </p:custDataLst>
              </p:nvPr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88" name="Freeform 78"/>
              <p:cNvSpPr/>
              <p:nvPr>
                <p:custDataLst>
                  <p:tags r:id="rId81"/>
                </p:custDataLst>
              </p:nvPr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89" name="Freeform 79"/>
              <p:cNvSpPr/>
              <p:nvPr>
                <p:custDataLst>
                  <p:tags r:id="rId82"/>
                </p:custDataLst>
              </p:nvPr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90" name="Freeform 80"/>
              <p:cNvSpPr/>
              <p:nvPr>
                <p:custDataLst>
                  <p:tags r:id="rId83"/>
                </p:custDataLst>
              </p:nvPr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91" name="Freeform 81"/>
              <p:cNvSpPr/>
              <p:nvPr>
                <p:custDataLst>
                  <p:tags r:id="rId84"/>
                </p:custDataLst>
              </p:nvPr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92" name="Freeform 82"/>
              <p:cNvSpPr/>
              <p:nvPr>
                <p:custDataLst>
                  <p:tags r:id="rId85"/>
                </p:custDataLst>
              </p:nvPr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93" name="Freeform 83"/>
              <p:cNvSpPr/>
              <p:nvPr>
                <p:custDataLst>
                  <p:tags r:id="rId86"/>
                </p:custDataLst>
              </p:nvPr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94" name="Freeform 84"/>
              <p:cNvSpPr/>
              <p:nvPr>
                <p:custDataLst>
                  <p:tags r:id="rId87"/>
                </p:custDataLst>
              </p:nvPr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95" name="Freeform 85"/>
              <p:cNvSpPr/>
              <p:nvPr>
                <p:custDataLst>
                  <p:tags r:id="rId88"/>
                </p:custDataLst>
              </p:nvPr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96" name="Freeform 86"/>
              <p:cNvSpPr/>
              <p:nvPr>
                <p:custDataLst>
                  <p:tags r:id="rId89"/>
                </p:custDataLst>
              </p:nvPr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97" name="Freeform 87"/>
              <p:cNvSpPr/>
              <p:nvPr>
                <p:custDataLst>
                  <p:tags r:id="rId90"/>
                </p:custDataLst>
              </p:nvPr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98" name="Freeform 88"/>
              <p:cNvSpPr/>
              <p:nvPr>
                <p:custDataLst>
                  <p:tags r:id="rId91"/>
                </p:custDataLst>
              </p:nvPr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99" name="Freeform 89"/>
              <p:cNvSpPr/>
              <p:nvPr>
                <p:custDataLst>
                  <p:tags r:id="rId92"/>
                </p:custDataLst>
              </p:nvPr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00" name="Freeform 90"/>
              <p:cNvSpPr/>
              <p:nvPr>
                <p:custDataLst>
                  <p:tags r:id="rId93"/>
                </p:custDataLst>
              </p:nvPr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01" name="Freeform 91"/>
              <p:cNvSpPr/>
              <p:nvPr>
                <p:custDataLst>
                  <p:tags r:id="rId94"/>
                </p:custDataLst>
              </p:nvPr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02" name="Freeform 92"/>
              <p:cNvSpPr/>
              <p:nvPr>
                <p:custDataLst>
                  <p:tags r:id="rId95"/>
                </p:custDataLst>
              </p:nvPr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03" name="组合 102"/>
          <p:cNvGrpSpPr/>
          <p:nvPr>
            <p:custDataLst>
              <p:tags r:id="rId96"/>
            </p:custDataLst>
          </p:nvPr>
        </p:nvGrpSpPr>
        <p:grpSpPr>
          <a:xfrm flipH="1">
            <a:off x="7167058" y="1073174"/>
            <a:ext cx="3426910" cy="2772411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04" name="Freeform 5"/>
            <p:cNvSpPr/>
            <p:nvPr>
              <p:custDataLst>
                <p:tags r:id="rId97"/>
              </p:custDataLst>
            </p:nvPr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lt"/>
                <a:sym typeface="inpin heiti" panose="00000500000000000000" pitchFamily="2" charset="-122"/>
              </a:endParaRPr>
            </a:p>
          </p:txBody>
        </p:sp>
        <p:sp>
          <p:nvSpPr>
            <p:cNvPr id="105" name="Freeform 6"/>
            <p:cNvSpPr/>
            <p:nvPr>
              <p:custDataLst>
                <p:tags r:id="rId98"/>
              </p:custDataLst>
            </p:nvPr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lt"/>
                <a:sym typeface="inpin heiti" panose="00000500000000000000" pitchFamily="2" charset="-122"/>
              </a:endParaRPr>
            </a:p>
          </p:txBody>
        </p:sp>
        <p:sp>
          <p:nvSpPr>
            <p:cNvPr id="106" name="Freeform 7"/>
            <p:cNvSpPr/>
            <p:nvPr>
              <p:custDataLst>
                <p:tags r:id="rId99"/>
              </p:custDataLst>
            </p:nvPr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lt"/>
                <a:sym typeface="inpin heiti" panose="00000500000000000000" pitchFamily="2" charset="-122"/>
              </a:endParaRPr>
            </a:p>
          </p:txBody>
        </p:sp>
        <p:sp>
          <p:nvSpPr>
            <p:cNvPr id="107" name="Freeform 8"/>
            <p:cNvSpPr/>
            <p:nvPr>
              <p:custDataLst>
                <p:tags r:id="rId100"/>
              </p:custDataLst>
            </p:nvPr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lt"/>
                <a:sym typeface="inpin heiti" panose="00000500000000000000" pitchFamily="2" charset="-122"/>
              </a:endParaRPr>
            </a:p>
          </p:txBody>
        </p:sp>
        <p:sp>
          <p:nvSpPr>
            <p:cNvPr id="108" name="Freeform 9"/>
            <p:cNvSpPr/>
            <p:nvPr>
              <p:custDataLst>
                <p:tags r:id="rId101"/>
              </p:custDataLst>
            </p:nvPr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lt"/>
                <a:sym typeface="inpin heiti" panose="00000500000000000000" pitchFamily="2" charset="-122"/>
              </a:endParaRPr>
            </a:p>
          </p:txBody>
        </p:sp>
        <p:sp>
          <p:nvSpPr>
            <p:cNvPr id="109" name="Freeform 10"/>
            <p:cNvSpPr/>
            <p:nvPr>
              <p:custDataLst>
                <p:tags r:id="rId102"/>
              </p:custDataLst>
            </p:nvPr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lt"/>
                <a:sym typeface="inpin heiti" panose="00000500000000000000" pitchFamily="2" charset="-122"/>
              </a:endParaRPr>
            </a:p>
          </p:txBody>
        </p:sp>
        <p:sp>
          <p:nvSpPr>
            <p:cNvPr id="110" name="Freeform 11"/>
            <p:cNvSpPr/>
            <p:nvPr>
              <p:custDataLst>
                <p:tags r:id="rId103"/>
              </p:custDataLst>
            </p:nvPr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lt"/>
                <a:sym typeface="inpin heiti" panose="00000500000000000000" pitchFamily="2" charset="-122"/>
              </a:endParaRPr>
            </a:p>
          </p:txBody>
        </p:sp>
        <p:grpSp>
          <p:nvGrpSpPr>
            <p:cNvPr id="111" name="组合 110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2" name="Freeform 12"/>
              <p:cNvSpPr/>
              <p:nvPr>
                <p:custDataLst>
                  <p:tags r:id="rId104"/>
                </p:custDataLst>
              </p:nvPr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13" name="Freeform 13"/>
              <p:cNvSpPr/>
              <p:nvPr>
                <p:custDataLst>
                  <p:tags r:id="rId105"/>
                </p:custDataLst>
              </p:nvPr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14" name="Freeform 14"/>
              <p:cNvSpPr/>
              <p:nvPr>
                <p:custDataLst>
                  <p:tags r:id="rId106"/>
                </p:custDataLst>
              </p:nvPr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15" name="Freeform 15"/>
              <p:cNvSpPr/>
              <p:nvPr>
                <p:custDataLst>
                  <p:tags r:id="rId107"/>
                </p:custDataLst>
              </p:nvPr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16" name="Freeform 16"/>
              <p:cNvSpPr/>
              <p:nvPr>
                <p:custDataLst>
                  <p:tags r:id="rId108"/>
                </p:custDataLst>
              </p:nvPr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17" name="Freeform 17"/>
              <p:cNvSpPr/>
              <p:nvPr>
                <p:custDataLst>
                  <p:tags r:id="rId109"/>
                </p:custDataLst>
              </p:nvPr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18" name="Freeform 18"/>
              <p:cNvSpPr/>
              <p:nvPr>
                <p:custDataLst>
                  <p:tags r:id="rId110"/>
                </p:custDataLst>
              </p:nvPr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19" name="Freeform 19"/>
              <p:cNvSpPr/>
              <p:nvPr>
                <p:custDataLst>
                  <p:tags r:id="rId111"/>
                </p:custDataLst>
              </p:nvPr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20" name="Freeform 20"/>
              <p:cNvSpPr/>
              <p:nvPr>
                <p:custDataLst>
                  <p:tags r:id="rId112"/>
                </p:custDataLst>
              </p:nvPr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21" name="Freeform 21"/>
              <p:cNvSpPr/>
              <p:nvPr>
                <p:custDataLst>
                  <p:tags r:id="rId113"/>
                </p:custDataLst>
              </p:nvPr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22" name="Freeform 22"/>
              <p:cNvSpPr/>
              <p:nvPr>
                <p:custDataLst>
                  <p:tags r:id="rId114"/>
                </p:custDataLst>
              </p:nvPr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23" name="Freeform 23"/>
              <p:cNvSpPr/>
              <p:nvPr>
                <p:custDataLst>
                  <p:tags r:id="rId115"/>
                </p:custDataLst>
              </p:nvPr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24" name="Freeform 24"/>
              <p:cNvSpPr/>
              <p:nvPr>
                <p:custDataLst>
                  <p:tags r:id="rId116"/>
                </p:custDataLst>
              </p:nvPr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25" name="Freeform 25"/>
              <p:cNvSpPr/>
              <p:nvPr>
                <p:custDataLst>
                  <p:tags r:id="rId117"/>
                </p:custDataLst>
              </p:nvPr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26" name="Freeform 26"/>
              <p:cNvSpPr/>
              <p:nvPr>
                <p:custDataLst>
                  <p:tags r:id="rId118"/>
                </p:custDataLst>
              </p:nvPr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27" name="Freeform 27"/>
              <p:cNvSpPr/>
              <p:nvPr>
                <p:custDataLst>
                  <p:tags r:id="rId119"/>
                </p:custDataLst>
              </p:nvPr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28" name="Freeform 28"/>
              <p:cNvSpPr/>
              <p:nvPr>
                <p:custDataLst>
                  <p:tags r:id="rId120"/>
                </p:custDataLst>
              </p:nvPr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29" name="Freeform 29"/>
              <p:cNvSpPr/>
              <p:nvPr>
                <p:custDataLst>
                  <p:tags r:id="rId121"/>
                </p:custDataLst>
              </p:nvPr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30" name="Freeform 30"/>
              <p:cNvSpPr/>
              <p:nvPr>
                <p:custDataLst>
                  <p:tags r:id="rId122"/>
                </p:custDataLst>
              </p:nvPr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31" name="Freeform 31"/>
              <p:cNvSpPr/>
              <p:nvPr>
                <p:custDataLst>
                  <p:tags r:id="rId123"/>
                </p:custDataLst>
              </p:nvPr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32" name="Freeform 32"/>
              <p:cNvSpPr/>
              <p:nvPr>
                <p:custDataLst>
                  <p:tags r:id="rId124"/>
                </p:custDataLst>
              </p:nvPr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33" name="Freeform 33"/>
              <p:cNvSpPr/>
              <p:nvPr>
                <p:custDataLst>
                  <p:tags r:id="rId125"/>
                </p:custDataLst>
              </p:nvPr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34" name="Freeform 34"/>
              <p:cNvSpPr/>
              <p:nvPr>
                <p:custDataLst>
                  <p:tags r:id="rId126"/>
                </p:custDataLst>
              </p:nvPr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35" name="Freeform 35"/>
              <p:cNvSpPr/>
              <p:nvPr>
                <p:custDataLst>
                  <p:tags r:id="rId127"/>
                </p:custDataLst>
              </p:nvPr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36" name="Freeform 36"/>
              <p:cNvSpPr/>
              <p:nvPr>
                <p:custDataLst>
                  <p:tags r:id="rId128"/>
                </p:custDataLst>
              </p:nvPr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37" name="Freeform 37"/>
              <p:cNvSpPr/>
              <p:nvPr>
                <p:custDataLst>
                  <p:tags r:id="rId129"/>
                </p:custDataLst>
              </p:nvPr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38" name="Freeform 38"/>
              <p:cNvSpPr/>
              <p:nvPr>
                <p:custDataLst>
                  <p:tags r:id="rId130"/>
                </p:custDataLst>
              </p:nvPr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39" name="Freeform 39"/>
              <p:cNvSpPr/>
              <p:nvPr>
                <p:custDataLst>
                  <p:tags r:id="rId131"/>
                </p:custDataLst>
              </p:nvPr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40" name="Freeform 40"/>
              <p:cNvSpPr/>
              <p:nvPr>
                <p:custDataLst>
                  <p:tags r:id="rId132"/>
                </p:custDataLst>
              </p:nvPr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41" name="Freeform 41"/>
              <p:cNvSpPr/>
              <p:nvPr>
                <p:custDataLst>
                  <p:tags r:id="rId133"/>
                </p:custDataLst>
              </p:nvPr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42" name="Freeform 42"/>
              <p:cNvSpPr/>
              <p:nvPr>
                <p:custDataLst>
                  <p:tags r:id="rId134"/>
                </p:custDataLst>
              </p:nvPr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43" name="Freeform 43"/>
              <p:cNvSpPr/>
              <p:nvPr>
                <p:custDataLst>
                  <p:tags r:id="rId135"/>
                </p:custDataLst>
              </p:nvPr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44" name="Freeform 44"/>
              <p:cNvSpPr/>
              <p:nvPr>
                <p:custDataLst>
                  <p:tags r:id="rId136"/>
                </p:custDataLst>
              </p:nvPr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45" name="Freeform 45"/>
              <p:cNvSpPr/>
              <p:nvPr>
                <p:custDataLst>
                  <p:tags r:id="rId137"/>
                </p:custDataLst>
              </p:nvPr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46" name="Freeform 46"/>
              <p:cNvSpPr/>
              <p:nvPr>
                <p:custDataLst>
                  <p:tags r:id="rId138"/>
                </p:custDataLst>
              </p:nvPr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47" name="Freeform 47"/>
              <p:cNvSpPr/>
              <p:nvPr>
                <p:custDataLst>
                  <p:tags r:id="rId139"/>
                </p:custDataLst>
              </p:nvPr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48" name="Freeform 48"/>
              <p:cNvSpPr/>
              <p:nvPr>
                <p:custDataLst>
                  <p:tags r:id="rId140"/>
                </p:custDataLst>
              </p:nvPr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49" name="Freeform 49"/>
              <p:cNvSpPr/>
              <p:nvPr>
                <p:custDataLst>
                  <p:tags r:id="rId141"/>
                </p:custDataLst>
              </p:nvPr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50" name="Freeform 50"/>
              <p:cNvSpPr/>
              <p:nvPr>
                <p:custDataLst>
                  <p:tags r:id="rId142"/>
                </p:custDataLst>
              </p:nvPr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51" name="Freeform 51"/>
              <p:cNvSpPr/>
              <p:nvPr>
                <p:custDataLst>
                  <p:tags r:id="rId143"/>
                </p:custDataLst>
              </p:nvPr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52" name="Freeform 52"/>
              <p:cNvSpPr/>
              <p:nvPr>
                <p:custDataLst>
                  <p:tags r:id="rId144"/>
                </p:custDataLst>
              </p:nvPr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53" name="Freeform 53"/>
              <p:cNvSpPr/>
              <p:nvPr>
                <p:custDataLst>
                  <p:tags r:id="rId145"/>
                </p:custDataLst>
              </p:nvPr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54" name="Freeform 54"/>
              <p:cNvSpPr/>
              <p:nvPr>
                <p:custDataLst>
                  <p:tags r:id="rId146"/>
                </p:custDataLst>
              </p:nvPr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55" name="Freeform 55"/>
              <p:cNvSpPr/>
              <p:nvPr>
                <p:custDataLst>
                  <p:tags r:id="rId147"/>
                </p:custDataLst>
              </p:nvPr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56" name="Freeform 56"/>
              <p:cNvSpPr/>
              <p:nvPr>
                <p:custDataLst>
                  <p:tags r:id="rId148"/>
                </p:custDataLst>
              </p:nvPr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57" name="Freeform 57"/>
              <p:cNvSpPr/>
              <p:nvPr>
                <p:custDataLst>
                  <p:tags r:id="rId149"/>
                </p:custDataLst>
              </p:nvPr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58" name="Freeform 58"/>
              <p:cNvSpPr/>
              <p:nvPr>
                <p:custDataLst>
                  <p:tags r:id="rId150"/>
                </p:custDataLst>
              </p:nvPr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59" name="Freeform 59"/>
              <p:cNvSpPr/>
              <p:nvPr>
                <p:custDataLst>
                  <p:tags r:id="rId151"/>
                </p:custDataLst>
              </p:nvPr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60" name="Freeform 60"/>
              <p:cNvSpPr/>
              <p:nvPr>
                <p:custDataLst>
                  <p:tags r:id="rId152"/>
                </p:custDataLst>
              </p:nvPr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61" name="Freeform 61"/>
              <p:cNvSpPr/>
              <p:nvPr>
                <p:custDataLst>
                  <p:tags r:id="rId153"/>
                </p:custDataLst>
              </p:nvPr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62" name="Freeform 62"/>
              <p:cNvSpPr/>
              <p:nvPr>
                <p:custDataLst>
                  <p:tags r:id="rId154"/>
                </p:custDataLst>
              </p:nvPr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63" name="Freeform 63"/>
              <p:cNvSpPr/>
              <p:nvPr>
                <p:custDataLst>
                  <p:tags r:id="rId155"/>
                </p:custDataLst>
              </p:nvPr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64" name="Freeform 64"/>
              <p:cNvSpPr/>
              <p:nvPr>
                <p:custDataLst>
                  <p:tags r:id="rId156"/>
                </p:custDataLst>
              </p:nvPr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65" name="Freeform 65"/>
              <p:cNvSpPr/>
              <p:nvPr>
                <p:custDataLst>
                  <p:tags r:id="rId157"/>
                </p:custDataLst>
              </p:nvPr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66" name="Freeform 66"/>
              <p:cNvSpPr/>
              <p:nvPr>
                <p:custDataLst>
                  <p:tags r:id="rId158"/>
                </p:custDataLst>
              </p:nvPr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67" name="Freeform 67"/>
              <p:cNvSpPr/>
              <p:nvPr>
                <p:custDataLst>
                  <p:tags r:id="rId159"/>
                </p:custDataLst>
              </p:nvPr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68" name="Freeform 68"/>
              <p:cNvSpPr/>
              <p:nvPr>
                <p:custDataLst>
                  <p:tags r:id="rId160"/>
                </p:custDataLst>
              </p:nvPr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69" name="Freeform 69"/>
              <p:cNvSpPr/>
              <p:nvPr>
                <p:custDataLst>
                  <p:tags r:id="rId161"/>
                </p:custDataLst>
              </p:nvPr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70" name="Freeform 70"/>
              <p:cNvSpPr/>
              <p:nvPr>
                <p:custDataLst>
                  <p:tags r:id="rId162"/>
                </p:custDataLst>
              </p:nvPr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71" name="Freeform 71"/>
              <p:cNvSpPr/>
              <p:nvPr>
                <p:custDataLst>
                  <p:tags r:id="rId163"/>
                </p:custDataLst>
              </p:nvPr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72" name="Freeform 72"/>
              <p:cNvSpPr/>
              <p:nvPr>
                <p:custDataLst>
                  <p:tags r:id="rId164"/>
                </p:custDataLst>
              </p:nvPr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73" name="Freeform 73"/>
              <p:cNvSpPr/>
              <p:nvPr>
                <p:custDataLst>
                  <p:tags r:id="rId165"/>
                </p:custDataLst>
              </p:nvPr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74" name="Freeform 74"/>
              <p:cNvSpPr/>
              <p:nvPr>
                <p:custDataLst>
                  <p:tags r:id="rId166"/>
                </p:custDataLst>
              </p:nvPr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75" name="Freeform 75"/>
              <p:cNvSpPr/>
              <p:nvPr>
                <p:custDataLst>
                  <p:tags r:id="rId167"/>
                </p:custDataLst>
              </p:nvPr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76" name="Freeform 76"/>
              <p:cNvSpPr/>
              <p:nvPr>
                <p:custDataLst>
                  <p:tags r:id="rId168"/>
                </p:custDataLst>
              </p:nvPr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77" name="Freeform 77"/>
              <p:cNvSpPr/>
              <p:nvPr>
                <p:custDataLst>
                  <p:tags r:id="rId169"/>
                </p:custDataLst>
              </p:nvPr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78" name="Freeform 78"/>
              <p:cNvSpPr/>
              <p:nvPr>
                <p:custDataLst>
                  <p:tags r:id="rId170"/>
                </p:custDataLst>
              </p:nvPr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79" name="Freeform 79"/>
              <p:cNvSpPr/>
              <p:nvPr>
                <p:custDataLst>
                  <p:tags r:id="rId171"/>
                </p:custDataLst>
              </p:nvPr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80" name="Freeform 80"/>
              <p:cNvSpPr/>
              <p:nvPr>
                <p:custDataLst>
                  <p:tags r:id="rId172"/>
                </p:custDataLst>
              </p:nvPr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81" name="Freeform 81"/>
              <p:cNvSpPr/>
              <p:nvPr>
                <p:custDataLst>
                  <p:tags r:id="rId173"/>
                </p:custDataLst>
              </p:nvPr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82" name="Freeform 82"/>
              <p:cNvSpPr/>
              <p:nvPr>
                <p:custDataLst>
                  <p:tags r:id="rId174"/>
                </p:custDataLst>
              </p:nvPr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83" name="Freeform 83"/>
              <p:cNvSpPr/>
              <p:nvPr>
                <p:custDataLst>
                  <p:tags r:id="rId175"/>
                </p:custDataLst>
              </p:nvPr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84" name="Freeform 84"/>
              <p:cNvSpPr/>
              <p:nvPr>
                <p:custDataLst>
                  <p:tags r:id="rId176"/>
                </p:custDataLst>
              </p:nvPr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85" name="Freeform 85"/>
              <p:cNvSpPr/>
              <p:nvPr>
                <p:custDataLst>
                  <p:tags r:id="rId177"/>
                </p:custDataLst>
              </p:nvPr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86" name="Freeform 86"/>
              <p:cNvSpPr/>
              <p:nvPr>
                <p:custDataLst>
                  <p:tags r:id="rId178"/>
                </p:custDataLst>
              </p:nvPr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87" name="Freeform 87"/>
              <p:cNvSpPr/>
              <p:nvPr>
                <p:custDataLst>
                  <p:tags r:id="rId179"/>
                </p:custDataLst>
              </p:nvPr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88" name="Freeform 88"/>
              <p:cNvSpPr/>
              <p:nvPr>
                <p:custDataLst>
                  <p:tags r:id="rId180"/>
                </p:custDataLst>
              </p:nvPr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89" name="Freeform 89"/>
              <p:cNvSpPr/>
              <p:nvPr>
                <p:custDataLst>
                  <p:tags r:id="rId181"/>
                </p:custDataLst>
              </p:nvPr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90" name="Freeform 90"/>
              <p:cNvSpPr/>
              <p:nvPr>
                <p:custDataLst>
                  <p:tags r:id="rId182"/>
                </p:custDataLst>
              </p:nvPr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91" name="Freeform 91"/>
              <p:cNvSpPr/>
              <p:nvPr>
                <p:custDataLst>
                  <p:tags r:id="rId183"/>
                </p:custDataLst>
              </p:nvPr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  <p:sp>
            <p:nvSpPr>
              <p:cNvPr id="192" name="Freeform 92"/>
              <p:cNvSpPr/>
              <p:nvPr>
                <p:custDataLst>
                  <p:tags r:id="rId184"/>
                </p:custDataLst>
              </p:nvPr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lt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93" name="组合 192"/>
          <p:cNvGrpSpPr/>
          <p:nvPr>
            <p:custDataLst>
              <p:tags r:id="rId185"/>
            </p:custDataLst>
          </p:nvPr>
        </p:nvGrpSpPr>
        <p:grpSpPr>
          <a:xfrm>
            <a:off x="1821635" y="2452729"/>
            <a:ext cx="3028681" cy="1613502"/>
            <a:chOff x="362440" y="3175143"/>
            <a:chExt cx="3028681" cy="1613502"/>
          </a:xfrm>
        </p:grpSpPr>
        <p:sp>
          <p:nvSpPr>
            <p:cNvPr id="194" name="TextBox 11"/>
            <p:cNvSpPr txBox="1"/>
            <p:nvPr>
              <p:custDataLst>
                <p:tags r:id="rId186"/>
              </p:custDataLst>
            </p:nvPr>
          </p:nvSpPr>
          <p:spPr>
            <a:xfrm>
              <a:off x="362440" y="3175143"/>
              <a:ext cx="296926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zh-CN" sz="2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短期目标</a:t>
              </a:r>
              <a:endPara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sp>
          <p:nvSpPr>
            <p:cNvPr id="195" name="矩形 194"/>
            <p:cNvSpPr/>
            <p:nvPr>
              <p:custDataLst>
                <p:tags r:id="rId187"/>
              </p:custDataLst>
            </p:nvPr>
          </p:nvSpPr>
          <p:spPr>
            <a:xfrm>
              <a:off x="481934" y="3589765"/>
              <a:ext cx="2909187" cy="1198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defRPr/>
              </a:pPr>
              <a:r>
                <a:rPr lang="en-US" altLang="zh-CN" sz="16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inpin heiti" panose="00000500000000000000" pitchFamily="2" charset="-122"/>
                </a:rPr>
                <a:t>     </a:t>
              </a:r>
              <a:r>
                <a:rPr lang="zh-CN" altLang="en-US" sz="16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inpin heiti" panose="00000500000000000000" pitchFamily="2" charset="-122"/>
                </a:rPr>
                <a:t>为了减轻教师管理负担，减少“保姆式”代劳（如整理书包、排队纪律）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96" name="组合 195"/>
          <p:cNvGrpSpPr/>
          <p:nvPr>
            <p:custDataLst>
              <p:tags r:id="rId188"/>
            </p:custDataLst>
          </p:nvPr>
        </p:nvGrpSpPr>
        <p:grpSpPr>
          <a:xfrm>
            <a:off x="7396487" y="1679211"/>
            <a:ext cx="2969260" cy="1449705"/>
            <a:chOff x="428517" y="3761363"/>
            <a:chExt cx="2969260" cy="1449705"/>
          </a:xfrm>
        </p:grpSpPr>
        <p:sp>
          <p:nvSpPr>
            <p:cNvPr id="197" name="TextBox 11"/>
            <p:cNvSpPr txBox="1"/>
            <p:nvPr>
              <p:custDataLst>
                <p:tags r:id="rId189"/>
              </p:custDataLst>
            </p:nvPr>
          </p:nvSpPr>
          <p:spPr>
            <a:xfrm>
              <a:off x="428517" y="3761363"/>
              <a:ext cx="296926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‌</a:t>
              </a:r>
              <a:r>
                <a:rPr lang="zh-CN" altLang="en-US" sz="2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长期目标</a:t>
              </a:r>
              <a:endPara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sp>
          <p:nvSpPr>
            <p:cNvPr id="198" name="矩形 197"/>
            <p:cNvSpPr/>
            <p:nvPr>
              <p:custDataLst>
                <p:tags r:id="rId190"/>
              </p:custDataLst>
            </p:nvPr>
          </p:nvSpPr>
          <p:spPr>
            <a:xfrm>
              <a:off x="753637" y="4350643"/>
              <a:ext cx="2626360" cy="8604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6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inpin heiti" panose="00000500000000000000" pitchFamily="2" charset="-122"/>
                </a:rPr>
                <a:t>‌</a:t>
              </a:r>
              <a:r>
                <a:rPr lang="en-US" altLang="zh-CN" sz="16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inpin heiti" panose="00000500000000000000" pitchFamily="2" charset="-122"/>
                </a:rPr>
                <a:t>    </a:t>
              </a:r>
              <a:r>
                <a:rPr lang="zh-CN" altLang="en-US" sz="16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inpin heiti" panose="00000500000000000000" pitchFamily="2" charset="-122"/>
                </a:rPr>
                <a:t>帮助学生培养独立性、问题解决能力，为高年级自主学习奠定基础。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199" name="图形 16"/>
          <p:cNvPicPr>
            <a:picLocks noChangeAspect="1"/>
          </p:cNvPicPr>
          <p:nvPr>
            <p:custDataLst>
              <p:tags r:id="rId191"/>
            </p:custDataLst>
          </p:nvPr>
        </p:nvPicPr>
        <p:blipFill>
          <a:blip r:embed="rId192"/>
          <a:stretch>
            <a:fillRect/>
          </a:stretch>
        </p:blipFill>
        <p:spPr>
          <a:xfrm rot="20763272">
            <a:off x="5317633" y="3001568"/>
            <a:ext cx="973201" cy="1617842"/>
          </a:xfrm>
          <a:prstGeom prst="rect">
            <a:avLst/>
          </a:prstGeom>
        </p:spPr>
      </p:pic>
      <p:pic>
        <p:nvPicPr>
          <p:cNvPr id="200" name="图形 17"/>
          <p:cNvPicPr>
            <a:picLocks noChangeAspect="1"/>
          </p:cNvPicPr>
          <p:nvPr>
            <p:custDataLst>
              <p:tags r:id="rId193"/>
            </p:custDataLst>
          </p:nvPr>
        </p:nvPicPr>
        <p:blipFill>
          <a:blip r:embed="rId194"/>
          <a:stretch>
            <a:fillRect/>
          </a:stretch>
        </p:blipFill>
        <p:spPr>
          <a:xfrm rot="1282579">
            <a:off x="6077868" y="3450278"/>
            <a:ext cx="1010633" cy="1742612"/>
          </a:xfrm>
          <a:prstGeom prst="rect">
            <a:avLst/>
          </a:prstGeom>
        </p:spPr>
      </p:pic>
      <p:pic>
        <p:nvPicPr>
          <p:cNvPr id="201" name="图形 18"/>
          <p:cNvPicPr>
            <a:picLocks noChangeAspect="1"/>
          </p:cNvPicPr>
          <p:nvPr>
            <p:custDataLst>
              <p:tags r:id="rId195"/>
            </p:custDataLst>
          </p:nvPr>
        </p:nvPicPr>
        <p:blipFill>
          <a:blip r:embed="rId196"/>
          <a:stretch>
            <a:fillRect/>
          </a:stretch>
        </p:blipFill>
        <p:spPr>
          <a:xfrm rot="18164689">
            <a:off x="5253049" y="3920173"/>
            <a:ext cx="1147879" cy="1846588"/>
          </a:xfrm>
          <a:prstGeom prst="rect">
            <a:avLst/>
          </a:prstGeom>
        </p:spPr>
      </p:pic>
      <p:pic>
        <p:nvPicPr>
          <p:cNvPr id="202" name="图形 19"/>
          <p:cNvPicPr>
            <a:picLocks noChangeAspect="1"/>
          </p:cNvPicPr>
          <p:nvPr>
            <p:custDataLst>
              <p:tags r:id="rId197"/>
            </p:custDataLst>
          </p:nvPr>
        </p:nvPicPr>
        <p:blipFill>
          <a:blip r:embed="rId198"/>
          <a:stretch>
            <a:fillRect/>
          </a:stretch>
        </p:blipFill>
        <p:spPr>
          <a:xfrm rot="332717">
            <a:off x="6569092" y="3593760"/>
            <a:ext cx="969043" cy="1555459"/>
          </a:xfrm>
          <a:prstGeom prst="rect">
            <a:avLst/>
          </a:prstGeom>
        </p:spPr>
      </p:pic>
      <p:pic>
        <p:nvPicPr>
          <p:cNvPr id="203" name="图形 20"/>
          <p:cNvPicPr>
            <a:picLocks noChangeAspect="1"/>
          </p:cNvPicPr>
          <p:nvPr>
            <p:custDataLst>
              <p:tags r:id="rId199"/>
            </p:custDataLst>
          </p:nvPr>
        </p:nvPicPr>
        <p:blipFill>
          <a:blip r:embed="rId200"/>
          <a:stretch>
            <a:fillRect/>
          </a:stretch>
        </p:blipFill>
        <p:spPr>
          <a:xfrm rot="1485084">
            <a:off x="6102773" y="4056990"/>
            <a:ext cx="1293443" cy="1601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门, 游戏机, 建筑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形状&#10;&#10;中度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游戏机里面的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46"/>
          <a:stretch>
            <a:fillRect/>
          </a:stretch>
        </p:blipFill>
        <p:spPr>
          <a:xfrm>
            <a:off x="0" y="0"/>
            <a:ext cx="12192000" cy="30104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152" y="2150003"/>
            <a:ext cx="4707996" cy="470799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4" t="58444"/>
          <a:stretch>
            <a:fillRect/>
          </a:stretch>
        </p:blipFill>
        <p:spPr>
          <a:xfrm>
            <a:off x="9791902" y="4445390"/>
            <a:ext cx="2400097" cy="2412609"/>
          </a:xfrm>
          <a:prstGeom prst="rect">
            <a:avLst/>
          </a:prstGeom>
        </p:spPr>
      </p:pic>
      <p:pic>
        <p:nvPicPr>
          <p:cNvPr id="73" name="图片 72" descr="黄色的香蕉&#10;&#10;中度可信度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019" y="5702347"/>
            <a:ext cx="1155676" cy="1155676"/>
          </a:xfrm>
          <a:prstGeom prst="rect">
            <a:avLst/>
          </a:prstGeom>
        </p:spPr>
      </p:pic>
      <p:sp>
        <p:nvSpPr>
          <p:cNvPr id="30" name="文本框 29"/>
          <p:cNvSpPr txBox="1"/>
          <p:nvPr>
            <p:custDataLst>
              <p:tags r:id="rId6"/>
            </p:custDataLst>
          </p:nvPr>
        </p:nvSpPr>
        <p:spPr>
          <a:xfrm>
            <a:off x="2449830" y="2455545"/>
            <a:ext cx="7694295" cy="1938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>
              <a:buClrTx/>
              <a:buSzTx/>
              <a:buFontTx/>
            </a:pPr>
            <a:r>
              <a:rPr lang="zh-CN" altLang="en-US" sz="6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低年级自主管理的</a:t>
            </a:r>
            <a:r>
              <a:rPr lang="en-US" altLang="zh-CN" sz="6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6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三步走</a:t>
            </a:r>
            <a:r>
              <a:rPr lang="en-US" altLang="zh-CN" sz="6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endParaRPr lang="en-US" altLang="zh-CN" sz="6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024" name="矩形: 圆角 1023"/>
          <p:cNvSpPr/>
          <p:nvPr>
            <p:custDataLst>
              <p:tags r:id="rId7"/>
            </p:custDataLst>
          </p:nvPr>
        </p:nvSpPr>
        <p:spPr>
          <a:xfrm>
            <a:off x="3079750" y="1223010"/>
            <a:ext cx="3154045" cy="927100"/>
          </a:xfrm>
          <a:prstGeom prst="roundRect">
            <a:avLst>
              <a:gd name="adj" fmla="val 50000"/>
            </a:avLst>
          </a:prstGeom>
          <a:solidFill>
            <a:srgbClr val="FA9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en-US" altLang="zh-CN" sz="5400" b="1">
                <a:solidFill>
                  <a:schemeClr val="bg1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Part 02</a:t>
            </a:r>
            <a:endParaRPr lang="en-US" altLang="zh-CN" sz="5400" b="1">
              <a:solidFill>
                <a:schemeClr val="bg1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/>
      <p:bldP spid="1024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261620" y="188595"/>
            <a:ext cx="6545580" cy="735330"/>
            <a:chOff x="412" y="297"/>
            <a:chExt cx="10308" cy="1158"/>
          </a:xfrm>
        </p:grpSpPr>
        <p:grpSp>
          <p:nvGrpSpPr>
            <p:cNvPr id="5" name="组合 4"/>
            <p:cNvGrpSpPr/>
            <p:nvPr/>
          </p:nvGrpSpPr>
          <p:grpSpPr>
            <a:xfrm>
              <a:off x="412" y="312"/>
              <a:ext cx="10308" cy="1143"/>
              <a:chOff x="412" y="312"/>
              <a:chExt cx="10308" cy="1143"/>
            </a:xfrm>
          </p:grpSpPr>
          <p:sp>
            <p:nvSpPr>
              <p:cNvPr id="7" name="矩形 6"/>
              <p:cNvSpPr/>
              <p:nvPr>
                <p:custDataLst>
                  <p:tags r:id="rId1"/>
                </p:custDataLst>
              </p:nvPr>
            </p:nvSpPr>
            <p:spPr>
              <a:xfrm>
                <a:off x="457" y="312"/>
                <a:ext cx="10263" cy="1038"/>
              </a:xfrm>
              <a:prstGeom prst="rect">
                <a:avLst/>
              </a:prstGeom>
              <a:solidFill>
                <a:srgbClr val="FAC9B5"/>
              </a:solidFill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演示秋鸿楷" panose="00000500000000000000" charset="-122"/>
                </a:endParaRPr>
              </a:p>
            </p:txBody>
          </p:sp>
          <p:sp>
            <p:nvSpPr>
              <p:cNvPr id="19" name="文本框 18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412" y="417"/>
                <a:ext cx="9319" cy="103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 sz="2800" b="1">
                    <a:solidFill>
                      <a:srgbClr val="24669D"/>
                    </a:solidFill>
                    <a:latin typeface="楷体" panose="02010609060101010101" charset="-122"/>
                    <a:ea typeface="楷体" panose="02010609060101010101" charset="-122"/>
                    <a:sym typeface="+mn-ea"/>
                  </a:rPr>
                  <a:t>第一阶段：五步法建立规则意识</a:t>
                </a:r>
                <a:endParaRPr lang="zh-CN" sz="2800" b="1">
                  <a:solidFill>
                    <a:srgbClr val="24669D"/>
                  </a:solidFill>
                  <a:latin typeface="楷体" panose="02010609060101010101" charset="-122"/>
                  <a:ea typeface="楷体" panose="02010609060101010101" charset="-122"/>
                  <a:cs typeface="演示秋鸿楷" panose="00000500000000000000" charset="-122"/>
                  <a:sym typeface="+mn-ea"/>
                </a:endParaRPr>
              </a:p>
            </p:txBody>
          </p:sp>
          <p:sp>
            <p:nvSpPr>
              <p:cNvPr id="8" name="等腰三角形 7"/>
              <p:cNvSpPr/>
              <p:nvPr>
                <p:custDataLst>
                  <p:tags r:id="rId3"/>
                </p:custDataLst>
              </p:nvPr>
            </p:nvSpPr>
            <p:spPr>
              <a:xfrm rot="10800000">
                <a:off x="8924" y="618"/>
                <a:ext cx="535" cy="321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演示秋鸿楷" panose="00000500000000000000" charset="-122"/>
                </a:endParaRPr>
              </a:p>
            </p:txBody>
          </p:sp>
          <p:pic>
            <p:nvPicPr>
              <p:cNvPr id="9" name="https://img8.file.cache.docer.com/storage/1636687381531436334/e19036f2-5673-4f31-951d-451d5f499ba4tjwjv2.png" descr="templates\picture_hover\&amp;pky95175845951&amp;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 rot="780000">
                <a:off x="9898" y="542"/>
                <a:ext cx="541" cy="593"/>
              </a:xfrm>
              <a:prstGeom prst="rect">
                <a:avLst/>
              </a:prstGeom>
            </p:spPr>
          </p:pic>
        </p:grpSp>
        <p:cxnSp>
          <p:nvCxnSpPr>
            <p:cNvPr id="33" name="直接连接符 32"/>
            <p:cNvCxnSpPr/>
            <p:nvPr>
              <p:custDataLst>
                <p:tags r:id="rId6"/>
              </p:custDataLst>
            </p:nvPr>
          </p:nvCxnSpPr>
          <p:spPr>
            <a:xfrm flipH="1">
              <a:off x="9565" y="297"/>
              <a:ext cx="15" cy="1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25" y="1019175"/>
            <a:ext cx="12010390" cy="5448935"/>
          </a:xfrm>
          <a:prstGeom prst="rect">
            <a:avLst/>
          </a:prstGeom>
        </p:spPr>
      </p:pic>
      <p:sp>
        <p:nvSpPr>
          <p:cNvPr id="12" name="圆角矩形标注 11"/>
          <p:cNvSpPr/>
          <p:nvPr/>
        </p:nvSpPr>
        <p:spPr>
          <a:xfrm>
            <a:off x="8625840" y="2255520"/>
            <a:ext cx="3042285" cy="673735"/>
          </a:xfrm>
          <a:prstGeom prst="wedgeRoundRectCallout">
            <a:avLst>
              <a:gd name="adj1" fmla="val -73356"/>
              <a:gd name="adj2" fmla="val 57728"/>
              <a:gd name="adj3" fmla="val 16667"/>
            </a:avLst>
          </a:prstGeom>
          <a:solidFill>
            <a:schemeClr val="accent5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认识小学</a:t>
            </a:r>
            <a:endParaRPr lang="zh-CN" altLang="en-US" sz="4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圆角矩形标注 12"/>
          <p:cNvSpPr/>
          <p:nvPr/>
        </p:nvSpPr>
        <p:spPr>
          <a:xfrm>
            <a:off x="8665845" y="3406775"/>
            <a:ext cx="3042285" cy="673735"/>
          </a:xfrm>
          <a:prstGeom prst="wedgeRoundRectCallout">
            <a:avLst>
              <a:gd name="adj1" fmla="val -73356"/>
              <a:gd name="adj2" fmla="val 57728"/>
              <a:gd name="adj3" fmla="val 16667"/>
            </a:avLst>
          </a:prstGeom>
          <a:solidFill>
            <a:schemeClr val="accent5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生活技能</a:t>
            </a:r>
            <a:endParaRPr lang="zh-CN" altLang="en-US" sz="4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8665845" y="4207510"/>
            <a:ext cx="3042285" cy="673735"/>
          </a:xfrm>
          <a:prstGeom prst="wedgeRoundRectCallout">
            <a:avLst>
              <a:gd name="adj1" fmla="val -73356"/>
              <a:gd name="adj2" fmla="val 57728"/>
              <a:gd name="adj3" fmla="val 16667"/>
            </a:avLst>
          </a:prstGeom>
          <a:solidFill>
            <a:schemeClr val="accent5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课堂习惯</a:t>
            </a:r>
            <a:endParaRPr lang="zh-CN" altLang="en-US" sz="4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圆角矩形标注 14"/>
          <p:cNvSpPr/>
          <p:nvPr/>
        </p:nvSpPr>
        <p:spPr>
          <a:xfrm>
            <a:off x="8665845" y="5040630"/>
            <a:ext cx="3042285" cy="673735"/>
          </a:xfrm>
          <a:prstGeom prst="wedgeRoundRectCallout">
            <a:avLst>
              <a:gd name="adj1" fmla="val -73356"/>
              <a:gd name="adj2" fmla="val 57728"/>
              <a:gd name="adj3" fmla="val 16667"/>
            </a:avLst>
          </a:prstGeom>
          <a:solidFill>
            <a:schemeClr val="accent5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行为习惯</a:t>
            </a:r>
            <a:endParaRPr lang="zh-CN" altLang="en-US" sz="4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圆角矩形标注 15"/>
          <p:cNvSpPr/>
          <p:nvPr/>
        </p:nvSpPr>
        <p:spPr>
          <a:xfrm>
            <a:off x="8665845" y="5850890"/>
            <a:ext cx="3042285" cy="673735"/>
          </a:xfrm>
          <a:prstGeom prst="wedgeRoundRectCallout">
            <a:avLst>
              <a:gd name="adj1" fmla="val -77989"/>
              <a:gd name="adj2" fmla="val 22196"/>
              <a:gd name="adj3" fmla="val 16667"/>
            </a:avLst>
          </a:prstGeom>
          <a:solidFill>
            <a:schemeClr val="accent5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思想道德习惯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261620" y="188595"/>
            <a:ext cx="6545580" cy="735330"/>
            <a:chOff x="412" y="297"/>
            <a:chExt cx="10308" cy="1158"/>
          </a:xfrm>
        </p:grpSpPr>
        <p:grpSp>
          <p:nvGrpSpPr>
            <p:cNvPr id="5" name="组合 4"/>
            <p:cNvGrpSpPr/>
            <p:nvPr/>
          </p:nvGrpSpPr>
          <p:grpSpPr>
            <a:xfrm>
              <a:off x="412" y="312"/>
              <a:ext cx="10308" cy="1143"/>
              <a:chOff x="412" y="312"/>
              <a:chExt cx="10308" cy="1143"/>
            </a:xfrm>
          </p:grpSpPr>
          <p:sp>
            <p:nvSpPr>
              <p:cNvPr id="7" name="矩形 6"/>
              <p:cNvSpPr/>
              <p:nvPr>
                <p:custDataLst>
                  <p:tags r:id="rId1"/>
                </p:custDataLst>
              </p:nvPr>
            </p:nvSpPr>
            <p:spPr>
              <a:xfrm>
                <a:off x="457" y="312"/>
                <a:ext cx="10263" cy="1038"/>
              </a:xfrm>
              <a:prstGeom prst="rect">
                <a:avLst/>
              </a:prstGeom>
              <a:solidFill>
                <a:srgbClr val="FAC9B5"/>
              </a:solidFill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演示秋鸿楷" panose="00000500000000000000" charset="-122"/>
                </a:endParaRPr>
              </a:p>
            </p:txBody>
          </p:sp>
          <p:sp>
            <p:nvSpPr>
              <p:cNvPr id="19" name="文本框 18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412" y="417"/>
                <a:ext cx="9319" cy="103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 sz="2800" b="1">
                    <a:solidFill>
                      <a:srgbClr val="24669D"/>
                    </a:solidFill>
                    <a:latin typeface="楷体" panose="02010609060101010101" charset="-122"/>
                    <a:ea typeface="楷体" panose="02010609060101010101" charset="-122"/>
                    <a:sym typeface="+mn-ea"/>
                  </a:rPr>
                  <a:t>第一阶段：五步法建立规则意识</a:t>
                </a:r>
                <a:endParaRPr lang="zh-CN" sz="2800" b="1">
                  <a:solidFill>
                    <a:srgbClr val="24669D"/>
                  </a:solidFill>
                  <a:latin typeface="楷体" panose="02010609060101010101" charset="-122"/>
                  <a:ea typeface="楷体" panose="02010609060101010101" charset="-122"/>
                  <a:cs typeface="演示秋鸿楷" panose="00000500000000000000" charset="-122"/>
                  <a:sym typeface="+mn-ea"/>
                </a:endParaRPr>
              </a:p>
            </p:txBody>
          </p:sp>
          <p:sp>
            <p:nvSpPr>
              <p:cNvPr id="8" name="等腰三角形 7"/>
              <p:cNvSpPr/>
              <p:nvPr>
                <p:custDataLst>
                  <p:tags r:id="rId3"/>
                </p:custDataLst>
              </p:nvPr>
            </p:nvSpPr>
            <p:spPr>
              <a:xfrm rot="10800000">
                <a:off x="8924" y="618"/>
                <a:ext cx="535" cy="321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演示秋鸿楷" panose="00000500000000000000" charset="-122"/>
                </a:endParaRPr>
              </a:p>
            </p:txBody>
          </p:sp>
          <p:pic>
            <p:nvPicPr>
              <p:cNvPr id="9" name="https://img8.file.cache.docer.com/storage/1636687381531436334/e19036f2-5673-4f31-951d-451d5f499ba4tjwjv2.png" descr="templates\picture_hover\&amp;pky95175845951&amp;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 rot="780000">
                <a:off x="9898" y="542"/>
                <a:ext cx="541" cy="593"/>
              </a:xfrm>
              <a:prstGeom prst="rect">
                <a:avLst/>
              </a:prstGeom>
            </p:spPr>
          </p:pic>
        </p:grpSp>
        <p:cxnSp>
          <p:nvCxnSpPr>
            <p:cNvPr id="33" name="直接连接符 32"/>
            <p:cNvCxnSpPr/>
            <p:nvPr>
              <p:custDataLst>
                <p:tags r:id="rId6"/>
              </p:custDataLst>
            </p:nvPr>
          </p:nvCxnSpPr>
          <p:spPr>
            <a:xfrm flipH="1">
              <a:off x="9565" y="297"/>
              <a:ext cx="15" cy="1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620" y="1006475"/>
            <a:ext cx="11301095" cy="5410835"/>
          </a:xfrm>
          <a:prstGeom prst="rect">
            <a:avLst/>
          </a:prstGeom>
        </p:spPr>
      </p:pic>
      <p:sp>
        <p:nvSpPr>
          <p:cNvPr id="3" name="圆角矩形标注 2"/>
          <p:cNvSpPr/>
          <p:nvPr/>
        </p:nvSpPr>
        <p:spPr>
          <a:xfrm>
            <a:off x="8245475" y="2070735"/>
            <a:ext cx="3042285" cy="1640840"/>
          </a:xfrm>
          <a:prstGeom prst="wedgeRoundRectCallout">
            <a:avLst>
              <a:gd name="adj1" fmla="val -49060"/>
              <a:gd name="adj2" fmla="val 21284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>
                <a:latin typeface="楷体" panose="02010609060101010101" charset="-122"/>
                <a:ea typeface="楷体" panose="02010609060101010101" charset="-122"/>
              </a:rPr>
              <a:t>学习习惯</a:t>
            </a:r>
            <a:endParaRPr lang="zh-CN" altLang="en-US" sz="4800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4800">
                <a:latin typeface="楷体" panose="02010609060101010101" charset="-122"/>
                <a:ea typeface="楷体" panose="02010609060101010101" charset="-122"/>
              </a:rPr>
              <a:t>班级建设</a:t>
            </a:r>
            <a:endParaRPr lang="zh-CN" altLang="en-US" sz="48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205105" y="188595"/>
            <a:ext cx="6195060" cy="735330"/>
            <a:chOff x="323" y="297"/>
            <a:chExt cx="9756" cy="1158"/>
          </a:xfrm>
        </p:grpSpPr>
        <p:grpSp>
          <p:nvGrpSpPr>
            <p:cNvPr id="5" name="组合 4"/>
            <p:cNvGrpSpPr/>
            <p:nvPr/>
          </p:nvGrpSpPr>
          <p:grpSpPr>
            <a:xfrm>
              <a:off x="323" y="312"/>
              <a:ext cx="9756" cy="1143"/>
              <a:chOff x="323" y="312"/>
              <a:chExt cx="9756" cy="1143"/>
            </a:xfrm>
          </p:grpSpPr>
          <p:sp>
            <p:nvSpPr>
              <p:cNvPr id="11" name="矩形 10"/>
              <p:cNvSpPr/>
              <p:nvPr>
                <p:custDataLst>
                  <p:tags r:id="rId1"/>
                </p:custDataLst>
              </p:nvPr>
            </p:nvSpPr>
            <p:spPr>
              <a:xfrm>
                <a:off x="457" y="312"/>
                <a:ext cx="9622" cy="1038"/>
              </a:xfrm>
              <a:prstGeom prst="rect">
                <a:avLst/>
              </a:prstGeom>
              <a:solidFill>
                <a:srgbClr val="FAC9B5"/>
              </a:solidFill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演示秋鸿楷" panose="00000500000000000000" charset="-122"/>
                </a:endParaRPr>
              </a:p>
            </p:txBody>
          </p:sp>
          <p:sp>
            <p:nvSpPr>
              <p:cNvPr id="12" name="等腰三角形 11"/>
              <p:cNvSpPr/>
              <p:nvPr>
                <p:custDataLst>
                  <p:tags r:id="rId2"/>
                </p:custDataLst>
              </p:nvPr>
            </p:nvSpPr>
            <p:spPr>
              <a:xfrm rot="10800000">
                <a:off x="8339" y="618"/>
                <a:ext cx="535" cy="321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演示秋鸿楷" panose="00000500000000000000" charset="-122"/>
                </a:endParaRPr>
              </a:p>
            </p:txBody>
          </p:sp>
          <p:pic>
            <p:nvPicPr>
              <p:cNvPr id="13" name="https://img8.file.cache.docer.com/storage/1636687381531436334/e19036f2-5673-4f31-951d-451d5f499ba4tjwjv2.png" descr="templates\picture_hover\&amp;pky95175845951&amp;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 rot="780000">
                <a:off x="9313" y="542"/>
                <a:ext cx="541" cy="593"/>
              </a:xfrm>
              <a:prstGeom prst="rect">
                <a:avLst/>
              </a:prstGeom>
            </p:spPr>
          </p:pic>
          <p:sp>
            <p:nvSpPr>
              <p:cNvPr id="14" name="文本框 13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323" y="417"/>
                <a:ext cx="8204" cy="103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zh-CN" altLang="en-US" sz="2800" b="1">
                    <a:solidFill>
                      <a:srgbClr val="24669D"/>
                    </a:solidFill>
                    <a:latin typeface="楷体" panose="02010609060101010101" charset="-122"/>
                    <a:ea typeface="楷体" panose="02010609060101010101" charset="-122"/>
                  </a:rPr>
                  <a:t>第一阶段：五步法建立规则意识</a:t>
                </a:r>
                <a:endParaRPr lang="zh-CN" altLang="en-US" sz="2800" b="1">
                  <a:solidFill>
                    <a:srgbClr val="24669D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cxnSp>
          <p:nvCxnSpPr>
            <p:cNvPr id="15" name="直接连接符 14"/>
            <p:cNvCxnSpPr/>
            <p:nvPr>
              <p:custDataLst>
                <p:tags r:id="rId6"/>
              </p:custDataLst>
            </p:nvPr>
          </p:nvCxnSpPr>
          <p:spPr>
            <a:xfrm flipH="1">
              <a:off x="8980" y="297"/>
              <a:ext cx="15" cy="1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6" name="Title 6"/>
          <p:cNvSpPr txBox="1"/>
          <p:nvPr>
            <p:custDataLst>
              <p:tags r:id="rId7"/>
            </p:custDataLst>
          </p:nvPr>
        </p:nvSpPr>
        <p:spPr>
          <a:xfrm>
            <a:off x="2915920" y="1272540"/>
            <a:ext cx="8070215" cy="400304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fontScale="7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4400" spc="0">
                <a:solidFill>
                  <a:srgbClr val="C00000"/>
                </a:solidFill>
                <a:uFillTx/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习惯培养五步法：</a:t>
            </a:r>
            <a:endParaRPr lang="zh-CN" altLang="en-US" sz="4400" spc="0">
              <a:solidFill>
                <a:srgbClr val="C00000"/>
              </a:solidFill>
              <a:uFillTx/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marL="812800" lvl="1" indent="-393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○"/>
            </a:pPr>
            <a:r>
              <a:rPr lang="zh-CN" altLang="en-US" sz="4400">
                <a:uFillTx/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第一步：开展一节班队课。</a:t>
            </a:r>
            <a:endParaRPr lang="zh-CN" altLang="en-US" sz="4400">
              <a:uFillTx/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marL="812800" lvl="1" indent="-393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○"/>
            </a:pPr>
            <a:r>
              <a:rPr lang="zh-CN" altLang="en-US" sz="4400">
                <a:uFillTx/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第二步：编制一套小口令。         </a:t>
            </a:r>
            <a:endParaRPr lang="zh-CN" altLang="en-US" sz="4400">
              <a:uFillTx/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marL="812800" lvl="1" indent="-393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○"/>
            </a:pPr>
            <a:r>
              <a:rPr lang="zh-CN" altLang="en-US" sz="4400">
                <a:uFillTx/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第三步：创设一种小游戏。</a:t>
            </a:r>
            <a:endParaRPr lang="zh-CN" altLang="en-US" sz="4400">
              <a:uFillTx/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ea"/>
            </a:endParaRPr>
          </a:p>
          <a:p>
            <a:pPr marL="812800" lvl="1" indent="-393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○"/>
            </a:pPr>
            <a:r>
              <a:rPr lang="zh-CN" altLang="en-US" sz="4400">
                <a:uFillTx/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第四步：培养一个小岗位。</a:t>
            </a:r>
            <a:endParaRPr lang="zh-CN" altLang="en-US" sz="4400">
              <a:uFillTx/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marL="812800" lvl="1" indent="-393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○"/>
            </a:pPr>
            <a:r>
              <a:rPr lang="zh-CN" altLang="en-US" sz="4400">
                <a:uFillTx/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第五步：发放一张评价星。</a:t>
            </a:r>
            <a:r>
              <a:rPr lang="zh-CN" altLang="en-US" sz="2300" spc="15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      </a:t>
            </a:r>
            <a:endParaRPr lang="zh-CN" altLang="en-US" sz="2300" spc="15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0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0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0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0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0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0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0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0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0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1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1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1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1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1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1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1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1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1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2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2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2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2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2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2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2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2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2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3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3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3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3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3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3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3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3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3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4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4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4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4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4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4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4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4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4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5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5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5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5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5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5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5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5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5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6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6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6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6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6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6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6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6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6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7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7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7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7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7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7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7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7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7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8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8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8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8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8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8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8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8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8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9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9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9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9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9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9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9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9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19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PLACING_PICTURE_USER_VIEWPORT" val="{&quot;height&quot;:6661,&quot;width&quot;:4104}"/>
</p:tagLst>
</file>

<file path=ppt/tags/tag20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0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0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0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0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0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0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0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0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0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1.xml><?xml version="1.0" encoding="utf-8"?>
<p:tagLst xmlns:p="http://schemas.openxmlformats.org/presentationml/2006/main">
  <p:tag name="KSO_WM_UNIT_PLACING_PICTURE_USER_VIEWPORT" val="{&quot;height&quot;:6661,&quot;width&quot;:4104}"/>
</p:tagLst>
</file>

<file path=ppt/tags/tag21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1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1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1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1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1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1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1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1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1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2.xml><?xml version="1.0" encoding="utf-8"?>
<p:tagLst xmlns:p="http://schemas.openxmlformats.org/presentationml/2006/main">
  <p:tag name="KSO_WM_DIAGRAM_VIRTUALLY_FRAME" val="{&quot;height&quot;:568.9,&quot;left&quot;:241.39999999999992,&quot;top&quot;:86.4,&quot;width&quot;:599.0382081302819}"/>
</p:tagLst>
</file>

<file path=ppt/tags/tag22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2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2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2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2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2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2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2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2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2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3.xml><?xml version="1.0" encoding="utf-8"?>
<p:tagLst xmlns:p="http://schemas.openxmlformats.org/presentationml/2006/main">
  <p:tag name="KSO_WM_DIAGRAM_VIRTUALLY_FRAME" val="{&quot;height&quot;:568.9,&quot;left&quot;:241.39999999999992,&quot;top&quot;:86.4,&quot;width&quot;:599.0382081302819}"/>
</p:tagLst>
</file>

<file path=ppt/tags/tag23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3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3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3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3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DIAGRAM_VIRTUALLY_FRAME" val="{&quot;height&quot;:568.9,&quot;left&quot;:241.39999999999992,&quot;top&quot;:86.4,&quot;width&quot;:599.0382081302819}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DIAGRAM_VIRTUALLY_FRAME" val="{&quot;height&quot;:568.9,&quot;left&quot;:241.39999999999992,&quot;top&quot;:86.4,&quot;width&quot;:599.0382081302819}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11051_1*f*1"/>
  <p:tag name="KSO_WM_TEMPLATE_CATEGORY" val="diagram"/>
  <p:tag name="KSO_WM_TEMPLATE_INDEX" val="20211051"/>
  <p:tag name="KSO_WM_UNIT_LAYERLEVEL" val="1"/>
  <p:tag name="KSO_WM_TAG_VERSION" val="1.0"/>
  <p:tag name="KSO_WM_UNIT_DEFAULT_FONT" val="14;20;2"/>
  <p:tag name="KSO_WM_UNIT_BLOCK" val="0"/>
  <p:tag name="KSO_WM_UNIT_VALUE" val="56"/>
  <p:tag name="KSO_WM_UNIT_SHOW_EDIT_AREA_INDICATION" val="1"/>
  <p:tag name="KSO_WM_CHIP_GROUPID" val="5e6b05596848fb12bee65ac8"/>
  <p:tag name="KSO_WM_CHIP_XID" val="5e6b05596848fb12bee65aca"/>
  <p:tag name="KSO_WM_UNIT_DEC_AREA_ID" val="fa23e79076be41119ad642c4cda491b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80ce386d980456f8564befea39e3cb3"/>
  <p:tag name="KSO_WM_UNIT_TEXT_FILL_FORE_SCHEMECOLOR_INDEX_BRIGHTNESS" val="0.25"/>
  <p:tag name="KSO_WM_UNIT_TEXT_FILL_FORE_SCHEMECOLOR_INDEX" val="13"/>
  <p:tag name="KSO_WM_UNIT_TEXT_FILL_TYPE" val="1"/>
  <p:tag name="KSO_WM_TEMPLATE_ASSEMBLE_XID" val="60656ea44054ed1e2fb7fce2"/>
  <p:tag name="KSO_WM_TEMPLATE_ASSEMBLE_GROUPID" val="60656ea44054ed1e2fb7fce2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5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6.xml><?xml version="1.0" encoding="utf-8"?>
<p:tagLst xmlns:p="http://schemas.openxmlformats.org/presentationml/2006/main">
  <p:tag name="KSO_WM_DIAGRAM_VIRTUALLY_FRAME" val="{&quot;height&quot;:568.9,&quot;left&quot;:241.39999999999992,&quot;top&quot;:86.4,&quot;width&quot;:599.0382081302819}"/>
</p:tagLst>
</file>

<file path=ppt/tags/tag26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6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6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6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6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6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6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6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6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6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7.xml><?xml version="1.0" encoding="utf-8"?>
<p:tagLst xmlns:p="http://schemas.openxmlformats.org/presentationml/2006/main">
  <p:tag name="KSO_WM_DIAGRAM_VIRTUALLY_FRAME" val="{&quot;height&quot;:568.9,&quot;left&quot;:241.39999999999992,&quot;top&quot;:86.4,&quot;width&quot;:599.0382081302819}"/>
</p:tagLst>
</file>

<file path=ppt/tags/tag27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7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7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7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7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7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7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7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7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7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8.xml><?xml version="1.0" encoding="utf-8"?>
<p:tagLst xmlns:p="http://schemas.openxmlformats.org/presentationml/2006/main">
  <p:tag name="KSO_WM_DIAGRAM_VIRTUALLY_FRAME" val="{&quot;height&quot;:568.9,&quot;left&quot;:241.39999999999992,&quot;top&quot;:86.4,&quot;width&quot;:599.0382081302819}"/>
</p:tagLst>
</file>

<file path=ppt/tags/tag28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8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8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8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8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8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8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8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8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8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9.xml><?xml version="1.0" encoding="utf-8"?>
<p:tagLst xmlns:p="http://schemas.openxmlformats.org/presentationml/2006/main">
  <p:tag name="KSO_WM_DIAGRAM_VIRTUALLY_FRAME" val="{&quot;height&quot;:568.9,&quot;left&quot;:241.39999999999992,&quot;top&quot;:86.4,&quot;width&quot;:599.0382081302819}"/>
</p:tagLst>
</file>

<file path=ppt/tags/tag29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9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9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9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9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9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9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9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9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29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0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0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0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0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0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0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0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0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0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0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1.xml><?xml version="1.0" encoding="utf-8"?>
<p:tagLst xmlns:p="http://schemas.openxmlformats.org/presentationml/2006/main">
  <p:tag name="KSO_WM_BEAUTIFY_FLAG" val=""/>
</p:tagLst>
</file>

<file path=ppt/tags/tag31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1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1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1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1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1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1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1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1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1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2.xml><?xml version="1.0" encoding="utf-8"?>
<p:tagLst xmlns:p="http://schemas.openxmlformats.org/presentationml/2006/main">
  <p:tag name="KSO_WM_BEAUTIFY_FLAG" val=""/>
</p:tagLst>
</file>

<file path=ppt/tags/tag32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2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2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2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2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2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2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2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2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2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3.xml><?xml version="1.0" encoding="utf-8"?>
<p:tagLst xmlns:p="http://schemas.openxmlformats.org/presentationml/2006/main">
  <p:tag name="KSO_WM_BEAUTIFY_FLAG" val=""/>
</p:tagLst>
</file>

<file path=ppt/tags/tag33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3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3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3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3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3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3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3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3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3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4.xml><?xml version="1.0" encoding="utf-8"?>
<p:tagLst xmlns:p="http://schemas.openxmlformats.org/presentationml/2006/main">
  <p:tag name="KSO_WM_BEAUTIFY_FLAG" val=""/>
</p:tagLst>
</file>

<file path=ppt/tags/tag34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4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4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4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4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4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4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4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5_3*n_h_i*1_1_1"/>
  <p:tag name="KSO_WM_TEMPLATE_CATEGORY" val="diagram"/>
  <p:tag name="KSO_WM_TEMPLATE_INDEX" val="20231635"/>
  <p:tag name="KSO_WM_UNIT_LAYERLEVEL" val="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2.56298828125,&quot;left&quot;:65.21063123808135,&quot;top&quot;:118.73354522945374,&quot;width&quot;:841.6631469726562}"/>
  <p:tag name="KSO_WM_DIAGRAM_COLOR_MATCH_VALUE" val="{&quot;shape&quot;:{&quot;fill&quot;:{&quot;solid&quot;:{&quot;brightness&quot;:0.4000000059604645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4"/>
  <p:tag name="KSO_WM_DIAGRAM_USE_COLOR_VALUE" val="{&quot;color_scheme&quot;:1,&quot;color_type&quot;:1,&quot;theme_color_indexes&quot;:[]}"/>
  <p:tag name="KSO_WM_BEAUTIFY_FLAG" val=""/>
</p:tagLst>
</file>

<file path=ppt/tags/tag38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1635_3*n_h_a*1_1_1"/>
  <p:tag name="KSO_WM_TEMPLATE_CATEGORY" val="diagram"/>
  <p:tag name="KSO_WM_TEMPLATE_INDEX" val="20231635"/>
  <p:tag name="KSO_WM_UNIT_LAYERLEVEL" val="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2.56298828125,&quot;left&quot;:65.21063123808135,&quot;top&quot;:118.73354522945374,&quot;width&quot;:841.663146972656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单击此处&#10;添加标题"/>
  <p:tag name="KSO_WM_DIAGRAM_USE_COLOR_VALUE" val="{&quot;color_scheme&quot;:1,&quot;color_type&quot;:1,&quot;theme_color_indexes&quot;:[]}"/>
  <p:tag name="KSO_WM_BEAUTIFY_FLAG" val=""/>
</p:tagLst>
</file>

<file path=ppt/tags/tag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5_3*n_h_h_i*1_2_1_2"/>
  <p:tag name="KSO_WM_TEMPLATE_CATEGORY" val="diagram"/>
  <p:tag name="KSO_WM_TEMPLATE_INDEX" val="20231635"/>
  <p:tag name="KSO_WM_UNIT_LAYERLEVEL" val="1_1_1_1"/>
  <p:tag name="KSO_WM_TAG_VERSION" val="3.0"/>
  <p:tag name="KSO_WM_DIAGRAM_GROUP_CODE" val="n1-1"/>
  <p:tag name="KSO_WM_UNIT_SUBTYPE" val="d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2.56298828125,&quot;left&quot;:65.21063123808135,&quot;top&quot;:118.73354522945374,&quot;width&quot;:841.663146972656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01"/>
  <p:tag name="KSO_WM_DIAGRAM_USE_COLOR_VALUE" val="{&quot;color_scheme&quot;:1,&quot;color_type&quot;:1,&quot;theme_color_indexes&quot;:[]}"/>
  <p:tag name="KSO_WM_BEAUTIFY_FLAG" val="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635_3*n_h_h_f*1_2_1_1"/>
  <p:tag name="KSO_WM_TEMPLATE_CATEGORY" val="diagram"/>
  <p:tag name="KSO_WM_TEMPLATE_INDEX" val="20231635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26"/>
  <p:tag name="KSO_WM_DIAGRAM_MAX_ITEMCNT" val="6"/>
  <p:tag name="KSO_WM_DIAGRAM_MIN_ITEMCNT" val="2"/>
  <p:tag name="KSO_WM_DIAGRAM_VIRTUALLY_FRAME" val="{&quot;height&quot;:292.56298828125,&quot;left&quot;:65.21063123808135,&quot;top&quot;:118.73354522945374,&quot;width&quot;:841.66314697265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输入您的项正文，请尽量言简意赅的阐述观点"/>
  <p:tag name="KSO_WM_DIAGRAM_USE_COLOR_VALUE" val="{&quot;color_scheme&quot;:1,&quot;color_type&quot;:1,&quot;theme_color_indexes&quot;:[]}"/>
  <p:tag name="KSO_WM_BEAUTIFY_FLAG" val="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5_3*n_h_h_i*1_2_2_2"/>
  <p:tag name="KSO_WM_TEMPLATE_CATEGORY" val="diagram"/>
  <p:tag name="KSO_WM_TEMPLATE_INDEX" val="20231635"/>
  <p:tag name="KSO_WM_UNIT_LAYERLEVEL" val="1_1_1_1"/>
  <p:tag name="KSO_WM_TAG_VERSION" val="3.0"/>
  <p:tag name="KSO_WM_DIAGRAM_GROUP_CODE" val="n1-1"/>
  <p:tag name="KSO_WM_UNIT_SUBTYPE" val="d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2.56298828125,&quot;left&quot;:65.21063123808135,&quot;top&quot;:118.73354522945374,&quot;width&quot;:841.663146972656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02"/>
  <p:tag name="KSO_WM_DIAGRAM_USE_COLOR_VALUE" val="{&quot;color_scheme&quot;:1,&quot;color_type&quot;:1,&quot;theme_color_indexes&quot;:[]}"/>
  <p:tag name="KSO_WM_BEAUTIFY_FLAG" val="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635_3*n_h_h_f*1_2_2_1"/>
  <p:tag name="KSO_WM_TEMPLATE_CATEGORY" val="diagram"/>
  <p:tag name="KSO_WM_TEMPLATE_INDEX" val="20231635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26"/>
  <p:tag name="KSO_WM_DIAGRAM_MAX_ITEMCNT" val="6"/>
  <p:tag name="KSO_WM_DIAGRAM_MIN_ITEMCNT" val="2"/>
  <p:tag name="KSO_WM_DIAGRAM_VIRTUALLY_FRAME" val="{&quot;height&quot;:292.56298828125,&quot;left&quot;:65.21063123808135,&quot;top&quot;:118.73354522945374,&quot;width&quot;:841.66314697265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输入您的项正文，请尽量言简意赅的阐述观点"/>
  <p:tag name="KSO_WM_DIAGRAM_USE_COLOR_VALUE" val="{&quot;color_scheme&quot;:1,&quot;color_type&quot;:1,&quot;theme_color_indexes&quot;:[]}"/>
  <p:tag name="KSO_WM_BEAUTIFY_FLAG" val="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5_3*n_h_h_i*1_2_4_2"/>
  <p:tag name="KSO_WM_TEMPLATE_CATEGORY" val="diagram"/>
  <p:tag name="KSO_WM_TEMPLATE_INDEX" val="20231635"/>
  <p:tag name="KSO_WM_UNIT_LAYERLEVEL" val="1_1_1_1"/>
  <p:tag name="KSO_WM_TAG_VERSION" val="3.0"/>
  <p:tag name="KSO_WM_DIAGRAM_GROUP_CODE" val="n1-1"/>
  <p:tag name="KSO_WM_UNIT_SUBTYPE" val="d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2.56298828125,&quot;left&quot;:65.21063123808135,&quot;top&quot;:118.73354522945374,&quot;width&quot;:841.663146972656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04"/>
  <p:tag name="KSO_WM_DIAGRAM_USE_COLOR_VALUE" val="{&quot;color_scheme&quot;:1,&quot;color_type&quot;:1,&quot;theme_color_indexes&quot;:[]}"/>
  <p:tag name="KSO_WM_BEAUTIFY_FLAG" val="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635_3*n_h_h_f*1_2_4_1"/>
  <p:tag name="KSO_WM_TEMPLATE_CATEGORY" val="diagram"/>
  <p:tag name="KSO_WM_TEMPLATE_INDEX" val="20231635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26"/>
  <p:tag name="KSO_WM_DIAGRAM_MAX_ITEMCNT" val="6"/>
  <p:tag name="KSO_WM_DIAGRAM_MIN_ITEMCNT" val="2"/>
  <p:tag name="KSO_WM_DIAGRAM_VIRTUALLY_FRAME" val="{&quot;height&quot;:292.56298828125,&quot;left&quot;:65.21063123808135,&quot;top&quot;:118.73354522945374,&quot;width&quot;:841.66314697265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输入您的项正文，请尽量言简意赅的阐述观点"/>
  <p:tag name="KSO_WM_DIAGRAM_USE_COLOR_VALUE" val="{&quot;color_scheme&quot;:1,&quot;color_type&quot;:1,&quot;theme_color_indexes&quot;:[]}"/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DIAGRAM_VIRTUALLY_FRAME" val="{&quot;height&quot;:223.1292913385827,&quot;left&quot;:480.0025196850394,&quot;top&quot;:178.88291338582675,&quot;width&quot;:373.65999999999997}"/>
</p:tagLst>
</file>

<file path=ppt/tags/tag390.xml><?xml version="1.0" encoding="utf-8"?>
<p:tagLst xmlns:p="http://schemas.openxmlformats.org/presentationml/2006/main">
  <p:tag name="AS_NET" val="4.0.30319.42000"/>
  <p:tag name="AS_OS" val="Microsoft Windows NT 6.2.9200.0"/>
  <p:tag name="AS_RELEASE_DATE" val="2016.09.30"/>
  <p:tag name="AS_TITLE" val="Aspose.Slides for .NET 2.0"/>
  <p:tag name="AS_VERSION" val="16.9.0.0"/>
  <p:tag name="COMMONDATA" val="eyJoZGlkIjoiYjcxOTYzZDNlYjIzMjJjOWZhZjNhMmE0NmI0ZTllYTgifQ=="/>
  <p:tag name="commondata" val="eyJjb3VudCI6MSwiaGRpZCI6ImYyZTZkZjZjODA4ZDMyYjVkNTNmODRiYWZkYTljODhhIiwidXNlckNvdW50IjoxfQ=="/>
  <p:tag name="resource_record_key" val="{&quot;70&quot;:[3312357,3312646,3314671]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DIAGRAM_VIRTUALLY_FRAME" val="{&quot;height&quot;:223.1292913385827,&quot;left&quot;:480.0025196850394,&quot;top&quot;:178.88291338582675,&quot;width&quot;:373.65999999999997}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4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4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4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5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5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5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5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5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5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5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5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5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6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6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6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6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6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6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6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6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6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7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7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7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7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7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7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7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7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7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8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8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8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8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8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8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8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8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8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91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92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93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94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95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96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97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98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ags/tag99.xml><?xml version="1.0" encoding="utf-8"?>
<p:tagLst xmlns:p="http://schemas.openxmlformats.org/presentationml/2006/main">
  <p:tag name="KSO_WM_DIAGRAM_VIRTUALLY_FRAME" val="{&quot;height&quot;:376.55476153626864,&quot;left&quot;:131.38700787401575,&quot;top&quot;:131.00188976377953,&quot;width&quot;:702.7837007874016}"/>
</p:tagLst>
</file>

<file path=ppt/theme/theme1.xml><?xml version="1.0" encoding="utf-8"?>
<a:theme xmlns:a="http://schemas.openxmlformats.org/drawingml/2006/main" name="第1母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演示秋鸿楷"/>
        <a:ea typeface="Arial"/>
        <a:cs typeface="Arial"/>
        <a:font script="Jpan" typeface="游ゴシック Light"/>
        <a:font script="Hang" typeface="맑은 고딕"/>
        <a:font script="Hans" typeface="演示秋鸿楷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演示秋鸿楷"/>
        <a:ea typeface="Arial"/>
        <a:cs typeface="Arial"/>
        <a:font script="Jpan" typeface="游ゴシック"/>
        <a:font script="Hang" typeface="맑은 고딕"/>
        <a:font script="Hans" typeface="演示秋鸿楷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演示秋鸿楷"/>
        <a:ea typeface="Arial"/>
        <a:cs typeface="Arial"/>
        <a:font script="Jpan" typeface="游ゴシック Light"/>
        <a:font script="Hang" typeface="맑은 고딕"/>
        <a:font script="Hans" typeface="演示秋鸿楷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演示秋鸿楷"/>
        <a:ea typeface="Arial"/>
        <a:cs typeface="Arial"/>
        <a:font script="Jpan" typeface="游ゴシック"/>
        <a:font script="Hang" typeface="맑은 고딕"/>
        <a:font script="Hans" typeface="演示秋鸿楷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演示秋鸿楷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演示秋鸿楷"/>
        <a:ea typeface=""/>
        <a:cs typeface=""/>
        <a:font script="Jpan" typeface="ＭＳ Ｐゴシック"/>
        <a:font script="Hang" typeface="맑은 고딕"/>
        <a:font script="Hans" typeface="演示秋鸿楷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824</Words>
  <Application>WPS 演示</Application>
  <PresentationFormat>宽屏</PresentationFormat>
  <Paragraphs>135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7" baseType="lpstr">
      <vt:lpstr>Arial</vt:lpstr>
      <vt:lpstr>宋体</vt:lpstr>
      <vt:lpstr>Wingdings</vt:lpstr>
      <vt:lpstr>演示秋鸿楷</vt:lpstr>
      <vt:lpstr>微软雅黑</vt:lpstr>
      <vt:lpstr>inpin heiti</vt:lpstr>
      <vt:lpstr>Aa甜甜圈 (非商业使用)</vt:lpstr>
      <vt:lpstr>Aa圆式物语 (非商业使用)</vt:lpstr>
      <vt:lpstr>思源宋体 CN Heavy</vt:lpstr>
      <vt:lpstr>楷体</vt:lpstr>
      <vt:lpstr>华文行楷</vt:lpstr>
      <vt:lpstr>方正公文小标宋</vt:lpstr>
      <vt:lpstr>华文中宋</vt:lpstr>
      <vt:lpstr>黑体</vt:lpstr>
      <vt:lpstr>Segoe UI</vt:lpstr>
      <vt:lpstr>Arial Unicode MS</vt:lpstr>
      <vt:lpstr>Wingdings</vt:lpstr>
      <vt:lpstr>方正粗黑宋简体</vt:lpstr>
      <vt:lpstr>汉语拼音０</vt:lpstr>
      <vt:lpstr>第1母版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猪跺跺^O^波</cp:lastModifiedBy>
  <cp:revision>261</cp:revision>
  <dcterms:created xsi:type="dcterms:W3CDTF">2024-07-15T14:35:00Z</dcterms:created>
  <dcterms:modified xsi:type="dcterms:W3CDTF">2025-03-26T15:21:55Z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CF9E5B554BC849B4BD561BFE9B1A1361_13</vt:lpwstr>
  </property>
  <property fmtid="{D5CDD505-2E9C-101B-9397-08002B2CF9AE}" pid="3" name="KSOProductBuildVer">
    <vt:lpwstr>2052-12.1.0.20305</vt:lpwstr>
  </property>
  <property fmtid="{D5CDD505-2E9C-101B-9397-08002B2CF9AE}" pid="4" name="KSOTemplateUUID">
    <vt:lpwstr>v1.0_mb_wD1CjA+CwHE+ZC5Nr03oZA==</vt:lpwstr>
  </property>
</Properties>
</file>