
<file path=[Content_Types].xml><?xml version="1.0" encoding="utf-8"?>
<Types xmlns="http://schemas.openxmlformats.org/package/2006/content-types">
  <Default Extension="xml" ContentType="application/xml"/>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mp4" ContentType="video/mp4"/>
  <Default Extension="rels" ContentType="application/vnd.openxmlformats-package.relationships+xml"/>
  <Override PartName="/customXml/itemProps39.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media/image10.svg" ContentType="image/svg+xml"/>
  <Override PartName="/ppt/media/image117.svg" ContentType="image/svg+xml"/>
  <Override PartName="/ppt/media/image119.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0.svg" ContentType="image/svg+xml"/>
  <Override PartName="/ppt/media/image22.svg" ContentType="image/svg+xml"/>
  <Override PartName="/ppt/media/image24.svg" ContentType="image/svg+xml"/>
  <Override PartName="/ppt/media/image32.svg" ContentType="image/svg+xml"/>
  <Override PartName="/ppt/media/image34.svg" ContentType="image/svg+xml"/>
  <Override PartName="/ppt/media/image36.svg" ContentType="image/svg+xml"/>
  <Override PartName="/ppt/media/image38.svg" ContentType="image/svg+xml"/>
  <Override PartName="/ppt/media/image4.svg" ContentType="image/svg+xml"/>
  <Override PartName="/ppt/media/image40.svg" ContentType="image/svg+xml"/>
  <Override PartName="/ppt/media/image42.svg" ContentType="image/svg+xml"/>
  <Override PartName="/ppt/media/image44.svg" ContentType="image/svg+xml"/>
  <Override PartName="/ppt/media/image46.svg" ContentType="image/svg+xml"/>
  <Override PartName="/ppt/media/image48.svg" ContentType="image/svg+xml"/>
  <Override PartName="/ppt/media/image50.svg" ContentType="image/svg+xml"/>
  <Override PartName="/ppt/media/image52.svg" ContentType="image/svg+xml"/>
  <Override PartName="/ppt/media/image54.svg" ContentType="image/svg+xml"/>
  <Override PartName="/ppt/media/image56.svg" ContentType="image/svg+xml"/>
  <Override PartName="/ppt/media/image58.svg" ContentType="image/svg+xml"/>
  <Override PartName="/ppt/media/image6.svg" ContentType="image/svg+xml"/>
  <Override PartName="/ppt/media/image60.svg" ContentType="image/svg+xml"/>
  <Override PartName="/ppt/media/image62.svg" ContentType="image/svg+xml"/>
  <Override PartName="/ppt/media/image74.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handoutMasterIdLst>
    <p:handoutMasterId r:id="rId39"/>
  </p:handoutMasterIdLst>
  <p:sldIdLst>
    <p:sldId id="277" r:id="rId3"/>
    <p:sldId id="297" r:id="rId4"/>
    <p:sldId id="257" r:id="rId5"/>
    <p:sldId id="258" r:id="rId6"/>
    <p:sldId id="259" r:id="rId7"/>
    <p:sldId id="262" r:id="rId8"/>
    <p:sldId id="299" r:id="rId9"/>
    <p:sldId id="261" r:id="rId10"/>
    <p:sldId id="269" r:id="rId11"/>
    <p:sldId id="268" r:id="rId12"/>
    <p:sldId id="300" r:id="rId13"/>
    <p:sldId id="276" r:id="rId14"/>
    <p:sldId id="301" r:id="rId15"/>
    <p:sldId id="302" r:id="rId16"/>
    <p:sldId id="303" r:id="rId17"/>
    <p:sldId id="304" r:id="rId18"/>
    <p:sldId id="305" r:id="rId19"/>
    <p:sldId id="306" r:id="rId20"/>
    <p:sldId id="307" r:id="rId21"/>
    <p:sldId id="308" r:id="rId22"/>
    <p:sldId id="309" r:id="rId23"/>
    <p:sldId id="310" r:id="rId24"/>
    <p:sldId id="311" r:id="rId25"/>
    <p:sldId id="265" r:id="rId26"/>
    <p:sldId id="312" r:id="rId27"/>
    <p:sldId id="313" r:id="rId28"/>
    <p:sldId id="314" r:id="rId29"/>
    <p:sldId id="260" r:id="rId30"/>
    <p:sldId id="315" r:id="rId31"/>
    <p:sldId id="316" r:id="rId32"/>
    <p:sldId id="317" r:id="rId33"/>
    <p:sldId id="318" r:id="rId34"/>
    <p:sldId id="264" r:id="rId35"/>
    <p:sldId id="319" r:id="rId36"/>
    <p:sldId id="281" r:id="rId37"/>
  </p:sldIdLst>
  <p:sldSz cx="12192000" cy="6858000"/>
  <p:notesSz cx="6858000" cy="9144000"/>
  <p:embeddedFontLst>
    <p:embeddedFont>
      <p:font typeface="思源黑体 CN Heavy" panose="020B0A00000000000000" pitchFamily="34" charset="-122"/>
      <p:bold r:id="rId45"/>
    </p:embeddedFont>
    <p:embeddedFont>
      <p:font typeface="Montserrat" panose="00000500000000000000"/>
      <p:regular r:id="rId46"/>
    </p:embeddedFont>
    <p:embeddedFont>
      <p:font typeface="MiSans Light" panose="00000400000000000000" charset="-122"/>
      <p:regular r:id="rId47"/>
    </p:embeddedFont>
    <p:embeddedFont>
      <p:font typeface="Montserrat ExtraBold" panose="00000900000000000000" charset="0"/>
      <p:bold r:id="rId48"/>
    </p:embeddedFont>
    <p:embeddedFont>
      <p:font typeface="汉仪超粗圆简" panose="02010600000101010101" charset="-122"/>
      <p:regular r:id="rId49"/>
    </p:embeddedFont>
    <p:embeddedFont>
      <p:font typeface="汉仪颜楷简" panose="00020600040101010101" charset="-122"/>
      <p:regular r:id="rId50"/>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6" userDrawn="1">
          <p15:clr>
            <a:srgbClr val="A4A3A4"/>
          </p15:clr>
        </p15:guide>
        <p15:guide id="2" pos="3877" userDrawn="1">
          <p15:clr>
            <a:srgbClr val="A4A3A4"/>
          </p15:clr>
        </p15:guide>
        <p15:guide id="3" orient="horz" pos="759" userDrawn="1">
          <p15:clr>
            <a:srgbClr val="A4A3A4"/>
          </p15:clr>
        </p15:guide>
        <p15:guide id="4" orient="horz" pos="3860" userDrawn="1">
          <p15:clr>
            <a:srgbClr val="A4A3A4"/>
          </p15:clr>
        </p15:guide>
        <p15:guide id="5" pos="7182" userDrawn="1">
          <p15:clr>
            <a:srgbClr val="A4A3A4"/>
          </p15:clr>
        </p15:guide>
        <p15:guide id="6" pos="4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1BDD4"/>
    <a:srgbClr val="FFC000"/>
    <a:srgbClr val="FF7697"/>
    <a:srgbClr val="3F6ACD"/>
    <a:srgbClr val="FFCE67"/>
    <a:srgbClr val="37BD60"/>
    <a:srgbClr val="B1E9FD"/>
    <a:srgbClr val="AECAFB"/>
    <a:srgbClr val="018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63" autoAdjust="0"/>
    <p:restoredTop sz="86439" autoAdjust="0"/>
  </p:normalViewPr>
  <p:slideViewPr>
    <p:cSldViewPr snapToGrid="0" showGuides="1">
      <p:cViewPr>
        <p:scale>
          <a:sx n="66" d="100"/>
          <a:sy n="66" d="100"/>
        </p:scale>
        <p:origin x="1884" y="624"/>
      </p:cViewPr>
      <p:guideLst>
        <p:guide orient="horz" pos="2196"/>
        <p:guide pos="3877"/>
        <p:guide orient="horz" pos="759"/>
        <p:guide orient="horz" pos="3860"/>
        <p:guide pos="7182"/>
        <p:guide pos="449"/>
      </p:guideLst>
    </p:cSldViewPr>
  </p:slideViewPr>
  <p:outlineViewPr>
    <p:cViewPr>
      <p:scale>
        <a:sx n="50" d="100"/>
        <a:sy n="50" d="100"/>
      </p:scale>
      <p:origin x="0" y="-1596"/>
    </p:cViewPr>
  </p:outlineViewPr>
  <p:notesTextViewPr>
    <p:cViewPr>
      <p:scale>
        <a:sx n="50" d="100"/>
        <a:sy n="5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1" Type="http://schemas.openxmlformats.org/officeDocument/2006/relationships/tags" Target="tags/tag40.xml"/><Relationship Id="rId50" Type="http://schemas.openxmlformats.org/officeDocument/2006/relationships/font" Target="fonts/font6.fntdata"/><Relationship Id="rId5" Type="http://schemas.openxmlformats.org/officeDocument/2006/relationships/slide" Target="slides/slide3.xml"/><Relationship Id="rId49" Type="http://schemas.openxmlformats.org/officeDocument/2006/relationships/font" Target="fonts/font5.fntdata"/><Relationship Id="rId48" Type="http://schemas.openxmlformats.org/officeDocument/2006/relationships/font" Target="fonts/font4.fntdata"/><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customXml" Target="../customXml/item1.xml"/><Relationship Id="rId43" Type="http://schemas.openxmlformats.org/officeDocument/2006/relationships/customXmlProps" Target="../customXml/itemProps39.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handoutMaster" Target="handoutMasters/handoutMaster1.xml"/><Relationship Id="rId38" Type="http://schemas.openxmlformats.org/officeDocument/2006/relationships/notesMaster" Target="notesMasters/notesMaster1.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forceAA="0"/>
          <a:lstStyle/>
          <a:p>
            <a:pPr defTabSz="914400">
              <a:defRPr lang="zh-CN" sz="1080" b="0" i="0" u="none" strike="noStrike" kern="1200" spc="0" baseline="0">
                <a:solidFill>
                  <a:schemeClr val="tx1">
                    <a:lumMod val="50000"/>
                    <a:lumOff val="50000"/>
                  </a:schemeClr>
                </a:solidFill>
                <a:latin typeface="+mn-lt"/>
                <a:ea typeface="+mn-ea"/>
                <a:cs typeface="+mn-cs"/>
              </a:defRPr>
            </a:pPr>
            <a:r>
              <a:rPr sz="1080"/>
              <a:t>小班入园情况</a:t>
            </a:r>
            <a:endParaRPr sz="1080"/>
          </a:p>
        </c:rich>
      </c:tx>
      <c:layout>
        <c:manualLayout>
          <c:xMode val="edge"/>
          <c:yMode val="edge"/>
          <c:x val="0.0119331742243437"/>
          <c:y val="0.0144508670520231"/>
        </c:manualLayout>
      </c:layout>
      <c:overlay val="0"/>
      <c:spPr>
        <a:noFill/>
        <a:ln>
          <a:noFill/>
        </a:ln>
        <a:effectLst/>
      </c:spPr>
    </c:title>
    <c:autoTitleDeleted val="0"/>
    <c:plotArea>
      <c:layout>
        <c:manualLayout>
          <c:layoutTarget val="inner"/>
          <c:xMode val="edge"/>
          <c:yMode val="edge"/>
          <c:x val="0.228333333333333"/>
          <c:y val="0.121527777777778"/>
          <c:w val="0.502083333333333"/>
          <c:h val="0.836805555555556"/>
        </c:manualLayout>
      </c:layout>
      <c:pieChart>
        <c:varyColors val="1"/>
        <c:ser>
          <c:idx val="0"/>
          <c:order val="0"/>
          <c:tx>
            <c:strRef>
              <c:f>Sheet1!$B$1</c:f>
              <c:strCache>
                <c:ptCount val="1"/>
                <c:pt idx="0">
                  <c:v>小班入园情况</c:v>
                </c:pt>
              </c:strCache>
            </c:strRef>
          </c:tx>
          <c:spPr>
            <a:ln w="28575">
              <a:solidFill>
                <a:schemeClr val="bg1"/>
              </a:solidFill>
            </a:ln>
            <a:effectLst>
              <a:outerShdw blurRad="50800" dist="38100" dir="5400000" algn="t" rotWithShape="0">
                <a:srgbClr val="959596">
                  <a:alpha val="70000"/>
                </a:srgbClr>
              </a:outerShdw>
            </a:effectLst>
          </c:spPr>
          <c:explosion val="0"/>
          <c:dPt>
            <c:idx val="0"/>
            <c:bubble3D val="0"/>
            <c:spPr>
              <a:solidFill>
                <a:srgbClr val="FAC93E"/>
              </a:solidFill>
              <a:ln w="28575">
                <a:solidFill>
                  <a:schemeClr val="bg1"/>
                </a:solidFill>
              </a:ln>
              <a:effectLst>
                <a:outerShdw blurRad="50800" dist="38100" dir="5400000" algn="t" rotWithShape="0">
                  <a:srgbClr val="959596">
                    <a:alpha val="70000"/>
                  </a:srgbClr>
                </a:outerShdw>
              </a:effectLst>
            </c:spPr>
          </c:dPt>
          <c:dPt>
            <c:idx val="1"/>
            <c:bubble3D val="0"/>
            <c:spPr>
              <a:solidFill>
                <a:srgbClr val="C2E34E"/>
              </a:solidFill>
              <a:ln w="28575">
                <a:solidFill>
                  <a:schemeClr val="bg1"/>
                </a:solidFill>
              </a:ln>
              <a:effectLst>
                <a:outerShdw blurRad="50800" dist="38100" dir="5400000" algn="t" rotWithShape="0">
                  <a:srgbClr val="959596">
                    <a:alpha val="70000"/>
                  </a:srgbClr>
                </a:outerShdw>
              </a:effectLst>
            </c:spPr>
          </c:dPt>
          <c:dPt>
            <c:idx val="2"/>
            <c:bubble3D val="0"/>
            <c:spPr>
              <a:solidFill>
                <a:srgbClr val="6DD365"/>
              </a:solidFill>
              <a:ln w="28575">
                <a:solidFill>
                  <a:schemeClr val="bg1"/>
                </a:solidFill>
              </a:ln>
              <a:effectLst>
                <a:outerShdw blurRad="50800" dist="38100" dir="5400000" algn="t" rotWithShape="0">
                  <a:srgbClr val="959596">
                    <a:alpha val="70000"/>
                  </a:srgbClr>
                </a:outerShdw>
              </a:effectLst>
            </c:spPr>
          </c:dPt>
          <c:dPt>
            <c:idx val="3"/>
            <c:bubble3D val="0"/>
            <c:spPr>
              <a:solidFill>
                <a:srgbClr val="64D3B2"/>
              </a:solidFill>
              <a:ln w="28575">
                <a:solidFill>
                  <a:schemeClr val="bg1"/>
                </a:solidFill>
              </a:ln>
              <a:effectLst>
                <a:outerShdw blurRad="50800" dist="38100" dir="5400000" algn="t" rotWithShape="0">
                  <a:srgbClr val="959596">
                    <a:alpha val="70000"/>
                  </a:srgbClr>
                </a:outerShdw>
              </a:effectLst>
            </c:spPr>
          </c:dPt>
          <c:dLbls>
            <c:numFmt formatCode="General" sourceLinked="1"/>
            <c:spPr>
              <a:noFill/>
              <a:ln>
                <a:noFill/>
              </a:ln>
              <a:effectLst/>
            </c:spPr>
            <c:txPr>
              <a:bodyPr rot="0" spcFirstLastPara="0" vertOverflow="ellipsis" vert="horz" wrap="square" lIns="38100" tIns="19050" rIns="38100" bIns="19050" anchor="ctr" anchorCtr="1" forceAA="0"/>
              <a:lstStyle/>
              <a:p>
                <a:pPr>
                  <a:defRPr lang="zh-CN" sz="900" b="0" i="0" u="none" strike="noStrike" kern="1200" baseline="0">
                    <a:solidFill>
                      <a:schemeClr val="bg1"/>
                    </a:solidFill>
                    <a:latin typeface="+mn-lt"/>
                    <a:ea typeface="+mn-ea"/>
                    <a:cs typeface="+mn-cs"/>
                  </a:defRPr>
                </a:pPr>
              </a:p>
            </c:txPr>
            <c:dLblPos val="bestFit"/>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哭闹需要老师接</c:v>
                </c:pt>
                <c:pt idx="1">
                  <c:v>自己找到班级</c:v>
                </c:pt>
                <c:pt idx="2">
                  <c:v>自己入园找不到班级</c:v>
                </c:pt>
                <c:pt idx="3">
                  <c:v>晨检处等老师</c:v>
                </c:pt>
              </c:strCache>
            </c:strRef>
          </c:cat>
          <c:val>
            <c:numRef>
              <c:f>Sheet1!$B$2:$B$5</c:f>
              <c:numCache>
                <c:formatCode>General</c:formatCode>
                <c:ptCount val="4"/>
                <c:pt idx="0">
                  <c:v>1.8</c:v>
                </c:pt>
                <c:pt idx="1">
                  <c:v>0.8</c:v>
                </c:pt>
                <c:pt idx="2">
                  <c:v>2</c:v>
                </c:pt>
                <c:pt idx="3">
                  <c:v>5.4</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0" vertOverflow="ellipsis" vert="horz" wrap="square" anchor="ctr" anchorCtr="1"/>
          <a:lstStyle/>
          <a:p>
            <a:pPr>
              <a:defRPr lang="zh-CN" sz="900" b="0" i="0" u="none" strike="noStrike" kern="1200" baseline="0">
                <a:solidFill>
                  <a:schemeClr val="tx1">
                    <a:lumMod val="50000"/>
                    <a:lumOff val="50000"/>
                  </a:schemeClr>
                </a:solidFill>
                <a:latin typeface="+mn-lt"/>
                <a:ea typeface="+mn-ea"/>
                <a:cs typeface="+mn-cs"/>
              </a:defRPr>
            </a:pPr>
          </a:p>
        </c:txPr>
      </c:legendEntry>
      <c:legendEntry>
        <c:idx val="1"/>
        <c:txPr>
          <a:bodyPr rot="0" spcFirstLastPara="0" vertOverflow="ellipsis" vert="horz" wrap="square" anchor="ctr" anchorCtr="1"/>
          <a:lstStyle/>
          <a:p>
            <a:pPr>
              <a:defRPr lang="zh-CN" sz="900" b="0" i="0" u="none" strike="noStrike" kern="1200" baseline="0">
                <a:solidFill>
                  <a:schemeClr val="tx1">
                    <a:lumMod val="50000"/>
                    <a:lumOff val="50000"/>
                  </a:schemeClr>
                </a:solidFill>
                <a:latin typeface="+mn-lt"/>
                <a:ea typeface="+mn-ea"/>
                <a:cs typeface="+mn-cs"/>
              </a:defRPr>
            </a:pPr>
          </a:p>
        </c:txPr>
      </c:legendEntry>
      <c:legendEntry>
        <c:idx val="2"/>
        <c:txPr>
          <a:bodyPr rot="0" spcFirstLastPara="0" vertOverflow="ellipsis" vert="horz" wrap="square" anchor="ctr" anchorCtr="1"/>
          <a:lstStyle/>
          <a:p>
            <a:pPr>
              <a:defRPr lang="zh-CN" sz="900" b="0" i="0" u="none" strike="noStrike" kern="1200" baseline="0">
                <a:solidFill>
                  <a:schemeClr val="tx1">
                    <a:lumMod val="50000"/>
                    <a:lumOff val="50000"/>
                  </a:schemeClr>
                </a:solidFill>
                <a:latin typeface="+mn-lt"/>
                <a:ea typeface="+mn-ea"/>
                <a:cs typeface="+mn-cs"/>
              </a:defRPr>
            </a:pPr>
          </a:p>
        </c:txPr>
      </c:legendEntry>
      <c:legendEntry>
        <c:idx val="3"/>
        <c:txPr>
          <a:bodyPr rot="0" spcFirstLastPara="0" vertOverflow="ellipsis" vert="horz" wrap="square" anchor="ctr" anchorCtr="1"/>
          <a:lstStyle/>
          <a:p>
            <a:pPr>
              <a:defRPr lang="zh-CN" sz="900" b="0" i="0" u="none" strike="noStrike" kern="1200" baseline="0">
                <a:solidFill>
                  <a:schemeClr val="tx1">
                    <a:lumMod val="50000"/>
                    <a:lumOff val="50000"/>
                  </a:schemeClr>
                </a:solidFill>
                <a:latin typeface="+mn-lt"/>
                <a:ea typeface="+mn-ea"/>
                <a:cs typeface="+mn-cs"/>
              </a:defRPr>
            </a:pPr>
          </a:p>
        </c:txPr>
      </c:legendEntry>
      <c:layout>
        <c:manualLayout>
          <c:xMode val="edge"/>
          <c:yMode val="edge"/>
          <c:x val="0.72001808522663"/>
          <c:y val="0.390569580638431"/>
          <c:w val="0.136882559059568"/>
          <c:h val="0.470269142499478"/>
        </c:manualLayout>
      </c:layou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legend>
    <c:plotVisOnly val="1"/>
    <c:dispBlanksAs val="gap"/>
    <c:showDLblsOverMax val="0"/>
  </c:chart>
  <c:spPr>
    <a:pattFill prst="wdDnDiag">
      <a:fgClr>
        <a:schemeClr val="bg1">
          <a:lumMod val="95000"/>
        </a:schemeClr>
      </a:fgClr>
      <a:bgClr>
        <a:schemeClr val="bg1"/>
      </a:bgClr>
    </a:pattFill>
    <a:ln w="9525" cap="flat" cmpd="sng" algn="ctr">
      <a:solidFill>
        <a:schemeClr val="tx1"/>
      </a:solidFill>
      <a:round/>
    </a:ln>
    <a:effectLst/>
  </c:spPr>
  <c:txPr>
    <a:bodyPr/>
    <a:lstStyle/>
    <a:p>
      <a:pPr>
        <a:defRPr lang="zh-CN" sz="900">
          <a:solidFill>
            <a:schemeClr val="tx1">
              <a:lumMod val="50000"/>
              <a:lumOff val="50000"/>
            </a:schemeClr>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Arial" panose="020B0604020202020204" pitchFamily="34" charset="0"/>
              <a:ea typeface="Arial" panose="020B0604020202020204" pitchFamily="34"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Arial" panose="020B0604020202020204" pitchFamily="34" charset="0"/>
                <a:ea typeface="Arial" panose="020B0604020202020204" pitchFamily="34" charset="0"/>
              </a:rPr>
            </a:fld>
            <a:endParaRPr lang="zh-CN" altLang="en-US">
              <a:latin typeface="Arial" panose="020B0604020202020204" pitchFamily="34" charset="0"/>
              <a:ea typeface="Arial" panose="020B0604020202020204" pitchFamily="34"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Arial" panose="020B0604020202020204" pitchFamily="34" charset="0"/>
              <a:ea typeface="Arial" panose="020B0604020202020204" pitchFamily="34"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Arial" panose="020B0604020202020204" pitchFamily="34" charset="0"/>
                <a:ea typeface="Arial" panose="020B0604020202020204" pitchFamily="34" charset="0"/>
              </a:rPr>
            </a:fld>
            <a:endParaRPr lang="zh-CN" altLang="en-US">
              <a:latin typeface="Arial" panose="020B0604020202020204" pitchFamily="34" charset="0"/>
              <a:ea typeface="Arial" panose="020B060402020202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ea typeface="Arial" panose="020B0604020202020204" pitchFamily="34"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ea typeface="Arial" panose="020B0604020202020204" pitchFamily="34" charset="0"/>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ea typeface="Arial" panose="020B0604020202020204" pitchFamily="34"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ea typeface="Arial" panose="020B0604020202020204" pitchFamily="34" charset="0"/>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Arial" panose="020B0604020202020204" pitchFamily="34" charset="0"/>
        <a:cs typeface="+mn-cs"/>
      </a:defRPr>
    </a:lvl1pPr>
    <a:lvl2pPr marL="457200" algn="l" defTabSz="914400" rtl="0" eaLnBrk="1" latinLnBrk="0" hangingPunct="1">
      <a:defRPr sz="1200" kern="1200">
        <a:solidFill>
          <a:schemeClr val="tx1"/>
        </a:solidFill>
        <a:latin typeface="Arial" panose="020B0604020202020204" pitchFamily="34" charset="0"/>
        <a:ea typeface="Arial" panose="020B0604020202020204" pitchFamily="34" charset="0"/>
        <a:cs typeface="+mn-cs"/>
      </a:defRPr>
    </a:lvl2pPr>
    <a:lvl3pPr marL="914400" algn="l" defTabSz="914400" rtl="0" eaLnBrk="1" latinLnBrk="0" hangingPunct="1">
      <a:defRPr sz="1200" kern="1200">
        <a:solidFill>
          <a:schemeClr val="tx1"/>
        </a:solidFill>
        <a:latin typeface="Arial" panose="020B0604020202020204" pitchFamily="34" charset="0"/>
        <a:ea typeface="Arial" panose="020B0604020202020204" pitchFamily="34" charset="0"/>
        <a:cs typeface="+mn-cs"/>
      </a:defRPr>
    </a:lvl3pPr>
    <a:lvl4pPr marL="1371600" algn="l" defTabSz="914400" rtl="0" eaLnBrk="1" latinLnBrk="0" hangingPunct="1">
      <a:defRPr sz="1200" kern="1200">
        <a:solidFill>
          <a:schemeClr val="tx1"/>
        </a:solidFill>
        <a:latin typeface="Arial" panose="020B0604020202020204" pitchFamily="34" charset="0"/>
        <a:ea typeface="Arial" panose="020B0604020202020204" pitchFamily="34" charset="0"/>
        <a:cs typeface="+mn-cs"/>
      </a:defRPr>
    </a:lvl4pPr>
    <a:lvl5pPr marL="1828800" algn="l" defTabSz="914400" rtl="0" eaLnBrk="1" latinLnBrk="0" hangingPunct="1">
      <a:defRPr sz="1200" kern="1200">
        <a:solidFill>
          <a:schemeClr val="tx1"/>
        </a:solidFill>
        <a:latin typeface="Arial" panose="020B0604020202020204" pitchFamily="34" charset="0"/>
        <a:ea typeface="Arial" panose="020B0604020202020204" pitchFamily="34"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8F78119-D9A3-4BA4-B025-FB60E2DE37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F0E6C2-552A-4507-8499-3D086EDC8DC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8F78119-D9A3-4BA4-B025-FB60E2DE37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F0E6C2-552A-4507-8499-3D086EDC8DC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8F78119-D9A3-4BA4-B025-FB60E2DE37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F0E6C2-552A-4507-8499-3D086EDC8DC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8F78119-D9A3-4BA4-B025-FB60E2DE37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F0E6C2-552A-4507-8499-3D086EDC8DC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8F78119-D9A3-4BA4-B025-FB60E2DE377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F0E6C2-552A-4507-8499-3D086EDC8DC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8F78119-D9A3-4BA4-B025-FB60E2DE377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F0E6C2-552A-4507-8499-3D086EDC8DC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8F78119-D9A3-4BA4-B025-FB60E2DE377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6F0E6C2-552A-4507-8499-3D086EDC8DC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8F78119-D9A3-4BA4-B025-FB60E2DE377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6F0E6C2-552A-4507-8499-3D086EDC8DC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8F78119-D9A3-4BA4-B025-FB60E2DE377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6F0E6C2-552A-4507-8499-3D086EDC8DC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8F78119-D9A3-4BA4-B025-FB60E2DE377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F0E6C2-552A-4507-8499-3D086EDC8DC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8F78119-D9A3-4BA4-B025-FB60E2DE377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F0E6C2-552A-4507-8499-3D086EDC8DC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78119-D9A3-4BA4-B025-FB60E2DE377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0E6C2-552A-4507-8499-3D086EDC8DC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思源黑体 CN Heavy" panose="020B0A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svg"/><Relationship Id="rId7" Type="http://schemas.openxmlformats.org/officeDocument/2006/relationships/image" Target="../media/image7.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6" Type="http://schemas.openxmlformats.org/officeDocument/2006/relationships/slideLayout" Target="../slideLayouts/slideLayout1.xml"/><Relationship Id="rId25" Type="http://schemas.openxmlformats.org/officeDocument/2006/relationships/image" Target="../media/image25.png"/><Relationship Id="rId24" Type="http://schemas.openxmlformats.org/officeDocument/2006/relationships/image" Target="../media/image24.svg"/><Relationship Id="rId23" Type="http://schemas.openxmlformats.org/officeDocument/2006/relationships/image" Target="../media/image23.png"/><Relationship Id="rId22" Type="http://schemas.openxmlformats.org/officeDocument/2006/relationships/image" Target="../media/image22.svg"/><Relationship Id="rId21" Type="http://schemas.openxmlformats.org/officeDocument/2006/relationships/image" Target="../media/image21.png"/><Relationship Id="rId20" Type="http://schemas.openxmlformats.org/officeDocument/2006/relationships/image" Target="../media/image20.svg"/><Relationship Id="rId2" Type="http://schemas.openxmlformats.org/officeDocument/2006/relationships/image" Target="../media/image2.png"/><Relationship Id="rId19" Type="http://schemas.openxmlformats.org/officeDocument/2006/relationships/image" Target="../media/image19.png"/><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16.svg"/><Relationship Id="rId15" Type="http://schemas.openxmlformats.org/officeDocument/2006/relationships/image" Target="../media/image15.png"/><Relationship Id="rId14" Type="http://schemas.openxmlformats.org/officeDocument/2006/relationships/image" Target="../media/image14.svg"/><Relationship Id="rId13" Type="http://schemas.openxmlformats.org/officeDocument/2006/relationships/image" Target="../media/image13.png"/><Relationship Id="rId12" Type="http://schemas.openxmlformats.org/officeDocument/2006/relationships/image" Target="../media/image12.svg"/><Relationship Id="rId11" Type="http://schemas.openxmlformats.org/officeDocument/2006/relationships/image" Target="../media/image11.png"/><Relationship Id="rId10" Type="http://schemas.openxmlformats.org/officeDocument/2006/relationships/image" Target="../media/image10.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7.png"/><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9" Type="http://schemas.openxmlformats.org/officeDocument/2006/relationships/image" Target="../media/image37.png"/><Relationship Id="rId8" Type="http://schemas.microsoft.com/office/2007/relationships/hdphoto" Target="../media/image84.wdp"/><Relationship Id="rId7" Type="http://schemas.openxmlformats.org/officeDocument/2006/relationships/image" Target="../media/image83.png"/><Relationship Id="rId6" Type="http://schemas.openxmlformats.org/officeDocument/2006/relationships/image" Target="../media/image23.png"/><Relationship Id="rId5" Type="http://schemas.openxmlformats.org/officeDocument/2006/relationships/image" Target="../media/image82.png"/><Relationship Id="rId4" Type="http://schemas.microsoft.com/office/2007/relationships/hdphoto" Target="../media/image81.wdp"/><Relationship Id="rId3" Type="http://schemas.openxmlformats.org/officeDocument/2006/relationships/image" Target="../media/image80.png"/><Relationship Id="rId2" Type="http://schemas.microsoft.com/office/2007/relationships/hdphoto" Target="../media/image79.wdp"/><Relationship Id="rId13" Type="http://schemas.openxmlformats.org/officeDocument/2006/relationships/slideLayout" Target="../slideLayouts/slideLayout7.xml"/><Relationship Id="rId12" Type="http://schemas.openxmlformats.org/officeDocument/2006/relationships/image" Target="../media/image85.png"/><Relationship Id="rId11" Type="http://schemas.openxmlformats.org/officeDocument/2006/relationships/image" Target="../media/image53.png"/><Relationship Id="rId10" Type="http://schemas.openxmlformats.org/officeDocument/2006/relationships/image" Target="../media/image51.png"/><Relationship Id="rId1" Type="http://schemas.openxmlformats.org/officeDocument/2006/relationships/image" Target="../media/image78.png"/></Relationships>
</file>

<file path=ppt/slides/_rels/slide13.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85.png"/><Relationship Id="rId7" Type="http://schemas.openxmlformats.org/officeDocument/2006/relationships/image" Target="../media/image53.png"/><Relationship Id="rId6" Type="http://schemas.openxmlformats.org/officeDocument/2006/relationships/image" Target="../media/image51.png"/><Relationship Id="rId5" Type="http://schemas.openxmlformats.org/officeDocument/2006/relationships/image" Target="../media/image37.png"/><Relationship Id="rId4" Type="http://schemas.openxmlformats.org/officeDocument/2006/relationships/image" Target="../media/image23.png"/><Relationship Id="rId3" Type="http://schemas.openxmlformats.org/officeDocument/2006/relationships/image" Target="../media/image82.png"/><Relationship Id="rId2" Type="http://schemas.microsoft.com/office/2007/relationships/hdphoto" Target="../media/image81.wdp"/><Relationship Id="rId13" Type="http://schemas.openxmlformats.org/officeDocument/2006/relationships/slideLayout" Target="../slideLayouts/slideLayout7.xml"/><Relationship Id="rId12" Type="http://schemas.openxmlformats.org/officeDocument/2006/relationships/image" Target="../media/image87.jpeg"/><Relationship Id="rId11" Type="http://schemas.openxmlformats.org/officeDocument/2006/relationships/tags" Target="../tags/tag2.xml"/><Relationship Id="rId10" Type="http://schemas.openxmlformats.org/officeDocument/2006/relationships/image" Target="../media/image86.png"/><Relationship Id="rId1" Type="http://schemas.openxmlformats.org/officeDocument/2006/relationships/image" Target="../media/image80.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xml"/><Relationship Id="rId7" Type="http://schemas.openxmlformats.org/officeDocument/2006/relationships/image" Target="../media/image90.jpeg"/><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image" Target="../media/image72.png"/></Relationships>
</file>

<file path=ppt/slides/_rels/slide15.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92.jpeg"/><Relationship Id="rId7" Type="http://schemas.openxmlformats.org/officeDocument/2006/relationships/tags" Target="../tags/tag5.xml"/><Relationship Id="rId6" Type="http://schemas.openxmlformats.org/officeDocument/2006/relationships/image" Target="../media/image91.jpeg"/><Relationship Id="rId5" Type="http://schemas.openxmlformats.org/officeDocument/2006/relationships/tags" Target="../tags/tag4.xml"/><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3.png"/><Relationship Id="rId11" Type="http://schemas.openxmlformats.org/officeDocument/2006/relationships/slideLayout" Target="../slideLayouts/slideLayout7.xml"/><Relationship Id="rId10" Type="http://schemas.openxmlformats.org/officeDocument/2006/relationships/image" Target="../media/image93.jpeg"/><Relationship Id="rId1" Type="http://schemas.openxmlformats.org/officeDocument/2006/relationships/image" Target="../media/image72.png"/></Relationships>
</file>

<file path=ppt/slides/_rels/slide16.xml.rels><?xml version="1.0" encoding="UTF-8" standalone="yes"?>
<Relationships xmlns="http://schemas.openxmlformats.org/package/2006/relationships"><Relationship Id="rId9" Type="http://schemas.openxmlformats.org/officeDocument/2006/relationships/image" Target="../media/image95.jpeg"/><Relationship Id="rId8" Type="http://schemas.openxmlformats.org/officeDocument/2006/relationships/tags" Target="../tags/tag9.xml"/><Relationship Id="rId7" Type="http://schemas.openxmlformats.org/officeDocument/2006/relationships/image" Target="../media/image94.jpeg"/><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3.png"/><Relationship Id="rId14" Type="http://schemas.openxmlformats.org/officeDocument/2006/relationships/slideLayout" Target="../slideLayouts/slideLayout7.xml"/><Relationship Id="rId13" Type="http://schemas.openxmlformats.org/officeDocument/2006/relationships/image" Target="../media/image97.jpeg"/><Relationship Id="rId12" Type="http://schemas.openxmlformats.org/officeDocument/2006/relationships/tags" Target="../tags/tag11.xml"/><Relationship Id="rId11" Type="http://schemas.openxmlformats.org/officeDocument/2006/relationships/image" Target="../media/image96.jpeg"/><Relationship Id="rId10" Type="http://schemas.openxmlformats.org/officeDocument/2006/relationships/tags" Target="../tags/tag10.xml"/><Relationship Id="rId1" Type="http://schemas.openxmlformats.org/officeDocument/2006/relationships/image" Target="../media/image72.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image" Target="../media/image72.png"/></Relationships>
</file>

<file path=ppt/slides/_rels/slide18.xml.rels><?xml version="1.0" encoding="UTF-8" standalone="yes"?>
<Relationships xmlns="http://schemas.openxmlformats.org/package/2006/relationships"><Relationship Id="rId9" Type="http://schemas.openxmlformats.org/officeDocument/2006/relationships/image" Target="../media/image98.jpeg"/><Relationship Id="rId8" Type="http://schemas.openxmlformats.org/officeDocument/2006/relationships/image" Target="../media/image85.png"/><Relationship Id="rId7" Type="http://schemas.openxmlformats.org/officeDocument/2006/relationships/image" Target="../media/image53.png"/><Relationship Id="rId6" Type="http://schemas.openxmlformats.org/officeDocument/2006/relationships/image" Target="../media/image51.png"/><Relationship Id="rId5" Type="http://schemas.openxmlformats.org/officeDocument/2006/relationships/image" Target="../media/image37.png"/><Relationship Id="rId4" Type="http://schemas.openxmlformats.org/officeDocument/2006/relationships/image" Target="../media/image23.png"/><Relationship Id="rId3" Type="http://schemas.openxmlformats.org/officeDocument/2006/relationships/image" Target="../media/image82.png"/><Relationship Id="rId2" Type="http://schemas.microsoft.com/office/2007/relationships/hdphoto" Target="../media/image81.wdp"/><Relationship Id="rId11" Type="http://schemas.openxmlformats.org/officeDocument/2006/relationships/slideLayout" Target="../slideLayouts/slideLayout7.xml"/><Relationship Id="rId10" Type="http://schemas.openxmlformats.org/officeDocument/2006/relationships/image" Target="../media/image99.png"/><Relationship Id="rId1" Type="http://schemas.openxmlformats.org/officeDocument/2006/relationships/image" Target="../media/image80.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image" Target="../media/image72.png"/></Relationships>
</file>

<file path=ppt/slides/_rels/slide2.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8.svg"/><Relationship Id="rId3" Type="http://schemas.openxmlformats.org/officeDocument/2006/relationships/image" Target="../media/image17.png"/><Relationship Id="rId2" Type="http://schemas.openxmlformats.org/officeDocument/2006/relationships/image" Target="../media/image27.png"/><Relationship Id="rId10" Type="http://schemas.openxmlformats.org/officeDocument/2006/relationships/slideLayout" Target="../slideLayouts/slideLayout7.xml"/><Relationship Id="rId1" Type="http://schemas.openxmlformats.org/officeDocument/2006/relationships/image" Target="../media/image26.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02.png"/><Relationship Id="rId7" Type="http://schemas.openxmlformats.org/officeDocument/2006/relationships/image" Target="../media/image101.png"/><Relationship Id="rId6" Type="http://schemas.openxmlformats.org/officeDocument/2006/relationships/image" Target="../media/image100.jpeg"/><Relationship Id="rId5" Type="http://schemas.openxmlformats.org/officeDocument/2006/relationships/tags" Target="../tags/tag14.xml"/><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image" Target="../media/image72.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03.png"/><Relationship Id="rId7" Type="http://schemas.openxmlformats.org/officeDocument/2006/relationships/tags" Target="../tags/tag15.xml"/><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image" Target="../media/image72.png"/></Relationships>
</file>

<file path=ppt/slides/_rels/slide22.xml.rels><?xml version="1.0" encoding="UTF-8" standalone="yes"?>
<Relationships xmlns="http://schemas.openxmlformats.org/package/2006/relationships"><Relationship Id="rId9" Type="http://schemas.openxmlformats.org/officeDocument/2006/relationships/image" Target="../media/image105.jpeg"/><Relationship Id="rId8" Type="http://schemas.openxmlformats.org/officeDocument/2006/relationships/tags" Target="../tags/tag18.xml"/><Relationship Id="rId7" Type="http://schemas.openxmlformats.org/officeDocument/2006/relationships/image" Target="../media/image104.jpeg"/><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3.png"/><Relationship Id="rId16" Type="http://schemas.openxmlformats.org/officeDocument/2006/relationships/slideLayout" Target="../slideLayouts/slideLayout7.xml"/><Relationship Id="rId15" Type="http://schemas.openxmlformats.org/officeDocument/2006/relationships/image" Target="../media/image108.jpeg"/><Relationship Id="rId14" Type="http://schemas.openxmlformats.org/officeDocument/2006/relationships/tags" Target="../tags/tag21.xml"/><Relationship Id="rId13" Type="http://schemas.openxmlformats.org/officeDocument/2006/relationships/image" Target="../media/image107.jpeg"/><Relationship Id="rId12" Type="http://schemas.openxmlformats.org/officeDocument/2006/relationships/tags" Target="../tags/tag20.xml"/><Relationship Id="rId11" Type="http://schemas.openxmlformats.org/officeDocument/2006/relationships/image" Target="../media/image106.jpeg"/><Relationship Id="rId10" Type="http://schemas.openxmlformats.org/officeDocument/2006/relationships/tags" Target="../tags/tag19.xml"/><Relationship Id="rId1" Type="http://schemas.openxmlformats.org/officeDocument/2006/relationships/image" Target="../media/image72.png"/></Relationships>
</file>

<file path=ppt/slides/_rels/slide23.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image" Target="../media/image110.jpeg"/><Relationship Id="rId7" Type="http://schemas.openxmlformats.org/officeDocument/2006/relationships/tags" Target="../tags/tag23.xml"/><Relationship Id="rId6" Type="http://schemas.openxmlformats.org/officeDocument/2006/relationships/image" Target="../media/image109.jpeg"/><Relationship Id="rId5" Type="http://schemas.openxmlformats.org/officeDocument/2006/relationships/tags" Target="../tags/tag22.xml"/><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3.png"/><Relationship Id="rId15" Type="http://schemas.openxmlformats.org/officeDocument/2006/relationships/slideLayout" Target="../slideLayouts/slideLayout7.xml"/><Relationship Id="rId14" Type="http://schemas.openxmlformats.org/officeDocument/2006/relationships/image" Target="../media/image113.jpeg"/><Relationship Id="rId13" Type="http://schemas.openxmlformats.org/officeDocument/2006/relationships/tags" Target="../tags/tag26.xml"/><Relationship Id="rId12" Type="http://schemas.openxmlformats.org/officeDocument/2006/relationships/image" Target="../media/image112.jpeg"/><Relationship Id="rId11" Type="http://schemas.openxmlformats.org/officeDocument/2006/relationships/tags" Target="../tags/tag25.xml"/><Relationship Id="rId10" Type="http://schemas.openxmlformats.org/officeDocument/2006/relationships/image" Target="../media/image111.jpeg"/><Relationship Id="rId1" Type="http://schemas.openxmlformats.org/officeDocument/2006/relationships/image" Target="../media/image72.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20.jpeg"/><Relationship Id="rId7" Type="http://schemas.openxmlformats.org/officeDocument/2006/relationships/image" Target="../media/image23.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 Id="rId3" Type="http://schemas.openxmlformats.org/officeDocument/2006/relationships/image" Target="../media/image116.png"/><Relationship Id="rId2" Type="http://schemas.microsoft.com/office/2007/relationships/hdphoto" Target="../media/image115.wdp"/><Relationship Id="rId1" Type="http://schemas.openxmlformats.org/officeDocument/2006/relationships/image" Target="../media/image114.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21.jpeg"/><Relationship Id="rId7" Type="http://schemas.openxmlformats.org/officeDocument/2006/relationships/tags" Target="../tags/tag27.xml"/><Relationship Id="rId6" Type="http://schemas.openxmlformats.org/officeDocument/2006/relationships/image" Target="../media/image85.png"/><Relationship Id="rId5" Type="http://schemas.openxmlformats.org/officeDocument/2006/relationships/image" Target="../media/image53.png"/><Relationship Id="rId4" Type="http://schemas.openxmlformats.org/officeDocument/2006/relationships/image" Target="../media/image51.png"/><Relationship Id="rId3" Type="http://schemas.openxmlformats.org/officeDocument/2006/relationships/image" Target="../media/image23.png"/><Relationship Id="rId2" Type="http://schemas.microsoft.com/office/2007/relationships/hdphoto" Target="../media/image81.wdp"/><Relationship Id="rId1"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24.png"/><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image" Target="../media/image72.png"/></Relationships>
</file>

<file path=ppt/slides/_rels/slide27.xml.rels><?xml version="1.0" encoding="UTF-8" standalone="yes"?>
<Relationships xmlns="http://schemas.openxmlformats.org/package/2006/relationships"><Relationship Id="rId9" Type="http://schemas.openxmlformats.org/officeDocument/2006/relationships/image" Target="../media/image129.jpeg"/><Relationship Id="rId8" Type="http://schemas.openxmlformats.org/officeDocument/2006/relationships/image" Target="../media/image128.jpeg"/><Relationship Id="rId7" Type="http://schemas.openxmlformats.org/officeDocument/2006/relationships/image" Target="../media/image127.jpeg"/><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3.png"/><Relationship Id="rId11" Type="http://schemas.openxmlformats.org/officeDocument/2006/relationships/slideLayout" Target="../slideLayouts/slideLayout7.xml"/><Relationship Id="rId10" Type="http://schemas.openxmlformats.org/officeDocument/2006/relationships/image" Target="../media/image130.jpeg"/><Relationship Id="rId1" Type="http://schemas.openxmlformats.org/officeDocument/2006/relationships/image" Target="../media/image72.png"/></Relationships>
</file>

<file path=ppt/slides/_rels/slide28.xml.rels><?xml version="1.0" encoding="UTF-8" standalone="yes"?>
<Relationships xmlns="http://schemas.openxmlformats.org/package/2006/relationships"><Relationship Id="rId9" Type="http://schemas.openxmlformats.org/officeDocument/2006/relationships/image" Target="../media/image132.jpeg"/><Relationship Id="rId8" Type="http://schemas.openxmlformats.org/officeDocument/2006/relationships/tags" Target="../tags/tag29.xml"/><Relationship Id="rId7" Type="http://schemas.openxmlformats.org/officeDocument/2006/relationships/image" Target="../media/image131.jpeg"/><Relationship Id="rId6" Type="http://schemas.openxmlformats.org/officeDocument/2006/relationships/tags" Target="../tags/tag28.xml"/><Relationship Id="rId5" Type="http://schemas.openxmlformats.org/officeDocument/2006/relationships/image" Target="../media/image13.png"/><Relationship Id="rId4" Type="http://schemas.openxmlformats.org/officeDocument/2006/relationships/image" Target="../media/image37.png"/><Relationship Id="rId3" Type="http://schemas.openxmlformats.org/officeDocument/2006/relationships/image" Target="../media/image51.png"/><Relationship Id="rId22" Type="http://schemas.openxmlformats.org/officeDocument/2006/relationships/slideLayout" Target="../slideLayouts/slideLayout7.xml"/><Relationship Id="rId21" Type="http://schemas.openxmlformats.org/officeDocument/2006/relationships/image" Target="../media/image138.jpeg"/><Relationship Id="rId20" Type="http://schemas.openxmlformats.org/officeDocument/2006/relationships/tags" Target="../tags/tag35.xml"/><Relationship Id="rId2" Type="http://schemas.openxmlformats.org/officeDocument/2006/relationships/image" Target="../media/image53.png"/><Relationship Id="rId19" Type="http://schemas.openxmlformats.org/officeDocument/2006/relationships/image" Target="../media/image137.jpeg"/><Relationship Id="rId18" Type="http://schemas.openxmlformats.org/officeDocument/2006/relationships/tags" Target="../tags/tag34.xml"/><Relationship Id="rId17" Type="http://schemas.openxmlformats.org/officeDocument/2006/relationships/image" Target="../media/image136.jpeg"/><Relationship Id="rId16" Type="http://schemas.openxmlformats.org/officeDocument/2006/relationships/tags" Target="../tags/tag33.xml"/><Relationship Id="rId15" Type="http://schemas.openxmlformats.org/officeDocument/2006/relationships/image" Target="../media/image135.jpeg"/><Relationship Id="rId14" Type="http://schemas.openxmlformats.org/officeDocument/2006/relationships/tags" Target="../tags/tag32.xml"/><Relationship Id="rId13" Type="http://schemas.openxmlformats.org/officeDocument/2006/relationships/image" Target="../media/image134.jpeg"/><Relationship Id="rId12" Type="http://schemas.openxmlformats.org/officeDocument/2006/relationships/tags" Target="../tags/tag31.xml"/><Relationship Id="rId11" Type="http://schemas.openxmlformats.org/officeDocument/2006/relationships/image" Target="../media/image133.jpeg"/><Relationship Id="rId10" Type="http://schemas.openxmlformats.org/officeDocument/2006/relationships/tags" Target="../tags/tag30.xml"/><Relationship Id="rId1" Type="http://schemas.openxmlformats.org/officeDocument/2006/relationships/image" Target="../media/image41.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image" Target="../media/image72.png"/></Relationships>
</file>

<file path=ppt/slides/_rels/slide3.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svg"/><Relationship Id="rId7" Type="http://schemas.openxmlformats.org/officeDocument/2006/relationships/image" Target="../media/image37.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 Id="rId3" Type="http://schemas.openxmlformats.org/officeDocument/2006/relationships/image" Target="../media/image33.png"/><Relationship Id="rId25" Type="http://schemas.openxmlformats.org/officeDocument/2006/relationships/slideLayout" Target="../slideLayouts/slideLayout7.xml"/><Relationship Id="rId24" Type="http://schemas.openxmlformats.org/officeDocument/2006/relationships/image" Target="../media/image54.svg"/><Relationship Id="rId23" Type="http://schemas.openxmlformats.org/officeDocument/2006/relationships/image" Target="../media/image53.png"/><Relationship Id="rId22" Type="http://schemas.openxmlformats.org/officeDocument/2006/relationships/image" Target="../media/image52.svg"/><Relationship Id="rId21" Type="http://schemas.openxmlformats.org/officeDocument/2006/relationships/image" Target="../media/image51.png"/><Relationship Id="rId20" Type="http://schemas.openxmlformats.org/officeDocument/2006/relationships/image" Target="../media/image50.svg"/><Relationship Id="rId2" Type="http://schemas.openxmlformats.org/officeDocument/2006/relationships/image" Target="../media/image32.svg"/><Relationship Id="rId19" Type="http://schemas.openxmlformats.org/officeDocument/2006/relationships/image" Target="../media/image49.png"/><Relationship Id="rId18" Type="http://schemas.openxmlformats.org/officeDocument/2006/relationships/image" Target="../media/image48.svg"/><Relationship Id="rId17" Type="http://schemas.openxmlformats.org/officeDocument/2006/relationships/image" Target="../media/image47.png"/><Relationship Id="rId16" Type="http://schemas.openxmlformats.org/officeDocument/2006/relationships/image" Target="../media/image46.svg"/><Relationship Id="rId15" Type="http://schemas.openxmlformats.org/officeDocument/2006/relationships/image" Target="../media/image45.png"/><Relationship Id="rId14" Type="http://schemas.openxmlformats.org/officeDocument/2006/relationships/image" Target="../media/image44.svg"/><Relationship Id="rId13" Type="http://schemas.openxmlformats.org/officeDocument/2006/relationships/image" Target="../media/image43.png"/><Relationship Id="rId12" Type="http://schemas.openxmlformats.org/officeDocument/2006/relationships/image" Target="../media/image42.svg"/><Relationship Id="rId11" Type="http://schemas.openxmlformats.org/officeDocument/2006/relationships/image" Target="../media/image41.png"/><Relationship Id="rId10" Type="http://schemas.openxmlformats.org/officeDocument/2006/relationships/image" Target="../media/image40.svg"/><Relationship Id="rId1" Type="http://schemas.openxmlformats.org/officeDocument/2006/relationships/image" Target="../media/image31.pn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39.png"/><Relationship Id="rId7" Type="http://schemas.openxmlformats.org/officeDocument/2006/relationships/tags" Target="../tags/tag36.xml"/><Relationship Id="rId6" Type="http://schemas.microsoft.com/office/2007/relationships/media" Target="../media/media2.mp4"/><Relationship Id="rId5" Type="http://schemas.openxmlformats.org/officeDocument/2006/relationships/video" Target="../media/media2.mp4"/><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image" Target="../media/image72.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40.png"/><Relationship Id="rId7" Type="http://schemas.openxmlformats.org/officeDocument/2006/relationships/tags" Target="../tags/tag37.xml"/><Relationship Id="rId6" Type="http://schemas.microsoft.com/office/2007/relationships/media" Target="../media/media3.mp4"/><Relationship Id="rId5" Type="http://schemas.openxmlformats.org/officeDocument/2006/relationships/video" Target="../media/media3.mp4"/><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7.png"/><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8.xml"/><Relationship Id="rId2" Type="http://schemas.openxmlformats.org/officeDocument/2006/relationships/image" Target="../media/image71.png"/><Relationship Id="rId1" Type="http://schemas.openxmlformats.org/officeDocument/2006/relationships/image" Target="../media/image14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1.png"/><Relationship Id="rId1" Type="http://schemas.openxmlformats.org/officeDocument/2006/relationships/image" Target="../media/image141.png"/></Relationships>
</file>

<file path=ppt/slides/_rels/slide35.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3.png"/><Relationship Id="rId7" Type="http://schemas.openxmlformats.org/officeDocument/2006/relationships/image" Target="../media/image11.png"/><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png"/><Relationship Id="rId16" Type="http://schemas.openxmlformats.org/officeDocument/2006/relationships/notesSlide" Target="../notesSlides/notesSlide1.xml"/><Relationship Id="rId15" Type="http://schemas.openxmlformats.org/officeDocument/2006/relationships/slideLayout" Target="../slideLayouts/slideLayout1.xml"/><Relationship Id="rId14" Type="http://schemas.openxmlformats.org/officeDocument/2006/relationships/image" Target="../media/image25.png"/><Relationship Id="rId13" Type="http://schemas.openxmlformats.org/officeDocument/2006/relationships/image" Target="../media/image23.png"/><Relationship Id="rId12" Type="http://schemas.openxmlformats.org/officeDocument/2006/relationships/image" Target="../media/image21.png"/><Relationship Id="rId11" Type="http://schemas.openxmlformats.org/officeDocument/2006/relationships/image" Target="../media/image19.png"/><Relationship Id="rId10" Type="http://schemas.openxmlformats.org/officeDocument/2006/relationships/image" Target="../media/image17.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5" Type="http://schemas.openxmlformats.org/officeDocument/2006/relationships/slideLayout" Target="../slideLayouts/slideLayout7.xml"/><Relationship Id="rId14" Type="http://schemas.openxmlformats.org/officeDocument/2006/relationships/image" Target="../media/image38.svg"/><Relationship Id="rId13" Type="http://schemas.openxmlformats.org/officeDocument/2006/relationships/image" Target="../media/image37.png"/><Relationship Id="rId12" Type="http://schemas.openxmlformats.org/officeDocument/2006/relationships/image" Target="../media/image14.svg"/><Relationship Id="rId11" Type="http://schemas.openxmlformats.org/officeDocument/2006/relationships/image" Target="../media/image13.png"/><Relationship Id="rId10" Type="http://schemas.openxmlformats.org/officeDocument/2006/relationships/image" Target="../media/image12.sv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image" Target="../media/image58.svg"/><Relationship Id="rId8" Type="http://schemas.openxmlformats.org/officeDocument/2006/relationships/image" Target="../media/image57.png"/><Relationship Id="rId7" Type="http://schemas.openxmlformats.org/officeDocument/2006/relationships/image" Target="../media/image56.svg"/><Relationship Id="rId6" Type="http://schemas.openxmlformats.org/officeDocument/2006/relationships/image" Target="../media/image55.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27.png"/><Relationship Id="rId21" Type="http://schemas.openxmlformats.org/officeDocument/2006/relationships/slideLayout" Target="../slideLayouts/slideLayout7.xml"/><Relationship Id="rId20" Type="http://schemas.openxmlformats.org/officeDocument/2006/relationships/image" Target="../media/image30.png"/><Relationship Id="rId2" Type="http://schemas.openxmlformats.org/officeDocument/2006/relationships/image" Target="../media/image26.png"/><Relationship Id="rId19" Type="http://schemas.openxmlformats.org/officeDocument/2006/relationships/image" Target="../media/image29.png"/><Relationship Id="rId18" Type="http://schemas.openxmlformats.org/officeDocument/2006/relationships/image" Target="../media/image28.png"/><Relationship Id="rId17" Type="http://schemas.openxmlformats.org/officeDocument/2006/relationships/image" Target="../media/image24.svg"/><Relationship Id="rId16" Type="http://schemas.openxmlformats.org/officeDocument/2006/relationships/image" Target="../media/image23.png"/><Relationship Id="rId15" Type="http://schemas.openxmlformats.org/officeDocument/2006/relationships/image" Target="../media/image18.svg"/><Relationship Id="rId14" Type="http://schemas.openxmlformats.org/officeDocument/2006/relationships/image" Target="../media/image17.png"/><Relationship Id="rId13" Type="http://schemas.openxmlformats.org/officeDocument/2006/relationships/image" Target="../media/image62.svg"/><Relationship Id="rId12" Type="http://schemas.openxmlformats.org/officeDocument/2006/relationships/image" Target="../media/image61.png"/><Relationship Id="rId11" Type="http://schemas.openxmlformats.org/officeDocument/2006/relationships/image" Target="../media/image60.svg"/><Relationship Id="rId10" Type="http://schemas.openxmlformats.org/officeDocument/2006/relationships/image" Target="../media/image59.png"/><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54.svg"/><Relationship Id="rId7" Type="http://schemas.openxmlformats.org/officeDocument/2006/relationships/image" Target="../media/image53.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4.svg"/><Relationship Id="rId3" Type="http://schemas.openxmlformats.org/officeDocument/2006/relationships/image" Target="../media/image43.png"/><Relationship Id="rId2" Type="http://schemas.openxmlformats.org/officeDocument/2006/relationships/image" Target="../media/image36.svg"/><Relationship Id="rId13" Type="http://schemas.openxmlformats.org/officeDocument/2006/relationships/slideLayout" Target="../slideLayouts/slideLayout7.xml"/><Relationship Id="rId12" Type="http://schemas.openxmlformats.org/officeDocument/2006/relationships/image" Target="../media/image64.png"/><Relationship Id="rId11" Type="http://schemas.openxmlformats.org/officeDocument/2006/relationships/image" Target="../media/image63.png"/><Relationship Id="rId10" Type="http://schemas.openxmlformats.org/officeDocument/2006/relationships/image" Target="../media/image24.svg"/><Relationship Id="rId1" Type="http://schemas.openxmlformats.org/officeDocument/2006/relationships/image" Target="../media/image35.png"/></Relationships>
</file>

<file path=ppt/slides/_rels/slide7.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5" Type="http://schemas.openxmlformats.org/officeDocument/2006/relationships/slideLayout" Target="../slideLayouts/slideLayout7.xml"/><Relationship Id="rId14" Type="http://schemas.openxmlformats.org/officeDocument/2006/relationships/image" Target="../media/image38.svg"/><Relationship Id="rId13" Type="http://schemas.openxmlformats.org/officeDocument/2006/relationships/image" Target="../media/image37.png"/><Relationship Id="rId12" Type="http://schemas.openxmlformats.org/officeDocument/2006/relationships/image" Target="../media/image14.svg"/><Relationship Id="rId11" Type="http://schemas.openxmlformats.org/officeDocument/2006/relationships/image" Target="../media/image13.png"/><Relationship Id="rId10" Type="http://schemas.openxmlformats.org/officeDocument/2006/relationships/image" Target="../media/image12.sv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9" Type="http://schemas.openxmlformats.org/officeDocument/2006/relationships/image" Target="../media/image24.svg"/><Relationship Id="rId8" Type="http://schemas.openxmlformats.org/officeDocument/2006/relationships/image" Target="../media/image23.png"/><Relationship Id="rId7" Type="http://schemas.openxmlformats.org/officeDocument/2006/relationships/image" Target="../media/image22.svg"/><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2.png"/><Relationship Id="rId2" Type="http://schemas.openxmlformats.org/officeDocument/2006/relationships/image" Target="../media/image1.png"/><Relationship Id="rId15" Type="http://schemas.openxmlformats.org/officeDocument/2006/relationships/slideLayout" Target="../slideLayouts/slideLayout7.xml"/><Relationship Id="rId14" Type="http://schemas.openxmlformats.org/officeDocument/2006/relationships/image" Target="../media/image69.jpeg"/><Relationship Id="rId13" Type="http://schemas.openxmlformats.org/officeDocument/2006/relationships/image" Target="../media/image25.png"/><Relationship Id="rId12" Type="http://schemas.openxmlformats.org/officeDocument/2006/relationships/image" Target="../media/image68.png"/><Relationship Id="rId11" Type="http://schemas.openxmlformats.org/officeDocument/2006/relationships/image" Target="../media/image67.png"/><Relationship Id="rId10" Type="http://schemas.openxmlformats.org/officeDocument/2006/relationships/image" Target="../media/image66.png"/><Relationship Id="rId1"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1.png"/><Relationship Id="rId1"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31" name="图片 30"/>
          <p:cNvPicPr>
            <a:picLocks noChangeAspect="1"/>
          </p:cNvPicPr>
          <p:nvPr/>
        </p:nvPicPr>
        <p:blipFill>
          <a:blip r:embed="rId1"/>
          <a:srcRect l="3251"/>
          <a:stretch>
            <a:fillRect/>
          </a:stretch>
        </p:blipFill>
        <p:spPr>
          <a:xfrm>
            <a:off x="1" y="4127212"/>
            <a:ext cx="4553517" cy="2060627"/>
          </a:xfrm>
          <a:custGeom>
            <a:avLst/>
            <a:gdLst>
              <a:gd name="connsiteX0" fmla="*/ 0 w 4553517"/>
              <a:gd name="connsiteY0" fmla="*/ 0 h 2060627"/>
              <a:gd name="connsiteX1" fmla="*/ 4553517 w 4553517"/>
              <a:gd name="connsiteY1" fmla="*/ 0 h 2060627"/>
              <a:gd name="connsiteX2" fmla="*/ 4553517 w 4553517"/>
              <a:gd name="connsiteY2" fmla="*/ 2060627 h 2060627"/>
              <a:gd name="connsiteX3" fmla="*/ 0 w 4553517"/>
              <a:gd name="connsiteY3" fmla="*/ 2060627 h 2060627"/>
            </a:gdLst>
            <a:ahLst/>
            <a:cxnLst>
              <a:cxn ang="0">
                <a:pos x="connsiteX0" y="connsiteY0"/>
              </a:cxn>
              <a:cxn ang="0">
                <a:pos x="connsiteX1" y="connsiteY1"/>
              </a:cxn>
              <a:cxn ang="0">
                <a:pos x="connsiteX2" y="connsiteY2"/>
              </a:cxn>
              <a:cxn ang="0">
                <a:pos x="connsiteX3" y="connsiteY3"/>
              </a:cxn>
            </a:cxnLst>
            <a:rect l="l" t="t" r="r" b="b"/>
            <a:pathLst>
              <a:path w="4553517" h="2060627">
                <a:moveTo>
                  <a:pt x="0" y="0"/>
                </a:moveTo>
                <a:lnTo>
                  <a:pt x="4553517" y="0"/>
                </a:lnTo>
                <a:lnTo>
                  <a:pt x="4553517" y="2060627"/>
                </a:lnTo>
                <a:lnTo>
                  <a:pt x="0" y="2060627"/>
                </a:lnTo>
                <a:close/>
              </a:path>
            </a:pathLst>
          </a:custGeom>
        </p:spPr>
      </p:pic>
      <p:pic>
        <p:nvPicPr>
          <p:cNvPr id="28" name="图片 27"/>
          <p:cNvPicPr>
            <a:picLocks noChangeAspect="1"/>
          </p:cNvPicPr>
          <p:nvPr/>
        </p:nvPicPr>
        <p:blipFill>
          <a:blip r:embed="rId2"/>
          <a:srcRect l="2997" b="27391"/>
          <a:stretch>
            <a:fillRect/>
          </a:stretch>
        </p:blipFill>
        <p:spPr>
          <a:xfrm>
            <a:off x="0" y="5175876"/>
            <a:ext cx="6097117" cy="1682124"/>
          </a:xfrm>
          <a:custGeom>
            <a:avLst/>
            <a:gdLst>
              <a:gd name="connsiteX0" fmla="*/ 0 w 6097117"/>
              <a:gd name="connsiteY0" fmla="*/ 0 h 1682124"/>
              <a:gd name="connsiteX1" fmla="*/ 6097117 w 6097117"/>
              <a:gd name="connsiteY1" fmla="*/ 0 h 1682124"/>
              <a:gd name="connsiteX2" fmla="*/ 6097117 w 6097117"/>
              <a:gd name="connsiteY2" fmla="*/ 1682124 h 1682124"/>
              <a:gd name="connsiteX3" fmla="*/ 0 w 6097117"/>
              <a:gd name="connsiteY3" fmla="*/ 1682124 h 1682124"/>
            </a:gdLst>
            <a:ahLst/>
            <a:cxnLst>
              <a:cxn ang="0">
                <a:pos x="connsiteX0" y="connsiteY0"/>
              </a:cxn>
              <a:cxn ang="0">
                <a:pos x="connsiteX1" y="connsiteY1"/>
              </a:cxn>
              <a:cxn ang="0">
                <a:pos x="connsiteX2" y="connsiteY2"/>
              </a:cxn>
              <a:cxn ang="0">
                <a:pos x="connsiteX3" y="connsiteY3"/>
              </a:cxn>
            </a:cxnLst>
            <a:rect l="l" t="t" r="r" b="b"/>
            <a:pathLst>
              <a:path w="6097117" h="1682124">
                <a:moveTo>
                  <a:pt x="0" y="0"/>
                </a:moveTo>
                <a:lnTo>
                  <a:pt x="6097117" y="0"/>
                </a:lnTo>
                <a:lnTo>
                  <a:pt x="6097117" y="1682124"/>
                </a:lnTo>
                <a:lnTo>
                  <a:pt x="0" y="1682124"/>
                </a:lnTo>
                <a:close/>
              </a:path>
            </a:pathLst>
          </a:custGeom>
        </p:spPr>
      </p:pic>
      <p:sp>
        <p:nvSpPr>
          <p:cNvPr id="6" name="文本框 5"/>
          <p:cNvSpPr txBox="1"/>
          <p:nvPr/>
        </p:nvSpPr>
        <p:spPr>
          <a:xfrm>
            <a:off x="631584" y="3644071"/>
            <a:ext cx="4937441" cy="368300"/>
          </a:xfrm>
          <a:prstGeom prst="rect">
            <a:avLst/>
          </a:prstGeom>
          <a:noFill/>
        </p:spPr>
        <p:txBody>
          <a:bodyPr wrap="square">
            <a:spAutoFit/>
          </a:bodyPr>
          <a:lstStyle/>
          <a:p>
            <a:pPr fontAlgn="ctr"/>
            <a:r>
              <a:rPr lang="en-US" b="0" i="0" u="none" strike="noStrike" spc="600" dirty="0">
                <a:solidFill>
                  <a:srgbClr val="01BDD4"/>
                </a:solidFill>
                <a:effectLst/>
                <a:latin typeface="思源黑体 CN Heavy" panose="020B0A00000000000000" pitchFamily="34" charset="-122"/>
                <a:ea typeface="思源黑体 CN Heavy" panose="020B0A00000000000000" pitchFamily="34" charset="-122"/>
              </a:rPr>
              <a:t>——</a:t>
            </a:r>
            <a:r>
              <a:rPr lang="zh-CN" altLang="en-US" b="0" i="0" u="none" strike="noStrike" spc="600" dirty="0">
                <a:solidFill>
                  <a:srgbClr val="01BDD4"/>
                </a:solidFill>
                <a:effectLst/>
                <a:latin typeface="思源黑体 CN Heavy" panose="020B0A00000000000000" pitchFamily="34" charset="-122"/>
                <a:ea typeface="思源黑体 CN Heavy" panose="020B0A00000000000000" pitchFamily="34" charset="-122"/>
              </a:rPr>
              <a:t>大四班班本课程故事</a:t>
            </a:r>
            <a:endParaRPr lang="zh-CN" altLang="en-US" b="0" i="0" u="none" strike="noStrike" spc="600" dirty="0">
              <a:solidFill>
                <a:srgbClr val="01BDD4"/>
              </a:solidFill>
              <a:effectLst/>
              <a:latin typeface="思源黑体 CN Heavy" panose="020B0A00000000000000" pitchFamily="34" charset="-122"/>
              <a:ea typeface="思源黑体 CN Heavy" panose="020B0A00000000000000" pitchFamily="34" charset="-122"/>
            </a:endParaRPr>
          </a:p>
        </p:txBody>
      </p:sp>
      <p:sp>
        <p:nvSpPr>
          <p:cNvPr id="2" name="文本框 1"/>
          <p:cNvSpPr txBox="1"/>
          <p:nvPr/>
        </p:nvSpPr>
        <p:spPr>
          <a:xfrm>
            <a:off x="610176" y="2309480"/>
            <a:ext cx="5454608" cy="1106805"/>
          </a:xfrm>
          <a:prstGeom prst="rect">
            <a:avLst/>
          </a:prstGeom>
          <a:noFill/>
        </p:spPr>
        <p:txBody>
          <a:bodyPr wrap="square">
            <a:spAutoFit/>
          </a:bodyPr>
          <a:lstStyle/>
          <a:p>
            <a:pPr fontAlgn="ctr"/>
            <a:r>
              <a:rPr lang="zh-CN" altLang="en-US" sz="6600" b="0" i="0" u="none" strike="noStrike"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rPr>
              <a:t>遇见小萌新</a:t>
            </a:r>
            <a:endParaRPr lang="zh-CN" altLang="en-US" sz="6600" b="0" i="0" u="none" strike="noStrike"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endParaRPr>
          </a:p>
        </p:txBody>
      </p:sp>
      <p:sp>
        <p:nvSpPr>
          <p:cNvPr id="352" name="任意多边形: 形状 351"/>
          <p:cNvSpPr/>
          <p:nvPr/>
        </p:nvSpPr>
        <p:spPr>
          <a:xfrm>
            <a:off x="11110972" y="0"/>
            <a:ext cx="1081029" cy="1540006"/>
          </a:xfrm>
          <a:custGeom>
            <a:avLst/>
            <a:gdLst>
              <a:gd name="connsiteX0" fmla="*/ 535047 w 1081029"/>
              <a:gd name="connsiteY0" fmla="*/ 0 h 1540006"/>
              <a:gd name="connsiteX1" fmla="*/ 1081029 w 1081029"/>
              <a:gd name="connsiteY1" fmla="*/ 0 h 1540006"/>
              <a:gd name="connsiteX2" fmla="*/ 1081029 w 1081029"/>
              <a:gd name="connsiteY2" fmla="*/ 1534623 h 1540006"/>
              <a:gd name="connsiteX3" fmla="*/ 1011774 w 1081029"/>
              <a:gd name="connsiteY3" fmla="*/ 1539818 h 1540006"/>
              <a:gd name="connsiteX4" fmla="*/ 706031 w 1081029"/>
              <a:gd name="connsiteY4" fmla="*/ 1291238 h 1540006"/>
              <a:gd name="connsiteX5" fmla="*/ 339929 w 1081029"/>
              <a:gd name="connsiteY5" fmla="*/ 1198749 h 1540006"/>
              <a:gd name="connsiteX6" fmla="*/ 274418 w 1081029"/>
              <a:gd name="connsiteY6" fmla="*/ 867332 h 1540006"/>
              <a:gd name="connsiteX7" fmla="*/ 20075 w 1081029"/>
              <a:gd name="connsiteY7" fmla="*/ 347086 h 1540006"/>
              <a:gd name="connsiteX8" fmla="*/ 544176 w 1081029"/>
              <a:gd name="connsiteY8" fmla="*/ 58057 h 1540006"/>
              <a:gd name="connsiteX9" fmla="*/ 534014 w 1081029"/>
              <a:gd name="connsiteY9" fmla="*/ 15584 h 154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029" h="1540006">
                <a:moveTo>
                  <a:pt x="535047" y="0"/>
                </a:moveTo>
                <a:lnTo>
                  <a:pt x="1081029" y="0"/>
                </a:lnTo>
                <a:lnTo>
                  <a:pt x="1081029" y="1534623"/>
                </a:lnTo>
                <a:lnTo>
                  <a:pt x="1011774" y="1539818"/>
                </a:lnTo>
                <a:cubicBezTo>
                  <a:pt x="667673" y="1547931"/>
                  <a:pt x="706031" y="1291238"/>
                  <a:pt x="706031" y="1291238"/>
                </a:cubicBezTo>
                <a:cubicBezTo>
                  <a:pt x="706031" y="1291238"/>
                  <a:pt x="494076" y="1356753"/>
                  <a:pt x="339929" y="1198749"/>
                </a:cubicBezTo>
                <a:cubicBezTo>
                  <a:pt x="181930" y="1040750"/>
                  <a:pt x="274418" y="867332"/>
                  <a:pt x="274418" y="867332"/>
                </a:cubicBezTo>
                <a:cubicBezTo>
                  <a:pt x="274418" y="867332"/>
                  <a:pt x="-87829" y="770992"/>
                  <a:pt x="20075" y="347086"/>
                </a:cubicBezTo>
                <a:cubicBezTo>
                  <a:pt x="131830" y="-72968"/>
                  <a:pt x="544176" y="58057"/>
                  <a:pt x="544176" y="58057"/>
                </a:cubicBezTo>
                <a:cubicBezTo>
                  <a:pt x="544176" y="58057"/>
                  <a:pt x="534963" y="46135"/>
                  <a:pt x="534014" y="15584"/>
                </a:cubicBezTo>
                <a:close/>
              </a:path>
            </a:pathLst>
          </a:custGeom>
          <a:solidFill>
            <a:srgbClr val="FFFFFF"/>
          </a:solidFill>
          <a:ln w="9525" cap="flat">
            <a:noFill/>
            <a:prstDash val="solid"/>
            <a:miter/>
          </a:ln>
        </p:spPr>
        <p:txBody>
          <a:bodyPr rtlCol="0" anchor="ctr"/>
          <a:lstStyle/>
          <a:p>
            <a:endParaRPr lang="zh-CN" altLang="en-US"/>
          </a:p>
        </p:txBody>
      </p:sp>
      <p:sp>
        <p:nvSpPr>
          <p:cNvPr id="354" name="任意多边形: 形状 353"/>
          <p:cNvSpPr/>
          <p:nvPr/>
        </p:nvSpPr>
        <p:spPr>
          <a:xfrm>
            <a:off x="11613811" y="51665"/>
            <a:ext cx="578189" cy="1429422"/>
          </a:xfrm>
          <a:custGeom>
            <a:avLst/>
            <a:gdLst>
              <a:gd name="connsiteX0" fmla="*/ 578189 w 578189"/>
              <a:gd name="connsiteY0" fmla="*/ 0 h 1429422"/>
              <a:gd name="connsiteX1" fmla="*/ 578189 w 578189"/>
              <a:gd name="connsiteY1" fmla="*/ 1429422 h 1429422"/>
              <a:gd name="connsiteX2" fmla="*/ 525475 w 578189"/>
              <a:gd name="connsiteY2" fmla="*/ 1415931 h 1429422"/>
              <a:gd name="connsiteX3" fmla="*/ 365043 w 578189"/>
              <a:gd name="connsiteY3" fmla="*/ 1112399 h 1429422"/>
              <a:gd name="connsiteX4" fmla="*/ 14359 w 578189"/>
              <a:gd name="connsiteY4" fmla="*/ 838789 h 1429422"/>
              <a:gd name="connsiteX5" fmla="*/ 276410 w 578189"/>
              <a:gd name="connsiteY5" fmla="*/ 445713 h 1429422"/>
              <a:gd name="connsiteX6" fmla="*/ 498478 w 578189"/>
              <a:gd name="connsiteY6" fmla="*/ 56490 h 142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189" h="1429422">
                <a:moveTo>
                  <a:pt x="578189" y="0"/>
                </a:moveTo>
                <a:lnTo>
                  <a:pt x="578189" y="1429422"/>
                </a:lnTo>
                <a:lnTo>
                  <a:pt x="525475" y="1415931"/>
                </a:lnTo>
                <a:cubicBezTo>
                  <a:pt x="338490" y="1336636"/>
                  <a:pt x="365043" y="1112399"/>
                  <a:pt x="365043" y="1112399"/>
                </a:cubicBezTo>
                <a:cubicBezTo>
                  <a:pt x="365043" y="1112399"/>
                  <a:pt x="102992" y="1185621"/>
                  <a:pt x="14359" y="838789"/>
                </a:cubicBezTo>
                <a:cubicBezTo>
                  <a:pt x="-74278" y="491957"/>
                  <a:pt x="276410" y="445713"/>
                  <a:pt x="276410" y="445713"/>
                </a:cubicBezTo>
                <a:cubicBezTo>
                  <a:pt x="274482" y="276151"/>
                  <a:pt x="386239" y="145125"/>
                  <a:pt x="498478" y="56490"/>
                </a:cubicBezTo>
                <a:close/>
              </a:path>
            </a:pathLst>
          </a:custGeom>
          <a:solidFill>
            <a:srgbClr val="CFEEFC"/>
          </a:solidFill>
          <a:ln w="9525" cap="flat">
            <a:noFill/>
            <a:prstDash val="solid"/>
            <a:miter/>
          </a:ln>
        </p:spPr>
        <p:txBody>
          <a:bodyPr rtlCol="0" anchor="ctr"/>
          <a:lstStyle/>
          <a:p>
            <a:endParaRPr lang="zh-CN" altLang="en-US"/>
          </a:p>
        </p:txBody>
      </p:sp>
      <p:sp>
        <p:nvSpPr>
          <p:cNvPr id="8" name="文本框 7"/>
          <p:cNvSpPr txBox="1"/>
          <p:nvPr/>
        </p:nvSpPr>
        <p:spPr>
          <a:xfrm>
            <a:off x="10142247" y="6264286"/>
            <a:ext cx="2256222" cy="261610"/>
          </a:xfrm>
          <a:prstGeom prst="rect">
            <a:avLst/>
          </a:prstGeom>
          <a:noFill/>
        </p:spPr>
        <p:txBody>
          <a:bodyPr wrap="square">
            <a:spAutoFit/>
          </a:bodyPr>
          <a:lstStyle/>
          <a:p>
            <a:pPr fontAlgn="ctr"/>
            <a:r>
              <a:rPr lang="en-US" altLang="zh-CN" sz="1100" b="0" i="0" u="none" strike="noStrike" dirty="0">
                <a:solidFill>
                  <a:srgbClr val="000000"/>
                </a:solidFill>
                <a:effectLst/>
                <a:ea typeface="Arial" panose="020B0604020202020204" pitchFamily="34" charset="0"/>
              </a:rPr>
              <a:t>www.website.com</a:t>
            </a:r>
            <a:endParaRPr lang="en-US" altLang="zh-CN" sz="1100" b="0" i="0" u="none" strike="noStrike" dirty="0">
              <a:solidFill>
                <a:srgbClr val="000000"/>
              </a:solidFill>
              <a:effectLst/>
              <a:ea typeface="Arial" panose="020B0604020202020204" pitchFamily="34" charset="0"/>
            </a:endParaRPr>
          </a:p>
        </p:txBody>
      </p:sp>
      <p:sp>
        <p:nvSpPr>
          <p:cNvPr id="348" name="任意多边形: 形状 347"/>
          <p:cNvSpPr/>
          <p:nvPr/>
        </p:nvSpPr>
        <p:spPr>
          <a:xfrm>
            <a:off x="4145126" y="4905484"/>
            <a:ext cx="8046875" cy="1952517"/>
          </a:xfrm>
          <a:custGeom>
            <a:avLst/>
            <a:gdLst>
              <a:gd name="connsiteX0" fmla="*/ 4525498 w 8046875"/>
              <a:gd name="connsiteY0" fmla="*/ 146 h 1952517"/>
              <a:gd name="connsiteX1" fmla="*/ 5893556 w 8046875"/>
              <a:gd name="connsiteY1" fmla="*/ 693810 h 1952517"/>
              <a:gd name="connsiteX2" fmla="*/ 6386829 w 8046875"/>
              <a:gd name="connsiteY2" fmla="*/ 666836 h 1952517"/>
              <a:gd name="connsiteX3" fmla="*/ 6637320 w 8046875"/>
              <a:gd name="connsiteY3" fmla="*/ 901909 h 1952517"/>
              <a:gd name="connsiteX4" fmla="*/ 7473569 w 8046875"/>
              <a:gd name="connsiteY4" fmla="*/ 27124 h 1952517"/>
              <a:gd name="connsiteX5" fmla="*/ 7982738 w 8046875"/>
              <a:gd name="connsiteY5" fmla="*/ 105582 h 1952517"/>
              <a:gd name="connsiteX6" fmla="*/ 8046875 w 8046875"/>
              <a:gd name="connsiteY6" fmla="*/ 147220 h 1952517"/>
              <a:gd name="connsiteX7" fmla="*/ 8046875 w 8046875"/>
              <a:gd name="connsiteY7" fmla="*/ 1952517 h 1952517"/>
              <a:gd name="connsiteX8" fmla="*/ 3732 w 8046875"/>
              <a:gd name="connsiteY8" fmla="*/ 1952517 h 1952517"/>
              <a:gd name="connsiteX9" fmla="*/ 2582 w 8046875"/>
              <a:gd name="connsiteY9" fmla="*/ 1940155 h 1952517"/>
              <a:gd name="connsiteX10" fmla="*/ 405903 w 8046875"/>
              <a:gd name="connsiteY10" fmla="*/ 1275719 h 1952517"/>
              <a:gd name="connsiteX11" fmla="*/ 1126545 w 8046875"/>
              <a:gd name="connsiteY11" fmla="*/ 1429867 h 1952517"/>
              <a:gd name="connsiteX12" fmla="*/ 1407861 w 8046875"/>
              <a:gd name="connsiteY12" fmla="*/ 1110008 h 1952517"/>
              <a:gd name="connsiteX13" fmla="*/ 1820208 w 8046875"/>
              <a:gd name="connsiteY13" fmla="*/ 1106157 h 1952517"/>
              <a:gd name="connsiteX14" fmla="*/ 2348162 w 8046875"/>
              <a:gd name="connsiteY14" fmla="*/ 451030 h 1952517"/>
              <a:gd name="connsiteX15" fmla="*/ 3353977 w 8046875"/>
              <a:gd name="connsiteY15" fmla="*/ 666836 h 1952517"/>
              <a:gd name="connsiteX16" fmla="*/ 4525498 w 8046875"/>
              <a:gd name="connsiteY16" fmla="*/ 146 h 195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875" h="1952517">
                <a:moveTo>
                  <a:pt x="4525498" y="146"/>
                </a:moveTo>
                <a:cubicBezTo>
                  <a:pt x="5596824" y="15561"/>
                  <a:pt x="5893556" y="693810"/>
                  <a:pt x="5893556" y="693810"/>
                </a:cubicBezTo>
                <a:cubicBezTo>
                  <a:pt x="5893556" y="693810"/>
                  <a:pt x="6101655" y="547370"/>
                  <a:pt x="6386829" y="666836"/>
                </a:cubicBezTo>
                <a:cubicBezTo>
                  <a:pt x="6672001" y="786298"/>
                  <a:pt x="6637320" y="901909"/>
                  <a:pt x="6637320" y="901909"/>
                </a:cubicBezTo>
                <a:cubicBezTo>
                  <a:pt x="6637320" y="901909"/>
                  <a:pt x="6745223" y="223660"/>
                  <a:pt x="7473569" y="27124"/>
                </a:cubicBezTo>
                <a:cubicBezTo>
                  <a:pt x="7654692" y="-22012"/>
                  <a:pt x="7826663" y="17971"/>
                  <a:pt x="7982738" y="105582"/>
                </a:cubicBezTo>
                <a:lnTo>
                  <a:pt x="8046875" y="147220"/>
                </a:lnTo>
                <a:lnTo>
                  <a:pt x="8046875" y="1952517"/>
                </a:lnTo>
                <a:lnTo>
                  <a:pt x="3732" y="1952517"/>
                </a:lnTo>
                <a:lnTo>
                  <a:pt x="2582" y="1940155"/>
                </a:lnTo>
                <a:cubicBezTo>
                  <a:pt x="-6322" y="1826614"/>
                  <a:pt x="-15594" y="1366761"/>
                  <a:pt x="405903" y="1275719"/>
                </a:cubicBezTo>
                <a:cubicBezTo>
                  <a:pt x="887616" y="1171667"/>
                  <a:pt x="1126545" y="1429867"/>
                  <a:pt x="1126545" y="1429867"/>
                </a:cubicBezTo>
                <a:cubicBezTo>
                  <a:pt x="1126545" y="1429867"/>
                  <a:pt x="1184347" y="1202497"/>
                  <a:pt x="1407861" y="1110008"/>
                </a:cubicBezTo>
                <a:cubicBezTo>
                  <a:pt x="1631375" y="1017520"/>
                  <a:pt x="1820208" y="1106157"/>
                  <a:pt x="1820208" y="1106157"/>
                </a:cubicBezTo>
                <a:cubicBezTo>
                  <a:pt x="1820208" y="1106157"/>
                  <a:pt x="1785523" y="628299"/>
                  <a:pt x="2348162" y="451030"/>
                </a:cubicBezTo>
                <a:cubicBezTo>
                  <a:pt x="2910800" y="273760"/>
                  <a:pt x="3353977" y="666836"/>
                  <a:pt x="3353977" y="666836"/>
                </a:cubicBezTo>
                <a:cubicBezTo>
                  <a:pt x="3353977" y="666836"/>
                  <a:pt x="3454173" y="-11414"/>
                  <a:pt x="4525498" y="146"/>
                </a:cubicBezTo>
                <a:close/>
              </a:path>
            </a:pathLst>
          </a:custGeom>
          <a:solidFill>
            <a:srgbClr val="FFFFFF"/>
          </a:solidFill>
          <a:ln w="9525" cap="flat">
            <a:noFill/>
            <a:prstDash val="solid"/>
            <a:miter/>
          </a:ln>
        </p:spPr>
        <p:txBody>
          <a:bodyPr rtlCol="0" anchor="ctr"/>
          <a:lstStyle/>
          <a:p>
            <a:endParaRPr lang="zh-CN" altLang="en-US"/>
          </a:p>
        </p:txBody>
      </p:sp>
      <p:sp>
        <p:nvSpPr>
          <p:cNvPr id="350" name="任意多边形: 形状 349"/>
          <p:cNvSpPr/>
          <p:nvPr/>
        </p:nvSpPr>
        <p:spPr>
          <a:xfrm>
            <a:off x="5524564" y="5601388"/>
            <a:ext cx="6667436" cy="1256613"/>
          </a:xfrm>
          <a:custGeom>
            <a:avLst/>
            <a:gdLst>
              <a:gd name="connsiteX0" fmla="*/ 6201493 w 6667436"/>
              <a:gd name="connsiteY0" fmla="*/ 723 h 1256613"/>
              <a:gd name="connsiteX1" fmla="*/ 6475647 w 6667436"/>
              <a:gd name="connsiteY1" fmla="*/ 40298 h 1256613"/>
              <a:gd name="connsiteX2" fmla="*/ 6600250 w 6667436"/>
              <a:gd name="connsiteY2" fmla="*/ 102641 h 1256613"/>
              <a:gd name="connsiteX3" fmla="*/ 6667436 w 6667436"/>
              <a:gd name="connsiteY3" fmla="*/ 166992 h 1256613"/>
              <a:gd name="connsiteX4" fmla="*/ 6667436 w 6667436"/>
              <a:gd name="connsiteY4" fmla="*/ 1256613 h 1256613"/>
              <a:gd name="connsiteX5" fmla="*/ 146348 w 6667436"/>
              <a:gd name="connsiteY5" fmla="*/ 1256613 h 1256613"/>
              <a:gd name="connsiteX6" fmla="*/ 39986 w 6667436"/>
              <a:gd name="connsiteY6" fmla="*/ 1246505 h 1256613"/>
              <a:gd name="connsiteX7" fmla="*/ 205696 w 6667436"/>
              <a:gd name="connsiteY7" fmla="*/ 768647 h 1256613"/>
              <a:gd name="connsiteX8" fmla="*/ 883946 w 6667436"/>
              <a:gd name="connsiteY8" fmla="*/ 730110 h 1256613"/>
              <a:gd name="connsiteX9" fmla="*/ 1515951 w 6667436"/>
              <a:gd name="connsiteY9" fmla="*/ 275375 h 1256613"/>
              <a:gd name="connsiteX10" fmla="*/ 2240444 w 6667436"/>
              <a:gd name="connsiteY10" fmla="*/ 468060 h 1256613"/>
              <a:gd name="connsiteX11" fmla="*/ 3215426 w 6667436"/>
              <a:gd name="connsiteY11" fmla="*/ 32591 h 1256613"/>
              <a:gd name="connsiteX12" fmla="*/ 4279044 w 6667436"/>
              <a:gd name="connsiteY12" fmla="*/ 668451 h 1256613"/>
              <a:gd name="connsiteX13" fmla="*/ 4818560 w 6667436"/>
              <a:gd name="connsiteY13" fmla="*/ 552841 h 1256613"/>
              <a:gd name="connsiteX14" fmla="*/ 5142270 w 6667436"/>
              <a:gd name="connsiteY14" fmla="*/ 818743 h 1256613"/>
              <a:gd name="connsiteX15" fmla="*/ 6201493 w 6667436"/>
              <a:gd name="connsiteY15" fmla="*/ 723 h 12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7436" h="1256613">
                <a:moveTo>
                  <a:pt x="6201493" y="723"/>
                </a:moveTo>
                <a:cubicBezTo>
                  <a:pt x="6289586" y="-3177"/>
                  <a:pt x="6381232" y="8505"/>
                  <a:pt x="6475647" y="40298"/>
                </a:cubicBezTo>
                <a:cubicBezTo>
                  <a:pt x="6522855" y="56195"/>
                  <a:pt x="6564207" y="77210"/>
                  <a:pt x="6600250" y="102641"/>
                </a:cubicBezTo>
                <a:lnTo>
                  <a:pt x="6667436" y="166992"/>
                </a:lnTo>
                <a:lnTo>
                  <a:pt x="6667436" y="1256613"/>
                </a:lnTo>
                <a:lnTo>
                  <a:pt x="146348" y="1256613"/>
                </a:lnTo>
                <a:lnTo>
                  <a:pt x="39986" y="1246505"/>
                </a:lnTo>
                <a:cubicBezTo>
                  <a:pt x="39986" y="1246505"/>
                  <a:pt x="-121870" y="1022991"/>
                  <a:pt x="205696" y="768647"/>
                </a:cubicBezTo>
                <a:cubicBezTo>
                  <a:pt x="533258" y="514304"/>
                  <a:pt x="883946" y="730110"/>
                  <a:pt x="883946" y="730110"/>
                </a:cubicBezTo>
                <a:cubicBezTo>
                  <a:pt x="883946" y="730110"/>
                  <a:pt x="957164" y="360156"/>
                  <a:pt x="1515951" y="275375"/>
                </a:cubicBezTo>
                <a:cubicBezTo>
                  <a:pt x="2074734" y="190594"/>
                  <a:pt x="2240444" y="468060"/>
                  <a:pt x="2240444" y="468060"/>
                </a:cubicBezTo>
                <a:cubicBezTo>
                  <a:pt x="2240444" y="468060"/>
                  <a:pt x="2456251" y="32591"/>
                  <a:pt x="3215426" y="32591"/>
                </a:cubicBezTo>
                <a:cubicBezTo>
                  <a:pt x="3974604" y="32591"/>
                  <a:pt x="4279044" y="668451"/>
                  <a:pt x="4279044" y="668451"/>
                </a:cubicBezTo>
                <a:cubicBezTo>
                  <a:pt x="4279044" y="668451"/>
                  <a:pt x="4541094" y="464204"/>
                  <a:pt x="4818560" y="552841"/>
                </a:cubicBezTo>
                <a:cubicBezTo>
                  <a:pt x="5096026" y="641478"/>
                  <a:pt x="5142270" y="818743"/>
                  <a:pt x="5142270" y="818743"/>
                </a:cubicBezTo>
                <a:cubicBezTo>
                  <a:pt x="5142270" y="818743"/>
                  <a:pt x="5584843" y="28015"/>
                  <a:pt x="6201493" y="723"/>
                </a:cubicBezTo>
                <a:close/>
              </a:path>
            </a:pathLst>
          </a:custGeom>
          <a:solidFill>
            <a:srgbClr val="AECAFB"/>
          </a:solidFill>
          <a:ln w="9525" cap="flat">
            <a:noFill/>
            <a:prstDash val="solid"/>
            <a:miter/>
          </a:ln>
        </p:spPr>
        <p:txBody>
          <a:bodyPr rtlCol="0" anchor="ctr"/>
          <a:lstStyle/>
          <a:p>
            <a:endParaRPr lang="zh-CN" altLang="en-US"/>
          </a:p>
        </p:txBody>
      </p:sp>
      <p:grpSp>
        <p:nvGrpSpPr>
          <p:cNvPr id="418" name="组合 417"/>
          <p:cNvGrpSpPr/>
          <p:nvPr/>
        </p:nvGrpSpPr>
        <p:grpSpPr>
          <a:xfrm>
            <a:off x="6085501" y="1359676"/>
            <a:ext cx="6106478" cy="4138648"/>
            <a:chOff x="6663029" y="2021537"/>
            <a:chExt cx="5415729" cy="3670489"/>
          </a:xfrm>
        </p:grpSpPr>
        <p:pic>
          <p:nvPicPr>
            <p:cNvPr id="356" name="图形 35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9157" y="2699134"/>
              <a:ext cx="4674612" cy="2992892"/>
            </a:xfrm>
            <a:prstGeom prst="rect">
              <a:avLst/>
            </a:prstGeom>
          </p:spPr>
        </p:pic>
        <p:pic>
          <p:nvPicPr>
            <p:cNvPr id="386" name="图形 38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3029" y="3417736"/>
              <a:ext cx="899711" cy="971688"/>
            </a:xfrm>
            <a:prstGeom prst="rect">
              <a:avLst/>
            </a:prstGeom>
          </p:spPr>
        </p:pic>
        <p:pic>
          <p:nvPicPr>
            <p:cNvPr id="388" name="图形 38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61465" y="3002851"/>
              <a:ext cx="885079" cy="852298"/>
            </a:xfrm>
            <a:prstGeom prst="rect">
              <a:avLst/>
            </a:prstGeom>
          </p:spPr>
        </p:pic>
        <p:pic>
          <p:nvPicPr>
            <p:cNvPr id="390" name="图形 38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55609" y="2129353"/>
              <a:ext cx="684997" cy="934087"/>
            </a:xfrm>
            <a:prstGeom prst="rect">
              <a:avLst/>
            </a:prstGeom>
          </p:spPr>
        </p:pic>
        <p:pic>
          <p:nvPicPr>
            <p:cNvPr id="392" name="图形 39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95375" y="2774127"/>
              <a:ext cx="883383" cy="580509"/>
            </a:xfrm>
            <a:prstGeom prst="rect">
              <a:avLst/>
            </a:prstGeom>
          </p:spPr>
        </p:pic>
        <p:pic>
          <p:nvPicPr>
            <p:cNvPr id="394" name="图形 39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11839" y="2021537"/>
              <a:ext cx="849963" cy="623306"/>
            </a:xfrm>
            <a:prstGeom prst="rect">
              <a:avLst/>
            </a:prstGeom>
          </p:spPr>
        </p:pic>
      </p:grpSp>
      <p:pic>
        <p:nvPicPr>
          <p:cNvPr id="409" name="图形 408"/>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489697" y="5683326"/>
            <a:ext cx="1289088" cy="572928"/>
          </a:xfrm>
          <a:prstGeom prst="rect">
            <a:avLst/>
          </a:prstGeom>
        </p:spPr>
      </p:pic>
      <p:pic>
        <p:nvPicPr>
          <p:cNvPr id="410" name="图形 409"/>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668258">
            <a:off x="2326795" y="4755746"/>
            <a:ext cx="1485039" cy="975883"/>
          </a:xfrm>
          <a:prstGeom prst="rect">
            <a:avLst/>
          </a:prstGeom>
        </p:spPr>
      </p:pic>
      <p:pic>
        <p:nvPicPr>
          <p:cNvPr id="412" name="图形 411"/>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96422" y="5773238"/>
            <a:ext cx="1367125" cy="683563"/>
          </a:xfrm>
          <a:prstGeom prst="rect">
            <a:avLst/>
          </a:prstGeom>
        </p:spPr>
      </p:pic>
      <p:pic>
        <p:nvPicPr>
          <p:cNvPr id="416" name="图形 415"/>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01718" y="5477946"/>
            <a:ext cx="376239" cy="250826"/>
          </a:xfrm>
          <a:prstGeom prst="rect">
            <a:avLst/>
          </a:prstGeom>
        </p:spPr>
      </p:pic>
      <p:pic>
        <p:nvPicPr>
          <p:cNvPr id="420" name="图形 419"/>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218140" y="4546810"/>
            <a:ext cx="904703" cy="583031"/>
          </a:xfrm>
          <a:prstGeom prst="rect">
            <a:avLst/>
          </a:prstGeom>
        </p:spPr>
      </p:pic>
      <p:sp>
        <p:nvSpPr>
          <p:cNvPr id="421" name="矩形: 圆角 420"/>
          <p:cNvSpPr/>
          <p:nvPr/>
        </p:nvSpPr>
        <p:spPr>
          <a:xfrm>
            <a:off x="672029" y="4183760"/>
            <a:ext cx="1883885" cy="473726"/>
          </a:xfrm>
          <a:prstGeom prst="roundRect">
            <a:avLst>
              <a:gd name="adj" fmla="val 50000"/>
            </a:avLst>
          </a:prstGeom>
          <a:solidFill>
            <a:schemeClr val="bg1"/>
          </a:solidFill>
          <a:ln>
            <a:solidFill>
              <a:srgbClr val="FFC000"/>
            </a:solidFill>
          </a:ln>
          <a:effectLst>
            <a:outerShdw dist="76200" dir="2700000" algn="tl" rotWithShape="0">
              <a:srgbClr val="FFD78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2" name="文本框 421"/>
          <p:cNvSpPr txBox="1"/>
          <p:nvPr/>
        </p:nvSpPr>
        <p:spPr>
          <a:xfrm>
            <a:off x="870569" y="4259996"/>
            <a:ext cx="1870828" cy="306705"/>
          </a:xfrm>
          <a:prstGeom prst="rect">
            <a:avLst/>
          </a:prstGeom>
          <a:noFill/>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1400" dirty="0">
                <a:solidFill>
                  <a:schemeClr val="tx1">
                    <a:lumMod val="65000"/>
                    <a:lumOff val="35000"/>
                  </a:schemeClr>
                </a:solidFill>
                <a:latin typeface="思源黑体 CN Heavy" panose="020B0A00000000000000" pitchFamily="34" charset="-122"/>
                <a:ea typeface="思源黑体 CN Heavy" panose="020B0A00000000000000" pitchFamily="34" charset="-122"/>
              </a:rPr>
              <a:t>汇报人：高春红</a:t>
            </a:r>
            <a:endParaRPr lang="en-US" altLang="zh-CN" sz="14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pic>
        <p:nvPicPr>
          <p:cNvPr id="322" name="图片 321"/>
          <p:cNvPicPr>
            <a:picLocks noChangeAspect="1"/>
          </p:cNvPicPr>
          <p:nvPr/>
        </p:nvPicPr>
        <p:blipFill>
          <a:blip r:embed="rId25"/>
          <a:srcRect l="5036"/>
          <a:stretch>
            <a:fillRect/>
          </a:stretch>
        </p:blipFill>
        <p:spPr>
          <a:xfrm>
            <a:off x="1" y="4927987"/>
            <a:ext cx="2084215" cy="1207113"/>
          </a:xfrm>
          <a:custGeom>
            <a:avLst/>
            <a:gdLst>
              <a:gd name="connsiteX0" fmla="*/ 0 w 2084215"/>
              <a:gd name="connsiteY0" fmla="*/ 0 h 1207113"/>
              <a:gd name="connsiteX1" fmla="*/ 2084215 w 2084215"/>
              <a:gd name="connsiteY1" fmla="*/ 0 h 1207113"/>
              <a:gd name="connsiteX2" fmla="*/ 2084215 w 2084215"/>
              <a:gd name="connsiteY2" fmla="*/ 1207113 h 1207113"/>
              <a:gd name="connsiteX3" fmla="*/ 0 w 2084215"/>
              <a:gd name="connsiteY3" fmla="*/ 1207113 h 1207113"/>
            </a:gdLst>
            <a:ahLst/>
            <a:cxnLst>
              <a:cxn ang="0">
                <a:pos x="connsiteX0" y="connsiteY0"/>
              </a:cxn>
              <a:cxn ang="0">
                <a:pos x="connsiteX1" y="connsiteY1"/>
              </a:cxn>
              <a:cxn ang="0">
                <a:pos x="connsiteX2" y="connsiteY2"/>
              </a:cxn>
              <a:cxn ang="0">
                <a:pos x="connsiteX3" y="connsiteY3"/>
              </a:cxn>
            </a:cxnLst>
            <a:rect l="l" t="t" r="r" b="b"/>
            <a:pathLst>
              <a:path w="2084215" h="1207113">
                <a:moveTo>
                  <a:pt x="0" y="0"/>
                </a:moveTo>
                <a:lnTo>
                  <a:pt x="2084215" y="0"/>
                </a:lnTo>
                <a:lnTo>
                  <a:pt x="2084215" y="1207113"/>
                </a:lnTo>
                <a:lnTo>
                  <a:pt x="0" y="1207113"/>
                </a:lnTo>
                <a:close/>
              </a:path>
            </a:pathLst>
          </a:custGeom>
        </p:spPr>
      </p:pic>
      <p:sp>
        <p:nvSpPr>
          <p:cNvPr id="3" name="文本框 2"/>
          <p:cNvSpPr txBox="1"/>
          <p:nvPr/>
        </p:nvSpPr>
        <p:spPr>
          <a:xfrm>
            <a:off x="3032109" y="4193321"/>
            <a:ext cx="1870828" cy="337185"/>
          </a:xfrm>
          <a:prstGeom prst="rect">
            <a:avLst/>
          </a:prstGeom>
          <a:noFill/>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1600" dirty="0">
                <a:solidFill>
                  <a:schemeClr val="tx1">
                    <a:lumMod val="65000"/>
                    <a:lumOff val="35000"/>
                  </a:schemeClr>
                </a:solidFill>
                <a:latin typeface="思源黑体 CN Heavy" panose="020B0A00000000000000" pitchFamily="34" charset="-122"/>
                <a:ea typeface="思源黑体 CN Heavy" panose="020B0A00000000000000" pitchFamily="34" charset="-122"/>
              </a:rPr>
              <a:t>罗溪镇中心幼儿园</a:t>
            </a:r>
            <a:endParaRPr lang="zh-CN" altLang="en-US" sz="16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sp>
        <p:nvSpPr>
          <p:cNvPr id="5" name="文本框 4"/>
          <p:cNvSpPr txBox="1"/>
          <p:nvPr/>
        </p:nvSpPr>
        <p:spPr>
          <a:xfrm>
            <a:off x="1349375" y="803275"/>
            <a:ext cx="2200910" cy="645160"/>
          </a:xfrm>
          <a:prstGeom prst="rect">
            <a:avLst/>
          </a:prstGeom>
          <a:noFill/>
        </p:spPr>
        <p:txBody>
          <a:bodyPr wrap="square">
            <a:spAutoFit/>
          </a:bodyPr>
          <a:lstStyle/>
          <a:p>
            <a:pPr fontAlgn="ctr"/>
            <a:r>
              <a:rPr lang="zh-CN" altLang="en-US" sz="3600"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rPr>
              <a:t>课程线索</a:t>
            </a:r>
            <a:endParaRPr lang="en-US" altLang="zh-CN" sz="3600" b="0" i="0" u="none" strike="noStrike" dirty="0">
              <a:ln>
                <a:solidFill>
                  <a:srgbClr val="01BDD4"/>
                </a:solidFill>
              </a:ln>
              <a:solidFill>
                <a:schemeClr val="bg1"/>
              </a:solidFill>
              <a:effectLst>
                <a:outerShdw dist="101600" dir="2700000" algn="tl" rotWithShape="0">
                  <a:srgbClr val="01BDD4"/>
                </a:outerShdw>
              </a:effectLst>
              <a:latin typeface="+mj-lt"/>
              <a:ea typeface="Arial" panose="020B0604020202020204" pitchFamily="34" charset="0"/>
            </a:endParaRPr>
          </a:p>
        </p:txBody>
      </p:sp>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4"/>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5"/>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pic>
        <p:nvPicPr>
          <p:cNvPr id="3" name="图片 3" descr="6BB5FD844D8233BCA373352E72665748"/>
          <p:cNvPicPr>
            <a:picLocks noChangeAspect="1"/>
          </p:cNvPicPr>
          <p:nvPr/>
        </p:nvPicPr>
        <p:blipFill>
          <a:blip r:embed="rId6"/>
          <a:stretch>
            <a:fillRect/>
          </a:stretch>
        </p:blipFill>
        <p:spPr>
          <a:xfrm>
            <a:off x="3678555" y="474980"/>
            <a:ext cx="7080885" cy="4432935"/>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sp>
        <p:nvSpPr>
          <p:cNvPr id="9" name="任意多边形: 形状 8"/>
          <p:cNvSpPr/>
          <p:nvPr/>
        </p:nvSpPr>
        <p:spPr>
          <a:xfrm flipH="1">
            <a:off x="0" y="4905484"/>
            <a:ext cx="8046875" cy="1952517"/>
          </a:xfrm>
          <a:custGeom>
            <a:avLst/>
            <a:gdLst>
              <a:gd name="connsiteX0" fmla="*/ 4525498 w 8046875"/>
              <a:gd name="connsiteY0" fmla="*/ 146 h 1952517"/>
              <a:gd name="connsiteX1" fmla="*/ 5893556 w 8046875"/>
              <a:gd name="connsiteY1" fmla="*/ 693810 h 1952517"/>
              <a:gd name="connsiteX2" fmla="*/ 6386829 w 8046875"/>
              <a:gd name="connsiteY2" fmla="*/ 666836 h 1952517"/>
              <a:gd name="connsiteX3" fmla="*/ 6637320 w 8046875"/>
              <a:gd name="connsiteY3" fmla="*/ 901909 h 1952517"/>
              <a:gd name="connsiteX4" fmla="*/ 7473569 w 8046875"/>
              <a:gd name="connsiteY4" fmla="*/ 27124 h 1952517"/>
              <a:gd name="connsiteX5" fmla="*/ 7982738 w 8046875"/>
              <a:gd name="connsiteY5" fmla="*/ 105582 h 1952517"/>
              <a:gd name="connsiteX6" fmla="*/ 8046875 w 8046875"/>
              <a:gd name="connsiteY6" fmla="*/ 147220 h 1952517"/>
              <a:gd name="connsiteX7" fmla="*/ 8046875 w 8046875"/>
              <a:gd name="connsiteY7" fmla="*/ 1952517 h 1952517"/>
              <a:gd name="connsiteX8" fmla="*/ 3732 w 8046875"/>
              <a:gd name="connsiteY8" fmla="*/ 1952517 h 1952517"/>
              <a:gd name="connsiteX9" fmla="*/ 2582 w 8046875"/>
              <a:gd name="connsiteY9" fmla="*/ 1940155 h 1952517"/>
              <a:gd name="connsiteX10" fmla="*/ 405903 w 8046875"/>
              <a:gd name="connsiteY10" fmla="*/ 1275719 h 1952517"/>
              <a:gd name="connsiteX11" fmla="*/ 1126545 w 8046875"/>
              <a:gd name="connsiteY11" fmla="*/ 1429867 h 1952517"/>
              <a:gd name="connsiteX12" fmla="*/ 1407861 w 8046875"/>
              <a:gd name="connsiteY12" fmla="*/ 1110008 h 1952517"/>
              <a:gd name="connsiteX13" fmla="*/ 1820208 w 8046875"/>
              <a:gd name="connsiteY13" fmla="*/ 1106157 h 1952517"/>
              <a:gd name="connsiteX14" fmla="*/ 2348162 w 8046875"/>
              <a:gd name="connsiteY14" fmla="*/ 451030 h 1952517"/>
              <a:gd name="connsiteX15" fmla="*/ 3353977 w 8046875"/>
              <a:gd name="connsiteY15" fmla="*/ 666836 h 1952517"/>
              <a:gd name="connsiteX16" fmla="*/ 4525498 w 8046875"/>
              <a:gd name="connsiteY16" fmla="*/ 146 h 195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875" h="1952517">
                <a:moveTo>
                  <a:pt x="4525498" y="146"/>
                </a:moveTo>
                <a:cubicBezTo>
                  <a:pt x="5596824" y="15561"/>
                  <a:pt x="5893556" y="693810"/>
                  <a:pt x="5893556" y="693810"/>
                </a:cubicBezTo>
                <a:cubicBezTo>
                  <a:pt x="5893556" y="693810"/>
                  <a:pt x="6101655" y="547370"/>
                  <a:pt x="6386829" y="666836"/>
                </a:cubicBezTo>
                <a:cubicBezTo>
                  <a:pt x="6672001" y="786298"/>
                  <a:pt x="6637320" y="901909"/>
                  <a:pt x="6637320" y="901909"/>
                </a:cubicBezTo>
                <a:cubicBezTo>
                  <a:pt x="6637320" y="901909"/>
                  <a:pt x="6745223" y="223660"/>
                  <a:pt x="7473569" y="27124"/>
                </a:cubicBezTo>
                <a:cubicBezTo>
                  <a:pt x="7654692" y="-22012"/>
                  <a:pt x="7826663" y="17971"/>
                  <a:pt x="7982738" y="105582"/>
                </a:cubicBezTo>
                <a:lnTo>
                  <a:pt x="8046875" y="147220"/>
                </a:lnTo>
                <a:lnTo>
                  <a:pt x="8046875" y="1952517"/>
                </a:lnTo>
                <a:lnTo>
                  <a:pt x="3732" y="1952517"/>
                </a:lnTo>
                <a:lnTo>
                  <a:pt x="2582" y="1940155"/>
                </a:lnTo>
                <a:cubicBezTo>
                  <a:pt x="-6322" y="1826614"/>
                  <a:pt x="-15594" y="1366761"/>
                  <a:pt x="405903" y="1275719"/>
                </a:cubicBezTo>
                <a:cubicBezTo>
                  <a:pt x="887616" y="1171667"/>
                  <a:pt x="1126545" y="1429867"/>
                  <a:pt x="1126545" y="1429867"/>
                </a:cubicBezTo>
                <a:cubicBezTo>
                  <a:pt x="1126545" y="1429867"/>
                  <a:pt x="1184347" y="1202497"/>
                  <a:pt x="1407861" y="1110008"/>
                </a:cubicBezTo>
                <a:cubicBezTo>
                  <a:pt x="1631375" y="1017520"/>
                  <a:pt x="1820208" y="1106157"/>
                  <a:pt x="1820208" y="1106157"/>
                </a:cubicBezTo>
                <a:cubicBezTo>
                  <a:pt x="1820208" y="1106157"/>
                  <a:pt x="1785523" y="628299"/>
                  <a:pt x="2348162" y="451030"/>
                </a:cubicBezTo>
                <a:cubicBezTo>
                  <a:pt x="2910800" y="273760"/>
                  <a:pt x="3353977" y="666836"/>
                  <a:pt x="3353977" y="666836"/>
                </a:cubicBezTo>
                <a:cubicBezTo>
                  <a:pt x="3353977" y="666836"/>
                  <a:pt x="3454173" y="-11414"/>
                  <a:pt x="4525498" y="146"/>
                </a:cubicBezTo>
                <a:close/>
              </a:path>
            </a:pathLst>
          </a:custGeom>
          <a:solidFill>
            <a:srgbClr val="FFFFFF"/>
          </a:solidFill>
          <a:ln w="9525" cap="flat">
            <a:noFill/>
            <a:prstDash val="solid"/>
            <a:miter/>
          </a:ln>
        </p:spPr>
        <p:txBody>
          <a:bodyPr rtlCol="0" anchor="ctr"/>
          <a:lstStyle/>
          <a:p>
            <a:endParaRPr lang="zh-CN" altLang="en-US"/>
          </a:p>
        </p:txBody>
      </p:sp>
      <p:sp>
        <p:nvSpPr>
          <p:cNvPr id="13" name="任意多边形: 形状 12"/>
          <p:cNvSpPr/>
          <p:nvPr/>
        </p:nvSpPr>
        <p:spPr>
          <a:xfrm flipH="1">
            <a:off x="0" y="5601388"/>
            <a:ext cx="6667436" cy="1256613"/>
          </a:xfrm>
          <a:custGeom>
            <a:avLst/>
            <a:gdLst>
              <a:gd name="connsiteX0" fmla="*/ 6201493 w 6667436"/>
              <a:gd name="connsiteY0" fmla="*/ 723 h 1256613"/>
              <a:gd name="connsiteX1" fmla="*/ 6475647 w 6667436"/>
              <a:gd name="connsiteY1" fmla="*/ 40298 h 1256613"/>
              <a:gd name="connsiteX2" fmla="*/ 6600250 w 6667436"/>
              <a:gd name="connsiteY2" fmla="*/ 102641 h 1256613"/>
              <a:gd name="connsiteX3" fmla="*/ 6667436 w 6667436"/>
              <a:gd name="connsiteY3" fmla="*/ 166992 h 1256613"/>
              <a:gd name="connsiteX4" fmla="*/ 6667436 w 6667436"/>
              <a:gd name="connsiteY4" fmla="*/ 1256613 h 1256613"/>
              <a:gd name="connsiteX5" fmla="*/ 146348 w 6667436"/>
              <a:gd name="connsiteY5" fmla="*/ 1256613 h 1256613"/>
              <a:gd name="connsiteX6" fmla="*/ 39986 w 6667436"/>
              <a:gd name="connsiteY6" fmla="*/ 1246505 h 1256613"/>
              <a:gd name="connsiteX7" fmla="*/ 205696 w 6667436"/>
              <a:gd name="connsiteY7" fmla="*/ 768647 h 1256613"/>
              <a:gd name="connsiteX8" fmla="*/ 883946 w 6667436"/>
              <a:gd name="connsiteY8" fmla="*/ 730110 h 1256613"/>
              <a:gd name="connsiteX9" fmla="*/ 1515951 w 6667436"/>
              <a:gd name="connsiteY9" fmla="*/ 275375 h 1256613"/>
              <a:gd name="connsiteX10" fmla="*/ 2240444 w 6667436"/>
              <a:gd name="connsiteY10" fmla="*/ 468060 h 1256613"/>
              <a:gd name="connsiteX11" fmla="*/ 3215426 w 6667436"/>
              <a:gd name="connsiteY11" fmla="*/ 32591 h 1256613"/>
              <a:gd name="connsiteX12" fmla="*/ 4279044 w 6667436"/>
              <a:gd name="connsiteY12" fmla="*/ 668451 h 1256613"/>
              <a:gd name="connsiteX13" fmla="*/ 4818560 w 6667436"/>
              <a:gd name="connsiteY13" fmla="*/ 552841 h 1256613"/>
              <a:gd name="connsiteX14" fmla="*/ 5142270 w 6667436"/>
              <a:gd name="connsiteY14" fmla="*/ 818743 h 1256613"/>
              <a:gd name="connsiteX15" fmla="*/ 6201493 w 6667436"/>
              <a:gd name="connsiteY15" fmla="*/ 723 h 12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7436" h="1256613">
                <a:moveTo>
                  <a:pt x="6201493" y="723"/>
                </a:moveTo>
                <a:cubicBezTo>
                  <a:pt x="6289586" y="-3177"/>
                  <a:pt x="6381232" y="8505"/>
                  <a:pt x="6475647" y="40298"/>
                </a:cubicBezTo>
                <a:cubicBezTo>
                  <a:pt x="6522855" y="56195"/>
                  <a:pt x="6564207" y="77210"/>
                  <a:pt x="6600250" y="102641"/>
                </a:cubicBezTo>
                <a:lnTo>
                  <a:pt x="6667436" y="166992"/>
                </a:lnTo>
                <a:lnTo>
                  <a:pt x="6667436" y="1256613"/>
                </a:lnTo>
                <a:lnTo>
                  <a:pt x="146348" y="1256613"/>
                </a:lnTo>
                <a:lnTo>
                  <a:pt x="39986" y="1246505"/>
                </a:lnTo>
                <a:cubicBezTo>
                  <a:pt x="39986" y="1246505"/>
                  <a:pt x="-121870" y="1022991"/>
                  <a:pt x="205696" y="768647"/>
                </a:cubicBezTo>
                <a:cubicBezTo>
                  <a:pt x="533258" y="514304"/>
                  <a:pt x="883946" y="730110"/>
                  <a:pt x="883946" y="730110"/>
                </a:cubicBezTo>
                <a:cubicBezTo>
                  <a:pt x="883946" y="730110"/>
                  <a:pt x="957164" y="360156"/>
                  <a:pt x="1515951" y="275375"/>
                </a:cubicBezTo>
                <a:cubicBezTo>
                  <a:pt x="2074734" y="190594"/>
                  <a:pt x="2240444" y="468060"/>
                  <a:pt x="2240444" y="468060"/>
                </a:cubicBezTo>
                <a:cubicBezTo>
                  <a:pt x="2240444" y="468060"/>
                  <a:pt x="2456251" y="32591"/>
                  <a:pt x="3215426" y="32591"/>
                </a:cubicBezTo>
                <a:cubicBezTo>
                  <a:pt x="3974604" y="32591"/>
                  <a:pt x="4279044" y="668451"/>
                  <a:pt x="4279044" y="668451"/>
                </a:cubicBezTo>
                <a:cubicBezTo>
                  <a:pt x="4279044" y="668451"/>
                  <a:pt x="4541094" y="464204"/>
                  <a:pt x="4818560" y="552841"/>
                </a:cubicBezTo>
                <a:cubicBezTo>
                  <a:pt x="5096026" y="641478"/>
                  <a:pt x="5142270" y="818743"/>
                  <a:pt x="5142270" y="818743"/>
                </a:cubicBezTo>
                <a:cubicBezTo>
                  <a:pt x="5142270" y="818743"/>
                  <a:pt x="5584843" y="28015"/>
                  <a:pt x="6201493" y="723"/>
                </a:cubicBezTo>
                <a:close/>
              </a:path>
            </a:pathLst>
          </a:custGeom>
          <a:solidFill>
            <a:srgbClr val="AECAFB"/>
          </a:solidFill>
          <a:ln w="9525" cap="flat">
            <a:noFill/>
            <a:prstDash val="solid"/>
            <a:miter/>
          </a:ln>
        </p:spPr>
        <p:txBody>
          <a:bodyPr rtlCol="0" anchor="ctr"/>
          <a:lstStyle/>
          <a:p>
            <a:endParaRPr lang="zh-CN" altLang="en-US"/>
          </a:p>
        </p:txBody>
      </p:sp>
      <p:grpSp>
        <p:nvGrpSpPr>
          <p:cNvPr id="17" name="组合 16"/>
          <p:cNvGrpSpPr/>
          <p:nvPr/>
        </p:nvGrpSpPr>
        <p:grpSpPr>
          <a:xfrm flipH="1">
            <a:off x="-414147" y="1272536"/>
            <a:ext cx="6089774" cy="4768455"/>
            <a:chOff x="6860951" y="2021537"/>
            <a:chExt cx="5400907" cy="4229052"/>
          </a:xfrm>
        </p:grpSpPr>
        <p:pic>
          <p:nvPicPr>
            <p:cNvPr id="20" name="图形 19"/>
            <p:cNvPicPr>
              <a:picLocks noChangeAspect="1"/>
            </p:cNvPicPr>
            <p:nvPr/>
          </p:nvPicPr>
          <p:blipFill>
            <a:blip r:embed="rId1"/>
            <a:stretch>
              <a:fillRect/>
            </a:stretch>
          </p:blipFill>
          <p:spPr>
            <a:xfrm>
              <a:off x="6860951" y="3257697"/>
              <a:ext cx="4674612" cy="2992892"/>
            </a:xfrm>
            <a:prstGeom prst="rect">
              <a:avLst/>
            </a:prstGeom>
          </p:spPr>
        </p:pic>
        <p:pic>
          <p:nvPicPr>
            <p:cNvPr id="22" name="图形 21"/>
            <p:cNvPicPr>
              <a:picLocks noChangeAspect="1"/>
            </p:cNvPicPr>
            <p:nvPr/>
          </p:nvPicPr>
          <p:blipFill>
            <a:blip r:embed="rId2"/>
            <a:stretch>
              <a:fillRect/>
            </a:stretch>
          </p:blipFill>
          <p:spPr>
            <a:xfrm flipH="1">
              <a:off x="10376033" y="2043611"/>
              <a:ext cx="1002442" cy="971688"/>
            </a:xfrm>
            <a:prstGeom prst="rect">
              <a:avLst/>
            </a:prstGeom>
          </p:spPr>
        </p:pic>
        <p:pic>
          <p:nvPicPr>
            <p:cNvPr id="24" name="图形 23"/>
            <p:cNvPicPr>
              <a:picLocks noChangeAspect="1"/>
            </p:cNvPicPr>
            <p:nvPr/>
          </p:nvPicPr>
          <p:blipFill>
            <a:blip r:embed="rId3"/>
            <a:stretch>
              <a:fillRect/>
            </a:stretch>
          </p:blipFill>
          <p:spPr>
            <a:xfrm rot="19494809" flipH="1">
              <a:off x="8928660" y="2346998"/>
              <a:ext cx="1002442" cy="852298"/>
            </a:xfrm>
            <a:prstGeom prst="rect">
              <a:avLst/>
            </a:prstGeom>
          </p:spPr>
        </p:pic>
        <p:pic>
          <p:nvPicPr>
            <p:cNvPr id="26" name="图形 25"/>
            <p:cNvPicPr>
              <a:picLocks noChangeAspect="1"/>
            </p:cNvPicPr>
            <p:nvPr/>
          </p:nvPicPr>
          <p:blipFill>
            <a:blip r:embed="rId4"/>
            <a:stretch>
              <a:fillRect/>
            </a:stretch>
          </p:blipFill>
          <p:spPr>
            <a:xfrm flipH="1">
              <a:off x="8082454" y="3184341"/>
              <a:ext cx="926831" cy="934087"/>
            </a:xfrm>
            <a:prstGeom prst="rect">
              <a:avLst/>
            </a:prstGeom>
          </p:spPr>
        </p:pic>
        <p:pic>
          <p:nvPicPr>
            <p:cNvPr id="30" name="图形 29"/>
            <p:cNvPicPr>
              <a:picLocks noChangeAspect="1"/>
            </p:cNvPicPr>
            <p:nvPr/>
          </p:nvPicPr>
          <p:blipFill>
            <a:blip r:embed="rId5"/>
            <a:stretch>
              <a:fillRect/>
            </a:stretch>
          </p:blipFill>
          <p:spPr>
            <a:xfrm>
              <a:off x="11378475" y="3783990"/>
              <a:ext cx="883383" cy="580509"/>
            </a:xfrm>
            <a:prstGeom prst="rect">
              <a:avLst/>
            </a:prstGeom>
          </p:spPr>
        </p:pic>
        <p:pic>
          <p:nvPicPr>
            <p:cNvPr id="34" name="图形 33"/>
            <p:cNvPicPr>
              <a:picLocks noChangeAspect="1"/>
            </p:cNvPicPr>
            <p:nvPr/>
          </p:nvPicPr>
          <p:blipFill>
            <a:blip r:embed="rId6"/>
            <a:stretch>
              <a:fillRect/>
            </a:stretch>
          </p:blipFill>
          <p:spPr>
            <a:xfrm>
              <a:off x="7511839" y="2021537"/>
              <a:ext cx="849963" cy="623306"/>
            </a:xfrm>
            <a:prstGeom prst="rect">
              <a:avLst/>
            </a:prstGeom>
          </p:spPr>
        </p:pic>
      </p:grpSp>
      <p:sp>
        <p:nvSpPr>
          <p:cNvPr id="36" name="文本框 35"/>
          <p:cNvSpPr txBox="1"/>
          <p:nvPr/>
        </p:nvSpPr>
        <p:spPr>
          <a:xfrm>
            <a:off x="3405505" y="3213100"/>
            <a:ext cx="8589645" cy="922020"/>
          </a:xfrm>
          <a:prstGeom prst="rect">
            <a:avLst/>
          </a:prstGeom>
          <a:noFill/>
        </p:spPr>
        <p:txBody>
          <a:bodyPr wrap="square">
            <a:spAutoFit/>
          </a:bodyPr>
          <a:lstStyle/>
          <a:p>
            <a:pPr fontAlgn="ctr"/>
            <a:r>
              <a:rPr lang="zh-CN" altLang="en-US" sz="5400" dirty="0">
                <a:ln>
                  <a:solidFill>
                    <a:srgbClr val="01BDD4"/>
                  </a:solidFill>
                </a:ln>
                <a:solidFill>
                  <a:schemeClr val="bg1"/>
                </a:solidFill>
                <a:effectLst>
                  <a:outerShdw dist="101600" dir="2700000" algn="tl" rotWithShape="0">
                    <a:srgbClr val="01BDD4"/>
                  </a:outerShdw>
                </a:effectLst>
                <a:latin typeface="思源黑体 CN Heavy" panose="020B0A00000000000000" pitchFamily="34" charset="-122"/>
                <a:ea typeface="思源黑体 CN Heavy" panose="020B0A00000000000000" pitchFamily="34" charset="-122"/>
              </a:rPr>
              <a:t>多环节介入，感受课程魅力</a:t>
            </a:r>
            <a:endParaRPr lang="zh-CN" altLang="en-US" sz="5400" b="0" i="0" u="none" strike="noStrike" dirty="0">
              <a:ln>
                <a:solidFill>
                  <a:srgbClr val="01BDD4"/>
                </a:solidFill>
              </a:ln>
              <a:solidFill>
                <a:schemeClr val="bg1"/>
              </a:solidFill>
              <a:effectLst>
                <a:outerShdw dist="101600" dir="2700000" algn="tl" rotWithShape="0">
                  <a:srgbClr val="01BDD4"/>
                </a:outerShdw>
              </a:effectLst>
              <a:latin typeface="思源黑体 CN Heavy" panose="020B0A00000000000000" pitchFamily="34" charset="-122"/>
              <a:ea typeface="思源黑体 CN Heavy" panose="020B0A00000000000000" pitchFamily="34" charset="-122"/>
            </a:endParaRPr>
          </a:p>
        </p:txBody>
      </p:sp>
      <p:sp>
        <p:nvSpPr>
          <p:cNvPr id="38" name="文本框 37"/>
          <p:cNvSpPr txBox="1"/>
          <p:nvPr/>
        </p:nvSpPr>
        <p:spPr>
          <a:xfrm>
            <a:off x="7212725" y="1433637"/>
            <a:ext cx="1998299" cy="1568450"/>
          </a:xfrm>
          <a:prstGeom prst="rect">
            <a:avLst/>
          </a:prstGeom>
          <a:noFill/>
        </p:spPr>
        <p:txBody>
          <a:bodyPr wrap="square">
            <a:spAutoFit/>
          </a:bodyPr>
          <a:lstStyle>
            <a:defPPr>
              <a:defRPr lang="zh-CN"/>
            </a:defPPr>
            <a:lvl1pPr fontAlgn="ctr">
              <a:defRPr sz="1600" b="0" i="0" u="none" strike="noStrike">
                <a:solidFill>
                  <a:srgbClr val="000000"/>
                </a:solidFill>
                <a:effectLst/>
                <a:latin typeface="+mj-lt"/>
                <a:ea typeface="微软雅黑" panose="020B0503020204020204" pitchFamily="34" charset="-122"/>
              </a:defRPr>
            </a:lvl1pPr>
          </a:lstStyle>
          <a:p>
            <a:r>
              <a:rPr lang="en-US" altLang="zh-CN" sz="9600" b="0" i="0" u="none" strike="noStrike" dirty="0">
                <a:ln>
                  <a:solidFill>
                    <a:srgbClr val="FF7697"/>
                  </a:solidFill>
                </a:ln>
                <a:solidFill>
                  <a:schemeClr val="bg1"/>
                </a:solidFill>
                <a:effectLst>
                  <a:outerShdw dist="101600" dir="2700000" algn="tl" rotWithShape="0">
                    <a:srgbClr val="FF7697"/>
                  </a:outerShdw>
                </a:effectLst>
                <a:latin typeface="+mj-lt"/>
                <a:ea typeface="Arial" panose="020B0604020202020204" pitchFamily="34" charset="0"/>
              </a:rPr>
              <a:t>03</a:t>
            </a:r>
            <a:endParaRPr lang="zh-CN" altLang="en-US" sz="8800" dirty="0">
              <a:solidFill>
                <a:srgbClr val="3F6ACD"/>
              </a:solidFill>
              <a:ea typeface="Arial" panose="020B0604020202020204" pitchFamily="34" charset="0"/>
            </a:endParaRPr>
          </a:p>
        </p:txBody>
      </p:sp>
      <p:sp>
        <p:nvSpPr>
          <p:cNvPr id="53" name="任意多边形: 形状 52"/>
          <p:cNvSpPr/>
          <p:nvPr/>
        </p:nvSpPr>
        <p:spPr>
          <a:xfrm>
            <a:off x="8451659" y="5078098"/>
            <a:ext cx="3740341" cy="1779902"/>
          </a:xfrm>
          <a:custGeom>
            <a:avLst/>
            <a:gdLst>
              <a:gd name="connsiteX0" fmla="*/ 3740341 w 3740341"/>
              <a:gd name="connsiteY0" fmla="*/ 0 h 1779902"/>
              <a:gd name="connsiteX1" fmla="*/ 3740341 w 3740341"/>
              <a:gd name="connsiteY1" fmla="*/ 1779902 h 1779902"/>
              <a:gd name="connsiteX2" fmla="*/ 3732 w 3740341"/>
              <a:gd name="connsiteY2" fmla="*/ 1779902 h 1779902"/>
              <a:gd name="connsiteX3" fmla="*/ 2582 w 3740341"/>
              <a:gd name="connsiteY3" fmla="*/ 1767541 h 1779902"/>
              <a:gd name="connsiteX4" fmla="*/ 405903 w 3740341"/>
              <a:gd name="connsiteY4" fmla="*/ 1103105 h 1779902"/>
              <a:gd name="connsiteX5" fmla="*/ 1126545 w 3740341"/>
              <a:gd name="connsiteY5" fmla="*/ 1257253 h 1779902"/>
              <a:gd name="connsiteX6" fmla="*/ 1407861 w 3740341"/>
              <a:gd name="connsiteY6" fmla="*/ 937394 h 1779902"/>
              <a:gd name="connsiteX7" fmla="*/ 1820208 w 3740341"/>
              <a:gd name="connsiteY7" fmla="*/ 933543 h 1779902"/>
              <a:gd name="connsiteX8" fmla="*/ 2348162 w 3740341"/>
              <a:gd name="connsiteY8" fmla="*/ 278416 h 1779902"/>
              <a:gd name="connsiteX9" fmla="*/ 3353977 w 3740341"/>
              <a:gd name="connsiteY9" fmla="*/ 494222 h 1779902"/>
              <a:gd name="connsiteX10" fmla="*/ 3684024 w 3740341"/>
              <a:gd name="connsiteY10" fmla="*/ 33397 h 177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779902">
                <a:moveTo>
                  <a:pt x="3740341" y="0"/>
                </a:moveTo>
                <a:lnTo>
                  <a:pt x="3740341" y="1779902"/>
                </a:lnTo>
                <a:lnTo>
                  <a:pt x="3732" y="1779902"/>
                </a:lnTo>
                <a:lnTo>
                  <a:pt x="2582" y="1767541"/>
                </a:lnTo>
                <a:cubicBezTo>
                  <a:pt x="-6322" y="1654000"/>
                  <a:pt x="-15594" y="1194147"/>
                  <a:pt x="405903" y="1103105"/>
                </a:cubicBezTo>
                <a:cubicBezTo>
                  <a:pt x="887616" y="999053"/>
                  <a:pt x="1126545" y="1257253"/>
                  <a:pt x="1126545" y="1257253"/>
                </a:cubicBezTo>
                <a:cubicBezTo>
                  <a:pt x="1126545" y="1257253"/>
                  <a:pt x="1184347" y="1029883"/>
                  <a:pt x="1407861" y="937394"/>
                </a:cubicBezTo>
                <a:cubicBezTo>
                  <a:pt x="1631375" y="844906"/>
                  <a:pt x="1820208" y="933543"/>
                  <a:pt x="1820208" y="933543"/>
                </a:cubicBezTo>
                <a:cubicBezTo>
                  <a:pt x="1820208" y="933543"/>
                  <a:pt x="1785523" y="455685"/>
                  <a:pt x="2348162" y="278416"/>
                </a:cubicBezTo>
                <a:cubicBezTo>
                  <a:pt x="2910800" y="101146"/>
                  <a:pt x="3353977" y="494222"/>
                  <a:pt x="3353977" y="494222"/>
                </a:cubicBezTo>
                <a:cubicBezTo>
                  <a:pt x="3353977" y="494222"/>
                  <a:pt x="3393116" y="229281"/>
                  <a:pt x="3684024" y="33397"/>
                </a:cubicBez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55" name="任意多边形: 形状 54"/>
          <p:cNvSpPr/>
          <p:nvPr/>
        </p:nvSpPr>
        <p:spPr>
          <a:xfrm>
            <a:off x="8451660" y="5633979"/>
            <a:ext cx="3740341" cy="1224021"/>
          </a:xfrm>
          <a:custGeom>
            <a:avLst/>
            <a:gdLst>
              <a:gd name="connsiteX0" fmla="*/ 3215426 w 3740341"/>
              <a:gd name="connsiteY0" fmla="*/ 0 h 1224021"/>
              <a:gd name="connsiteX1" fmla="*/ 3701894 w 3740341"/>
              <a:gd name="connsiteY1" fmla="*/ 99353 h 1224021"/>
              <a:gd name="connsiteX2" fmla="*/ 3740341 w 3740341"/>
              <a:gd name="connsiteY2" fmla="*/ 120668 h 1224021"/>
              <a:gd name="connsiteX3" fmla="*/ 3740341 w 3740341"/>
              <a:gd name="connsiteY3" fmla="*/ 1224021 h 1224021"/>
              <a:gd name="connsiteX4" fmla="*/ 146337 w 3740341"/>
              <a:gd name="connsiteY4" fmla="*/ 1224021 h 1224021"/>
              <a:gd name="connsiteX5" fmla="*/ 39986 w 3740341"/>
              <a:gd name="connsiteY5" fmla="*/ 1213914 h 1224021"/>
              <a:gd name="connsiteX6" fmla="*/ 205696 w 3740341"/>
              <a:gd name="connsiteY6" fmla="*/ 736056 h 1224021"/>
              <a:gd name="connsiteX7" fmla="*/ 883946 w 3740341"/>
              <a:gd name="connsiteY7" fmla="*/ 697519 h 1224021"/>
              <a:gd name="connsiteX8" fmla="*/ 1515951 w 3740341"/>
              <a:gd name="connsiteY8" fmla="*/ 242784 h 1224021"/>
              <a:gd name="connsiteX9" fmla="*/ 2240444 w 3740341"/>
              <a:gd name="connsiteY9" fmla="*/ 435469 h 1224021"/>
              <a:gd name="connsiteX10" fmla="*/ 3215426 w 3740341"/>
              <a:gd name="connsiteY10" fmla="*/ 0 h 122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224021">
                <a:moveTo>
                  <a:pt x="3215426" y="0"/>
                </a:moveTo>
                <a:cubicBezTo>
                  <a:pt x="3405220" y="0"/>
                  <a:pt x="3566594" y="39741"/>
                  <a:pt x="3701894" y="99353"/>
                </a:cubicBezTo>
                <a:lnTo>
                  <a:pt x="3740341" y="120668"/>
                </a:lnTo>
                <a:lnTo>
                  <a:pt x="3740341" y="1224021"/>
                </a:lnTo>
                <a:lnTo>
                  <a:pt x="146337" y="1224021"/>
                </a:lnTo>
                <a:lnTo>
                  <a:pt x="39986" y="1213914"/>
                </a:lnTo>
                <a:cubicBezTo>
                  <a:pt x="39986" y="1213914"/>
                  <a:pt x="-121870" y="990400"/>
                  <a:pt x="205696" y="736056"/>
                </a:cubicBezTo>
                <a:cubicBezTo>
                  <a:pt x="533258" y="481713"/>
                  <a:pt x="883946" y="697519"/>
                  <a:pt x="883946" y="697519"/>
                </a:cubicBezTo>
                <a:cubicBezTo>
                  <a:pt x="883946" y="697519"/>
                  <a:pt x="957164" y="327565"/>
                  <a:pt x="1515951" y="242784"/>
                </a:cubicBezTo>
                <a:cubicBezTo>
                  <a:pt x="2074734" y="158003"/>
                  <a:pt x="2240444" y="435469"/>
                  <a:pt x="2240444" y="435469"/>
                </a:cubicBezTo>
                <a:cubicBezTo>
                  <a:pt x="2240444" y="435469"/>
                  <a:pt x="2456251" y="0"/>
                  <a:pt x="3215426" y="0"/>
                </a:cubicBezTo>
                <a:close/>
              </a:path>
            </a:pathLst>
          </a:custGeom>
          <a:solidFill>
            <a:srgbClr val="AECAFB"/>
          </a:solidFill>
          <a:ln w="9525" cap="flat">
            <a:noFill/>
            <a:prstDash val="solid"/>
            <a:miter/>
          </a:ln>
        </p:spPr>
        <p:txBody>
          <a:bodyPr wrap="square" rtlCol="0" anchor="ctr">
            <a:noAutofit/>
          </a:bodyPr>
          <a:lstStyle/>
          <a:p>
            <a:endParaRPr lang="zh-CN" altLang="en-US"/>
          </a:p>
        </p:txBody>
      </p:sp>
      <p:pic>
        <p:nvPicPr>
          <p:cNvPr id="56" name="图形 55"/>
          <p:cNvPicPr>
            <a:picLocks noChangeAspect="1"/>
          </p:cNvPicPr>
          <p:nvPr/>
        </p:nvPicPr>
        <p:blipFill>
          <a:blip r:embed="rId7"/>
          <a:stretch>
            <a:fillRect/>
          </a:stretch>
        </p:blipFill>
        <p:spPr>
          <a:xfrm>
            <a:off x="10381821" y="4346276"/>
            <a:ext cx="1514644" cy="20195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sp>
        <p:nvSpPr>
          <p:cNvPr id="10" name="矩形: 圆角 9"/>
          <p:cNvSpPr/>
          <p:nvPr/>
        </p:nvSpPr>
        <p:spPr>
          <a:xfrm>
            <a:off x="766763" y="1233487"/>
            <a:ext cx="2921700" cy="2880081"/>
          </a:xfrm>
          <a:prstGeom prst="roundRect">
            <a:avLst>
              <a:gd name="adj" fmla="val 50000"/>
            </a:avLst>
          </a:prstGeom>
          <a:solidFill>
            <a:schemeClr val="bg1"/>
          </a:solidFill>
          <a:ln>
            <a:solidFill>
              <a:srgbClr val="FFC000"/>
            </a:solidFill>
          </a:ln>
          <a:effectLst>
            <a:outerShdw dist="76200" dir="2700000" algn="tl" rotWithShape="0">
              <a:srgbClr val="FFD78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小孩躺在地上&#10;&#10;低可信度描述已自动生成"/>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6000"/>
                    </a14:imgEffect>
                  </a14:imgLayer>
                </a14:imgProps>
              </a:ext>
              <a:ext uri="{28A0092B-C50C-407E-A947-70E740481C1C}">
                <a14:useLocalDpi xmlns:a14="http://schemas.microsoft.com/office/drawing/2010/main" val="0"/>
              </a:ext>
            </a:extLst>
          </a:blip>
          <a:srcRect l="24705" t="11247" r="20980" b="7256"/>
          <a:stretch>
            <a:fillRect/>
          </a:stretch>
        </p:blipFill>
        <p:spPr>
          <a:xfrm>
            <a:off x="993373" y="1477888"/>
            <a:ext cx="2468427" cy="2468426"/>
          </a:xfrm>
          <a:prstGeom prst="ellipse">
            <a:avLst/>
          </a:prstGeom>
        </p:spPr>
      </p:pic>
      <p:pic>
        <p:nvPicPr>
          <p:cNvPr id="6" name="图片 5"/>
          <p:cNvPicPr>
            <a:picLocks noChangeAspect="1"/>
          </p:cNvPicPr>
          <p:nvPr/>
        </p:nvPicPr>
        <p:blipFill>
          <a:blip r:embed="rId3">
            <a:extLst>
              <a:ext uri="{BEBA8EAE-BF5A-486C-A8C5-ECC9F3942E4B}">
                <a14:imgProps xmlns:a14="http://schemas.microsoft.com/office/drawing/2010/main">
                  <a14:imgLayer r:embed="rId4">
                    <a14:imgEffect>
                      <a14:brightnessContrast bright="-6000"/>
                    </a14:imgEffect>
                    <a14:imgEffect>
                      <a14:colorTemperature colorTemp="4700"/>
                    </a14:imgEffect>
                  </a14:imgLayer>
                </a14:imgProps>
              </a:ext>
            </a:extLst>
          </a:blip>
          <a:srcRect l="4" r="4" b="15521"/>
          <a:stretch>
            <a:fillRect/>
          </a:stretch>
        </p:blipFill>
        <p:spPr>
          <a:xfrm>
            <a:off x="0" y="4808180"/>
            <a:ext cx="12192000" cy="2049821"/>
          </a:xfrm>
          <a:custGeom>
            <a:avLst/>
            <a:gdLst>
              <a:gd name="connsiteX0" fmla="*/ 0 w 12192000"/>
              <a:gd name="connsiteY0" fmla="*/ 0 h 2049821"/>
              <a:gd name="connsiteX1" fmla="*/ 12192000 w 12192000"/>
              <a:gd name="connsiteY1" fmla="*/ 0 h 2049821"/>
              <a:gd name="connsiteX2" fmla="*/ 12192000 w 12192000"/>
              <a:gd name="connsiteY2" fmla="*/ 2049821 h 2049821"/>
              <a:gd name="connsiteX3" fmla="*/ 0 w 12192000"/>
              <a:gd name="connsiteY3" fmla="*/ 2049821 h 2049821"/>
            </a:gdLst>
            <a:ahLst/>
            <a:cxnLst>
              <a:cxn ang="0">
                <a:pos x="connsiteX0" y="connsiteY0"/>
              </a:cxn>
              <a:cxn ang="0">
                <a:pos x="connsiteX1" y="connsiteY1"/>
              </a:cxn>
              <a:cxn ang="0">
                <a:pos x="connsiteX2" y="connsiteY2"/>
              </a:cxn>
              <a:cxn ang="0">
                <a:pos x="connsiteX3" y="connsiteY3"/>
              </a:cxn>
            </a:cxnLst>
            <a:rect l="l" t="t" r="r" b="b"/>
            <a:pathLst>
              <a:path w="12192000" h="2049821">
                <a:moveTo>
                  <a:pt x="0" y="0"/>
                </a:moveTo>
                <a:lnTo>
                  <a:pt x="12192000" y="0"/>
                </a:lnTo>
                <a:lnTo>
                  <a:pt x="12192000" y="2049821"/>
                </a:lnTo>
                <a:lnTo>
                  <a:pt x="0" y="2049821"/>
                </a:lnTo>
                <a:close/>
              </a:path>
            </a:pathLst>
          </a:custGeom>
        </p:spPr>
      </p:pic>
      <p:sp>
        <p:nvSpPr>
          <p:cNvPr id="7" name="文本框 6"/>
          <p:cNvSpPr txBox="1"/>
          <p:nvPr/>
        </p:nvSpPr>
        <p:spPr>
          <a:xfrm>
            <a:off x="648970" y="123825"/>
            <a:ext cx="7539355" cy="645160"/>
          </a:xfrm>
          <a:prstGeom prst="rect">
            <a:avLst/>
          </a:prstGeom>
          <a:noFill/>
        </p:spPr>
        <p:txBody>
          <a:bodyPr wrap="square">
            <a:spAutoFit/>
          </a:bodyPr>
          <a:lstStyle/>
          <a:p>
            <a:pPr fontAlgn="ctr"/>
            <a:r>
              <a:rPr lang="zh-CN" sz="3600"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rPr>
              <a:t>（一）自我尝试，发现解决问题</a:t>
            </a:r>
            <a:endParaRPr lang="zh-CN" sz="3600" b="0" i="0" dirty="0">
              <a:ln>
                <a:solidFill>
                  <a:srgbClr val="01BDD4"/>
                </a:solidFill>
              </a:ln>
              <a:solidFill>
                <a:schemeClr val="bg1"/>
              </a:solidFill>
              <a:effectLst>
                <a:outerShdw dist="101600" dir="2700000" algn="tl" rotWithShape="0">
                  <a:srgbClr val="01BDD4"/>
                </a:outerShdw>
              </a:effectLst>
              <a:latin typeface="+mj-lt"/>
              <a:ea typeface="Arial" panose="020B0604020202020204" pitchFamily="34" charset="0"/>
            </a:endParaRPr>
          </a:p>
        </p:txBody>
      </p:sp>
      <p:sp>
        <p:nvSpPr>
          <p:cNvPr id="11" name="矩形: 圆角 10"/>
          <p:cNvSpPr/>
          <p:nvPr/>
        </p:nvSpPr>
        <p:spPr>
          <a:xfrm>
            <a:off x="3233569" y="3601922"/>
            <a:ext cx="2370773" cy="2337002"/>
          </a:xfrm>
          <a:prstGeom prst="roundRect">
            <a:avLst>
              <a:gd name="adj" fmla="val 50000"/>
            </a:avLst>
          </a:prstGeom>
          <a:solidFill>
            <a:schemeClr val="bg1"/>
          </a:solidFill>
          <a:ln>
            <a:solidFill>
              <a:srgbClr val="FF7697"/>
            </a:solidFill>
          </a:ln>
          <a:effectLst>
            <a:outerShdw dist="76200" dir="2700000" algn="tl" rotWithShape="0">
              <a:srgbClr val="FF7697"/>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5"/>
          <a:stretch>
            <a:fillRect/>
          </a:stretch>
        </p:blipFill>
        <p:spPr>
          <a:xfrm rot="21124909" flipH="1">
            <a:off x="674423" y="3752573"/>
            <a:ext cx="2379290" cy="2775838"/>
          </a:xfrm>
          <a:prstGeom prst="rect">
            <a:avLst/>
          </a:prstGeom>
        </p:spPr>
      </p:pic>
      <p:pic>
        <p:nvPicPr>
          <p:cNvPr id="15" name="图形 14"/>
          <p:cNvPicPr>
            <a:picLocks noChangeAspect="1"/>
          </p:cNvPicPr>
          <p:nvPr/>
        </p:nvPicPr>
        <p:blipFill>
          <a:blip r:embed="rId6"/>
          <a:stretch>
            <a:fillRect/>
          </a:stretch>
        </p:blipFill>
        <p:spPr>
          <a:xfrm>
            <a:off x="10873919" y="4103887"/>
            <a:ext cx="1056824" cy="681065"/>
          </a:xfrm>
          <a:prstGeom prst="rect">
            <a:avLst/>
          </a:prstGeom>
        </p:spPr>
      </p:pic>
      <p:sp>
        <p:nvSpPr>
          <p:cNvPr id="24" name="文本框 23"/>
          <p:cNvSpPr txBox="1"/>
          <p:nvPr/>
        </p:nvSpPr>
        <p:spPr>
          <a:xfrm>
            <a:off x="9283700" y="451485"/>
            <a:ext cx="2041525" cy="460375"/>
          </a:xfrm>
          <a:prstGeom prst="rect">
            <a:avLst/>
          </a:prstGeom>
          <a:noFill/>
          <a:ln>
            <a:solidFill>
              <a:schemeClr val="tx1"/>
            </a:solidFill>
          </a:ln>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400" dirty="0">
                <a:ln>
                  <a:solidFill>
                    <a:sysClr val="windowText" lastClr="000000"/>
                  </a:solidFill>
                </a:ln>
                <a:solidFill>
                  <a:schemeClr val="tx1"/>
                </a:solidFill>
                <a:ea typeface="Arial" panose="020B0604020202020204" pitchFamily="34" charset="0"/>
              </a:rPr>
              <a:t>开学入园情况</a:t>
            </a:r>
            <a:endParaRPr lang="zh-CN" altLang="en-US" sz="2400" dirty="0">
              <a:ln>
                <a:solidFill>
                  <a:sysClr val="windowText" lastClr="000000"/>
                </a:solidFill>
              </a:ln>
              <a:solidFill>
                <a:schemeClr val="tx1"/>
              </a:solidFill>
              <a:ea typeface="Arial" panose="020B0604020202020204" pitchFamily="34" charset="0"/>
            </a:endParaRPr>
          </a:p>
        </p:txBody>
      </p:sp>
      <p:pic>
        <p:nvPicPr>
          <p:cNvPr id="26" name="图片 25" descr="小孩躺在床上&#10;&#10;描述已自动生成"/>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7000"/>
                    </a14:imgEffect>
                  </a14:imgLayer>
                </a14:imgProps>
              </a:ext>
            </a:extLst>
          </a:blip>
          <a:srcRect l="18492" t="7296" r="28048" b="12514"/>
          <a:stretch>
            <a:fillRect/>
          </a:stretch>
        </p:blipFill>
        <p:spPr>
          <a:xfrm>
            <a:off x="3394304" y="3756366"/>
            <a:ext cx="2077582" cy="2077582"/>
          </a:xfrm>
          <a:prstGeom prst="roundRect">
            <a:avLst>
              <a:gd name="adj" fmla="val 50000"/>
            </a:avLst>
          </a:prstGeom>
        </p:spPr>
      </p:pic>
      <p:pic>
        <p:nvPicPr>
          <p:cNvPr id="14" name="图形 13"/>
          <p:cNvPicPr>
            <a:picLocks noChangeAspect="1"/>
          </p:cNvPicPr>
          <p:nvPr/>
        </p:nvPicPr>
        <p:blipFill>
          <a:blip r:embed="rId9"/>
          <a:stretch>
            <a:fillRect/>
          </a:stretch>
        </p:blipFill>
        <p:spPr>
          <a:xfrm>
            <a:off x="3661633" y="1778892"/>
            <a:ext cx="1514644" cy="2019525"/>
          </a:xfrm>
          <a:prstGeom prst="rect">
            <a:avLst/>
          </a:prstGeom>
        </p:spPr>
      </p:pic>
      <p:pic>
        <p:nvPicPr>
          <p:cNvPr id="29" name="图形 28"/>
          <p:cNvPicPr>
            <a:picLocks noChangeAspect="1"/>
          </p:cNvPicPr>
          <p:nvPr/>
        </p:nvPicPr>
        <p:blipFill>
          <a:blip r:embed="rId10"/>
          <a:stretch>
            <a:fillRect/>
          </a:stretch>
        </p:blipFill>
        <p:spPr>
          <a:xfrm>
            <a:off x="8926110" y="5161680"/>
            <a:ext cx="3484796" cy="1822816"/>
          </a:xfrm>
          <a:prstGeom prst="rect">
            <a:avLst/>
          </a:prstGeom>
        </p:spPr>
      </p:pic>
      <p:pic>
        <p:nvPicPr>
          <p:cNvPr id="30" name="图形 29"/>
          <p:cNvPicPr>
            <a:picLocks noChangeAspect="1"/>
          </p:cNvPicPr>
          <p:nvPr/>
        </p:nvPicPr>
        <p:blipFill>
          <a:blip r:embed="rId11"/>
          <a:stretch>
            <a:fillRect/>
          </a:stretch>
        </p:blipFill>
        <p:spPr>
          <a:xfrm>
            <a:off x="7312017" y="6073088"/>
            <a:ext cx="2635271" cy="1045742"/>
          </a:xfrm>
          <a:prstGeom prst="rect">
            <a:avLst/>
          </a:prstGeom>
        </p:spPr>
      </p:pic>
      <p:pic>
        <p:nvPicPr>
          <p:cNvPr id="4" name="图片 3"/>
          <p:cNvPicPr>
            <a:picLocks noChangeAspect="1"/>
          </p:cNvPicPr>
          <p:nvPr/>
        </p:nvPicPr>
        <p:blipFill>
          <a:blip r:embed="rId12"/>
          <a:srcRect r="41919"/>
          <a:stretch>
            <a:fillRect/>
          </a:stretch>
        </p:blipFill>
        <p:spPr>
          <a:xfrm>
            <a:off x="10651276" y="1911180"/>
            <a:ext cx="1501354" cy="951058"/>
          </a:xfrm>
          <a:custGeom>
            <a:avLst/>
            <a:gdLst>
              <a:gd name="connsiteX0" fmla="*/ 0 w 1501354"/>
              <a:gd name="connsiteY0" fmla="*/ 0 h 951058"/>
              <a:gd name="connsiteX1" fmla="*/ 1501354 w 1501354"/>
              <a:gd name="connsiteY1" fmla="*/ 0 h 951058"/>
              <a:gd name="connsiteX2" fmla="*/ 1501354 w 1501354"/>
              <a:gd name="connsiteY2" fmla="*/ 951058 h 951058"/>
              <a:gd name="connsiteX3" fmla="*/ 0 w 1501354"/>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501354" h="951058">
                <a:moveTo>
                  <a:pt x="0" y="0"/>
                </a:moveTo>
                <a:lnTo>
                  <a:pt x="1501354" y="0"/>
                </a:lnTo>
                <a:lnTo>
                  <a:pt x="1501354" y="951058"/>
                </a:lnTo>
                <a:lnTo>
                  <a:pt x="0" y="951058"/>
                </a:lnTo>
                <a:close/>
              </a:path>
            </a:pathLst>
          </a:custGeom>
        </p:spPr>
      </p:pic>
      <p:sp>
        <p:nvSpPr>
          <p:cNvPr id="100" name="文本框 99"/>
          <p:cNvSpPr txBox="1"/>
          <p:nvPr/>
        </p:nvSpPr>
        <p:spPr>
          <a:xfrm>
            <a:off x="5067935" y="1308735"/>
            <a:ext cx="4542155" cy="1753235"/>
          </a:xfrm>
          <a:prstGeom prst="rect">
            <a:avLst/>
          </a:prstGeom>
          <a:noFill/>
          <a:ln w="9525">
            <a:solidFill>
              <a:schemeClr val="tx1"/>
            </a:solidFill>
          </a:ln>
        </p:spPr>
        <p:txBody>
          <a:bodyPr wrap="square">
            <a:spAutoFit/>
          </a:bodyPr>
          <a:p>
            <a:pPr indent="266700" algn="l" fontAlgn="auto">
              <a:lnSpc>
                <a:spcPct val="150000"/>
              </a:lnSpc>
            </a:pPr>
            <a:r>
              <a:rPr lang="zh-CN" b="0">
                <a:ea typeface="宋体" panose="02010600030101010101" pitchFamily="2" charset="-122"/>
              </a:rPr>
              <a:t>“弟弟妹妹上学每天都要哭”“我看到很多弟弟妹妹上学哭”“我还看到妹妹都不认识自己的教室”“弟弟妹妹都是要老师带到教室里的”</a:t>
            </a:r>
            <a:r>
              <a:rPr lang="en-US" altLang="zh-CN" b="0">
                <a:ea typeface="宋体" panose="02010600030101010101" pitchFamily="2" charset="-122"/>
              </a:rPr>
              <a:t>......</a:t>
            </a:r>
            <a:endParaRPr lang="en-US" altLang="zh-CN" b="0">
              <a:ea typeface="宋体" panose="02010600030101010101" pitchFamily="2" charset="-122"/>
            </a:endParaRPr>
          </a:p>
        </p:txBody>
      </p:sp>
      <p:sp>
        <p:nvSpPr>
          <p:cNvPr id="2" name="右弧形箭头 1"/>
          <p:cNvSpPr/>
          <p:nvPr/>
        </p:nvSpPr>
        <p:spPr>
          <a:xfrm>
            <a:off x="9610090" y="1043940"/>
            <a:ext cx="800735" cy="946150"/>
          </a:xfrm>
          <a:prstGeom prst="curved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5" name="左弧形箭头 4"/>
          <p:cNvSpPr/>
          <p:nvPr/>
        </p:nvSpPr>
        <p:spPr>
          <a:xfrm>
            <a:off x="6400800" y="3206115"/>
            <a:ext cx="812165" cy="1196340"/>
          </a:xfrm>
          <a:prstGeom prst="curved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8" name="文本框 7"/>
          <p:cNvSpPr txBox="1"/>
          <p:nvPr/>
        </p:nvSpPr>
        <p:spPr>
          <a:xfrm>
            <a:off x="7312025" y="4015740"/>
            <a:ext cx="4099560" cy="645160"/>
          </a:xfrm>
          <a:prstGeom prst="rect">
            <a:avLst/>
          </a:prstGeom>
          <a:noFill/>
          <a:ln w="9525">
            <a:solidFill>
              <a:schemeClr val="tx1"/>
            </a:solidFill>
          </a:ln>
        </p:spPr>
        <p:txBody>
          <a:bodyPr wrap="square">
            <a:spAutoFit/>
          </a:bodyPr>
          <a:p>
            <a:pPr indent="266700" algn="l" fontAlgn="auto">
              <a:lnSpc>
                <a:spcPct val="150000"/>
              </a:lnSpc>
            </a:pPr>
            <a:r>
              <a:rPr lang="zh-CN" altLang="en-US" sz="2400" b="0">
                <a:ea typeface="宋体" panose="02010600030101010101" pitchFamily="2" charset="-122"/>
              </a:rPr>
              <a:t>我要怎么去带弟弟妹妹呢？</a:t>
            </a:r>
            <a:endParaRPr lang="zh-CN" altLang="en-US" sz="2400" b="0">
              <a:ea typeface="宋体" panose="02010600030101010101" pitchFamily="2" charset="-122"/>
            </a:endParaRPr>
          </a:p>
        </p:txBody>
      </p:sp>
      <p:sp>
        <p:nvSpPr>
          <p:cNvPr id="9" name="文本框 8"/>
          <p:cNvSpPr txBox="1"/>
          <p:nvPr/>
        </p:nvSpPr>
        <p:spPr>
          <a:xfrm>
            <a:off x="7568565" y="3345815"/>
            <a:ext cx="1427480" cy="460375"/>
          </a:xfrm>
          <a:prstGeom prst="rect">
            <a:avLst/>
          </a:prstGeom>
          <a:noFill/>
          <a:ln>
            <a:solidFill>
              <a:schemeClr val="tx1"/>
            </a:solidFill>
          </a:ln>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400" dirty="0">
                <a:ln>
                  <a:solidFill>
                    <a:sysClr val="windowText" lastClr="000000"/>
                  </a:solidFill>
                </a:ln>
                <a:solidFill>
                  <a:schemeClr val="tx1"/>
                </a:solidFill>
                <a:ea typeface="Arial" panose="020B0604020202020204" pitchFamily="34" charset="0"/>
              </a:rPr>
              <a:t>班级分享</a:t>
            </a:r>
            <a:endParaRPr lang="zh-CN" altLang="en-US" sz="2400" dirty="0">
              <a:ln>
                <a:solidFill>
                  <a:sysClr val="windowText" lastClr="000000"/>
                </a:solidFill>
              </a:ln>
              <a:solidFill>
                <a:schemeClr val="tx1"/>
              </a:solidFill>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to="" calcmode="lin" valueType="num">
                                      <p:cBhvr>
                                        <p:cTn id="7" dur="1" fill="hold"/>
                                        <p:tgtEl>
                                          <p:spTgt spid="24"/>
                                        </p:tgtEl>
                                      </p:cBhvr>
                                    </p:anim>
                                  </p:childTnLst>
                                </p:cTn>
                              </p:par>
                            </p:childTnLst>
                          </p:cTn>
                        </p:par>
                        <p:par>
                          <p:cTn id="8" fill="hold">
                            <p:stCondLst>
                              <p:cond delay="0"/>
                            </p:stCondLst>
                            <p:childTnLst>
                              <p:par>
                                <p:cTn id="9" presetID="24"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to="" calcmode="lin" valueType="num">
                                      <p:cBhvr>
                                        <p:cTn id="11" dur="1" fill="hold"/>
                                        <p:tgtEl>
                                          <p:spTgt spid="2"/>
                                        </p:tgtEl>
                                      </p:cBhvr>
                                    </p:anim>
                                  </p:childTnLst>
                                </p:cTn>
                              </p:par>
                            </p:childTnLst>
                          </p:cTn>
                        </p:par>
                        <p:par>
                          <p:cTn id="12" fill="hold">
                            <p:stCondLst>
                              <p:cond delay="0"/>
                            </p:stCondLst>
                            <p:childTnLst>
                              <p:par>
                                <p:cTn id="13" presetID="24" presetClass="entr" presetSubtype="0" fill="hold" grpId="0" nodeType="afterEffect">
                                  <p:stCondLst>
                                    <p:cond delay="0"/>
                                  </p:stCondLst>
                                  <p:childTnLst>
                                    <p:set>
                                      <p:cBhvr>
                                        <p:cTn id="14" dur="1" fill="hold">
                                          <p:stCondLst>
                                            <p:cond delay="0"/>
                                          </p:stCondLst>
                                        </p:cTn>
                                        <p:tgtEl>
                                          <p:spTgt spid="100"/>
                                        </p:tgtEl>
                                        <p:attrNameLst>
                                          <p:attrName>style.visibility</p:attrName>
                                        </p:attrNameLst>
                                      </p:cBhvr>
                                      <p:to>
                                        <p:strVal val="visible"/>
                                      </p:to>
                                    </p:set>
                                    <p:anim to="" calcmode="lin" valueType="num">
                                      <p:cBhvr>
                                        <p:cTn id="15" dur="1" fill="hold"/>
                                        <p:tgtEl>
                                          <p:spTgt spid="100"/>
                                        </p:tgtEl>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to="" calcmode="lin" valueType="num">
                                      <p:cBhvr>
                                        <p:cTn id="20" dur="1" fill="hold"/>
                                        <p:tgtEl>
                                          <p:spTgt spid="5"/>
                                        </p:tgtEl>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to="" calcmode="lin" valueType="num">
                                      <p:cBhvr>
                                        <p:cTn id="25" dur="1" fill="hold"/>
                                        <p:tgtEl>
                                          <p:spTgt spid="9"/>
                                        </p:tgtEl>
                                      </p:cBhvr>
                                    </p:anim>
                                  </p:childTnLst>
                                </p:cTn>
                              </p:par>
                            </p:childTnLst>
                          </p:cTn>
                        </p:par>
                        <p:par>
                          <p:cTn id="26" fill="hold">
                            <p:stCondLst>
                              <p:cond delay="0"/>
                            </p:stCondLst>
                            <p:childTnLst>
                              <p:par>
                                <p:cTn id="27" presetID="24"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 grpId="0" animBg="1"/>
      <p:bldP spid="2" grpId="1" animBg="1"/>
      <p:bldP spid="100" grpId="0" animBg="1"/>
      <p:bldP spid="100" grpId="1" animBg="1"/>
      <p:bldP spid="5" grpId="0" animBg="1"/>
      <p:bldP spid="5" grpId="1" animBg="1"/>
      <p:bldP spid="9" grpId="0" animBg="1"/>
      <p:bldP spid="9"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sp>
        <p:nvSpPr>
          <p:cNvPr id="10" name="矩形: 圆角 9"/>
          <p:cNvSpPr/>
          <p:nvPr/>
        </p:nvSpPr>
        <p:spPr>
          <a:xfrm>
            <a:off x="766763" y="1233487"/>
            <a:ext cx="2921700" cy="2880081"/>
          </a:xfrm>
          <a:prstGeom prst="roundRect">
            <a:avLst>
              <a:gd name="adj" fmla="val 50000"/>
            </a:avLst>
          </a:prstGeom>
          <a:solidFill>
            <a:schemeClr val="bg1"/>
          </a:solidFill>
          <a:ln>
            <a:solidFill>
              <a:srgbClr val="FFC000"/>
            </a:solidFill>
          </a:ln>
          <a:effectLst>
            <a:outerShdw dist="76200" dir="2700000" algn="tl" rotWithShape="0">
              <a:srgbClr val="FFD78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brightnessContrast bright="-6000"/>
                    </a14:imgEffect>
                    <a14:imgEffect>
                      <a14:colorTemperature colorTemp="4700"/>
                    </a14:imgEffect>
                  </a14:imgLayer>
                </a14:imgProps>
              </a:ext>
            </a:extLst>
          </a:blip>
          <a:srcRect l="4" r="4" b="15521"/>
          <a:stretch>
            <a:fillRect/>
          </a:stretch>
        </p:blipFill>
        <p:spPr>
          <a:xfrm>
            <a:off x="0" y="4808180"/>
            <a:ext cx="12192000" cy="2049821"/>
          </a:xfrm>
          <a:custGeom>
            <a:avLst/>
            <a:gdLst>
              <a:gd name="connsiteX0" fmla="*/ 0 w 12192000"/>
              <a:gd name="connsiteY0" fmla="*/ 0 h 2049821"/>
              <a:gd name="connsiteX1" fmla="*/ 12192000 w 12192000"/>
              <a:gd name="connsiteY1" fmla="*/ 0 h 2049821"/>
              <a:gd name="connsiteX2" fmla="*/ 12192000 w 12192000"/>
              <a:gd name="connsiteY2" fmla="*/ 2049821 h 2049821"/>
              <a:gd name="connsiteX3" fmla="*/ 0 w 12192000"/>
              <a:gd name="connsiteY3" fmla="*/ 2049821 h 2049821"/>
            </a:gdLst>
            <a:ahLst/>
            <a:cxnLst>
              <a:cxn ang="0">
                <a:pos x="connsiteX0" y="connsiteY0"/>
              </a:cxn>
              <a:cxn ang="0">
                <a:pos x="connsiteX1" y="connsiteY1"/>
              </a:cxn>
              <a:cxn ang="0">
                <a:pos x="connsiteX2" y="connsiteY2"/>
              </a:cxn>
              <a:cxn ang="0">
                <a:pos x="connsiteX3" y="connsiteY3"/>
              </a:cxn>
            </a:cxnLst>
            <a:rect l="l" t="t" r="r" b="b"/>
            <a:pathLst>
              <a:path w="12192000" h="2049821">
                <a:moveTo>
                  <a:pt x="0" y="0"/>
                </a:moveTo>
                <a:lnTo>
                  <a:pt x="12192000" y="0"/>
                </a:lnTo>
                <a:lnTo>
                  <a:pt x="12192000" y="2049821"/>
                </a:lnTo>
                <a:lnTo>
                  <a:pt x="0" y="2049821"/>
                </a:lnTo>
                <a:close/>
              </a:path>
            </a:pathLst>
          </a:custGeom>
        </p:spPr>
      </p:pic>
      <p:sp>
        <p:nvSpPr>
          <p:cNvPr id="11" name="矩形: 圆角 10"/>
          <p:cNvSpPr/>
          <p:nvPr/>
        </p:nvSpPr>
        <p:spPr>
          <a:xfrm>
            <a:off x="3233569" y="3601922"/>
            <a:ext cx="2370773" cy="2337002"/>
          </a:xfrm>
          <a:prstGeom prst="roundRect">
            <a:avLst>
              <a:gd name="adj" fmla="val 50000"/>
            </a:avLst>
          </a:prstGeom>
          <a:solidFill>
            <a:schemeClr val="bg1"/>
          </a:solidFill>
          <a:ln>
            <a:solidFill>
              <a:srgbClr val="FF7697"/>
            </a:solidFill>
          </a:ln>
          <a:effectLst>
            <a:outerShdw dist="76200" dir="2700000" algn="tl" rotWithShape="0">
              <a:srgbClr val="FF7697"/>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3"/>
          <a:stretch>
            <a:fillRect/>
          </a:stretch>
        </p:blipFill>
        <p:spPr>
          <a:xfrm rot="21124909" flipH="1">
            <a:off x="674423" y="3752573"/>
            <a:ext cx="2379290" cy="2775838"/>
          </a:xfrm>
          <a:prstGeom prst="rect">
            <a:avLst/>
          </a:prstGeom>
        </p:spPr>
      </p:pic>
      <p:pic>
        <p:nvPicPr>
          <p:cNvPr id="15" name="图形 14"/>
          <p:cNvPicPr>
            <a:picLocks noChangeAspect="1"/>
          </p:cNvPicPr>
          <p:nvPr/>
        </p:nvPicPr>
        <p:blipFill>
          <a:blip r:embed="rId4"/>
          <a:stretch>
            <a:fillRect/>
          </a:stretch>
        </p:blipFill>
        <p:spPr>
          <a:xfrm>
            <a:off x="10873919" y="4103887"/>
            <a:ext cx="1056824" cy="681065"/>
          </a:xfrm>
          <a:prstGeom prst="rect">
            <a:avLst/>
          </a:prstGeom>
        </p:spPr>
      </p:pic>
      <p:pic>
        <p:nvPicPr>
          <p:cNvPr id="14" name="图形 13"/>
          <p:cNvPicPr>
            <a:picLocks noChangeAspect="1"/>
          </p:cNvPicPr>
          <p:nvPr/>
        </p:nvPicPr>
        <p:blipFill>
          <a:blip r:embed="rId5"/>
          <a:stretch>
            <a:fillRect/>
          </a:stretch>
        </p:blipFill>
        <p:spPr>
          <a:xfrm>
            <a:off x="3661633" y="1778892"/>
            <a:ext cx="1514644" cy="2019525"/>
          </a:xfrm>
          <a:prstGeom prst="rect">
            <a:avLst/>
          </a:prstGeom>
        </p:spPr>
      </p:pic>
      <p:pic>
        <p:nvPicPr>
          <p:cNvPr id="29" name="图形 28"/>
          <p:cNvPicPr>
            <a:picLocks noChangeAspect="1"/>
          </p:cNvPicPr>
          <p:nvPr/>
        </p:nvPicPr>
        <p:blipFill>
          <a:blip r:embed="rId6"/>
          <a:stretch>
            <a:fillRect/>
          </a:stretch>
        </p:blipFill>
        <p:spPr>
          <a:xfrm>
            <a:off x="8926110" y="5161680"/>
            <a:ext cx="3484796" cy="1822816"/>
          </a:xfrm>
          <a:prstGeom prst="rect">
            <a:avLst/>
          </a:prstGeom>
        </p:spPr>
      </p:pic>
      <p:pic>
        <p:nvPicPr>
          <p:cNvPr id="30" name="图形 29"/>
          <p:cNvPicPr>
            <a:picLocks noChangeAspect="1"/>
          </p:cNvPicPr>
          <p:nvPr/>
        </p:nvPicPr>
        <p:blipFill>
          <a:blip r:embed="rId7"/>
          <a:stretch>
            <a:fillRect/>
          </a:stretch>
        </p:blipFill>
        <p:spPr>
          <a:xfrm>
            <a:off x="7312017" y="6073088"/>
            <a:ext cx="2635271" cy="1045742"/>
          </a:xfrm>
          <a:prstGeom prst="rect">
            <a:avLst/>
          </a:prstGeom>
        </p:spPr>
      </p:pic>
      <p:pic>
        <p:nvPicPr>
          <p:cNvPr id="4" name="图片 3"/>
          <p:cNvPicPr>
            <a:picLocks noChangeAspect="1"/>
          </p:cNvPicPr>
          <p:nvPr/>
        </p:nvPicPr>
        <p:blipFill>
          <a:blip r:embed="rId8"/>
          <a:srcRect r="41919"/>
          <a:stretch>
            <a:fillRect/>
          </a:stretch>
        </p:blipFill>
        <p:spPr>
          <a:xfrm>
            <a:off x="10651276" y="1911180"/>
            <a:ext cx="1501354" cy="951058"/>
          </a:xfrm>
          <a:custGeom>
            <a:avLst/>
            <a:gdLst>
              <a:gd name="connsiteX0" fmla="*/ 0 w 1501354"/>
              <a:gd name="connsiteY0" fmla="*/ 0 h 951058"/>
              <a:gd name="connsiteX1" fmla="*/ 1501354 w 1501354"/>
              <a:gd name="connsiteY1" fmla="*/ 0 h 951058"/>
              <a:gd name="connsiteX2" fmla="*/ 1501354 w 1501354"/>
              <a:gd name="connsiteY2" fmla="*/ 951058 h 951058"/>
              <a:gd name="connsiteX3" fmla="*/ 0 w 1501354"/>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501354" h="951058">
                <a:moveTo>
                  <a:pt x="0" y="0"/>
                </a:moveTo>
                <a:lnTo>
                  <a:pt x="1501354" y="0"/>
                </a:lnTo>
                <a:lnTo>
                  <a:pt x="1501354" y="951058"/>
                </a:lnTo>
                <a:lnTo>
                  <a:pt x="0" y="951058"/>
                </a:lnTo>
                <a:close/>
              </a:path>
            </a:pathLst>
          </a:custGeom>
        </p:spPr>
      </p:pic>
      <p:pic>
        <p:nvPicPr>
          <p:cNvPr id="9" name="图片 5" descr="IMG_3552"/>
          <p:cNvPicPr>
            <a:picLocks noChangeAspect="1"/>
          </p:cNvPicPr>
          <p:nvPr>
            <p:custDataLst>
              <p:tags r:id="rId9"/>
            </p:custDataLst>
          </p:nvPr>
        </p:nvPicPr>
        <p:blipFill>
          <a:blip r:embed="rId10"/>
          <a:stretch>
            <a:fillRect/>
          </a:stretch>
        </p:blipFill>
        <p:spPr>
          <a:xfrm>
            <a:off x="1065530" y="1778635"/>
            <a:ext cx="2324735" cy="1743710"/>
          </a:xfrm>
          <a:prstGeom prst="rect">
            <a:avLst/>
          </a:prstGeom>
        </p:spPr>
      </p:pic>
      <p:pic>
        <p:nvPicPr>
          <p:cNvPr id="13" name="图片 7" descr="IMG_3941"/>
          <p:cNvPicPr>
            <a:picLocks noChangeAspect="1"/>
          </p:cNvPicPr>
          <p:nvPr>
            <p:custDataLst>
              <p:tags r:id="rId11"/>
            </p:custDataLst>
          </p:nvPr>
        </p:nvPicPr>
        <p:blipFill>
          <a:blip r:embed="rId12"/>
          <a:stretch>
            <a:fillRect/>
          </a:stretch>
        </p:blipFill>
        <p:spPr>
          <a:xfrm>
            <a:off x="3486785" y="4104005"/>
            <a:ext cx="1851660" cy="1388745"/>
          </a:xfrm>
          <a:prstGeom prst="rect">
            <a:avLst/>
          </a:prstGeom>
        </p:spPr>
      </p:pic>
      <p:sp>
        <p:nvSpPr>
          <p:cNvPr id="16" name="文本框 15"/>
          <p:cNvSpPr txBox="1"/>
          <p:nvPr/>
        </p:nvSpPr>
        <p:spPr>
          <a:xfrm>
            <a:off x="3233420" y="464820"/>
            <a:ext cx="5852795" cy="368300"/>
          </a:xfrm>
          <a:prstGeom prst="rect">
            <a:avLst/>
          </a:prstGeom>
          <a:noFill/>
          <a:ln>
            <a:solidFill>
              <a:srgbClr val="FF0000"/>
            </a:solidFill>
          </a:ln>
        </p:spPr>
        <p:txBody>
          <a:bodyPr wrap="square" rtlCol="0">
            <a:spAutoFit/>
          </a:bodyPr>
          <a:p>
            <a:r>
              <a:rPr lang="zh-CN" altLang="en-US"/>
              <a:t>话题</a:t>
            </a:r>
            <a:r>
              <a:rPr lang="en-US" altLang="zh-CN"/>
              <a:t>1</a:t>
            </a:r>
            <a:r>
              <a:rPr lang="zh-CN" altLang="en-US"/>
              <a:t>：怎么知道这个弟弟妹妹是哪个班级呢？</a:t>
            </a:r>
            <a:endParaRPr lang="zh-CN" altLang="en-US"/>
          </a:p>
        </p:txBody>
      </p:sp>
      <p:sp>
        <p:nvSpPr>
          <p:cNvPr id="17" name="文本框 16"/>
          <p:cNvSpPr txBox="1"/>
          <p:nvPr/>
        </p:nvSpPr>
        <p:spPr>
          <a:xfrm>
            <a:off x="5604510" y="2750820"/>
            <a:ext cx="5852795" cy="368300"/>
          </a:xfrm>
          <a:prstGeom prst="rect">
            <a:avLst/>
          </a:prstGeom>
          <a:noFill/>
          <a:ln>
            <a:solidFill>
              <a:srgbClr val="FF0000"/>
            </a:solidFill>
          </a:ln>
        </p:spPr>
        <p:txBody>
          <a:bodyPr wrap="square" rtlCol="0">
            <a:spAutoFit/>
          </a:bodyPr>
          <a:p>
            <a:r>
              <a:rPr lang="zh-CN" altLang="en-US"/>
              <a:t>话题</a:t>
            </a:r>
            <a:r>
              <a:rPr lang="en-US" altLang="zh-CN"/>
              <a:t>2</a:t>
            </a:r>
            <a:r>
              <a:rPr lang="zh-CN" altLang="en-US"/>
              <a:t>：怎么让弟弟妹妹跟我们走呢？</a:t>
            </a:r>
            <a:endParaRPr lang="zh-CN" altLang="en-US"/>
          </a:p>
        </p:txBody>
      </p:sp>
      <p:sp>
        <p:nvSpPr>
          <p:cNvPr id="18" name="文本框 17"/>
          <p:cNvSpPr txBox="1"/>
          <p:nvPr/>
        </p:nvSpPr>
        <p:spPr>
          <a:xfrm>
            <a:off x="5591810" y="3395980"/>
            <a:ext cx="6318250" cy="2399665"/>
          </a:xfrm>
          <a:prstGeom prst="rect">
            <a:avLst/>
          </a:prstGeom>
          <a:noFill/>
          <a:ln w="9525">
            <a:solidFill>
              <a:schemeClr val="tx1"/>
            </a:solidFill>
          </a:ln>
        </p:spPr>
        <p:txBody>
          <a:bodyPr wrap="square">
            <a:spAutoFit/>
          </a:bodyPr>
          <a:p>
            <a:pPr indent="266700" fontAlgn="auto">
              <a:lnSpc>
                <a:spcPct val="150000"/>
              </a:lnSpc>
            </a:pPr>
            <a:r>
              <a:rPr lang="zh-CN" sz="2000" b="0">
                <a:ea typeface="宋体" panose="02010600030101010101" pitchFamily="2" charset="-122"/>
              </a:rPr>
              <a:t>“可以用班牌，我们运动会就是举着班牌让别人知道我们的班级的”</a:t>
            </a:r>
            <a:endParaRPr lang="zh-CN" sz="2000" b="0">
              <a:ea typeface="宋体" panose="02010600030101010101" pitchFamily="2" charset="-122"/>
            </a:endParaRPr>
          </a:p>
          <a:p>
            <a:pPr indent="266700" fontAlgn="auto">
              <a:lnSpc>
                <a:spcPct val="150000"/>
              </a:lnSpc>
            </a:pPr>
            <a:r>
              <a:rPr lang="zh-CN" sz="2000" b="0">
                <a:ea typeface="宋体" panose="02010600030101010101" pitchFamily="2" charset="-122"/>
              </a:rPr>
              <a:t>“班牌上要画上我们的班级，还有好看的边框”</a:t>
            </a:r>
            <a:endParaRPr lang="zh-CN" sz="2000" b="0">
              <a:ea typeface="宋体" panose="02010600030101010101" pitchFamily="2" charset="-122"/>
            </a:endParaRPr>
          </a:p>
          <a:p>
            <a:pPr indent="266700" fontAlgn="auto">
              <a:lnSpc>
                <a:spcPct val="150000"/>
              </a:lnSpc>
            </a:pPr>
            <a:r>
              <a:rPr lang="zh-CN" sz="2000" b="0">
                <a:ea typeface="宋体" panose="02010600030101010101" pitchFamily="2" charset="-122"/>
              </a:rPr>
              <a:t>“我们还要去班级里跟弟弟妹妹说这是我们的班牌”</a:t>
            </a:r>
            <a:endParaRPr lang="zh-CN" sz="2000" b="0">
              <a:ea typeface="宋体" panose="02010600030101010101" pitchFamily="2" charset="-122"/>
            </a:endParaRPr>
          </a:p>
          <a:p>
            <a:pPr indent="266700" fontAlgn="auto">
              <a:lnSpc>
                <a:spcPct val="150000"/>
              </a:lnSpc>
            </a:pPr>
            <a:r>
              <a:rPr lang="zh-CN" sz="2000" b="0">
                <a:ea typeface="宋体" panose="02010600030101010101" pitchFamily="2" charset="-122"/>
              </a:rPr>
              <a:t>“我们也可以告诉他：我带你回班级吧。”</a:t>
            </a:r>
            <a:endParaRPr lang="zh-CN" sz="2000" b="0">
              <a:ea typeface="宋体" panose="02010600030101010101" pitchFamily="2" charset="-122"/>
            </a:endParaRPr>
          </a:p>
        </p:txBody>
      </p:sp>
      <p:sp>
        <p:nvSpPr>
          <p:cNvPr id="19" name="文本框 18"/>
          <p:cNvSpPr txBox="1"/>
          <p:nvPr/>
        </p:nvSpPr>
        <p:spPr>
          <a:xfrm>
            <a:off x="5064125" y="1028065"/>
            <a:ext cx="6287135" cy="1476375"/>
          </a:xfrm>
          <a:prstGeom prst="rect">
            <a:avLst/>
          </a:prstGeom>
          <a:noFill/>
          <a:ln w="9525">
            <a:solidFill>
              <a:schemeClr val="tx1"/>
            </a:solidFill>
          </a:ln>
        </p:spPr>
        <p:txBody>
          <a:bodyPr wrap="square">
            <a:spAutoFit/>
          </a:bodyPr>
          <a:p>
            <a:pPr indent="266700" fontAlgn="auto">
              <a:lnSpc>
                <a:spcPct val="150000"/>
              </a:lnSpc>
            </a:pPr>
            <a:r>
              <a:rPr lang="zh-CN" sz="2000" b="0">
                <a:ea typeface="宋体" panose="02010600030101010101" pitchFamily="2" charset="-122"/>
              </a:rPr>
              <a:t>“我们可以问问弟弟妹妹啊。”“他在哭或者不理你怎么办？”“我看到他们手上有手环，可以看上面的班级的。”</a:t>
            </a:r>
            <a:endParaRPr lang="zh-CN" altLang="en-US" sz="2000" b="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to="" calcmode="lin" valueType="num">
                                      <p:cBhvr>
                                        <p:cTn id="7" dur="1" fill="hold"/>
                                        <p:tgtEl>
                                          <p:spTgt spid="16"/>
                                        </p:tgtEl>
                                      </p:cBhvr>
                                    </p:anim>
                                  </p:childTnLst>
                                </p:cTn>
                              </p:par>
                            </p:childTnLst>
                          </p:cTn>
                        </p:par>
                        <p:par>
                          <p:cTn id="8" fill="hold">
                            <p:stCondLst>
                              <p:cond delay="0"/>
                            </p:stCondLst>
                            <p:childTnLst>
                              <p:par>
                                <p:cTn id="9" presetID="24"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to="" calcmode="lin" valueType="num">
                                      <p:cBhvr>
                                        <p:cTn id="11" dur="1" fill="hold"/>
                                        <p:tgtEl>
                                          <p:spTgt spid="19"/>
                                        </p:tgtEl>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 to="" calcmode="lin" valueType="num">
                                      <p:cBhvr>
                                        <p:cTn id="16" dur="1" fill="hold"/>
                                        <p:tgtEl>
                                          <p:spTgt spid="17"/>
                                        </p:tgtEl>
                                      </p:cBhvr>
                                    </p:anim>
                                  </p:childTnLst>
                                </p:cTn>
                              </p:par>
                            </p:childTnLst>
                          </p:cTn>
                        </p:par>
                        <p:par>
                          <p:cTn id="17" fill="hold">
                            <p:stCondLst>
                              <p:cond delay="0"/>
                            </p:stCondLst>
                            <p:childTnLst>
                              <p:par>
                                <p:cTn id="18" presetID="24"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to="" calcmode="lin" valueType="num">
                                      <p:cBhvr>
                                        <p:cTn id="20" dur="1" fill="hold"/>
                                        <p:tgtEl>
                                          <p:spTgt spid="1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animBg="1"/>
      <p:bldP spid="19" grpId="1" animBg="1"/>
      <p:bldP spid="17" grpId="0" animBg="1"/>
      <p:bldP spid="17"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3"/>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4"/>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pic>
        <p:nvPicPr>
          <p:cNvPr id="6" name="图片 6" descr="IMG_3554"/>
          <p:cNvPicPr>
            <a:picLocks noChangeAspect="1"/>
          </p:cNvPicPr>
          <p:nvPr/>
        </p:nvPicPr>
        <p:blipFill>
          <a:blip r:embed="rId5"/>
          <a:stretch>
            <a:fillRect/>
          </a:stretch>
        </p:blipFill>
        <p:spPr>
          <a:xfrm>
            <a:off x="1032510" y="281305"/>
            <a:ext cx="4039870" cy="3030220"/>
          </a:xfrm>
          <a:prstGeom prst="rect">
            <a:avLst/>
          </a:prstGeom>
        </p:spPr>
      </p:pic>
      <p:pic>
        <p:nvPicPr>
          <p:cNvPr id="29" name="图片 29" descr="2(_E5YORL{D0WVU1AX4Q$TI_tmb"/>
          <p:cNvPicPr>
            <a:picLocks noChangeAspect="1"/>
          </p:cNvPicPr>
          <p:nvPr/>
        </p:nvPicPr>
        <p:blipFill>
          <a:blip r:embed="rId6"/>
          <a:stretch>
            <a:fillRect/>
          </a:stretch>
        </p:blipFill>
        <p:spPr>
          <a:xfrm>
            <a:off x="3208655" y="1261110"/>
            <a:ext cx="3945255" cy="2962275"/>
          </a:xfrm>
          <a:prstGeom prst="rect">
            <a:avLst/>
          </a:prstGeom>
        </p:spPr>
      </p:pic>
      <p:pic>
        <p:nvPicPr>
          <p:cNvPr id="30" name="图片 30" descr="V{RMA{T%PA~YBK6(77L}T[M_tmb"/>
          <p:cNvPicPr>
            <a:picLocks noChangeAspect="1"/>
          </p:cNvPicPr>
          <p:nvPr/>
        </p:nvPicPr>
        <p:blipFill>
          <a:blip r:embed="rId7"/>
          <a:stretch>
            <a:fillRect/>
          </a:stretch>
        </p:blipFill>
        <p:spPr>
          <a:xfrm>
            <a:off x="5305425" y="2835910"/>
            <a:ext cx="3964305" cy="2974340"/>
          </a:xfrm>
          <a:prstGeom prst="rect">
            <a:avLst/>
          </a:prstGeom>
        </p:spPr>
      </p:pic>
      <p:sp>
        <p:nvSpPr>
          <p:cNvPr id="24" name="文本框 23"/>
          <p:cNvSpPr txBox="1"/>
          <p:nvPr>
            <p:custDataLst>
              <p:tags r:id="rId8"/>
            </p:custDataLst>
          </p:nvPr>
        </p:nvSpPr>
        <p:spPr>
          <a:xfrm>
            <a:off x="7769225" y="800735"/>
            <a:ext cx="4235450" cy="460375"/>
          </a:xfrm>
          <a:prstGeom prst="rect">
            <a:avLst/>
          </a:prstGeom>
          <a:noFill/>
          <a:ln>
            <a:solidFill>
              <a:schemeClr val="tx1"/>
            </a:solidFill>
          </a:ln>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400" dirty="0">
                <a:ln>
                  <a:solidFill>
                    <a:sysClr val="windowText" lastClr="000000"/>
                  </a:solidFill>
                </a:ln>
                <a:solidFill>
                  <a:schemeClr val="tx1"/>
                </a:solidFill>
                <a:ea typeface="Arial" panose="020B0604020202020204" pitchFamily="34" charset="0"/>
              </a:rPr>
              <a:t>第一次尝试入园迎接弟弟妹妹</a:t>
            </a:r>
            <a:endParaRPr lang="zh-CN" altLang="en-US" sz="2400" dirty="0">
              <a:ln>
                <a:solidFill>
                  <a:sysClr val="windowText" lastClr="000000"/>
                </a:solidFill>
              </a:ln>
              <a:solidFill>
                <a:schemeClr val="tx1"/>
              </a:solidFill>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 to="" calcmode="lin" valueType="num">
                                      <p:cBhvr>
                                        <p:cTn id="11" dur="1" fill="hold"/>
                                        <p:tgtEl>
                                          <p:spTgt spid="29"/>
                                        </p:tgtEl>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 to="" calcmode="lin" valueType="num">
                                      <p:cBhvr>
                                        <p:cTn id="15" dur="1" fill="hold"/>
                                        <p:tgtEl>
                                          <p:spTgt spid="3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3"/>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4"/>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grpSp>
        <p:nvGrpSpPr>
          <p:cNvPr id="17" name="组合 16"/>
          <p:cNvGrpSpPr/>
          <p:nvPr/>
        </p:nvGrpSpPr>
        <p:grpSpPr>
          <a:xfrm>
            <a:off x="623570" y="114300"/>
            <a:ext cx="3797300" cy="3807460"/>
            <a:chOff x="982" y="180"/>
            <a:chExt cx="5980" cy="5996"/>
          </a:xfrm>
        </p:grpSpPr>
        <p:pic>
          <p:nvPicPr>
            <p:cNvPr id="4" name="图片 4" descr="59F618F395C06D70D18BEA6A71421149"/>
            <p:cNvPicPr>
              <a:picLocks noChangeAspect="1"/>
            </p:cNvPicPr>
            <p:nvPr>
              <p:custDataLst>
                <p:tags r:id="rId5"/>
              </p:custDataLst>
            </p:nvPr>
          </p:nvPicPr>
          <p:blipFill>
            <a:blip r:embed="rId6"/>
            <a:stretch>
              <a:fillRect/>
            </a:stretch>
          </p:blipFill>
          <p:spPr>
            <a:xfrm rot="16200000">
              <a:off x="1979" y="-411"/>
              <a:ext cx="3984" cy="5557"/>
            </a:xfrm>
            <a:prstGeom prst="rect">
              <a:avLst/>
            </a:prstGeom>
          </p:spPr>
        </p:pic>
        <p:sp>
          <p:nvSpPr>
            <p:cNvPr id="100" name="文本框 99"/>
            <p:cNvSpPr txBox="1"/>
            <p:nvPr/>
          </p:nvSpPr>
          <p:spPr>
            <a:xfrm>
              <a:off x="1192" y="4457"/>
              <a:ext cx="5655" cy="1452"/>
            </a:xfrm>
            <a:prstGeom prst="rect">
              <a:avLst/>
            </a:prstGeom>
            <a:noFill/>
            <a:ln w="9525">
              <a:noFill/>
            </a:ln>
          </p:spPr>
          <p:txBody>
            <a:bodyPr wrap="square">
              <a:spAutoFit/>
            </a:bodyPr>
            <a:p>
              <a:pPr indent="0"/>
              <a:r>
                <a:rPr lang="zh-CN" b="0">
                  <a:ea typeface="宋体" panose="02010600030101010101" pitchFamily="2" charset="-122"/>
                </a:rPr>
                <a:t>皙皙说：小朋友不愿意牵手，我有点难过我怕她找不到自己的班级，但是我跟着她了。</a:t>
              </a:r>
              <a:endParaRPr lang="zh-CN" altLang="en-US" b="0">
                <a:ea typeface="宋体" panose="02010600030101010101" pitchFamily="2" charset="-122"/>
              </a:endParaRPr>
            </a:p>
          </p:txBody>
        </p:sp>
        <p:sp>
          <p:nvSpPr>
            <p:cNvPr id="6" name="矩形 5"/>
            <p:cNvSpPr/>
            <p:nvPr/>
          </p:nvSpPr>
          <p:spPr>
            <a:xfrm>
              <a:off x="982" y="180"/>
              <a:ext cx="5980" cy="5996"/>
            </a:xfrm>
            <a:prstGeom prst="rect">
              <a:avLst/>
            </a:prstGeom>
            <a:ln w="28575">
              <a:solidFill>
                <a:srgbClr val="FFC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18" name="组合 17"/>
          <p:cNvGrpSpPr/>
          <p:nvPr/>
        </p:nvGrpSpPr>
        <p:grpSpPr>
          <a:xfrm>
            <a:off x="4471035" y="114300"/>
            <a:ext cx="3797300" cy="3914775"/>
            <a:chOff x="7041" y="180"/>
            <a:chExt cx="5980" cy="6165"/>
          </a:xfrm>
        </p:grpSpPr>
        <p:pic>
          <p:nvPicPr>
            <p:cNvPr id="9" name="图片 9" descr="A792CA76C08AA1E23172E4C6FBAC1830"/>
            <p:cNvPicPr>
              <a:picLocks noChangeAspect="1"/>
            </p:cNvPicPr>
            <p:nvPr>
              <p:custDataLst>
                <p:tags r:id="rId7"/>
              </p:custDataLst>
            </p:nvPr>
          </p:nvPicPr>
          <p:blipFill>
            <a:blip r:embed="rId8"/>
            <a:stretch>
              <a:fillRect/>
            </a:stretch>
          </p:blipFill>
          <p:spPr>
            <a:xfrm rot="16200000">
              <a:off x="7943" y="-356"/>
              <a:ext cx="3985" cy="5446"/>
            </a:xfrm>
            <a:prstGeom prst="rect">
              <a:avLst/>
            </a:prstGeom>
          </p:spPr>
        </p:pic>
        <p:sp>
          <p:nvSpPr>
            <p:cNvPr id="7" name="文本框 6"/>
            <p:cNvSpPr txBox="1"/>
            <p:nvPr/>
          </p:nvSpPr>
          <p:spPr>
            <a:xfrm>
              <a:off x="7328" y="4457"/>
              <a:ext cx="5530" cy="1888"/>
            </a:xfrm>
            <a:prstGeom prst="rect">
              <a:avLst/>
            </a:prstGeom>
            <a:noFill/>
            <a:ln w="9525">
              <a:noFill/>
            </a:ln>
          </p:spPr>
          <p:txBody>
            <a:bodyPr wrap="square">
              <a:spAutoFit/>
            </a:bodyPr>
            <a:p>
              <a:pPr indent="266700"/>
              <a:r>
                <a:rPr lang="zh-CN" b="0">
                  <a:ea typeface="宋体" panose="02010600030101010101" pitchFamily="2" charset="-122"/>
                </a:rPr>
                <a:t>沫沫说：我知道小朋友哭是因为他想妈妈了</a:t>
              </a:r>
              <a:endParaRPr lang="zh-CN" b="0">
                <a:ea typeface="宋体" panose="02010600030101010101" pitchFamily="2" charset="-122"/>
              </a:endParaRPr>
            </a:p>
            <a:p>
              <a:pPr indent="266700"/>
              <a:r>
                <a:rPr lang="en-US" altLang="zh-CN" b="0">
                  <a:ea typeface="宋体" panose="02010600030101010101" pitchFamily="2" charset="-122"/>
                </a:rPr>
                <a:t>    </a:t>
              </a:r>
              <a:r>
                <a:rPr lang="zh-CN" b="0">
                  <a:ea typeface="宋体" panose="02010600030101010101" pitchFamily="2" charset="-122"/>
                </a:rPr>
                <a:t>航航说：我做鬼脸是想让他们开心一点来学校。</a:t>
              </a:r>
              <a:endParaRPr lang="zh-CN" altLang="en-US" b="0">
                <a:ea typeface="宋体" panose="02010600030101010101" pitchFamily="2" charset="-122"/>
              </a:endParaRPr>
            </a:p>
          </p:txBody>
        </p:sp>
        <p:sp>
          <p:nvSpPr>
            <p:cNvPr id="10" name="矩形 9"/>
            <p:cNvSpPr/>
            <p:nvPr/>
          </p:nvSpPr>
          <p:spPr>
            <a:xfrm>
              <a:off x="7041" y="180"/>
              <a:ext cx="5980" cy="6165"/>
            </a:xfrm>
            <a:prstGeom prst="rect">
              <a:avLst/>
            </a:prstGeom>
            <a:ln w="28575">
              <a:solidFill>
                <a:srgbClr val="FFC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19" name="组合 18"/>
          <p:cNvGrpSpPr/>
          <p:nvPr/>
        </p:nvGrpSpPr>
        <p:grpSpPr>
          <a:xfrm>
            <a:off x="8332470" y="114300"/>
            <a:ext cx="3797300" cy="3807460"/>
            <a:chOff x="13122" y="180"/>
            <a:chExt cx="5980" cy="5996"/>
          </a:xfrm>
        </p:grpSpPr>
        <p:pic>
          <p:nvPicPr>
            <p:cNvPr id="2" name="图片 8" descr="2CCD2D727D3606638CA53E08617049B9"/>
            <p:cNvPicPr>
              <a:picLocks noChangeAspect="1"/>
            </p:cNvPicPr>
            <p:nvPr>
              <p:custDataLst>
                <p:tags r:id="rId9"/>
              </p:custDataLst>
            </p:nvPr>
          </p:nvPicPr>
          <p:blipFill>
            <a:blip r:embed="rId10"/>
            <a:stretch>
              <a:fillRect/>
            </a:stretch>
          </p:blipFill>
          <p:spPr>
            <a:xfrm rot="16200000">
              <a:off x="14028" y="-439"/>
              <a:ext cx="3985" cy="5612"/>
            </a:xfrm>
            <a:prstGeom prst="rect">
              <a:avLst/>
            </a:prstGeom>
          </p:spPr>
        </p:pic>
        <p:sp>
          <p:nvSpPr>
            <p:cNvPr id="11" name="矩形 10"/>
            <p:cNvSpPr/>
            <p:nvPr/>
          </p:nvSpPr>
          <p:spPr>
            <a:xfrm>
              <a:off x="13122" y="180"/>
              <a:ext cx="5980" cy="5996"/>
            </a:xfrm>
            <a:prstGeom prst="rect">
              <a:avLst/>
            </a:prstGeom>
            <a:ln w="28575">
              <a:solidFill>
                <a:srgbClr val="FFC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3" name="文本框 12"/>
            <p:cNvSpPr txBox="1"/>
            <p:nvPr/>
          </p:nvSpPr>
          <p:spPr>
            <a:xfrm>
              <a:off x="13546" y="4716"/>
              <a:ext cx="5281" cy="1016"/>
            </a:xfrm>
            <a:prstGeom prst="rect">
              <a:avLst/>
            </a:prstGeom>
            <a:noFill/>
            <a:ln w="9525">
              <a:noFill/>
            </a:ln>
          </p:spPr>
          <p:txBody>
            <a:bodyPr wrap="square">
              <a:spAutoFit/>
            </a:bodyPr>
            <a:p>
              <a:pPr indent="0"/>
              <a:r>
                <a:rPr lang="zh-CN" b="0">
                  <a:ea typeface="宋体" panose="02010600030101010101" pitchFamily="2" charset="-122"/>
                </a:rPr>
                <a:t>安慰她，可是没有用，还是一直在哭</a:t>
              </a:r>
              <a:endParaRPr lang="zh-CN" altLang="en-US" b="0">
                <a:ea typeface="宋体" panose="02010600030101010101" pitchFamily="2" charset="-122"/>
              </a:endParaRPr>
            </a:p>
          </p:txBody>
        </p:sp>
      </p:grpSp>
      <p:sp>
        <p:nvSpPr>
          <p:cNvPr id="14" name="文本框 13"/>
          <p:cNvSpPr txBox="1"/>
          <p:nvPr/>
        </p:nvSpPr>
        <p:spPr>
          <a:xfrm>
            <a:off x="1877060" y="4282440"/>
            <a:ext cx="9424670" cy="1014730"/>
          </a:xfrm>
          <a:prstGeom prst="rect">
            <a:avLst/>
          </a:prstGeom>
          <a:noFill/>
          <a:ln w="9525">
            <a:noFill/>
          </a:ln>
        </p:spPr>
        <p:txBody>
          <a:bodyPr wrap="square">
            <a:spAutoFit/>
          </a:bodyPr>
          <a:p>
            <a:pPr indent="0"/>
            <a:r>
              <a:rPr lang="en-US" altLang="zh-CN" sz="2000" b="0">
                <a:solidFill>
                  <a:schemeClr val="tx1"/>
                </a:solidFill>
                <a:ea typeface="宋体" panose="02010600030101010101" pitchFamily="2" charset="-122"/>
              </a:rPr>
              <a:t>       </a:t>
            </a:r>
            <a:r>
              <a:rPr lang="zh-CN" altLang="en-US" sz="2000" b="0">
                <a:solidFill>
                  <a:schemeClr val="tx1"/>
                </a:solidFill>
                <a:ea typeface="宋体" panose="02010600030101010101" pitchFamily="2" charset="-122"/>
              </a:rPr>
              <a:t>我们发现</a:t>
            </a:r>
            <a:r>
              <a:rPr lang="zh-CN" sz="2000" b="0">
                <a:solidFill>
                  <a:schemeClr val="tx1"/>
                </a:solidFill>
                <a:ea typeface="宋体" panose="02010600030101010101" pitchFamily="2" charset="-122"/>
              </a:rPr>
              <a:t>孩子们经过第一次的“奋战”都七嘴八舌的说着自己的感受，在孩子们的表征和对话中可以看得出来孩子们有些问题自己能够随机应变的解决，但是有些问题孩子们也不能够得到解决需要同伴和教师的帮助。</a:t>
            </a:r>
            <a:endParaRPr lang="zh-CN" altLang="en-US" sz="2000" b="0">
              <a:solidFill>
                <a:schemeClr val="tx1"/>
              </a:solidFill>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to="" calcmode="lin" valueType="num">
                                      <p:cBhvr>
                                        <p:cTn id="12" dur="1" fill="hold"/>
                                        <p:tgtEl>
                                          <p:spTgt spid="18"/>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to="" calcmode="lin" valueType="num">
                                      <p:cBhvr>
                                        <p:cTn id="17" dur="1" fill="hold"/>
                                        <p:tgtEl>
                                          <p:spTgt spid="19"/>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3"/>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4"/>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sp>
        <p:nvSpPr>
          <p:cNvPr id="24" name="文本框 23"/>
          <p:cNvSpPr txBox="1"/>
          <p:nvPr/>
        </p:nvSpPr>
        <p:spPr>
          <a:xfrm>
            <a:off x="1432560" y="1170305"/>
            <a:ext cx="823595" cy="514985"/>
          </a:xfrm>
          <a:prstGeom prst="rect">
            <a:avLst/>
          </a:prstGeom>
          <a:noFill/>
          <a:ln>
            <a:solidFill>
              <a:schemeClr val="tx1"/>
            </a:solidFill>
          </a:ln>
        </p:spPr>
        <p:txBody>
          <a:bodyPr wrap="square">
            <a:no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400" dirty="0">
                <a:ln>
                  <a:solidFill>
                    <a:sysClr val="windowText" lastClr="000000"/>
                  </a:solidFill>
                </a:ln>
                <a:solidFill>
                  <a:schemeClr val="tx1"/>
                </a:solidFill>
                <a:ea typeface="Arial" panose="020B0604020202020204" pitchFamily="34" charset="0"/>
              </a:rPr>
              <a:t>情绪</a:t>
            </a:r>
            <a:endParaRPr lang="zh-CN" altLang="en-US" sz="2400" dirty="0">
              <a:ln>
                <a:solidFill>
                  <a:sysClr val="windowText" lastClr="000000"/>
                </a:solidFill>
              </a:ln>
              <a:solidFill>
                <a:schemeClr val="tx1"/>
              </a:solidFill>
              <a:ea typeface="Arial" panose="020B0604020202020204" pitchFamily="34" charset="0"/>
            </a:endParaRPr>
          </a:p>
        </p:txBody>
      </p:sp>
      <p:sp>
        <p:nvSpPr>
          <p:cNvPr id="47" name="文本框 46"/>
          <p:cNvSpPr txBox="1"/>
          <p:nvPr>
            <p:custDataLst>
              <p:tags r:id="rId5"/>
            </p:custDataLst>
          </p:nvPr>
        </p:nvSpPr>
        <p:spPr>
          <a:xfrm>
            <a:off x="963669" y="300366"/>
            <a:ext cx="4937441" cy="521970"/>
          </a:xfrm>
          <a:prstGeom prst="rect">
            <a:avLst/>
          </a:prstGeom>
          <a:noFill/>
        </p:spPr>
        <p:txBody>
          <a:bodyPr wrap="square">
            <a:spAutoFit/>
          </a:bodyPr>
          <a:p>
            <a:pPr fontAlgn="ctr"/>
            <a:r>
              <a:rPr lang="zh-CN" sz="2800" b="0" i="0" spc="600" dirty="0">
                <a:solidFill>
                  <a:srgbClr val="01BDD4"/>
                </a:solidFill>
                <a:latin typeface="思源黑体 CN Heavy" panose="020B0A00000000000000" pitchFamily="34" charset="-122"/>
                <a:ea typeface="思源黑体 CN Heavy" panose="020B0A00000000000000" pitchFamily="34" charset="-122"/>
              </a:rPr>
              <a:t>调整措施</a:t>
            </a:r>
            <a:endParaRPr lang="zh-CN" sz="2800" b="0" i="0" spc="600" dirty="0">
              <a:solidFill>
                <a:srgbClr val="01BDD4"/>
              </a:solidFill>
              <a:latin typeface="思源黑体 CN Heavy" panose="020B0A00000000000000" pitchFamily="34" charset="-122"/>
              <a:ea typeface="思源黑体 CN Heavy" panose="020B0A00000000000000" pitchFamily="34" charset="-122"/>
            </a:endParaRPr>
          </a:p>
        </p:txBody>
      </p:sp>
      <p:grpSp>
        <p:nvGrpSpPr>
          <p:cNvPr id="10" name="组合 9"/>
          <p:cNvGrpSpPr/>
          <p:nvPr/>
        </p:nvGrpSpPr>
        <p:grpSpPr>
          <a:xfrm>
            <a:off x="3181985" y="924560"/>
            <a:ext cx="2602230" cy="2447290"/>
            <a:chOff x="5011" y="1456"/>
            <a:chExt cx="4098" cy="3854"/>
          </a:xfrm>
        </p:grpSpPr>
        <p:pic>
          <p:nvPicPr>
            <p:cNvPr id="14" name="图片 14" descr="1U71SH551~]Q)JLXK21O[LG_tmb"/>
            <p:cNvPicPr>
              <a:picLocks noChangeAspect="1"/>
            </p:cNvPicPr>
            <p:nvPr>
              <p:custDataLst>
                <p:tags r:id="rId6"/>
              </p:custDataLst>
            </p:nvPr>
          </p:nvPicPr>
          <p:blipFill>
            <a:blip r:embed="rId7"/>
            <a:stretch>
              <a:fillRect/>
            </a:stretch>
          </p:blipFill>
          <p:spPr>
            <a:xfrm>
              <a:off x="5011" y="1456"/>
              <a:ext cx="4099" cy="3074"/>
            </a:xfrm>
            <a:prstGeom prst="rect">
              <a:avLst/>
            </a:prstGeom>
          </p:spPr>
        </p:pic>
        <p:sp>
          <p:nvSpPr>
            <p:cNvPr id="100" name="文本框 99"/>
            <p:cNvSpPr txBox="1"/>
            <p:nvPr/>
          </p:nvSpPr>
          <p:spPr>
            <a:xfrm>
              <a:off x="5842" y="4730"/>
              <a:ext cx="1624" cy="580"/>
            </a:xfrm>
            <a:prstGeom prst="rect">
              <a:avLst/>
            </a:prstGeom>
            <a:noFill/>
            <a:ln w="9525">
              <a:noFill/>
            </a:ln>
          </p:spPr>
          <p:txBody>
            <a:bodyPr wrap="square">
              <a:spAutoFit/>
            </a:bodyPr>
            <a:p>
              <a:pPr indent="0"/>
              <a:r>
                <a:rPr lang="zh-CN" b="0">
                  <a:ea typeface="宋体" panose="02010600030101010101" pitchFamily="2" charset="-122"/>
                </a:rPr>
                <a:t>送礼物</a:t>
              </a:r>
              <a:endParaRPr lang="zh-CN" altLang="en-US" b="0">
                <a:ea typeface="宋体" panose="02010600030101010101" pitchFamily="2" charset="-122"/>
              </a:endParaRPr>
            </a:p>
          </p:txBody>
        </p:sp>
      </p:grpSp>
      <p:grpSp>
        <p:nvGrpSpPr>
          <p:cNvPr id="11" name="组合 10"/>
          <p:cNvGrpSpPr/>
          <p:nvPr/>
        </p:nvGrpSpPr>
        <p:grpSpPr>
          <a:xfrm>
            <a:off x="6499225" y="1004570"/>
            <a:ext cx="2608580" cy="2358390"/>
            <a:chOff x="10235" y="1582"/>
            <a:chExt cx="4108" cy="3714"/>
          </a:xfrm>
        </p:grpSpPr>
        <p:pic>
          <p:nvPicPr>
            <p:cNvPr id="32" name="图片 32" descr="`6ELTQ16DTNHL[%LXD7P_GP_tmb"/>
            <p:cNvPicPr>
              <a:picLocks noChangeAspect="1"/>
            </p:cNvPicPr>
            <p:nvPr>
              <p:custDataLst>
                <p:tags r:id="rId8"/>
              </p:custDataLst>
            </p:nvPr>
          </p:nvPicPr>
          <p:blipFill>
            <a:blip r:embed="rId9"/>
            <a:stretch>
              <a:fillRect/>
            </a:stretch>
          </p:blipFill>
          <p:spPr>
            <a:xfrm>
              <a:off x="10235" y="1582"/>
              <a:ext cx="4108" cy="3082"/>
            </a:xfrm>
            <a:prstGeom prst="rect">
              <a:avLst/>
            </a:prstGeom>
          </p:spPr>
        </p:pic>
        <p:sp>
          <p:nvSpPr>
            <p:cNvPr id="2" name="文本框 1"/>
            <p:cNvSpPr txBox="1"/>
            <p:nvPr/>
          </p:nvSpPr>
          <p:spPr>
            <a:xfrm>
              <a:off x="11112" y="4716"/>
              <a:ext cx="1710" cy="580"/>
            </a:xfrm>
            <a:prstGeom prst="rect">
              <a:avLst/>
            </a:prstGeom>
            <a:noFill/>
            <a:ln w="9525">
              <a:noFill/>
            </a:ln>
          </p:spPr>
          <p:txBody>
            <a:bodyPr wrap="square">
              <a:spAutoFit/>
            </a:bodyPr>
            <a:p>
              <a:pPr indent="0"/>
              <a:r>
                <a:rPr lang="zh-CN" b="0">
                  <a:ea typeface="宋体" panose="02010600030101010101" pitchFamily="2" charset="-122"/>
                </a:rPr>
                <a:t>玩游戏</a:t>
              </a:r>
              <a:endParaRPr lang="zh-CN" altLang="en-US" b="0">
                <a:ea typeface="宋体" panose="02010600030101010101" pitchFamily="2" charset="-122"/>
              </a:endParaRPr>
            </a:p>
          </p:txBody>
        </p:sp>
      </p:grpSp>
      <p:sp>
        <p:nvSpPr>
          <p:cNvPr id="4" name="文本框 3"/>
          <p:cNvSpPr txBox="1"/>
          <p:nvPr/>
        </p:nvSpPr>
        <p:spPr>
          <a:xfrm>
            <a:off x="1338580" y="3968750"/>
            <a:ext cx="823595" cy="514985"/>
          </a:xfrm>
          <a:prstGeom prst="rect">
            <a:avLst/>
          </a:prstGeom>
          <a:noFill/>
          <a:ln>
            <a:solidFill>
              <a:schemeClr val="tx1"/>
            </a:solidFill>
          </a:ln>
        </p:spPr>
        <p:txBody>
          <a:bodyPr wrap="square">
            <a:no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400" dirty="0">
                <a:ln>
                  <a:solidFill>
                    <a:sysClr val="windowText" lastClr="000000"/>
                  </a:solidFill>
                </a:ln>
                <a:solidFill>
                  <a:schemeClr val="tx1"/>
                </a:solidFill>
                <a:ea typeface="Arial" panose="020B0604020202020204" pitchFamily="34" charset="0"/>
              </a:rPr>
              <a:t>路线</a:t>
            </a:r>
            <a:endParaRPr lang="zh-CN" altLang="en-US" sz="2400" dirty="0">
              <a:ln>
                <a:solidFill>
                  <a:sysClr val="windowText" lastClr="000000"/>
                </a:solidFill>
              </a:ln>
              <a:solidFill>
                <a:schemeClr val="tx1"/>
              </a:solidFill>
              <a:ea typeface="Arial" panose="020B0604020202020204" pitchFamily="34" charset="0"/>
            </a:endParaRPr>
          </a:p>
        </p:txBody>
      </p:sp>
      <p:grpSp>
        <p:nvGrpSpPr>
          <p:cNvPr id="13" name="组合 12"/>
          <p:cNvGrpSpPr/>
          <p:nvPr/>
        </p:nvGrpSpPr>
        <p:grpSpPr>
          <a:xfrm>
            <a:off x="3106420" y="3813810"/>
            <a:ext cx="2729230" cy="2522855"/>
            <a:chOff x="4892" y="6006"/>
            <a:chExt cx="4298" cy="3973"/>
          </a:xfrm>
        </p:grpSpPr>
        <p:sp>
          <p:nvSpPr>
            <p:cNvPr id="6" name="文本框 5"/>
            <p:cNvSpPr txBox="1"/>
            <p:nvPr/>
          </p:nvSpPr>
          <p:spPr>
            <a:xfrm>
              <a:off x="6039" y="9399"/>
              <a:ext cx="2348" cy="580"/>
            </a:xfrm>
            <a:prstGeom prst="rect">
              <a:avLst/>
            </a:prstGeom>
            <a:noFill/>
            <a:ln w="9525">
              <a:noFill/>
            </a:ln>
          </p:spPr>
          <p:txBody>
            <a:bodyPr wrap="square">
              <a:spAutoFit/>
            </a:bodyPr>
            <a:p>
              <a:pPr indent="0"/>
              <a:r>
                <a:rPr lang="zh-CN" b="0">
                  <a:ea typeface="宋体" panose="02010600030101010101" pitchFamily="2" charset="-122"/>
                </a:rPr>
                <a:t>边走边介绍</a:t>
              </a:r>
              <a:endParaRPr lang="zh-CN" altLang="en-US" b="0">
                <a:ea typeface="宋体" panose="02010600030101010101" pitchFamily="2" charset="-122"/>
              </a:endParaRPr>
            </a:p>
          </p:txBody>
        </p:sp>
        <p:pic>
          <p:nvPicPr>
            <p:cNvPr id="17" name="图片 17" descr="IMG_3947"/>
            <p:cNvPicPr>
              <a:picLocks noChangeAspect="1"/>
            </p:cNvPicPr>
            <p:nvPr>
              <p:custDataLst>
                <p:tags r:id="rId10"/>
              </p:custDataLst>
            </p:nvPr>
          </p:nvPicPr>
          <p:blipFill>
            <a:blip r:embed="rId11"/>
            <a:stretch>
              <a:fillRect/>
            </a:stretch>
          </p:blipFill>
          <p:spPr>
            <a:xfrm>
              <a:off x="4892" y="6006"/>
              <a:ext cx="4299" cy="3224"/>
            </a:xfrm>
            <a:prstGeom prst="rect">
              <a:avLst/>
            </a:prstGeom>
          </p:spPr>
        </p:pic>
      </p:grpSp>
      <p:grpSp>
        <p:nvGrpSpPr>
          <p:cNvPr id="16" name="组合 15"/>
          <p:cNvGrpSpPr/>
          <p:nvPr/>
        </p:nvGrpSpPr>
        <p:grpSpPr>
          <a:xfrm>
            <a:off x="6392545" y="3813810"/>
            <a:ext cx="2856230" cy="2611120"/>
            <a:chOff x="10067" y="6006"/>
            <a:chExt cx="4498" cy="4112"/>
          </a:xfrm>
        </p:grpSpPr>
        <p:pic>
          <p:nvPicPr>
            <p:cNvPr id="7" name="图片 15" descr="IMG_3946"/>
            <p:cNvPicPr>
              <a:picLocks noChangeAspect="1"/>
            </p:cNvPicPr>
            <p:nvPr>
              <p:custDataLst>
                <p:tags r:id="rId12"/>
              </p:custDataLst>
            </p:nvPr>
          </p:nvPicPr>
          <p:blipFill>
            <a:blip r:embed="rId13"/>
            <a:stretch>
              <a:fillRect/>
            </a:stretch>
          </p:blipFill>
          <p:spPr>
            <a:xfrm>
              <a:off x="10067" y="6006"/>
              <a:ext cx="4499" cy="3374"/>
            </a:xfrm>
            <a:prstGeom prst="rect">
              <a:avLst/>
            </a:prstGeom>
          </p:spPr>
        </p:pic>
        <p:sp>
          <p:nvSpPr>
            <p:cNvPr id="9" name="文本框 8"/>
            <p:cNvSpPr txBox="1"/>
            <p:nvPr/>
          </p:nvSpPr>
          <p:spPr>
            <a:xfrm>
              <a:off x="10999" y="9538"/>
              <a:ext cx="2348" cy="580"/>
            </a:xfrm>
            <a:prstGeom prst="rect">
              <a:avLst/>
            </a:prstGeom>
            <a:noFill/>
            <a:ln w="9525">
              <a:noFill/>
            </a:ln>
          </p:spPr>
          <p:txBody>
            <a:bodyPr wrap="square">
              <a:spAutoFit/>
            </a:bodyPr>
            <a:p>
              <a:pPr indent="0"/>
              <a:r>
                <a:rPr lang="zh-CN" b="0">
                  <a:ea typeface="宋体" panose="02010600030101010101" pitchFamily="2" charset="-122"/>
                </a:rPr>
                <a:t>介绍标志物</a:t>
              </a:r>
              <a:endParaRPr lang="zh-CN" altLang="en-US" b="0">
                <a:ea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to="" calcmode="lin" valueType="num">
                                      <p:cBhvr>
                                        <p:cTn id="7" dur="1" fill="hold"/>
                                        <p:tgtEl>
                                          <p:spTgt spid="24"/>
                                        </p:tgtEl>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to="" calcmode="lin" valueType="num">
                                      <p:cBhvr>
                                        <p:cTn id="11" dur="1" fill="hold"/>
                                        <p:tgtEl>
                                          <p:spTgt spid="10"/>
                                        </p:tgtEl>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to="" calcmode="lin" valueType="num">
                                      <p:cBhvr>
                                        <p:cTn id="15" dur="1" fill="hold"/>
                                        <p:tgtEl>
                                          <p:spTgt spid="11"/>
                                        </p:tgtEl>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to="" calcmode="lin" valueType="num">
                                      <p:cBhvr>
                                        <p:cTn id="20" dur="1" fill="hold"/>
                                        <p:tgtEl>
                                          <p:spTgt spid="4"/>
                                        </p:tgtEl>
                                      </p:cBhvr>
                                    </p:anim>
                                  </p:childTnLst>
                                </p:cTn>
                              </p:par>
                            </p:childTnLst>
                          </p:cTn>
                        </p:par>
                        <p:par>
                          <p:cTn id="21" fill="hold">
                            <p:stCondLst>
                              <p:cond delay="0"/>
                            </p:stCondLst>
                            <p:childTnLst>
                              <p:par>
                                <p:cTn id="22" presetID="24"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to="" calcmode="lin" valueType="num">
                                      <p:cBhvr>
                                        <p:cTn id="24" dur="1" fill="hold"/>
                                        <p:tgtEl>
                                          <p:spTgt spid="13"/>
                                        </p:tgtEl>
                                      </p:cBhvr>
                                    </p:anim>
                                  </p:childTnLst>
                                </p:cTn>
                              </p:par>
                            </p:childTnLst>
                          </p:cTn>
                        </p:par>
                        <p:par>
                          <p:cTn id="25" fill="hold">
                            <p:stCondLst>
                              <p:cond delay="0"/>
                            </p:stCondLst>
                            <p:childTnLst>
                              <p:par>
                                <p:cTn id="26" presetID="24"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to="" calcmode="lin" valueType="num">
                                      <p:cBhvr>
                                        <p:cTn id="28" dur="1" fill="hold"/>
                                        <p:tgtEl>
                                          <p:spTgt spid="1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3"/>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4"/>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sp>
        <p:nvSpPr>
          <p:cNvPr id="100" name="文本框 99"/>
          <p:cNvSpPr txBox="1"/>
          <p:nvPr/>
        </p:nvSpPr>
        <p:spPr>
          <a:xfrm>
            <a:off x="746760" y="133350"/>
            <a:ext cx="11235690" cy="2399665"/>
          </a:xfrm>
          <a:prstGeom prst="rect">
            <a:avLst/>
          </a:prstGeom>
          <a:noFill/>
          <a:ln w="9525">
            <a:noFill/>
          </a:ln>
        </p:spPr>
        <p:txBody>
          <a:bodyPr wrap="square">
            <a:spAutoFit/>
          </a:bodyPr>
          <a:p>
            <a:pPr indent="266700" fontAlgn="auto">
              <a:lnSpc>
                <a:spcPct val="150000"/>
              </a:lnSpc>
            </a:pPr>
            <a:r>
              <a:rPr lang="en-US" altLang="zh-CN" sz="2000" b="0">
                <a:ea typeface="宋体" panose="02010600030101010101" pitchFamily="2" charset="-122"/>
              </a:rPr>
              <a:t>  </a:t>
            </a:r>
            <a:r>
              <a:rPr lang="zh-CN" sz="2000" b="0">
                <a:ea typeface="宋体" panose="02010600030101010101" pitchFamily="2" charset="-122"/>
              </a:rPr>
              <a:t>分析：大班的孩子们在认识到自身的问题和小班孩子的不认识班级的问题后，孩子们</a:t>
            </a:r>
            <a:r>
              <a:rPr lang="zh-CN" sz="2000" b="0">
                <a:solidFill>
                  <a:srgbClr val="FF0000"/>
                </a:solidFill>
                <a:ea typeface="宋体" panose="02010600030101010101" pitchFamily="2" charset="-122"/>
              </a:rPr>
              <a:t>能够用一些自己的方式去解决困难，</a:t>
            </a:r>
            <a:r>
              <a:rPr lang="zh-CN" sz="2000" b="0">
                <a:ea typeface="宋体" panose="02010600030101010101" pitchFamily="2" charset="-122"/>
              </a:rPr>
              <a:t>如不认识班级，我们可以边走边介绍路线和相应的标志物，安抚孩子情绪，我们可以通过送礼物和弟弟妹妹一起游戏的方式，来增加彼此间的熟悉感。在这个讨论交流的过程中孩子们的</a:t>
            </a:r>
            <a:r>
              <a:rPr lang="zh-CN" sz="2000" b="0">
                <a:solidFill>
                  <a:srgbClr val="FF0000"/>
                </a:solidFill>
                <a:ea typeface="宋体" panose="02010600030101010101" pitchFamily="2" charset="-122"/>
              </a:rPr>
              <a:t>问题解决能力</a:t>
            </a:r>
            <a:r>
              <a:rPr lang="zh-CN" sz="2000" b="0">
                <a:ea typeface="宋体" panose="02010600030101010101" pitchFamily="2" charset="-122"/>
              </a:rPr>
              <a:t>得到了提升，并且在活动中小班幼儿逐步</a:t>
            </a:r>
            <a:r>
              <a:rPr lang="zh-CN" sz="2000" b="0">
                <a:solidFill>
                  <a:srgbClr val="FF0000"/>
                </a:solidFill>
                <a:ea typeface="宋体" panose="02010600030101010101" pitchFamily="2" charset="-122"/>
              </a:rPr>
              <a:t>稳定的情绪</a:t>
            </a:r>
            <a:r>
              <a:rPr lang="zh-CN" sz="2000" b="0">
                <a:ea typeface="宋体" panose="02010600030101010101" pitchFamily="2" charset="-122"/>
              </a:rPr>
              <a:t>，大班的哥哥姐姐也能</a:t>
            </a:r>
            <a:r>
              <a:rPr lang="zh-CN" sz="2000" b="0">
                <a:solidFill>
                  <a:srgbClr val="FF0000"/>
                </a:solidFill>
                <a:ea typeface="宋体" panose="02010600030101010101" pitchFamily="2" charset="-122"/>
              </a:rPr>
              <a:t>获得成功的体验</a:t>
            </a:r>
            <a:r>
              <a:rPr lang="zh-CN" sz="2000" b="0">
                <a:ea typeface="宋体" panose="02010600030101010101" pitchFamily="2" charset="-122"/>
              </a:rPr>
              <a:t>，这也是孩子们正确使用大带小方式后的一个好的反馈和表现。</a:t>
            </a:r>
            <a:endParaRPr lang="zh-CN" altLang="en-US" sz="2000" b="0">
              <a:ea typeface="宋体" panose="02010600030101010101" pitchFamily="2" charset="-122"/>
            </a:endParaRPr>
          </a:p>
        </p:txBody>
      </p:sp>
      <p:sp>
        <p:nvSpPr>
          <p:cNvPr id="2" name="文本框 1"/>
          <p:cNvSpPr txBox="1"/>
          <p:nvPr/>
        </p:nvSpPr>
        <p:spPr>
          <a:xfrm>
            <a:off x="812800" y="2814320"/>
            <a:ext cx="11236960" cy="2399665"/>
          </a:xfrm>
          <a:prstGeom prst="rect">
            <a:avLst/>
          </a:prstGeom>
          <a:noFill/>
          <a:ln w="9525">
            <a:noFill/>
          </a:ln>
        </p:spPr>
        <p:txBody>
          <a:bodyPr wrap="square">
            <a:spAutoFit/>
          </a:bodyPr>
          <a:p>
            <a:pPr indent="266700" fontAlgn="auto">
              <a:lnSpc>
                <a:spcPct val="150000"/>
              </a:lnSpc>
            </a:pPr>
            <a:r>
              <a:rPr lang="en-US" altLang="zh-CN" sz="2000" b="0">
                <a:ea typeface="宋体" panose="02010600030101010101" pitchFamily="2" charset="-122"/>
              </a:rPr>
              <a:t>  </a:t>
            </a:r>
            <a:r>
              <a:rPr lang="zh-CN" sz="2000" b="0">
                <a:ea typeface="宋体" panose="02010600030101010101" pitchFamily="2" charset="-122"/>
              </a:rPr>
              <a:t>我们的思考：《幼儿园领域关键经验发展与教育建议》中提到：大班幼儿能主动承担任务，遇到困难能够坚持；小班幼儿愿意表达自己的情绪情感。幼儿情绪不稳定时，能在成人安抚下逐渐平静下来。在课程推进中，我们要及时的</a:t>
            </a:r>
            <a:r>
              <a:rPr lang="zh-CN" sz="2000" b="0">
                <a:solidFill>
                  <a:srgbClr val="FF0000"/>
                </a:solidFill>
                <a:ea typeface="宋体" panose="02010600030101010101" pitchFamily="2" charset="-122"/>
              </a:rPr>
              <a:t>听一听</a:t>
            </a:r>
            <a:r>
              <a:rPr lang="zh-CN" sz="2000" b="0">
                <a:ea typeface="宋体" panose="02010600030101010101" pitchFamily="2" charset="-122"/>
              </a:rPr>
              <a:t>孩子们的想法，</a:t>
            </a:r>
            <a:r>
              <a:rPr lang="zh-CN" sz="2000" b="0">
                <a:solidFill>
                  <a:srgbClr val="FF0000"/>
                </a:solidFill>
                <a:ea typeface="宋体" panose="02010600030101010101" pitchFamily="2" charset="-122"/>
              </a:rPr>
              <a:t>问一问</a:t>
            </a:r>
            <a:r>
              <a:rPr lang="zh-CN" sz="2000" b="0">
                <a:ea typeface="宋体" panose="02010600030101010101" pitchFamily="2" charset="-122"/>
              </a:rPr>
              <a:t>当事人发生了什么，并</a:t>
            </a:r>
            <a:r>
              <a:rPr lang="zh-CN" sz="2000" b="0">
                <a:solidFill>
                  <a:srgbClr val="FF0000"/>
                </a:solidFill>
                <a:ea typeface="宋体" panose="02010600030101010101" pitchFamily="2" charset="-122"/>
              </a:rPr>
              <a:t>鼓励</a:t>
            </a:r>
            <a:r>
              <a:rPr lang="zh-CN" sz="2000" b="0">
                <a:ea typeface="宋体" panose="02010600030101010101" pitchFamily="2" charset="-122"/>
              </a:rPr>
              <a:t>幼儿判断问题并灵活解决。同时在课程推进的过程中要及时</a:t>
            </a:r>
            <a:r>
              <a:rPr lang="zh-CN" sz="2000" b="0">
                <a:solidFill>
                  <a:srgbClr val="FF0000"/>
                </a:solidFill>
                <a:ea typeface="宋体" panose="02010600030101010101" pitchFamily="2" charset="-122"/>
              </a:rPr>
              <a:t>分辨</a:t>
            </a:r>
            <a:r>
              <a:rPr lang="zh-CN" sz="2000" b="0">
                <a:ea typeface="宋体" panose="02010600030101010101" pitchFamily="2" charset="-122"/>
              </a:rPr>
              <a:t>幼儿</a:t>
            </a:r>
            <a:r>
              <a:rPr lang="zh-CN" sz="2000" b="0">
                <a:solidFill>
                  <a:srgbClr val="FF0000"/>
                </a:solidFill>
                <a:ea typeface="宋体" panose="02010600030101010101" pitchFamily="2" charset="-122"/>
              </a:rPr>
              <a:t>有价值的经验</a:t>
            </a:r>
            <a:r>
              <a:rPr lang="zh-CN" sz="2000" b="0">
                <a:ea typeface="宋体" panose="02010600030101010101" pitchFamily="2" charset="-122"/>
              </a:rPr>
              <a:t>并鼓励其及时有效地</a:t>
            </a:r>
            <a:r>
              <a:rPr lang="zh-CN" sz="2000" b="0">
                <a:solidFill>
                  <a:srgbClr val="FF0000"/>
                </a:solidFill>
                <a:ea typeface="宋体" panose="02010600030101010101" pitchFamily="2" charset="-122"/>
              </a:rPr>
              <a:t>共享</a:t>
            </a:r>
            <a:r>
              <a:rPr lang="zh-CN" sz="2000" b="0">
                <a:ea typeface="宋体" panose="02010600030101010101" pitchFamily="2" charset="-122"/>
              </a:rPr>
              <a:t>，从而让</a:t>
            </a:r>
            <a:r>
              <a:rPr lang="zh-CN" sz="2000" b="0">
                <a:solidFill>
                  <a:srgbClr val="FF0000"/>
                </a:solidFill>
                <a:ea typeface="宋体" panose="02010600030101010101" pitchFamily="2" charset="-122"/>
              </a:rPr>
              <a:t>个体经验转化为集体的经验</a:t>
            </a:r>
            <a:r>
              <a:rPr lang="zh-CN" sz="2000" b="0">
                <a:ea typeface="宋体" panose="02010600030101010101" pitchFamily="2" charset="-122"/>
              </a:rPr>
              <a:t>。</a:t>
            </a:r>
            <a:endParaRPr lang="zh-CN" altLang="en-US" sz="2000" b="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14"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sp>
        <p:nvSpPr>
          <p:cNvPr id="10" name="矩形: 圆角 9"/>
          <p:cNvSpPr/>
          <p:nvPr/>
        </p:nvSpPr>
        <p:spPr>
          <a:xfrm>
            <a:off x="766763" y="1233487"/>
            <a:ext cx="2921700" cy="2880081"/>
          </a:xfrm>
          <a:prstGeom prst="roundRect">
            <a:avLst>
              <a:gd name="adj" fmla="val 50000"/>
            </a:avLst>
          </a:prstGeom>
          <a:solidFill>
            <a:schemeClr val="bg1"/>
          </a:solidFill>
          <a:ln>
            <a:solidFill>
              <a:srgbClr val="FFC000"/>
            </a:solidFill>
          </a:ln>
          <a:effectLst>
            <a:outerShdw dist="76200" dir="2700000" algn="tl" rotWithShape="0">
              <a:srgbClr val="FFD78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brightnessContrast bright="-6000"/>
                    </a14:imgEffect>
                    <a14:imgEffect>
                      <a14:colorTemperature colorTemp="4700"/>
                    </a14:imgEffect>
                  </a14:imgLayer>
                </a14:imgProps>
              </a:ext>
            </a:extLst>
          </a:blip>
          <a:srcRect l="4" r="4" b="15521"/>
          <a:stretch>
            <a:fillRect/>
          </a:stretch>
        </p:blipFill>
        <p:spPr>
          <a:xfrm>
            <a:off x="0" y="4808180"/>
            <a:ext cx="12192000" cy="2049821"/>
          </a:xfrm>
          <a:custGeom>
            <a:avLst/>
            <a:gdLst>
              <a:gd name="connsiteX0" fmla="*/ 0 w 12192000"/>
              <a:gd name="connsiteY0" fmla="*/ 0 h 2049821"/>
              <a:gd name="connsiteX1" fmla="*/ 12192000 w 12192000"/>
              <a:gd name="connsiteY1" fmla="*/ 0 h 2049821"/>
              <a:gd name="connsiteX2" fmla="*/ 12192000 w 12192000"/>
              <a:gd name="connsiteY2" fmla="*/ 2049821 h 2049821"/>
              <a:gd name="connsiteX3" fmla="*/ 0 w 12192000"/>
              <a:gd name="connsiteY3" fmla="*/ 2049821 h 2049821"/>
            </a:gdLst>
            <a:ahLst/>
            <a:cxnLst>
              <a:cxn ang="0">
                <a:pos x="connsiteX0" y="connsiteY0"/>
              </a:cxn>
              <a:cxn ang="0">
                <a:pos x="connsiteX1" y="connsiteY1"/>
              </a:cxn>
              <a:cxn ang="0">
                <a:pos x="connsiteX2" y="connsiteY2"/>
              </a:cxn>
              <a:cxn ang="0">
                <a:pos x="connsiteX3" y="connsiteY3"/>
              </a:cxn>
            </a:cxnLst>
            <a:rect l="l" t="t" r="r" b="b"/>
            <a:pathLst>
              <a:path w="12192000" h="2049821">
                <a:moveTo>
                  <a:pt x="0" y="0"/>
                </a:moveTo>
                <a:lnTo>
                  <a:pt x="12192000" y="0"/>
                </a:lnTo>
                <a:lnTo>
                  <a:pt x="12192000" y="2049821"/>
                </a:lnTo>
                <a:lnTo>
                  <a:pt x="0" y="2049821"/>
                </a:lnTo>
                <a:close/>
              </a:path>
            </a:pathLst>
          </a:custGeom>
        </p:spPr>
      </p:pic>
      <p:sp>
        <p:nvSpPr>
          <p:cNvPr id="7" name="文本框 6"/>
          <p:cNvSpPr txBox="1"/>
          <p:nvPr/>
        </p:nvSpPr>
        <p:spPr>
          <a:xfrm>
            <a:off x="648970" y="123825"/>
            <a:ext cx="8097520" cy="645160"/>
          </a:xfrm>
          <a:prstGeom prst="rect">
            <a:avLst/>
          </a:prstGeom>
          <a:noFill/>
        </p:spPr>
        <p:txBody>
          <a:bodyPr wrap="square">
            <a:spAutoFit/>
          </a:bodyPr>
          <a:lstStyle/>
          <a:p>
            <a:pPr fontAlgn="ctr"/>
            <a:r>
              <a:rPr lang="zh-CN" sz="3600"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rPr>
              <a:t>（二）借助教研的力量，助推课程发展</a:t>
            </a:r>
            <a:endParaRPr lang="zh-CN" sz="3600" b="0" i="0" dirty="0">
              <a:ln>
                <a:solidFill>
                  <a:srgbClr val="01BDD4"/>
                </a:solidFill>
              </a:ln>
              <a:solidFill>
                <a:schemeClr val="bg1"/>
              </a:solidFill>
              <a:effectLst>
                <a:outerShdw dist="101600" dir="2700000" algn="tl" rotWithShape="0">
                  <a:srgbClr val="01BDD4"/>
                </a:outerShdw>
              </a:effectLst>
              <a:latin typeface="+mj-lt"/>
              <a:ea typeface="Arial" panose="020B0604020202020204" pitchFamily="34" charset="0"/>
            </a:endParaRPr>
          </a:p>
        </p:txBody>
      </p:sp>
      <p:sp>
        <p:nvSpPr>
          <p:cNvPr id="11" name="矩形: 圆角 10"/>
          <p:cNvSpPr/>
          <p:nvPr/>
        </p:nvSpPr>
        <p:spPr>
          <a:xfrm>
            <a:off x="3233569" y="3601922"/>
            <a:ext cx="2370773" cy="2337002"/>
          </a:xfrm>
          <a:prstGeom prst="roundRect">
            <a:avLst>
              <a:gd name="adj" fmla="val 50000"/>
            </a:avLst>
          </a:prstGeom>
          <a:solidFill>
            <a:schemeClr val="bg1"/>
          </a:solidFill>
          <a:ln>
            <a:solidFill>
              <a:srgbClr val="FF7697"/>
            </a:solidFill>
          </a:ln>
          <a:effectLst>
            <a:outerShdw dist="76200" dir="2700000" algn="tl" rotWithShape="0">
              <a:srgbClr val="FF7697"/>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3"/>
          <a:stretch>
            <a:fillRect/>
          </a:stretch>
        </p:blipFill>
        <p:spPr>
          <a:xfrm rot="21124909" flipH="1">
            <a:off x="674423" y="3752573"/>
            <a:ext cx="2379290" cy="2775838"/>
          </a:xfrm>
          <a:prstGeom prst="rect">
            <a:avLst/>
          </a:prstGeom>
        </p:spPr>
      </p:pic>
      <p:pic>
        <p:nvPicPr>
          <p:cNvPr id="15" name="图形 14"/>
          <p:cNvPicPr>
            <a:picLocks noChangeAspect="1"/>
          </p:cNvPicPr>
          <p:nvPr/>
        </p:nvPicPr>
        <p:blipFill>
          <a:blip r:embed="rId4"/>
          <a:stretch>
            <a:fillRect/>
          </a:stretch>
        </p:blipFill>
        <p:spPr>
          <a:xfrm>
            <a:off x="10873919" y="4103887"/>
            <a:ext cx="1056824" cy="681065"/>
          </a:xfrm>
          <a:prstGeom prst="rect">
            <a:avLst/>
          </a:prstGeom>
        </p:spPr>
      </p:pic>
      <p:sp>
        <p:nvSpPr>
          <p:cNvPr id="24" name="文本框 23"/>
          <p:cNvSpPr txBox="1"/>
          <p:nvPr/>
        </p:nvSpPr>
        <p:spPr>
          <a:xfrm>
            <a:off x="8032750" y="2156460"/>
            <a:ext cx="1470660" cy="460375"/>
          </a:xfrm>
          <a:prstGeom prst="rect">
            <a:avLst/>
          </a:prstGeom>
          <a:noFill/>
          <a:ln>
            <a:solidFill>
              <a:schemeClr val="tx1"/>
            </a:solidFill>
          </a:ln>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400" dirty="0">
                <a:ln>
                  <a:solidFill>
                    <a:sysClr val="windowText" lastClr="000000"/>
                  </a:solidFill>
                </a:ln>
                <a:solidFill>
                  <a:schemeClr val="tx1"/>
                </a:solidFill>
                <a:ea typeface="Arial" panose="020B0604020202020204" pitchFamily="34" charset="0"/>
              </a:rPr>
              <a:t>级组教研</a:t>
            </a:r>
            <a:endParaRPr lang="zh-CN" altLang="en-US" sz="2400" dirty="0">
              <a:ln>
                <a:solidFill>
                  <a:sysClr val="windowText" lastClr="000000"/>
                </a:solidFill>
              </a:ln>
              <a:solidFill>
                <a:schemeClr val="tx1"/>
              </a:solidFill>
              <a:ea typeface="Arial" panose="020B0604020202020204" pitchFamily="34" charset="0"/>
            </a:endParaRPr>
          </a:p>
        </p:txBody>
      </p:sp>
      <p:pic>
        <p:nvPicPr>
          <p:cNvPr id="14" name="图形 13"/>
          <p:cNvPicPr>
            <a:picLocks noChangeAspect="1"/>
          </p:cNvPicPr>
          <p:nvPr/>
        </p:nvPicPr>
        <p:blipFill>
          <a:blip r:embed="rId5"/>
          <a:stretch>
            <a:fillRect/>
          </a:stretch>
        </p:blipFill>
        <p:spPr>
          <a:xfrm>
            <a:off x="3661633" y="1778892"/>
            <a:ext cx="1514644" cy="2019525"/>
          </a:xfrm>
          <a:prstGeom prst="rect">
            <a:avLst/>
          </a:prstGeom>
        </p:spPr>
      </p:pic>
      <p:pic>
        <p:nvPicPr>
          <p:cNvPr id="29" name="图形 28"/>
          <p:cNvPicPr>
            <a:picLocks noChangeAspect="1"/>
          </p:cNvPicPr>
          <p:nvPr/>
        </p:nvPicPr>
        <p:blipFill>
          <a:blip r:embed="rId6"/>
          <a:stretch>
            <a:fillRect/>
          </a:stretch>
        </p:blipFill>
        <p:spPr>
          <a:xfrm>
            <a:off x="8926110" y="5161680"/>
            <a:ext cx="3484796" cy="1822816"/>
          </a:xfrm>
          <a:prstGeom prst="rect">
            <a:avLst/>
          </a:prstGeom>
        </p:spPr>
      </p:pic>
      <p:pic>
        <p:nvPicPr>
          <p:cNvPr id="30" name="图形 29"/>
          <p:cNvPicPr>
            <a:picLocks noChangeAspect="1"/>
          </p:cNvPicPr>
          <p:nvPr/>
        </p:nvPicPr>
        <p:blipFill>
          <a:blip r:embed="rId7"/>
          <a:stretch>
            <a:fillRect/>
          </a:stretch>
        </p:blipFill>
        <p:spPr>
          <a:xfrm>
            <a:off x="7312017" y="6073088"/>
            <a:ext cx="2635271" cy="1045742"/>
          </a:xfrm>
          <a:prstGeom prst="rect">
            <a:avLst/>
          </a:prstGeom>
        </p:spPr>
      </p:pic>
      <p:pic>
        <p:nvPicPr>
          <p:cNvPr id="4" name="图片 3"/>
          <p:cNvPicPr>
            <a:picLocks noChangeAspect="1"/>
          </p:cNvPicPr>
          <p:nvPr/>
        </p:nvPicPr>
        <p:blipFill>
          <a:blip r:embed="rId8"/>
          <a:srcRect r="41919"/>
          <a:stretch>
            <a:fillRect/>
          </a:stretch>
        </p:blipFill>
        <p:spPr>
          <a:xfrm>
            <a:off x="10651276" y="1911180"/>
            <a:ext cx="1501354" cy="951058"/>
          </a:xfrm>
          <a:custGeom>
            <a:avLst/>
            <a:gdLst>
              <a:gd name="connsiteX0" fmla="*/ 0 w 1501354"/>
              <a:gd name="connsiteY0" fmla="*/ 0 h 951058"/>
              <a:gd name="connsiteX1" fmla="*/ 1501354 w 1501354"/>
              <a:gd name="connsiteY1" fmla="*/ 0 h 951058"/>
              <a:gd name="connsiteX2" fmla="*/ 1501354 w 1501354"/>
              <a:gd name="connsiteY2" fmla="*/ 951058 h 951058"/>
              <a:gd name="connsiteX3" fmla="*/ 0 w 1501354"/>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501354" h="951058">
                <a:moveTo>
                  <a:pt x="0" y="0"/>
                </a:moveTo>
                <a:lnTo>
                  <a:pt x="1501354" y="0"/>
                </a:lnTo>
                <a:lnTo>
                  <a:pt x="1501354" y="951058"/>
                </a:lnTo>
                <a:lnTo>
                  <a:pt x="0" y="951058"/>
                </a:lnTo>
                <a:close/>
              </a:path>
            </a:pathLst>
          </a:custGeom>
        </p:spPr>
      </p:pic>
      <p:sp>
        <p:nvSpPr>
          <p:cNvPr id="100" name="文本框 99"/>
          <p:cNvSpPr txBox="1"/>
          <p:nvPr/>
        </p:nvSpPr>
        <p:spPr>
          <a:xfrm>
            <a:off x="5968365" y="3031490"/>
            <a:ext cx="4542155" cy="1753235"/>
          </a:xfrm>
          <a:prstGeom prst="rect">
            <a:avLst/>
          </a:prstGeom>
          <a:noFill/>
          <a:ln w="9525">
            <a:solidFill>
              <a:schemeClr val="tx1"/>
            </a:solidFill>
          </a:ln>
        </p:spPr>
        <p:txBody>
          <a:bodyPr wrap="square">
            <a:spAutoFit/>
          </a:bodyPr>
          <a:p>
            <a:pPr indent="266700" fontAlgn="auto">
              <a:lnSpc>
                <a:spcPct val="150000"/>
              </a:lnSpc>
            </a:pPr>
            <a:r>
              <a:rPr lang="zh-CN" altLang="en-US" b="0">
                <a:ea typeface="宋体" panose="02010600030101010101" pitchFamily="2" charset="-122"/>
              </a:rPr>
              <a:t>话题</a:t>
            </a:r>
            <a:r>
              <a:rPr lang="en-US" altLang="zh-CN" b="0">
                <a:ea typeface="宋体" panose="02010600030101010101" pitchFamily="2" charset="-122"/>
              </a:rPr>
              <a:t>1</a:t>
            </a:r>
            <a:r>
              <a:rPr lang="zh-CN" altLang="en-US" b="0">
                <a:ea typeface="宋体" panose="02010600030101010101" pitchFamily="2" charset="-122"/>
              </a:rPr>
              <a:t>：围绕小班老师对孩子的观察，需要哪些方面配合？</a:t>
            </a:r>
            <a:endParaRPr lang="zh-CN" altLang="en-US" b="0">
              <a:ea typeface="宋体" panose="02010600030101010101" pitchFamily="2" charset="-122"/>
            </a:endParaRPr>
          </a:p>
          <a:p>
            <a:pPr indent="266700" fontAlgn="auto">
              <a:lnSpc>
                <a:spcPct val="150000"/>
              </a:lnSpc>
            </a:pPr>
            <a:r>
              <a:rPr lang="zh-CN" altLang="en-US" b="0">
                <a:ea typeface="宋体" panose="02010600030101010101" pitchFamily="2" charset="-122"/>
              </a:rPr>
              <a:t>话题</a:t>
            </a:r>
            <a:r>
              <a:rPr lang="en-US" altLang="zh-CN" b="0">
                <a:ea typeface="宋体" panose="02010600030101010101" pitchFamily="2" charset="-122"/>
              </a:rPr>
              <a:t>2</a:t>
            </a:r>
            <a:r>
              <a:rPr lang="zh-CN" altLang="en-US" b="0">
                <a:ea typeface="宋体" panose="02010600030101010101" pitchFamily="2" charset="-122"/>
              </a:rPr>
              <a:t>：针对小班老师提出的问题，我们可以怎么调整？</a:t>
            </a:r>
            <a:endParaRPr lang="zh-CN" altLang="en-US" b="0">
              <a:ea typeface="宋体" panose="02010600030101010101" pitchFamily="2" charset="-122"/>
            </a:endParaRPr>
          </a:p>
        </p:txBody>
      </p:sp>
      <p:sp>
        <p:nvSpPr>
          <p:cNvPr id="2" name="右弧形箭头 1"/>
          <p:cNvSpPr/>
          <p:nvPr/>
        </p:nvSpPr>
        <p:spPr>
          <a:xfrm>
            <a:off x="9610090" y="2247265"/>
            <a:ext cx="800735" cy="946150"/>
          </a:xfrm>
          <a:prstGeom prst="curved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pic>
        <p:nvPicPr>
          <p:cNvPr id="21" name="图片 21" descr="IMG_3321(1)"/>
          <p:cNvPicPr>
            <a:picLocks noChangeAspect="1"/>
          </p:cNvPicPr>
          <p:nvPr/>
        </p:nvPicPr>
        <p:blipFill>
          <a:blip r:embed="rId9"/>
          <a:stretch>
            <a:fillRect/>
          </a:stretch>
        </p:blipFill>
        <p:spPr>
          <a:xfrm>
            <a:off x="1049020" y="1838960"/>
            <a:ext cx="2348865" cy="1762760"/>
          </a:xfrm>
          <a:prstGeom prst="rect">
            <a:avLst/>
          </a:prstGeom>
        </p:spPr>
      </p:pic>
      <p:pic>
        <p:nvPicPr>
          <p:cNvPr id="9" name="图片 8" descr="QQ20241021-224924"/>
          <p:cNvPicPr>
            <a:picLocks noChangeAspect="1"/>
          </p:cNvPicPr>
          <p:nvPr/>
        </p:nvPicPr>
        <p:blipFill>
          <a:blip r:embed="rId10"/>
          <a:stretch>
            <a:fillRect/>
          </a:stretch>
        </p:blipFill>
        <p:spPr>
          <a:xfrm>
            <a:off x="3526155" y="3947160"/>
            <a:ext cx="2078355" cy="1645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to="" calcmode="lin" valueType="num">
                                      <p:cBhvr>
                                        <p:cTn id="7" dur="1" fill="hold"/>
                                        <p:tgtEl>
                                          <p:spTgt spid="24"/>
                                        </p:tgtEl>
                                      </p:cBhvr>
                                    </p:anim>
                                  </p:childTnLst>
                                </p:cTn>
                              </p:par>
                            </p:childTnLst>
                          </p:cTn>
                        </p:par>
                        <p:par>
                          <p:cTn id="8" fill="hold">
                            <p:stCondLst>
                              <p:cond delay="0"/>
                            </p:stCondLst>
                            <p:childTnLst>
                              <p:par>
                                <p:cTn id="9" presetID="24"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to="" calcmode="lin" valueType="num">
                                      <p:cBhvr>
                                        <p:cTn id="11" dur="1" fill="hold"/>
                                        <p:tgtEl>
                                          <p:spTgt spid="2"/>
                                        </p:tgtEl>
                                      </p:cBhvr>
                                    </p:anim>
                                  </p:childTnLst>
                                </p:cTn>
                              </p:par>
                            </p:childTnLst>
                          </p:cTn>
                        </p:par>
                        <p:par>
                          <p:cTn id="12" fill="hold">
                            <p:stCondLst>
                              <p:cond delay="0"/>
                            </p:stCondLst>
                            <p:childTnLst>
                              <p:par>
                                <p:cTn id="13" presetID="24" presetClass="entr" presetSubtype="0" fill="hold" grpId="0" nodeType="afterEffect">
                                  <p:stCondLst>
                                    <p:cond delay="0"/>
                                  </p:stCondLst>
                                  <p:childTnLst>
                                    <p:set>
                                      <p:cBhvr>
                                        <p:cTn id="14" dur="1" fill="hold">
                                          <p:stCondLst>
                                            <p:cond delay="0"/>
                                          </p:stCondLst>
                                        </p:cTn>
                                        <p:tgtEl>
                                          <p:spTgt spid="100"/>
                                        </p:tgtEl>
                                        <p:attrNameLst>
                                          <p:attrName>style.visibility</p:attrName>
                                        </p:attrNameLst>
                                      </p:cBhvr>
                                      <p:to>
                                        <p:strVal val="visible"/>
                                      </p:to>
                                    </p:set>
                                    <p:anim to="" calcmode="lin" valueType="num">
                                      <p:cBhvr>
                                        <p:cTn id="15" dur="1" fill="hold"/>
                                        <p:tgtEl>
                                          <p:spTgt spid="100"/>
                                        </p:tgtEl>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to="" calcmode="lin" valueType="num">
                                      <p:cBhvr>
                                        <p:cTn id="20" dur="1" fill="hold"/>
                                        <p:tgtEl>
                                          <p:spTgt spid="21"/>
                                        </p:tgtEl>
                                      </p:cBhvr>
                                    </p:anim>
                                  </p:childTnLst>
                                </p:cTn>
                              </p:par>
                            </p:childTnLst>
                          </p:cTn>
                        </p:par>
                        <p:par>
                          <p:cTn id="21" fill="hold">
                            <p:stCondLst>
                              <p:cond delay="0"/>
                            </p:stCondLst>
                            <p:childTnLst>
                              <p:par>
                                <p:cTn id="22" presetID="24"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to="" calcmode="lin" valueType="num">
                                      <p:cBhvr>
                                        <p:cTn id="24"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 grpId="0" animBg="1"/>
      <p:bldP spid="2" grpId="1" animBg="1"/>
      <p:bldP spid="100" grpId="0" animBg="1"/>
      <p:bldP spid="10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3"/>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4"/>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sp>
        <p:nvSpPr>
          <p:cNvPr id="13" name="文本框 12"/>
          <p:cNvSpPr txBox="1"/>
          <p:nvPr>
            <p:custDataLst>
              <p:tags r:id="rId5"/>
            </p:custDataLst>
          </p:nvPr>
        </p:nvSpPr>
        <p:spPr>
          <a:xfrm>
            <a:off x="713105" y="271145"/>
            <a:ext cx="1470660" cy="460375"/>
          </a:xfrm>
          <a:prstGeom prst="rect">
            <a:avLst/>
          </a:prstGeom>
          <a:noFill/>
          <a:ln>
            <a:solidFill>
              <a:schemeClr val="tx1"/>
            </a:solidFill>
          </a:ln>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400" dirty="0">
                <a:ln>
                  <a:solidFill>
                    <a:sysClr val="windowText" lastClr="000000"/>
                  </a:solidFill>
                </a:ln>
                <a:solidFill>
                  <a:schemeClr val="tx1"/>
                </a:solidFill>
                <a:ea typeface="Arial" panose="020B0604020202020204" pitchFamily="34" charset="0"/>
              </a:rPr>
              <a:t>问题梳理</a:t>
            </a:r>
            <a:endParaRPr lang="zh-CN" altLang="en-US" sz="2400" dirty="0">
              <a:ln>
                <a:solidFill>
                  <a:sysClr val="windowText" lastClr="000000"/>
                </a:solidFill>
              </a:ln>
              <a:solidFill>
                <a:schemeClr val="tx1"/>
              </a:solidFill>
              <a:ea typeface="Arial" panose="020B0604020202020204" pitchFamily="34" charset="0"/>
            </a:endParaRPr>
          </a:p>
        </p:txBody>
      </p:sp>
      <p:graphicFrame>
        <p:nvGraphicFramePr>
          <p:cNvPr id="16" name="表格 15"/>
          <p:cNvGraphicFramePr/>
          <p:nvPr>
            <p:custDataLst>
              <p:tags r:id="rId6"/>
            </p:custDataLst>
          </p:nvPr>
        </p:nvGraphicFramePr>
        <p:xfrm>
          <a:off x="2221865" y="1205230"/>
          <a:ext cx="8742680" cy="4108450"/>
        </p:xfrm>
        <a:graphic>
          <a:graphicData uri="http://schemas.openxmlformats.org/drawingml/2006/table">
            <a:tbl>
              <a:tblPr/>
              <a:tblGrid>
                <a:gridCol w="1456055"/>
                <a:gridCol w="3642995"/>
                <a:gridCol w="3643630"/>
              </a:tblGrid>
              <a:tr h="481330">
                <a:tc>
                  <a:txBody>
                    <a:bodyPr/>
                    <a:p>
                      <a:pPr indent="0" algn="ctr"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问题</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策略梳理</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我们的发现</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05840">
                <a:tc>
                  <a:txBody>
                    <a:bodyPr/>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区域游戏意识不强</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大班幼儿可以带着选区进行区域游戏的介绍。</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大带小不仅仅是体现在入园，更多的是让小班的孩子能够适应幼儿园的一日生活，了解每个活动环节的规则。基于这一要点以及小班现有的困难点，大带小的活动还在继续。。。 </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76655">
                <a:tc>
                  <a:txBody>
                    <a:bodyPr/>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区域整理</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试着让大班小朋友告诉小班小朋友材料怎么按照标签放置</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1444625">
                <a:tc>
                  <a:txBody>
                    <a:bodyPr/>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游戏、上课的示范作用</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大班小朋友陪伴进行正面的示范</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1"/>
          <a:srcRect r="5694" b="2020"/>
          <a:stretch>
            <a:fillRect/>
          </a:stretch>
        </p:blipFill>
        <p:spPr>
          <a:xfrm>
            <a:off x="7747722" y="4844972"/>
            <a:ext cx="4444279" cy="2013028"/>
          </a:xfrm>
          <a:custGeom>
            <a:avLst/>
            <a:gdLst>
              <a:gd name="connsiteX0" fmla="*/ 0 w 4444279"/>
              <a:gd name="connsiteY0" fmla="*/ 0 h 2013028"/>
              <a:gd name="connsiteX1" fmla="*/ 4444279 w 4444279"/>
              <a:gd name="connsiteY1" fmla="*/ 0 h 2013028"/>
              <a:gd name="connsiteX2" fmla="*/ 4444279 w 4444279"/>
              <a:gd name="connsiteY2" fmla="*/ 2013028 h 2013028"/>
              <a:gd name="connsiteX3" fmla="*/ 0 w 4444279"/>
              <a:gd name="connsiteY3" fmla="*/ 2013028 h 2013028"/>
            </a:gdLst>
            <a:ahLst/>
            <a:cxnLst>
              <a:cxn ang="0">
                <a:pos x="connsiteX0" y="connsiteY0"/>
              </a:cxn>
              <a:cxn ang="0">
                <a:pos x="connsiteX1" y="connsiteY1"/>
              </a:cxn>
              <a:cxn ang="0">
                <a:pos x="connsiteX2" y="connsiteY2"/>
              </a:cxn>
              <a:cxn ang="0">
                <a:pos x="connsiteX3" y="connsiteY3"/>
              </a:cxn>
            </a:cxnLst>
            <a:rect l="l" t="t" r="r" b="b"/>
            <a:pathLst>
              <a:path w="4444279" h="2013028">
                <a:moveTo>
                  <a:pt x="0" y="0"/>
                </a:moveTo>
                <a:lnTo>
                  <a:pt x="4444279" y="0"/>
                </a:lnTo>
                <a:lnTo>
                  <a:pt x="4444279" y="2013028"/>
                </a:lnTo>
                <a:lnTo>
                  <a:pt x="0" y="2013028"/>
                </a:lnTo>
                <a:close/>
              </a:path>
            </a:pathLst>
          </a:custGeom>
        </p:spPr>
      </p:pic>
      <p:pic>
        <p:nvPicPr>
          <p:cNvPr id="8" name="图片 7"/>
          <p:cNvPicPr>
            <a:picLocks noChangeAspect="1"/>
          </p:cNvPicPr>
          <p:nvPr/>
        </p:nvPicPr>
        <p:blipFill>
          <a:blip r:embed="rId2"/>
          <a:srcRect r="3119" b="56114"/>
          <a:stretch>
            <a:fillRect/>
          </a:stretch>
        </p:blipFill>
        <p:spPr>
          <a:xfrm>
            <a:off x="6108410" y="5841308"/>
            <a:ext cx="6083591" cy="1016692"/>
          </a:xfrm>
          <a:custGeom>
            <a:avLst/>
            <a:gdLst>
              <a:gd name="connsiteX0" fmla="*/ 0 w 6083591"/>
              <a:gd name="connsiteY0" fmla="*/ 0 h 1016692"/>
              <a:gd name="connsiteX1" fmla="*/ 6083591 w 6083591"/>
              <a:gd name="connsiteY1" fmla="*/ 0 h 1016692"/>
              <a:gd name="connsiteX2" fmla="*/ 6083591 w 6083591"/>
              <a:gd name="connsiteY2" fmla="*/ 1016692 h 1016692"/>
              <a:gd name="connsiteX3" fmla="*/ 0 w 6083591"/>
              <a:gd name="connsiteY3" fmla="*/ 1016692 h 1016692"/>
            </a:gdLst>
            <a:ahLst/>
            <a:cxnLst>
              <a:cxn ang="0">
                <a:pos x="connsiteX0" y="connsiteY0"/>
              </a:cxn>
              <a:cxn ang="0">
                <a:pos x="connsiteX1" y="connsiteY1"/>
              </a:cxn>
              <a:cxn ang="0">
                <a:pos x="connsiteX2" y="connsiteY2"/>
              </a:cxn>
              <a:cxn ang="0">
                <a:pos x="connsiteX3" y="connsiteY3"/>
              </a:cxn>
            </a:cxnLst>
            <a:rect l="l" t="t" r="r" b="b"/>
            <a:pathLst>
              <a:path w="6083591" h="1016692">
                <a:moveTo>
                  <a:pt x="0" y="0"/>
                </a:moveTo>
                <a:lnTo>
                  <a:pt x="6083591" y="0"/>
                </a:lnTo>
                <a:lnTo>
                  <a:pt x="6083591" y="1016692"/>
                </a:lnTo>
                <a:lnTo>
                  <a:pt x="0" y="1016692"/>
                </a:lnTo>
                <a:close/>
              </a:path>
            </a:pathLst>
          </a:custGeom>
        </p:spPr>
      </p:pic>
      <p:sp>
        <p:nvSpPr>
          <p:cNvPr id="5" name="任意多边形: 形状 4"/>
          <p:cNvSpPr/>
          <p:nvPr/>
        </p:nvSpPr>
        <p:spPr>
          <a:xfrm flipH="1">
            <a:off x="0" y="5582108"/>
            <a:ext cx="6101216" cy="1275892"/>
          </a:xfrm>
          <a:custGeom>
            <a:avLst/>
            <a:gdLst>
              <a:gd name="connsiteX0" fmla="*/ 169873 w 6101216"/>
              <a:gd name="connsiteY0" fmla="*/ 1252469 h 1275892"/>
              <a:gd name="connsiteX1" fmla="*/ 603 w 6101216"/>
              <a:gd name="connsiteY1" fmla="*/ 1275719 h 1275892"/>
              <a:gd name="connsiteX2" fmla="*/ 0 w 6101216"/>
              <a:gd name="connsiteY2" fmla="*/ 1275892 h 1275892"/>
              <a:gd name="connsiteX3" fmla="*/ 424731 w 6101216"/>
              <a:gd name="connsiteY3" fmla="*/ 1275892 h 1275892"/>
              <a:gd name="connsiteX4" fmla="*/ 316426 w 6101216"/>
              <a:gd name="connsiteY4" fmla="*/ 1255908 h 1275892"/>
              <a:gd name="connsiteX5" fmla="*/ 169873 w 6101216"/>
              <a:gd name="connsiteY5" fmla="*/ 1252469 h 1275892"/>
              <a:gd name="connsiteX6" fmla="*/ 4120198 w 6101216"/>
              <a:gd name="connsiteY6" fmla="*/ 146 h 1275892"/>
              <a:gd name="connsiteX7" fmla="*/ 2948677 w 6101216"/>
              <a:gd name="connsiteY7" fmla="*/ 666836 h 1275892"/>
              <a:gd name="connsiteX8" fmla="*/ 1942862 w 6101216"/>
              <a:gd name="connsiteY8" fmla="*/ 451030 h 1275892"/>
              <a:gd name="connsiteX9" fmla="*/ 1414908 w 6101216"/>
              <a:gd name="connsiteY9" fmla="*/ 1106157 h 1275892"/>
              <a:gd name="connsiteX10" fmla="*/ 1002561 w 6101216"/>
              <a:gd name="connsiteY10" fmla="*/ 1110008 h 1275892"/>
              <a:gd name="connsiteX11" fmla="*/ 864310 w 6101216"/>
              <a:gd name="connsiteY11" fmla="*/ 1199005 h 1275892"/>
              <a:gd name="connsiteX12" fmla="*/ 801540 w 6101216"/>
              <a:gd name="connsiteY12" fmla="*/ 1275892 h 1275892"/>
              <a:gd name="connsiteX13" fmla="*/ 6101216 w 6101216"/>
              <a:gd name="connsiteY13" fmla="*/ 1275892 h 1275892"/>
              <a:gd name="connsiteX14" fmla="*/ 6101216 w 6101216"/>
              <a:gd name="connsiteY14" fmla="*/ 728535 h 1275892"/>
              <a:gd name="connsiteX15" fmla="*/ 6074168 w 6101216"/>
              <a:gd name="connsiteY15" fmla="*/ 711236 h 1275892"/>
              <a:gd name="connsiteX16" fmla="*/ 5981529 w 6101216"/>
              <a:gd name="connsiteY16" fmla="*/ 666836 h 1275892"/>
              <a:gd name="connsiteX17" fmla="*/ 5488256 w 6101216"/>
              <a:gd name="connsiteY17" fmla="*/ 693810 h 1275892"/>
              <a:gd name="connsiteX18" fmla="*/ 4120198 w 6101216"/>
              <a:gd name="connsiteY18" fmla="*/ 146 h 127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01216" h="1275892">
                <a:moveTo>
                  <a:pt x="169873" y="1252469"/>
                </a:moveTo>
                <a:cubicBezTo>
                  <a:pt x="117238" y="1255366"/>
                  <a:pt x="60817" y="1262713"/>
                  <a:pt x="603" y="1275719"/>
                </a:cubicBezTo>
                <a:lnTo>
                  <a:pt x="0" y="1275892"/>
                </a:lnTo>
                <a:lnTo>
                  <a:pt x="424731" y="1275892"/>
                </a:lnTo>
                <a:lnTo>
                  <a:pt x="316426" y="1255908"/>
                </a:lnTo>
                <a:cubicBezTo>
                  <a:pt x="271356" y="1251121"/>
                  <a:pt x="222507" y="1249571"/>
                  <a:pt x="169873" y="1252469"/>
                </a:cubicBezTo>
                <a:close/>
                <a:moveTo>
                  <a:pt x="4120198" y="146"/>
                </a:moveTo>
                <a:cubicBezTo>
                  <a:pt x="3048873" y="-11414"/>
                  <a:pt x="2948677" y="666836"/>
                  <a:pt x="2948677" y="666836"/>
                </a:cubicBezTo>
                <a:cubicBezTo>
                  <a:pt x="2948677" y="666836"/>
                  <a:pt x="2505500" y="273760"/>
                  <a:pt x="1942862" y="451030"/>
                </a:cubicBezTo>
                <a:cubicBezTo>
                  <a:pt x="1380223" y="628299"/>
                  <a:pt x="1414908" y="1106157"/>
                  <a:pt x="1414908" y="1106157"/>
                </a:cubicBezTo>
                <a:cubicBezTo>
                  <a:pt x="1414908" y="1106157"/>
                  <a:pt x="1226075" y="1017520"/>
                  <a:pt x="1002561" y="1110008"/>
                </a:cubicBezTo>
                <a:cubicBezTo>
                  <a:pt x="946683" y="1133131"/>
                  <a:pt x="901161" y="1164683"/>
                  <a:pt x="864310" y="1199005"/>
                </a:cubicBezTo>
                <a:lnTo>
                  <a:pt x="801540" y="1275892"/>
                </a:lnTo>
                <a:lnTo>
                  <a:pt x="6101216" y="1275892"/>
                </a:lnTo>
                <a:lnTo>
                  <a:pt x="6101216" y="728535"/>
                </a:lnTo>
                <a:lnTo>
                  <a:pt x="6074168" y="711236"/>
                </a:lnTo>
                <a:cubicBezTo>
                  <a:pt x="6047824" y="696642"/>
                  <a:pt x="6017175" y="681769"/>
                  <a:pt x="5981529" y="666836"/>
                </a:cubicBezTo>
                <a:cubicBezTo>
                  <a:pt x="5696355" y="547370"/>
                  <a:pt x="5488256" y="693810"/>
                  <a:pt x="5488256" y="693810"/>
                </a:cubicBezTo>
                <a:cubicBezTo>
                  <a:pt x="5488256" y="693810"/>
                  <a:pt x="5191524" y="15561"/>
                  <a:pt x="4120198" y="146"/>
                </a:cubicBez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3" name="任意多边形: 形状 2"/>
          <p:cNvSpPr/>
          <p:nvPr/>
        </p:nvSpPr>
        <p:spPr>
          <a:xfrm flipH="1">
            <a:off x="1" y="6255562"/>
            <a:ext cx="4627781" cy="602438"/>
          </a:xfrm>
          <a:custGeom>
            <a:avLst/>
            <a:gdLst>
              <a:gd name="connsiteX0" fmla="*/ 3792893 w 4627781"/>
              <a:gd name="connsiteY0" fmla="*/ 499769 h 602438"/>
              <a:gd name="connsiteX1" fmla="*/ 3453769 w 4627781"/>
              <a:gd name="connsiteY1" fmla="*/ 575909 h 602438"/>
              <a:gd name="connsiteX2" fmla="*/ 3406643 w 4627781"/>
              <a:gd name="connsiteY2" fmla="*/ 602438 h 602438"/>
              <a:gd name="connsiteX3" fmla="*/ 4067547 w 4627781"/>
              <a:gd name="connsiteY3" fmla="*/ 602438 h 602438"/>
              <a:gd name="connsiteX4" fmla="*/ 4063374 w 4627781"/>
              <a:gd name="connsiteY4" fmla="*/ 599191 h 602438"/>
              <a:gd name="connsiteX5" fmla="*/ 3895739 w 4627781"/>
              <a:gd name="connsiteY5" fmla="*/ 520250 h 602438"/>
              <a:gd name="connsiteX6" fmla="*/ 3792893 w 4627781"/>
              <a:gd name="connsiteY6" fmla="*/ 499769 h 602438"/>
              <a:gd name="connsiteX7" fmla="*/ 4627781 w 4627781"/>
              <a:gd name="connsiteY7" fmla="*/ 281888 h 602438"/>
              <a:gd name="connsiteX8" fmla="*/ 4517817 w 4627781"/>
              <a:gd name="connsiteY8" fmla="*/ 387377 h 602438"/>
              <a:gd name="connsiteX9" fmla="*/ 4340915 w 4627781"/>
              <a:gd name="connsiteY9" fmla="*/ 601923 h 602438"/>
              <a:gd name="connsiteX10" fmla="*/ 4340550 w 4627781"/>
              <a:gd name="connsiteY10" fmla="*/ 602438 h 602438"/>
              <a:gd name="connsiteX11" fmla="*/ 4627781 w 4627781"/>
              <a:gd name="connsiteY11" fmla="*/ 602438 h 602438"/>
              <a:gd name="connsiteX12" fmla="*/ 2292605 w 4627781"/>
              <a:gd name="connsiteY12" fmla="*/ 0 h 602438"/>
              <a:gd name="connsiteX13" fmla="*/ 1317623 w 4627781"/>
              <a:gd name="connsiteY13" fmla="*/ 435469 h 602438"/>
              <a:gd name="connsiteX14" fmla="*/ 593130 w 4627781"/>
              <a:gd name="connsiteY14" fmla="*/ 242784 h 602438"/>
              <a:gd name="connsiteX15" fmla="*/ 13759 w 4627781"/>
              <a:gd name="connsiteY15" fmla="*/ 575993 h 602438"/>
              <a:gd name="connsiteX16" fmla="*/ 0 w 4627781"/>
              <a:gd name="connsiteY16" fmla="*/ 602438 h 602438"/>
              <a:gd name="connsiteX17" fmla="*/ 3338053 w 4627781"/>
              <a:gd name="connsiteY17" fmla="*/ 602438 h 602438"/>
              <a:gd name="connsiteX18" fmla="*/ 3323123 w 4627781"/>
              <a:gd name="connsiteY18" fmla="*/ 577180 h 602438"/>
              <a:gd name="connsiteX19" fmla="*/ 2292605 w 4627781"/>
              <a:gd name="connsiteY19" fmla="*/ 0 h 6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27781" h="602438">
                <a:moveTo>
                  <a:pt x="3792893" y="499769"/>
                </a:moveTo>
                <a:cubicBezTo>
                  <a:pt x="3658014" y="488178"/>
                  <a:pt x="3534696" y="534271"/>
                  <a:pt x="3453769" y="575909"/>
                </a:cubicBezTo>
                <a:lnTo>
                  <a:pt x="3406643" y="602438"/>
                </a:lnTo>
                <a:lnTo>
                  <a:pt x="4067547" y="602438"/>
                </a:lnTo>
                <a:lnTo>
                  <a:pt x="4063374" y="599191"/>
                </a:lnTo>
                <a:cubicBezTo>
                  <a:pt x="4020020" y="570108"/>
                  <a:pt x="3965105" y="542409"/>
                  <a:pt x="3895739" y="520250"/>
                </a:cubicBezTo>
                <a:cubicBezTo>
                  <a:pt x="3861056" y="509171"/>
                  <a:pt x="3826613" y="502667"/>
                  <a:pt x="3792893" y="499769"/>
                </a:cubicBezTo>
                <a:close/>
                <a:moveTo>
                  <a:pt x="4627781" y="281888"/>
                </a:moveTo>
                <a:lnTo>
                  <a:pt x="4517817" y="387377"/>
                </a:lnTo>
                <a:cubicBezTo>
                  <a:pt x="4447420" y="462787"/>
                  <a:pt x="4387863" y="537717"/>
                  <a:pt x="4340915" y="601923"/>
                </a:cubicBezTo>
                <a:lnTo>
                  <a:pt x="4340550" y="602438"/>
                </a:lnTo>
                <a:lnTo>
                  <a:pt x="4627781" y="602438"/>
                </a:lnTo>
                <a:close/>
                <a:moveTo>
                  <a:pt x="2292605" y="0"/>
                </a:moveTo>
                <a:cubicBezTo>
                  <a:pt x="1533430" y="0"/>
                  <a:pt x="1317623" y="435469"/>
                  <a:pt x="1317623" y="435469"/>
                </a:cubicBezTo>
                <a:cubicBezTo>
                  <a:pt x="1317623" y="435469"/>
                  <a:pt x="1151913" y="158003"/>
                  <a:pt x="593130" y="242784"/>
                </a:cubicBezTo>
                <a:cubicBezTo>
                  <a:pt x="243888" y="295772"/>
                  <a:pt x="84322" y="460156"/>
                  <a:pt x="13759" y="575993"/>
                </a:cubicBezTo>
                <a:lnTo>
                  <a:pt x="0" y="602438"/>
                </a:lnTo>
                <a:lnTo>
                  <a:pt x="3338053" y="602438"/>
                </a:lnTo>
                <a:lnTo>
                  <a:pt x="3323123" y="577180"/>
                </a:lnTo>
                <a:cubicBezTo>
                  <a:pt x="3226071" y="419767"/>
                  <a:pt x="2909437" y="0"/>
                  <a:pt x="2292605" y="0"/>
                </a:cubicBezTo>
                <a:close/>
              </a:path>
            </a:pathLst>
          </a:custGeom>
          <a:solidFill>
            <a:srgbClr val="AECAFB"/>
          </a:solidFill>
          <a:ln w="9525" cap="flat">
            <a:noFill/>
            <a:prstDash val="solid"/>
            <a:miter/>
          </a:ln>
        </p:spPr>
        <p:txBody>
          <a:bodyPr wrap="square" rtlCol="0" anchor="ctr">
            <a:noAutofit/>
          </a:bodyPr>
          <a:lstStyle/>
          <a:p>
            <a:endParaRPr lang="zh-CN" altLang="en-US"/>
          </a:p>
        </p:txBody>
      </p:sp>
      <p:sp>
        <p:nvSpPr>
          <p:cNvPr id="67" name="任意多边形: 形状 66"/>
          <p:cNvSpPr/>
          <p:nvPr/>
        </p:nvSpPr>
        <p:spPr>
          <a:xfrm flipH="1" flipV="1">
            <a:off x="5458454" y="-2"/>
            <a:ext cx="2781973" cy="798287"/>
          </a:xfrm>
          <a:custGeom>
            <a:avLst/>
            <a:gdLst>
              <a:gd name="connsiteX0" fmla="*/ 853324 w 853324"/>
              <a:gd name="connsiteY0" fmla="*/ 201826 h 201826"/>
              <a:gd name="connsiteX1" fmla="*/ 0 w 853324"/>
              <a:gd name="connsiteY1" fmla="*/ 201826 h 201826"/>
              <a:gd name="connsiteX2" fmla="*/ 42824 w 853324"/>
              <a:gd name="connsiteY2" fmla="*/ 142841 h 201826"/>
              <a:gd name="connsiteX3" fmla="*/ 259806 w 853324"/>
              <a:gd name="connsiteY3" fmla="*/ 20388 h 201826"/>
              <a:gd name="connsiteX4" fmla="*/ 845094 w 853324"/>
              <a:gd name="connsiteY4" fmla="*/ 138575 h 201826"/>
              <a:gd name="connsiteX5" fmla="*/ 853324 w 853324"/>
              <a:gd name="connsiteY5" fmla="*/ 146574 h 20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324" h="201826">
                <a:moveTo>
                  <a:pt x="853324" y="201826"/>
                </a:moveTo>
                <a:lnTo>
                  <a:pt x="0" y="201826"/>
                </a:lnTo>
                <a:lnTo>
                  <a:pt x="42824" y="142841"/>
                </a:lnTo>
                <a:cubicBezTo>
                  <a:pt x="92315" y="86705"/>
                  <a:pt x="162005" y="41513"/>
                  <a:pt x="259806" y="20388"/>
                </a:cubicBezTo>
                <a:cubicBezTo>
                  <a:pt x="607546" y="-54726"/>
                  <a:pt x="801931" y="98976"/>
                  <a:pt x="845094" y="138575"/>
                </a:cubicBezTo>
                <a:lnTo>
                  <a:pt x="853324" y="146574"/>
                </a:ln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62" name="任意多边形: 形状 61"/>
          <p:cNvSpPr/>
          <p:nvPr/>
        </p:nvSpPr>
        <p:spPr>
          <a:xfrm flipV="1">
            <a:off x="2147998" y="0"/>
            <a:ext cx="5369115" cy="1233915"/>
          </a:xfrm>
          <a:custGeom>
            <a:avLst/>
            <a:gdLst>
              <a:gd name="connsiteX0" fmla="*/ 0 w 5369115"/>
              <a:gd name="connsiteY0" fmla="*/ 1233915 h 1233915"/>
              <a:gd name="connsiteX1" fmla="*/ 5369115 w 5369115"/>
              <a:gd name="connsiteY1" fmla="*/ 1233915 h 1233915"/>
              <a:gd name="connsiteX2" fmla="*/ 5369115 w 5369115"/>
              <a:gd name="connsiteY2" fmla="*/ 662817 h 1233915"/>
              <a:gd name="connsiteX3" fmla="*/ 5362887 w 5369115"/>
              <a:gd name="connsiteY3" fmla="*/ 654818 h 1233915"/>
              <a:gd name="connsiteX4" fmla="*/ 5194110 w 5369115"/>
              <a:gd name="connsiteY4" fmla="*/ 550144 h 1233915"/>
              <a:gd name="connsiteX5" fmla="*/ 4787156 w 5369115"/>
              <a:gd name="connsiteY5" fmla="*/ 572398 h 1233915"/>
              <a:gd name="connsiteX6" fmla="*/ 3658499 w 5369115"/>
              <a:gd name="connsiteY6" fmla="*/ 121 h 1233915"/>
              <a:gd name="connsiteX7" fmla="*/ 2691986 w 5369115"/>
              <a:gd name="connsiteY7" fmla="*/ 550144 h 1233915"/>
              <a:gd name="connsiteX8" fmla="*/ 1862182 w 5369115"/>
              <a:gd name="connsiteY8" fmla="*/ 372103 h 1233915"/>
              <a:gd name="connsiteX9" fmla="*/ 1426617 w 5369115"/>
              <a:gd name="connsiteY9" fmla="*/ 912587 h 1233915"/>
              <a:gd name="connsiteX10" fmla="*/ 1086428 w 5369115"/>
              <a:gd name="connsiteY10" fmla="*/ 915764 h 1233915"/>
              <a:gd name="connsiteX11" fmla="*/ 854340 w 5369115"/>
              <a:gd name="connsiteY11" fmla="*/ 1179650 h 1233915"/>
              <a:gd name="connsiteX12" fmla="*/ 259806 w 5369115"/>
              <a:gd name="connsiteY12" fmla="*/ 1052477 h 1233915"/>
              <a:gd name="connsiteX13" fmla="*/ 42824 w 5369115"/>
              <a:gd name="connsiteY13" fmla="*/ 1174930 h 123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69115" h="1233915">
                <a:moveTo>
                  <a:pt x="0" y="1233915"/>
                </a:moveTo>
                <a:lnTo>
                  <a:pt x="5369115" y="1233915"/>
                </a:lnTo>
                <a:lnTo>
                  <a:pt x="5369115" y="662817"/>
                </a:lnTo>
                <a:lnTo>
                  <a:pt x="5362887" y="654818"/>
                </a:lnTo>
                <a:cubicBezTo>
                  <a:pt x="5333454" y="623615"/>
                  <a:pt x="5282336" y="587103"/>
                  <a:pt x="5194110" y="550144"/>
                </a:cubicBezTo>
                <a:cubicBezTo>
                  <a:pt x="4958839" y="451584"/>
                  <a:pt x="4787156" y="572398"/>
                  <a:pt x="4787156" y="572398"/>
                </a:cubicBezTo>
                <a:cubicBezTo>
                  <a:pt x="4787156" y="572398"/>
                  <a:pt x="4542350" y="12838"/>
                  <a:pt x="3658499" y="121"/>
                </a:cubicBezTo>
                <a:cubicBezTo>
                  <a:pt x="2774649" y="-9417"/>
                  <a:pt x="2691986" y="550144"/>
                  <a:pt x="2691986" y="550144"/>
                </a:cubicBezTo>
                <a:cubicBezTo>
                  <a:pt x="2691986" y="550144"/>
                  <a:pt x="2326362" y="225854"/>
                  <a:pt x="1862182" y="372103"/>
                </a:cubicBezTo>
                <a:cubicBezTo>
                  <a:pt x="1398001" y="518351"/>
                  <a:pt x="1426617" y="912587"/>
                  <a:pt x="1426617" y="912587"/>
                </a:cubicBezTo>
                <a:cubicBezTo>
                  <a:pt x="1426617" y="912587"/>
                  <a:pt x="1270828" y="839461"/>
                  <a:pt x="1086428" y="915764"/>
                </a:cubicBezTo>
                <a:cubicBezTo>
                  <a:pt x="902027" y="992068"/>
                  <a:pt x="854340" y="1179650"/>
                  <a:pt x="854340" y="1179650"/>
                </a:cubicBezTo>
                <a:cubicBezTo>
                  <a:pt x="854340" y="1179650"/>
                  <a:pt x="657223" y="966633"/>
                  <a:pt x="259806" y="1052477"/>
                </a:cubicBezTo>
                <a:cubicBezTo>
                  <a:pt x="162005" y="1073602"/>
                  <a:pt x="92315" y="1118794"/>
                  <a:pt x="42824" y="1174930"/>
                </a:cubicBez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71" name="任意多边形: 形状 70"/>
          <p:cNvSpPr/>
          <p:nvPr/>
        </p:nvSpPr>
        <p:spPr>
          <a:xfrm flipV="1">
            <a:off x="3547026" y="0"/>
            <a:ext cx="4259037" cy="617890"/>
          </a:xfrm>
          <a:custGeom>
            <a:avLst/>
            <a:gdLst>
              <a:gd name="connsiteX0" fmla="*/ 0 w 4259037"/>
              <a:gd name="connsiteY0" fmla="*/ 617890 h 617890"/>
              <a:gd name="connsiteX1" fmla="*/ 4259037 w 4259037"/>
              <a:gd name="connsiteY1" fmla="*/ 617890 h 617890"/>
              <a:gd name="connsiteX2" fmla="*/ 4259037 w 4259037"/>
              <a:gd name="connsiteY2" fmla="*/ 601370 h 617890"/>
              <a:gd name="connsiteX3" fmla="*/ 4255954 w 4259037"/>
              <a:gd name="connsiteY3" fmla="*/ 597317 h 617890"/>
              <a:gd name="connsiteX4" fmla="*/ 4029002 w 4259037"/>
              <a:gd name="connsiteY4" fmla="*/ 459742 h 617890"/>
              <a:gd name="connsiteX5" fmla="*/ 3552235 w 4259037"/>
              <a:gd name="connsiteY5" fmla="*/ 561906 h 617890"/>
              <a:gd name="connsiteX6" fmla="*/ 2612322 w 4259037"/>
              <a:gd name="connsiteY6" fmla="*/ 0 h 617890"/>
              <a:gd name="connsiteX7" fmla="*/ 1750737 w 4259037"/>
              <a:gd name="connsiteY7" fmla="*/ 384821 h 617890"/>
              <a:gd name="connsiteX8" fmla="*/ 1110506 w 4259037"/>
              <a:gd name="connsiteY8" fmla="*/ 214546 h 617890"/>
              <a:gd name="connsiteX9" fmla="*/ 552007 w 4259037"/>
              <a:gd name="connsiteY9" fmla="*/ 616393 h 617890"/>
              <a:gd name="connsiteX10" fmla="*/ 7075 w 4259037"/>
              <a:gd name="connsiteY10" fmla="*/ 613026 h 61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9037" h="617890">
                <a:moveTo>
                  <a:pt x="0" y="617890"/>
                </a:moveTo>
                <a:lnTo>
                  <a:pt x="4259037" y="617890"/>
                </a:lnTo>
                <a:lnTo>
                  <a:pt x="4259037" y="601370"/>
                </a:lnTo>
                <a:lnTo>
                  <a:pt x="4255954" y="597317"/>
                </a:lnTo>
                <a:cubicBezTo>
                  <a:pt x="4213976" y="550384"/>
                  <a:pt x="4143937" y="496458"/>
                  <a:pt x="4029002" y="459742"/>
                </a:cubicBezTo>
                <a:cubicBezTo>
                  <a:pt x="3783807" y="381414"/>
                  <a:pt x="3552235" y="561906"/>
                  <a:pt x="3552235" y="561906"/>
                </a:cubicBezTo>
                <a:cubicBezTo>
                  <a:pt x="3552235" y="561906"/>
                  <a:pt x="3283204" y="0"/>
                  <a:pt x="2612322" y="0"/>
                </a:cubicBezTo>
                <a:cubicBezTo>
                  <a:pt x="1941444" y="0"/>
                  <a:pt x="1750737" y="384821"/>
                  <a:pt x="1750737" y="384821"/>
                </a:cubicBezTo>
                <a:cubicBezTo>
                  <a:pt x="1750737" y="384821"/>
                  <a:pt x="1604299" y="139626"/>
                  <a:pt x="1110506" y="214546"/>
                </a:cubicBezTo>
                <a:cubicBezTo>
                  <a:pt x="616709" y="289467"/>
                  <a:pt x="552007" y="616393"/>
                  <a:pt x="552007" y="616393"/>
                </a:cubicBezTo>
                <a:cubicBezTo>
                  <a:pt x="552007" y="616393"/>
                  <a:pt x="279633" y="448781"/>
                  <a:pt x="7075" y="613026"/>
                </a:cubicBezTo>
                <a:close/>
              </a:path>
            </a:pathLst>
          </a:custGeom>
          <a:solidFill>
            <a:srgbClr val="AECAFB"/>
          </a:solidFill>
          <a:ln w="9525" cap="flat">
            <a:noFill/>
            <a:prstDash val="solid"/>
            <a:miter/>
          </a:ln>
        </p:spPr>
        <p:txBody>
          <a:bodyPr wrap="square" rtlCol="0" anchor="ctr">
            <a:noAutofit/>
          </a:bodyPr>
          <a:lstStyle/>
          <a:p>
            <a:endParaRPr lang="zh-CN" altLang="en-US" dirty="0"/>
          </a:p>
        </p:txBody>
      </p:sp>
      <p:pic>
        <p:nvPicPr>
          <p:cNvPr id="78" name="图形 7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931742" flipH="1">
            <a:off x="8620559" y="5421178"/>
            <a:ext cx="1485039" cy="975883"/>
          </a:xfrm>
          <a:prstGeom prst="rect">
            <a:avLst/>
          </a:prstGeom>
        </p:spPr>
      </p:pic>
      <p:pic>
        <p:nvPicPr>
          <p:cNvPr id="92" name="图形 9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838" y="4213637"/>
            <a:ext cx="904703" cy="583031"/>
          </a:xfrm>
          <a:prstGeom prst="rect">
            <a:avLst/>
          </a:prstGeom>
        </p:spPr>
      </p:pic>
      <p:pic>
        <p:nvPicPr>
          <p:cNvPr id="11" name="图片 10"/>
          <p:cNvPicPr>
            <a:picLocks noChangeAspect="1"/>
          </p:cNvPicPr>
          <p:nvPr/>
        </p:nvPicPr>
        <p:blipFill>
          <a:blip r:embed="rId7"/>
          <a:srcRect b="34913"/>
          <a:stretch>
            <a:fillRect/>
          </a:stretch>
        </p:blipFill>
        <p:spPr>
          <a:xfrm>
            <a:off x="6169852" y="5417598"/>
            <a:ext cx="2505673" cy="1440403"/>
          </a:xfrm>
          <a:custGeom>
            <a:avLst/>
            <a:gdLst>
              <a:gd name="connsiteX0" fmla="*/ 0 w 2505673"/>
              <a:gd name="connsiteY0" fmla="*/ 0 h 1440403"/>
              <a:gd name="connsiteX1" fmla="*/ 2505673 w 2505673"/>
              <a:gd name="connsiteY1" fmla="*/ 0 h 1440403"/>
              <a:gd name="connsiteX2" fmla="*/ 2505673 w 2505673"/>
              <a:gd name="connsiteY2" fmla="*/ 1440403 h 1440403"/>
              <a:gd name="connsiteX3" fmla="*/ 0 w 2505673"/>
              <a:gd name="connsiteY3" fmla="*/ 1440403 h 1440403"/>
            </a:gdLst>
            <a:ahLst/>
            <a:cxnLst>
              <a:cxn ang="0">
                <a:pos x="connsiteX0" y="connsiteY0"/>
              </a:cxn>
              <a:cxn ang="0">
                <a:pos x="connsiteX1" y="connsiteY1"/>
              </a:cxn>
              <a:cxn ang="0">
                <a:pos x="connsiteX2" y="connsiteY2"/>
              </a:cxn>
              <a:cxn ang="0">
                <a:pos x="connsiteX3" y="connsiteY3"/>
              </a:cxn>
            </a:cxnLst>
            <a:rect l="l" t="t" r="r" b="b"/>
            <a:pathLst>
              <a:path w="2505673" h="1440403">
                <a:moveTo>
                  <a:pt x="0" y="0"/>
                </a:moveTo>
                <a:lnTo>
                  <a:pt x="2505673" y="0"/>
                </a:lnTo>
                <a:lnTo>
                  <a:pt x="2505673" y="1440403"/>
                </a:lnTo>
                <a:lnTo>
                  <a:pt x="0" y="1440403"/>
                </a:lnTo>
                <a:close/>
              </a:path>
            </a:pathLst>
          </a:custGeom>
        </p:spPr>
      </p:pic>
      <p:pic>
        <p:nvPicPr>
          <p:cNvPr id="15" name="图片 14"/>
          <p:cNvPicPr>
            <a:picLocks noChangeAspect="1"/>
          </p:cNvPicPr>
          <p:nvPr/>
        </p:nvPicPr>
        <p:blipFill>
          <a:blip r:embed="rId8"/>
          <a:srcRect b="53071"/>
          <a:stretch>
            <a:fillRect/>
          </a:stretch>
        </p:blipFill>
        <p:spPr>
          <a:xfrm>
            <a:off x="10358729" y="6534704"/>
            <a:ext cx="1365622" cy="323297"/>
          </a:xfrm>
          <a:custGeom>
            <a:avLst/>
            <a:gdLst>
              <a:gd name="connsiteX0" fmla="*/ 0 w 1365622"/>
              <a:gd name="connsiteY0" fmla="*/ 0 h 323297"/>
              <a:gd name="connsiteX1" fmla="*/ 1365622 w 1365622"/>
              <a:gd name="connsiteY1" fmla="*/ 0 h 323297"/>
              <a:gd name="connsiteX2" fmla="*/ 1365622 w 1365622"/>
              <a:gd name="connsiteY2" fmla="*/ 323297 h 323297"/>
              <a:gd name="connsiteX3" fmla="*/ 0 w 1365622"/>
              <a:gd name="connsiteY3" fmla="*/ 323297 h 323297"/>
            </a:gdLst>
            <a:ahLst/>
            <a:cxnLst>
              <a:cxn ang="0">
                <a:pos x="connsiteX0" y="connsiteY0"/>
              </a:cxn>
              <a:cxn ang="0">
                <a:pos x="connsiteX1" y="connsiteY1"/>
              </a:cxn>
              <a:cxn ang="0">
                <a:pos x="connsiteX2" y="connsiteY2"/>
              </a:cxn>
              <a:cxn ang="0">
                <a:pos x="connsiteX3" y="connsiteY3"/>
              </a:cxn>
            </a:cxnLst>
            <a:rect l="l" t="t" r="r" b="b"/>
            <a:pathLst>
              <a:path w="1365622" h="323297">
                <a:moveTo>
                  <a:pt x="0" y="0"/>
                </a:moveTo>
                <a:lnTo>
                  <a:pt x="1365622" y="0"/>
                </a:lnTo>
                <a:lnTo>
                  <a:pt x="1365622" y="323297"/>
                </a:lnTo>
                <a:lnTo>
                  <a:pt x="0" y="323297"/>
                </a:lnTo>
                <a:close/>
              </a:path>
            </a:pathLst>
          </a:custGeom>
        </p:spPr>
      </p:pic>
      <p:pic>
        <p:nvPicPr>
          <p:cNvPr id="19" name="图片 18"/>
          <p:cNvPicPr>
            <a:picLocks noChangeAspect="1"/>
          </p:cNvPicPr>
          <p:nvPr/>
        </p:nvPicPr>
        <p:blipFill>
          <a:blip r:embed="rId9"/>
          <a:srcRect b="11126"/>
          <a:stretch>
            <a:fillRect/>
          </a:stretch>
        </p:blipFill>
        <p:spPr>
          <a:xfrm>
            <a:off x="8784821" y="6348686"/>
            <a:ext cx="1286367" cy="509315"/>
          </a:xfrm>
          <a:custGeom>
            <a:avLst/>
            <a:gdLst>
              <a:gd name="connsiteX0" fmla="*/ 0 w 1286367"/>
              <a:gd name="connsiteY0" fmla="*/ 0 h 509315"/>
              <a:gd name="connsiteX1" fmla="*/ 1286367 w 1286367"/>
              <a:gd name="connsiteY1" fmla="*/ 0 h 509315"/>
              <a:gd name="connsiteX2" fmla="*/ 1286367 w 1286367"/>
              <a:gd name="connsiteY2" fmla="*/ 509315 h 509315"/>
              <a:gd name="connsiteX3" fmla="*/ 0 w 1286367"/>
              <a:gd name="connsiteY3" fmla="*/ 509315 h 509315"/>
            </a:gdLst>
            <a:ahLst/>
            <a:cxnLst>
              <a:cxn ang="0">
                <a:pos x="connsiteX0" y="connsiteY0"/>
              </a:cxn>
              <a:cxn ang="0">
                <a:pos x="connsiteX1" y="connsiteY1"/>
              </a:cxn>
              <a:cxn ang="0">
                <a:pos x="connsiteX2" y="connsiteY2"/>
              </a:cxn>
              <a:cxn ang="0">
                <a:pos x="connsiteX3" y="connsiteY3"/>
              </a:cxn>
            </a:cxnLst>
            <a:rect l="l" t="t" r="r" b="b"/>
            <a:pathLst>
              <a:path w="1286367" h="509315">
                <a:moveTo>
                  <a:pt x="0" y="0"/>
                </a:moveTo>
                <a:lnTo>
                  <a:pt x="1286367" y="0"/>
                </a:lnTo>
                <a:lnTo>
                  <a:pt x="1286367" y="509315"/>
                </a:lnTo>
                <a:lnTo>
                  <a:pt x="0" y="509315"/>
                </a:lnTo>
                <a:close/>
              </a:path>
            </a:pathLst>
          </a:custGeom>
        </p:spPr>
      </p:pic>
      <p:sp>
        <p:nvSpPr>
          <p:cNvPr id="100" name="文本框 99"/>
          <p:cNvSpPr txBox="1"/>
          <p:nvPr/>
        </p:nvSpPr>
        <p:spPr>
          <a:xfrm>
            <a:off x="920115" y="1186815"/>
            <a:ext cx="9512935" cy="1332230"/>
          </a:xfrm>
          <a:prstGeom prst="rect">
            <a:avLst/>
          </a:prstGeom>
          <a:noFill/>
          <a:ln w="9525">
            <a:noFill/>
          </a:ln>
        </p:spPr>
        <p:txBody>
          <a:bodyPr>
            <a:noAutofit/>
          </a:bodyPr>
          <a:p>
            <a:pPr indent="0" fontAlgn="auto">
              <a:lnSpc>
                <a:spcPct val="150000"/>
              </a:lnSpc>
            </a:pPr>
            <a:r>
              <a:rPr lang="en-US" altLang="zh-CN" sz="2400" b="0">
                <a:ea typeface="宋体" panose="02010600030101010101" pitchFamily="2" charset="-122"/>
              </a:rPr>
              <a:t>        </a:t>
            </a:r>
            <a:r>
              <a:rPr lang="zh-CN" sz="2400" b="0">
                <a:ea typeface="宋体" panose="02010600030101010101" pitchFamily="2" charset="-122"/>
              </a:rPr>
              <a:t>陶行知先生说：“小孩子最好的老师，不是你，也不是我，而是小孩子队伍中最进步的小孩子。”</a:t>
            </a:r>
            <a:endParaRPr lang="zh-CN" altLang="en-US" sz="2400" b="0">
              <a:ea typeface="宋体" panose="02010600030101010101" pitchFamily="2" charset="-122"/>
            </a:endParaRPr>
          </a:p>
        </p:txBody>
      </p:sp>
      <p:sp>
        <p:nvSpPr>
          <p:cNvPr id="2" name="文本框 1"/>
          <p:cNvSpPr txBox="1"/>
          <p:nvPr/>
        </p:nvSpPr>
        <p:spPr>
          <a:xfrm>
            <a:off x="812800" y="2531745"/>
            <a:ext cx="10094595" cy="1753235"/>
          </a:xfrm>
          <a:prstGeom prst="rect">
            <a:avLst/>
          </a:prstGeom>
          <a:noFill/>
          <a:ln w="9525">
            <a:noFill/>
          </a:ln>
        </p:spPr>
        <p:txBody>
          <a:bodyPr>
            <a:noAutofit/>
          </a:bodyPr>
          <a:p>
            <a:pPr indent="0" fontAlgn="auto">
              <a:lnSpc>
                <a:spcPct val="150000"/>
              </a:lnSpc>
            </a:pPr>
            <a:r>
              <a:rPr lang="en-US" altLang="zh-CN" sz="2400" b="0">
                <a:ea typeface="宋体" panose="02010600030101010101" pitchFamily="2" charset="-122"/>
              </a:rPr>
              <a:t>       </a:t>
            </a:r>
            <a:r>
              <a:rPr lang="zh-CN" sz="2400" b="0">
                <a:ea typeface="宋体" panose="02010600030101010101" pitchFamily="2" charset="-122"/>
              </a:rPr>
              <a:t>虞永平说过：“好的课程一定是有目的的，层层推进的，是能够促进孩子全面发展的，课程就在儿童的生活中，在儿童的行动里，在发现和解决问题的过程中。”</a:t>
            </a:r>
            <a:endParaRPr lang="zh-CN" altLang="en-US" sz="2400" b="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3"/>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4"/>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sp>
        <p:nvSpPr>
          <p:cNvPr id="13" name="文本框 12"/>
          <p:cNvSpPr txBox="1"/>
          <p:nvPr>
            <p:custDataLst>
              <p:tags r:id="rId5"/>
            </p:custDataLst>
          </p:nvPr>
        </p:nvSpPr>
        <p:spPr>
          <a:xfrm>
            <a:off x="713105" y="271145"/>
            <a:ext cx="1470660" cy="460375"/>
          </a:xfrm>
          <a:prstGeom prst="rect">
            <a:avLst/>
          </a:prstGeom>
          <a:noFill/>
          <a:ln>
            <a:solidFill>
              <a:schemeClr val="tx1"/>
            </a:solidFill>
          </a:ln>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400" dirty="0">
                <a:ln>
                  <a:solidFill>
                    <a:sysClr val="windowText" lastClr="000000"/>
                  </a:solidFill>
                </a:ln>
                <a:solidFill>
                  <a:schemeClr val="tx1"/>
                </a:solidFill>
                <a:ea typeface="Arial" panose="020B0604020202020204" pitchFamily="34" charset="0"/>
              </a:rPr>
              <a:t>班级教研</a:t>
            </a:r>
            <a:endParaRPr lang="zh-CN" altLang="en-US" sz="2400" dirty="0">
              <a:ln>
                <a:solidFill>
                  <a:sysClr val="windowText" lastClr="000000"/>
                </a:solidFill>
              </a:ln>
              <a:solidFill>
                <a:schemeClr val="tx1"/>
              </a:solidFill>
              <a:ea typeface="Arial" panose="020B0604020202020204" pitchFamily="34" charset="0"/>
            </a:endParaRPr>
          </a:p>
        </p:txBody>
      </p:sp>
      <p:pic>
        <p:nvPicPr>
          <p:cNvPr id="46" name="图片 46" descr="5EE827149D81A0A532B81C69BC4E7529"/>
          <p:cNvPicPr>
            <a:picLocks noChangeAspect="1"/>
          </p:cNvPicPr>
          <p:nvPr/>
        </p:nvPicPr>
        <p:blipFill>
          <a:blip r:embed="rId6"/>
          <a:stretch>
            <a:fillRect/>
          </a:stretch>
        </p:blipFill>
        <p:spPr>
          <a:xfrm>
            <a:off x="1158240" y="924560"/>
            <a:ext cx="3943985" cy="2957830"/>
          </a:xfrm>
          <a:prstGeom prst="rect">
            <a:avLst/>
          </a:prstGeom>
          <a:ln>
            <a:solidFill>
              <a:srgbClr val="FFC000"/>
            </a:solidFill>
          </a:ln>
        </p:spPr>
      </p:pic>
      <p:pic>
        <p:nvPicPr>
          <p:cNvPr id="48" name="图片 48" descr="QQ20241021-191707"/>
          <p:cNvPicPr>
            <a:picLocks noChangeAspect="1"/>
          </p:cNvPicPr>
          <p:nvPr/>
        </p:nvPicPr>
        <p:blipFill>
          <a:blip r:embed="rId7"/>
          <a:stretch>
            <a:fillRect/>
          </a:stretch>
        </p:blipFill>
        <p:spPr>
          <a:xfrm>
            <a:off x="3325495" y="1703070"/>
            <a:ext cx="4270375" cy="3101340"/>
          </a:xfrm>
          <a:prstGeom prst="rect">
            <a:avLst/>
          </a:prstGeom>
          <a:ln>
            <a:solidFill>
              <a:srgbClr val="FFC000"/>
            </a:solidFill>
          </a:ln>
        </p:spPr>
      </p:pic>
      <p:pic>
        <p:nvPicPr>
          <p:cNvPr id="47" name="图片 47" descr="QQ20241021-191616"/>
          <p:cNvPicPr>
            <a:picLocks noChangeAspect="1"/>
          </p:cNvPicPr>
          <p:nvPr/>
        </p:nvPicPr>
        <p:blipFill>
          <a:blip r:embed="rId8"/>
          <a:stretch>
            <a:fillRect/>
          </a:stretch>
        </p:blipFill>
        <p:spPr>
          <a:xfrm>
            <a:off x="6291580" y="2489835"/>
            <a:ext cx="4000500" cy="3270885"/>
          </a:xfrm>
          <a:prstGeom prst="rect">
            <a:avLst/>
          </a:prstGeom>
          <a:ln>
            <a:solidFill>
              <a:srgbClr val="FFC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to="" calcmode="lin" valueType="num">
                                      <p:cBhvr>
                                        <p:cTn id="7" dur="1" fill="hold"/>
                                        <p:tgtEl>
                                          <p:spTgt spid="46"/>
                                        </p:tgtEl>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to="" calcmode="lin" valueType="num">
                                      <p:cBhvr>
                                        <p:cTn id="11" dur="1" fill="hold"/>
                                        <p:tgtEl>
                                          <p:spTgt spid="48"/>
                                        </p:tgtEl>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 to="" calcmode="lin" valueType="num">
                                      <p:cBhvr>
                                        <p:cTn id="15" dur="1" fill="hold"/>
                                        <p:tgtEl>
                                          <p:spTgt spid="4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3"/>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4"/>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pic>
        <p:nvPicPr>
          <p:cNvPr id="2" name="fc9d58fd7432a7b0f506c577dead5dce">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1433195" y="320040"/>
            <a:ext cx="9197975" cy="581088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3"/>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4"/>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sp>
        <p:nvSpPr>
          <p:cNvPr id="13" name="文本框 12" descr="7b0a2020202022776f7264617274223a20227b5c2269645c223a32353030323138372c5c227469645c223a5c225c227d220a7d0a"/>
          <p:cNvSpPr txBox="1"/>
          <p:nvPr>
            <p:custDataLst>
              <p:tags r:id="rId5"/>
            </p:custDataLst>
          </p:nvPr>
        </p:nvSpPr>
        <p:spPr>
          <a:xfrm>
            <a:off x="713105" y="271145"/>
            <a:ext cx="3916680" cy="460375"/>
          </a:xfrm>
          <a:prstGeom prst="rect">
            <a:avLst/>
          </a:prstGeom>
          <a:noFill/>
          <a:ln>
            <a:solidFill>
              <a:schemeClr val="tx1"/>
            </a:solidFill>
          </a:ln>
        </p:spPr>
        <p:txBody>
          <a:bodyPr wrap="square">
            <a:spAutoFit/>
            <a:scene3d>
              <a:camera prst="perspectiveFront" fov="5400000"/>
              <a:lightRig rig="threePt" dir="t">
                <a:rot lat="0" lon="0" rev="5400000"/>
              </a:lightRig>
            </a:scene3d>
            <a:sp3d prstMaterial="softEdge">
              <a:contourClr>
                <a:srgbClr val="0F79FA"/>
              </a:contourClr>
            </a:sp3d>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400" dirty="0">
                <a:ln w="6590" cap="rnd" cmpd="sng">
                  <a:solidFill>
                    <a:srgbClr val="FF922B"/>
                  </a:solidFill>
                  <a:round/>
                </a:ln>
                <a:solidFill>
                  <a:srgbClr val="FFD700"/>
                </a:solidFill>
                <a:effectLst>
                  <a:reflection blurRad="6590" stA="36000" endA="900" endPos="60000" dist="63500" dir="5400000" sy="-100000" algn="bl" rotWithShape="0"/>
                </a:effectLst>
                <a:latin typeface="汉仪超粗圆简" panose="02010600000101010101" charset="-122"/>
                <a:ea typeface="汉仪超粗圆简" panose="02010600000101010101" charset="-122"/>
              </a:rPr>
              <a:t>体验后发现的问题和策略</a:t>
            </a:r>
            <a:endParaRPr lang="zh-CN" altLang="en-US" sz="2400" dirty="0">
              <a:ln w="6590" cap="rnd" cmpd="sng">
                <a:solidFill>
                  <a:srgbClr val="FF922B"/>
                </a:solidFill>
                <a:round/>
              </a:ln>
              <a:solidFill>
                <a:srgbClr val="FFD700"/>
              </a:solidFill>
              <a:effectLst>
                <a:reflection blurRad="6590" stA="36000" endA="900" endPos="60000" dist="63500" dir="5400000" sy="-100000" algn="bl" rotWithShape="0"/>
              </a:effectLst>
              <a:latin typeface="汉仪超粗圆简" panose="02010600000101010101" charset="-122"/>
              <a:ea typeface="汉仪超粗圆简" panose="02010600000101010101" charset="-122"/>
            </a:endParaRPr>
          </a:p>
        </p:txBody>
      </p:sp>
      <p:sp>
        <p:nvSpPr>
          <p:cNvPr id="3" name="文本框 2"/>
          <p:cNvSpPr txBox="1"/>
          <p:nvPr/>
        </p:nvSpPr>
        <p:spPr>
          <a:xfrm>
            <a:off x="845185" y="1313815"/>
            <a:ext cx="1515110" cy="460375"/>
          </a:xfrm>
          <a:prstGeom prst="rect">
            <a:avLst/>
          </a:prstGeom>
          <a:noFill/>
          <a:ln>
            <a:solidFill>
              <a:schemeClr val="tx1"/>
            </a:solidFill>
          </a:ln>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400" dirty="0">
                <a:ln>
                  <a:solidFill>
                    <a:sysClr val="windowText" lastClr="000000"/>
                  </a:solidFill>
                </a:ln>
                <a:solidFill>
                  <a:schemeClr val="tx1"/>
                </a:solidFill>
                <a:ea typeface="Arial" panose="020B0604020202020204" pitchFamily="34" charset="0"/>
              </a:rPr>
              <a:t>集体活动</a:t>
            </a:r>
            <a:endParaRPr lang="zh-CN" altLang="en-US" sz="2400" dirty="0">
              <a:ln>
                <a:solidFill>
                  <a:sysClr val="windowText" lastClr="000000"/>
                </a:solidFill>
              </a:ln>
              <a:solidFill>
                <a:schemeClr val="tx1"/>
              </a:solidFill>
              <a:ea typeface="Arial" panose="020B0604020202020204" pitchFamily="34" charset="0"/>
            </a:endParaRPr>
          </a:p>
        </p:txBody>
      </p:sp>
      <p:grpSp>
        <p:nvGrpSpPr>
          <p:cNvPr id="17" name="组合 16"/>
          <p:cNvGrpSpPr/>
          <p:nvPr/>
        </p:nvGrpSpPr>
        <p:grpSpPr>
          <a:xfrm>
            <a:off x="3069590" y="1100455"/>
            <a:ext cx="2247900" cy="2513330"/>
            <a:chOff x="4834" y="1733"/>
            <a:chExt cx="3540" cy="3958"/>
          </a:xfrm>
        </p:grpSpPr>
        <p:pic>
          <p:nvPicPr>
            <p:cNvPr id="10" name="图片 10" descr="IMG_5474"/>
            <p:cNvPicPr>
              <a:picLocks noChangeAspect="1"/>
            </p:cNvPicPr>
            <p:nvPr>
              <p:custDataLst>
                <p:tags r:id="rId6"/>
              </p:custDataLst>
            </p:nvPr>
          </p:nvPicPr>
          <p:blipFill>
            <a:blip r:embed="rId7"/>
            <a:stretch>
              <a:fillRect/>
            </a:stretch>
          </p:blipFill>
          <p:spPr>
            <a:xfrm>
              <a:off x="4834" y="1733"/>
              <a:ext cx="3433" cy="2575"/>
            </a:xfrm>
            <a:prstGeom prst="rect">
              <a:avLst/>
            </a:prstGeom>
            <a:ln>
              <a:solidFill>
                <a:srgbClr val="FF0000"/>
              </a:solidFill>
            </a:ln>
          </p:spPr>
        </p:pic>
        <p:sp>
          <p:nvSpPr>
            <p:cNvPr id="100" name="文本框 99"/>
            <p:cNvSpPr txBox="1"/>
            <p:nvPr/>
          </p:nvSpPr>
          <p:spPr>
            <a:xfrm>
              <a:off x="4834" y="4239"/>
              <a:ext cx="3541" cy="1452"/>
            </a:xfrm>
            <a:prstGeom prst="rect">
              <a:avLst/>
            </a:prstGeom>
            <a:noFill/>
            <a:ln w="9525">
              <a:solidFill>
                <a:srgbClr val="FF0000"/>
              </a:solidFill>
            </a:ln>
          </p:spPr>
          <p:txBody>
            <a:bodyPr wrap="square">
              <a:spAutoFit/>
            </a:bodyPr>
            <a:p>
              <a:pPr indent="0"/>
              <a:r>
                <a:rPr lang="zh-CN" b="0">
                  <a:ea typeface="宋体" panose="02010600030101010101" pitchFamily="2" charset="-122"/>
                </a:rPr>
                <a:t>1、本来我听的好好的，他突然发出声音了，吓我一跳</a:t>
              </a:r>
              <a:endParaRPr lang="zh-CN" altLang="en-US" b="0">
                <a:ea typeface="宋体" panose="02010600030101010101" pitchFamily="2" charset="-122"/>
              </a:endParaRPr>
            </a:p>
          </p:txBody>
        </p:sp>
      </p:grpSp>
      <p:grpSp>
        <p:nvGrpSpPr>
          <p:cNvPr id="18" name="组合 17"/>
          <p:cNvGrpSpPr/>
          <p:nvPr/>
        </p:nvGrpSpPr>
        <p:grpSpPr>
          <a:xfrm>
            <a:off x="5804535" y="1126490"/>
            <a:ext cx="2143760" cy="2531110"/>
            <a:chOff x="9141" y="1774"/>
            <a:chExt cx="3376" cy="3986"/>
          </a:xfrm>
        </p:grpSpPr>
        <p:pic>
          <p:nvPicPr>
            <p:cNvPr id="11" name="图片 11" descr="IMG_5475"/>
            <p:cNvPicPr>
              <a:picLocks noChangeAspect="1"/>
            </p:cNvPicPr>
            <p:nvPr>
              <p:custDataLst>
                <p:tags r:id="rId8"/>
              </p:custDataLst>
            </p:nvPr>
          </p:nvPicPr>
          <p:blipFill>
            <a:blip r:embed="rId9"/>
            <a:stretch>
              <a:fillRect/>
            </a:stretch>
          </p:blipFill>
          <p:spPr>
            <a:xfrm>
              <a:off x="9141" y="1774"/>
              <a:ext cx="3376" cy="2534"/>
            </a:xfrm>
            <a:prstGeom prst="rect">
              <a:avLst/>
            </a:prstGeom>
            <a:ln>
              <a:solidFill>
                <a:srgbClr val="FF0000"/>
              </a:solidFill>
            </a:ln>
          </p:spPr>
        </p:pic>
        <p:sp>
          <p:nvSpPr>
            <p:cNvPr id="6" name="文本框 5"/>
            <p:cNvSpPr txBox="1"/>
            <p:nvPr/>
          </p:nvSpPr>
          <p:spPr>
            <a:xfrm>
              <a:off x="9441" y="4308"/>
              <a:ext cx="2775" cy="1452"/>
            </a:xfrm>
            <a:prstGeom prst="rect">
              <a:avLst/>
            </a:prstGeom>
            <a:noFill/>
            <a:ln w="9525">
              <a:solidFill>
                <a:srgbClr val="FF0000"/>
              </a:solidFill>
            </a:ln>
          </p:spPr>
          <p:txBody>
            <a:bodyPr wrap="square">
              <a:spAutoFit/>
            </a:bodyPr>
            <a:p>
              <a:pPr indent="0"/>
              <a:r>
                <a:rPr lang="zh-CN" b="0">
                  <a:ea typeface="宋体" panose="02010600030101010101" pitchFamily="2" charset="-122"/>
                </a:rPr>
                <a:t>2、小妹妹不举手就在插嘴讲话了</a:t>
              </a:r>
              <a:endParaRPr lang="zh-CN" altLang="en-US" b="0">
                <a:ea typeface="宋体" panose="02010600030101010101" pitchFamily="2" charset="-122"/>
              </a:endParaRPr>
            </a:p>
          </p:txBody>
        </p:sp>
      </p:grpSp>
      <p:grpSp>
        <p:nvGrpSpPr>
          <p:cNvPr id="19" name="组合 18"/>
          <p:cNvGrpSpPr/>
          <p:nvPr/>
        </p:nvGrpSpPr>
        <p:grpSpPr>
          <a:xfrm>
            <a:off x="8744585" y="1126490"/>
            <a:ext cx="2086610" cy="2210435"/>
            <a:chOff x="13771" y="1774"/>
            <a:chExt cx="3286" cy="3481"/>
          </a:xfrm>
        </p:grpSpPr>
        <p:pic>
          <p:nvPicPr>
            <p:cNvPr id="5" name="图片 12" descr="IMG_5476"/>
            <p:cNvPicPr>
              <a:picLocks noChangeAspect="1"/>
            </p:cNvPicPr>
            <p:nvPr>
              <p:custDataLst>
                <p:tags r:id="rId10"/>
              </p:custDataLst>
            </p:nvPr>
          </p:nvPicPr>
          <p:blipFill>
            <a:blip r:embed="rId11"/>
            <a:stretch>
              <a:fillRect/>
            </a:stretch>
          </p:blipFill>
          <p:spPr>
            <a:xfrm>
              <a:off x="13771" y="1774"/>
              <a:ext cx="3286" cy="2465"/>
            </a:xfrm>
            <a:prstGeom prst="rect">
              <a:avLst/>
            </a:prstGeom>
            <a:ln>
              <a:solidFill>
                <a:srgbClr val="FF0000"/>
              </a:solidFill>
            </a:ln>
          </p:spPr>
        </p:pic>
        <p:sp>
          <p:nvSpPr>
            <p:cNvPr id="7" name="文本框 6"/>
            <p:cNvSpPr txBox="1"/>
            <p:nvPr/>
          </p:nvSpPr>
          <p:spPr>
            <a:xfrm>
              <a:off x="14081" y="4239"/>
              <a:ext cx="2666" cy="1016"/>
            </a:xfrm>
            <a:prstGeom prst="rect">
              <a:avLst/>
            </a:prstGeom>
            <a:noFill/>
            <a:ln w="9525">
              <a:solidFill>
                <a:srgbClr val="FF0000"/>
              </a:solidFill>
            </a:ln>
          </p:spPr>
          <p:txBody>
            <a:bodyPr wrap="square">
              <a:spAutoFit/>
            </a:bodyPr>
            <a:p>
              <a:pPr indent="0"/>
              <a:r>
                <a:rPr lang="en-US" altLang="zh-CN" b="0">
                  <a:ea typeface="宋体" panose="02010600030101010101" pitchFamily="2" charset="-122"/>
                </a:rPr>
                <a:t>3</a:t>
              </a:r>
              <a:r>
                <a:rPr lang="zh-CN" b="0">
                  <a:ea typeface="宋体" panose="02010600030101010101" pitchFamily="2" charset="-122"/>
                </a:rPr>
                <a:t>、不听老师讲，自己在讲话</a:t>
              </a:r>
              <a:endParaRPr lang="zh-CN" altLang="en-US" b="0">
                <a:ea typeface="宋体" panose="02010600030101010101" pitchFamily="2" charset="-122"/>
              </a:endParaRPr>
            </a:p>
          </p:txBody>
        </p:sp>
      </p:grpSp>
      <p:sp>
        <p:nvSpPr>
          <p:cNvPr id="9" name="左弧形箭头 8"/>
          <p:cNvSpPr/>
          <p:nvPr/>
        </p:nvSpPr>
        <p:spPr>
          <a:xfrm>
            <a:off x="1393190" y="2232025"/>
            <a:ext cx="1163320" cy="2732405"/>
          </a:xfrm>
          <a:prstGeom prst="curved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grpSp>
        <p:nvGrpSpPr>
          <p:cNvPr id="20" name="组合 19"/>
          <p:cNvGrpSpPr/>
          <p:nvPr/>
        </p:nvGrpSpPr>
        <p:grpSpPr>
          <a:xfrm>
            <a:off x="3136900" y="3893820"/>
            <a:ext cx="2484120" cy="2508885"/>
            <a:chOff x="4940" y="6132"/>
            <a:chExt cx="3912" cy="3951"/>
          </a:xfrm>
        </p:grpSpPr>
        <p:pic>
          <p:nvPicPr>
            <p:cNvPr id="27" name="图片 27" descr="X98[~OS$$IPRB`NZW)R1EJL_tmb"/>
            <p:cNvPicPr>
              <a:picLocks noChangeAspect="1"/>
            </p:cNvPicPr>
            <p:nvPr>
              <p:custDataLst>
                <p:tags r:id="rId12"/>
              </p:custDataLst>
            </p:nvPr>
          </p:nvPicPr>
          <p:blipFill>
            <a:blip r:embed="rId13"/>
            <a:stretch>
              <a:fillRect/>
            </a:stretch>
          </p:blipFill>
          <p:spPr>
            <a:xfrm>
              <a:off x="4940" y="6132"/>
              <a:ext cx="3912" cy="2935"/>
            </a:xfrm>
            <a:prstGeom prst="rect">
              <a:avLst/>
            </a:prstGeom>
            <a:ln>
              <a:solidFill>
                <a:srgbClr val="FFC000"/>
              </a:solidFill>
            </a:ln>
          </p:spPr>
        </p:pic>
        <p:sp>
          <p:nvSpPr>
            <p:cNvPr id="14" name="文本框 13"/>
            <p:cNvSpPr txBox="1"/>
            <p:nvPr/>
          </p:nvSpPr>
          <p:spPr>
            <a:xfrm>
              <a:off x="4940" y="9067"/>
              <a:ext cx="3628" cy="1016"/>
            </a:xfrm>
            <a:prstGeom prst="rect">
              <a:avLst/>
            </a:prstGeom>
            <a:noFill/>
            <a:ln w="9525">
              <a:solidFill>
                <a:srgbClr val="FFC000"/>
              </a:solidFill>
            </a:ln>
          </p:spPr>
          <p:txBody>
            <a:bodyPr wrap="square">
              <a:spAutoFit/>
            </a:bodyPr>
            <a:p>
              <a:pPr indent="0"/>
              <a:r>
                <a:rPr lang="en-US" altLang="zh-CN" b="0">
                  <a:ea typeface="宋体" panose="02010600030101010101" pitchFamily="2" charset="-122"/>
                </a:rPr>
                <a:t>1</a:t>
              </a:r>
              <a:r>
                <a:rPr lang="zh-CN" b="0">
                  <a:ea typeface="宋体" panose="02010600030101010101" pitchFamily="2" charset="-122"/>
                </a:rPr>
                <a:t>、我们可以帮助他举手，然后让他回答</a:t>
              </a:r>
              <a:endParaRPr lang="zh-CN" altLang="en-US" b="0">
                <a:ea typeface="宋体" panose="02010600030101010101" pitchFamily="2" charset="-122"/>
              </a:endParaRPr>
            </a:p>
          </p:txBody>
        </p:sp>
      </p:grpSp>
      <p:grpSp>
        <p:nvGrpSpPr>
          <p:cNvPr id="21" name="组合 20"/>
          <p:cNvGrpSpPr/>
          <p:nvPr/>
        </p:nvGrpSpPr>
        <p:grpSpPr>
          <a:xfrm>
            <a:off x="7000240" y="3893820"/>
            <a:ext cx="2484120" cy="2508885"/>
            <a:chOff x="11024" y="6132"/>
            <a:chExt cx="3912" cy="3951"/>
          </a:xfrm>
        </p:grpSpPr>
        <p:pic>
          <p:nvPicPr>
            <p:cNvPr id="25" name="图片 25" descr="3CFDD547-3AF8-4D0E-8A8A-D3C377CA0E1D_hd"/>
            <p:cNvPicPr>
              <a:picLocks noChangeAspect="1"/>
            </p:cNvPicPr>
            <p:nvPr>
              <p:custDataLst>
                <p:tags r:id="rId14"/>
              </p:custDataLst>
            </p:nvPr>
          </p:nvPicPr>
          <p:blipFill>
            <a:blip r:embed="rId15"/>
            <a:stretch>
              <a:fillRect/>
            </a:stretch>
          </p:blipFill>
          <p:spPr>
            <a:xfrm>
              <a:off x="11024" y="6132"/>
              <a:ext cx="3913" cy="2935"/>
            </a:xfrm>
            <a:prstGeom prst="rect">
              <a:avLst/>
            </a:prstGeom>
            <a:ln>
              <a:solidFill>
                <a:srgbClr val="FFC000"/>
              </a:solidFill>
            </a:ln>
          </p:spPr>
        </p:pic>
        <p:sp>
          <p:nvSpPr>
            <p:cNvPr id="16" name="文本框 15"/>
            <p:cNvSpPr txBox="1"/>
            <p:nvPr/>
          </p:nvSpPr>
          <p:spPr>
            <a:xfrm>
              <a:off x="11024" y="9067"/>
              <a:ext cx="3913" cy="1016"/>
            </a:xfrm>
            <a:prstGeom prst="rect">
              <a:avLst/>
            </a:prstGeom>
            <a:noFill/>
            <a:ln w="9525">
              <a:solidFill>
                <a:srgbClr val="FFC000"/>
              </a:solidFill>
            </a:ln>
          </p:spPr>
          <p:txBody>
            <a:bodyPr wrap="square">
              <a:spAutoFit/>
            </a:bodyPr>
            <a:p>
              <a:pPr indent="0"/>
              <a:r>
                <a:rPr lang="en-US" altLang="zh-CN" b="0">
                  <a:ea typeface="宋体" panose="02010600030101010101" pitchFamily="2" charset="-122"/>
                </a:rPr>
                <a:t>2</a:t>
              </a:r>
              <a:r>
                <a:rPr lang="zh-CN" b="0">
                  <a:ea typeface="宋体" panose="02010600030101010101" pitchFamily="2" charset="-122"/>
                </a:rPr>
                <a:t>、提醒他不要讲话，眼睛看老师；</a:t>
              </a:r>
              <a:endParaRPr lang="zh-CN" altLang="en-US" b="0">
                <a:ea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to="" calcmode="lin" valueType="num">
                                      <p:cBhvr>
                                        <p:cTn id="12" dur="1" fill="hold"/>
                                        <p:tgtEl>
                                          <p:spTgt spid="1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to="" calcmode="lin" valueType="num">
                                      <p:cBhvr>
                                        <p:cTn id="17" dur="1" fill="hold"/>
                                        <p:tgtEl>
                                          <p:spTgt spid="18"/>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to="" calcmode="lin" valueType="num">
                                      <p:cBhvr>
                                        <p:cTn id="22" dur="1" fill="hold"/>
                                        <p:tgtEl>
                                          <p:spTgt spid="19"/>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to="" calcmode="lin" valueType="num">
                                      <p:cBhvr>
                                        <p:cTn id="32" dur="1" fill="hold"/>
                                        <p:tgtEl>
                                          <p:spTgt spid="20"/>
                                        </p:tgtEl>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to="" calcmode="lin" valueType="num">
                                      <p:cBhvr>
                                        <p:cTn id="37" dur="1" fill="hold"/>
                                        <p:tgtEl>
                                          <p:spTgt spid="2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3"/>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4"/>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sp>
        <p:nvSpPr>
          <p:cNvPr id="3" name="文本框 2"/>
          <p:cNvSpPr txBox="1"/>
          <p:nvPr/>
        </p:nvSpPr>
        <p:spPr>
          <a:xfrm>
            <a:off x="845185" y="924560"/>
            <a:ext cx="1515110" cy="460375"/>
          </a:xfrm>
          <a:prstGeom prst="rect">
            <a:avLst/>
          </a:prstGeom>
          <a:noFill/>
          <a:ln>
            <a:solidFill>
              <a:schemeClr val="tx1"/>
            </a:solidFill>
          </a:ln>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400" dirty="0">
                <a:ln>
                  <a:solidFill>
                    <a:sysClr val="windowText" lastClr="000000"/>
                  </a:solidFill>
                </a:ln>
                <a:solidFill>
                  <a:schemeClr val="tx1"/>
                </a:solidFill>
                <a:ea typeface="Arial" panose="020B0604020202020204" pitchFamily="34" charset="0"/>
              </a:rPr>
              <a:t>区域游戏</a:t>
            </a:r>
            <a:endParaRPr lang="zh-CN" altLang="en-US" sz="2400" dirty="0">
              <a:ln>
                <a:solidFill>
                  <a:sysClr val="windowText" lastClr="000000"/>
                </a:solidFill>
              </a:ln>
              <a:solidFill>
                <a:schemeClr val="tx1"/>
              </a:solidFill>
              <a:ea typeface="Arial" panose="020B0604020202020204" pitchFamily="34" charset="0"/>
            </a:endParaRPr>
          </a:p>
        </p:txBody>
      </p:sp>
      <p:grpSp>
        <p:nvGrpSpPr>
          <p:cNvPr id="10" name="组合 9"/>
          <p:cNvGrpSpPr/>
          <p:nvPr/>
        </p:nvGrpSpPr>
        <p:grpSpPr>
          <a:xfrm>
            <a:off x="2867025" y="817245"/>
            <a:ext cx="2594610" cy="2592705"/>
            <a:chOff x="4515" y="1287"/>
            <a:chExt cx="4086" cy="4083"/>
          </a:xfrm>
        </p:grpSpPr>
        <p:pic>
          <p:nvPicPr>
            <p:cNvPr id="42" name="图片 42" descr="IMG_5487"/>
            <p:cNvPicPr>
              <a:picLocks noChangeAspect="1"/>
            </p:cNvPicPr>
            <p:nvPr>
              <p:custDataLst>
                <p:tags r:id="rId5"/>
              </p:custDataLst>
            </p:nvPr>
          </p:nvPicPr>
          <p:blipFill>
            <a:blip r:embed="rId6"/>
            <a:stretch>
              <a:fillRect/>
            </a:stretch>
          </p:blipFill>
          <p:spPr>
            <a:xfrm>
              <a:off x="4515" y="1287"/>
              <a:ext cx="4087" cy="3067"/>
            </a:xfrm>
            <a:prstGeom prst="rect">
              <a:avLst/>
            </a:prstGeom>
            <a:ln>
              <a:solidFill>
                <a:srgbClr val="00B050"/>
              </a:solidFill>
            </a:ln>
          </p:spPr>
        </p:pic>
        <p:sp>
          <p:nvSpPr>
            <p:cNvPr id="100" name="文本框 99"/>
            <p:cNvSpPr txBox="1"/>
            <p:nvPr/>
          </p:nvSpPr>
          <p:spPr>
            <a:xfrm>
              <a:off x="4649" y="4354"/>
              <a:ext cx="3444" cy="1016"/>
            </a:xfrm>
            <a:prstGeom prst="rect">
              <a:avLst/>
            </a:prstGeom>
            <a:noFill/>
            <a:ln w="9525">
              <a:solidFill>
                <a:srgbClr val="00B050"/>
              </a:solidFill>
            </a:ln>
          </p:spPr>
          <p:txBody>
            <a:bodyPr wrap="square">
              <a:spAutoFit/>
            </a:bodyPr>
            <a:p>
              <a:pPr indent="0"/>
              <a:r>
                <a:rPr lang="zh-CN" b="0">
                  <a:ea typeface="宋体" panose="02010600030101010101" pitchFamily="2" charset="-122"/>
                </a:rPr>
                <a:t>1、小妹妹不会玩，也不看图片</a:t>
              </a:r>
              <a:endParaRPr lang="zh-CN" altLang="en-US" b="0">
                <a:ea typeface="宋体" panose="02010600030101010101" pitchFamily="2" charset="-122"/>
              </a:endParaRPr>
            </a:p>
          </p:txBody>
        </p:sp>
      </p:grpSp>
      <p:grpSp>
        <p:nvGrpSpPr>
          <p:cNvPr id="11" name="组合 10"/>
          <p:cNvGrpSpPr/>
          <p:nvPr/>
        </p:nvGrpSpPr>
        <p:grpSpPr>
          <a:xfrm>
            <a:off x="5718175" y="817245"/>
            <a:ext cx="2620645" cy="2334895"/>
            <a:chOff x="9005" y="1287"/>
            <a:chExt cx="4127" cy="3677"/>
          </a:xfrm>
        </p:grpSpPr>
        <p:pic>
          <p:nvPicPr>
            <p:cNvPr id="43" name="图片 43" descr="IMG_5488"/>
            <p:cNvPicPr>
              <a:picLocks noChangeAspect="1"/>
            </p:cNvPicPr>
            <p:nvPr>
              <p:custDataLst>
                <p:tags r:id="rId7"/>
              </p:custDataLst>
            </p:nvPr>
          </p:nvPicPr>
          <p:blipFill>
            <a:blip r:embed="rId8"/>
            <a:stretch>
              <a:fillRect/>
            </a:stretch>
          </p:blipFill>
          <p:spPr>
            <a:xfrm>
              <a:off x="9044" y="1287"/>
              <a:ext cx="4088" cy="3066"/>
            </a:xfrm>
            <a:prstGeom prst="rect">
              <a:avLst/>
            </a:prstGeom>
            <a:ln>
              <a:solidFill>
                <a:srgbClr val="00B050"/>
              </a:solidFill>
            </a:ln>
          </p:spPr>
        </p:pic>
        <p:sp>
          <p:nvSpPr>
            <p:cNvPr id="4" name="文本框 3"/>
            <p:cNvSpPr txBox="1"/>
            <p:nvPr/>
          </p:nvSpPr>
          <p:spPr>
            <a:xfrm>
              <a:off x="9005" y="4384"/>
              <a:ext cx="3884" cy="580"/>
            </a:xfrm>
            <a:prstGeom prst="rect">
              <a:avLst/>
            </a:prstGeom>
            <a:noFill/>
            <a:ln w="9525">
              <a:solidFill>
                <a:srgbClr val="00B050"/>
              </a:solidFill>
            </a:ln>
          </p:spPr>
          <p:txBody>
            <a:bodyPr wrap="square">
              <a:spAutoFit/>
            </a:bodyPr>
            <a:p>
              <a:pPr indent="0"/>
              <a:r>
                <a:rPr lang="zh-CN" b="0">
                  <a:ea typeface="宋体" panose="02010600030101010101" pitchFamily="2" charset="-122"/>
                </a:rPr>
                <a:t>2、玩一会就不玩了</a:t>
              </a:r>
              <a:endParaRPr lang="zh-CN" altLang="en-US" b="0">
                <a:ea typeface="宋体" panose="02010600030101010101" pitchFamily="2" charset="-122"/>
              </a:endParaRPr>
            </a:p>
          </p:txBody>
        </p:sp>
      </p:grpSp>
      <p:grpSp>
        <p:nvGrpSpPr>
          <p:cNvPr id="14" name="组合 13"/>
          <p:cNvGrpSpPr/>
          <p:nvPr/>
        </p:nvGrpSpPr>
        <p:grpSpPr>
          <a:xfrm>
            <a:off x="8619490" y="817245"/>
            <a:ext cx="2594610" cy="2611755"/>
            <a:chOff x="13574" y="1287"/>
            <a:chExt cx="4086" cy="4113"/>
          </a:xfrm>
        </p:grpSpPr>
        <p:pic>
          <p:nvPicPr>
            <p:cNvPr id="44" name="图片 44" descr="IMG_5486"/>
            <p:cNvPicPr>
              <a:picLocks noChangeAspect="1"/>
            </p:cNvPicPr>
            <p:nvPr>
              <p:custDataLst>
                <p:tags r:id="rId9"/>
              </p:custDataLst>
            </p:nvPr>
          </p:nvPicPr>
          <p:blipFill>
            <a:blip r:embed="rId10"/>
            <a:stretch>
              <a:fillRect/>
            </a:stretch>
          </p:blipFill>
          <p:spPr>
            <a:xfrm>
              <a:off x="13574" y="1287"/>
              <a:ext cx="4087" cy="3065"/>
            </a:xfrm>
            <a:prstGeom prst="rect">
              <a:avLst/>
            </a:prstGeom>
            <a:ln>
              <a:solidFill>
                <a:srgbClr val="00B050"/>
              </a:solidFill>
            </a:ln>
          </p:spPr>
        </p:pic>
        <p:sp>
          <p:nvSpPr>
            <p:cNvPr id="5" name="文本框 4"/>
            <p:cNvSpPr txBox="1"/>
            <p:nvPr/>
          </p:nvSpPr>
          <p:spPr>
            <a:xfrm>
              <a:off x="13916" y="4384"/>
              <a:ext cx="3404" cy="1016"/>
            </a:xfrm>
            <a:prstGeom prst="rect">
              <a:avLst/>
            </a:prstGeom>
            <a:noFill/>
            <a:ln w="9525">
              <a:solidFill>
                <a:srgbClr val="00B050"/>
              </a:solidFill>
            </a:ln>
          </p:spPr>
          <p:txBody>
            <a:bodyPr wrap="square">
              <a:spAutoFit/>
            </a:bodyPr>
            <a:p>
              <a:pPr indent="0"/>
              <a:r>
                <a:rPr lang="zh-CN" b="0">
                  <a:ea typeface="宋体" panose="02010600030101010101" pitchFamily="2" charset="-122"/>
                </a:rPr>
                <a:t>3、玩结束了，他就走了，不收拾</a:t>
              </a:r>
              <a:endParaRPr lang="zh-CN" altLang="en-US" b="0">
                <a:ea typeface="宋体" panose="02010600030101010101" pitchFamily="2" charset="-122"/>
              </a:endParaRPr>
            </a:p>
          </p:txBody>
        </p:sp>
      </p:grpSp>
      <p:sp>
        <p:nvSpPr>
          <p:cNvPr id="9" name="左弧形箭头 8"/>
          <p:cNvSpPr/>
          <p:nvPr/>
        </p:nvSpPr>
        <p:spPr>
          <a:xfrm>
            <a:off x="1393190" y="2232025"/>
            <a:ext cx="1163320" cy="2732405"/>
          </a:xfrm>
          <a:prstGeom prst="curved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grpSp>
        <p:nvGrpSpPr>
          <p:cNvPr id="16" name="组合 15"/>
          <p:cNvGrpSpPr/>
          <p:nvPr/>
        </p:nvGrpSpPr>
        <p:grpSpPr>
          <a:xfrm>
            <a:off x="2952115" y="3772535"/>
            <a:ext cx="2929890" cy="2844165"/>
            <a:chOff x="4649" y="5941"/>
            <a:chExt cx="4614" cy="4479"/>
          </a:xfrm>
        </p:grpSpPr>
        <p:pic>
          <p:nvPicPr>
            <p:cNvPr id="26" name="图片 26" descr="`G_(8(CN8YV$ENY{@(MT%}A_tmb"/>
            <p:cNvPicPr>
              <a:picLocks noChangeAspect="1"/>
            </p:cNvPicPr>
            <p:nvPr>
              <p:custDataLst>
                <p:tags r:id="rId11"/>
              </p:custDataLst>
            </p:nvPr>
          </p:nvPicPr>
          <p:blipFill>
            <a:blip r:embed="rId12"/>
            <a:stretch>
              <a:fillRect/>
            </a:stretch>
          </p:blipFill>
          <p:spPr>
            <a:xfrm>
              <a:off x="4649" y="5941"/>
              <a:ext cx="4614" cy="3463"/>
            </a:xfrm>
            <a:prstGeom prst="rect">
              <a:avLst/>
            </a:prstGeom>
            <a:ln>
              <a:solidFill>
                <a:srgbClr val="00B0F0"/>
              </a:solidFill>
            </a:ln>
          </p:spPr>
        </p:pic>
        <p:sp>
          <p:nvSpPr>
            <p:cNvPr id="6" name="文本框 5"/>
            <p:cNvSpPr txBox="1"/>
            <p:nvPr/>
          </p:nvSpPr>
          <p:spPr>
            <a:xfrm>
              <a:off x="4649" y="9404"/>
              <a:ext cx="4613" cy="1016"/>
            </a:xfrm>
            <a:prstGeom prst="rect">
              <a:avLst/>
            </a:prstGeom>
            <a:noFill/>
            <a:ln w="9525">
              <a:solidFill>
                <a:srgbClr val="00B0F0"/>
              </a:solidFill>
            </a:ln>
          </p:spPr>
          <p:txBody>
            <a:bodyPr wrap="square">
              <a:spAutoFit/>
            </a:bodyPr>
            <a:p>
              <a:pPr indent="0"/>
              <a:r>
                <a:rPr lang="zh-CN" b="0">
                  <a:ea typeface="宋体" panose="02010600030101010101" pitchFamily="2" charset="-122"/>
                </a:rPr>
                <a:t>我们可以直接叫上他们过来整理；</a:t>
              </a:r>
              <a:endParaRPr lang="zh-CN" altLang="en-US" b="0">
                <a:ea typeface="宋体" panose="02010600030101010101" pitchFamily="2" charset="-122"/>
              </a:endParaRPr>
            </a:p>
          </p:txBody>
        </p:sp>
      </p:grpSp>
      <p:grpSp>
        <p:nvGrpSpPr>
          <p:cNvPr id="17" name="组合 16"/>
          <p:cNvGrpSpPr/>
          <p:nvPr/>
        </p:nvGrpSpPr>
        <p:grpSpPr>
          <a:xfrm>
            <a:off x="6985000" y="3827145"/>
            <a:ext cx="2961640" cy="2861310"/>
            <a:chOff x="11000" y="6027"/>
            <a:chExt cx="4664" cy="4506"/>
          </a:xfrm>
        </p:grpSpPr>
        <p:pic>
          <p:nvPicPr>
            <p:cNvPr id="13" name="图片 13" descr="F6704CFD693E478B85CE421FD206DBD5(20241021-172327)"/>
            <p:cNvPicPr>
              <a:picLocks noChangeAspect="1"/>
            </p:cNvPicPr>
            <p:nvPr>
              <p:custDataLst>
                <p:tags r:id="rId13"/>
              </p:custDataLst>
            </p:nvPr>
          </p:nvPicPr>
          <p:blipFill>
            <a:blip r:embed="rId14"/>
            <a:stretch>
              <a:fillRect/>
            </a:stretch>
          </p:blipFill>
          <p:spPr>
            <a:xfrm>
              <a:off x="11000" y="6027"/>
              <a:ext cx="4503" cy="3377"/>
            </a:xfrm>
            <a:prstGeom prst="rect">
              <a:avLst/>
            </a:prstGeom>
            <a:ln>
              <a:solidFill>
                <a:srgbClr val="00B0F0"/>
              </a:solidFill>
            </a:ln>
          </p:spPr>
        </p:pic>
        <p:sp>
          <p:nvSpPr>
            <p:cNvPr id="7" name="文本框 6"/>
            <p:cNvSpPr txBox="1"/>
            <p:nvPr/>
          </p:nvSpPr>
          <p:spPr>
            <a:xfrm>
              <a:off x="11000" y="9517"/>
              <a:ext cx="4665" cy="1016"/>
            </a:xfrm>
            <a:prstGeom prst="rect">
              <a:avLst/>
            </a:prstGeom>
            <a:noFill/>
            <a:ln w="9525">
              <a:solidFill>
                <a:srgbClr val="00B0F0"/>
              </a:solidFill>
            </a:ln>
          </p:spPr>
          <p:txBody>
            <a:bodyPr wrap="square">
              <a:spAutoFit/>
            </a:bodyPr>
            <a:p>
              <a:pPr indent="0"/>
              <a:r>
                <a:rPr lang="zh-CN" b="0">
                  <a:ea typeface="宋体" panose="02010600030101010101" pitchFamily="2" charset="-122"/>
                </a:rPr>
                <a:t>我们陪着她一起玩游戏，并介绍怎么玩。</a:t>
              </a:r>
              <a:endParaRPr lang="zh-CN" altLang="en-US" b="0">
                <a:ea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to="" calcmode="lin" valueType="num">
                                      <p:cBhvr>
                                        <p:cTn id="11" dur="1" fill="hold"/>
                                        <p:tgtEl>
                                          <p:spTgt spid="10"/>
                                        </p:tgtEl>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to="" calcmode="lin" valueType="num">
                                      <p:cBhvr>
                                        <p:cTn id="15" dur="1" fill="hold"/>
                                        <p:tgtEl>
                                          <p:spTgt spid="11"/>
                                        </p:tgtEl>
                                      </p:cBhvr>
                                    </p:anim>
                                  </p:childTnLst>
                                </p:cTn>
                              </p:par>
                            </p:childTnLst>
                          </p:cTn>
                        </p:par>
                        <p:par>
                          <p:cTn id="16" fill="hold">
                            <p:stCondLst>
                              <p:cond delay="0"/>
                            </p:stCondLst>
                            <p:childTnLst>
                              <p:par>
                                <p:cTn id="17" presetID="24"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to="" calcmode="lin" valueType="num">
                                      <p:cBhvr>
                                        <p:cTn id="19" dur="1" fill="hold"/>
                                        <p:tgtEl>
                                          <p:spTgt spid="14"/>
                                        </p:tgtEl>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to="" calcmode="lin" valueType="num">
                                      <p:cBhvr>
                                        <p:cTn id="24" dur="1" fill="hold"/>
                                        <p:tgtEl>
                                          <p:spTgt spid="9"/>
                                        </p:tgtEl>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to="" calcmode="lin" valueType="num">
                                      <p:cBhvr>
                                        <p:cTn id="29" dur="1" fill="hold"/>
                                        <p:tgtEl>
                                          <p:spTgt spid="16"/>
                                        </p:tgtEl>
                                      </p:cBhvr>
                                    </p:anim>
                                  </p:childTnLst>
                                </p:cTn>
                              </p:par>
                            </p:childTnLst>
                          </p:cTn>
                        </p:par>
                        <p:par>
                          <p:cTn id="30" fill="hold">
                            <p:stCondLst>
                              <p:cond delay="0"/>
                            </p:stCondLst>
                            <p:childTnLst>
                              <p:par>
                                <p:cTn id="31" presetID="24"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to="" calcmode="lin" valueType="num">
                                      <p:cBhvr>
                                        <p:cTn id="33" dur="1" fill="hold"/>
                                        <p:tgtEl>
                                          <p:spTgt spid="1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sp>
        <p:nvSpPr>
          <p:cNvPr id="412" name="矩形: 圆角 411"/>
          <p:cNvSpPr/>
          <p:nvPr/>
        </p:nvSpPr>
        <p:spPr>
          <a:xfrm>
            <a:off x="6480155" y="1328778"/>
            <a:ext cx="5016520" cy="4692609"/>
          </a:xfrm>
          <a:prstGeom prst="roundRect">
            <a:avLst>
              <a:gd name="adj" fmla="val 14126"/>
            </a:avLst>
          </a:prstGeom>
          <a:solidFill>
            <a:schemeClr val="bg1"/>
          </a:solidFill>
          <a:ln>
            <a:solidFill>
              <a:srgbClr val="FF7697"/>
            </a:solidFill>
          </a:ln>
          <a:effectLst>
            <a:outerShdw dist="76200" dir="2700000" algn="tl" rotWithShape="0">
              <a:srgbClr val="FF7697"/>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4" name="任意多边形: 形状 413"/>
          <p:cNvSpPr/>
          <p:nvPr/>
        </p:nvSpPr>
        <p:spPr>
          <a:xfrm flipH="1">
            <a:off x="-2" y="5624511"/>
            <a:ext cx="6786451" cy="1233490"/>
          </a:xfrm>
          <a:custGeom>
            <a:avLst/>
            <a:gdLst>
              <a:gd name="connsiteX0" fmla="*/ 4525498 w 8046875"/>
              <a:gd name="connsiteY0" fmla="*/ 146 h 1952517"/>
              <a:gd name="connsiteX1" fmla="*/ 5893556 w 8046875"/>
              <a:gd name="connsiteY1" fmla="*/ 693810 h 1952517"/>
              <a:gd name="connsiteX2" fmla="*/ 6386829 w 8046875"/>
              <a:gd name="connsiteY2" fmla="*/ 666836 h 1952517"/>
              <a:gd name="connsiteX3" fmla="*/ 6637320 w 8046875"/>
              <a:gd name="connsiteY3" fmla="*/ 901909 h 1952517"/>
              <a:gd name="connsiteX4" fmla="*/ 7473569 w 8046875"/>
              <a:gd name="connsiteY4" fmla="*/ 27124 h 1952517"/>
              <a:gd name="connsiteX5" fmla="*/ 7982738 w 8046875"/>
              <a:gd name="connsiteY5" fmla="*/ 105582 h 1952517"/>
              <a:gd name="connsiteX6" fmla="*/ 8046875 w 8046875"/>
              <a:gd name="connsiteY6" fmla="*/ 147220 h 1952517"/>
              <a:gd name="connsiteX7" fmla="*/ 8046875 w 8046875"/>
              <a:gd name="connsiteY7" fmla="*/ 1952517 h 1952517"/>
              <a:gd name="connsiteX8" fmla="*/ 3732 w 8046875"/>
              <a:gd name="connsiteY8" fmla="*/ 1952517 h 1952517"/>
              <a:gd name="connsiteX9" fmla="*/ 2582 w 8046875"/>
              <a:gd name="connsiteY9" fmla="*/ 1940155 h 1952517"/>
              <a:gd name="connsiteX10" fmla="*/ 405903 w 8046875"/>
              <a:gd name="connsiteY10" fmla="*/ 1275719 h 1952517"/>
              <a:gd name="connsiteX11" fmla="*/ 1126545 w 8046875"/>
              <a:gd name="connsiteY11" fmla="*/ 1429867 h 1952517"/>
              <a:gd name="connsiteX12" fmla="*/ 1407861 w 8046875"/>
              <a:gd name="connsiteY12" fmla="*/ 1110008 h 1952517"/>
              <a:gd name="connsiteX13" fmla="*/ 1820208 w 8046875"/>
              <a:gd name="connsiteY13" fmla="*/ 1106157 h 1952517"/>
              <a:gd name="connsiteX14" fmla="*/ 2348162 w 8046875"/>
              <a:gd name="connsiteY14" fmla="*/ 451030 h 1952517"/>
              <a:gd name="connsiteX15" fmla="*/ 3353977 w 8046875"/>
              <a:gd name="connsiteY15" fmla="*/ 666836 h 1952517"/>
              <a:gd name="connsiteX16" fmla="*/ 4525498 w 8046875"/>
              <a:gd name="connsiteY16" fmla="*/ 146 h 195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875" h="1952517">
                <a:moveTo>
                  <a:pt x="4525498" y="146"/>
                </a:moveTo>
                <a:cubicBezTo>
                  <a:pt x="5596824" y="15561"/>
                  <a:pt x="5893556" y="693810"/>
                  <a:pt x="5893556" y="693810"/>
                </a:cubicBezTo>
                <a:cubicBezTo>
                  <a:pt x="5893556" y="693810"/>
                  <a:pt x="6101655" y="547370"/>
                  <a:pt x="6386829" y="666836"/>
                </a:cubicBezTo>
                <a:cubicBezTo>
                  <a:pt x="6672001" y="786298"/>
                  <a:pt x="6637320" y="901909"/>
                  <a:pt x="6637320" y="901909"/>
                </a:cubicBezTo>
                <a:cubicBezTo>
                  <a:pt x="6637320" y="901909"/>
                  <a:pt x="6745223" y="223660"/>
                  <a:pt x="7473569" y="27124"/>
                </a:cubicBezTo>
                <a:cubicBezTo>
                  <a:pt x="7654692" y="-22012"/>
                  <a:pt x="7826663" y="17971"/>
                  <a:pt x="7982738" y="105582"/>
                </a:cubicBezTo>
                <a:lnTo>
                  <a:pt x="8046875" y="147220"/>
                </a:lnTo>
                <a:lnTo>
                  <a:pt x="8046875" y="1952517"/>
                </a:lnTo>
                <a:lnTo>
                  <a:pt x="3732" y="1952517"/>
                </a:lnTo>
                <a:lnTo>
                  <a:pt x="2582" y="1940155"/>
                </a:lnTo>
                <a:cubicBezTo>
                  <a:pt x="-6322" y="1826614"/>
                  <a:pt x="-15594" y="1366761"/>
                  <a:pt x="405903" y="1275719"/>
                </a:cubicBezTo>
                <a:cubicBezTo>
                  <a:pt x="887616" y="1171667"/>
                  <a:pt x="1126545" y="1429867"/>
                  <a:pt x="1126545" y="1429867"/>
                </a:cubicBezTo>
                <a:cubicBezTo>
                  <a:pt x="1126545" y="1429867"/>
                  <a:pt x="1184347" y="1202497"/>
                  <a:pt x="1407861" y="1110008"/>
                </a:cubicBezTo>
                <a:cubicBezTo>
                  <a:pt x="1631375" y="1017520"/>
                  <a:pt x="1820208" y="1106157"/>
                  <a:pt x="1820208" y="1106157"/>
                </a:cubicBezTo>
                <a:cubicBezTo>
                  <a:pt x="1820208" y="1106157"/>
                  <a:pt x="1785523" y="628299"/>
                  <a:pt x="2348162" y="451030"/>
                </a:cubicBezTo>
                <a:cubicBezTo>
                  <a:pt x="2910800" y="273760"/>
                  <a:pt x="3353977" y="666836"/>
                  <a:pt x="3353977" y="666836"/>
                </a:cubicBezTo>
                <a:cubicBezTo>
                  <a:pt x="3353977" y="666836"/>
                  <a:pt x="3454173" y="-11414"/>
                  <a:pt x="4525498" y="146"/>
                </a:cubicBezTo>
                <a:close/>
              </a:path>
            </a:pathLst>
          </a:custGeom>
          <a:solidFill>
            <a:srgbClr val="FFFFFF"/>
          </a:solidFill>
          <a:ln w="9525" cap="flat">
            <a:noFill/>
            <a:prstDash val="solid"/>
            <a:miter/>
          </a:ln>
        </p:spPr>
        <p:txBody>
          <a:bodyPr rtlCol="0" anchor="ctr"/>
          <a:lstStyle/>
          <a:p>
            <a:endParaRPr lang="zh-CN" altLang="en-US"/>
          </a:p>
        </p:txBody>
      </p:sp>
      <p:sp>
        <p:nvSpPr>
          <p:cNvPr id="415" name="任意多边形: 形状 414"/>
          <p:cNvSpPr/>
          <p:nvPr/>
        </p:nvSpPr>
        <p:spPr>
          <a:xfrm flipH="1">
            <a:off x="-1" y="6064144"/>
            <a:ext cx="5623081" cy="793857"/>
          </a:xfrm>
          <a:custGeom>
            <a:avLst/>
            <a:gdLst>
              <a:gd name="connsiteX0" fmla="*/ 6201493 w 6667436"/>
              <a:gd name="connsiteY0" fmla="*/ 723 h 1256613"/>
              <a:gd name="connsiteX1" fmla="*/ 6475647 w 6667436"/>
              <a:gd name="connsiteY1" fmla="*/ 40298 h 1256613"/>
              <a:gd name="connsiteX2" fmla="*/ 6600250 w 6667436"/>
              <a:gd name="connsiteY2" fmla="*/ 102641 h 1256613"/>
              <a:gd name="connsiteX3" fmla="*/ 6667436 w 6667436"/>
              <a:gd name="connsiteY3" fmla="*/ 166992 h 1256613"/>
              <a:gd name="connsiteX4" fmla="*/ 6667436 w 6667436"/>
              <a:gd name="connsiteY4" fmla="*/ 1256613 h 1256613"/>
              <a:gd name="connsiteX5" fmla="*/ 146348 w 6667436"/>
              <a:gd name="connsiteY5" fmla="*/ 1256613 h 1256613"/>
              <a:gd name="connsiteX6" fmla="*/ 39986 w 6667436"/>
              <a:gd name="connsiteY6" fmla="*/ 1246505 h 1256613"/>
              <a:gd name="connsiteX7" fmla="*/ 205696 w 6667436"/>
              <a:gd name="connsiteY7" fmla="*/ 768647 h 1256613"/>
              <a:gd name="connsiteX8" fmla="*/ 883946 w 6667436"/>
              <a:gd name="connsiteY8" fmla="*/ 730110 h 1256613"/>
              <a:gd name="connsiteX9" fmla="*/ 1515951 w 6667436"/>
              <a:gd name="connsiteY9" fmla="*/ 275375 h 1256613"/>
              <a:gd name="connsiteX10" fmla="*/ 2240444 w 6667436"/>
              <a:gd name="connsiteY10" fmla="*/ 468060 h 1256613"/>
              <a:gd name="connsiteX11" fmla="*/ 3215426 w 6667436"/>
              <a:gd name="connsiteY11" fmla="*/ 32591 h 1256613"/>
              <a:gd name="connsiteX12" fmla="*/ 4279044 w 6667436"/>
              <a:gd name="connsiteY12" fmla="*/ 668451 h 1256613"/>
              <a:gd name="connsiteX13" fmla="*/ 4818560 w 6667436"/>
              <a:gd name="connsiteY13" fmla="*/ 552841 h 1256613"/>
              <a:gd name="connsiteX14" fmla="*/ 5142270 w 6667436"/>
              <a:gd name="connsiteY14" fmla="*/ 818743 h 1256613"/>
              <a:gd name="connsiteX15" fmla="*/ 6201493 w 6667436"/>
              <a:gd name="connsiteY15" fmla="*/ 723 h 12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7436" h="1256613">
                <a:moveTo>
                  <a:pt x="6201493" y="723"/>
                </a:moveTo>
                <a:cubicBezTo>
                  <a:pt x="6289586" y="-3177"/>
                  <a:pt x="6381232" y="8505"/>
                  <a:pt x="6475647" y="40298"/>
                </a:cubicBezTo>
                <a:cubicBezTo>
                  <a:pt x="6522855" y="56195"/>
                  <a:pt x="6564207" y="77210"/>
                  <a:pt x="6600250" y="102641"/>
                </a:cubicBezTo>
                <a:lnTo>
                  <a:pt x="6667436" y="166992"/>
                </a:lnTo>
                <a:lnTo>
                  <a:pt x="6667436" y="1256613"/>
                </a:lnTo>
                <a:lnTo>
                  <a:pt x="146348" y="1256613"/>
                </a:lnTo>
                <a:lnTo>
                  <a:pt x="39986" y="1246505"/>
                </a:lnTo>
                <a:cubicBezTo>
                  <a:pt x="39986" y="1246505"/>
                  <a:pt x="-121870" y="1022991"/>
                  <a:pt x="205696" y="768647"/>
                </a:cubicBezTo>
                <a:cubicBezTo>
                  <a:pt x="533258" y="514304"/>
                  <a:pt x="883946" y="730110"/>
                  <a:pt x="883946" y="730110"/>
                </a:cubicBezTo>
                <a:cubicBezTo>
                  <a:pt x="883946" y="730110"/>
                  <a:pt x="957164" y="360156"/>
                  <a:pt x="1515951" y="275375"/>
                </a:cubicBezTo>
                <a:cubicBezTo>
                  <a:pt x="2074734" y="190594"/>
                  <a:pt x="2240444" y="468060"/>
                  <a:pt x="2240444" y="468060"/>
                </a:cubicBezTo>
                <a:cubicBezTo>
                  <a:pt x="2240444" y="468060"/>
                  <a:pt x="2456251" y="32591"/>
                  <a:pt x="3215426" y="32591"/>
                </a:cubicBezTo>
                <a:cubicBezTo>
                  <a:pt x="3974604" y="32591"/>
                  <a:pt x="4279044" y="668451"/>
                  <a:pt x="4279044" y="668451"/>
                </a:cubicBezTo>
                <a:cubicBezTo>
                  <a:pt x="4279044" y="668451"/>
                  <a:pt x="4541094" y="464204"/>
                  <a:pt x="4818560" y="552841"/>
                </a:cubicBezTo>
                <a:cubicBezTo>
                  <a:pt x="5096026" y="641478"/>
                  <a:pt x="5142270" y="818743"/>
                  <a:pt x="5142270" y="818743"/>
                </a:cubicBezTo>
                <a:cubicBezTo>
                  <a:pt x="5142270" y="818743"/>
                  <a:pt x="5584843" y="28015"/>
                  <a:pt x="6201493" y="723"/>
                </a:cubicBezTo>
                <a:close/>
              </a:path>
            </a:pathLst>
          </a:custGeom>
          <a:solidFill>
            <a:srgbClr val="AECAFB"/>
          </a:solidFill>
          <a:ln w="9525" cap="flat">
            <a:noFill/>
            <a:prstDash val="solid"/>
            <a:miter/>
          </a:ln>
        </p:spPr>
        <p:txBody>
          <a:bodyPr rtlCol="0" anchor="ctr"/>
          <a:lstStyle/>
          <a:p>
            <a:endParaRPr lang="zh-CN" altLang="en-US"/>
          </a:p>
        </p:txBody>
      </p:sp>
      <p:pic>
        <p:nvPicPr>
          <p:cNvPr id="9" name="图片 8"/>
          <p:cNvPicPr>
            <a:picLocks noChangeAspect="1"/>
          </p:cNvPicPr>
          <p:nvPr/>
        </p:nvPicPr>
        <p:blipFill>
          <a:blip r:embed="rId1">
            <a:extLst>
              <a:ext uri="{BEBA8EAE-BF5A-486C-A8C5-ECC9F3942E4B}">
                <a14:imgProps xmlns:a14="http://schemas.microsoft.com/office/drawing/2010/main">
                  <a14:imgLayer r:embed="rId2">
                    <a14:imgEffect>
                      <a14:brightnessContrast bright="7000"/>
                    </a14:imgEffect>
                  </a14:imgLayer>
                </a14:imgProps>
              </a:ext>
            </a:extLst>
          </a:blip>
          <a:stretch>
            <a:fillRect/>
          </a:stretch>
        </p:blipFill>
        <p:spPr>
          <a:xfrm flipH="1">
            <a:off x="5394627" y="4383198"/>
            <a:ext cx="1964289" cy="2474802"/>
          </a:xfrm>
          <a:prstGeom prst="rect">
            <a:avLst/>
          </a:prstGeom>
        </p:spPr>
      </p:pic>
      <p:sp>
        <p:nvSpPr>
          <p:cNvPr id="423" name="任意多边形: 形状 422"/>
          <p:cNvSpPr/>
          <p:nvPr/>
        </p:nvSpPr>
        <p:spPr>
          <a:xfrm>
            <a:off x="6720755" y="5625064"/>
            <a:ext cx="5471245" cy="1232937"/>
          </a:xfrm>
          <a:custGeom>
            <a:avLst/>
            <a:gdLst>
              <a:gd name="connsiteX0" fmla="*/ 3816646 w 5471245"/>
              <a:gd name="connsiteY0" fmla="*/ 92 h 1232937"/>
              <a:gd name="connsiteX1" fmla="*/ 4970417 w 5471245"/>
              <a:gd name="connsiteY1" fmla="*/ 438310 h 1232937"/>
              <a:gd name="connsiteX2" fmla="*/ 5386427 w 5471245"/>
              <a:gd name="connsiteY2" fmla="*/ 421270 h 1232937"/>
              <a:gd name="connsiteX3" fmla="*/ 5464555 w 5471245"/>
              <a:gd name="connsiteY3" fmla="*/ 449319 h 1232937"/>
              <a:gd name="connsiteX4" fmla="*/ 5471245 w 5471245"/>
              <a:gd name="connsiteY4" fmla="*/ 452524 h 1232937"/>
              <a:gd name="connsiteX5" fmla="*/ 5471245 w 5471245"/>
              <a:gd name="connsiteY5" fmla="*/ 1232937 h 1232937"/>
              <a:gd name="connsiteX6" fmla="*/ 3079 w 5471245"/>
              <a:gd name="connsiteY6" fmla="*/ 1232937 h 1232937"/>
              <a:gd name="connsiteX7" fmla="*/ 2178 w 5471245"/>
              <a:gd name="connsiteY7" fmla="*/ 1225681 h 1232937"/>
              <a:gd name="connsiteX8" fmla="*/ 342325 w 5471245"/>
              <a:gd name="connsiteY8" fmla="*/ 805927 h 1232937"/>
              <a:gd name="connsiteX9" fmla="*/ 950089 w 5471245"/>
              <a:gd name="connsiteY9" fmla="*/ 903309 h 1232937"/>
              <a:gd name="connsiteX10" fmla="*/ 1187341 w 5471245"/>
              <a:gd name="connsiteY10" fmla="*/ 701241 h 1232937"/>
              <a:gd name="connsiteX11" fmla="*/ 1535100 w 5471245"/>
              <a:gd name="connsiteY11" fmla="*/ 698808 h 1232937"/>
              <a:gd name="connsiteX12" fmla="*/ 1980357 w 5471245"/>
              <a:gd name="connsiteY12" fmla="*/ 284936 h 1232937"/>
              <a:gd name="connsiteX13" fmla="*/ 2828626 w 5471245"/>
              <a:gd name="connsiteY13" fmla="*/ 421270 h 1232937"/>
              <a:gd name="connsiteX14" fmla="*/ 3816646 w 5471245"/>
              <a:gd name="connsiteY14" fmla="*/ 92 h 123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71245" h="1232937">
                <a:moveTo>
                  <a:pt x="3816646" y="92"/>
                </a:moveTo>
                <a:cubicBezTo>
                  <a:pt x="4720165" y="9831"/>
                  <a:pt x="4970417" y="438310"/>
                  <a:pt x="4970417" y="438310"/>
                </a:cubicBezTo>
                <a:cubicBezTo>
                  <a:pt x="4970417" y="438310"/>
                  <a:pt x="5145921" y="345798"/>
                  <a:pt x="5386427" y="421270"/>
                </a:cubicBezTo>
                <a:cubicBezTo>
                  <a:pt x="5416490" y="430703"/>
                  <a:pt x="5442338" y="440099"/>
                  <a:pt x="5464555" y="449319"/>
                </a:cubicBezTo>
                <a:lnTo>
                  <a:pt x="5471245" y="452524"/>
                </a:lnTo>
                <a:lnTo>
                  <a:pt x="5471245" y="1232937"/>
                </a:lnTo>
                <a:lnTo>
                  <a:pt x="3079" y="1232937"/>
                </a:lnTo>
                <a:lnTo>
                  <a:pt x="2178" y="1225681"/>
                </a:lnTo>
                <a:cubicBezTo>
                  <a:pt x="-5332" y="1153952"/>
                  <a:pt x="-13152" y="863443"/>
                  <a:pt x="342325" y="805927"/>
                </a:cubicBezTo>
                <a:cubicBezTo>
                  <a:pt x="748584" y="740193"/>
                  <a:pt x="950089" y="903309"/>
                  <a:pt x="950089" y="903309"/>
                </a:cubicBezTo>
                <a:cubicBezTo>
                  <a:pt x="950089" y="903309"/>
                  <a:pt x="998837" y="759670"/>
                  <a:pt x="1187341" y="701241"/>
                </a:cubicBezTo>
                <a:cubicBezTo>
                  <a:pt x="1375844" y="642812"/>
                  <a:pt x="1535100" y="698808"/>
                  <a:pt x="1535100" y="698808"/>
                </a:cubicBezTo>
                <a:cubicBezTo>
                  <a:pt x="1535100" y="698808"/>
                  <a:pt x="1505847" y="396924"/>
                  <a:pt x="1980357" y="284936"/>
                </a:cubicBezTo>
                <a:cubicBezTo>
                  <a:pt x="2454866" y="172946"/>
                  <a:pt x="2828626" y="421270"/>
                  <a:pt x="2828626" y="421270"/>
                </a:cubicBezTo>
                <a:cubicBezTo>
                  <a:pt x="2828626" y="421270"/>
                  <a:pt x="2913128" y="-7211"/>
                  <a:pt x="3816646" y="92"/>
                </a:cubicBez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421" name="任意多边形: 形状 420"/>
          <p:cNvSpPr/>
          <p:nvPr/>
        </p:nvSpPr>
        <p:spPr>
          <a:xfrm>
            <a:off x="6785094" y="6206268"/>
            <a:ext cx="5406906" cy="651732"/>
          </a:xfrm>
          <a:custGeom>
            <a:avLst/>
            <a:gdLst>
              <a:gd name="connsiteX0" fmla="*/ 3327427 w 5406906"/>
              <a:gd name="connsiteY0" fmla="*/ 0 h 651732"/>
              <a:gd name="connsiteX1" fmla="*/ 4474068 w 5406906"/>
              <a:gd name="connsiteY1" fmla="*/ 513486 h 651732"/>
              <a:gd name="connsiteX2" fmla="*/ 5055698 w 5406906"/>
              <a:gd name="connsiteY2" fmla="*/ 420126 h 651732"/>
              <a:gd name="connsiteX3" fmla="*/ 5404676 w 5406906"/>
              <a:gd name="connsiteY3" fmla="*/ 634854 h 651732"/>
              <a:gd name="connsiteX4" fmla="*/ 5406906 w 5406906"/>
              <a:gd name="connsiteY4" fmla="*/ 631955 h 651732"/>
              <a:gd name="connsiteX5" fmla="*/ 5406906 w 5406906"/>
              <a:gd name="connsiteY5" fmla="*/ 651732 h 651732"/>
              <a:gd name="connsiteX6" fmla="*/ 0 w 5406906"/>
              <a:gd name="connsiteY6" fmla="*/ 651732 h 651732"/>
              <a:gd name="connsiteX7" fmla="*/ 82764 w 5406906"/>
              <a:gd name="connsiteY7" fmla="*/ 594399 h 651732"/>
              <a:gd name="connsiteX8" fmla="*/ 813957 w 5406906"/>
              <a:gd name="connsiteY8" fmla="*/ 563279 h 651732"/>
              <a:gd name="connsiteX9" fmla="*/ 1495295 w 5406906"/>
              <a:gd name="connsiteY9" fmla="*/ 196059 h 651732"/>
              <a:gd name="connsiteX10" fmla="*/ 2276340 w 5406906"/>
              <a:gd name="connsiteY10" fmla="*/ 351661 h 651732"/>
              <a:gd name="connsiteX11" fmla="*/ 3327427 w 5406906"/>
              <a:gd name="connsiteY11" fmla="*/ 0 h 65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06906" h="651732">
                <a:moveTo>
                  <a:pt x="3327427" y="0"/>
                </a:moveTo>
                <a:cubicBezTo>
                  <a:pt x="4145864" y="0"/>
                  <a:pt x="4474068" y="513486"/>
                  <a:pt x="4474068" y="513486"/>
                </a:cubicBezTo>
                <a:cubicBezTo>
                  <a:pt x="4474068" y="513486"/>
                  <a:pt x="4756574" y="348547"/>
                  <a:pt x="5055698" y="420126"/>
                </a:cubicBezTo>
                <a:cubicBezTo>
                  <a:pt x="5354822" y="491704"/>
                  <a:pt x="5404676" y="634854"/>
                  <a:pt x="5404676" y="634854"/>
                </a:cubicBezTo>
                <a:lnTo>
                  <a:pt x="5406906" y="631955"/>
                </a:lnTo>
                <a:lnTo>
                  <a:pt x="5406906" y="651732"/>
                </a:lnTo>
                <a:lnTo>
                  <a:pt x="0" y="651732"/>
                </a:lnTo>
                <a:lnTo>
                  <a:pt x="82764" y="594399"/>
                </a:lnTo>
                <a:cubicBezTo>
                  <a:pt x="435895" y="389005"/>
                  <a:pt x="813957" y="563279"/>
                  <a:pt x="813957" y="563279"/>
                </a:cubicBezTo>
                <a:cubicBezTo>
                  <a:pt x="813957" y="563279"/>
                  <a:pt x="892890" y="264524"/>
                  <a:pt x="1495295" y="196059"/>
                </a:cubicBezTo>
                <a:cubicBezTo>
                  <a:pt x="2097695" y="127595"/>
                  <a:pt x="2276340" y="351661"/>
                  <a:pt x="2276340" y="351661"/>
                </a:cubicBezTo>
                <a:cubicBezTo>
                  <a:pt x="2276340" y="351661"/>
                  <a:pt x="2508992" y="0"/>
                  <a:pt x="3327427" y="0"/>
                </a:cubicBezTo>
                <a:close/>
              </a:path>
            </a:pathLst>
          </a:custGeom>
          <a:solidFill>
            <a:srgbClr val="AECAFB"/>
          </a:solidFill>
          <a:ln w="9525" cap="flat">
            <a:noFill/>
            <a:prstDash val="solid"/>
            <a:miter/>
          </a:ln>
        </p:spPr>
        <p:txBody>
          <a:bodyPr wrap="square" rtlCol="0" anchor="ctr">
            <a:noAutofit/>
          </a:bodyPr>
          <a:lstStyle/>
          <a:p>
            <a:endParaRPr lang="zh-CN" altLang="en-US"/>
          </a:p>
        </p:txBody>
      </p:sp>
      <p:pic>
        <p:nvPicPr>
          <p:cNvPr id="427" name="图形 4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88884" y="2101483"/>
            <a:ext cx="477938" cy="477938"/>
          </a:xfrm>
          <a:prstGeom prst="rect">
            <a:avLst/>
          </a:prstGeom>
        </p:spPr>
      </p:pic>
      <p:grpSp>
        <p:nvGrpSpPr>
          <p:cNvPr id="3" name="组合 2"/>
          <p:cNvGrpSpPr/>
          <p:nvPr/>
        </p:nvGrpSpPr>
        <p:grpSpPr>
          <a:xfrm>
            <a:off x="7680325" y="1900555"/>
            <a:ext cx="3644900" cy="2103755"/>
            <a:chOff x="12095" y="2993"/>
            <a:chExt cx="5740" cy="3313"/>
          </a:xfrm>
        </p:grpSpPr>
        <p:sp>
          <p:nvSpPr>
            <p:cNvPr id="428" name="文本框 427"/>
            <p:cNvSpPr txBox="1"/>
            <p:nvPr/>
          </p:nvSpPr>
          <p:spPr>
            <a:xfrm>
              <a:off x="12095" y="3644"/>
              <a:ext cx="5740" cy="2663"/>
            </a:xfrm>
            <a:prstGeom prst="rect">
              <a:avLst/>
            </a:prstGeom>
            <a:noFill/>
          </p:spPr>
          <p:txBody>
            <a:bodyPr wrap="square">
              <a:spAutoFit/>
            </a:bodyPr>
            <a:lstStyle/>
            <a:p>
              <a:pPr>
                <a:lnSpc>
                  <a:spcPct val="130000"/>
                </a:lnSpc>
              </a:pPr>
              <a:r>
                <a:rPr lang="en-US" altLang="zh-CN" sz="1600" dirty="0">
                  <a:solidFill>
                    <a:schemeClr val="tx1"/>
                  </a:solidFill>
                  <a:latin typeface="Montserrat" panose="00000500000000000000"/>
                  <a:ea typeface="MiSans Light" panose="00000400000000000000" charset="-122"/>
                </a:rPr>
                <a:t>        </a:t>
              </a:r>
              <a:r>
                <a:rPr lang="zh-CN" altLang="en-US" sz="1600" dirty="0">
                  <a:solidFill>
                    <a:schemeClr val="tx1"/>
                  </a:solidFill>
                  <a:latin typeface="Montserrat" panose="00000500000000000000"/>
                  <a:ea typeface="MiSans Light" panose="00000400000000000000" charset="-122"/>
                </a:rPr>
                <a:t>课程推进中，我们追随孩子们的脚步和问题，并放大问题，放慢脚步，鼓励幼儿针对自己发现的问题多方位思考问题，多渠道解决自己在活动中发现的问题。</a:t>
              </a:r>
              <a:endParaRPr lang="zh-CN" altLang="en-US" sz="1600" dirty="0">
                <a:solidFill>
                  <a:schemeClr val="tx1"/>
                </a:solidFill>
                <a:latin typeface="Montserrat" panose="00000500000000000000"/>
                <a:ea typeface="MiSans Light" panose="00000400000000000000" charset="-122"/>
              </a:endParaRPr>
            </a:p>
          </p:txBody>
        </p:sp>
        <p:sp>
          <p:nvSpPr>
            <p:cNvPr id="429" name="文本框 428"/>
            <p:cNvSpPr txBox="1"/>
            <p:nvPr/>
          </p:nvSpPr>
          <p:spPr>
            <a:xfrm>
              <a:off x="12559" y="2993"/>
              <a:ext cx="4580" cy="630"/>
            </a:xfrm>
            <a:prstGeom prst="rect">
              <a:avLst/>
            </a:prstGeom>
            <a:noFill/>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en-US" altLang="zh-CN" sz="2000" dirty="0">
                  <a:solidFill>
                    <a:srgbClr val="FF7697"/>
                  </a:solidFill>
                  <a:ea typeface="Arial" panose="020B0604020202020204" pitchFamily="34" charset="0"/>
                </a:rPr>
                <a:t>Part</a:t>
              </a:r>
              <a:r>
                <a:rPr lang="zh-CN" altLang="en-US" sz="2000" dirty="0">
                  <a:solidFill>
                    <a:srgbClr val="FF7697"/>
                  </a:solidFill>
                  <a:ea typeface="Arial" panose="020B0604020202020204" pitchFamily="34" charset="0"/>
                </a:rPr>
                <a:t> </a:t>
              </a:r>
              <a:r>
                <a:rPr lang="en-US" altLang="zh-CN" sz="2000" dirty="0">
                  <a:solidFill>
                    <a:srgbClr val="FF7697"/>
                  </a:solidFill>
                  <a:ea typeface="Arial" panose="020B0604020202020204" pitchFamily="34" charset="0"/>
                </a:rPr>
                <a:t>01</a:t>
              </a:r>
              <a:endParaRPr lang="zh-CN" altLang="en-US" sz="2000" dirty="0">
                <a:solidFill>
                  <a:srgbClr val="FF7697"/>
                </a:solidFill>
                <a:ea typeface="Arial" panose="020B0604020202020204" pitchFamily="34" charset="0"/>
              </a:endParaRPr>
            </a:p>
          </p:txBody>
        </p:sp>
      </p:grpSp>
      <p:grpSp>
        <p:nvGrpSpPr>
          <p:cNvPr id="4" name="组合 3"/>
          <p:cNvGrpSpPr/>
          <p:nvPr/>
        </p:nvGrpSpPr>
        <p:grpSpPr>
          <a:xfrm>
            <a:off x="7745095" y="3914140"/>
            <a:ext cx="3196590" cy="1555115"/>
            <a:chOff x="12197" y="6164"/>
            <a:chExt cx="5034" cy="2449"/>
          </a:xfrm>
        </p:grpSpPr>
        <p:sp>
          <p:nvSpPr>
            <p:cNvPr id="431" name="文本框 430"/>
            <p:cNvSpPr txBox="1"/>
            <p:nvPr/>
          </p:nvSpPr>
          <p:spPr>
            <a:xfrm>
              <a:off x="12197" y="6959"/>
              <a:ext cx="5035" cy="1655"/>
            </a:xfrm>
            <a:prstGeom prst="rect">
              <a:avLst/>
            </a:prstGeom>
            <a:noFill/>
          </p:spPr>
          <p:txBody>
            <a:bodyPr wrap="square">
              <a:spAutoFit/>
            </a:bodyPr>
            <a:lstStyle/>
            <a:p>
              <a:pPr>
                <a:lnSpc>
                  <a:spcPct val="130000"/>
                </a:lnSpc>
              </a:pPr>
              <a:r>
                <a:rPr lang="en-US" altLang="zh-CN" sz="1600" dirty="0">
                  <a:solidFill>
                    <a:schemeClr val="tx1"/>
                  </a:solidFill>
                  <a:latin typeface="Montserrat" panose="00000500000000000000"/>
                  <a:ea typeface="MiSans Light" panose="00000400000000000000" charset="-122"/>
                </a:rPr>
                <a:t>       </a:t>
              </a:r>
              <a:r>
                <a:rPr lang="zh-CN" altLang="en-US" sz="1600" dirty="0">
                  <a:solidFill>
                    <a:schemeClr val="tx1"/>
                  </a:solidFill>
                  <a:latin typeface="Montserrat" panose="00000500000000000000"/>
                  <a:ea typeface="MiSans Light" panose="00000400000000000000" charset="-122"/>
                </a:rPr>
                <a:t>在课程推进中，教师要善抓资源，让资源效能最大化，让有效经验集体化。</a:t>
              </a:r>
              <a:endParaRPr lang="zh-CN" altLang="en-US" sz="1600" dirty="0">
                <a:solidFill>
                  <a:schemeClr val="tx1"/>
                </a:solidFill>
                <a:latin typeface="Montserrat" panose="00000500000000000000"/>
                <a:ea typeface="MiSans Light" panose="00000400000000000000" charset="-122"/>
              </a:endParaRPr>
            </a:p>
          </p:txBody>
        </p:sp>
        <p:sp>
          <p:nvSpPr>
            <p:cNvPr id="432" name="文本框 431"/>
            <p:cNvSpPr txBox="1"/>
            <p:nvPr/>
          </p:nvSpPr>
          <p:spPr>
            <a:xfrm>
              <a:off x="12417" y="6164"/>
              <a:ext cx="4597" cy="630"/>
            </a:xfrm>
            <a:prstGeom prst="rect">
              <a:avLst/>
            </a:prstGeom>
            <a:noFill/>
          </p:spPr>
          <p:txBody>
            <a:bodyPr wrap="square">
              <a:no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en-US" altLang="zh-CN" sz="2000" dirty="0">
                  <a:solidFill>
                    <a:srgbClr val="FFC000"/>
                  </a:solidFill>
                  <a:ea typeface="Arial" panose="020B0604020202020204" pitchFamily="34" charset="0"/>
                </a:rPr>
                <a:t>Part</a:t>
              </a:r>
              <a:r>
                <a:rPr lang="zh-CN" altLang="en-US" sz="2000" dirty="0">
                  <a:solidFill>
                    <a:srgbClr val="FFC000"/>
                  </a:solidFill>
                  <a:ea typeface="Arial" panose="020B0604020202020204" pitchFamily="34" charset="0"/>
                </a:rPr>
                <a:t> </a:t>
              </a:r>
              <a:r>
                <a:rPr lang="en-US" altLang="zh-CN" sz="2000" dirty="0">
                  <a:solidFill>
                    <a:srgbClr val="FFC000"/>
                  </a:solidFill>
                  <a:ea typeface="Arial" panose="020B0604020202020204" pitchFamily="34" charset="0"/>
                </a:rPr>
                <a:t>02</a:t>
              </a:r>
              <a:endParaRPr lang="zh-CN" altLang="en-US" sz="2000" dirty="0">
                <a:solidFill>
                  <a:srgbClr val="FFC000"/>
                </a:solidFill>
                <a:ea typeface="Arial" panose="020B0604020202020204" pitchFamily="34" charset="0"/>
              </a:endParaRPr>
            </a:p>
          </p:txBody>
        </p:sp>
      </p:grpSp>
      <p:pic>
        <p:nvPicPr>
          <p:cNvPr id="438" name="图形 43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42342" y="3914260"/>
            <a:ext cx="400050" cy="400050"/>
          </a:xfrm>
          <a:prstGeom prst="rect">
            <a:avLst/>
          </a:prstGeom>
        </p:spPr>
      </p:pic>
      <p:pic>
        <p:nvPicPr>
          <p:cNvPr id="439" name="图形 438"/>
          <p:cNvPicPr>
            <a:picLocks noChangeAspect="1"/>
          </p:cNvPicPr>
          <p:nvPr/>
        </p:nvPicPr>
        <p:blipFill>
          <a:blip r:embed="rId7"/>
          <a:stretch>
            <a:fillRect/>
          </a:stretch>
        </p:blipFill>
        <p:spPr>
          <a:xfrm>
            <a:off x="11139143" y="4954271"/>
            <a:ext cx="904703" cy="583031"/>
          </a:xfrm>
          <a:prstGeom prst="rect">
            <a:avLst/>
          </a:prstGeom>
        </p:spPr>
      </p:pic>
      <p:pic>
        <p:nvPicPr>
          <p:cNvPr id="2" name="图片 1" descr="文字文稿2_01"/>
          <p:cNvPicPr>
            <a:picLocks noChangeAspect="1"/>
          </p:cNvPicPr>
          <p:nvPr/>
        </p:nvPicPr>
        <p:blipFill>
          <a:blip r:embed="rId8"/>
          <a:srcRect l="8472" t="6306" r="10409" b="8250"/>
          <a:stretch>
            <a:fillRect/>
          </a:stretch>
        </p:blipFill>
        <p:spPr>
          <a:xfrm>
            <a:off x="0" y="0"/>
            <a:ext cx="5751195" cy="4874895"/>
          </a:xfrm>
          <a:prstGeom prst="rect">
            <a:avLst/>
          </a:prstGeom>
          <a:ln>
            <a:solidFill>
              <a:srgbClr val="00B0F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brightnessContrast bright="-6000"/>
                    </a14:imgEffect>
                    <a14:imgEffect>
                      <a14:colorTemperature colorTemp="4700"/>
                    </a14:imgEffect>
                  </a14:imgLayer>
                </a14:imgProps>
              </a:ext>
            </a:extLst>
          </a:blip>
          <a:srcRect l="4" r="4" b="15521"/>
          <a:stretch>
            <a:fillRect/>
          </a:stretch>
        </p:blipFill>
        <p:spPr>
          <a:xfrm>
            <a:off x="0" y="4808180"/>
            <a:ext cx="12192000" cy="2049821"/>
          </a:xfrm>
          <a:custGeom>
            <a:avLst/>
            <a:gdLst>
              <a:gd name="connsiteX0" fmla="*/ 0 w 12192000"/>
              <a:gd name="connsiteY0" fmla="*/ 0 h 2049821"/>
              <a:gd name="connsiteX1" fmla="*/ 12192000 w 12192000"/>
              <a:gd name="connsiteY1" fmla="*/ 0 h 2049821"/>
              <a:gd name="connsiteX2" fmla="*/ 12192000 w 12192000"/>
              <a:gd name="connsiteY2" fmla="*/ 2049821 h 2049821"/>
              <a:gd name="connsiteX3" fmla="*/ 0 w 12192000"/>
              <a:gd name="connsiteY3" fmla="*/ 2049821 h 2049821"/>
            </a:gdLst>
            <a:ahLst/>
            <a:cxnLst>
              <a:cxn ang="0">
                <a:pos x="connsiteX0" y="connsiteY0"/>
              </a:cxn>
              <a:cxn ang="0">
                <a:pos x="connsiteX1" y="connsiteY1"/>
              </a:cxn>
              <a:cxn ang="0">
                <a:pos x="connsiteX2" y="connsiteY2"/>
              </a:cxn>
              <a:cxn ang="0">
                <a:pos x="connsiteX3" y="connsiteY3"/>
              </a:cxn>
            </a:cxnLst>
            <a:rect l="l" t="t" r="r" b="b"/>
            <a:pathLst>
              <a:path w="12192000" h="2049821">
                <a:moveTo>
                  <a:pt x="0" y="0"/>
                </a:moveTo>
                <a:lnTo>
                  <a:pt x="12192000" y="0"/>
                </a:lnTo>
                <a:lnTo>
                  <a:pt x="12192000" y="2049821"/>
                </a:lnTo>
                <a:lnTo>
                  <a:pt x="0" y="2049821"/>
                </a:lnTo>
                <a:close/>
              </a:path>
            </a:pathLst>
          </a:custGeom>
        </p:spPr>
      </p:pic>
      <p:sp>
        <p:nvSpPr>
          <p:cNvPr id="7" name="文本框 6"/>
          <p:cNvSpPr txBox="1"/>
          <p:nvPr/>
        </p:nvSpPr>
        <p:spPr>
          <a:xfrm>
            <a:off x="648970" y="123825"/>
            <a:ext cx="8097520" cy="645160"/>
          </a:xfrm>
          <a:prstGeom prst="rect">
            <a:avLst/>
          </a:prstGeom>
          <a:noFill/>
        </p:spPr>
        <p:txBody>
          <a:bodyPr wrap="square">
            <a:spAutoFit/>
          </a:bodyPr>
          <a:lstStyle/>
          <a:p>
            <a:pPr fontAlgn="ctr"/>
            <a:r>
              <a:rPr lang="zh-CN" sz="3600"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rPr>
              <a:t>（三）经验拓展</a:t>
            </a:r>
            <a:r>
              <a:rPr lang="en-US" altLang="zh-CN" sz="3600"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rPr>
              <a:t>——</a:t>
            </a:r>
            <a:r>
              <a:rPr lang="zh-CN" altLang="en-US" sz="3600"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rPr>
              <a:t>乐户外</a:t>
            </a:r>
            <a:endParaRPr lang="zh-CN" altLang="en-US" sz="3600" b="0" i="0"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endParaRPr>
          </a:p>
        </p:txBody>
      </p:sp>
      <p:pic>
        <p:nvPicPr>
          <p:cNvPr id="15" name="图形 14"/>
          <p:cNvPicPr>
            <a:picLocks noChangeAspect="1"/>
          </p:cNvPicPr>
          <p:nvPr/>
        </p:nvPicPr>
        <p:blipFill>
          <a:blip r:embed="rId3"/>
          <a:stretch>
            <a:fillRect/>
          </a:stretch>
        </p:blipFill>
        <p:spPr>
          <a:xfrm>
            <a:off x="10873919" y="4103887"/>
            <a:ext cx="1056824" cy="681065"/>
          </a:xfrm>
          <a:prstGeom prst="rect">
            <a:avLst/>
          </a:prstGeom>
        </p:spPr>
      </p:pic>
      <p:sp>
        <p:nvSpPr>
          <p:cNvPr id="24" name="文本框 23"/>
          <p:cNvSpPr txBox="1"/>
          <p:nvPr/>
        </p:nvSpPr>
        <p:spPr>
          <a:xfrm>
            <a:off x="405130" y="1114425"/>
            <a:ext cx="2580005" cy="460375"/>
          </a:xfrm>
          <a:prstGeom prst="rect">
            <a:avLst/>
          </a:prstGeom>
          <a:noFill/>
          <a:ln>
            <a:solidFill>
              <a:schemeClr val="tx1"/>
            </a:solidFill>
          </a:ln>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en-US" altLang="zh-CN" sz="2400" dirty="0">
                <a:ln>
                  <a:solidFill>
                    <a:sysClr val="windowText" lastClr="000000"/>
                  </a:solidFill>
                </a:ln>
                <a:solidFill>
                  <a:schemeClr val="tx1"/>
                </a:solidFill>
                <a:ea typeface="Arial" panose="020B0604020202020204" pitchFamily="34" charset="0"/>
              </a:rPr>
              <a:t>1</a:t>
            </a:r>
            <a:r>
              <a:rPr lang="zh-CN" altLang="en-US" sz="2400" dirty="0">
                <a:ln>
                  <a:solidFill>
                    <a:sysClr val="windowText" lastClr="000000"/>
                  </a:solidFill>
                </a:ln>
                <a:solidFill>
                  <a:schemeClr val="tx1"/>
                </a:solidFill>
                <a:ea typeface="宋体" panose="02010600030101010101" pitchFamily="2" charset="-122"/>
              </a:rPr>
              <a:t>、</a:t>
            </a:r>
            <a:r>
              <a:rPr lang="zh-CN" altLang="en-US" sz="2400" dirty="0">
                <a:ln>
                  <a:solidFill>
                    <a:sysClr val="windowText" lastClr="000000"/>
                  </a:solidFill>
                </a:ln>
                <a:solidFill>
                  <a:schemeClr val="tx1"/>
                </a:solidFill>
                <a:ea typeface="Arial" panose="020B0604020202020204" pitchFamily="34" charset="0"/>
              </a:rPr>
              <a:t>一带多初体验</a:t>
            </a:r>
            <a:endParaRPr lang="zh-CN" altLang="en-US" sz="2400" dirty="0">
              <a:ln>
                <a:solidFill>
                  <a:sysClr val="windowText" lastClr="000000"/>
                </a:solidFill>
              </a:ln>
              <a:solidFill>
                <a:schemeClr val="tx1"/>
              </a:solidFill>
              <a:ea typeface="Arial" panose="020B0604020202020204" pitchFamily="34" charset="0"/>
            </a:endParaRPr>
          </a:p>
        </p:txBody>
      </p:sp>
      <p:pic>
        <p:nvPicPr>
          <p:cNvPr id="29" name="图形 28"/>
          <p:cNvPicPr>
            <a:picLocks noChangeAspect="1"/>
          </p:cNvPicPr>
          <p:nvPr/>
        </p:nvPicPr>
        <p:blipFill>
          <a:blip r:embed="rId4"/>
          <a:stretch>
            <a:fillRect/>
          </a:stretch>
        </p:blipFill>
        <p:spPr>
          <a:xfrm>
            <a:off x="8926110" y="5161680"/>
            <a:ext cx="3484796" cy="1822816"/>
          </a:xfrm>
          <a:prstGeom prst="rect">
            <a:avLst/>
          </a:prstGeom>
        </p:spPr>
      </p:pic>
      <p:pic>
        <p:nvPicPr>
          <p:cNvPr id="30" name="图形 29"/>
          <p:cNvPicPr>
            <a:picLocks noChangeAspect="1"/>
          </p:cNvPicPr>
          <p:nvPr/>
        </p:nvPicPr>
        <p:blipFill>
          <a:blip r:embed="rId5"/>
          <a:stretch>
            <a:fillRect/>
          </a:stretch>
        </p:blipFill>
        <p:spPr>
          <a:xfrm>
            <a:off x="7312017" y="6073088"/>
            <a:ext cx="2635271" cy="1045742"/>
          </a:xfrm>
          <a:prstGeom prst="rect">
            <a:avLst/>
          </a:prstGeom>
        </p:spPr>
      </p:pic>
      <p:pic>
        <p:nvPicPr>
          <p:cNvPr id="4" name="图片 3"/>
          <p:cNvPicPr>
            <a:picLocks noChangeAspect="1"/>
          </p:cNvPicPr>
          <p:nvPr/>
        </p:nvPicPr>
        <p:blipFill>
          <a:blip r:embed="rId6"/>
          <a:srcRect r="41919"/>
          <a:stretch>
            <a:fillRect/>
          </a:stretch>
        </p:blipFill>
        <p:spPr>
          <a:xfrm>
            <a:off x="10651276" y="1911180"/>
            <a:ext cx="1501354" cy="951058"/>
          </a:xfrm>
          <a:custGeom>
            <a:avLst/>
            <a:gdLst>
              <a:gd name="connsiteX0" fmla="*/ 0 w 1501354"/>
              <a:gd name="connsiteY0" fmla="*/ 0 h 951058"/>
              <a:gd name="connsiteX1" fmla="*/ 1501354 w 1501354"/>
              <a:gd name="connsiteY1" fmla="*/ 0 h 951058"/>
              <a:gd name="connsiteX2" fmla="*/ 1501354 w 1501354"/>
              <a:gd name="connsiteY2" fmla="*/ 951058 h 951058"/>
              <a:gd name="connsiteX3" fmla="*/ 0 w 1501354"/>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501354" h="951058">
                <a:moveTo>
                  <a:pt x="0" y="0"/>
                </a:moveTo>
                <a:lnTo>
                  <a:pt x="1501354" y="0"/>
                </a:lnTo>
                <a:lnTo>
                  <a:pt x="1501354" y="951058"/>
                </a:lnTo>
                <a:lnTo>
                  <a:pt x="0" y="951058"/>
                </a:lnTo>
                <a:close/>
              </a:path>
            </a:pathLst>
          </a:custGeom>
        </p:spPr>
      </p:pic>
      <p:sp>
        <p:nvSpPr>
          <p:cNvPr id="100" name="文本框 99"/>
          <p:cNvSpPr txBox="1"/>
          <p:nvPr/>
        </p:nvSpPr>
        <p:spPr>
          <a:xfrm>
            <a:off x="635" y="2669540"/>
            <a:ext cx="2984500" cy="922020"/>
          </a:xfrm>
          <a:prstGeom prst="rect">
            <a:avLst/>
          </a:prstGeom>
          <a:noFill/>
          <a:ln w="9525">
            <a:solidFill>
              <a:schemeClr val="tx1"/>
            </a:solidFill>
          </a:ln>
        </p:spPr>
        <p:txBody>
          <a:bodyPr wrap="square">
            <a:spAutoFit/>
          </a:bodyPr>
          <a:p>
            <a:pPr indent="266700" fontAlgn="auto">
              <a:lnSpc>
                <a:spcPct val="150000"/>
              </a:lnSpc>
            </a:pPr>
            <a:r>
              <a:rPr lang="zh-CN" b="0">
                <a:ea typeface="宋体" panose="02010600030101010101" pitchFamily="2" charset="-122"/>
              </a:rPr>
              <a:t>班级分享：你今天带他去这个场地玩，你会怎么做？</a:t>
            </a:r>
            <a:endParaRPr lang="zh-CN" b="0">
              <a:ea typeface="宋体" panose="02010600030101010101" pitchFamily="2" charset="-122"/>
            </a:endParaRPr>
          </a:p>
        </p:txBody>
      </p:sp>
      <p:sp>
        <p:nvSpPr>
          <p:cNvPr id="3" name="下箭头 2"/>
          <p:cNvSpPr/>
          <p:nvPr/>
        </p:nvSpPr>
        <p:spPr>
          <a:xfrm>
            <a:off x="1179830" y="1660525"/>
            <a:ext cx="548640" cy="76898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aphicFrame>
        <p:nvGraphicFramePr>
          <p:cNvPr id="5" name="表格 4"/>
          <p:cNvGraphicFramePr/>
          <p:nvPr>
            <p:custDataLst>
              <p:tags r:id="rId7"/>
            </p:custDataLst>
          </p:nvPr>
        </p:nvGraphicFramePr>
        <p:xfrm>
          <a:off x="3943985" y="994410"/>
          <a:ext cx="8121015" cy="5078730"/>
        </p:xfrm>
        <a:graphic>
          <a:graphicData uri="http://schemas.openxmlformats.org/drawingml/2006/table">
            <a:tbl>
              <a:tblPr/>
              <a:tblGrid>
                <a:gridCol w="1947545"/>
                <a:gridCol w="3020060"/>
                <a:gridCol w="3153410"/>
              </a:tblGrid>
              <a:tr h="443230">
                <a:tc>
                  <a:txBody>
                    <a:bodyPr/>
                    <a:p>
                      <a:pPr indent="0" algn="ctr">
                        <a:buNone/>
                      </a:pPr>
                      <a:r>
                        <a:rPr lang="en-US" sz="1800" b="0">
                          <a:solidFill>
                            <a:schemeClr val="tx1"/>
                          </a:solidFill>
                          <a:latin typeface="宋体" panose="02010600030101010101" pitchFamily="2" charset="-122"/>
                          <a:ea typeface="宋体" panose="02010600030101010101" pitchFamily="2" charset="-122"/>
                          <a:cs typeface="宋体" panose="02010600030101010101" pitchFamily="2" charset="-122"/>
                        </a:rPr>
                        <a:t>游戏场地</a:t>
                      </a:r>
                      <a:endParaRPr lang="en-US"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tx1"/>
                          </a:solidFill>
                          <a:latin typeface="宋体" panose="02010600030101010101" pitchFamily="2" charset="-122"/>
                          <a:ea typeface="宋体" panose="02010600030101010101" pitchFamily="2" charset="-122"/>
                          <a:cs typeface="宋体" panose="02010600030101010101" pitchFamily="2" charset="-122"/>
                        </a:rPr>
                        <a:t>你的做法</a:t>
                      </a:r>
                      <a:endParaRPr lang="en-US"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solidFill>
                            <a:schemeClr val="tx1"/>
                          </a:solidFill>
                          <a:latin typeface="宋体" panose="02010600030101010101" pitchFamily="2" charset="-122"/>
                          <a:ea typeface="宋体" panose="02010600030101010101" pitchFamily="2" charset="-122"/>
                          <a:cs typeface="宋体" panose="02010600030101010101" pitchFamily="2" charset="-122"/>
                        </a:rPr>
                        <a:t>我们的分析</a:t>
                      </a:r>
                      <a:endParaRPr lang="en-US" altLang="en-US" sz="18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27100">
                <a:tc>
                  <a:txBody>
                    <a:bodyPr/>
                    <a:p>
                      <a:pPr indent="0" fontAlgn="auto">
                        <a:lnSpc>
                          <a:spcPct val="150000"/>
                        </a:lnSpc>
                        <a:buNone/>
                      </a:pPr>
                      <a:r>
                        <a:rPr lang="en-US" sz="1800" b="0">
                          <a:latin typeface="宋体" panose="02010600030101010101" pitchFamily="2" charset="-122"/>
                          <a:ea typeface="宋体" panose="02010600030101010101" pitchFamily="2" charset="-122"/>
                          <a:cs typeface="宋体" panose="02010600030101010101" pitchFamily="2" charset="-122"/>
                        </a:rPr>
                        <a:t>滑梯区、综合区（高结构材料）</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1800" b="0">
                          <a:latin typeface="宋体" panose="02010600030101010101" pitchFamily="2" charset="-122"/>
                          <a:ea typeface="宋体" panose="02010600030101010101" pitchFamily="2" charset="-122"/>
                          <a:cs typeface="宋体" panose="02010600030101010101" pitchFamily="2" charset="-122"/>
                        </a:rPr>
                        <a:t>带她去看看、陪玩、提醒她注意安全</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4">
                  <a:txBody>
                    <a:bodyPr/>
                    <a:p>
                      <a:pPr indent="0" fontAlgn="auto">
                        <a:lnSpc>
                          <a:spcPct val="150000"/>
                        </a:lnSpc>
                        <a:buNone/>
                      </a:pPr>
                      <a:r>
                        <a:rPr lang="en-US" sz="1800" b="0">
                          <a:latin typeface="宋体" panose="02010600030101010101" pitchFamily="2" charset="-122"/>
                          <a:ea typeface="宋体" panose="02010600030101010101" pitchFamily="2" charset="-122"/>
                          <a:cs typeface="宋体" panose="02010600030101010101" pitchFamily="2" charset="-122"/>
                        </a:rPr>
                        <a:t>户外的活动场地多并且挑战不同，从本次分享的过程中，大班孩子从场地特点、挑战难度等方面考虑来调整自己在游戏场地的做法，这样既能提升大班孩子分析思考能力，也能很好的带领小班孩子进区游戏。 </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27100">
                <a:tc>
                  <a:txBody>
                    <a:bodyPr/>
                    <a:p>
                      <a:pPr indent="0" fontAlgn="auto">
                        <a:lnSpc>
                          <a:spcPct val="150000"/>
                        </a:lnSpc>
                        <a:buNone/>
                      </a:pPr>
                      <a:r>
                        <a:rPr lang="en-US" sz="1800" b="0">
                          <a:latin typeface="宋体" panose="02010600030101010101" pitchFamily="2" charset="-122"/>
                          <a:ea typeface="宋体" panose="02010600030101010101" pitchFamily="2" charset="-122"/>
                          <a:cs typeface="宋体" panose="02010600030101010101" pitchFamily="2" charset="-122"/>
                        </a:rPr>
                        <a:t>沙池区（辅助材料较多的场地）</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1800" b="0">
                          <a:latin typeface="宋体" panose="02010600030101010101" pitchFamily="2" charset="-122"/>
                          <a:ea typeface="宋体" panose="02010600030101010101" pitchFamily="2" charset="-122"/>
                          <a:cs typeface="宋体" panose="02010600030101010101" pitchFamily="2" charset="-122"/>
                        </a:rPr>
                        <a:t>介绍场地，介绍换鞋区的规则以及玩沙的注意点</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1390650">
                <a:tc>
                  <a:txBody>
                    <a:bodyPr/>
                    <a:p>
                      <a:pPr indent="0" fontAlgn="auto">
                        <a:lnSpc>
                          <a:spcPct val="150000"/>
                        </a:lnSpc>
                        <a:buNone/>
                      </a:pPr>
                      <a:r>
                        <a:rPr lang="en-US" sz="1800" b="0">
                          <a:latin typeface="宋体" panose="02010600030101010101" pitchFamily="2" charset="-122"/>
                          <a:ea typeface="宋体" panose="02010600030101010101" pitchFamily="2" charset="-122"/>
                          <a:cs typeface="宋体" panose="02010600030101010101" pitchFamily="2" charset="-122"/>
                        </a:rPr>
                        <a:t>小车区、自然探索区（场地中小区域较多）</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1800" b="0">
                          <a:latin typeface="宋体" panose="02010600030101010101" pitchFamily="2" charset="-122"/>
                          <a:ea typeface="宋体" panose="02010600030101010101" pitchFamily="2" charset="-122"/>
                          <a:cs typeface="宋体" panose="02010600030101010101" pitchFamily="2" charset="-122"/>
                        </a:rPr>
                        <a:t>游戏玩法、场地范围、角色</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1390650">
                <a:tc>
                  <a:txBody>
                    <a:bodyPr/>
                    <a:p>
                      <a:pPr indent="0" fontAlgn="auto">
                        <a:lnSpc>
                          <a:spcPct val="150000"/>
                        </a:lnSpc>
                        <a:buNone/>
                      </a:pPr>
                      <a:r>
                        <a:rPr lang="en-US" sz="1800" b="0">
                          <a:latin typeface="宋体" panose="02010600030101010101" pitchFamily="2" charset="-122"/>
                          <a:ea typeface="宋体" panose="02010600030101010101" pitchFamily="2" charset="-122"/>
                          <a:cs typeface="宋体" panose="02010600030101010101" pitchFamily="2" charset="-122"/>
                        </a:rPr>
                        <a:t>挑战区、山坡区、跑酷区（挑战大的区域）</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1800" b="0">
                          <a:latin typeface="宋体" panose="02010600030101010101" pitchFamily="2" charset="-122"/>
                          <a:ea typeface="宋体" panose="02010600030101010101" pitchFamily="2" charset="-122"/>
                          <a:cs typeface="宋体" panose="02010600030101010101" pitchFamily="2" charset="-122"/>
                        </a:rPr>
                        <a:t>带她体验低矮的线路</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pic>
        <p:nvPicPr>
          <p:cNvPr id="19" name="图片 18" descr="IMG_5489"/>
          <p:cNvPicPr>
            <a:picLocks noChangeAspect="1"/>
          </p:cNvPicPr>
          <p:nvPr/>
        </p:nvPicPr>
        <p:blipFill>
          <a:blip r:embed="rId8"/>
          <a:stretch>
            <a:fillRect/>
          </a:stretch>
        </p:blipFill>
        <p:spPr>
          <a:xfrm>
            <a:off x="198120" y="3975735"/>
            <a:ext cx="3277235" cy="2458085"/>
          </a:xfrm>
          <a:prstGeom prst="rect">
            <a:avLst/>
          </a:prstGeom>
          <a:ln w="19050">
            <a:solidFill>
              <a:srgbClr val="FFC000"/>
            </a:solidFill>
          </a:ln>
        </p:spPr>
      </p:pic>
      <p:sp>
        <p:nvSpPr>
          <p:cNvPr id="20" name="右箭头 19"/>
          <p:cNvSpPr/>
          <p:nvPr/>
        </p:nvSpPr>
        <p:spPr>
          <a:xfrm>
            <a:off x="3122295" y="3196590"/>
            <a:ext cx="800735" cy="39497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to="" calcmode="lin" valueType="num">
                                      <p:cBhvr>
                                        <p:cTn id="12" dur="1" fill="hold"/>
                                        <p:tgtEl>
                                          <p:spTgt spid="2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cBhvr>
                                    </p:anim>
                                  </p:childTnLst>
                                </p:cTn>
                              </p:par>
                            </p:childTnLst>
                          </p:cTn>
                        </p:par>
                        <p:par>
                          <p:cTn id="18" fill="hold">
                            <p:stCondLst>
                              <p:cond delay="0"/>
                            </p:stCondLst>
                            <p:childTnLst>
                              <p:par>
                                <p:cTn id="19" presetID="24" presetClass="entr" presetSubtype="0" fill="hold" grpId="0" nodeType="afterEffect">
                                  <p:stCondLst>
                                    <p:cond delay="0"/>
                                  </p:stCondLst>
                                  <p:childTnLst>
                                    <p:set>
                                      <p:cBhvr>
                                        <p:cTn id="20" dur="1" fill="hold">
                                          <p:stCondLst>
                                            <p:cond delay="0"/>
                                          </p:stCondLst>
                                        </p:cTn>
                                        <p:tgtEl>
                                          <p:spTgt spid="100"/>
                                        </p:tgtEl>
                                        <p:attrNameLst>
                                          <p:attrName>style.visibility</p:attrName>
                                        </p:attrNameLst>
                                      </p:cBhvr>
                                      <p:to>
                                        <p:strVal val="visible"/>
                                      </p:to>
                                    </p:set>
                                    <p:anim to="" calcmode="lin" valueType="num">
                                      <p:cBhvr>
                                        <p:cTn id="21" dur="1" fill="hold"/>
                                        <p:tgtEl>
                                          <p:spTgt spid="100"/>
                                        </p:tgtEl>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to="" calcmode="lin" valueType="num">
                                      <p:cBhvr>
                                        <p:cTn id="26" dur="1" fill="hold"/>
                                        <p:tgtEl>
                                          <p:spTgt spid="20"/>
                                        </p:tgtEl>
                                      </p:cBhvr>
                                    </p:anim>
                                  </p:childTnLst>
                                </p:cTn>
                              </p:par>
                            </p:childTnLst>
                          </p:cTn>
                        </p:par>
                        <p:par>
                          <p:cTn id="27" fill="hold">
                            <p:stCondLst>
                              <p:cond delay="0"/>
                            </p:stCondLst>
                            <p:childTnLst>
                              <p:par>
                                <p:cTn id="28" presetID="24"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to="" calcmode="lin" valueType="num">
                                      <p:cBhvr>
                                        <p:cTn id="30" dur="1" fill="hold"/>
                                        <p:tgtEl>
                                          <p:spTgt spid="5"/>
                                        </p:tgtEl>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to="" calcmode="lin" valueType="num">
                                      <p:cBhvr>
                                        <p:cTn id="35" dur="1" fill="hold"/>
                                        <p:tgtEl>
                                          <p:spTgt spid="1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4" grpId="0" animBg="1"/>
      <p:bldP spid="24" grpId="1" animBg="1"/>
      <p:bldP spid="3" grpId="0" animBg="1"/>
      <p:bldP spid="3" grpId="1" animBg="1"/>
      <p:bldP spid="100" grpId="0" animBg="1"/>
      <p:bldP spid="100" grpId="1" animBg="1"/>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3"/>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4"/>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sp>
        <p:nvSpPr>
          <p:cNvPr id="3" name="文本框 2"/>
          <p:cNvSpPr txBox="1"/>
          <p:nvPr/>
        </p:nvSpPr>
        <p:spPr>
          <a:xfrm>
            <a:off x="416560" y="316230"/>
            <a:ext cx="2839720" cy="470535"/>
          </a:xfrm>
          <a:prstGeom prst="rect">
            <a:avLst/>
          </a:prstGeom>
          <a:noFill/>
          <a:ln>
            <a:solidFill>
              <a:schemeClr val="tx1"/>
            </a:solidFill>
          </a:ln>
        </p:spPr>
        <p:txBody>
          <a:bodyPr wrap="square">
            <a:no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en-US" altLang="zh-CN" sz="2400" dirty="0">
                <a:ln>
                  <a:solidFill>
                    <a:sysClr val="windowText" lastClr="000000"/>
                  </a:solidFill>
                </a:ln>
                <a:solidFill>
                  <a:schemeClr val="tx1"/>
                </a:solidFill>
                <a:ea typeface="Arial" panose="020B0604020202020204" pitchFamily="34" charset="0"/>
              </a:rPr>
              <a:t>2</a:t>
            </a:r>
            <a:r>
              <a:rPr lang="zh-CN" altLang="en-US" sz="2400" dirty="0">
                <a:ln>
                  <a:solidFill>
                    <a:sysClr val="windowText" lastClr="000000"/>
                  </a:solidFill>
                </a:ln>
                <a:solidFill>
                  <a:schemeClr val="tx1"/>
                </a:solidFill>
                <a:ea typeface="宋体" panose="02010600030101010101" pitchFamily="2" charset="-122"/>
              </a:rPr>
              <a:t>、一对一混龄游戏</a:t>
            </a:r>
            <a:endParaRPr lang="zh-CN" altLang="en-US" sz="2400" dirty="0">
              <a:ln>
                <a:solidFill>
                  <a:sysClr val="windowText" lastClr="000000"/>
                </a:solidFill>
              </a:ln>
              <a:solidFill>
                <a:schemeClr val="tx1"/>
              </a:solidFill>
              <a:ea typeface="宋体" panose="02010600030101010101" pitchFamily="2" charset="-122"/>
            </a:endParaRPr>
          </a:p>
        </p:txBody>
      </p:sp>
      <p:sp>
        <p:nvSpPr>
          <p:cNvPr id="16" name="文本框 15"/>
          <p:cNvSpPr txBox="1"/>
          <p:nvPr/>
        </p:nvSpPr>
        <p:spPr>
          <a:xfrm>
            <a:off x="7000240" y="5757545"/>
            <a:ext cx="2484755" cy="645160"/>
          </a:xfrm>
          <a:prstGeom prst="rect">
            <a:avLst/>
          </a:prstGeom>
          <a:noFill/>
          <a:ln w="9525">
            <a:noFill/>
          </a:ln>
        </p:spPr>
        <p:txBody>
          <a:bodyPr wrap="square">
            <a:spAutoFit/>
          </a:bodyPr>
          <a:p>
            <a:pPr indent="0"/>
            <a:r>
              <a:rPr lang="en-US" altLang="zh-CN" b="0">
                <a:ea typeface="宋体" panose="02010600030101010101" pitchFamily="2" charset="-122"/>
              </a:rPr>
              <a:t>2</a:t>
            </a:r>
            <a:r>
              <a:rPr lang="zh-CN" b="0">
                <a:ea typeface="宋体" panose="02010600030101010101" pitchFamily="2" charset="-122"/>
              </a:rPr>
              <a:t>、提醒他不要讲话，眼睛看老师；</a:t>
            </a:r>
            <a:endParaRPr lang="zh-CN" altLang="en-US" b="0">
              <a:ea typeface="宋体" panose="02010600030101010101" pitchFamily="2" charset="-122"/>
            </a:endParaRPr>
          </a:p>
        </p:txBody>
      </p:sp>
      <p:sp>
        <p:nvSpPr>
          <p:cNvPr id="2" name="文本框 1" descr="7b0a2020202022776f7264617274223a20227b5c2269645c223a32353030323138372c5c227469645c223a5c225c227d220a7d0a"/>
          <p:cNvSpPr txBox="1"/>
          <p:nvPr/>
        </p:nvSpPr>
        <p:spPr>
          <a:xfrm>
            <a:off x="1261745" y="924560"/>
            <a:ext cx="3256280" cy="470535"/>
          </a:xfrm>
          <a:prstGeom prst="rect">
            <a:avLst/>
          </a:prstGeom>
          <a:noFill/>
          <a:ln>
            <a:solidFill>
              <a:schemeClr val="tx1"/>
            </a:solidFill>
          </a:ln>
        </p:spPr>
        <p:txBody>
          <a:bodyPr wrap="square">
            <a:noAutofit/>
            <a:scene3d>
              <a:camera prst="perspectiveFront" fov="5400000"/>
              <a:lightRig rig="threePt" dir="t">
                <a:rot lat="0" lon="0" rev="5400000"/>
              </a:lightRig>
            </a:scene3d>
            <a:sp3d prstMaterial="softEdge">
              <a:contourClr>
                <a:srgbClr val="0F79FA"/>
              </a:contourClr>
            </a:sp3d>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dirty="0">
                <a:ln w="5492" cap="rnd" cmpd="sng">
                  <a:solidFill>
                    <a:srgbClr val="FF922B"/>
                  </a:solidFill>
                  <a:round/>
                </a:ln>
                <a:solidFill>
                  <a:srgbClr val="FFD700"/>
                </a:solidFill>
                <a:effectLst>
                  <a:reflection blurRad="5492"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汉仪颜楷简" panose="00020600040101010101" charset="-122"/>
              </a:rPr>
              <a:t>（</a:t>
            </a:r>
            <a:r>
              <a:rPr lang="en-US" altLang="zh-CN" dirty="0">
                <a:ln w="5492" cap="rnd" cmpd="sng">
                  <a:solidFill>
                    <a:srgbClr val="FF922B"/>
                  </a:solidFill>
                  <a:round/>
                </a:ln>
                <a:solidFill>
                  <a:srgbClr val="FFD700"/>
                </a:solidFill>
                <a:effectLst>
                  <a:reflection blurRad="5492"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汉仪颜楷简" panose="00020600040101010101" charset="-122"/>
              </a:rPr>
              <a:t>1</a:t>
            </a:r>
            <a:r>
              <a:rPr lang="zh-CN" dirty="0">
                <a:ln w="5492" cap="rnd" cmpd="sng">
                  <a:solidFill>
                    <a:srgbClr val="FF922B"/>
                  </a:solidFill>
                  <a:round/>
                </a:ln>
                <a:solidFill>
                  <a:srgbClr val="FFD700"/>
                </a:solidFill>
                <a:effectLst>
                  <a:reflection blurRad="5492"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汉仪颜楷简" panose="00020600040101010101" charset="-122"/>
              </a:rPr>
              <a:t>）混龄未动，教研先行</a:t>
            </a:r>
            <a:endParaRPr lang="zh-CN" dirty="0">
              <a:ln w="5492" cap="rnd" cmpd="sng">
                <a:solidFill>
                  <a:srgbClr val="FF922B"/>
                </a:solidFill>
                <a:round/>
              </a:ln>
              <a:solidFill>
                <a:srgbClr val="FFD700"/>
              </a:solidFill>
              <a:effectLst>
                <a:reflection blurRad="5492"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汉仪颜楷简" panose="00020600040101010101" charset="-122"/>
            </a:endParaRPr>
          </a:p>
        </p:txBody>
      </p:sp>
      <p:sp>
        <p:nvSpPr>
          <p:cNvPr id="4" name="文本框 3"/>
          <p:cNvSpPr txBox="1"/>
          <p:nvPr/>
        </p:nvSpPr>
        <p:spPr>
          <a:xfrm>
            <a:off x="5261610" y="316230"/>
            <a:ext cx="6209030" cy="1337945"/>
          </a:xfrm>
          <a:prstGeom prst="rect">
            <a:avLst/>
          </a:prstGeom>
          <a:noFill/>
          <a:ln w="9525">
            <a:solidFill>
              <a:schemeClr val="tx1"/>
            </a:solidFill>
          </a:ln>
        </p:spPr>
        <p:txBody>
          <a:bodyPr wrap="square">
            <a:spAutoFit/>
          </a:bodyPr>
          <a:p>
            <a:pPr indent="266700" fontAlgn="auto">
              <a:lnSpc>
                <a:spcPct val="150000"/>
              </a:lnSpc>
            </a:pPr>
            <a:r>
              <a:rPr lang="zh-CN" altLang="en-US" b="0">
                <a:ea typeface="宋体" panose="02010600030101010101" pitchFamily="2" charset="-122"/>
              </a:rPr>
              <a:t>1、针对小班户外时，你们的担忧是什么？</a:t>
            </a:r>
            <a:endParaRPr lang="zh-CN" altLang="en-US" b="0">
              <a:ea typeface="宋体" panose="02010600030101010101" pitchFamily="2" charset="-122"/>
            </a:endParaRPr>
          </a:p>
          <a:p>
            <a:pPr indent="266700" fontAlgn="auto">
              <a:lnSpc>
                <a:spcPct val="150000"/>
              </a:lnSpc>
            </a:pPr>
            <a:r>
              <a:rPr lang="zh-CN" altLang="en-US" b="0">
                <a:ea typeface="宋体" panose="02010600030101010101" pitchFamily="2" charset="-122"/>
              </a:rPr>
              <a:t>2、大班老师对大班孩子参加大带小活动有什么担忧？</a:t>
            </a:r>
            <a:endParaRPr lang="zh-CN" altLang="en-US" b="0">
              <a:ea typeface="宋体" panose="02010600030101010101" pitchFamily="2" charset="-122"/>
            </a:endParaRPr>
          </a:p>
          <a:p>
            <a:pPr indent="266700" fontAlgn="auto">
              <a:lnSpc>
                <a:spcPct val="150000"/>
              </a:lnSpc>
            </a:pPr>
            <a:r>
              <a:rPr lang="zh-CN" altLang="en-US" b="0">
                <a:ea typeface="宋体" panose="02010600030101010101" pitchFamily="2" charset="-122"/>
              </a:rPr>
              <a:t>3、针对户外混龄的顾虑，我们可以有哪些措施可以跟进？</a:t>
            </a:r>
            <a:endParaRPr lang="zh-CN" altLang="en-US" b="0">
              <a:ea typeface="宋体" panose="02010600030101010101" pitchFamily="2" charset="-122"/>
            </a:endParaRPr>
          </a:p>
        </p:txBody>
      </p:sp>
      <p:sp>
        <p:nvSpPr>
          <p:cNvPr id="17" name="右箭头 16"/>
          <p:cNvSpPr/>
          <p:nvPr/>
        </p:nvSpPr>
        <p:spPr>
          <a:xfrm>
            <a:off x="4639945" y="1123315"/>
            <a:ext cx="560070" cy="241935"/>
          </a:xfrm>
          <a:prstGeom prst="rightArrow">
            <a:avLst/>
          </a:prstGeom>
          <a:solidFill>
            <a:schemeClr val="accent6"/>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8" name="图片 17" descr="D969DE8F411024E5667F8E0596B537FD"/>
          <p:cNvPicPr>
            <a:picLocks noChangeAspect="1"/>
          </p:cNvPicPr>
          <p:nvPr/>
        </p:nvPicPr>
        <p:blipFill>
          <a:blip r:embed="rId5"/>
          <a:stretch>
            <a:fillRect/>
          </a:stretch>
        </p:blipFill>
        <p:spPr>
          <a:xfrm>
            <a:off x="1261745" y="2282190"/>
            <a:ext cx="3836035" cy="2875280"/>
          </a:xfrm>
          <a:prstGeom prst="rect">
            <a:avLst/>
          </a:prstGeom>
          <a:ln>
            <a:solidFill>
              <a:srgbClr val="FF0000"/>
            </a:solidFill>
          </a:ln>
        </p:spPr>
      </p:pic>
      <p:pic>
        <p:nvPicPr>
          <p:cNvPr id="19" name="图片 18" descr="1"/>
          <p:cNvPicPr>
            <a:picLocks noChangeAspect="1"/>
          </p:cNvPicPr>
          <p:nvPr/>
        </p:nvPicPr>
        <p:blipFill>
          <a:blip r:embed="rId6"/>
          <a:stretch>
            <a:fillRect/>
          </a:stretch>
        </p:blipFill>
        <p:spPr>
          <a:xfrm>
            <a:off x="5546725" y="1842135"/>
            <a:ext cx="4089400" cy="2428875"/>
          </a:xfrm>
          <a:prstGeom prst="rect">
            <a:avLst/>
          </a:prstGeom>
          <a:ln>
            <a:solidFill>
              <a:srgbClr val="FF0000"/>
            </a:solidFill>
          </a:ln>
        </p:spPr>
      </p:pic>
      <p:pic>
        <p:nvPicPr>
          <p:cNvPr id="20" name="图片 19" descr="2"/>
          <p:cNvPicPr>
            <a:picLocks noChangeAspect="1"/>
          </p:cNvPicPr>
          <p:nvPr/>
        </p:nvPicPr>
        <p:blipFill>
          <a:blip r:embed="rId7"/>
          <a:stretch>
            <a:fillRect/>
          </a:stretch>
        </p:blipFill>
        <p:spPr>
          <a:xfrm>
            <a:off x="5321935" y="4458970"/>
            <a:ext cx="5841365" cy="2331085"/>
          </a:xfrm>
          <a:prstGeom prst="rect">
            <a:avLst/>
          </a:prstGeo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to="" calcmode="lin" valueType="num">
                                      <p:cBhvr>
                                        <p:cTn id="17" dur="1" fill="hold"/>
                                        <p:tgtEl>
                                          <p:spTgt spid="17"/>
                                        </p:tgtEl>
                                      </p:cBhvr>
                                    </p:anim>
                                  </p:childTnLst>
                                </p:cTn>
                              </p:par>
                            </p:childTnLst>
                          </p:cTn>
                        </p:par>
                        <p:par>
                          <p:cTn id="18" fill="hold">
                            <p:stCondLst>
                              <p:cond delay="0"/>
                            </p:stCondLst>
                            <p:childTnLst>
                              <p:par>
                                <p:cTn id="19" presetID="24"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to="" calcmode="lin" valueType="num">
                                      <p:cBhvr>
                                        <p:cTn id="21" dur="1" fill="hold"/>
                                        <p:tgtEl>
                                          <p:spTgt spid="4"/>
                                        </p:tgtEl>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to="" calcmode="lin" valueType="num">
                                      <p:cBhvr>
                                        <p:cTn id="26" dur="1" fill="hold"/>
                                        <p:tgtEl>
                                          <p:spTgt spid="18"/>
                                        </p:tgtEl>
                                      </p:cBhvr>
                                    </p:anim>
                                  </p:childTnLst>
                                </p:cTn>
                              </p:par>
                            </p:childTnLst>
                          </p:cTn>
                        </p:par>
                        <p:par>
                          <p:cTn id="27" fill="hold">
                            <p:stCondLst>
                              <p:cond delay="0"/>
                            </p:stCondLst>
                            <p:childTnLst>
                              <p:par>
                                <p:cTn id="28" presetID="24" presetClass="entr" presetSubtype="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 to="" calcmode="lin" valueType="num">
                                      <p:cBhvr>
                                        <p:cTn id="30" dur="1" fill="hold"/>
                                        <p:tgtEl>
                                          <p:spTgt spid="19"/>
                                        </p:tgtEl>
                                      </p:cBhvr>
                                    </p:anim>
                                  </p:childTnLst>
                                </p:cTn>
                              </p:par>
                            </p:childTnLst>
                          </p:cTn>
                        </p:par>
                        <p:par>
                          <p:cTn id="31" fill="hold">
                            <p:stCondLst>
                              <p:cond delay="0"/>
                            </p:stCondLst>
                            <p:childTnLst>
                              <p:par>
                                <p:cTn id="32" presetID="24"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 to="" calcmode="lin" valueType="num">
                                      <p:cBhvr>
                                        <p:cTn id="34" dur="1" fill="hold"/>
                                        <p:tgtEl>
                                          <p:spTgt spid="2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 grpId="0" animBg="1"/>
      <p:bldP spid="2" grpId="1" animBg="1"/>
      <p:bldP spid="17" grpId="0" animBg="1"/>
      <p:bldP spid="17" grpId="1" animBg="1"/>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3"/>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4"/>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sp>
        <p:nvSpPr>
          <p:cNvPr id="2" name="文本框 1" descr="7b0a2020202022776f7264617274223a20227b5c2269645c223a32353030323138372c5c227469645c223a5c225c227d220a7d0a"/>
          <p:cNvSpPr txBox="1"/>
          <p:nvPr/>
        </p:nvSpPr>
        <p:spPr>
          <a:xfrm>
            <a:off x="318135" y="316230"/>
            <a:ext cx="3256280" cy="470535"/>
          </a:xfrm>
          <a:prstGeom prst="rect">
            <a:avLst/>
          </a:prstGeom>
          <a:noFill/>
          <a:ln>
            <a:solidFill>
              <a:schemeClr val="tx1"/>
            </a:solidFill>
          </a:ln>
        </p:spPr>
        <p:txBody>
          <a:bodyPr wrap="square">
            <a:noAutofit/>
            <a:scene3d>
              <a:camera prst="perspectiveFront" fov="5400000"/>
              <a:lightRig rig="threePt" dir="t">
                <a:rot lat="0" lon="0" rev="5400000"/>
              </a:lightRig>
            </a:scene3d>
            <a:sp3d prstMaterial="softEdge">
              <a:contourClr>
                <a:srgbClr val="0F79FA"/>
              </a:contourClr>
            </a:sp3d>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dirty="0">
                <a:ln w="5492" cap="rnd" cmpd="sng">
                  <a:solidFill>
                    <a:srgbClr val="FF922B"/>
                  </a:solidFill>
                  <a:round/>
                </a:ln>
                <a:solidFill>
                  <a:srgbClr val="FFD700"/>
                </a:solidFill>
                <a:effectLst>
                  <a:reflection blurRad="5492"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汉仪颜楷简" panose="00020600040101010101" charset="-122"/>
              </a:rPr>
              <a:t>（</a:t>
            </a:r>
            <a:r>
              <a:rPr lang="en-US" altLang="zh-CN" dirty="0">
                <a:ln w="5492" cap="rnd" cmpd="sng">
                  <a:solidFill>
                    <a:srgbClr val="FF922B"/>
                  </a:solidFill>
                  <a:round/>
                </a:ln>
                <a:solidFill>
                  <a:srgbClr val="FFD700"/>
                </a:solidFill>
                <a:effectLst>
                  <a:reflection blurRad="5492"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汉仪颜楷简" panose="00020600040101010101" charset="-122"/>
              </a:rPr>
              <a:t>2</a:t>
            </a:r>
            <a:r>
              <a:rPr lang="zh-CN" dirty="0">
                <a:ln w="5492" cap="rnd" cmpd="sng">
                  <a:solidFill>
                    <a:srgbClr val="FF922B"/>
                  </a:solidFill>
                  <a:round/>
                </a:ln>
                <a:solidFill>
                  <a:srgbClr val="FFD700"/>
                </a:solidFill>
                <a:effectLst>
                  <a:reflection blurRad="5492"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汉仪颜楷简" panose="00020600040101010101" charset="-122"/>
              </a:rPr>
              <a:t>）亲身体验，发现问题</a:t>
            </a:r>
            <a:endParaRPr lang="zh-CN" dirty="0">
              <a:ln w="5492" cap="rnd" cmpd="sng">
                <a:solidFill>
                  <a:srgbClr val="FF922B"/>
                </a:solidFill>
                <a:round/>
              </a:ln>
              <a:solidFill>
                <a:srgbClr val="FFD700"/>
              </a:solidFill>
              <a:effectLst>
                <a:reflection blurRad="5492"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汉仪颜楷简" panose="00020600040101010101" charset="-122"/>
            </a:endParaRPr>
          </a:p>
        </p:txBody>
      </p:sp>
      <p:pic>
        <p:nvPicPr>
          <p:cNvPr id="36" name="图片 1" descr="IMG_256"/>
          <p:cNvPicPr>
            <a:picLocks noChangeAspect="1"/>
          </p:cNvPicPr>
          <p:nvPr/>
        </p:nvPicPr>
        <p:blipFill>
          <a:blip r:embed="rId5"/>
          <a:stretch>
            <a:fillRect/>
          </a:stretch>
        </p:blipFill>
        <p:spPr>
          <a:xfrm>
            <a:off x="8114665" y="1054100"/>
            <a:ext cx="3362960" cy="2523490"/>
          </a:xfrm>
          <a:prstGeom prst="rect">
            <a:avLst/>
          </a:prstGeom>
          <a:noFill/>
          <a:ln w="9525">
            <a:solidFill>
              <a:srgbClr val="FF0000"/>
            </a:solidFill>
          </a:ln>
        </p:spPr>
      </p:pic>
      <p:pic>
        <p:nvPicPr>
          <p:cNvPr id="37" name="图片 2" descr="IMG_256"/>
          <p:cNvPicPr>
            <a:picLocks noChangeAspect="1"/>
          </p:cNvPicPr>
          <p:nvPr/>
        </p:nvPicPr>
        <p:blipFill>
          <a:blip r:embed="rId6"/>
          <a:stretch>
            <a:fillRect/>
          </a:stretch>
        </p:blipFill>
        <p:spPr>
          <a:xfrm>
            <a:off x="8070850" y="3997960"/>
            <a:ext cx="3404870" cy="2553335"/>
          </a:xfrm>
          <a:prstGeom prst="rect">
            <a:avLst/>
          </a:prstGeom>
          <a:noFill/>
          <a:ln w="9525">
            <a:solidFill>
              <a:srgbClr val="FF0000"/>
            </a:solidFill>
          </a:ln>
        </p:spPr>
      </p:pic>
      <p:pic>
        <p:nvPicPr>
          <p:cNvPr id="5" name="图片 4" descr="01BC4DCA8924AFA5055C39BA23305AA9"/>
          <p:cNvPicPr>
            <a:picLocks noChangeAspect="1"/>
          </p:cNvPicPr>
          <p:nvPr/>
        </p:nvPicPr>
        <p:blipFill>
          <a:blip r:embed="rId7"/>
          <a:stretch>
            <a:fillRect/>
          </a:stretch>
        </p:blipFill>
        <p:spPr>
          <a:xfrm>
            <a:off x="4218305" y="4013835"/>
            <a:ext cx="3385820" cy="2537460"/>
          </a:xfrm>
          <a:prstGeom prst="rect">
            <a:avLst/>
          </a:prstGeom>
          <a:ln>
            <a:solidFill>
              <a:srgbClr val="FF0000"/>
            </a:solidFill>
          </a:ln>
        </p:spPr>
      </p:pic>
      <p:pic>
        <p:nvPicPr>
          <p:cNvPr id="6" name="图片 5" descr="15d5fe3a4e978ef3a4a0c9cf82c4d982"/>
          <p:cNvPicPr>
            <a:picLocks noChangeAspect="1"/>
          </p:cNvPicPr>
          <p:nvPr/>
        </p:nvPicPr>
        <p:blipFill>
          <a:blip r:embed="rId8"/>
          <a:stretch>
            <a:fillRect/>
          </a:stretch>
        </p:blipFill>
        <p:spPr>
          <a:xfrm>
            <a:off x="316230" y="3830955"/>
            <a:ext cx="3459480" cy="2594610"/>
          </a:xfrm>
          <a:prstGeom prst="rect">
            <a:avLst/>
          </a:prstGeom>
          <a:ln>
            <a:solidFill>
              <a:srgbClr val="FF0000"/>
            </a:solidFill>
          </a:ln>
        </p:spPr>
      </p:pic>
      <p:pic>
        <p:nvPicPr>
          <p:cNvPr id="7" name="图片 6" descr="IMG_5008"/>
          <p:cNvPicPr>
            <a:picLocks noChangeAspect="1"/>
          </p:cNvPicPr>
          <p:nvPr/>
        </p:nvPicPr>
        <p:blipFill>
          <a:blip r:embed="rId9"/>
          <a:stretch>
            <a:fillRect/>
          </a:stretch>
        </p:blipFill>
        <p:spPr>
          <a:xfrm>
            <a:off x="318135" y="971550"/>
            <a:ext cx="3481070" cy="2611120"/>
          </a:xfrm>
          <a:prstGeom prst="rect">
            <a:avLst/>
          </a:prstGeom>
          <a:ln>
            <a:solidFill>
              <a:srgbClr val="FF0000"/>
            </a:solidFill>
          </a:ln>
        </p:spPr>
      </p:pic>
      <p:pic>
        <p:nvPicPr>
          <p:cNvPr id="9" name="图片 8" descr="IMG_5009"/>
          <p:cNvPicPr>
            <a:picLocks noChangeAspect="1"/>
          </p:cNvPicPr>
          <p:nvPr/>
        </p:nvPicPr>
        <p:blipFill>
          <a:blip r:embed="rId10"/>
          <a:stretch>
            <a:fillRect/>
          </a:stretch>
        </p:blipFill>
        <p:spPr>
          <a:xfrm>
            <a:off x="4314190" y="1015365"/>
            <a:ext cx="3422650" cy="2567305"/>
          </a:xfrm>
          <a:prstGeom prst="rect">
            <a:avLst/>
          </a:prstGeo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par>
                          <p:cTn id="13" fill="hold">
                            <p:stCondLst>
                              <p:cond delay="0"/>
                            </p:stCondLst>
                            <p:childTnLst>
                              <p:par>
                                <p:cTn id="14" presetID="24"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to="" calcmode="lin" valueType="num">
                                      <p:cBhvr>
                                        <p:cTn id="16" dur="1" fill="hold"/>
                                        <p:tgtEl>
                                          <p:spTgt spid="9"/>
                                        </p:tgtEl>
                                      </p:cBhvr>
                                    </p:anim>
                                  </p:childTnLst>
                                </p:cTn>
                              </p:par>
                            </p:childTnLst>
                          </p:cTn>
                        </p:par>
                        <p:par>
                          <p:cTn id="17" fill="hold">
                            <p:stCondLst>
                              <p:cond delay="0"/>
                            </p:stCondLst>
                            <p:childTnLst>
                              <p:par>
                                <p:cTn id="18" presetID="24"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 to="" calcmode="lin" valueType="num">
                                      <p:cBhvr>
                                        <p:cTn id="20" dur="1" fill="hold"/>
                                        <p:tgtEl>
                                          <p:spTgt spid="36"/>
                                        </p:tgtEl>
                                      </p:cBhvr>
                                    </p:anim>
                                  </p:childTnLst>
                                </p:cTn>
                              </p:par>
                            </p:childTnLst>
                          </p:cTn>
                        </p:par>
                        <p:par>
                          <p:cTn id="21" fill="hold">
                            <p:stCondLst>
                              <p:cond delay="0"/>
                            </p:stCondLst>
                            <p:childTnLst>
                              <p:par>
                                <p:cTn id="22" presetID="24"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to="" calcmode="lin" valueType="num">
                                      <p:cBhvr>
                                        <p:cTn id="24" dur="1" fill="hold"/>
                                        <p:tgtEl>
                                          <p:spTgt spid="6"/>
                                        </p:tgtEl>
                                      </p:cBhvr>
                                    </p:anim>
                                  </p:childTnLst>
                                </p:cTn>
                              </p:par>
                            </p:childTnLst>
                          </p:cTn>
                        </p:par>
                        <p:par>
                          <p:cTn id="25" fill="hold">
                            <p:stCondLst>
                              <p:cond delay="0"/>
                            </p:stCondLst>
                            <p:childTnLst>
                              <p:par>
                                <p:cTn id="26" presetID="24"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to="" calcmode="lin" valueType="num">
                                      <p:cBhvr>
                                        <p:cTn id="28" dur="1" fill="hold"/>
                                        <p:tgtEl>
                                          <p:spTgt spid="5"/>
                                        </p:tgtEl>
                                      </p:cBhvr>
                                    </p:anim>
                                  </p:childTnLst>
                                </p:cTn>
                              </p:par>
                            </p:childTnLst>
                          </p:cTn>
                        </p:par>
                        <p:par>
                          <p:cTn id="29" fill="hold">
                            <p:stCondLst>
                              <p:cond delay="0"/>
                            </p:stCondLst>
                            <p:childTnLst>
                              <p:par>
                                <p:cTn id="30" presetID="24" presetClass="entr" presetSubtype="0"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to="" calcmode="lin" valueType="num">
                                      <p:cBhvr>
                                        <p:cTn id="32" dur="1" fill="hold"/>
                                        <p:tgtEl>
                                          <p:spTgt spid="3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形 14"/>
          <p:cNvPicPr>
            <a:picLocks noChangeAspect="1"/>
          </p:cNvPicPr>
          <p:nvPr/>
        </p:nvPicPr>
        <p:blipFill>
          <a:blip r:embed="rId1"/>
          <a:stretch>
            <a:fillRect/>
          </a:stretch>
        </p:blipFill>
        <p:spPr>
          <a:xfrm>
            <a:off x="-191534" y="5000506"/>
            <a:ext cx="3753883" cy="2165701"/>
          </a:xfrm>
          <a:prstGeom prst="rect">
            <a:avLst/>
          </a:prstGeom>
        </p:spPr>
      </p:pic>
      <p:pic>
        <p:nvPicPr>
          <p:cNvPr id="16" name="图形 15"/>
          <p:cNvPicPr>
            <a:picLocks noChangeAspect="1"/>
          </p:cNvPicPr>
          <p:nvPr/>
        </p:nvPicPr>
        <p:blipFill>
          <a:blip r:embed="rId2"/>
          <a:stretch>
            <a:fillRect/>
          </a:stretch>
        </p:blipFill>
        <p:spPr>
          <a:xfrm>
            <a:off x="3286694" y="6208567"/>
            <a:ext cx="2635271" cy="1045742"/>
          </a:xfrm>
          <a:prstGeom prst="rect">
            <a:avLst/>
          </a:prstGeom>
        </p:spPr>
      </p:pic>
      <p:sp>
        <p:nvSpPr>
          <p:cNvPr id="18" name="矩形: 圆角 17"/>
          <p:cNvSpPr/>
          <p:nvPr/>
        </p:nvSpPr>
        <p:spPr>
          <a:xfrm>
            <a:off x="304165" y="464185"/>
            <a:ext cx="11760200" cy="5316220"/>
          </a:xfrm>
          <a:prstGeom prst="roundRect">
            <a:avLst>
              <a:gd name="adj" fmla="val 14126"/>
            </a:avLst>
          </a:prstGeom>
          <a:solidFill>
            <a:schemeClr val="bg1"/>
          </a:solidFill>
          <a:ln>
            <a:solidFill>
              <a:srgbClr val="FFC000"/>
            </a:solidFill>
          </a:ln>
          <a:effectLst>
            <a:outerShdw dist="76200" dir="2700000" algn="tl" rotWithShape="0">
              <a:srgbClr val="FFD78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形 26"/>
          <p:cNvPicPr>
            <a:picLocks noChangeAspect="1"/>
          </p:cNvPicPr>
          <p:nvPr/>
        </p:nvPicPr>
        <p:blipFill>
          <a:blip r:embed="rId3"/>
          <a:stretch>
            <a:fillRect/>
          </a:stretch>
        </p:blipFill>
        <p:spPr>
          <a:xfrm>
            <a:off x="8865112" y="5150862"/>
            <a:ext cx="3484796" cy="1822816"/>
          </a:xfrm>
          <a:prstGeom prst="rect">
            <a:avLst/>
          </a:prstGeom>
        </p:spPr>
      </p:pic>
      <p:pic>
        <p:nvPicPr>
          <p:cNvPr id="28" name="图形 27"/>
          <p:cNvPicPr>
            <a:picLocks noChangeAspect="1"/>
          </p:cNvPicPr>
          <p:nvPr/>
        </p:nvPicPr>
        <p:blipFill>
          <a:blip r:embed="rId4"/>
          <a:stretch>
            <a:fillRect/>
          </a:stretch>
        </p:blipFill>
        <p:spPr>
          <a:xfrm>
            <a:off x="2793592" y="4870194"/>
            <a:ext cx="1490855" cy="1987806"/>
          </a:xfrm>
          <a:prstGeom prst="rect">
            <a:avLst/>
          </a:prstGeom>
        </p:spPr>
      </p:pic>
      <p:pic>
        <p:nvPicPr>
          <p:cNvPr id="34" name="图形 33"/>
          <p:cNvPicPr>
            <a:picLocks noChangeAspect="1"/>
          </p:cNvPicPr>
          <p:nvPr/>
        </p:nvPicPr>
        <p:blipFill>
          <a:blip r:embed="rId5"/>
          <a:stretch>
            <a:fillRect/>
          </a:stretch>
        </p:blipFill>
        <p:spPr>
          <a:xfrm rot="4817926" flipH="1">
            <a:off x="10179952" y="5426272"/>
            <a:ext cx="958373" cy="702807"/>
          </a:xfrm>
          <a:prstGeom prst="rect">
            <a:avLst/>
          </a:prstGeom>
        </p:spPr>
      </p:pic>
      <p:sp>
        <p:nvSpPr>
          <p:cNvPr id="24" name="文本框 23"/>
          <p:cNvSpPr txBox="1"/>
          <p:nvPr/>
        </p:nvSpPr>
        <p:spPr>
          <a:xfrm>
            <a:off x="405130" y="447675"/>
            <a:ext cx="2995930" cy="460375"/>
          </a:xfrm>
          <a:prstGeom prst="rect">
            <a:avLst/>
          </a:prstGeom>
          <a:noFill/>
          <a:ln>
            <a:solidFill>
              <a:schemeClr val="tx1"/>
            </a:solidFill>
          </a:ln>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sz="2400" dirty="0">
                <a:ln>
                  <a:solidFill>
                    <a:sysClr val="windowText" lastClr="000000"/>
                  </a:solidFill>
                </a:ln>
                <a:solidFill>
                  <a:schemeClr val="tx1"/>
                </a:solidFill>
                <a:ea typeface="Arial" panose="020B0604020202020204" pitchFamily="34" charset="0"/>
              </a:rPr>
              <a:t>我们的问题和策略</a:t>
            </a:r>
            <a:endParaRPr lang="zh-CN" sz="2400" dirty="0">
              <a:ln>
                <a:solidFill>
                  <a:sysClr val="windowText" lastClr="000000"/>
                </a:solidFill>
              </a:ln>
              <a:solidFill>
                <a:schemeClr val="tx1"/>
              </a:solidFill>
              <a:ea typeface="Arial" panose="020B0604020202020204" pitchFamily="34" charset="0"/>
            </a:endParaRPr>
          </a:p>
        </p:txBody>
      </p:sp>
      <p:grpSp>
        <p:nvGrpSpPr>
          <p:cNvPr id="26" name="组合 25"/>
          <p:cNvGrpSpPr/>
          <p:nvPr/>
        </p:nvGrpSpPr>
        <p:grpSpPr>
          <a:xfrm>
            <a:off x="459740" y="1069975"/>
            <a:ext cx="5694680" cy="2051050"/>
            <a:chOff x="724" y="1685"/>
            <a:chExt cx="8968" cy="3230"/>
          </a:xfrm>
        </p:grpSpPr>
        <p:sp>
          <p:nvSpPr>
            <p:cNvPr id="50" name="文本框 49"/>
            <p:cNvSpPr txBox="1"/>
            <p:nvPr/>
          </p:nvSpPr>
          <p:spPr>
            <a:xfrm>
              <a:off x="3482" y="2258"/>
              <a:ext cx="4245" cy="898"/>
            </a:xfrm>
            <a:prstGeom prst="rect">
              <a:avLst/>
            </a:prstGeom>
            <a:noFill/>
          </p:spPr>
          <p:txBody>
            <a:bodyPr wrap="square">
              <a:no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en-US" altLang="zh-CN" dirty="0">
                  <a:solidFill>
                    <a:srgbClr val="FF7697"/>
                  </a:solidFill>
                  <a:ea typeface="Arial" panose="020B0604020202020204" pitchFamily="34" charset="0"/>
                </a:rPr>
                <a:t>Part</a:t>
              </a:r>
              <a:r>
                <a:rPr lang="zh-CN" altLang="en-US" dirty="0">
                  <a:solidFill>
                    <a:srgbClr val="FF7697"/>
                  </a:solidFill>
                  <a:ea typeface="Arial" panose="020B0604020202020204" pitchFamily="34" charset="0"/>
                </a:rPr>
                <a:t> </a:t>
              </a:r>
              <a:r>
                <a:rPr lang="en-US" altLang="zh-CN" dirty="0">
                  <a:solidFill>
                    <a:srgbClr val="FF7697"/>
                  </a:solidFill>
                  <a:ea typeface="Arial" panose="020B0604020202020204" pitchFamily="34" charset="0"/>
                </a:rPr>
                <a:t>01</a:t>
              </a:r>
              <a:endParaRPr lang="zh-CN" altLang="en-US" dirty="0">
                <a:solidFill>
                  <a:srgbClr val="FF7697"/>
                </a:solidFill>
                <a:ea typeface="Arial" panose="020B0604020202020204" pitchFamily="34" charset="0"/>
              </a:endParaRPr>
            </a:p>
          </p:txBody>
        </p:sp>
        <p:sp>
          <p:nvSpPr>
            <p:cNvPr id="51" name="文本框 50"/>
            <p:cNvSpPr txBox="1"/>
            <p:nvPr/>
          </p:nvSpPr>
          <p:spPr>
            <a:xfrm>
              <a:off x="3621" y="2907"/>
              <a:ext cx="2202" cy="912"/>
            </a:xfrm>
            <a:prstGeom prst="rect">
              <a:avLst/>
            </a:prstGeom>
          </p:spPr>
          <p:style>
            <a:lnRef idx="2">
              <a:schemeClr val="accent1"/>
            </a:lnRef>
            <a:fillRef idx="0">
              <a:srgbClr val="FFFFFF"/>
            </a:fillRef>
            <a:effectRef idx="0">
              <a:srgbClr val="FFFFFF"/>
            </a:effectRef>
            <a:fontRef idx="minor">
              <a:schemeClr val="tx1"/>
            </a:fontRef>
          </p:style>
          <p:txBody>
            <a:bodyPr wrap="square">
              <a:noAutofit/>
            </a:bodyPr>
            <a:lstStyle/>
            <a:p>
              <a:pPr>
                <a:lnSpc>
                  <a:spcPct val="130000"/>
                </a:lnSpc>
              </a:pPr>
              <a:r>
                <a:rPr lang="zh-CN" sz="1400" dirty="0">
                  <a:solidFill>
                    <a:schemeClr val="tx1"/>
                  </a:solidFill>
                  <a:latin typeface="Montserrat" panose="00000500000000000000"/>
                  <a:ea typeface="MiSans Light" panose="00000400000000000000" charset="-122"/>
                </a:rPr>
                <a:t>弟弟妹妹被我弄丢了</a:t>
              </a:r>
              <a:endParaRPr lang="zh-CN" sz="1400" dirty="0">
                <a:solidFill>
                  <a:schemeClr val="tx1"/>
                </a:solidFill>
                <a:latin typeface="Montserrat" panose="00000500000000000000"/>
                <a:ea typeface="MiSans Light" panose="00000400000000000000" charset="-122"/>
              </a:endParaRPr>
            </a:p>
          </p:txBody>
        </p:sp>
        <p:pic>
          <p:nvPicPr>
            <p:cNvPr id="31" name="图片 31" descr="IMG_5478"/>
            <p:cNvPicPr>
              <a:picLocks noChangeAspect="1"/>
            </p:cNvPicPr>
            <p:nvPr>
              <p:custDataLst>
                <p:tags r:id="rId6"/>
              </p:custDataLst>
            </p:nvPr>
          </p:nvPicPr>
          <p:blipFill>
            <a:blip r:embed="rId7"/>
            <a:stretch>
              <a:fillRect/>
            </a:stretch>
          </p:blipFill>
          <p:spPr>
            <a:xfrm rot="16200000">
              <a:off x="1074" y="2134"/>
              <a:ext cx="2677" cy="2139"/>
            </a:xfrm>
            <a:prstGeom prst="rect">
              <a:avLst/>
            </a:prstGeom>
            <a:ln w="19050">
              <a:solidFill>
                <a:srgbClr val="FF0000"/>
              </a:solidFill>
            </a:ln>
          </p:spPr>
        </p:pic>
        <p:sp>
          <p:nvSpPr>
            <p:cNvPr id="2" name="右箭头 1"/>
            <p:cNvSpPr/>
            <p:nvPr/>
          </p:nvSpPr>
          <p:spPr>
            <a:xfrm>
              <a:off x="5963" y="2843"/>
              <a:ext cx="914" cy="656"/>
            </a:xfrm>
            <a:prstGeom prst="rightArrow">
              <a:avLst/>
            </a:prstGeom>
            <a:solidFill>
              <a:schemeClr val="tx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38" descr="IMG_5482"/>
            <p:cNvPicPr>
              <a:picLocks noChangeAspect="1"/>
            </p:cNvPicPr>
            <p:nvPr>
              <p:custDataLst>
                <p:tags r:id="rId8"/>
              </p:custDataLst>
            </p:nvPr>
          </p:nvPicPr>
          <p:blipFill>
            <a:blip r:embed="rId9"/>
            <a:stretch>
              <a:fillRect/>
            </a:stretch>
          </p:blipFill>
          <p:spPr>
            <a:xfrm>
              <a:off x="7080" y="1865"/>
              <a:ext cx="2259" cy="2839"/>
            </a:xfrm>
            <a:prstGeom prst="rect">
              <a:avLst/>
            </a:prstGeom>
            <a:ln w="19050">
              <a:solidFill>
                <a:srgbClr val="FF0000"/>
              </a:solidFill>
            </a:ln>
          </p:spPr>
        </p:pic>
        <p:sp>
          <p:nvSpPr>
            <p:cNvPr id="11" name="圆角矩形 10"/>
            <p:cNvSpPr/>
            <p:nvPr/>
          </p:nvSpPr>
          <p:spPr>
            <a:xfrm>
              <a:off x="724" y="1685"/>
              <a:ext cx="8969" cy="3231"/>
            </a:xfrm>
            <a:prstGeom prst="roundRect">
              <a:avLst/>
            </a:prstGeom>
            <a:ln w="28575">
              <a:solidFill>
                <a:srgbClr val="7030A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30" name="组合 29"/>
          <p:cNvGrpSpPr/>
          <p:nvPr/>
        </p:nvGrpSpPr>
        <p:grpSpPr>
          <a:xfrm>
            <a:off x="265430" y="1069975"/>
            <a:ext cx="11925935" cy="4264660"/>
            <a:chOff x="418" y="1685"/>
            <a:chExt cx="18781" cy="6716"/>
          </a:xfrm>
        </p:grpSpPr>
        <p:sp>
          <p:nvSpPr>
            <p:cNvPr id="58" name="文本框 57"/>
            <p:cNvSpPr txBox="1"/>
            <p:nvPr/>
          </p:nvSpPr>
          <p:spPr>
            <a:xfrm>
              <a:off x="3446" y="5296"/>
              <a:ext cx="4245" cy="898"/>
            </a:xfrm>
            <a:prstGeom prst="rect">
              <a:avLst/>
            </a:prstGeom>
            <a:noFill/>
          </p:spPr>
          <p:txBody>
            <a:bodyPr wrap="square">
              <a:no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en-US" altLang="zh-CN" dirty="0">
                  <a:solidFill>
                    <a:srgbClr val="01BDD4"/>
                  </a:solidFill>
                  <a:ea typeface="Arial" panose="020B0604020202020204" pitchFamily="34" charset="0"/>
                </a:rPr>
                <a:t>Part</a:t>
              </a:r>
              <a:r>
                <a:rPr lang="zh-CN" altLang="en-US" dirty="0">
                  <a:solidFill>
                    <a:srgbClr val="01BDD4"/>
                  </a:solidFill>
                  <a:ea typeface="Arial" panose="020B0604020202020204" pitchFamily="34" charset="0"/>
                </a:rPr>
                <a:t> </a:t>
              </a:r>
              <a:r>
                <a:rPr lang="en-US" altLang="zh-CN" dirty="0">
                  <a:solidFill>
                    <a:srgbClr val="01BDD4"/>
                  </a:solidFill>
                  <a:ea typeface="Arial" panose="020B0604020202020204" pitchFamily="34" charset="0"/>
                </a:rPr>
                <a:t>03</a:t>
              </a:r>
              <a:endParaRPr lang="zh-CN" altLang="en-US" dirty="0">
                <a:solidFill>
                  <a:srgbClr val="01BDD4"/>
                </a:solidFill>
                <a:ea typeface="Arial" panose="020B0604020202020204" pitchFamily="34" charset="0"/>
              </a:endParaRPr>
            </a:p>
          </p:txBody>
        </p:sp>
        <p:sp>
          <p:nvSpPr>
            <p:cNvPr id="59" name="文本框 58"/>
            <p:cNvSpPr txBox="1"/>
            <p:nvPr/>
          </p:nvSpPr>
          <p:spPr>
            <a:xfrm>
              <a:off x="3621" y="6019"/>
              <a:ext cx="2340" cy="1447"/>
            </a:xfrm>
            <a:prstGeom prst="rect">
              <a:avLst/>
            </a:prstGeom>
            <a:noFill/>
            <a:ln w="19050">
              <a:solidFill>
                <a:srgbClr val="00B0F0"/>
              </a:solidFill>
            </a:ln>
          </p:spPr>
          <p:txBody>
            <a:bodyPr wrap="square">
              <a:noAutofit/>
            </a:bodyPr>
            <a:lstStyle/>
            <a:p>
              <a:pPr>
                <a:lnSpc>
                  <a:spcPct val="130000"/>
                </a:lnSpc>
              </a:pPr>
              <a:r>
                <a:rPr lang="zh-CN" altLang="en-US" sz="1400" dirty="0">
                  <a:solidFill>
                    <a:schemeClr val="tx1"/>
                  </a:solidFill>
                  <a:latin typeface="Montserrat" panose="00000500000000000000"/>
                  <a:ea typeface="MiSans Light" panose="00000400000000000000" charset="-122"/>
                </a:rPr>
                <a:t>我们两轮流带小弟弟，小弟弟没有玩到后哭了</a:t>
              </a:r>
              <a:endParaRPr lang="zh-CN" altLang="en-US" sz="1400" dirty="0">
                <a:solidFill>
                  <a:schemeClr val="tx1"/>
                </a:solidFill>
                <a:latin typeface="Montserrat" panose="00000500000000000000"/>
                <a:ea typeface="MiSans Light" panose="00000400000000000000" charset="-122"/>
              </a:endParaRPr>
            </a:p>
          </p:txBody>
        </p:sp>
        <p:pic>
          <p:nvPicPr>
            <p:cNvPr id="6" name="图片 35" descr="IMG_5481"/>
            <p:cNvPicPr>
              <a:picLocks noChangeAspect="1"/>
            </p:cNvPicPr>
            <p:nvPr>
              <p:custDataLst>
                <p:tags r:id="rId10"/>
              </p:custDataLst>
            </p:nvPr>
          </p:nvPicPr>
          <p:blipFill>
            <a:blip r:embed="rId11"/>
            <a:stretch>
              <a:fillRect/>
            </a:stretch>
          </p:blipFill>
          <p:spPr>
            <a:xfrm rot="16200000">
              <a:off x="1041" y="5482"/>
              <a:ext cx="2595" cy="2285"/>
            </a:xfrm>
            <a:prstGeom prst="rect">
              <a:avLst/>
            </a:prstGeom>
            <a:ln w="19050">
              <a:solidFill>
                <a:srgbClr val="92D050"/>
              </a:solidFill>
            </a:ln>
          </p:spPr>
        </p:pic>
        <p:sp>
          <p:nvSpPr>
            <p:cNvPr id="7" name="右箭头 6"/>
            <p:cNvSpPr/>
            <p:nvPr/>
          </p:nvSpPr>
          <p:spPr>
            <a:xfrm>
              <a:off x="5963" y="6310"/>
              <a:ext cx="914" cy="656"/>
            </a:xfrm>
            <a:prstGeom prst="rightArrow">
              <a:avLst/>
            </a:prstGeom>
            <a:solidFill>
              <a:schemeClr val="tx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0" name="图片 40" descr="IMG_5485"/>
            <p:cNvPicPr>
              <a:picLocks noChangeAspect="1"/>
            </p:cNvPicPr>
            <p:nvPr>
              <p:custDataLst>
                <p:tags r:id="rId12"/>
              </p:custDataLst>
            </p:nvPr>
          </p:nvPicPr>
          <p:blipFill>
            <a:blip r:embed="rId13"/>
            <a:stretch>
              <a:fillRect/>
            </a:stretch>
          </p:blipFill>
          <p:spPr>
            <a:xfrm>
              <a:off x="6879" y="5406"/>
              <a:ext cx="2524" cy="2855"/>
            </a:xfrm>
            <a:prstGeom prst="rect">
              <a:avLst/>
            </a:prstGeom>
            <a:ln w="19050">
              <a:solidFill>
                <a:srgbClr val="00B050"/>
              </a:solidFill>
            </a:ln>
          </p:spPr>
        </p:pic>
        <p:grpSp>
          <p:nvGrpSpPr>
            <p:cNvPr id="29" name="组合 28"/>
            <p:cNvGrpSpPr/>
            <p:nvPr/>
          </p:nvGrpSpPr>
          <p:grpSpPr>
            <a:xfrm>
              <a:off x="9925" y="1685"/>
              <a:ext cx="9274" cy="3230"/>
              <a:chOff x="9925" y="1685"/>
              <a:chExt cx="9274" cy="3230"/>
            </a:xfrm>
          </p:grpSpPr>
          <p:sp>
            <p:nvSpPr>
              <p:cNvPr id="48" name="文本框 47"/>
              <p:cNvSpPr txBox="1"/>
              <p:nvPr/>
            </p:nvSpPr>
            <p:spPr>
              <a:xfrm>
                <a:off x="13042" y="2550"/>
                <a:ext cx="2006" cy="898"/>
              </a:xfrm>
              <a:prstGeom prst="rect">
                <a:avLst/>
              </a:prstGeom>
              <a:noFill/>
            </p:spPr>
            <p:txBody>
              <a:bodyPr wrap="square">
                <a:no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en-US" altLang="zh-CN" dirty="0">
                    <a:solidFill>
                      <a:srgbClr val="FFC000"/>
                    </a:solidFill>
                    <a:ea typeface="Arial" panose="020B0604020202020204" pitchFamily="34" charset="0"/>
                  </a:rPr>
                  <a:t>Part</a:t>
                </a:r>
                <a:r>
                  <a:rPr lang="zh-CN" altLang="en-US" dirty="0">
                    <a:solidFill>
                      <a:srgbClr val="FFC000"/>
                    </a:solidFill>
                    <a:ea typeface="Arial" panose="020B0604020202020204" pitchFamily="34" charset="0"/>
                  </a:rPr>
                  <a:t> </a:t>
                </a:r>
                <a:r>
                  <a:rPr lang="en-US" altLang="zh-CN" dirty="0">
                    <a:solidFill>
                      <a:srgbClr val="FFC000"/>
                    </a:solidFill>
                    <a:ea typeface="Arial" panose="020B0604020202020204" pitchFamily="34" charset="0"/>
                  </a:rPr>
                  <a:t>02</a:t>
                </a:r>
                <a:endParaRPr lang="zh-CN" altLang="en-US" dirty="0">
                  <a:solidFill>
                    <a:srgbClr val="FFC000"/>
                  </a:solidFill>
                  <a:ea typeface="Arial" panose="020B0604020202020204" pitchFamily="34" charset="0"/>
                </a:endParaRPr>
              </a:p>
            </p:txBody>
          </p:sp>
          <p:sp>
            <p:nvSpPr>
              <p:cNvPr id="49" name="文本框 48"/>
              <p:cNvSpPr txBox="1"/>
              <p:nvPr/>
            </p:nvSpPr>
            <p:spPr>
              <a:xfrm>
                <a:off x="13042" y="3156"/>
                <a:ext cx="2340" cy="1171"/>
              </a:xfrm>
              <a:prstGeom prst="rect">
                <a:avLst/>
              </a:prstGeom>
              <a:noFill/>
              <a:ln w="19050">
                <a:solidFill>
                  <a:schemeClr val="accent1"/>
                </a:solidFill>
              </a:ln>
            </p:spPr>
            <p:txBody>
              <a:bodyPr wrap="square">
                <a:noAutofit/>
              </a:bodyPr>
              <a:lstStyle/>
              <a:p>
                <a:pPr>
                  <a:lnSpc>
                    <a:spcPct val="130000"/>
                  </a:lnSpc>
                </a:pPr>
                <a:r>
                  <a:rPr lang="zh-CN" altLang="en-US" sz="1400" dirty="0">
                    <a:solidFill>
                      <a:schemeClr val="tx1"/>
                    </a:solidFill>
                    <a:latin typeface="Montserrat" panose="00000500000000000000"/>
                    <a:ea typeface="MiSans Light" panose="00000400000000000000" charset="-122"/>
                  </a:rPr>
                  <a:t>我要玩小车，妹妹要玩滑梯</a:t>
                </a:r>
                <a:endParaRPr lang="zh-CN" altLang="en-US" sz="1400" dirty="0">
                  <a:solidFill>
                    <a:schemeClr val="tx1"/>
                  </a:solidFill>
                  <a:latin typeface="Montserrat" panose="00000500000000000000"/>
                  <a:ea typeface="MiSans Light" panose="00000400000000000000" charset="-122"/>
                </a:endParaRPr>
              </a:p>
            </p:txBody>
          </p:sp>
          <p:pic>
            <p:nvPicPr>
              <p:cNvPr id="33" name="图片 33" descr="IMG_5480"/>
              <p:cNvPicPr>
                <a:picLocks noChangeAspect="1"/>
              </p:cNvPicPr>
              <p:nvPr>
                <p:custDataLst>
                  <p:tags r:id="rId14"/>
                </p:custDataLst>
              </p:nvPr>
            </p:nvPicPr>
            <p:blipFill>
              <a:blip r:embed="rId15"/>
              <a:stretch>
                <a:fillRect/>
              </a:stretch>
            </p:blipFill>
            <p:spPr>
              <a:xfrm rot="16200000">
                <a:off x="10067" y="1851"/>
                <a:ext cx="2771" cy="2799"/>
              </a:xfrm>
              <a:prstGeom prst="rect">
                <a:avLst/>
              </a:prstGeom>
              <a:ln w="19050">
                <a:solidFill>
                  <a:srgbClr val="FFFF00"/>
                </a:solidFill>
              </a:ln>
            </p:spPr>
          </p:pic>
          <p:sp>
            <p:nvSpPr>
              <p:cNvPr id="5" name="右箭头 4"/>
              <p:cNvSpPr/>
              <p:nvPr/>
            </p:nvSpPr>
            <p:spPr>
              <a:xfrm>
                <a:off x="15382" y="3270"/>
                <a:ext cx="914" cy="656"/>
              </a:xfrm>
              <a:prstGeom prst="rightArrow">
                <a:avLst/>
              </a:prstGeom>
              <a:solidFill>
                <a:schemeClr val="tx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9" name="图片 39" descr="IMG_5484"/>
              <p:cNvPicPr>
                <a:picLocks noChangeAspect="1"/>
              </p:cNvPicPr>
              <p:nvPr>
                <p:custDataLst>
                  <p:tags r:id="rId16"/>
                </p:custDataLst>
              </p:nvPr>
            </p:nvPicPr>
            <p:blipFill>
              <a:blip r:embed="rId17"/>
              <a:stretch>
                <a:fillRect/>
              </a:stretch>
            </p:blipFill>
            <p:spPr>
              <a:xfrm>
                <a:off x="16452" y="1865"/>
                <a:ext cx="2443" cy="2874"/>
              </a:xfrm>
              <a:prstGeom prst="rect">
                <a:avLst/>
              </a:prstGeom>
              <a:ln w="19050">
                <a:solidFill>
                  <a:srgbClr val="FFFF00"/>
                </a:solidFill>
              </a:ln>
            </p:spPr>
          </p:pic>
          <p:sp>
            <p:nvSpPr>
              <p:cNvPr id="12" name="圆角矩形 11"/>
              <p:cNvSpPr/>
              <p:nvPr/>
            </p:nvSpPr>
            <p:spPr>
              <a:xfrm>
                <a:off x="9925" y="1685"/>
                <a:ext cx="9275" cy="3231"/>
              </a:xfrm>
              <a:prstGeom prst="roundRect">
                <a:avLst/>
              </a:prstGeom>
              <a:ln w="28575">
                <a:solidFill>
                  <a:srgbClr val="7030A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sp>
          <p:nvSpPr>
            <p:cNvPr id="14" name="圆角矩形 13"/>
            <p:cNvSpPr/>
            <p:nvPr/>
          </p:nvSpPr>
          <p:spPr>
            <a:xfrm>
              <a:off x="418" y="5171"/>
              <a:ext cx="9275" cy="3231"/>
            </a:xfrm>
            <a:prstGeom prst="roundRect">
              <a:avLst/>
            </a:prstGeom>
            <a:ln w="28575">
              <a:solidFill>
                <a:srgbClr val="7030A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grpSp>
        <p:nvGrpSpPr>
          <p:cNvPr id="32" name="组合 31"/>
          <p:cNvGrpSpPr/>
          <p:nvPr/>
        </p:nvGrpSpPr>
        <p:grpSpPr>
          <a:xfrm>
            <a:off x="6302375" y="3195320"/>
            <a:ext cx="5888990" cy="2226310"/>
            <a:chOff x="9925" y="5032"/>
            <a:chExt cx="9274" cy="3506"/>
          </a:xfrm>
        </p:grpSpPr>
        <p:sp>
          <p:nvSpPr>
            <p:cNvPr id="56" name="文本框 55"/>
            <p:cNvSpPr txBox="1"/>
            <p:nvPr/>
          </p:nvSpPr>
          <p:spPr>
            <a:xfrm>
              <a:off x="13042" y="5331"/>
              <a:ext cx="2006" cy="898"/>
            </a:xfrm>
            <a:prstGeom prst="rect">
              <a:avLst/>
            </a:prstGeom>
            <a:noFill/>
          </p:spPr>
          <p:txBody>
            <a:bodyPr wrap="square">
              <a:no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en-US" altLang="zh-CN" dirty="0">
                  <a:solidFill>
                    <a:srgbClr val="3F6ACD"/>
                  </a:solidFill>
                  <a:ea typeface="Arial" panose="020B0604020202020204" pitchFamily="34" charset="0"/>
                </a:rPr>
                <a:t>Part</a:t>
              </a:r>
              <a:r>
                <a:rPr lang="zh-CN" altLang="en-US" dirty="0">
                  <a:solidFill>
                    <a:srgbClr val="3F6ACD"/>
                  </a:solidFill>
                  <a:ea typeface="Arial" panose="020B0604020202020204" pitchFamily="34" charset="0"/>
                </a:rPr>
                <a:t> </a:t>
              </a:r>
              <a:r>
                <a:rPr lang="en-US" altLang="zh-CN" dirty="0">
                  <a:solidFill>
                    <a:srgbClr val="3F6ACD"/>
                  </a:solidFill>
                  <a:ea typeface="Arial" panose="020B0604020202020204" pitchFamily="34" charset="0"/>
                </a:rPr>
                <a:t>04</a:t>
              </a:r>
              <a:endParaRPr lang="zh-CN" altLang="en-US" dirty="0">
                <a:solidFill>
                  <a:srgbClr val="3F6ACD"/>
                </a:solidFill>
                <a:ea typeface="Arial" panose="020B0604020202020204" pitchFamily="34" charset="0"/>
              </a:endParaRPr>
            </a:p>
          </p:txBody>
        </p:sp>
        <p:sp>
          <p:nvSpPr>
            <p:cNvPr id="57" name="文本框 56"/>
            <p:cNvSpPr txBox="1"/>
            <p:nvPr/>
          </p:nvSpPr>
          <p:spPr>
            <a:xfrm>
              <a:off x="13220" y="6019"/>
              <a:ext cx="2005" cy="1272"/>
            </a:xfrm>
            <a:prstGeom prst="rect">
              <a:avLst/>
            </a:prstGeom>
            <a:noFill/>
            <a:ln>
              <a:solidFill>
                <a:srgbClr val="00B0F0"/>
              </a:solidFill>
            </a:ln>
          </p:spPr>
          <p:txBody>
            <a:bodyPr wrap="square">
              <a:noAutofit/>
            </a:bodyPr>
            <a:lstStyle/>
            <a:p>
              <a:pPr>
                <a:lnSpc>
                  <a:spcPct val="130000"/>
                </a:lnSpc>
              </a:pPr>
              <a:r>
                <a:rPr lang="zh-CN" sz="1600" dirty="0">
                  <a:solidFill>
                    <a:schemeClr val="tx1"/>
                  </a:solidFill>
                  <a:latin typeface="Montserrat" panose="00000500000000000000"/>
                  <a:ea typeface="MiSans Light" panose="00000400000000000000" charset="-122"/>
                </a:rPr>
                <a:t>我拉不住妹妹</a:t>
              </a:r>
              <a:endParaRPr lang="zh-CN" sz="1600" dirty="0">
                <a:solidFill>
                  <a:schemeClr val="tx1"/>
                </a:solidFill>
                <a:latin typeface="Montserrat" panose="00000500000000000000"/>
                <a:ea typeface="MiSans Light" panose="00000400000000000000" charset="-122"/>
              </a:endParaRPr>
            </a:p>
          </p:txBody>
        </p:sp>
        <p:pic>
          <p:nvPicPr>
            <p:cNvPr id="8" name="图片 34" descr="IMG_5479"/>
            <p:cNvPicPr>
              <a:picLocks noChangeAspect="1"/>
            </p:cNvPicPr>
            <p:nvPr>
              <p:custDataLst>
                <p:tags r:id="rId18"/>
              </p:custDataLst>
            </p:nvPr>
          </p:nvPicPr>
          <p:blipFill>
            <a:blip r:embed="rId19"/>
            <a:stretch>
              <a:fillRect/>
            </a:stretch>
          </p:blipFill>
          <p:spPr>
            <a:xfrm rot="16200000">
              <a:off x="10083" y="5302"/>
              <a:ext cx="2929" cy="2989"/>
            </a:xfrm>
            <a:prstGeom prst="rect">
              <a:avLst/>
            </a:prstGeom>
            <a:ln w="19050">
              <a:solidFill>
                <a:srgbClr val="FFC000"/>
              </a:solidFill>
            </a:ln>
          </p:spPr>
        </p:pic>
        <p:sp>
          <p:nvSpPr>
            <p:cNvPr id="9" name="右箭头 8"/>
            <p:cNvSpPr/>
            <p:nvPr/>
          </p:nvSpPr>
          <p:spPr>
            <a:xfrm>
              <a:off x="15404" y="6310"/>
              <a:ext cx="914" cy="656"/>
            </a:xfrm>
            <a:prstGeom prst="rightArrow">
              <a:avLst/>
            </a:prstGeom>
            <a:solidFill>
              <a:schemeClr val="tx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41" descr="IMG_5483"/>
            <p:cNvPicPr>
              <a:picLocks noChangeAspect="1"/>
            </p:cNvPicPr>
            <p:nvPr>
              <p:custDataLst>
                <p:tags r:id="rId20"/>
              </p:custDataLst>
            </p:nvPr>
          </p:nvPicPr>
          <p:blipFill>
            <a:blip r:embed="rId21"/>
            <a:stretch>
              <a:fillRect/>
            </a:stretch>
          </p:blipFill>
          <p:spPr>
            <a:xfrm>
              <a:off x="16431" y="5406"/>
              <a:ext cx="2463" cy="2857"/>
            </a:xfrm>
            <a:prstGeom prst="rect">
              <a:avLst/>
            </a:prstGeom>
            <a:ln w="19050">
              <a:solidFill>
                <a:srgbClr val="FFC000"/>
              </a:solidFill>
            </a:ln>
          </p:spPr>
        </p:pic>
        <p:sp>
          <p:nvSpPr>
            <p:cNvPr id="25" name="圆角矩形 24"/>
            <p:cNvSpPr/>
            <p:nvPr/>
          </p:nvSpPr>
          <p:spPr>
            <a:xfrm>
              <a:off x="9925" y="5032"/>
              <a:ext cx="9275" cy="3506"/>
            </a:xfrm>
            <a:prstGeom prst="roundRect">
              <a:avLst/>
            </a:prstGeom>
            <a:ln w="28575">
              <a:solidFill>
                <a:srgbClr val="7030A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to="" calcmode="lin" valueType="num">
                                      <p:cBhvr>
                                        <p:cTn id="7" dur="1" fill="hold"/>
                                        <p:tgtEl>
                                          <p:spTgt spid="2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to="" calcmode="lin" valueType="num">
                                      <p:cBhvr>
                                        <p:cTn id="12" dur="1" fill="hold"/>
                                        <p:tgtEl>
                                          <p:spTgt spid="2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to="" calcmode="lin" valueType="num">
                                      <p:cBhvr>
                                        <p:cTn id="17" dur="1" fill="hold"/>
                                        <p:tgtEl>
                                          <p:spTgt spid="3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 to="" calcmode="lin" valueType="num">
                                      <p:cBhvr>
                                        <p:cTn id="22" dur="1" fill="hold"/>
                                        <p:tgtEl>
                                          <p:spTgt spid="3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3"/>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4"/>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sp>
        <p:nvSpPr>
          <p:cNvPr id="100" name="文本框 99"/>
          <p:cNvSpPr txBox="1"/>
          <p:nvPr/>
        </p:nvSpPr>
        <p:spPr>
          <a:xfrm>
            <a:off x="1032510" y="578485"/>
            <a:ext cx="10467340" cy="4186555"/>
          </a:xfrm>
          <a:prstGeom prst="rect">
            <a:avLst/>
          </a:prstGeom>
          <a:noFill/>
          <a:ln w="9525">
            <a:noFill/>
          </a:ln>
        </p:spPr>
        <p:txBody>
          <a:bodyPr>
            <a:noAutofit/>
          </a:bodyPr>
          <a:p>
            <a:pPr indent="0" fontAlgn="auto">
              <a:lnSpc>
                <a:spcPct val="150000"/>
              </a:lnSpc>
            </a:pPr>
            <a:r>
              <a:rPr lang="en-US" altLang="zh-CN" sz="2400" b="0">
                <a:ea typeface="宋体" panose="02010600030101010101" pitchFamily="2" charset="-122"/>
              </a:rPr>
              <a:t>        </a:t>
            </a:r>
            <a:r>
              <a:rPr lang="zh-CN" sz="2400" b="0">
                <a:ea typeface="宋体" panose="02010600030101010101" pitchFamily="2" charset="-122"/>
              </a:rPr>
              <a:t>从孩子们第一次混龄游戏的现场我们可以看得到，大多数幼儿能够照看弟弟妹妹，但是仍有很多问题产生，比如孩子丢了的情况，自己跑去玩，或者是“一带多”。通过将这些问题提出并分析的过程中，孩子想出各种不同的解决策略都是基于要</a:t>
            </a:r>
            <a:r>
              <a:rPr lang="zh-CN" sz="2400" b="0">
                <a:solidFill>
                  <a:srgbClr val="FF0000"/>
                </a:solidFill>
                <a:ea typeface="宋体" panose="02010600030101010101" pitchFamily="2" charset="-122"/>
              </a:rPr>
              <a:t>照顾</a:t>
            </a:r>
            <a:r>
              <a:rPr lang="zh-CN" sz="2400" b="0">
                <a:ea typeface="宋体" panose="02010600030101010101" pitchFamily="2" charset="-122"/>
              </a:rPr>
              <a:t>弟弟妹妹的方式，如先玩小弟弟妹妹想玩的场地，再去玩自己想去的场地；甚至有些也运用了</a:t>
            </a:r>
            <a:r>
              <a:rPr lang="zh-CN" sz="2400" b="0">
                <a:solidFill>
                  <a:srgbClr val="FF0000"/>
                </a:solidFill>
                <a:ea typeface="宋体" panose="02010600030101010101" pitchFamily="2" charset="-122"/>
              </a:rPr>
              <a:t>生活经验</a:t>
            </a:r>
            <a:r>
              <a:rPr lang="zh-CN" sz="2400" b="0">
                <a:ea typeface="宋体" panose="02010600030101010101" pitchFamily="2" charset="-122"/>
              </a:rPr>
              <a:t>，如防丢手环，这些都是体现了大班哥哥姐姐的</a:t>
            </a:r>
            <a:r>
              <a:rPr lang="zh-CN" sz="2400" b="0">
                <a:solidFill>
                  <a:srgbClr val="FF0000"/>
                </a:solidFill>
                <a:ea typeface="宋体" panose="02010600030101010101" pitchFamily="2" charset="-122"/>
              </a:rPr>
              <a:t>责任心</a:t>
            </a:r>
            <a:r>
              <a:rPr lang="zh-CN" sz="2400" b="0">
                <a:ea typeface="宋体" panose="02010600030101010101" pitchFamily="2" charset="-122"/>
              </a:rPr>
              <a:t>和</a:t>
            </a:r>
            <a:r>
              <a:rPr lang="zh-CN" sz="2400" b="0">
                <a:solidFill>
                  <a:srgbClr val="FF0000"/>
                </a:solidFill>
                <a:ea typeface="宋体" panose="02010600030101010101" pitchFamily="2" charset="-122"/>
              </a:rPr>
              <a:t>解决问题</a:t>
            </a:r>
            <a:r>
              <a:rPr lang="zh-CN" sz="2400" b="0">
                <a:ea typeface="宋体" panose="02010600030101010101" pitchFamily="2" charset="-122"/>
              </a:rPr>
              <a:t>的能力。</a:t>
            </a:r>
            <a:endParaRPr lang="zh-CN" altLang="en-US" sz="2400" b="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sp>
        <p:nvSpPr>
          <p:cNvPr id="40" name="矩形: 圆角 39"/>
          <p:cNvSpPr/>
          <p:nvPr/>
        </p:nvSpPr>
        <p:spPr>
          <a:xfrm>
            <a:off x="837282" y="1277956"/>
            <a:ext cx="2456761" cy="2597533"/>
          </a:xfrm>
          <a:prstGeom prst="roundRect">
            <a:avLst>
              <a:gd name="adj" fmla="val 14126"/>
            </a:avLst>
          </a:prstGeom>
          <a:solidFill>
            <a:schemeClr val="bg1"/>
          </a:solidFill>
          <a:ln>
            <a:solidFill>
              <a:srgbClr val="FFC000"/>
            </a:solidFill>
          </a:ln>
          <a:effectLst>
            <a:outerShdw dist="76200" dir="2700000" algn="tl" rotWithShape="0">
              <a:srgbClr val="FFD78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圆角 40"/>
          <p:cNvSpPr/>
          <p:nvPr/>
        </p:nvSpPr>
        <p:spPr>
          <a:xfrm>
            <a:off x="3561509" y="1254089"/>
            <a:ext cx="2456761" cy="2597533"/>
          </a:xfrm>
          <a:prstGeom prst="roundRect">
            <a:avLst>
              <a:gd name="adj" fmla="val 14126"/>
            </a:avLst>
          </a:prstGeom>
          <a:solidFill>
            <a:schemeClr val="bg1"/>
          </a:solidFill>
          <a:ln>
            <a:solidFill>
              <a:srgbClr val="01BDD4"/>
            </a:solidFill>
          </a:ln>
          <a:effectLst>
            <a:outerShdw dist="76200" dir="2700000" algn="tl" rotWithShape="0">
              <a:srgbClr val="01BDD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p:cNvSpPr/>
          <p:nvPr/>
        </p:nvSpPr>
        <p:spPr>
          <a:xfrm>
            <a:off x="6285736" y="1232054"/>
            <a:ext cx="2456761" cy="2597533"/>
          </a:xfrm>
          <a:prstGeom prst="roundRect">
            <a:avLst>
              <a:gd name="adj" fmla="val 14126"/>
            </a:avLst>
          </a:prstGeom>
          <a:solidFill>
            <a:schemeClr val="bg1"/>
          </a:solidFill>
          <a:ln>
            <a:solidFill>
              <a:srgbClr val="3F6ACD"/>
            </a:solidFill>
          </a:ln>
          <a:effectLst>
            <a:outerShdw dist="76200" dir="2700000" algn="tl" rotWithShape="0">
              <a:srgbClr val="3F6AC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圆角 42"/>
          <p:cNvSpPr/>
          <p:nvPr/>
        </p:nvSpPr>
        <p:spPr>
          <a:xfrm>
            <a:off x="9009963" y="1243070"/>
            <a:ext cx="2456761" cy="2597533"/>
          </a:xfrm>
          <a:prstGeom prst="roundRect">
            <a:avLst>
              <a:gd name="adj" fmla="val 14126"/>
            </a:avLst>
          </a:prstGeom>
          <a:solidFill>
            <a:schemeClr val="bg1"/>
          </a:solidFill>
          <a:ln>
            <a:solidFill>
              <a:srgbClr val="FF7697"/>
            </a:solidFill>
          </a:ln>
          <a:effectLst>
            <a:outerShdw dist="76200" dir="2700000" algn="tl" rotWithShape="0">
              <a:srgbClr val="FF7697"/>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形 3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446368" y="3033139"/>
            <a:ext cx="4947607" cy="3554948"/>
          </a:xfrm>
          <a:prstGeom prst="rect">
            <a:avLst/>
          </a:prstGeom>
        </p:spPr>
      </p:pic>
      <p:pic>
        <p:nvPicPr>
          <p:cNvPr id="37" name="图形 3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691" y="3429000"/>
            <a:ext cx="5207077" cy="3025734"/>
          </a:xfrm>
          <a:prstGeom prst="rect">
            <a:avLst/>
          </a:prstGeom>
        </p:spPr>
      </p:pic>
      <p:pic>
        <p:nvPicPr>
          <p:cNvPr id="39" name="图形 3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775" y="4771415"/>
            <a:ext cx="12698776" cy="2312432"/>
          </a:xfrm>
          <a:prstGeom prst="rect">
            <a:avLst/>
          </a:prstGeom>
        </p:spPr>
      </p:pic>
      <p:pic>
        <p:nvPicPr>
          <p:cNvPr id="8" name="图形 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5661" y="3429000"/>
            <a:ext cx="1801201" cy="2401601"/>
          </a:xfrm>
          <a:prstGeom prst="rect">
            <a:avLst/>
          </a:prstGeom>
        </p:spPr>
      </p:pic>
      <p:pic>
        <p:nvPicPr>
          <p:cNvPr id="11" name="图形 1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399" y="3183875"/>
            <a:ext cx="1893581" cy="2340676"/>
          </a:xfrm>
          <a:prstGeom prst="rect">
            <a:avLst/>
          </a:prstGeom>
        </p:spPr>
      </p:pic>
      <p:pic>
        <p:nvPicPr>
          <p:cNvPr id="23" name="图形 22"/>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1533" y="5276113"/>
            <a:ext cx="3177104" cy="1832944"/>
          </a:xfrm>
          <a:prstGeom prst="rect">
            <a:avLst/>
          </a:prstGeom>
        </p:spPr>
      </p:pic>
      <p:pic>
        <p:nvPicPr>
          <p:cNvPr id="25" name="图形 24"/>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60449" y="5705647"/>
            <a:ext cx="1223437" cy="717187"/>
          </a:xfrm>
          <a:prstGeom prst="rect">
            <a:avLst/>
          </a:prstGeom>
        </p:spPr>
      </p:pic>
      <p:pic>
        <p:nvPicPr>
          <p:cNvPr id="28" name="图形 27"/>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46767" y="4690603"/>
            <a:ext cx="1035655" cy="597493"/>
          </a:xfrm>
          <a:prstGeom prst="rect">
            <a:avLst/>
          </a:prstGeom>
        </p:spPr>
      </p:pic>
      <p:pic>
        <p:nvPicPr>
          <p:cNvPr id="33" name="图形 32"/>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460942" y="4704603"/>
            <a:ext cx="988993" cy="671102"/>
          </a:xfrm>
          <a:prstGeom prst="rect">
            <a:avLst/>
          </a:prstGeom>
        </p:spPr>
      </p:pic>
      <p:pic>
        <p:nvPicPr>
          <p:cNvPr id="15" name="图形 14"/>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05651" y="2864385"/>
            <a:ext cx="3738327" cy="2756225"/>
          </a:xfrm>
          <a:prstGeom prst="rect">
            <a:avLst/>
          </a:prstGeom>
        </p:spPr>
      </p:pic>
      <p:pic>
        <p:nvPicPr>
          <p:cNvPr id="19" name="图形 18"/>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244408" y="5349262"/>
            <a:ext cx="3105500" cy="1624415"/>
          </a:xfrm>
          <a:prstGeom prst="rect">
            <a:avLst/>
          </a:prstGeom>
        </p:spPr>
      </p:pic>
      <p:pic>
        <p:nvPicPr>
          <p:cNvPr id="21" name="图形 20"/>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488645" y="6213513"/>
            <a:ext cx="2151116" cy="853617"/>
          </a:xfrm>
          <a:prstGeom prst="rect">
            <a:avLst/>
          </a:prstGeom>
        </p:spPr>
      </p:pic>
      <p:sp>
        <p:nvSpPr>
          <p:cNvPr id="49" name="文本框 48"/>
          <p:cNvSpPr txBox="1"/>
          <p:nvPr/>
        </p:nvSpPr>
        <p:spPr>
          <a:xfrm>
            <a:off x="827101" y="1843022"/>
            <a:ext cx="2445229" cy="953135"/>
          </a:xfrm>
          <a:prstGeom prst="rect">
            <a:avLst/>
          </a:prstGeom>
          <a:noFill/>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800" dirty="0">
                <a:solidFill>
                  <a:srgbClr val="FFC000"/>
                </a:solidFill>
                <a:latin typeface="思源黑体 CN Heavy" panose="020B0A00000000000000" pitchFamily="34" charset="-122"/>
                <a:ea typeface="思源黑体 CN Heavy" panose="020B0A00000000000000" pitchFamily="34" charset="-122"/>
              </a:rPr>
              <a:t>一、多元调查，</a:t>
            </a:r>
            <a:endParaRPr lang="zh-CN" altLang="en-US" sz="2800" dirty="0">
              <a:solidFill>
                <a:srgbClr val="FFC000"/>
              </a:solidFill>
              <a:latin typeface="思源黑体 CN Heavy" panose="020B0A00000000000000" pitchFamily="34" charset="-122"/>
              <a:ea typeface="思源黑体 CN Heavy" panose="020B0A00000000000000" pitchFamily="34" charset="-122"/>
            </a:endParaRPr>
          </a:p>
          <a:p>
            <a:r>
              <a:rPr lang="zh-CN" altLang="en-US" sz="2800" dirty="0">
                <a:solidFill>
                  <a:srgbClr val="FFC000"/>
                </a:solidFill>
                <a:latin typeface="思源黑体 CN Heavy" panose="020B0A00000000000000" pitchFamily="34" charset="-122"/>
                <a:ea typeface="思源黑体 CN Heavy" panose="020B0A00000000000000" pitchFamily="34" charset="-122"/>
              </a:rPr>
              <a:t>抓幼儿的需求</a:t>
            </a:r>
            <a:endParaRPr lang="zh-CN" altLang="en-US" sz="2800" dirty="0">
              <a:solidFill>
                <a:srgbClr val="FFC000"/>
              </a:solidFill>
              <a:latin typeface="思源黑体 CN Heavy" panose="020B0A00000000000000" pitchFamily="34" charset="-122"/>
              <a:ea typeface="思源黑体 CN Heavy" panose="020B0A00000000000000" pitchFamily="34" charset="-122"/>
            </a:endParaRPr>
          </a:p>
        </p:txBody>
      </p:sp>
      <p:sp>
        <p:nvSpPr>
          <p:cNvPr id="3" name="文本框 2"/>
          <p:cNvSpPr txBox="1"/>
          <p:nvPr/>
        </p:nvSpPr>
        <p:spPr>
          <a:xfrm>
            <a:off x="3613785" y="1842770"/>
            <a:ext cx="2401570" cy="953135"/>
          </a:xfrm>
          <a:prstGeom prst="rect">
            <a:avLst/>
          </a:prstGeom>
          <a:noFill/>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800" dirty="0">
                <a:solidFill>
                  <a:srgbClr val="01BDD4"/>
                </a:solidFill>
                <a:latin typeface="思源黑体 CN Heavy" panose="020B0A00000000000000" pitchFamily="34" charset="-122"/>
                <a:ea typeface="思源黑体 CN Heavy" panose="020B0A00000000000000" pitchFamily="34" charset="-122"/>
              </a:rPr>
              <a:t>二、对接理论，</a:t>
            </a:r>
            <a:endParaRPr lang="zh-CN" altLang="en-US" sz="2800" dirty="0">
              <a:solidFill>
                <a:srgbClr val="01BDD4"/>
              </a:solidFill>
              <a:latin typeface="思源黑体 CN Heavy" panose="020B0A00000000000000" pitchFamily="34" charset="-122"/>
              <a:ea typeface="思源黑体 CN Heavy" panose="020B0A00000000000000" pitchFamily="34" charset="-122"/>
            </a:endParaRPr>
          </a:p>
          <a:p>
            <a:r>
              <a:rPr lang="zh-CN" altLang="en-US" sz="2800" dirty="0">
                <a:solidFill>
                  <a:srgbClr val="01BDD4"/>
                </a:solidFill>
                <a:latin typeface="思源黑体 CN Heavy" panose="020B0A00000000000000" pitchFamily="34" charset="-122"/>
                <a:ea typeface="思源黑体 CN Heavy" panose="020B0A00000000000000" pitchFamily="34" charset="-122"/>
              </a:rPr>
              <a:t>梳理课程发展</a:t>
            </a:r>
            <a:endParaRPr lang="zh-CN" altLang="en-US" sz="2800" dirty="0">
              <a:solidFill>
                <a:srgbClr val="01BDD4"/>
              </a:solidFill>
              <a:latin typeface="思源黑体 CN Heavy" panose="020B0A00000000000000" pitchFamily="34" charset="-122"/>
              <a:ea typeface="思源黑体 CN Heavy" panose="020B0A00000000000000" pitchFamily="34" charset="-122"/>
            </a:endParaRPr>
          </a:p>
        </p:txBody>
      </p:sp>
      <p:sp>
        <p:nvSpPr>
          <p:cNvPr id="5" name="文本框 4"/>
          <p:cNvSpPr txBox="1"/>
          <p:nvPr/>
        </p:nvSpPr>
        <p:spPr>
          <a:xfrm>
            <a:off x="6313805" y="1842770"/>
            <a:ext cx="2400935" cy="1383665"/>
          </a:xfrm>
          <a:prstGeom prst="rect">
            <a:avLst/>
          </a:prstGeom>
          <a:noFill/>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800" dirty="0">
                <a:solidFill>
                  <a:srgbClr val="3F6ACD"/>
                </a:solidFill>
                <a:latin typeface="思源黑体 CN Heavy" panose="020B0A00000000000000" pitchFamily="34" charset="-122"/>
                <a:ea typeface="思源黑体 CN Heavy" panose="020B0A00000000000000" pitchFamily="34" charset="-122"/>
              </a:rPr>
              <a:t>三、多环节介入，感受课程魅力</a:t>
            </a:r>
            <a:endParaRPr lang="zh-CN" altLang="en-US" sz="2800" dirty="0">
              <a:solidFill>
                <a:srgbClr val="3F6ACD"/>
              </a:solidFill>
              <a:latin typeface="思源黑体 CN Heavy" panose="020B0A00000000000000" pitchFamily="34" charset="-122"/>
              <a:ea typeface="思源黑体 CN Heavy" panose="020B0A00000000000000" pitchFamily="34" charset="-122"/>
            </a:endParaRPr>
          </a:p>
        </p:txBody>
      </p:sp>
      <p:sp>
        <p:nvSpPr>
          <p:cNvPr id="9" name="文本框 8"/>
          <p:cNvSpPr txBox="1"/>
          <p:nvPr/>
        </p:nvSpPr>
        <p:spPr>
          <a:xfrm>
            <a:off x="9013190" y="1842770"/>
            <a:ext cx="2464435" cy="953135"/>
          </a:xfrm>
          <a:prstGeom prst="rect">
            <a:avLst/>
          </a:prstGeom>
          <a:noFill/>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800" dirty="0">
                <a:solidFill>
                  <a:srgbClr val="FF7697"/>
                </a:solidFill>
                <a:latin typeface="思源黑体 CN Heavy" panose="020B0A00000000000000" pitchFamily="34" charset="-122"/>
                <a:ea typeface="思源黑体 CN Heavy" panose="020B0A00000000000000" pitchFamily="34" charset="-122"/>
              </a:rPr>
              <a:t>四、课程回顾，经验生长</a:t>
            </a:r>
            <a:endParaRPr lang="zh-CN" altLang="en-US" sz="2800" dirty="0">
              <a:solidFill>
                <a:srgbClr val="FF7697"/>
              </a:solidFill>
              <a:latin typeface="思源黑体 CN Heavy" panose="020B0A00000000000000" pitchFamily="34" charset="-122"/>
              <a:ea typeface="思源黑体 CN Heavy" panose="020B0A00000000000000"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3"/>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4"/>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sp>
        <p:nvSpPr>
          <p:cNvPr id="2" name="文本框 1" descr="7b0a2020202022776f7264617274223a20227b5c2269645c223a32353030323138372c5c227469645c223a5c225c227d220a7d0a"/>
          <p:cNvSpPr txBox="1"/>
          <p:nvPr/>
        </p:nvSpPr>
        <p:spPr>
          <a:xfrm>
            <a:off x="318135" y="316230"/>
            <a:ext cx="3256280" cy="470535"/>
          </a:xfrm>
          <a:prstGeom prst="rect">
            <a:avLst/>
          </a:prstGeom>
          <a:noFill/>
          <a:ln>
            <a:solidFill>
              <a:schemeClr val="tx1"/>
            </a:solidFill>
          </a:ln>
        </p:spPr>
        <p:txBody>
          <a:bodyPr wrap="square">
            <a:noAutofit/>
            <a:scene3d>
              <a:camera prst="perspectiveFront" fov="5400000"/>
              <a:lightRig rig="threePt" dir="t">
                <a:rot lat="0" lon="0" rev="5400000"/>
              </a:lightRig>
            </a:scene3d>
            <a:sp3d prstMaterial="softEdge">
              <a:contourClr>
                <a:srgbClr val="0F79FA"/>
              </a:contourClr>
            </a:sp3d>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dirty="0">
                <a:ln w="5492" cap="rnd" cmpd="sng">
                  <a:solidFill>
                    <a:srgbClr val="FF922B"/>
                  </a:solidFill>
                  <a:round/>
                </a:ln>
                <a:solidFill>
                  <a:srgbClr val="FFD700"/>
                </a:solidFill>
                <a:effectLst>
                  <a:reflection blurRad="5492"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汉仪颜楷简" panose="00020600040101010101" charset="-122"/>
              </a:rPr>
              <a:t>（</a:t>
            </a:r>
            <a:r>
              <a:rPr lang="en-US" altLang="zh-CN" dirty="0">
                <a:ln w="5492" cap="rnd" cmpd="sng">
                  <a:solidFill>
                    <a:srgbClr val="FF922B"/>
                  </a:solidFill>
                  <a:round/>
                </a:ln>
                <a:solidFill>
                  <a:srgbClr val="FFD700"/>
                </a:solidFill>
                <a:effectLst>
                  <a:reflection blurRad="5492"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汉仪颜楷简" panose="00020600040101010101" charset="-122"/>
              </a:rPr>
              <a:t>3</a:t>
            </a:r>
            <a:r>
              <a:rPr lang="zh-CN" dirty="0">
                <a:ln w="5492" cap="rnd" cmpd="sng">
                  <a:solidFill>
                    <a:srgbClr val="FF922B"/>
                  </a:solidFill>
                  <a:round/>
                </a:ln>
                <a:solidFill>
                  <a:srgbClr val="FFD700"/>
                </a:solidFill>
                <a:effectLst>
                  <a:reflection blurRad="5492"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汉仪颜楷简" panose="00020600040101010101" charset="-122"/>
              </a:rPr>
              <a:t>）再次尝试，发现成长</a:t>
            </a:r>
            <a:endParaRPr lang="zh-CN" dirty="0">
              <a:ln w="5492" cap="rnd" cmpd="sng">
                <a:solidFill>
                  <a:srgbClr val="FF922B"/>
                </a:solidFill>
                <a:round/>
              </a:ln>
              <a:solidFill>
                <a:srgbClr val="FFD700"/>
              </a:solidFill>
              <a:effectLst>
                <a:reflection blurRad="5492" stA="36000" endA="900" endPos="60000" dist="63500" dir="5400000" sy="-100000" algn="bl" rotWithShape="0"/>
              </a:effectLst>
              <a:latin typeface="汉仪超粗圆简" panose="02010600000101010101" charset="-122"/>
              <a:ea typeface="汉仪超粗圆简" panose="02010600000101010101" charset="-122"/>
              <a:cs typeface="汉仪超粗圆简" panose="02010600000101010101" charset="-122"/>
              <a:sym typeface="汉仪颜楷简" panose="00020600040101010101" charset="-122"/>
            </a:endParaRPr>
          </a:p>
        </p:txBody>
      </p:sp>
      <p:pic>
        <p:nvPicPr>
          <p:cNvPr id="3" name="f374fae81e1814ebbf400f1c41513a08">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495300" y="2007235"/>
            <a:ext cx="9378950" cy="4626610"/>
          </a:xfrm>
          <a:prstGeom prst="rect">
            <a:avLst/>
          </a:prstGeom>
        </p:spPr>
      </p:pic>
      <p:sp>
        <p:nvSpPr>
          <p:cNvPr id="4" name="文本框 3"/>
          <p:cNvSpPr txBox="1"/>
          <p:nvPr/>
        </p:nvSpPr>
        <p:spPr>
          <a:xfrm>
            <a:off x="4036060" y="0"/>
            <a:ext cx="8156575" cy="1313180"/>
          </a:xfrm>
          <a:prstGeom prst="rect">
            <a:avLst/>
          </a:prstGeom>
          <a:noFill/>
          <a:ln w="9525">
            <a:noFill/>
          </a:ln>
        </p:spPr>
        <p:txBody>
          <a:bodyPr wrap="square">
            <a:noAutofit/>
          </a:bodyPr>
          <a:p>
            <a:pPr indent="0" fontAlgn="auto">
              <a:lnSpc>
                <a:spcPct val="150000"/>
              </a:lnSpc>
            </a:pPr>
            <a:r>
              <a:rPr lang="en-US" altLang="zh-CN" sz="2000" b="0">
                <a:ea typeface="宋体" panose="02010600030101010101" pitchFamily="2" charset="-122"/>
              </a:rPr>
              <a:t>     </a:t>
            </a:r>
            <a:r>
              <a:rPr lang="zh-CN" sz="2000" b="0">
                <a:ea typeface="宋体" panose="02010600030101010101" pitchFamily="2" charset="-122"/>
              </a:rPr>
              <a:t>大班幼儿和小班幼儿组成的</a:t>
            </a:r>
            <a:r>
              <a:rPr lang="zh-CN" sz="2000" b="0">
                <a:solidFill>
                  <a:srgbClr val="FF0000"/>
                </a:solidFill>
                <a:ea typeface="宋体" panose="02010600030101010101" pitchFamily="2" charset="-122"/>
              </a:rPr>
              <a:t>活动共同体</a:t>
            </a:r>
            <a:r>
              <a:rPr lang="zh-CN" sz="2000" b="0">
                <a:ea typeface="宋体" panose="02010600030101010101" pitchFamily="2" charset="-122"/>
              </a:rPr>
              <a:t>，不仅实现了不同年龄段幼儿之间的</a:t>
            </a:r>
            <a:r>
              <a:rPr lang="zh-CN" sz="2000" b="0">
                <a:solidFill>
                  <a:srgbClr val="FF0000"/>
                </a:solidFill>
                <a:ea typeface="宋体" panose="02010600030101010101" pitchFamily="2" charset="-122"/>
              </a:rPr>
              <a:t>交往与交流</a:t>
            </a:r>
            <a:r>
              <a:rPr lang="zh-CN" sz="2000" b="0">
                <a:ea typeface="宋体" panose="02010600030101010101" pitchFamily="2" charset="-122"/>
              </a:rPr>
              <a:t>，增强了幼儿的</a:t>
            </a:r>
            <a:r>
              <a:rPr lang="zh-CN" sz="2000" b="0">
                <a:solidFill>
                  <a:srgbClr val="FF0000"/>
                </a:solidFill>
                <a:ea typeface="宋体" panose="02010600030101010101" pitchFamily="2" charset="-122"/>
              </a:rPr>
              <a:t>社会性意识</a:t>
            </a:r>
            <a:r>
              <a:rPr lang="zh-CN" sz="2000" b="0">
                <a:ea typeface="宋体" panose="02010600030101010101" pitchFamily="2" charset="-122"/>
              </a:rPr>
              <a:t>，更让小班幼儿快速了解到不同区域的游戏规则，养成良好的</a:t>
            </a:r>
            <a:r>
              <a:rPr lang="zh-CN" sz="2000" b="0">
                <a:solidFill>
                  <a:srgbClr val="FF0000"/>
                </a:solidFill>
                <a:ea typeface="宋体" panose="02010600030101010101" pitchFamily="2" charset="-122"/>
              </a:rPr>
              <a:t>规则意识</a:t>
            </a:r>
            <a:r>
              <a:rPr lang="zh-CN" sz="2000" b="0">
                <a:ea typeface="宋体" panose="02010600030101010101" pitchFamily="2" charset="-122"/>
              </a:rPr>
              <a:t>，并在模仿中习得大班幼儿的</a:t>
            </a:r>
            <a:r>
              <a:rPr lang="zh-CN" sz="2000" b="0">
                <a:solidFill>
                  <a:srgbClr val="FF0000"/>
                </a:solidFill>
                <a:ea typeface="宋体" panose="02010600030101010101" pitchFamily="2" charset="-122"/>
              </a:rPr>
              <a:t>良好社会品质</a:t>
            </a:r>
            <a:r>
              <a:rPr lang="zh-CN" sz="2000" b="0">
                <a:ea typeface="宋体" panose="02010600030101010101" pitchFamily="2" charset="-122"/>
              </a:rPr>
              <a:t>。</a:t>
            </a:r>
            <a:endParaRPr lang="zh-CN" altLang="en-US" sz="2000" b="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4"/>
                                        </p:tgtEl>
                                        <p:attrNameLst>
                                          <p:attrName>style.visibility</p:attrName>
                                        </p:attrNameLst>
                                      </p:cBhvr>
                                      <p:to>
                                        <p:strVal val="visible"/>
                                      </p:to>
                                    </p:set>
                                    <p:anim calcmode="discrete" valueType="clr">
                                      <p:cBhvr override="childStyle">
                                        <p:cTn id="1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4"/>
                                        </p:tgtEl>
                                        <p:attrNameLst>
                                          <p:attrName>fillcolor</p:attrName>
                                        </p:attrNameLst>
                                      </p:cBhvr>
                                      <p:tavLst>
                                        <p:tav tm="0">
                                          <p:val>
                                            <p:clrVal>
                                              <a:schemeClr val="accent2"/>
                                            </p:clrVal>
                                          </p:val>
                                        </p:tav>
                                        <p:tav tm="50000">
                                          <p:val>
                                            <p:clrVal>
                                              <a:schemeClr val="hlink"/>
                                            </p:clrVal>
                                          </p:val>
                                        </p:tav>
                                      </p:tavLst>
                                    </p:anim>
                                    <p:set>
                                      <p:cBhvr>
                                        <p:cTn id="1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0" fill="hold" display="1">
                  <p:stCondLst>
                    <p:cond delay="indefinite"/>
                  </p:stCondLst>
                </p:cTn>
                <p:tgtEl>
                  <p:spTgt spid="3"/>
                </p:tgtEl>
              </p:cMediaNode>
            </p:video>
          </p:childTnLst>
        </p:cTn>
      </p:par>
    </p:tnLst>
    <p:bldLst>
      <p:bldP spid="2" grpId="0" animBg="1"/>
      <p:bldP spid="2" grpId="1" animBg="1"/>
      <p:bldP spid="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srcRect l="4" r="4" b="8971"/>
          <a:stretch>
            <a:fillRect/>
          </a:stretch>
        </p:blipFill>
        <p:spPr>
          <a:xfrm>
            <a:off x="0" y="4649258"/>
            <a:ext cx="12192000" cy="2208743"/>
          </a:xfrm>
          <a:custGeom>
            <a:avLst/>
            <a:gdLst>
              <a:gd name="connsiteX0" fmla="*/ 0 w 12192000"/>
              <a:gd name="connsiteY0" fmla="*/ 0 h 2208743"/>
              <a:gd name="connsiteX1" fmla="*/ 12192000 w 12192000"/>
              <a:gd name="connsiteY1" fmla="*/ 0 h 2208743"/>
              <a:gd name="connsiteX2" fmla="*/ 12192000 w 12192000"/>
              <a:gd name="connsiteY2" fmla="*/ 2208743 h 2208743"/>
              <a:gd name="connsiteX3" fmla="*/ 0 w 12192000"/>
              <a:gd name="connsiteY3" fmla="*/ 2208743 h 2208743"/>
            </a:gdLst>
            <a:ahLst/>
            <a:cxnLst>
              <a:cxn ang="0">
                <a:pos x="connsiteX0" y="connsiteY0"/>
              </a:cxn>
              <a:cxn ang="0">
                <a:pos x="connsiteX1" y="connsiteY1"/>
              </a:cxn>
              <a:cxn ang="0">
                <a:pos x="connsiteX2" y="connsiteY2"/>
              </a:cxn>
              <a:cxn ang="0">
                <a:pos x="connsiteX3" y="connsiteY3"/>
              </a:cxn>
            </a:cxnLst>
            <a:rect l="l" t="t" r="r" b="b"/>
            <a:pathLst>
              <a:path w="12192000" h="2208743">
                <a:moveTo>
                  <a:pt x="0" y="0"/>
                </a:moveTo>
                <a:lnTo>
                  <a:pt x="12192000" y="0"/>
                </a:lnTo>
                <a:lnTo>
                  <a:pt x="12192000" y="2208743"/>
                </a:lnTo>
                <a:lnTo>
                  <a:pt x="0" y="2208743"/>
                </a:lnTo>
                <a:close/>
              </a:path>
            </a:pathLst>
          </a:custGeom>
        </p:spPr>
      </p:pic>
      <p:pic>
        <p:nvPicPr>
          <p:cNvPr id="31" name="图形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35" y="3813503"/>
            <a:ext cx="400050" cy="400050"/>
          </a:xfrm>
          <a:prstGeom prst="rect">
            <a:avLst/>
          </a:prstGeom>
        </p:spPr>
      </p:pic>
      <p:pic>
        <p:nvPicPr>
          <p:cNvPr id="8" name="图片 7"/>
          <p:cNvPicPr>
            <a:picLocks noChangeAspect="1"/>
          </p:cNvPicPr>
          <p:nvPr/>
        </p:nvPicPr>
        <p:blipFill>
          <a:blip r:embed="rId3"/>
          <a:srcRect l="38229"/>
          <a:stretch>
            <a:fillRect/>
          </a:stretch>
        </p:blipFill>
        <p:spPr>
          <a:xfrm>
            <a:off x="0" y="2073891"/>
            <a:ext cx="1261563" cy="920576"/>
          </a:xfrm>
          <a:custGeom>
            <a:avLst/>
            <a:gdLst>
              <a:gd name="connsiteX0" fmla="*/ 0 w 1261563"/>
              <a:gd name="connsiteY0" fmla="*/ 0 h 920576"/>
              <a:gd name="connsiteX1" fmla="*/ 1261563 w 1261563"/>
              <a:gd name="connsiteY1" fmla="*/ 0 h 920576"/>
              <a:gd name="connsiteX2" fmla="*/ 1261563 w 1261563"/>
              <a:gd name="connsiteY2" fmla="*/ 920576 h 920576"/>
              <a:gd name="connsiteX3" fmla="*/ 0 w 1261563"/>
              <a:gd name="connsiteY3" fmla="*/ 920576 h 920576"/>
            </a:gdLst>
            <a:ahLst/>
            <a:cxnLst>
              <a:cxn ang="0">
                <a:pos x="connsiteX0" y="connsiteY0"/>
              </a:cxn>
              <a:cxn ang="0">
                <a:pos x="connsiteX1" y="connsiteY1"/>
              </a:cxn>
              <a:cxn ang="0">
                <a:pos x="connsiteX2" y="connsiteY2"/>
              </a:cxn>
              <a:cxn ang="0">
                <a:pos x="connsiteX3" y="connsiteY3"/>
              </a:cxn>
            </a:cxnLst>
            <a:rect l="l" t="t" r="r" b="b"/>
            <a:pathLst>
              <a:path w="1261563" h="920576">
                <a:moveTo>
                  <a:pt x="0" y="0"/>
                </a:moveTo>
                <a:lnTo>
                  <a:pt x="1261563" y="0"/>
                </a:lnTo>
                <a:lnTo>
                  <a:pt x="1261563" y="920576"/>
                </a:lnTo>
                <a:lnTo>
                  <a:pt x="0" y="920576"/>
                </a:lnTo>
                <a:close/>
              </a:path>
            </a:pathLst>
          </a:custGeom>
        </p:spPr>
      </p:pic>
      <p:pic>
        <p:nvPicPr>
          <p:cNvPr id="12" name="图片 11"/>
          <p:cNvPicPr>
            <a:picLocks noChangeAspect="1"/>
          </p:cNvPicPr>
          <p:nvPr/>
        </p:nvPicPr>
        <p:blipFill>
          <a:blip r:embed="rId4"/>
          <a:srcRect r="5659"/>
          <a:stretch>
            <a:fillRect/>
          </a:stretch>
        </p:blipFill>
        <p:spPr>
          <a:xfrm>
            <a:off x="10196227" y="924478"/>
            <a:ext cx="1995773" cy="951058"/>
          </a:xfrm>
          <a:custGeom>
            <a:avLst/>
            <a:gdLst>
              <a:gd name="connsiteX0" fmla="*/ 0 w 1995773"/>
              <a:gd name="connsiteY0" fmla="*/ 0 h 951058"/>
              <a:gd name="connsiteX1" fmla="*/ 1995773 w 1995773"/>
              <a:gd name="connsiteY1" fmla="*/ 0 h 951058"/>
              <a:gd name="connsiteX2" fmla="*/ 1995773 w 1995773"/>
              <a:gd name="connsiteY2" fmla="*/ 951058 h 951058"/>
              <a:gd name="connsiteX3" fmla="*/ 0 w 1995773"/>
              <a:gd name="connsiteY3" fmla="*/ 951058 h 951058"/>
            </a:gdLst>
            <a:ahLst/>
            <a:cxnLst>
              <a:cxn ang="0">
                <a:pos x="connsiteX0" y="connsiteY0"/>
              </a:cxn>
              <a:cxn ang="0">
                <a:pos x="connsiteX1" y="connsiteY1"/>
              </a:cxn>
              <a:cxn ang="0">
                <a:pos x="connsiteX2" y="connsiteY2"/>
              </a:cxn>
              <a:cxn ang="0">
                <a:pos x="connsiteX3" y="connsiteY3"/>
              </a:cxn>
            </a:cxnLst>
            <a:rect l="l" t="t" r="r" b="b"/>
            <a:pathLst>
              <a:path w="1995773" h="951058">
                <a:moveTo>
                  <a:pt x="0" y="0"/>
                </a:moveTo>
                <a:lnTo>
                  <a:pt x="1995773" y="0"/>
                </a:lnTo>
                <a:lnTo>
                  <a:pt x="1995773" y="951058"/>
                </a:lnTo>
                <a:lnTo>
                  <a:pt x="0" y="951058"/>
                </a:lnTo>
                <a:close/>
              </a:path>
            </a:pathLst>
          </a:custGeom>
        </p:spPr>
      </p:pic>
      <p:sp>
        <p:nvSpPr>
          <p:cNvPr id="24" name="文本框 23"/>
          <p:cNvSpPr txBox="1"/>
          <p:nvPr/>
        </p:nvSpPr>
        <p:spPr>
          <a:xfrm>
            <a:off x="405130" y="908050"/>
            <a:ext cx="1778000" cy="460375"/>
          </a:xfrm>
          <a:prstGeom prst="rect">
            <a:avLst/>
          </a:prstGeom>
          <a:noFill/>
          <a:ln>
            <a:solidFill>
              <a:schemeClr val="tx1"/>
            </a:solidFill>
          </a:ln>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sz="2400" dirty="0">
                <a:ln>
                  <a:solidFill>
                    <a:sysClr val="windowText" lastClr="000000"/>
                  </a:solidFill>
                </a:ln>
                <a:solidFill>
                  <a:schemeClr val="tx1"/>
                </a:solidFill>
                <a:ea typeface="Arial" panose="020B0604020202020204" pitchFamily="34" charset="0"/>
              </a:rPr>
              <a:t>成长小故事</a:t>
            </a:r>
            <a:endParaRPr lang="zh-CN" sz="2400" dirty="0">
              <a:ln>
                <a:solidFill>
                  <a:sysClr val="windowText" lastClr="000000"/>
                </a:solidFill>
              </a:ln>
              <a:solidFill>
                <a:schemeClr val="tx1"/>
              </a:solidFill>
              <a:ea typeface="Arial" panose="020B0604020202020204" pitchFamily="34" charset="0"/>
            </a:endParaRPr>
          </a:p>
        </p:txBody>
      </p:sp>
      <p:sp>
        <p:nvSpPr>
          <p:cNvPr id="100" name="文本框 99"/>
          <p:cNvSpPr txBox="1"/>
          <p:nvPr/>
        </p:nvSpPr>
        <p:spPr>
          <a:xfrm>
            <a:off x="7982585" y="186055"/>
            <a:ext cx="4044950" cy="5136515"/>
          </a:xfrm>
          <a:prstGeom prst="rect">
            <a:avLst/>
          </a:prstGeom>
          <a:noFill/>
          <a:ln w="9525">
            <a:noFill/>
          </a:ln>
        </p:spPr>
        <p:txBody>
          <a:bodyPr wrap="square">
            <a:noAutofit/>
          </a:bodyPr>
          <a:p>
            <a:pPr indent="266700" fontAlgn="auto">
              <a:lnSpc>
                <a:spcPct val="150000"/>
              </a:lnSpc>
            </a:pPr>
            <a:r>
              <a:rPr lang="en-US" altLang="zh-CN" b="0">
                <a:ea typeface="宋体" panose="02010600030101010101" pitchFamily="2" charset="-122"/>
              </a:rPr>
              <a:t>   </a:t>
            </a:r>
            <a:r>
              <a:rPr lang="zh-CN" b="0">
                <a:ea typeface="宋体" panose="02010600030101010101" pitchFamily="2" charset="-122"/>
              </a:rPr>
              <a:t>孩子在两次活动中首先是外显的心情变化，在一开始自己无意中的小举动获得了成就感让他很开心，所以第二次会主动担起责任，并且知道自己要负责的一件事，而且出乎意料的完成了这项任务，第二次的心情同样是开心。两次虽然都是开心，但是意义不一样，第一次是因为自己的举动得到表扬才开心，而第二次则是因为自己作为大哥哥去照顾小弟弟，因完成了一件事得到满足才开心的。</a:t>
            </a:r>
            <a:endParaRPr lang="zh-CN" altLang="en-US" b="0">
              <a:ea typeface="宋体" panose="02010600030101010101" pitchFamily="2" charset="-122"/>
            </a:endParaRPr>
          </a:p>
        </p:txBody>
      </p:sp>
      <p:pic>
        <p:nvPicPr>
          <p:cNvPr id="2" name="cbb7d71c33cd0d3afc944bded09f022e">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2499360" y="186690"/>
            <a:ext cx="4867275" cy="6484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to="" calcmode="lin" valueType="num">
                                      <p:cBhvr>
                                        <p:cTn id="7" dur="1" fill="hold"/>
                                        <p:tgtEl>
                                          <p:spTgt spid="24"/>
                                        </p:tgtEl>
                                      </p:cBhvr>
                                    </p:anim>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00"/>
                                        </p:tgtEl>
                                        <p:attrNameLst>
                                          <p:attrName>style.visibility</p:attrName>
                                        </p:attrNameLst>
                                      </p:cBhvr>
                                      <p:to>
                                        <p:strVal val="visible"/>
                                      </p:to>
                                    </p:set>
                                    <p:anim calcmode="discrete" valueType="clr">
                                      <p:cBhvr override="childStyle">
                                        <p:cTn id="12"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00"/>
                                        </p:tgtEl>
                                        <p:attrNameLst>
                                          <p:attrName>fillcolor</p:attrName>
                                        </p:attrNameLst>
                                      </p:cBhvr>
                                      <p:tavLst>
                                        <p:tav tm="0">
                                          <p:val>
                                            <p:clrVal>
                                              <a:schemeClr val="accent2"/>
                                            </p:clrVal>
                                          </p:val>
                                        </p:tav>
                                        <p:tav tm="50000">
                                          <p:val>
                                            <p:clrVal>
                                              <a:schemeClr val="hlink"/>
                                            </p:clrVal>
                                          </p:val>
                                        </p:tav>
                                      </p:tavLst>
                                    </p:anim>
                                    <p:set>
                                      <p:cBhvr>
                                        <p:cTn id="14" dur="80"/>
                                        <p:tgtEl>
                                          <p:spTgt spid="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24" grpId="0" animBg="1"/>
      <p:bldP spid="24" grpId="1" animBg="1"/>
      <p:bldP spid="100" grpId="0"/>
      <p:bldP spid="100"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sp>
        <p:nvSpPr>
          <p:cNvPr id="9" name="任意多边形: 形状 8"/>
          <p:cNvSpPr/>
          <p:nvPr/>
        </p:nvSpPr>
        <p:spPr>
          <a:xfrm flipH="1">
            <a:off x="0" y="4905484"/>
            <a:ext cx="8046875" cy="1952517"/>
          </a:xfrm>
          <a:custGeom>
            <a:avLst/>
            <a:gdLst>
              <a:gd name="connsiteX0" fmla="*/ 4525498 w 8046875"/>
              <a:gd name="connsiteY0" fmla="*/ 146 h 1952517"/>
              <a:gd name="connsiteX1" fmla="*/ 5893556 w 8046875"/>
              <a:gd name="connsiteY1" fmla="*/ 693810 h 1952517"/>
              <a:gd name="connsiteX2" fmla="*/ 6386829 w 8046875"/>
              <a:gd name="connsiteY2" fmla="*/ 666836 h 1952517"/>
              <a:gd name="connsiteX3" fmla="*/ 6637320 w 8046875"/>
              <a:gd name="connsiteY3" fmla="*/ 901909 h 1952517"/>
              <a:gd name="connsiteX4" fmla="*/ 7473569 w 8046875"/>
              <a:gd name="connsiteY4" fmla="*/ 27124 h 1952517"/>
              <a:gd name="connsiteX5" fmla="*/ 7982738 w 8046875"/>
              <a:gd name="connsiteY5" fmla="*/ 105582 h 1952517"/>
              <a:gd name="connsiteX6" fmla="*/ 8046875 w 8046875"/>
              <a:gd name="connsiteY6" fmla="*/ 147220 h 1952517"/>
              <a:gd name="connsiteX7" fmla="*/ 8046875 w 8046875"/>
              <a:gd name="connsiteY7" fmla="*/ 1952517 h 1952517"/>
              <a:gd name="connsiteX8" fmla="*/ 3732 w 8046875"/>
              <a:gd name="connsiteY8" fmla="*/ 1952517 h 1952517"/>
              <a:gd name="connsiteX9" fmla="*/ 2582 w 8046875"/>
              <a:gd name="connsiteY9" fmla="*/ 1940155 h 1952517"/>
              <a:gd name="connsiteX10" fmla="*/ 405903 w 8046875"/>
              <a:gd name="connsiteY10" fmla="*/ 1275719 h 1952517"/>
              <a:gd name="connsiteX11" fmla="*/ 1126545 w 8046875"/>
              <a:gd name="connsiteY11" fmla="*/ 1429867 h 1952517"/>
              <a:gd name="connsiteX12" fmla="*/ 1407861 w 8046875"/>
              <a:gd name="connsiteY12" fmla="*/ 1110008 h 1952517"/>
              <a:gd name="connsiteX13" fmla="*/ 1820208 w 8046875"/>
              <a:gd name="connsiteY13" fmla="*/ 1106157 h 1952517"/>
              <a:gd name="connsiteX14" fmla="*/ 2348162 w 8046875"/>
              <a:gd name="connsiteY14" fmla="*/ 451030 h 1952517"/>
              <a:gd name="connsiteX15" fmla="*/ 3353977 w 8046875"/>
              <a:gd name="connsiteY15" fmla="*/ 666836 h 1952517"/>
              <a:gd name="connsiteX16" fmla="*/ 4525498 w 8046875"/>
              <a:gd name="connsiteY16" fmla="*/ 146 h 195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875" h="1952517">
                <a:moveTo>
                  <a:pt x="4525498" y="146"/>
                </a:moveTo>
                <a:cubicBezTo>
                  <a:pt x="5596824" y="15561"/>
                  <a:pt x="5893556" y="693810"/>
                  <a:pt x="5893556" y="693810"/>
                </a:cubicBezTo>
                <a:cubicBezTo>
                  <a:pt x="5893556" y="693810"/>
                  <a:pt x="6101655" y="547370"/>
                  <a:pt x="6386829" y="666836"/>
                </a:cubicBezTo>
                <a:cubicBezTo>
                  <a:pt x="6672001" y="786298"/>
                  <a:pt x="6637320" y="901909"/>
                  <a:pt x="6637320" y="901909"/>
                </a:cubicBezTo>
                <a:cubicBezTo>
                  <a:pt x="6637320" y="901909"/>
                  <a:pt x="6745223" y="223660"/>
                  <a:pt x="7473569" y="27124"/>
                </a:cubicBezTo>
                <a:cubicBezTo>
                  <a:pt x="7654692" y="-22012"/>
                  <a:pt x="7826663" y="17971"/>
                  <a:pt x="7982738" y="105582"/>
                </a:cubicBezTo>
                <a:lnTo>
                  <a:pt x="8046875" y="147220"/>
                </a:lnTo>
                <a:lnTo>
                  <a:pt x="8046875" y="1952517"/>
                </a:lnTo>
                <a:lnTo>
                  <a:pt x="3732" y="1952517"/>
                </a:lnTo>
                <a:lnTo>
                  <a:pt x="2582" y="1940155"/>
                </a:lnTo>
                <a:cubicBezTo>
                  <a:pt x="-6322" y="1826614"/>
                  <a:pt x="-15594" y="1366761"/>
                  <a:pt x="405903" y="1275719"/>
                </a:cubicBezTo>
                <a:cubicBezTo>
                  <a:pt x="887616" y="1171667"/>
                  <a:pt x="1126545" y="1429867"/>
                  <a:pt x="1126545" y="1429867"/>
                </a:cubicBezTo>
                <a:cubicBezTo>
                  <a:pt x="1126545" y="1429867"/>
                  <a:pt x="1184347" y="1202497"/>
                  <a:pt x="1407861" y="1110008"/>
                </a:cubicBezTo>
                <a:cubicBezTo>
                  <a:pt x="1631375" y="1017520"/>
                  <a:pt x="1820208" y="1106157"/>
                  <a:pt x="1820208" y="1106157"/>
                </a:cubicBezTo>
                <a:cubicBezTo>
                  <a:pt x="1820208" y="1106157"/>
                  <a:pt x="1785523" y="628299"/>
                  <a:pt x="2348162" y="451030"/>
                </a:cubicBezTo>
                <a:cubicBezTo>
                  <a:pt x="2910800" y="273760"/>
                  <a:pt x="3353977" y="666836"/>
                  <a:pt x="3353977" y="666836"/>
                </a:cubicBezTo>
                <a:cubicBezTo>
                  <a:pt x="3353977" y="666836"/>
                  <a:pt x="3454173" y="-11414"/>
                  <a:pt x="4525498" y="146"/>
                </a:cubicBezTo>
                <a:close/>
              </a:path>
            </a:pathLst>
          </a:custGeom>
          <a:solidFill>
            <a:srgbClr val="FFFFFF"/>
          </a:solidFill>
          <a:ln w="9525" cap="flat">
            <a:noFill/>
            <a:prstDash val="solid"/>
            <a:miter/>
          </a:ln>
        </p:spPr>
        <p:txBody>
          <a:bodyPr rtlCol="0" anchor="ctr"/>
          <a:lstStyle/>
          <a:p>
            <a:endParaRPr lang="zh-CN" altLang="en-US"/>
          </a:p>
        </p:txBody>
      </p:sp>
      <p:sp>
        <p:nvSpPr>
          <p:cNvPr id="13" name="任意多边形: 形状 12"/>
          <p:cNvSpPr/>
          <p:nvPr/>
        </p:nvSpPr>
        <p:spPr>
          <a:xfrm flipH="1">
            <a:off x="0" y="5601388"/>
            <a:ext cx="6667436" cy="1256613"/>
          </a:xfrm>
          <a:custGeom>
            <a:avLst/>
            <a:gdLst>
              <a:gd name="connsiteX0" fmla="*/ 6201493 w 6667436"/>
              <a:gd name="connsiteY0" fmla="*/ 723 h 1256613"/>
              <a:gd name="connsiteX1" fmla="*/ 6475647 w 6667436"/>
              <a:gd name="connsiteY1" fmla="*/ 40298 h 1256613"/>
              <a:gd name="connsiteX2" fmla="*/ 6600250 w 6667436"/>
              <a:gd name="connsiteY2" fmla="*/ 102641 h 1256613"/>
              <a:gd name="connsiteX3" fmla="*/ 6667436 w 6667436"/>
              <a:gd name="connsiteY3" fmla="*/ 166992 h 1256613"/>
              <a:gd name="connsiteX4" fmla="*/ 6667436 w 6667436"/>
              <a:gd name="connsiteY4" fmla="*/ 1256613 h 1256613"/>
              <a:gd name="connsiteX5" fmla="*/ 146348 w 6667436"/>
              <a:gd name="connsiteY5" fmla="*/ 1256613 h 1256613"/>
              <a:gd name="connsiteX6" fmla="*/ 39986 w 6667436"/>
              <a:gd name="connsiteY6" fmla="*/ 1246505 h 1256613"/>
              <a:gd name="connsiteX7" fmla="*/ 205696 w 6667436"/>
              <a:gd name="connsiteY7" fmla="*/ 768647 h 1256613"/>
              <a:gd name="connsiteX8" fmla="*/ 883946 w 6667436"/>
              <a:gd name="connsiteY8" fmla="*/ 730110 h 1256613"/>
              <a:gd name="connsiteX9" fmla="*/ 1515951 w 6667436"/>
              <a:gd name="connsiteY9" fmla="*/ 275375 h 1256613"/>
              <a:gd name="connsiteX10" fmla="*/ 2240444 w 6667436"/>
              <a:gd name="connsiteY10" fmla="*/ 468060 h 1256613"/>
              <a:gd name="connsiteX11" fmla="*/ 3215426 w 6667436"/>
              <a:gd name="connsiteY11" fmla="*/ 32591 h 1256613"/>
              <a:gd name="connsiteX12" fmla="*/ 4279044 w 6667436"/>
              <a:gd name="connsiteY12" fmla="*/ 668451 h 1256613"/>
              <a:gd name="connsiteX13" fmla="*/ 4818560 w 6667436"/>
              <a:gd name="connsiteY13" fmla="*/ 552841 h 1256613"/>
              <a:gd name="connsiteX14" fmla="*/ 5142270 w 6667436"/>
              <a:gd name="connsiteY14" fmla="*/ 818743 h 1256613"/>
              <a:gd name="connsiteX15" fmla="*/ 6201493 w 6667436"/>
              <a:gd name="connsiteY15" fmla="*/ 723 h 12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7436" h="1256613">
                <a:moveTo>
                  <a:pt x="6201493" y="723"/>
                </a:moveTo>
                <a:cubicBezTo>
                  <a:pt x="6289586" y="-3177"/>
                  <a:pt x="6381232" y="8505"/>
                  <a:pt x="6475647" y="40298"/>
                </a:cubicBezTo>
                <a:cubicBezTo>
                  <a:pt x="6522855" y="56195"/>
                  <a:pt x="6564207" y="77210"/>
                  <a:pt x="6600250" y="102641"/>
                </a:cubicBezTo>
                <a:lnTo>
                  <a:pt x="6667436" y="166992"/>
                </a:lnTo>
                <a:lnTo>
                  <a:pt x="6667436" y="1256613"/>
                </a:lnTo>
                <a:lnTo>
                  <a:pt x="146348" y="1256613"/>
                </a:lnTo>
                <a:lnTo>
                  <a:pt x="39986" y="1246505"/>
                </a:lnTo>
                <a:cubicBezTo>
                  <a:pt x="39986" y="1246505"/>
                  <a:pt x="-121870" y="1022991"/>
                  <a:pt x="205696" y="768647"/>
                </a:cubicBezTo>
                <a:cubicBezTo>
                  <a:pt x="533258" y="514304"/>
                  <a:pt x="883946" y="730110"/>
                  <a:pt x="883946" y="730110"/>
                </a:cubicBezTo>
                <a:cubicBezTo>
                  <a:pt x="883946" y="730110"/>
                  <a:pt x="957164" y="360156"/>
                  <a:pt x="1515951" y="275375"/>
                </a:cubicBezTo>
                <a:cubicBezTo>
                  <a:pt x="2074734" y="190594"/>
                  <a:pt x="2240444" y="468060"/>
                  <a:pt x="2240444" y="468060"/>
                </a:cubicBezTo>
                <a:cubicBezTo>
                  <a:pt x="2240444" y="468060"/>
                  <a:pt x="2456251" y="32591"/>
                  <a:pt x="3215426" y="32591"/>
                </a:cubicBezTo>
                <a:cubicBezTo>
                  <a:pt x="3974604" y="32591"/>
                  <a:pt x="4279044" y="668451"/>
                  <a:pt x="4279044" y="668451"/>
                </a:cubicBezTo>
                <a:cubicBezTo>
                  <a:pt x="4279044" y="668451"/>
                  <a:pt x="4541094" y="464204"/>
                  <a:pt x="4818560" y="552841"/>
                </a:cubicBezTo>
                <a:cubicBezTo>
                  <a:pt x="5096026" y="641478"/>
                  <a:pt x="5142270" y="818743"/>
                  <a:pt x="5142270" y="818743"/>
                </a:cubicBezTo>
                <a:cubicBezTo>
                  <a:pt x="5142270" y="818743"/>
                  <a:pt x="5584843" y="28015"/>
                  <a:pt x="6201493" y="723"/>
                </a:cubicBezTo>
                <a:close/>
              </a:path>
            </a:pathLst>
          </a:custGeom>
          <a:solidFill>
            <a:srgbClr val="AECAFB"/>
          </a:solidFill>
          <a:ln w="9525" cap="flat">
            <a:noFill/>
            <a:prstDash val="solid"/>
            <a:miter/>
          </a:ln>
        </p:spPr>
        <p:txBody>
          <a:bodyPr rtlCol="0" anchor="ctr"/>
          <a:lstStyle/>
          <a:p>
            <a:endParaRPr lang="zh-CN" altLang="en-US"/>
          </a:p>
        </p:txBody>
      </p:sp>
      <p:grpSp>
        <p:nvGrpSpPr>
          <p:cNvPr id="17" name="组合 16"/>
          <p:cNvGrpSpPr/>
          <p:nvPr/>
        </p:nvGrpSpPr>
        <p:grpSpPr>
          <a:xfrm flipH="1">
            <a:off x="-414147" y="1272536"/>
            <a:ext cx="6089774" cy="4768455"/>
            <a:chOff x="6860951" y="2021537"/>
            <a:chExt cx="5400907" cy="4229052"/>
          </a:xfrm>
        </p:grpSpPr>
        <p:pic>
          <p:nvPicPr>
            <p:cNvPr id="20" name="图形 19"/>
            <p:cNvPicPr>
              <a:picLocks noChangeAspect="1"/>
            </p:cNvPicPr>
            <p:nvPr/>
          </p:nvPicPr>
          <p:blipFill>
            <a:blip r:embed="rId1"/>
            <a:stretch>
              <a:fillRect/>
            </a:stretch>
          </p:blipFill>
          <p:spPr>
            <a:xfrm>
              <a:off x="6860951" y="3257697"/>
              <a:ext cx="4674612" cy="2992892"/>
            </a:xfrm>
            <a:prstGeom prst="rect">
              <a:avLst/>
            </a:prstGeom>
          </p:spPr>
        </p:pic>
        <p:pic>
          <p:nvPicPr>
            <p:cNvPr id="22" name="图形 21"/>
            <p:cNvPicPr>
              <a:picLocks noChangeAspect="1"/>
            </p:cNvPicPr>
            <p:nvPr/>
          </p:nvPicPr>
          <p:blipFill>
            <a:blip r:embed="rId2"/>
            <a:stretch>
              <a:fillRect/>
            </a:stretch>
          </p:blipFill>
          <p:spPr>
            <a:xfrm flipH="1">
              <a:off x="10376033" y="2043611"/>
              <a:ext cx="1002442" cy="971688"/>
            </a:xfrm>
            <a:prstGeom prst="rect">
              <a:avLst/>
            </a:prstGeom>
          </p:spPr>
        </p:pic>
        <p:pic>
          <p:nvPicPr>
            <p:cNvPr id="24" name="图形 23"/>
            <p:cNvPicPr>
              <a:picLocks noChangeAspect="1"/>
            </p:cNvPicPr>
            <p:nvPr/>
          </p:nvPicPr>
          <p:blipFill>
            <a:blip r:embed="rId3"/>
            <a:stretch>
              <a:fillRect/>
            </a:stretch>
          </p:blipFill>
          <p:spPr>
            <a:xfrm rot="19494809" flipH="1">
              <a:off x="8928660" y="2346998"/>
              <a:ext cx="1002442" cy="852298"/>
            </a:xfrm>
            <a:prstGeom prst="rect">
              <a:avLst/>
            </a:prstGeom>
          </p:spPr>
        </p:pic>
        <p:pic>
          <p:nvPicPr>
            <p:cNvPr id="26" name="图形 25"/>
            <p:cNvPicPr>
              <a:picLocks noChangeAspect="1"/>
            </p:cNvPicPr>
            <p:nvPr/>
          </p:nvPicPr>
          <p:blipFill>
            <a:blip r:embed="rId4"/>
            <a:stretch>
              <a:fillRect/>
            </a:stretch>
          </p:blipFill>
          <p:spPr>
            <a:xfrm flipH="1">
              <a:off x="8082454" y="3184341"/>
              <a:ext cx="926831" cy="934087"/>
            </a:xfrm>
            <a:prstGeom prst="rect">
              <a:avLst/>
            </a:prstGeom>
          </p:spPr>
        </p:pic>
        <p:pic>
          <p:nvPicPr>
            <p:cNvPr id="30" name="图形 29"/>
            <p:cNvPicPr>
              <a:picLocks noChangeAspect="1"/>
            </p:cNvPicPr>
            <p:nvPr/>
          </p:nvPicPr>
          <p:blipFill>
            <a:blip r:embed="rId5"/>
            <a:stretch>
              <a:fillRect/>
            </a:stretch>
          </p:blipFill>
          <p:spPr>
            <a:xfrm>
              <a:off x="11378475" y="3783990"/>
              <a:ext cx="883383" cy="580509"/>
            </a:xfrm>
            <a:prstGeom prst="rect">
              <a:avLst/>
            </a:prstGeom>
          </p:spPr>
        </p:pic>
        <p:pic>
          <p:nvPicPr>
            <p:cNvPr id="34" name="图形 33"/>
            <p:cNvPicPr>
              <a:picLocks noChangeAspect="1"/>
            </p:cNvPicPr>
            <p:nvPr/>
          </p:nvPicPr>
          <p:blipFill>
            <a:blip r:embed="rId6"/>
            <a:stretch>
              <a:fillRect/>
            </a:stretch>
          </p:blipFill>
          <p:spPr>
            <a:xfrm>
              <a:off x="7511839" y="2021537"/>
              <a:ext cx="849963" cy="623306"/>
            </a:xfrm>
            <a:prstGeom prst="rect">
              <a:avLst/>
            </a:prstGeom>
          </p:spPr>
        </p:pic>
      </p:grpSp>
      <p:sp>
        <p:nvSpPr>
          <p:cNvPr id="36" name="文本框 35"/>
          <p:cNvSpPr txBox="1"/>
          <p:nvPr/>
        </p:nvSpPr>
        <p:spPr>
          <a:xfrm>
            <a:off x="3405505" y="3213100"/>
            <a:ext cx="8589645" cy="922020"/>
          </a:xfrm>
          <a:prstGeom prst="rect">
            <a:avLst/>
          </a:prstGeom>
          <a:noFill/>
        </p:spPr>
        <p:txBody>
          <a:bodyPr wrap="square">
            <a:spAutoFit/>
          </a:bodyPr>
          <a:lstStyle/>
          <a:p>
            <a:pPr fontAlgn="ctr"/>
            <a:r>
              <a:rPr lang="zh-CN" altLang="en-US" sz="5400" dirty="0">
                <a:ln>
                  <a:solidFill>
                    <a:srgbClr val="01BDD4"/>
                  </a:solidFill>
                </a:ln>
                <a:solidFill>
                  <a:schemeClr val="bg1"/>
                </a:solidFill>
                <a:effectLst>
                  <a:outerShdw dist="101600" dir="2700000" algn="tl" rotWithShape="0">
                    <a:srgbClr val="01BDD4"/>
                  </a:outerShdw>
                </a:effectLst>
                <a:latin typeface="思源黑体 CN Heavy" panose="020B0A00000000000000" pitchFamily="34" charset="-122"/>
                <a:ea typeface="思源黑体 CN Heavy" panose="020B0A00000000000000" pitchFamily="34" charset="-122"/>
              </a:rPr>
              <a:t>课程回顾，经验生长</a:t>
            </a:r>
            <a:endParaRPr lang="zh-CN" altLang="en-US" sz="5400" b="0" i="0" u="none" strike="noStrike" dirty="0">
              <a:ln>
                <a:solidFill>
                  <a:srgbClr val="01BDD4"/>
                </a:solidFill>
              </a:ln>
              <a:solidFill>
                <a:schemeClr val="bg1"/>
              </a:solidFill>
              <a:effectLst>
                <a:outerShdw dist="101600" dir="2700000" algn="tl" rotWithShape="0">
                  <a:srgbClr val="01BDD4"/>
                </a:outerShdw>
              </a:effectLst>
              <a:latin typeface="思源黑体 CN Heavy" panose="020B0A00000000000000" pitchFamily="34" charset="-122"/>
              <a:ea typeface="思源黑体 CN Heavy" panose="020B0A00000000000000" pitchFamily="34" charset="-122"/>
            </a:endParaRPr>
          </a:p>
        </p:txBody>
      </p:sp>
      <p:sp>
        <p:nvSpPr>
          <p:cNvPr id="38" name="文本框 37"/>
          <p:cNvSpPr txBox="1"/>
          <p:nvPr/>
        </p:nvSpPr>
        <p:spPr>
          <a:xfrm>
            <a:off x="7212725" y="1433637"/>
            <a:ext cx="1998299" cy="1568450"/>
          </a:xfrm>
          <a:prstGeom prst="rect">
            <a:avLst/>
          </a:prstGeom>
          <a:noFill/>
        </p:spPr>
        <p:txBody>
          <a:bodyPr wrap="square">
            <a:spAutoFit/>
          </a:bodyPr>
          <a:lstStyle>
            <a:defPPr>
              <a:defRPr lang="zh-CN"/>
            </a:defPPr>
            <a:lvl1pPr fontAlgn="ctr">
              <a:defRPr sz="1600" b="0" i="0" u="none" strike="noStrike">
                <a:solidFill>
                  <a:srgbClr val="000000"/>
                </a:solidFill>
                <a:effectLst/>
                <a:latin typeface="+mj-lt"/>
                <a:ea typeface="微软雅黑" panose="020B0503020204020204" pitchFamily="34" charset="-122"/>
              </a:defRPr>
            </a:lvl1pPr>
          </a:lstStyle>
          <a:p>
            <a:r>
              <a:rPr lang="en-US" altLang="zh-CN" sz="9600" b="0" i="0" u="none" strike="noStrike" dirty="0">
                <a:ln>
                  <a:solidFill>
                    <a:srgbClr val="FF7697"/>
                  </a:solidFill>
                </a:ln>
                <a:solidFill>
                  <a:schemeClr val="bg1"/>
                </a:solidFill>
                <a:effectLst>
                  <a:outerShdw dist="101600" dir="2700000" algn="tl" rotWithShape="0">
                    <a:srgbClr val="FF7697"/>
                  </a:outerShdw>
                </a:effectLst>
                <a:latin typeface="+mj-lt"/>
                <a:ea typeface="Arial" panose="020B0604020202020204" pitchFamily="34" charset="0"/>
              </a:rPr>
              <a:t>04</a:t>
            </a:r>
            <a:endParaRPr lang="zh-CN" altLang="en-US" sz="8800" dirty="0">
              <a:solidFill>
                <a:srgbClr val="3F6ACD"/>
              </a:solidFill>
              <a:ea typeface="Arial" panose="020B0604020202020204" pitchFamily="34" charset="0"/>
            </a:endParaRPr>
          </a:p>
        </p:txBody>
      </p:sp>
      <p:sp>
        <p:nvSpPr>
          <p:cNvPr id="53" name="任意多边形: 形状 52"/>
          <p:cNvSpPr/>
          <p:nvPr/>
        </p:nvSpPr>
        <p:spPr>
          <a:xfrm>
            <a:off x="8451659" y="5078098"/>
            <a:ext cx="3740341" cy="1779902"/>
          </a:xfrm>
          <a:custGeom>
            <a:avLst/>
            <a:gdLst>
              <a:gd name="connsiteX0" fmla="*/ 3740341 w 3740341"/>
              <a:gd name="connsiteY0" fmla="*/ 0 h 1779902"/>
              <a:gd name="connsiteX1" fmla="*/ 3740341 w 3740341"/>
              <a:gd name="connsiteY1" fmla="*/ 1779902 h 1779902"/>
              <a:gd name="connsiteX2" fmla="*/ 3732 w 3740341"/>
              <a:gd name="connsiteY2" fmla="*/ 1779902 h 1779902"/>
              <a:gd name="connsiteX3" fmla="*/ 2582 w 3740341"/>
              <a:gd name="connsiteY3" fmla="*/ 1767541 h 1779902"/>
              <a:gd name="connsiteX4" fmla="*/ 405903 w 3740341"/>
              <a:gd name="connsiteY4" fmla="*/ 1103105 h 1779902"/>
              <a:gd name="connsiteX5" fmla="*/ 1126545 w 3740341"/>
              <a:gd name="connsiteY5" fmla="*/ 1257253 h 1779902"/>
              <a:gd name="connsiteX6" fmla="*/ 1407861 w 3740341"/>
              <a:gd name="connsiteY6" fmla="*/ 937394 h 1779902"/>
              <a:gd name="connsiteX7" fmla="*/ 1820208 w 3740341"/>
              <a:gd name="connsiteY7" fmla="*/ 933543 h 1779902"/>
              <a:gd name="connsiteX8" fmla="*/ 2348162 w 3740341"/>
              <a:gd name="connsiteY8" fmla="*/ 278416 h 1779902"/>
              <a:gd name="connsiteX9" fmla="*/ 3353977 w 3740341"/>
              <a:gd name="connsiteY9" fmla="*/ 494222 h 1779902"/>
              <a:gd name="connsiteX10" fmla="*/ 3684024 w 3740341"/>
              <a:gd name="connsiteY10" fmla="*/ 33397 h 177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779902">
                <a:moveTo>
                  <a:pt x="3740341" y="0"/>
                </a:moveTo>
                <a:lnTo>
                  <a:pt x="3740341" y="1779902"/>
                </a:lnTo>
                <a:lnTo>
                  <a:pt x="3732" y="1779902"/>
                </a:lnTo>
                <a:lnTo>
                  <a:pt x="2582" y="1767541"/>
                </a:lnTo>
                <a:cubicBezTo>
                  <a:pt x="-6322" y="1654000"/>
                  <a:pt x="-15594" y="1194147"/>
                  <a:pt x="405903" y="1103105"/>
                </a:cubicBezTo>
                <a:cubicBezTo>
                  <a:pt x="887616" y="999053"/>
                  <a:pt x="1126545" y="1257253"/>
                  <a:pt x="1126545" y="1257253"/>
                </a:cubicBezTo>
                <a:cubicBezTo>
                  <a:pt x="1126545" y="1257253"/>
                  <a:pt x="1184347" y="1029883"/>
                  <a:pt x="1407861" y="937394"/>
                </a:cubicBezTo>
                <a:cubicBezTo>
                  <a:pt x="1631375" y="844906"/>
                  <a:pt x="1820208" y="933543"/>
                  <a:pt x="1820208" y="933543"/>
                </a:cubicBezTo>
                <a:cubicBezTo>
                  <a:pt x="1820208" y="933543"/>
                  <a:pt x="1785523" y="455685"/>
                  <a:pt x="2348162" y="278416"/>
                </a:cubicBezTo>
                <a:cubicBezTo>
                  <a:pt x="2910800" y="101146"/>
                  <a:pt x="3353977" y="494222"/>
                  <a:pt x="3353977" y="494222"/>
                </a:cubicBezTo>
                <a:cubicBezTo>
                  <a:pt x="3353977" y="494222"/>
                  <a:pt x="3393116" y="229281"/>
                  <a:pt x="3684024" y="33397"/>
                </a:cubicBez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55" name="任意多边形: 形状 54"/>
          <p:cNvSpPr/>
          <p:nvPr/>
        </p:nvSpPr>
        <p:spPr>
          <a:xfrm>
            <a:off x="8451660" y="5633979"/>
            <a:ext cx="3740341" cy="1224021"/>
          </a:xfrm>
          <a:custGeom>
            <a:avLst/>
            <a:gdLst>
              <a:gd name="connsiteX0" fmla="*/ 3215426 w 3740341"/>
              <a:gd name="connsiteY0" fmla="*/ 0 h 1224021"/>
              <a:gd name="connsiteX1" fmla="*/ 3701894 w 3740341"/>
              <a:gd name="connsiteY1" fmla="*/ 99353 h 1224021"/>
              <a:gd name="connsiteX2" fmla="*/ 3740341 w 3740341"/>
              <a:gd name="connsiteY2" fmla="*/ 120668 h 1224021"/>
              <a:gd name="connsiteX3" fmla="*/ 3740341 w 3740341"/>
              <a:gd name="connsiteY3" fmla="*/ 1224021 h 1224021"/>
              <a:gd name="connsiteX4" fmla="*/ 146337 w 3740341"/>
              <a:gd name="connsiteY4" fmla="*/ 1224021 h 1224021"/>
              <a:gd name="connsiteX5" fmla="*/ 39986 w 3740341"/>
              <a:gd name="connsiteY5" fmla="*/ 1213914 h 1224021"/>
              <a:gd name="connsiteX6" fmla="*/ 205696 w 3740341"/>
              <a:gd name="connsiteY6" fmla="*/ 736056 h 1224021"/>
              <a:gd name="connsiteX7" fmla="*/ 883946 w 3740341"/>
              <a:gd name="connsiteY7" fmla="*/ 697519 h 1224021"/>
              <a:gd name="connsiteX8" fmla="*/ 1515951 w 3740341"/>
              <a:gd name="connsiteY8" fmla="*/ 242784 h 1224021"/>
              <a:gd name="connsiteX9" fmla="*/ 2240444 w 3740341"/>
              <a:gd name="connsiteY9" fmla="*/ 435469 h 1224021"/>
              <a:gd name="connsiteX10" fmla="*/ 3215426 w 3740341"/>
              <a:gd name="connsiteY10" fmla="*/ 0 h 122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224021">
                <a:moveTo>
                  <a:pt x="3215426" y="0"/>
                </a:moveTo>
                <a:cubicBezTo>
                  <a:pt x="3405220" y="0"/>
                  <a:pt x="3566594" y="39741"/>
                  <a:pt x="3701894" y="99353"/>
                </a:cubicBezTo>
                <a:lnTo>
                  <a:pt x="3740341" y="120668"/>
                </a:lnTo>
                <a:lnTo>
                  <a:pt x="3740341" y="1224021"/>
                </a:lnTo>
                <a:lnTo>
                  <a:pt x="146337" y="1224021"/>
                </a:lnTo>
                <a:lnTo>
                  <a:pt x="39986" y="1213914"/>
                </a:lnTo>
                <a:cubicBezTo>
                  <a:pt x="39986" y="1213914"/>
                  <a:pt x="-121870" y="990400"/>
                  <a:pt x="205696" y="736056"/>
                </a:cubicBezTo>
                <a:cubicBezTo>
                  <a:pt x="533258" y="481713"/>
                  <a:pt x="883946" y="697519"/>
                  <a:pt x="883946" y="697519"/>
                </a:cubicBezTo>
                <a:cubicBezTo>
                  <a:pt x="883946" y="697519"/>
                  <a:pt x="957164" y="327565"/>
                  <a:pt x="1515951" y="242784"/>
                </a:cubicBezTo>
                <a:cubicBezTo>
                  <a:pt x="2074734" y="158003"/>
                  <a:pt x="2240444" y="435469"/>
                  <a:pt x="2240444" y="435469"/>
                </a:cubicBezTo>
                <a:cubicBezTo>
                  <a:pt x="2240444" y="435469"/>
                  <a:pt x="2456251" y="0"/>
                  <a:pt x="3215426" y="0"/>
                </a:cubicBezTo>
                <a:close/>
              </a:path>
            </a:pathLst>
          </a:custGeom>
          <a:solidFill>
            <a:srgbClr val="AECAFB"/>
          </a:solidFill>
          <a:ln w="9525" cap="flat">
            <a:noFill/>
            <a:prstDash val="solid"/>
            <a:miter/>
          </a:ln>
        </p:spPr>
        <p:txBody>
          <a:bodyPr wrap="square" rtlCol="0" anchor="ctr">
            <a:noAutofit/>
          </a:bodyPr>
          <a:lstStyle/>
          <a:p>
            <a:endParaRPr lang="zh-CN" altLang="en-US"/>
          </a:p>
        </p:txBody>
      </p:sp>
      <p:pic>
        <p:nvPicPr>
          <p:cNvPr id="56" name="图形 55"/>
          <p:cNvPicPr>
            <a:picLocks noChangeAspect="1"/>
          </p:cNvPicPr>
          <p:nvPr/>
        </p:nvPicPr>
        <p:blipFill>
          <a:blip r:embed="rId7"/>
          <a:stretch>
            <a:fillRect/>
          </a:stretch>
        </p:blipFill>
        <p:spPr>
          <a:xfrm>
            <a:off x="10381821" y="4346276"/>
            <a:ext cx="1514644" cy="201952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1"/>
          <a:srcRect l="3992" r="1" b="56133"/>
          <a:stretch>
            <a:fillRect/>
          </a:stretch>
        </p:blipFill>
        <p:spPr>
          <a:xfrm>
            <a:off x="0" y="5844416"/>
            <a:ext cx="12192000" cy="1013585"/>
          </a:xfrm>
          <a:custGeom>
            <a:avLst/>
            <a:gdLst>
              <a:gd name="connsiteX0" fmla="*/ 0 w 12192000"/>
              <a:gd name="connsiteY0" fmla="*/ 0 h 1013585"/>
              <a:gd name="connsiteX1" fmla="*/ 12192000 w 12192000"/>
              <a:gd name="connsiteY1" fmla="*/ 0 h 1013585"/>
              <a:gd name="connsiteX2" fmla="*/ 12192000 w 12192000"/>
              <a:gd name="connsiteY2" fmla="*/ 1013585 h 1013585"/>
              <a:gd name="connsiteX3" fmla="*/ 0 w 12192000"/>
              <a:gd name="connsiteY3" fmla="*/ 1013585 h 1013585"/>
            </a:gdLst>
            <a:ahLst/>
            <a:cxnLst>
              <a:cxn ang="0">
                <a:pos x="connsiteX0" y="connsiteY0"/>
              </a:cxn>
              <a:cxn ang="0">
                <a:pos x="connsiteX1" y="connsiteY1"/>
              </a:cxn>
              <a:cxn ang="0">
                <a:pos x="connsiteX2" y="connsiteY2"/>
              </a:cxn>
              <a:cxn ang="0">
                <a:pos x="connsiteX3" y="connsiteY3"/>
              </a:cxn>
            </a:cxnLst>
            <a:rect l="l" t="t" r="r" b="b"/>
            <a:pathLst>
              <a:path w="12192000" h="1013585">
                <a:moveTo>
                  <a:pt x="0" y="0"/>
                </a:moveTo>
                <a:lnTo>
                  <a:pt x="12192000" y="0"/>
                </a:lnTo>
                <a:lnTo>
                  <a:pt x="12192000" y="1013585"/>
                </a:lnTo>
                <a:lnTo>
                  <a:pt x="0" y="1013585"/>
                </a:lnTo>
                <a:close/>
              </a:path>
            </a:pathLst>
          </a:custGeom>
        </p:spPr>
      </p:pic>
      <p:pic>
        <p:nvPicPr>
          <p:cNvPr id="21" name="图片 20"/>
          <p:cNvPicPr>
            <a:picLocks noChangeAspect="1"/>
          </p:cNvPicPr>
          <p:nvPr/>
        </p:nvPicPr>
        <p:blipFill>
          <a:blip r:embed="rId2"/>
          <a:srcRect r="5694" b="26392"/>
          <a:stretch>
            <a:fillRect/>
          </a:stretch>
        </p:blipFill>
        <p:spPr>
          <a:xfrm>
            <a:off x="7747722" y="5341215"/>
            <a:ext cx="4444279" cy="1516785"/>
          </a:xfrm>
          <a:custGeom>
            <a:avLst/>
            <a:gdLst>
              <a:gd name="connsiteX0" fmla="*/ 0 w 4444279"/>
              <a:gd name="connsiteY0" fmla="*/ 0 h 1516785"/>
              <a:gd name="connsiteX1" fmla="*/ 4444279 w 4444279"/>
              <a:gd name="connsiteY1" fmla="*/ 0 h 1516785"/>
              <a:gd name="connsiteX2" fmla="*/ 4444279 w 4444279"/>
              <a:gd name="connsiteY2" fmla="*/ 1516785 h 1516785"/>
              <a:gd name="connsiteX3" fmla="*/ 0 w 4444279"/>
              <a:gd name="connsiteY3" fmla="*/ 1516785 h 1516785"/>
            </a:gdLst>
            <a:ahLst/>
            <a:cxnLst>
              <a:cxn ang="0">
                <a:pos x="connsiteX0" y="connsiteY0"/>
              </a:cxn>
              <a:cxn ang="0">
                <a:pos x="connsiteX1" y="connsiteY1"/>
              </a:cxn>
              <a:cxn ang="0">
                <a:pos x="connsiteX2" y="connsiteY2"/>
              </a:cxn>
              <a:cxn ang="0">
                <a:pos x="connsiteX3" y="connsiteY3"/>
              </a:cxn>
            </a:cxnLst>
            <a:rect l="l" t="t" r="r" b="b"/>
            <a:pathLst>
              <a:path w="4444279" h="1516785">
                <a:moveTo>
                  <a:pt x="0" y="0"/>
                </a:moveTo>
                <a:lnTo>
                  <a:pt x="4444279" y="0"/>
                </a:lnTo>
                <a:lnTo>
                  <a:pt x="4444279" y="1516785"/>
                </a:lnTo>
                <a:lnTo>
                  <a:pt x="0" y="1516785"/>
                </a:lnTo>
                <a:close/>
              </a:path>
            </a:pathLst>
          </a:custGeom>
        </p:spPr>
      </p:pic>
      <p:pic>
        <p:nvPicPr>
          <p:cNvPr id="24" name="图片 23"/>
          <p:cNvPicPr>
            <a:picLocks noChangeAspect="1"/>
          </p:cNvPicPr>
          <p:nvPr/>
        </p:nvPicPr>
        <p:blipFill>
          <a:blip r:embed="rId2"/>
          <a:srcRect r="39769" b="26392"/>
          <a:stretch>
            <a:fillRect/>
          </a:stretch>
        </p:blipFill>
        <p:spPr>
          <a:xfrm flipH="1">
            <a:off x="0" y="5341215"/>
            <a:ext cx="3838778" cy="1516785"/>
          </a:xfrm>
          <a:custGeom>
            <a:avLst/>
            <a:gdLst>
              <a:gd name="connsiteX0" fmla="*/ 3838778 w 3838778"/>
              <a:gd name="connsiteY0" fmla="*/ 0 h 1516785"/>
              <a:gd name="connsiteX1" fmla="*/ 0 w 3838778"/>
              <a:gd name="connsiteY1" fmla="*/ 0 h 1516785"/>
              <a:gd name="connsiteX2" fmla="*/ 0 w 3838778"/>
              <a:gd name="connsiteY2" fmla="*/ 1516785 h 1516785"/>
              <a:gd name="connsiteX3" fmla="*/ 3838778 w 3838778"/>
              <a:gd name="connsiteY3" fmla="*/ 1516785 h 1516785"/>
            </a:gdLst>
            <a:ahLst/>
            <a:cxnLst>
              <a:cxn ang="0">
                <a:pos x="connsiteX0" y="connsiteY0"/>
              </a:cxn>
              <a:cxn ang="0">
                <a:pos x="connsiteX1" y="connsiteY1"/>
              </a:cxn>
              <a:cxn ang="0">
                <a:pos x="connsiteX2" y="connsiteY2"/>
              </a:cxn>
              <a:cxn ang="0">
                <a:pos x="connsiteX3" y="connsiteY3"/>
              </a:cxn>
            </a:cxnLst>
            <a:rect l="l" t="t" r="r" b="b"/>
            <a:pathLst>
              <a:path w="3838778" h="1516785">
                <a:moveTo>
                  <a:pt x="3838778" y="0"/>
                </a:moveTo>
                <a:lnTo>
                  <a:pt x="0" y="0"/>
                </a:lnTo>
                <a:lnTo>
                  <a:pt x="0" y="1516785"/>
                </a:lnTo>
                <a:lnTo>
                  <a:pt x="3838778" y="1516785"/>
                </a:lnTo>
                <a:close/>
              </a:path>
            </a:pathLst>
          </a:custGeom>
        </p:spPr>
      </p:pic>
      <p:sp>
        <p:nvSpPr>
          <p:cNvPr id="25" name="文本框 24"/>
          <p:cNvSpPr txBox="1"/>
          <p:nvPr/>
        </p:nvSpPr>
        <p:spPr>
          <a:xfrm>
            <a:off x="224155" y="215900"/>
            <a:ext cx="5600065" cy="521970"/>
          </a:xfrm>
          <a:prstGeom prst="rect">
            <a:avLst/>
          </a:prstGeom>
          <a:noFill/>
        </p:spPr>
        <p:txBody>
          <a:bodyPr wrap="square">
            <a:spAutoFit/>
          </a:bodyPr>
          <a:lstStyle/>
          <a:p>
            <a:pPr fontAlgn="ctr"/>
            <a:r>
              <a:rPr lang="zh-CN" sz="2800"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rPr>
              <a:t>（一）幼儿经验生长变化</a:t>
            </a:r>
            <a:endParaRPr lang="zh-CN" sz="2800" i="0"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endParaRPr>
          </a:p>
        </p:txBody>
      </p:sp>
      <p:graphicFrame>
        <p:nvGraphicFramePr>
          <p:cNvPr id="2" name="表格 1"/>
          <p:cNvGraphicFramePr/>
          <p:nvPr>
            <p:custDataLst>
              <p:tags r:id="rId3"/>
            </p:custDataLst>
          </p:nvPr>
        </p:nvGraphicFramePr>
        <p:xfrm>
          <a:off x="945515" y="1395730"/>
          <a:ext cx="9719310" cy="4173855"/>
        </p:xfrm>
        <a:graphic>
          <a:graphicData uri="http://schemas.openxmlformats.org/drawingml/2006/table">
            <a:tbl>
              <a:tblPr/>
              <a:tblGrid>
                <a:gridCol w="3519170"/>
                <a:gridCol w="6200140"/>
              </a:tblGrid>
              <a:tr h="457200">
                <a:tc>
                  <a:txBody>
                    <a:bodyPr/>
                    <a:p>
                      <a:pPr indent="0" algn="ctr"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课程开展前已有经验</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solidFill>
                  </a:tcPr>
                </a:tc>
                <a:tc>
                  <a:txBody>
                    <a:bodyPr/>
                    <a:p>
                      <a:pPr indent="0" algn="ctr"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课程开展后已有经验</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solidFill>
                  </a:tcPr>
                </a:tc>
              </a:tr>
              <a:tr h="3716655">
                <a:tc>
                  <a:txBody>
                    <a:bodyPr/>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1</a:t>
                      </a:r>
                      <a:r>
                        <a:rPr lang="zh-CN" altLang="en-US" sz="2000" b="0">
                          <a:latin typeface="宋体" panose="02010600030101010101" pitchFamily="2" charset="-122"/>
                          <a:ea typeface="宋体" panose="02010600030101010101" pitchFamily="2" charset="-122"/>
                          <a:cs typeface="宋体" panose="02010600030101010101" pitchFamily="2" charset="-122"/>
                        </a:rPr>
                        <a:t>、</a:t>
                      </a:r>
                      <a:r>
                        <a:rPr lang="en-US" sz="2000" b="0">
                          <a:latin typeface="宋体" panose="02010600030101010101" pitchFamily="2" charset="-122"/>
                          <a:ea typeface="宋体" panose="02010600030101010101" pitchFamily="2" charset="-122"/>
                          <a:cs typeface="宋体" panose="02010600030101010101" pitchFamily="2" charset="-122"/>
                        </a:rPr>
                        <a:t>幼儿认识自己班的班级路线</a:t>
                      </a:r>
                      <a:r>
                        <a:rPr lang="zh-CN" altLang="en-US" sz="2000" b="0">
                          <a:latin typeface="宋体" panose="02010600030101010101" pitchFamily="2" charset="-122"/>
                          <a:ea typeface="宋体" panose="02010600030101010101" pitchFamily="2" charset="-122"/>
                          <a:cs typeface="宋体" panose="02010600030101010101" pitchFamily="2" charset="-122"/>
                        </a:rPr>
                        <a:t>；</a:t>
                      </a:r>
                      <a:endParaRPr lang="zh-CN" altLang="en-US" sz="2000" b="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buNone/>
                      </a:pPr>
                      <a:r>
                        <a:rPr lang="en-US" altLang="zh-CN" sz="2000" b="0">
                          <a:latin typeface="宋体" panose="02010600030101010101" pitchFamily="2" charset="-122"/>
                          <a:ea typeface="宋体" panose="02010600030101010101" pitchFamily="2" charset="-122"/>
                          <a:cs typeface="宋体" panose="02010600030101010101" pitchFamily="2" charset="-122"/>
                        </a:rPr>
                        <a:t>2</a:t>
                      </a:r>
                      <a:r>
                        <a:rPr lang="zh-CN" altLang="en-US" sz="2000" b="0">
                          <a:latin typeface="宋体" panose="02010600030101010101" pitchFamily="2" charset="-122"/>
                          <a:ea typeface="宋体" panose="02010600030101010101" pitchFamily="2" charset="-122"/>
                          <a:cs typeface="宋体" panose="02010600030101010101" pitchFamily="2" charset="-122"/>
                        </a:rPr>
                        <a:t>、</a:t>
                      </a:r>
                      <a:r>
                        <a:rPr lang="en-US" sz="2000" b="0">
                          <a:latin typeface="宋体" panose="02010600030101010101" pitchFamily="2" charset="-122"/>
                          <a:ea typeface="宋体" panose="02010600030101010101" pitchFamily="2" charset="-122"/>
                          <a:cs typeface="宋体" panose="02010600030101010101" pitchFamily="2" charset="-122"/>
                        </a:rPr>
                        <a:t>愿意主动参与活动并完成任务；</a:t>
                      </a:r>
                      <a:endParaRPr lang="en-US" sz="2000" b="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3</a:t>
                      </a:r>
                      <a:r>
                        <a:rPr lang="zh-CN" altLang="en-US" sz="2000" b="0">
                          <a:latin typeface="宋体" panose="02010600030101010101" pitchFamily="2" charset="-122"/>
                          <a:ea typeface="宋体" panose="02010600030101010101" pitchFamily="2" charset="-122"/>
                          <a:cs typeface="宋体" panose="02010600030101010101" pitchFamily="2" charset="-122"/>
                        </a:rPr>
                        <a:t>、</a:t>
                      </a:r>
                      <a:r>
                        <a:rPr lang="en-US" sz="2000" b="0">
                          <a:latin typeface="宋体" panose="02010600030101010101" pitchFamily="2" charset="-122"/>
                          <a:ea typeface="宋体" panose="02010600030101010101" pitchFamily="2" charset="-122"/>
                          <a:cs typeface="宋体" panose="02010600030101010101" pitchFamily="2" charset="-122"/>
                        </a:rPr>
                        <a:t>能表征自己的问题和解决策略</a:t>
                      </a:r>
                      <a:r>
                        <a:rPr lang="zh-CN" altLang="en-US" sz="2000" b="0">
                          <a:latin typeface="宋体" panose="02010600030101010101" pitchFamily="2" charset="-122"/>
                          <a:ea typeface="宋体" panose="02010600030101010101" pitchFamily="2" charset="-122"/>
                          <a:cs typeface="宋体" panose="02010600030101010101" pitchFamily="2" charset="-122"/>
                        </a:rPr>
                        <a:t>；</a:t>
                      </a:r>
                      <a:endParaRPr lang="zh-CN" altLang="en-US" sz="2000" b="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buNone/>
                      </a:pPr>
                      <a:r>
                        <a:rPr lang="en-US" altLang="zh-CN" sz="2000" b="0">
                          <a:latin typeface="宋体" panose="02010600030101010101" pitchFamily="2" charset="-122"/>
                          <a:ea typeface="宋体" panose="02010600030101010101" pitchFamily="2" charset="-122"/>
                          <a:cs typeface="宋体" panose="02010600030101010101" pitchFamily="2" charset="-122"/>
                        </a:rPr>
                        <a:t>4</a:t>
                      </a:r>
                      <a:r>
                        <a:rPr lang="zh-CN" altLang="en-US" sz="2000" b="0">
                          <a:latin typeface="宋体" panose="02010600030101010101" pitchFamily="2" charset="-122"/>
                          <a:ea typeface="宋体" panose="02010600030101010101" pitchFamily="2" charset="-122"/>
                          <a:cs typeface="宋体" panose="02010600030101010101" pitchFamily="2" charset="-122"/>
                        </a:rPr>
                        <a:t>、愿意去照顾弟弟妹妹，但</a:t>
                      </a:r>
                      <a:r>
                        <a:rPr lang="en-US" sz="2000" b="0">
                          <a:latin typeface="宋体" panose="02010600030101010101" pitchFamily="2" charset="-122"/>
                          <a:ea typeface="宋体" panose="02010600030101010101" pitchFamily="2" charset="-122"/>
                          <a:cs typeface="宋体" panose="02010600030101010101" pitchFamily="2" charset="-122"/>
                        </a:rPr>
                        <a:t>缺乏照顾弟弟妹妹的经验</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1、能够带小班生进入他们对应的班级，对幼儿园室内室外的路线和场地更加了解。</a:t>
                      </a:r>
                      <a:endParaRPr lang="en-US" sz="2000" b="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2、给小班幼儿做榜样，了解每个环节的规则。</a:t>
                      </a:r>
                      <a:endParaRPr lang="en-US" sz="2000" b="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3、</a:t>
                      </a:r>
                      <a:r>
                        <a:rPr lang="zh-CN" altLang="en-US" sz="2000" b="0">
                          <a:latin typeface="宋体" panose="02010600030101010101" pitchFamily="2" charset="-122"/>
                          <a:ea typeface="宋体" panose="02010600030101010101" pitchFamily="2" charset="-122"/>
                          <a:cs typeface="宋体" panose="02010600030101010101" pitchFamily="2" charset="-122"/>
                        </a:rPr>
                        <a:t>能利用自己的方式</a:t>
                      </a:r>
                      <a:r>
                        <a:rPr lang="en-US" sz="2000" b="0">
                          <a:latin typeface="宋体" panose="02010600030101010101" pitchFamily="2" charset="-122"/>
                          <a:ea typeface="宋体" panose="02010600030101010101" pitchFamily="2" charset="-122"/>
                          <a:cs typeface="宋体" panose="02010600030101010101" pitchFamily="2" charset="-122"/>
                        </a:rPr>
                        <a:t>带领小班</a:t>
                      </a:r>
                      <a:r>
                        <a:rPr lang="zh-CN" altLang="en-US" sz="2000" b="0">
                          <a:latin typeface="宋体" panose="02010600030101010101" pitchFamily="2" charset="-122"/>
                          <a:ea typeface="宋体" panose="02010600030101010101" pitchFamily="2" charset="-122"/>
                          <a:cs typeface="宋体" panose="02010600030101010101" pitchFamily="2" charset="-122"/>
                        </a:rPr>
                        <a:t>幼儿</a:t>
                      </a:r>
                      <a:r>
                        <a:rPr lang="en-US" sz="2000" b="0">
                          <a:latin typeface="宋体" panose="02010600030101010101" pitchFamily="2" charset="-122"/>
                          <a:ea typeface="宋体" panose="02010600030101010101" pitchFamily="2" charset="-122"/>
                          <a:cs typeface="宋体" panose="02010600030101010101" pitchFamily="2" charset="-122"/>
                        </a:rPr>
                        <a:t>适应幼儿园环境。</a:t>
                      </a:r>
                      <a:endParaRPr lang="en-US" sz="2000" b="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4、能够完成自己的小任务，有责任感。</a:t>
                      </a:r>
                      <a:endParaRPr lang="en-US" sz="2000" b="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5、再碰到问题的时候能够及时的和同伴商量讨论</a:t>
                      </a:r>
                      <a:endParaRPr lang="en-US" sz="2000" b="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buNone/>
                      </a:pPr>
                      <a:r>
                        <a:rPr lang="en-US" sz="2000" b="0">
                          <a:latin typeface="宋体" panose="02010600030101010101" pitchFamily="2" charset="-122"/>
                          <a:ea typeface="宋体" panose="02010600030101010101" pitchFamily="2" charset="-122"/>
                          <a:cs typeface="宋体" panose="02010600030101010101" pitchFamily="2" charset="-122"/>
                        </a:rPr>
                        <a:t>6、愿意接受任务并且愿意接受挑战，而完成任务时孩子们是知道自己的职责的，知道自己要负责到底。</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1"/>
          <a:srcRect l="3992" r="1" b="56133"/>
          <a:stretch>
            <a:fillRect/>
          </a:stretch>
        </p:blipFill>
        <p:spPr>
          <a:xfrm>
            <a:off x="0" y="5844416"/>
            <a:ext cx="12192000" cy="1013585"/>
          </a:xfrm>
          <a:custGeom>
            <a:avLst/>
            <a:gdLst>
              <a:gd name="connsiteX0" fmla="*/ 0 w 12192000"/>
              <a:gd name="connsiteY0" fmla="*/ 0 h 1013585"/>
              <a:gd name="connsiteX1" fmla="*/ 12192000 w 12192000"/>
              <a:gd name="connsiteY1" fmla="*/ 0 h 1013585"/>
              <a:gd name="connsiteX2" fmla="*/ 12192000 w 12192000"/>
              <a:gd name="connsiteY2" fmla="*/ 1013585 h 1013585"/>
              <a:gd name="connsiteX3" fmla="*/ 0 w 12192000"/>
              <a:gd name="connsiteY3" fmla="*/ 1013585 h 1013585"/>
            </a:gdLst>
            <a:ahLst/>
            <a:cxnLst>
              <a:cxn ang="0">
                <a:pos x="connsiteX0" y="connsiteY0"/>
              </a:cxn>
              <a:cxn ang="0">
                <a:pos x="connsiteX1" y="connsiteY1"/>
              </a:cxn>
              <a:cxn ang="0">
                <a:pos x="connsiteX2" y="connsiteY2"/>
              </a:cxn>
              <a:cxn ang="0">
                <a:pos x="connsiteX3" y="connsiteY3"/>
              </a:cxn>
            </a:cxnLst>
            <a:rect l="l" t="t" r="r" b="b"/>
            <a:pathLst>
              <a:path w="12192000" h="1013585">
                <a:moveTo>
                  <a:pt x="0" y="0"/>
                </a:moveTo>
                <a:lnTo>
                  <a:pt x="12192000" y="0"/>
                </a:lnTo>
                <a:lnTo>
                  <a:pt x="12192000" y="1013585"/>
                </a:lnTo>
                <a:lnTo>
                  <a:pt x="0" y="1013585"/>
                </a:lnTo>
                <a:close/>
              </a:path>
            </a:pathLst>
          </a:custGeom>
        </p:spPr>
      </p:pic>
      <p:pic>
        <p:nvPicPr>
          <p:cNvPr id="21" name="图片 20"/>
          <p:cNvPicPr>
            <a:picLocks noChangeAspect="1"/>
          </p:cNvPicPr>
          <p:nvPr/>
        </p:nvPicPr>
        <p:blipFill>
          <a:blip r:embed="rId2"/>
          <a:srcRect r="5694" b="26392"/>
          <a:stretch>
            <a:fillRect/>
          </a:stretch>
        </p:blipFill>
        <p:spPr>
          <a:xfrm>
            <a:off x="7747722" y="5341215"/>
            <a:ext cx="4444279" cy="1516785"/>
          </a:xfrm>
          <a:custGeom>
            <a:avLst/>
            <a:gdLst>
              <a:gd name="connsiteX0" fmla="*/ 0 w 4444279"/>
              <a:gd name="connsiteY0" fmla="*/ 0 h 1516785"/>
              <a:gd name="connsiteX1" fmla="*/ 4444279 w 4444279"/>
              <a:gd name="connsiteY1" fmla="*/ 0 h 1516785"/>
              <a:gd name="connsiteX2" fmla="*/ 4444279 w 4444279"/>
              <a:gd name="connsiteY2" fmla="*/ 1516785 h 1516785"/>
              <a:gd name="connsiteX3" fmla="*/ 0 w 4444279"/>
              <a:gd name="connsiteY3" fmla="*/ 1516785 h 1516785"/>
            </a:gdLst>
            <a:ahLst/>
            <a:cxnLst>
              <a:cxn ang="0">
                <a:pos x="connsiteX0" y="connsiteY0"/>
              </a:cxn>
              <a:cxn ang="0">
                <a:pos x="connsiteX1" y="connsiteY1"/>
              </a:cxn>
              <a:cxn ang="0">
                <a:pos x="connsiteX2" y="connsiteY2"/>
              </a:cxn>
              <a:cxn ang="0">
                <a:pos x="connsiteX3" y="connsiteY3"/>
              </a:cxn>
            </a:cxnLst>
            <a:rect l="l" t="t" r="r" b="b"/>
            <a:pathLst>
              <a:path w="4444279" h="1516785">
                <a:moveTo>
                  <a:pt x="0" y="0"/>
                </a:moveTo>
                <a:lnTo>
                  <a:pt x="4444279" y="0"/>
                </a:lnTo>
                <a:lnTo>
                  <a:pt x="4444279" y="1516785"/>
                </a:lnTo>
                <a:lnTo>
                  <a:pt x="0" y="1516785"/>
                </a:lnTo>
                <a:close/>
              </a:path>
            </a:pathLst>
          </a:custGeom>
        </p:spPr>
      </p:pic>
      <p:pic>
        <p:nvPicPr>
          <p:cNvPr id="24" name="图片 23"/>
          <p:cNvPicPr>
            <a:picLocks noChangeAspect="1"/>
          </p:cNvPicPr>
          <p:nvPr/>
        </p:nvPicPr>
        <p:blipFill>
          <a:blip r:embed="rId2"/>
          <a:srcRect r="39769" b="26392"/>
          <a:stretch>
            <a:fillRect/>
          </a:stretch>
        </p:blipFill>
        <p:spPr>
          <a:xfrm flipH="1">
            <a:off x="0" y="5341215"/>
            <a:ext cx="3838778" cy="1516785"/>
          </a:xfrm>
          <a:custGeom>
            <a:avLst/>
            <a:gdLst>
              <a:gd name="connsiteX0" fmla="*/ 3838778 w 3838778"/>
              <a:gd name="connsiteY0" fmla="*/ 0 h 1516785"/>
              <a:gd name="connsiteX1" fmla="*/ 0 w 3838778"/>
              <a:gd name="connsiteY1" fmla="*/ 0 h 1516785"/>
              <a:gd name="connsiteX2" fmla="*/ 0 w 3838778"/>
              <a:gd name="connsiteY2" fmla="*/ 1516785 h 1516785"/>
              <a:gd name="connsiteX3" fmla="*/ 3838778 w 3838778"/>
              <a:gd name="connsiteY3" fmla="*/ 1516785 h 1516785"/>
            </a:gdLst>
            <a:ahLst/>
            <a:cxnLst>
              <a:cxn ang="0">
                <a:pos x="connsiteX0" y="connsiteY0"/>
              </a:cxn>
              <a:cxn ang="0">
                <a:pos x="connsiteX1" y="connsiteY1"/>
              </a:cxn>
              <a:cxn ang="0">
                <a:pos x="connsiteX2" y="connsiteY2"/>
              </a:cxn>
              <a:cxn ang="0">
                <a:pos x="connsiteX3" y="connsiteY3"/>
              </a:cxn>
            </a:cxnLst>
            <a:rect l="l" t="t" r="r" b="b"/>
            <a:pathLst>
              <a:path w="3838778" h="1516785">
                <a:moveTo>
                  <a:pt x="3838778" y="0"/>
                </a:moveTo>
                <a:lnTo>
                  <a:pt x="0" y="0"/>
                </a:lnTo>
                <a:lnTo>
                  <a:pt x="0" y="1516785"/>
                </a:lnTo>
                <a:lnTo>
                  <a:pt x="3838778" y="1516785"/>
                </a:lnTo>
                <a:close/>
              </a:path>
            </a:pathLst>
          </a:custGeom>
        </p:spPr>
      </p:pic>
      <p:sp>
        <p:nvSpPr>
          <p:cNvPr id="25" name="文本框 24"/>
          <p:cNvSpPr txBox="1"/>
          <p:nvPr/>
        </p:nvSpPr>
        <p:spPr>
          <a:xfrm>
            <a:off x="224155" y="215900"/>
            <a:ext cx="5600065" cy="521970"/>
          </a:xfrm>
          <a:prstGeom prst="rect">
            <a:avLst/>
          </a:prstGeom>
          <a:noFill/>
        </p:spPr>
        <p:txBody>
          <a:bodyPr wrap="square">
            <a:spAutoFit/>
          </a:bodyPr>
          <a:lstStyle/>
          <a:p>
            <a:pPr fontAlgn="ctr"/>
            <a:r>
              <a:rPr lang="zh-CN" sz="2800"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rPr>
              <a:t>（二）课程评价</a:t>
            </a:r>
            <a:endParaRPr lang="zh-CN" sz="2800"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endParaRPr>
          </a:p>
        </p:txBody>
      </p:sp>
      <p:sp>
        <p:nvSpPr>
          <p:cNvPr id="100" name="文本框 99"/>
          <p:cNvSpPr txBox="1"/>
          <p:nvPr/>
        </p:nvSpPr>
        <p:spPr>
          <a:xfrm>
            <a:off x="223520" y="1167765"/>
            <a:ext cx="11450955" cy="2353310"/>
          </a:xfrm>
          <a:prstGeom prst="rect">
            <a:avLst/>
          </a:prstGeom>
          <a:noFill/>
          <a:ln w="9525">
            <a:noFill/>
          </a:ln>
        </p:spPr>
        <p:txBody>
          <a:bodyPr wrap="square">
            <a:spAutoFit/>
          </a:bodyPr>
          <a:p>
            <a:pPr indent="266700" fontAlgn="auto">
              <a:lnSpc>
                <a:spcPct val="150000"/>
              </a:lnSpc>
            </a:pPr>
            <a:r>
              <a:rPr lang="en-US" altLang="zh-CN" sz="2000" b="0">
                <a:ea typeface="宋体" panose="02010600030101010101" pitchFamily="2" charset="-122"/>
              </a:rPr>
              <a:t>    </a:t>
            </a:r>
            <a:r>
              <a:rPr lang="zh-CN" sz="2000" b="0">
                <a:ea typeface="宋体" panose="02010600030101010101" pitchFamily="2" charset="-122"/>
              </a:rPr>
              <a:t>在此次活动中，一开始大班幼儿和小班幼儿其实都在</a:t>
            </a:r>
            <a:r>
              <a:rPr lang="zh-CN" sz="2000" b="0">
                <a:solidFill>
                  <a:srgbClr val="FF0000"/>
                </a:solidFill>
                <a:ea typeface="宋体" panose="02010600030101010101" pitchFamily="2" charset="-122"/>
              </a:rPr>
              <a:t>互相摸索</a:t>
            </a:r>
            <a:r>
              <a:rPr lang="zh-CN" sz="2000" b="0">
                <a:ea typeface="宋体" panose="02010600030101010101" pitchFamily="2" charset="-122"/>
              </a:rPr>
              <a:t>的</a:t>
            </a:r>
            <a:r>
              <a:rPr lang="zh-CN" sz="2000" b="0">
                <a:solidFill>
                  <a:srgbClr val="FF0000"/>
                </a:solidFill>
                <a:ea typeface="宋体" panose="02010600030101010101" pitchFamily="2" charset="-122"/>
              </a:rPr>
              <a:t>合适</a:t>
            </a:r>
            <a:r>
              <a:rPr lang="zh-CN" sz="2000" b="0">
                <a:ea typeface="宋体" panose="02010600030101010101" pitchFamily="2" charset="-122"/>
              </a:rPr>
              <a:t>的</a:t>
            </a:r>
            <a:r>
              <a:rPr lang="zh-CN" sz="2000" b="0">
                <a:solidFill>
                  <a:srgbClr val="FF0000"/>
                </a:solidFill>
                <a:ea typeface="宋体" panose="02010600030101010101" pitchFamily="2" charset="-122"/>
              </a:rPr>
              <a:t>相处方式</a:t>
            </a:r>
            <a:r>
              <a:rPr lang="zh-CN" sz="2000" b="0">
                <a:ea typeface="宋体" panose="02010600030101010101" pitchFamily="2" charset="-122"/>
              </a:rPr>
              <a:t>，一开始哥哥姐姐</a:t>
            </a:r>
            <a:r>
              <a:rPr lang="zh-CN" sz="2000" b="0">
                <a:solidFill>
                  <a:srgbClr val="FF0000"/>
                </a:solidFill>
                <a:ea typeface="宋体" panose="02010600030101010101" pitchFamily="2" charset="-122"/>
              </a:rPr>
              <a:t>缺乏照顾</a:t>
            </a:r>
            <a:r>
              <a:rPr lang="zh-CN" sz="2000" b="0">
                <a:ea typeface="宋体" panose="02010600030101010101" pitchFamily="2" charset="-122"/>
              </a:rPr>
              <a:t>弟弟妹妹的</a:t>
            </a:r>
            <a:r>
              <a:rPr lang="zh-CN" sz="2000" b="0">
                <a:solidFill>
                  <a:srgbClr val="FF0000"/>
                </a:solidFill>
                <a:ea typeface="宋体" panose="02010600030101010101" pitchFamily="2" charset="-122"/>
              </a:rPr>
              <a:t>经验</a:t>
            </a:r>
            <a:r>
              <a:rPr lang="zh-CN" sz="2000" b="0">
                <a:ea typeface="宋体" panose="02010600030101010101" pitchFamily="2" charset="-122"/>
              </a:rPr>
              <a:t>，</a:t>
            </a:r>
            <a:r>
              <a:rPr lang="zh-CN" sz="2000" b="0">
                <a:solidFill>
                  <a:srgbClr val="FF0000"/>
                </a:solidFill>
                <a:ea typeface="宋体" panose="02010600030101010101" pitchFamily="2" charset="-122"/>
              </a:rPr>
              <a:t>不知道</a:t>
            </a:r>
            <a:r>
              <a:rPr lang="zh-CN" sz="2000" b="0">
                <a:ea typeface="宋体" panose="02010600030101010101" pitchFamily="2" charset="-122"/>
              </a:rPr>
              <a:t>怎么满足小班幼儿的</a:t>
            </a:r>
            <a:r>
              <a:rPr lang="zh-CN" sz="2000" b="0">
                <a:solidFill>
                  <a:srgbClr val="FF0000"/>
                </a:solidFill>
                <a:ea typeface="宋体" panose="02010600030101010101" pitchFamily="2" charset="-122"/>
              </a:rPr>
              <a:t>需求</a:t>
            </a:r>
            <a:r>
              <a:rPr lang="zh-CN" sz="2000" b="0">
                <a:ea typeface="宋体" panose="02010600030101010101" pitchFamily="2" charset="-122"/>
              </a:rPr>
              <a:t>。这时候需要大班和小班老师的及时的</a:t>
            </a:r>
            <a:r>
              <a:rPr lang="zh-CN" sz="2000" b="0">
                <a:solidFill>
                  <a:srgbClr val="FF0000"/>
                </a:solidFill>
                <a:ea typeface="宋体" panose="02010600030101010101" pitchFamily="2" charset="-122"/>
              </a:rPr>
              <a:t>沟通</a:t>
            </a:r>
            <a:r>
              <a:rPr lang="zh-CN" sz="2000" b="0">
                <a:ea typeface="宋体" panose="02010600030101010101" pitchFamily="2" charset="-122"/>
              </a:rPr>
              <a:t>，</a:t>
            </a:r>
            <a:r>
              <a:rPr lang="zh-CN" sz="2000" b="0">
                <a:solidFill>
                  <a:srgbClr val="FF0000"/>
                </a:solidFill>
                <a:ea typeface="宋体" panose="02010600030101010101" pitchFamily="2" charset="-122"/>
              </a:rPr>
              <a:t>双反馈</a:t>
            </a:r>
            <a:r>
              <a:rPr lang="zh-CN" sz="2000" b="0">
                <a:ea typeface="宋体" panose="02010600030101010101" pitchFamily="2" charset="-122"/>
              </a:rPr>
              <a:t>，大班教师引导大班生用合适的方式和小班生相处，给予一些</a:t>
            </a:r>
            <a:r>
              <a:rPr lang="zh-CN" sz="2000" b="0">
                <a:solidFill>
                  <a:srgbClr val="FF0000"/>
                </a:solidFill>
                <a:ea typeface="宋体" panose="02010600030101010101" pitchFamily="2" charset="-122"/>
              </a:rPr>
              <a:t>交往策略</a:t>
            </a:r>
            <a:r>
              <a:rPr lang="zh-CN" sz="2000" b="0">
                <a:ea typeface="宋体" panose="02010600030101010101" pitchFamily="2" charset="-122"/>
              </a:rPr>
              <a:t>。小班教师则要</a:t>
            </a:r>
            <a:r>
              <a:rPr lang="zh-CN" sz="2000" b="0">
                <a:solidFill>
                  <a:srgbClr val="FF0000"/>
                </a:solidFill>
                <a:ea typeface="宋体" panose="02010600030101010101" pitchFamily="2" charset="-122"/>
              </a:rPr>
              <a:t>了解不同幼儿的需求</a:t>
            </a:r>
            <a:r>
              <a:rPr lang="zh-CN" sz="2000" b="0">
                <a:ea typeface="宋体" panose="02010600030101010101" pitchFamily="2" charset="-122"/>
              </a:rPr>
              <a:t>，建立</a:t>
            </a:r>
            <a:r>
              <a:rPr lang="zh-CN" sz="2000" b="0">
                <a:solidFill>
                  <a:srgbClr val="FF0000"/>
                </a:solidFill>
                <a:ea typeface="宋体" panose="02010600030101010101" pitchFamily="2" charset="-122"/>
              </a:rPr>
              <a:t>多样化的平台</a:t>
            </a:r>
            <a:r>
              <a:rPr lang="zh-CN" sz="2000" b="0">
                <a:ea typeface="宋体" panose="02010600030101010101" pitchFamily="2" charset="-122"/>
              </a:rPr>
              <a:t>让大班幼儿介入，实现双方的</a:t>
            </a:r>
            <a:r>
              <a:rPr lang="zh-CN" sz="2000" b="0">
                <a:solidFill>
                  <a:srgbClr val="FF0000"/>
                </a:solidFill>
                <a:ea typeface="宋体" panose="02010600030101010101" pitchFamily="2" charset="-122"/>
              </a:rPr>
              <a:t>共生长</a:t>
            </a:r>
            <a:r>
              <a:rPr lang="zh-CN" sz="2000" b="0">
                <a:ea typeface="宋体" panose="02010600030101010101" pitchFamily="2" charset="-122"/>
              </a:rPr>
              <a:t>。</a:t>
            </a:r>
            <a:endParaRPr lang="zh-CN" b="0">
              <a:ea typeface="宋体" panose="02010600030101010101" pitchFamily="2" charset="-122"/>
            </a:endParaRPr>
          </a:p>
          <a:p>
            <a:endParaRPr lang="zh-CN" altLang="en-US" b="0">
              <a:ea typeface="宋体" panose="02010600030101010101" pitchFamily="2" charset="-122"/>
            </a:endParaRPr>
          </a:p>
        </p:txBody>
      </p:sp>
      <p:sp>
        <p:nvSpPr>
          <p:cNvPr id="3" name="文本框 2"/>
          <p:cNvSpPr txBox="1"/>
          <p:nvPr/>
        </p:nvSpPr>
        <p:spPr>
          <a:xfrm>
            <a:off x="223520" y="3329305"/>
            <a:ext cx="11550015" cy="2877820"/>
          </a:xfrm>
          <a:prstGeom prst="rect">
            <a:avLst/>
          </a:prstGeom>
          <a:noFill/>
          <a:ln w="9525">
            <a:noFill/>
          </a:ln>
        </p:spPr>
        <p:txBody>
          <a:bodyPr>
            <a:noAutofit/>
          </a:bodyPr>
          <a:p>
            <a:pPr indent="0" fontAlgn="auto">
              <a:lnSpc>
                <a:spcPct val="150000"/>
              </a:lnSpc>
            </a:pPr>
            <a:r>
              <a:rPr lang="en-US" altLang="zh-CN" sz="2000" b="0">
                <a:ea typeface="宋体" panose="02010600030101010101" pitchFamily="2" charset="-122"/>
              </a:rPr>
              <a:t>        </a:t>
            </a:r>
            <a:r>
              <a:rPr lang="zh-CN" sz="2000" b="0">
                <a:ea typeface="宋体" panose="02010600030101010101" pitchFamily="2" charset="-122"/>
              </a:rPr>
              <a:t>此次“大带小”活动，涉及了日常生活、游戏活动、集体活动等多个方面，不仅培养了大班孩子的</a:t>
            </a:r>
            <a:r>
              <a:rPr lang="zh-CN" sz="2000" b="0">
                <a:solidFill>
                  <a:srgbClr val="FF0000"/>
                </a:solidFill>
                <a:ea typeface="宋体" panose="02010600030101010101" pitchFamily="2" charset="-122"/>
              </a:rPr>
              <a:t>责任意识</a:t>
            </a:r>
            <a:r>
              <a:rPr lang="zh-CN" sz="2000" b="0">
                <a:ea typeface="宋体" panose="02010600030101010101" pitchFamily="2" charset="-122"/>
              </a:rPr>
              <a:t>，激发了他们</a:t>
            </a:r>
            <a:r>
              <a:rPr lang="zh-CN" sz="2000" b="0">
                <a:solidFill>
                  <a:srgbClr val="FF0000"/>
                </a:solidFill>
                <a:ea typeface="宋体" panose="02010600030101010101" pitchFamily="2" charset="-122"/>
              </a:rPr>
              <a:t>关心、照顾他人</a:t>
            </a:r>
            <a:r>
              <a:rPr lang="zh-CN" sz="2000" b="0">
                <a:ea typeface="宋体" panose="02010600030101010101" pitchFamily="2" charset="-122"/>
              </a:rPr>
              <a:t>的</a:t>
            </a:r>
            <a:r>
              <a:rPr lang="zh-CN" sz="2000" b="0">
                <a:solidFill>
                  <a:srgbClr val="FF0000"/>
                </a:solidFill>
                <a:ea typeface="宋体" panose="02010600030101010101" pitchFamily="2" charset="-122"/>
              </a:rPr>
              <a:t>积极情感</a:t>
            </a:r>
            <a:r>
              <a:rPr lang="zh-CN" sz="2000" b="0">
                <a:ea typeface="宋体" panose="02010600030101010101" pitchFamily="2" charset="-122"/>
              </a:rPr>
              <a:t>，促进了大班幼儿的</a:t>
            </a:r>
            <a:r>
              <a:rPr lang="zh-CN" sz="2000" b="0">
                <a:solidFill>
                  <a:srgbClr val="FF0000"/>
                </a:solidFill>
                <a:ea typeface="宋体" panose="02010600030101010101" pitchFamily="2" charset="-122"/>
              </a:rPr>
              <a:t>社会性交往</a:t>
            </a:r>
            <a:r>
              <a:rPr lang="zh-CN" sz="2000" b="0">
                <a:ea typeface="宋体" panose="02010600030101010101" pitchFamily="2" charset="-122"/>
              </a:rPr>
              <a:t>。也使小班幼儿建立起</a:t>
            </a:r>
            <a:r>
              <a:rPr lang="zh-CN" sz="2000" b="0">
                <a:solidFill>
                  <a:srgbClr val="FF0000"/>
                </a:solidFill>
                <a:ea typeface="宋体" panose="02010600030101010101" pitchFamily="2" charset="-122"/>
              </a:rPr>
              <a:t>安全感和归属感</a:t>
            </a:r>
            <a:r>
              <a:rPr lang="zh-CN" sz="2000" b="0">
                <a:ea typeface="宋体" panose="02010600030101010101" pitchFamily="2" charset="-122"/>
              </a:rPr>
              <a:t>，有效</a:t>
            </a:r>
            <a:r>
              <a:rPr lang="zh-CN" sz="2000" b="0">
                <a:solidFill>
                  <a:srgbClr val="FF0000"/>
                </a:solidFill>
                <a:ea typeface="宋体" panose="02010600030101010101" pitchFamily="2" charset="-122"/>
              </a:rPr>
              <a:t>缓解</a:t>
            </a:r>
            <a:r>
              <a:rPr lang="zh-CN" sz="2000" b="0">
                <a:ea typeface="宋体" panose="02010600030101010101" pitchFamily="2" charset="-122"/>
              </a:rPr>
              <a:t>了小班幼儿的</a:t>
            </a:r>
            <a:r>
              <a:rPr lang="zh-CN" sz="2000" b="0">
                <a:solidFill>
                  <a:srgbClr val="FF0000"/>
                </a:solidFill>
                <a:ea typeface="宋体" panose="02010600030101010101" pitchFamily="2" charset="-122"/>
              </a:rPr>
              <a:t>入园焦虑</a:t>
            </a:r>
            <a:r>
              <a:rPr lang="zh-CN" sz="2000" b="0">
                <a:ea typeface="宋体" panose="02010600030101010101" pitchFamily="2" charset="-122"/>
              </a:rPr>
              <a:t>。孩子们用自己的方式</a:t>
            </a:r>
            <a:r>
              <a:rPr lang="zh-CN" sz="2000" b="0">
                <a:solidFill>
                  <a:srgbClr val="FF0000"/>
                </a:solidFill>
                <a:ea typeface="宋体" panose="02010600030101010101" pitchFamily="2" charset="-122"/>
              </a:rPr>
              <a:t>互相陪伴</a:t>
            </a:r>
            <a:r>
              <a:rPr lang="zh-CN" sz="2000" b="0">
                <a:ea typeface="宋体" panose="02010600030101010101" pitchFamily="2" charset="-122"/>
              </a:rPr>
              <a:t>、</a:t>
            </a:r>
            <a:r>
              <a:rPr lang="zh-CN" sz="2000" b="0">
                <a:solidFill>
                  <a:srgbClr val="FF0000"/>
                </a:solidFill>
                <a:ea typeface="宋体" panose="02010600030101010101" pitchFamily="2" charset="-122"/>
              </a:rPr>
              <a:t>牵手长大</a:t>
            </a:r>
            <a:r>
              <a:rPr lang="zh-CN" sz="2000" b="0">
                <a:ea typeface="宋体" panose="02010600030101010101" pitchFamily="2" charset="-122"/>
              </a:rPr>
              <a:t>，</a:t>
            </a:r>
            <a:r>
              <a:rPr lang="zh-CN" sz="2000" b="0">
                <a:solidFill>
                  <a:srgbClr val="FF0000"/>
                </a:solidFill>
                <a:ea typeface="宋体" panose="02010600030101010101" pitchFamily="2" charset="-122"/>
              </a:rPr>
              <a:t>成长的自豪</a:t>
            </a:r>
            <a:r>
              <a:rPr lang="zh-CN" sz="2000" b="0">
                <a:ea typeface="宋体" panose="02010600030101010101" pitchFamily="2" charset="-122"/>
              </a:rPr>
              <a:t>和</a:t>
            </a:r>
            <a:r>
              <a:rPr lang="zh-CN" sz="2000" b="0">
                <a:solidFill>
                  <a:srgbClr val="FF0000"/>
                </a:solidFill>
                <a:ea typeface="宋体" panose="02010600030101010101" pitchFamily="2" charset="-122"/>
              </a:rPr>
              <a:t>被关心的体验</a:t>
            </a:r>
            <a:r>
              <a:rPr lang="zh-CN" sz="2000" b="0">
                <a:ea typeface="宋体" panose="02010600030101010101" pitchFamily="2" charset="-122"/>
              </a:rPr>
              <a:t>在一起</a:t>
            </a:r>
            <a:r>
              <a:rPr lang="zh-CN" sz="2000" b="0">
                <a:solidFill>
                  <a:srgbClr val="FF0000"/>
                </a:solidFill>
                <a:ea typeface="宋体" panose="02010600030101010101" pitchFamily="2" charset="-122"/>
              </a:rPr>
              <a:t>交融生化</a:t>
            </a:r>
            <a:r>
              <a:rPr lang="zh-CN" sz="2000" b="0">
                <a:ea typeface="宋体" panose="02010600030101010101" pitchFamily="2" charset="-122"/>
              </a:rPr>
              <a:t>，这真是此活动的意义。</a:t>
            </a:r>
            <a:endParaRPr lang="zh-CN" altLang="en-US" sz="2000" b="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31" name="图片 30"/>
          <p:cNvPicPr>
            <a:picLocks noChangeAspect="1"/>
          </p:cNvPicPr>
          <p:nvPr/>
        </p:nvPicPr>
        <p:blipFill>
          <a:blip r:embed="rId1"/>
          <a:srcRect l="3251"/>
          <a:stretch>
            <a:fillRect/>
          </a:stretch>
        </p:blipFill>
        <p:spPr>
          <a:xfrm>
            <a:off x="1" y="4127212"/>
            <a:ext cx="4553517" cy="2060627"/>
          </a:xfrm>
          <a:custGeom>
            <a:avLst/>
            <a:gdLst>
              <a:gd name="connsiteX0" fmla="*/ 0 w 4553517"/>
              <a:gd name="connsiteY0" fmla="*/ 0 h 2060627"/>
              <a:gd name="connsiteX1" fmla="*/ 4553517 w 4553517"/>
              <a:gd name="connsiteY1" fmla="*/ 0 h 2060627"/>
              <a:gd name="connsiteX2" fmla="*/ 4553517 w 4553517"/>
              <a:gd name="connsiteY2" fmla="*/ 2060627 h 2060627"/>
              <a:gd name="connsiteX3" fmla="*/ 0 w 4553517"/>
              <a:gd name="connsiteY3" fmla="*/ 2060627 h 2060627"/>
            </a:gdLst>
            <a:ahLst/>
            <a:cxnLst>
              <a:cxn ang="0">
                <a:pos x="connsiteX0" y="connsiteY0"/>
              </a:cxn>
              <a:cxn ang="0">
                <a:pos x="connsiteX1" y="connsiteY1"/>
              </a:cxn>
              <a:cxn ang="0">
                <a:pos x="connsiteX2" y="connsiteY2"/>
              </a:cxn>
              <a:cxn ang="0">
                <a:pos x="connsiteX3" y="connsiteY3"/>
              </a:cxn>
            </a:cxnLst>
            <a:rect l="l" t="t" r="r" b="b"/>
            <a:pathLst>
              <a:path w="4553517" h="2060627">
                <a:moveTo>
                  <a:pt x="0" y="0"/>
                </a:moveTo>
                <a:lnTo>
                  <a:pt x="4553517" y="0"/>
                </a:lnTo>
                <a:lnTo>
                  <a:pt x="4553517" y="2060627"/>
                </a:lnTo>
                <a:lnTo>
                  <a:pt x="0" y="2060627"/>
                </a:lnTo>
                <a:close/>
              </a:path>
            </a:pathLst>
          </a:custGeom>
        </p:spPr>
      </p:pic>
      <p:pic>
        <p:nvPicPr>
          <p:cNvPr id="28" name="图片 27"/>
          <p:cNvPicPr>
            <a:picLocks noChangeAspect="1"/>
          </p:cNvPicPr>
          <p:nvPr/>
        </p:nvPicPr>
        <p:blipFill>
          <a:blip r:embed="rId2"/>
          <a:srcRect l="2997" b="27391"/>
          <a:stretch>
            <a:fillRect/>
          </a:stretch>
        </p:blipFill>
        <p:spPr>
          <a:xfrm>
            <a:off x="0" y="5175876"/>
            <a:ext cx="6097117" cy="1682124"/>
          </a:xfrm>
          <a:custGeom>
            <a:avLst/>
            <a:gdLst>
              <a:gd name="connsiteX0" fmla="*/ 0 w 6097117"/>
              <a:gd name="connsiteY0" fmla="*/ 0 h 1682124"/>
              <a:gd name="connsiteX1" fmla="*/ 6097117 w 6097117"/>
              <a:gd name="connsiteY1" fmla="*/ 0 h 1682124"/>
              <a:gd name="connsiteX2" fmla="*/ 6097117 w 6097117"/>
              <a:gd name="connsiteY2" fmla="*/ 1682124 h 1682124"/>
              <a:gd name="connsiteX3" fmla="*/ 0 w 6097117"/>
              <a:gd name="connsiteY3" fmla="*/ 1682124 h 1682124"/>
            </a:gdLst>
            <a:ahLst/>
            <a:cxnLst>
              <a:cxn ang="0">
                <a:pos x="connsiteX0" y="connsiteY0"/>
              </a:cxn>
              <a:cxn ang="0">
                <a:pos x="connsiteX1" y="connsiteY1"/>
              </a:cxn>
              <a:cxn ang="0">
                <a:pos x="connsiteX2" y="connsiteY2"/>
              </a:cxn>
              <a:cxn ang="0">
                <a:pos x="connsiteX3" y="connsiteY3"/>
              </a:cxn>
            </a:cxnLst>
            <a:rect l="l" t="t" r="r" b="b"/>
            <a:pathLst>
              <a:path w="6097117" h="1682124">
                <a:moveTo>
                  <a:pt x="0" y="0"/>
                </a:moveTo>
                <a:lnTo>
                  <a:pt x="6097117" y="0"/>
                </a:lnTo>
                <a:lnTo>
                  <a:pt x="6097117" y="1682124"/>
                </a:lnTo>
                <a:lnTo>
                  <a:pt x="0" y="1682124"/>
                </a:lnTo>
                <a:close/>
              </a:path>
            </a:pathLst>
          </a:custGeom>
        </p:spPr>
      </p:pic>
      <p:sp>
        <p:nvSpPr>
          <p:cNvPr id="2" name="文本框 1"/>
          <p:cNvSpPr txBox="1"/>
          <p:nvPr/>
        </p:nvSpPr>
        <p:spPr>
          <a:xfrm>
            <a:off x="610176" y="2309480"/>
            <a:ext cx="5454608" cy="1107996"/>
          </a:xfrm>
          <a:prstGeom prst="rect">
            <a:avLst/>
          </a:prstGeom>
          <a:noFill/>
        </p:spPr>
        <p:txBody>
          <a:bodyPr wrap="square">
            <a:spAutoFit/>
          </a:bodyPr>
          <a:lstStyle/>
          <a:p>
            <a:pPr fontAlgn="ctr"/>
            <a:r>
              <a:rPr lang="zh-CN" altLang="en-US" sz="6600" b="0" i="0" u="none" strike="noStrike"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rPr>
              <a:t>感谢您的</a:t>
            </a:r>
            <a:endParaRPr lang="en-US" altLang="zh-CN" sz="6600" b="0" i="0" u="none" strike="noStrike"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endParaRPr>
          </a:p>
        </p:txBody>
      </p:sp>
      <p:sp>
        <p:nvSpPr>
          <p:cNvPr id="13" name="文本框 12"/>
          <p:cNvSpPr txBox="1"/>
          <p:nvPr/>
        </p:nvSpPr>
        <p:spPr>
          <a:xfrm>
            <a:off x="651628" y="1518982"/>
            <a:ext cx="4009292" cy="707886"/>
          </a:xfrm>
          <a:prstGeom prst="rect">
            <a:avLst/>
          </a:prstGeom>
          <a:noFill/>
        </p:spPr>
        <p:txBody>
          <a:bodyPr wrap="square">
            <a:spAutoFit/>
          </a:bodyPr>
          <a:lstStyle>
            <a:defPPr>
              <a:defRPr lang="zh-CN"/>
            </a:defPPr>
            <a:lvl1pPr fontAlgn="ctr">
              <a:defRPr sz="1600" b="0" i="0" u="none" strike="noStrike">
                <a:solidFill>
                  <a:srgbClr val="000000"/>
                </a:solidFill>
                <a:effectLst/>
                <a:latin typeface="+mj-lt"/>
                <a:ea typeface="微软雅黑" panose="020B0503020204020204" pitchFamily="34" charset="-122"/>
              </a:defRPr>
            </a:lvl1pPr>
          </a:lstStyle>
          <a:p>
            <a:r>
              <a:rPr lang="en-US" altLang="zh-CN" sz="4000" b="0" i="0" u="none" strike="noStrike" dirty="0">
                <a:solidFill>
                  <a:srgbClr val="3F6ACD"/>
                </a:solidFill>
                <a:effectLst/>
                <a:latin typeface="+mj-lt"/>
                <a:ea typeface="Arial" panose="020B0604020202020204" pitchFamily="34" charset="0"/>
              </a:rPr>
              <a:t>Thank You</a:t>
            </a:r>
            <a:endParaRPr lang="zh-CN" altLang="en-US" sz="4000" dirty="0">
              <a:solidFill>
                <a:srgbClr val="3F6ACD"/>
              </a:solidFill>
              <a:ea typeface="Arial" panose="020B0604020202020204" pitchFamily="34" charset="0"/>
            </a:endParaRPr>
          </a:p>
        </p:txBody>
      </p:sp>
      <p:sp>
        <p:nvSpPr>
          <p:cNvPr id="352" name="任意多边形: 形状 351"/>
          <p:cNvSpPr/>
          <p:nvPr/>
        </p:nvSpPr>
        <p:spPr>
          <a:xfrm>
            <a:off x="11110972" y="0"/>
            <a:ext cx="1081029" cy="1540006"/>
          </a:xfrm>
          <a:custGeom>
            <a:avLst/>
            <a:gdLst>
              <a:gd name="connsiteX0" fmla="*/ 535047 w 1081029"/>
              <a:gd name="connsiteY0" fmla="*/ 0 h 1540006"/>
              <a:gd name="connsiteX1" fmla="*/ 1081029 w 1081029"/>
              <a:gd name="connsiteY1" fmla="*/ 0 h 1540006"/>
              <a:gd name="connsiteX2" fmla="*/ 1081029 w 1081029"/>
              <a:gd name="connsiteY2" fmla="*/ 1534623 h 1540006"/>
              <a:gd name="connsiteX3" fmla="*/ 1011774 w 1081029"/>
              <a:gd name="connsiteY3" fmla="*/ 1539818 h 1540006"/>
              <a:gd name="connsiteX4" fmla="*/ 706031 w 1081029"/>
              <a:gd name="connsiteY4" fmla="*/ 1291238 h 1540006"/>
              <a:gd name="connsiteX5" fmla="*/ 339929 w 1081029"/>
              <a:gd name="connsiteY5" fmla="*/ 1198749 h 1540006"/>
              <a:gd name="connsiteX6" fmla="*/ 274418 w 1081029"/>
              <a:gd name="connsiteY6" fmla="*/ 867332 h 1540006"/>
              <a:gd name="connsiteX7" fmla="*/ 20075 w 1081029"/>
              <a:gd name="connsiteY7" fmla="*/ 347086 h 1540006"/>
              <a:gd name="connsiteX8" fmla="*/ 544176 w 1081029"/>
              <a:gd name="connsiteY8" fmla="*/ 58057 h 1540006"/>
              <a:gd name="connsiteX9" fmla="*/ 534014 w 1081029"/>
              <a:gd name="connsiteY9" fmla="*/ 15584 h 154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029" h="1540006">
                <a:moveTo>
                  <a:pt x="535047" y="0"/>
                </a:moveTo>
                <a:lnTo>
                  <a:pt x="1081029" y="0"/>
                </a:lnTo>
                <a:lnTo>
                  <a:pt x="1081029" y="1534623"/>
                </a:lnTo>
                <a:lnTo>
                  <a:pt x="1011774" y="1539818"/>
                </a:lnTo>
                <a:cubicBezTo>
                  <a:pt x="667673" y="1547931"/>
                  <a:pt x="706031" y="1291238"/>
                  <a:pt x="706031" y="1291238"/>
                </a:cubicBezTo>
                <a:cubicBezTo>
                  <a:pt x="706031" y="1291238"/>
                  <a:pt x="494076" y="1356753"/>
                  <a:pt x="339929" y="1198749"/>
                </a:cubicBezTo>
                <a:cubicBezTo>
                  <a:pt x="181930" y="1040750"/>
                  <a:pt x="274418" y="867332"/>
                  <a:pt x="274418" y="867332"/>
                </a:cubicBezTo>
                <a:cubicBezTo>
                  <a:pt x="274418" y="867332"/>
                  <a:pt x="-87829" y="770992"/>
                  <a:pt x="20075" y="347086"/>
                </a:cubicBezTo>
                <a:cubicBezTo>
                  <a:pt x="131830" y="-72968"/>
                  <a:pt x="544176" y="58057"/>
                  <a:pt x="544176" y="58057"/>
                </a:cubicBezTo>
                <a:cubicBezTo>
                  <a:pt x="544176" y="58057"/>
                  <a:pt x="534963" y="46135"/>
                  <a:pt x="534014" y="15584"/>
                </a:cubicBezTo>
                <a:close/>
              </a:path>
            </a:pathLst>
          </a:custGeom>
          <a:solidFill>
            <a:srgbClr val="FFFFFF"/>
          </a:solidFill>
          <a:ln w="9525" cap="flat">
            <a:noFill/>
            <a:prstDash val="solid"/>
            <a:miter/>
          </a:ln>
        </p:spPr>
        <p:txBody>
          <a:bodyPr rtlCol="0" anchor="ctr"/>
          <a:lstStyle/>
          <a:p>
            <a:endParaRPr lang="zh-CN" altLang="en-US"/>
          </a:p>
        </p:txBody>
      </p:sp>
      <p:sp>
        <p:nvSpPr>
          <p:cNvPr id="354" name="任意多边形: 形状 353"/>
          <p:cNvSpPr/>
          <p:nvPr/>
        </p:nvSpPr>
        <p:spPr>
          <a:xfrm>
            <a:off x="11613811" y="51665"/>
            <a:ext cx="578189" cy="1429422"/>
          </a:xfrm>
          <a:custGeom>
            <a:avLst/>
            <a:gdLst>
              <a:gd name="connsiteX0" fmla="*/ 578189 w 578189"/>
              <a:gd name="connsiteY0" fmla="*/ 0 h 1429422"/>
              <a:gd name="connsiteX1" fmla="*/ 578189 w 578189"/>
              <a:gd name="connsiteY1" fmla="*/ 1429422 h 1429422"/>
              <a:gd name="connsiteX2" fmla="*/ 525475 w 578189"/>
              <a:gd name="connsiteY2" fmla="*/ 1415931 h 1429422"/>
              <a:gd name="connsiteX3" fmla="*/ 365043 w 578189"/>
              <a:gd name="connsiteY3" fmla="*/ 1112399 h 1429422"/>
              <a:gd name="connsiteX4" fmla="*/ 14359 w 578189"/>
              <a:gd name="connsiteY4" fmla="*/ 838789 h 1429422"/>
              <a:gd name="connsiteX5" fmla="*/ 276410 w 578189"/>
              <a:gd name="connsiteY5" fmla="*/ 445713 h 1429422"/>
              <a:gd name="connsiteX6" fmla="*/ 498478 w 578189"/>
              <a:gd name="connsiteY6" fmla="*/ 56490 h 142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189" h="1429422">
                <a:moveTo>
                  <a:pt x="578189" y="0"/>
                </a:moveTo>
                <a:lnTo>
                  <a:pt x="578189" y="1429422"/>
                </a:lnTo>
                <a:lnTo>
                  <a:pt x="525475" y="1415931"/>
                </a:lnTo>
                <a:cubicBezTo>
                  <a:pt x="338490" y="1336636"/>
                  <a:pt x="365043" y="1112399"/>
                  <a:pt x="365043" y="1112399"/>
                </a:cubicBezTo>
                <a:cubicBezTo>
                  <a:pt x="365043" y="1112399"/>
                  <a:pt x="102992" y="1185621"/>
                  <a:pt x="14359" y="838789"/>
                </a:cubicBezTo>
                <a:cubicBezTo>
                  <a:pt x="-74278" y="491957"/>
                  <a:pt x="276410" y="445713"/>
                  <a:pt x="276410" y="445713"/>
                </a:cubicBezTo>
                <a:cubicBezTo>
                  <a:pt x="274482" y="276151"/>
                  <a:pt x="386239" y="145125"/>
                  <a:pt x="498478" y="56490"/>
                </a:cubicBezTo>
                <a:close/>
              </a:path>
            </a:pathLst>
          </a:custGeom>
          <a:solidFill>
            <a:srgbClr val="CFEEFC"/>
          </a:solidFill>
          <a:ln w="9525" cap="flat">
            <a:noFill/>
            <a:prstDash val="solid"/>
            <a:miter/>
          </a:ln>
        </p:spPr>
        <p:txBody>
          <a:bodyPr rtlCol="0" anchor="ctr"/>
          <a:lstStyle/>
          <a:p>
            <a:endParaRPr lang="zh-CN" altLang="en-US"/>
          </a:p>
        </p:txBody>
      </p:sp>
      <p:sp>
        <p:nvSpPr>
          <p:cNvPr id="396" name="文本框 395"/>
          <p:cNvSpPr txBox="1"/>
          <p:nvPr/>
        </p:nvSpPr>
        <p:spPr>
          <a:xfrm>
            <a:off x="4016388" y="2336627"/>
            <a:ext cx="2048396" cy="1107996"/>
          </a:xfrm>
          <a:prstGeom prst="rect">
            <a:avLst/>
          </a:prstGeom>
          <a:noFill/>
        </p:spPr>
        <p:txBody>
          <a:bodyPr wrap="square">
            <a:spAutoFit/>
          </a:bodyPr>
          <a:lstStyle/>
          <a:p>
            <a:pPr fontAlgn="ctr"/>
            <a:r>
              <a:rPr lang="zh-CN" altLang="en-US" sz="6600" b="0" i="0" u="none" strike="noStrike" dirty="0">
                <a:ln>
                  <a:solidFill>
                    <a:srgbClr val="01BDD4"/>
                  </a:solidFill>
                </a:ln>
                <a:solidFill>
                  <a:schemeClr val="bg1"/>
                </a:solidFill>
                <a:effectLst>
                  <a:outerShdw dist="101600" dir="2700000" algn="tl" rotWithShape="0">
                    <a:srgbClr val="01BDD4"/>
                  </a:outerShdw>
                </a:effectLst>
                <a:latin typeface="思源黑体 CN Heavy" panose="020B0A00000000000000" pitchFamily="34" charset="-122"/>
                <a:ea typeface="思源黑体 CN Heavy" panose="020B0A00000000000000" pitchFamily="34" charset="-122"/>
              </a:rPr>
              <a:t>观看</a:t>
            </a:r>
            <a:endParaRPr lang="en-US" altLang="zh-CN" sz="6600" b="0" i="0" u="none" strike="noStrike" dirty="0">
              <a:ln>
                <a:solidFill>
                  <a:srgbClr val="01BDD4"/>
                </a:solidFill>
              </a:ln>
              <a:solidFill>
                <a:schemeClr val="bg1"/>
              </a:solidFill>
              <a:effectLst>
                <a:outerShdw dist="101600" dir="2700000" algn="tl" rotWithShape="0">
                  <a:srgbClr val="01BDD4"/>
                </a:outerShdw>
              </a:effectLst>
              <a:latin typeface="思源黑体 CN Heavy" panose="020B0A00000000000000" pitchFamily="34" charset="-122"/>
              <a:ea typeface="思源黑体 CN Heavy" panose="020B0A00000000000000" pitchFamily="34" charset="-122"/>
            </a:endParaRPr>
          </a:p>
        </p:txBody>
      </p:sp>
      <p:sp>
        <p:nvSpPr>
          <p:cNvPr id="8" name="文本框 7"/>
          <p:cNvSpPr txBox="1"/>
          <p:nvPr/>
        </p:nvSpPr>
        <p:spPr>
          <a:xfrm>
            <a:off x="10142247" y="6264286"/>
            <a:ext cx="2256222" cy="261610"/>
          </a:xfrm>
          <a:prstGeom prst="rect">
            <a:avLst/>
          </a:prstGeom>
          <a:noFill/>
        </p:spPr>
        <p:txBody>
          <a:bodyPr wrap="square">
            <a:spAutoFit/>
          </a:bodyPr>
          <a:lstStyle/>
          <a:p>
            <a:pPr fontAlgn="ctr"/>
            <a:r>
              <a:rPr lang="en-US" altLang="zh-CN" sz="1100" b="0" i="0" u="none" strike="noStrike" dirty="0">
                <a:solidFill>
                  <a:srgbClr val="000000"/>
                </a:solidFill>
                <a:effectLst/>
                <a:ea typeface="Arial" panose="020B0604020202020204" pitchFamily="34" charset="0"/>
              </a:rPr>
              <a:t>www.website.com</a:t>
            </a:r>
            <a:endParaRPr lang="en-US" altLang="zh-CN" sz="1100" b="0" i="0" u="none" strike="noStrike" dirty="0">
              <a:solidFill>
                <a:srgbClr val="000000"/>
              </a:solidFill>
              <a:effectLst/>
              <a:ea typeface="Arial" panose="020B0604020202020204" pitchFamily="34" charset="0"/>
            </a:endParaRPr>
          </a:p>
        </p:txBody>
      </p:sp>
      <p:sp>
        <p:nvSpPr>
          <p:cNvPr id="348" name="任意多边形: 形状 347"/>
          <p:cNvSpPr/>
          <p:nvPr/>
        </p:nvSpPr>
        <p:spPr>
          <a:xfrm>
            <a:off x="4145126" y="4905484"/>
            <a:ext cx="8046875" cy="1952517"/>
          </a:xfrm>
          <a:custGeom>
            <a:avLst/>
            <a:gdLst>
              <a:gd name="connsiteX0" fmla="*/ 4525498 w 8046875"/>
              <a:gd name="connsiteY0" fmla="*/ 146 h 1952517"/>
              <a:gd name="connsiteX1" fmla="*/ 5893556 w 8046875"/>
              <a:gd name="connsiteY1" fmla="*/ 693810 h 1952517"/>
              <a:gd name="connsiteX2" fmla="*/ 6386829 w 8046875"/>
              <a:gd name="connsiteY2" fmla="*/ 666836 h 1952517"/>
              <a:gd name="connsiteX3" fmla="*/ 6637320 w 8046875"/>
              <a:gd name="connsiteY3" fmla="*/ 901909 h 1952517"/>
              <a:gd name="connsiteX4" fmla="*/ 7473569 w 8046875"/>
              <a:gd name="connsiteY4" fmla="*/ 27124 h 1952517"/>
              <a:gd name="connsiteX5" fmla="*/ 7982738 w 8046875"/>
              <a:gd name="connsiteY5" fmla="*/ 105582 h 1952517"/>
              <a:gd name="connsiteX6" fmla="*/ 8046875 w 8046875"/>
              <a:gd name="connsiteY6" fmla="*/ 147220 h 1952517"/>
              <a:gd name="connsiteX7" fmla="*/ 8046875 w 8046875"/>
              <a:gd name="connsiteY7" fmla="*/ 1952517 h 1952517"/>
              <a:gd name="connsiteX8" fmla="*/ 3732 w 8046875"/>
              <a:gd name="connsiteY8" fmla="*/ 1952517 h 1952517"/>
              <a:gd name="connsiteX9" fmla="*/ 2582 w 8046875"/>
              <a:gd name="connsiteY9" fmla="*/ 1940155 h 1952517"/>
              <a:gd name="connsiteX10" fmla="*/ 405903 w 8046875"/>
              <a:gd name="connsiteY10" fmla="*/ 1275719 h 1952517"/>
              <a:gd name="connsiteX11" fmla="*/ 1126545 w 8046875"/>
              <a:gd name="connsiteY11" fmla="*/ 1429867 h 1952517"/>
              <a:gd name="connsiteX12" fmla="*/ 1407861 w 8046875"/>
              <a:gd name="connsiteY12" fmla="*/ 1110008 h 1952517"/>
              <a:gd name="connsiteX13" fmla="*/ 1820208 w 8046875"/>
              <a:gd name="connsiteY13" fmla="*/ 1106157 h 1952517"/>
              <a:gd name="connsiteX14" fmla="*/ 2348162 w 8046875"/>
              <a:gd name="connsiteY14" fmla="*/ 451030 h 1952517"/>
              <a:gd name="connsiteX15" fmla="*/ 3353977 w 8046875"/>
              <a:gd name="connsiteY15" fmla="*/ 666836 h 1952517"/>
              <a:gd name="connsiteX16" fmla="*/ 4525498 w 8046875"/>
              <a:gd name="connsiteY16" fmla="*/ 146 h 195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875" h="1952517">
                <a:moveTo>
                  <a:pt x="4525498" y="146"/>
                </a:moveTo>
                <a:cubicBezTo>
                  <a:pt x="5596824" y="15561"/>
                  <a:pt x="5893556" y="693810"/>
                  <a:pt x="5893556" y="693810"/>
                </a:cubicBezTo>
                <a:cubicBezTo>
                  <a:pt x="5893556" y="693810"/>
                  <a:pt x="6101655" y="547370"/>
                  <a:pt x="6386829" y="666836"/>
                </a:cubicBezTo>
                <a:cubicBezTo>
                  <a:pt x="6672001" y="786298"/>
                  <a:pt x="6637320" y="901909"/>
                  <a:pt x="6637320" y="901909"/>
                </a:cubicBezTo>
                <a:cubicBezTo>
                  <a:pt x="6637320" y="901909"/>
                  <a:pt x="6745223" y="223660"/>
                  <a:pt x="7473569" y="27124"/>
                </a:cubicBezTo>
                <a:cubicBezTo>
                  <a:pt x="7654692" y="-22012"/>
                  <a:pt x="7826663" y="17971"/>
                  <a:pt x="7982738" y="105582"/>
                </a:cubicBezTo>
                <a:lnTo>
                  <a:pt x="8046875" y="147220"/>
                </a:lnTo>
                <a:lnTo>
                  <a:pt x="8046875" y="1952517"/>
                </a:lnTo>
                <a:lnTo>
                  <a:pt x="3732" y="1952517"/>
                </a:lnTo>
                <a:lnTo>
                  <a:pt x="2582" y="1940155"/>
                </a:lnTo>
                <a:cubicBezTo>
                  <a:pt x="-6322" y="1826614"/>
                  <a:pt x="-15594" y="1366761"/>
                  <a:pt x="405903" y="1275719"/>
                </a:cubicBezTo>
                <a:cubicBezTo>
                  <a:pt x="887616" y="1171667"/>
                  <a:pt x="1126545" y="1429867"/>
                  <a:pt x="1126545" y="1429867"/>
                </a:cubicBezTo>
                <a:cubicBezTo>
                  <a:pt x="1126545" y="1429867"/>
                  <a:pt x="1184347" y="1202497"/>
                  <a:pt x="1407861" y="1110008"/>
                </a:cubicBezTo>
                <a:cubicBezTo>
                  <a:pt x="1631375" y="1017520"/>
                  <a:pt x="1820208" y="1106157"/>
                  <a:pt x="1820208" y="1106157"/>
                </a:cubicBezTo>
                <a:cubicBezTo>
                  <a:pt x="1820208" y="1106157"/>
                  <a:pt x="1785523" y="628299"/>
                  <a:pt x="2348162" y="451030"/>
                </a:cubicBezTo>
                <a:cubicBezTo>
                  <a:pt x="2910800" y="273760"/>
                  <a:pt x="3353977" y="666836"/>
                  <a:pt x="3353977" y="666836"/>
                </a:cubicBezTo>
                <a:cubicBezTo>
                  <a:pt x="3353977" y="666836"/>
                  <a:pt x="3454173" y="-11414"/>
                  <a:pt x="4525498" y="146"/>
                </a:cubicBezTo>
                <a:close/>
              </a:path>
            </a:pathLst>
          </a:custGeom>
          <a:solidFill>
            <a:srgbClr val="FFFFFF"/>
          </a:solidFill>
          <a:ln w="9525" cap="flat">
            <a:noFill/>
            <a:prstDash val="solid"/>
            <a:miter/>
          </a:ln>
        </p:spPr>
        <p:txBody>
          <a:bodyPr rtlCol="0" anchor="ctr"/>
          <a:lstStyle/>
          <a:p>
            <a:endParaRPr lang="zh-CN" altLang="en-US"/>
          </a:p>
        </p:txBody>
      </p:sp>
      <p:sp>
        <p:nvSpPr>
          <p:cNvPr id="350" name="任意多边形: 形状 349"/>
          <p:cNvSpPr/>
          <p:nvPr/>
        </p:nvSpPr>
        <p:spPr>
          <a:xfrm>
            <a:off x="5524564" y="5601388"/>
            <a:ext cx="6667436" cy="1256613"/>
          </a:xfrm>
          <a:custGeom>
            <a:avLst/>
            <a:gdLst>
              <a:gd name="connsiteX0" fmla="*/ 6201493 w 6667436"/>
              <a:gd name="connsiteY0" fmla="*/ 723 h 1256613"/>
              <a:gd name="connsiteX1" fmla="*/ 6475647 w 6667436"/>
              <a:gd name="connsiteY1" fmla="*/ 40298 h 1256613"/>
              <a:gd name="connsiteX2" fmla="*/ 6600250 w 6667436"/>
              <a:gd name="connsiteY2" fmla="*/ 102641 h 1256613"/>
              <a:gd name="connsiteX3" fmla="*/ 6667436 w 6667436"/>
              <a:gd name="connsiteY3" fmla="*/ 166992 h 1256613"/>
              <a:gd name="connsiteX4" fmla="*/ 6667436 w 6667436"/>
              <a:gd name="connsiteY4" fmla="*/ 1256613 h 1256613"/>
              <a:gd name="connsiteX5" fmla="*/ 146348 w 6667436"/>
              <a:gd name="connsiteY5" fmla="*/ 1256613 h 1256613"/>
              <a:gd name="connsiteX6" fmla="*/ 39986 w 6667436"/>
              <a:gd name="connsiteY6" fmla="*/ 1246505 h 1256613"/>
              <a:gd name="connsiteX7" fmla="*/ 205696 w 6667436"/>
              <a:gd name="connsiteY7" fmla="*/ 768647 h 1256613"/>
              <a:gd name="connsiteX8" fmla="*/ 883946 w 6667436"/>
              <a:gd name="connsiteY8" fmla="*/ 730110 h 1256613"/>
              <a:gd name="connsiteX9" fmla="*/ 1515951 w 6667436"/>
              <a:gd name="connsiteY9" fmla="*/ 275375 h 1256613"/>
              <a:gd name="connsiteX10" fmla="*/ 2240444 w 6667436"/>
              <a:gd name="connsiteY10" fmla="*/ 468060 h 1256613"/>
              <a:gd name="connsiteX11" fmla="*/ 3215426 w 6667436"/>
              <a:gd name="connsiteY11" fmla="*/ 32591 h 1256613"/>
              <a:gd name="connsiteX12" fmla="*/ 4279044 w 6667436"/>
              <a:gd name="connsiteY12" fmla="*/ 668451 h 1256613"/>
              <a:gd name="connsiteX13" fmla="*/ 4818560 w 6667436"/>
              <a:gd name="connsiteY13" fmla="*/ 552841 h 1256613"/>
              <a:gd name="connsiteX14" fmla="*/ 5142270 w 6667436"/>
              <a:gd name="connsiteY14" fmla="*/ 818743 h 1256613"/>
              <a:gd name="connsiteX15" fmla="*/ 6201493 w 6667436"/>
              <a:gd name="connsiteY15" fmla="*/ 723 h 12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7436" h="1256613">
                <a:moveTo>
                  <a:pt x="6201493" y="723"/>
                </a:moveTo>
                <a:cubicBezTo>
                  <a:pt x="6289586" y="-3177"/>
                  <a:pt x="6381232" y="8505"/>
                  <a:pt x="6475647" y="40298"/>
                </a:cubicBezTo>
                <a:cubicBezTo>
                  <a:pt x="6522855" y="56195"/>
                  <a:pt x="6564207" y="77210"/>
                  <a:pt x="6600250" y="102641"/>
                </a:cubicBezTo>
                <a:lnTo>
                  <a:pt x="6667436" y="166992"/>
                </a:lnTo>
                <a:lnTo>
                  <a:pt x="6667436" y="1256613"/>
                </a:lnTo>
                <a:lnTo>
                  <a:pt x="146348" y="1256613"/>
                </a:lnTo>
                <a:lnTo>
                  <a:pt x="39986" y="1246505"/>
                </a:lnTo>
                <a:cubicBezTo>
                  <a:pt x="39986" y="1246505"/>
                  <a:pt x="-121870" y="1022991"/>
                  <a:pt x="205696" y="768647"/>
                </a:cubicBezTo>
                <a:cubicBezTo>
                  <a:pt x="533258" y="514304"/>
                  <a:pt x="883946" y="730110"/>
                  <a:pt x="883946" y="730110"/>
                </a:cubicBezTo>
                <a:cubicBezTo>
                  <a:pt x="883946" y="730110"/>
                  <a:pt x="957164" y="360156"/>
                  <a:pt x="1515951" y="275375"/>
                </a:cubicBezTo>
                <a:cubicBezTo>
                  <a:pt x="2074734" y="190594"/>
                  <a:pt x="2240444" y="468060"/>
                  <a:pt x="2240444" y="468060"/>
                </a:cubicBezTo>
                <a:cubicBezTo>
                  <a:pt x="2240444" y="468060"/>
                  <a:pt x="2456251" y="32591"/>
                  <a:pt x="3215426" y="32591"/>
                </a:cubicBezTo>
                <a:cubicBezTo>
                  <a:pt x="3974604" y="32591"/>
                  <a:pt x="4279044" y="668451"/>
                  <a:pt x="4279044" y="668451"/>
                </a:cubicBezTo>
                <a:cubicBezTo>
                  <a:pt x="4279044" y="668451"/>
                  <a:pt x="4541094" y="464204"/>
                  <a:pt x="4818560" y="552841"/>
                </a:cubicBezTo>
                <a:cubicBezTo>
                  <a:pt x="5096026" y="641478"/>
                  <a:pt x="5142270" y="818743"/>
                  <a:pt x="5142270" y="818743"/>
                </a:cubicBezTo>
                <a:cubicBezTo>
                  <a:pt x="5142270" y="818743"/>
                  <a:pt x="5584843" y="28015"/>
                  <a:pt x="6201493" y="723"/>
                </a:cubicBezTo>
                <a:close/>
              </a:path>
            </a:pathLst>
          </a:custGeom>
          <a:solidFill>
            <a:srgbClr val="AECAFB"/>
          </a:solidFill>
          <a:ln w="9525" cap="flat">
            <a:noFill/>
            <a:prstDash val="solid"/>
            <a:miter/>
          </a:ln>
        </p:spPr>
        <p:txBody>
          <a:bodyPr rtlCol="0" anchor="ctr"/>
          <a:lstStyle/>
          <a:p>
            <a:endParaRPr lang="zh-CN" altLang="en-US"/>
          </a:p>
        </p:txBody>
      </p:sp>
      <p:grpSp>
        <p:nvGrpSpPr>
          <p:cNvPr id="418" name="组合 417"/>
          <p:cNvGrpSpPr/>
          <p:nvPr/>
        </p:nvGrpSpPr>
        <p:grpSpPr>
          <a:xfrm>
            <a:off x="6085501" y="1359676"/>
            <a:ext cx="6106478" cy="4138648"/>
            <a:chOff x="6663029" y="2021537"/>
            <a:chExt cx="5415729" cy="3670489"/>
          </a:xfrm>
        </p:grpSpPr>
        <p:pic>
          <p:nvPicPr>
            <p:cNvPr id="356" name="图形 355"/>
            <p:cNvPicPr>
              <a:picLocks noChangeAspect="1"/>
            </p:cNvPicPr>
            <p:nvPr/>
          </p:nvPicPr>
          <p:blipFill>
            <a:blip r:embed="rId3"/>
            <a:stretch>
              <a:fillRect/>
            </a:stretch>
          </p:blipFill>
          <p:spPr>
            <a:xfrm>
              <a:off x="6809157" y="2699134"/>
              <a:ext cx="4674612" cy="2992892"/>
            </a:xfrm>
            <a:prstGeom prst="rect">
              <a:avLst/>
            </a:prstGeom>
          </p:spPr>
        </p:pic>
        <p:pic>
          <p:nvPicPr>
            <p:cNvPr id="386" name="图形 385"/>
            <p:cNvPicPr>
              <a:picLocks noChangeAspect="1"/>
            </p:cNvPicPr>
            <p:nvPr/>
          </p:nvPicPr>
          <p:blipFill>
            <a:blip r:embed="rId4"/>
            <a:stretch>
              <a:fillRect/>
            </a:stretch>
          </p:blipFill>
          <p:spPr>
            <a:xfrm>
              <a:off x="6663029" y="3417736"/>
              <a:ext cx="899711" cy="971688"/>
            </a:xfrm>
            <a:prstGeom prst="rect">
              <a:avLst/>
            </a:prstGeom>
          </p:spPr>
        </p:pic>
        <p:pic>
          <p:nvPicPr>
            <p:cNvPr id="388" name="图形 387"/>
            <p:cNvPicPr>
              <a:picLocks noChangeAspect="1"/>
            </p:cNvPicPr>
            <p:nvPr/>
          </p:nvPicPr>
          <p:blipFill>
            <a:blip r:embed="rId5"/>
            <a:stretch>
              <a:fillRect/>
            </a:stretch>
          </p:blipFill>
          <p:spPr>
            <a:xfrm>
              <a:off x="7961465" y="3002851"/>
              <a:ext cx="885079" cy="852298"/>
            </a:xfrm>
            <a:prstGeom prst="rect">
              <a:avLst/>
            </a:prstGeom>
          </p:spPr>
        </p:pic>
        <p:pic>
          <p:nvPicPr>
            <p:cNvPr id="390" name="图形 389"/>
            <p:cNvPicPr>
              <a:picLocks noChangeAspect="1"/>
            </p:cNvPicPr>
            <p:nvPr/>
          </p:nvPicPr>
          <p:blipFill>
            <a:blip r:embed="rId6"/>
            <a:stretch>
              <a:fillRect/>
            </a:stretch>
          </p:blipFill>
          <p:spPr>
            <a:xfrm>
              <a:off x="8855609" y="2129353"/>
              <a:ext cx="684997" cy="934087"/>
            </a:xfrm>
            <a:prstGeom prst="rect">
              <a:avLst/>
            </a:prstGeom>
          </p:spPr>
        </p:pic>
        <p:pic>
          <p:nvPicPr>
            <p:cNvPr id="392" name="图形 391"/>
            <p:cNvPicPr>
              <a:picLocks noChangeAspect="1"/>
            </p:cNvPicPr>
            <p:nvPr/>
          </p:nvPicPr>
          <p:blipFill>
            <a:blip r:embed="rId7"/>
            <a:stretch>
              <a:fillRect/>
            </a:stretch>
          </p:blipFill>
          <p:spPr>
            <a:xfrm>
              <a:off x="11195375" y="2774127"/>
              <a:ext cx="883383" cy="580509"/>
            </a:xfrm>
            <a:prstGeom prst="rect">
              <a:avLst/>
            </a:prstGeom>
          </p:spPr>
        </p:pic>
        <p:pic>
          <p:nvPicPr>
            <p:cNvPr id="394" name="图形 393"/>
            <p:cNvPicPr>
              <a:picLocks noChangeAspect="1"/>
            </p:cNvPicPr>
            <p:nvPr/>
          </p:nvPicPr>
          <p:blipFill>
            <a:blip r:embed="rId8"/>
            <a:stretch>
              <a:fillRect/>
            </a:stretch>
          </p:blipFill>
          <p:spPr>
            <a:xfrm>
              <a:off x="7511839" y="2021537"/>
              <a:ext cx="849963" cy="623306"/>
            </a:xfrm>
            <a:prstGeom prst="rect">
              <a:avLst/>
            </a:prstGeom>
          </p:spPr>
        </p:pic>
      </p:grpSp>
      <p:pic>
        <p:nvPicPr>
          <p:cNvPr id="409" name="图形 408"/>
          <p:cNvPicPr>
            <a:picLocks noChangeAspect="1"/>
          </p:cNvPicPr>
          <p:nvPr/>
        </p:nvPicPr>
        <p:blipFill>
          <a:blip r:embed="rId9"/>
          <a:stretch>
            <a:fillRect/>
          </a:stretch>
        </p:blipFill>
        <p:spPr>
          <a:xfrm>
            <a:off x="2489697" y="5683326"/>
            <a:ext cx="1289088" cy="572928"/>
          </a:xfrm>
          <a:prstGeom prst="rect">
            <a:avLst/>
          </a:prstGeom>
        </p:spPr>
      </p:pic>
      <p:pic>
        <p:nvPicPr>
          <p:cNvPr id="410" name="图形 409"/>
          <p:cNvPicPr>
            <a:picLocks noChangeAspect="1"/>
          </p:cNvPicPr>
          <p:nvPr/>
        </p:nvPicPr>
        <p:blipFill>
          <a:blip r:embed="rId10"/>
          <a:stretch>
            <a:fillRect/>
          </a:stretch>
        </p:blipFill>
        <p:spPr>
          <a:xfrm rot="668258">
            <a:off x="2326795" y="4755746"/>
            <a:ext cx="1485039" cy="975883"/>
          </a:xfrm>
          <a:prstGeom prst="rect">
            <a:avLst/>
          </a:prstGeom>
        </p:spPr>
      </p:pic>
      <p:pic>
        <p:nvPicPr>
          <p:cNvPr id="412" name="图形 411"/>
          <p:cNvPicPr>
            <a:picLocks noChangeAspect="1"/>
          </p:cNvPicPr>
          <p:nvPr/>
        </p:nvPicPr>
        <p:blipFill>
          <a:blip r:embed="rId11"/>
          <a:stretch>
            <a:fillRect/>
          </a:stretch>
        </p:blipFill>
        <p:spPr>
          <a:xfrm>
            <a:off x="296422" y="5773238"/>
            <a:ext cx="1367125" cy="683563"/>
          </a:xfrm>
          <a:prstGeom prst="rect">
            <a:avLst/>
          </a:prstGeom>
        </p:spPr>
      </p:pic>
      <p:pic>
        <p:nvPicPr>
          <p:cNvPr id="416" name="图形 415"/>
          <p:cNvPicPr>
            <a:picLocks noChangeAspect="1"/>
          </p:cNvPicPr>
          <p:nvPr/>
        </p:nvPicPr>
        <p:blipFill>
          <a:blip r:embed="rId12"/>
          <a:stretch>
            <a:fillRect/>
          </a:stretch>
        </p:blipFill>
        <p:spPr>
          <a:xfrm>
            <a:off x="901718" y="5477946"/>
            <a:ext cx="376239" cy="250826"/>
          </a:xfrm>
          <a:prstGeom prst="rect">
            <a:avLst/>
          </a:prstGeom>
        </p:spPr>
      </p:pic>
      <p:pic>
        <p:nvPicPr>
          <p:cNvPr id="420" name="图形 419"/>
          <p:cNvPicPr>
            <a:picLocks noChangeAspect="1"/>
          </p:cNvPicPr>
          <p:nvPr/>
        </p:nvPicPr>
        <p:blipFill>
          <a:blip r:embed="rId13"/>
          <a:stretch>
            <a:fillRect/>
          </a:stretch>
        </p:blipFill>
        <p:spPr>
          <a:xfrm>
            <a:off x="4218140" y="4546810"/>
            <a:ext cx="904703" cy="583031"/>
          </a:xfrm>
          <a:prstGeom prst="rect">
            <a:avLst/>
          </a:prstGeom>
        </p:spPr>
      </p:pic>
      <p:pic>
        <p:nvPicPr>
          <p:cNvPr id="322" name="图片 321"/>
          <p:cNvPicPr>
            <a:picLocks noChangeAspect="1"/>
          </p:cNvPicPr>
          <p:nvPr/>
        </p:nvPicPr>
        <p:blipFill>
          <a:blip r:embed="rId14"/>
          <a:srcRect l="5036"/>
          <a:stretch>
            <a:fillRect/>
          </a:stretch>
        </p:blipFill>
        <p:spPr>
          <a:xfrm>
            <a:off x="1" y="4927987"/>
            <a:ext cx="2084215" cy="1207113"/>
          </a:xfrm>
          <a:custGeom>
            <a:avLst/>
            <a:gdLst>
              <a:gd name="connsiteX0" fmla="*/ 0 w 2084215"/>
              <a:gd name="connsiteY0" fmla="*/ 0 h 1207113"/>
              <a:gd name="connsiteX1" fmla="*/ 2084215 w 2084215"/>
              <a:gd name="connsiteY1" fmla="*/ 0 h 1207113"/>
              <a:gd name="connsiteX2" fmla="*/ 2084215 w 2084215"/>
              <a:gd name="connsiteY2" fmla="*/ 1207113 h 1207113"/>
              <a:gd name="connsiteX3" fmla="*/ 0 w 2084215"/>
              <a:gd name="connsiteY3" fmla="*/ 1207113 h 1207113"/>
            </a:gdLst>
            <a:ahLst/>
            <a:cxnLst>
              <a:cxn ang="0">
                <a:pos x="connsiteX0" y="connsiteY0"/>
              </a:cxn>
              <a:cxn ang="0">
                <a:pos x="connsiteX1" y="connsiteY1"/>
              </a:cxn>
              <a:cxn ang="0">
                <a:pos x="connsiteX2" y="connsiteY2"/>
              </a:cxn>
              <a:cxn ang="0">
                <a:pos x="connsiteX3" y="connsiteY3"/>
              </a:cxn>
            </a:cxnLst>
            <a:rect l="l" t="t" r="r" b="b"/>
            <a:pathLst>
              <a:path w="2084215" h="1207113">
                <a:moveTo>
                  <a:pt x="0" y="0"/>
                </a:moveTo>
                <a:lnTo>
                  <a:pt x="2084215" y="0"/>
                </a:lnTo>
                <a:lnTo>
                  <a:pt x="2084215" y="1207113"/>
                </a:lnTo>
                <a:lnTo>
                  <a:pt x="0" y="1207113"/>
                </a:lnTo>
                <a:close/>
              </a:path>
            </a:pathLst>
          </a:cu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sp>
        <p:nvSpPr>
          <p:cNvPr id="9" name="任意多边形: 形状 8"/>
          <p:cNvSpPr/>
          <p:nvPr/>
        </p:nvSpPr>
        <p:spPr>
          <a:xfrm flipH="1">
            <a:off x="0" y="4905484"/>
            <a:ext cx="8046875" cy="1952517"/>
          </a:xfrm>
          <a:custGeom>
            <a:avLst/>
            <a:gdLst>
              <a:gd name="connsiteX0" fmla="*/ 4525498 w 8046875"/>
              <a:gd name="connsiteY0" fmla="*/ 146 h 1952517"/>
              <a:gd name="connsiteX1" fmla="*/ 5893556 w 8046875"/>
              <a:gd name="connsiteY1" fmla="*/ 693810 h 1952517"/>
              <a:gd name="connsiteX2" fmla="*/ 6386829 w 8046875"/>
              <a:gd name="connsiteY2" fmla="*/ 666836 h 1952517"/>
              <a:gd name="connsiteX3" fmla="*/ 6637320 w 8046875"/>
              <a:gd name="connsiteY3" fmla="*/ 901909 h 1952517"/>
              <a:gd name="connsiteX4" fmla="*/ 7473569 w 8046875"/>
              <a:gd name="connsiteY4" fmla="*/ 27124 h 1952517"/>
              <a:gd name="connsiteX5" fmla="*/ 7982738 w 8046875"/>
              <a:gd name="connsiteY5" fmla="*/ 105582 h 1952517"/>
              <a:gd name="connsiteX6" fmla="*/ 8046875 w 8046875"/>
              <a:gd name="connsiteY6" fmla="*/ 147220 h 1952517"/>
              <a:gd name="connsiteX7" fmla="*/ 8046875 w 8046875"/>
              <a:gd name="connsiteY7" fmla="*/ 1952517 h 1952517"/>
              <a:gd name="connsiteX8" fmla="*/ 3732 w 8046875"/>
              <a:gd name="connsiteY8" fmla="*/ 1952517 h 1952517"/>
              <a:gd name="connsiteX9" fmla="*/ 2582 w 8046875"/>
              <a:gd name="connsiteY9" fmla="*/ 1940155 h 1952517"/>
              <a:gd name="connsiteX10" fmla="*/ 405903 w 8046875"/>
              <a:gd name="connsiteY10" fmla="*/ 1275719 h 1952517"/>
              <a:gd name="connsiteX11" fmla="*/ 1126545 w 8046875"/>
              <a:gd name="connsiteY11" fmla="*/ 1429867 h 1952517"/>
              <a:gd name="connsiteX12" fmla="*/ 1407861 w 8046875"/>
              <a:gd name="connsiteY12" fmla="*/ 1110008 h 1952517"/>
              <a:gd name="connsiteX13" fmla="*/ 1820208 w 8046875"/>
              <a:gd name="connsiteY13" fmla="*/ 1106157 h 1952517"/>
              <a:gd name="connsiteX14" fmla="*/ 2348162 w 8046875"/>
              <a:gd name="connsiteY14" fmla="*/ 451030 h 1952517"/>
              <a:gd name="connsiteX15" fmla="*/ 3353977 w 8046875"/>
              <a:gd name="connsiteY15" fmla="*/ 666836 h 1952517"/>
              <a:gd name="connsiteX16" fmla="*/ 4525498 w 8046875"/>
              <a:gd name="connsiteY16" fmla="*/ 146 h 195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875" h="1952517">
                <a:moveTo>
                  <a:pt x="4525498" y="146"/>
                </a:moveTo>
                <a:cubicBezTo>
                  <a:pt x="5596824" y="15561"/>
                  <a:pt x="5893556" y="693810"/>
                  <a:pt x="5893556" y="693810"/>
                </a:cubicBezTo>
                <a:cubicBezTo>
                  <a:pt x="5893556" y="693810"/>
                  <a:pt x="6101655" y="547370"/>
                  <a:pt x="6386829" y="666836"/>
                </a:cubicBezTo>
                <a:cubicBezTo>
                  <a:pt x="6672001" y="786298"/>
                  <a:pt x="6637320" y="901909"/>
                  <a:pt x="6637320" y="901909"/>
                </a:cubicBezTo>
                <a:cubicBezTo>
                  <a:pt x="6637320" y="901909"/>
                  <a:pt x="6745223" y="223660"/>
                  <a:pt x="7473569" y="27124"/>
                </a:cubicBezTo>
                <a:cubicBezTo>
                  <a:pt x="7654692" y="-22012"/>
                  <a:pt x="7826663" y="17971"/>
                  <a:pt x="7982738" y="105582"/>
                </a:cubicBezTo>
                <a:lnTo>
                  <a:pt x="8046875" y="147220"/>
                </a:lnTo>
                <a:lnTo>
                  <a:pt x="8046875" y="1952517"/>
                </a:lnTo>
                <a:lnTo>
                  <a:pt x="3732" y="1952517"/>
                </a:lnTo>
                <a:lnTo>
                  <a:pt x="2582" y="1940155"/>
                </a:lnTo>
                <a:cubicBezTo>
                  <a:pt x="-6322" y="1826614"/>
                  <a:pt x="-15594" y="1366761"/>
                  <a:pt x="405903" y="1275719"/>
                </a:cubicBezTo>
                <a:cubicBezTo>
                  <a:pt x="887616" y="1171667"/>
                  <a:pt x="1126545" y="1429867"/>
                  <a:pt x="1126545" y="1429867"/>
                </a:cubicBezTo>
                <a:cubicBezTo>
                  <a:pt x="1126545" y="1429867"/>
                  <a:pt x="1184347" y="1202497"/>
                  <a:pt x="1407861" y="1110008"/>
                </a:cubicBezTo>
                <a:cubicBezTo>
                  <a:pt x="1631375" y="1017520"/>
                  <a:pt x="1820208" y="1106157"/>
                  <a:pt x="1820208" y="1106157"/>
                </a:cubicBezTo>
                <a:cubicBezTo>
                  <a:pt x="1820208" y="1106157"/>
                  <a:pt x="1785523" y="628299"/>
                  <a:pt x="2348162" y="451030"/>
                </a:cubicBezTo>
                <a:cubicBezTo>
                  <a:pt x="2910800" y="273760"/>
                  <a:pt x="3353977" y="666836"/>
                  <a:pt x="3353977" y="666836"/>
                </a:cubicBezTo>
                <a:cubicBezTo>
                  <a:pt x="3353977" y="666836"/>
                  <a:pt x="3454173" y="-11414"/>
                  <a:pt x="4525498" y="146"/>
                </a:cubicBezTo>
                <a:close/>
              </a:path>
            </a:pathLst>
          </a:custGeom>
          <a:solidFill>
            <a:srgbClr val="FFFFFF"/>
          </a:solidFill>
          <a:ln w="9525" cap="flat">
            <a:noFill/>
            <a:prstDash val="solid"/>
            <a:miter/>
          </a:ln>
        </p:spPr>
        <p:txBody>
          <a:bodyPr rtlCol="0" anchor="ctr"/>
          <a:lstStyle/>
          <a:p>
            <a:endParaRPr lang="zh-CN" altLang="en-US"/>
          </a:p>
        </p:txBody>
      </p:sp>
      <p:sp>
        <p:nvSpPr>
          <p:cNvPr id="13" name="任意多边形: 形状 12"/>
          <p:cNvSpPr/>
          <p:nvPr/>
        </p:nvSpPr>
        <p:spPr>
          <a:xfrm flipH="1">
            <a:off x="0" y="5601388"/>
            <a:ext cx="6667436" cy="1256613"/>
          </a:xfrm>
          <a:custGeom>
            <a:avLst/>
            <a:gdLst>
              <a:gd name="connsiteX0" fmla="*/ 6201493 w 6667436"/>
              <a:gd name="connsiteY0" fmla="*/ 723 h 1256613"/>
              <a:gd name="connsiteX1" fmla="*/ 6475647 w 6667436"/>
              <a:gd name="connsiteY1" fmla="*/ 40298 h 1256613"/>
              <a:gd name="connsiteX2" fmla="*/ 6600250 w 6667436"/>
              <a:gd name="connsiteY2" fmla="*/ 102641 h 1256613"/>
              <a:gd name="connsiteX3" fmla="*/ 6667436 w 6667436"/>
              <a:gd name="connsiteY3" fmla="*/ 166992 h 1256613"/>
              <a:gd name="connsiteX4" fmla="*/ 6667436 w 6667436"/>
              <a:gd name="connsiteY4" fmla="*/ 1256613 h 1256613"/>
              <a:gd name="connsiteX5" fmla="*/ 146348 w 6667436"/>
              <a:gd name="connsiteY5" fmla="*/ 1256613 h 1256613"/>
              <a:gd name="connsiteX6" fmla="*/ 39986 w 6667436"/>
              <a:gd name="connsiteY6" fmla="*/ 1246505 h 1256613"/>
              <a:gd name="connsiteX7" fmla="*/ 205696 w 6667436"/>
              <a:gd name="connsiteY7" fmla="*/ 768647 h 1256613"/>
              <a:gd name="connsiteX8" fmla="*/ 883946 w 6667436"/>
              <a:gd name="connsiteY8" fmla="*/ 730110 h 1256613"/>
              <a:gd name="connsiteX9" fmla="*/ 1515951 w 6667436"/>
              <a:gd name="connsiteY9" fmla="*/ 275375 h 1256613"/>
              <a:gd name="connsiteX10" fmla="*/ 2240444 w 6667436"/>
              <a:gd name="connsiteY10" fmla="*/ 468060 h 1256613"/>
              <a:gd name="connsiteX11" fmla="*/ 3215426 w 6667436"/>
              <a:gd name="connsiteY11" fmla="*/ 32591 h 1256613"/>
              <a:gd name="connsiteX12" fmla="*/ 4279044 w 6667436"/>
              <a:gd name="connsiteY12" fmla="*/ 668451 h 1256613"/>
              <a:gd name="connsiteX13" fmla="*/ 4818560 w 6667436"/>
              <a:gd name="connsiteY13" fmla="*/ 552841 h 1256613"/>
              <a:gd name="connsiteX14" fmla="*/ 5142270 w 6667436"/>
              <a:gd name="connsiteY14" fmla="*/ 818743 h 1256613"/>
              <a:gd name="connsiteX15" fmla="*/ 6201493 w 6667436"/>
              <a:gd name="connsiteY15" fmla="*/ 723 h 12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7436" h="1256613">
                <a:moveTo>
                  <a:pt x="6201493" y="723"/>
                </a:moveTo>
                <a:cubicBezTo>
                  <a:pt x="6289586" y="-3177"/>
                  <a:pt x="6381232" y="8505"/>
                  <a:pt x="6475647" y="40298"/>
                </a:cubicBezTo>
                <a:cubicBezTo>
                  <a:pt x="6522855" y="56195"/>
                  <a:pt x="6564207" y="77210"/>
                  <a:pt x="6600250" y="102641"/>
                </a:cubicBezTo>
                <a:lnTo>
                  <a:pt x="6667436" y="166992"/>
                </a:lnTo>
                <a:lnTo>
                  <a:pt x="6667436" y="1256613"/>
                </a:lnTo>
                <a:lnTo>
                  <a:pt x="146348" y="1256613"/>
                </a:lnTo>
                <a:lnTo>
                  <a:pt x="39986" y="1246505"/>
                </a:lnTo>
                <a:cubicBezTo>
                  <a:pt x="39986" y="1246505"/>
                  <a:pt x="-121870" y="1022991"/>
                  <a:pt x="205696" y="768647"/>
                </a:cubicBezTo>
                <a:cubicBezTo>
                  <a:pt x="533258" y="514304"/>
                  <a:pt x="883946" y="730110"/>
                  <a:pt x="883946" y="730110"/>
                </a:cubicBezTo>
                <a:cubicBezTo>
                  <a:pt x="883946" y="730110"/>
                  <a:pt x="957164" y="360156"/>
                  <a:pt x="1515951" y="275375"/>
                </a:cubicBezTo>
                <a:cubicBezTo>
                  <a:pt x="2074734" y="190594"/>
                  <a:pt x="2240444" y="468060"/>
                  <a:pt x="2240444" y="468060"/>
                </a:cubicBezTo>
                <a:cubicBezTo>
                  <a:pt x="2240444" y="468060"/>
                  <a:pt x="2456251" y="32591"/>
                  <a:pt x="3215426" y="32591"/>
                </a:cubicBezTo>
                <a:cubicBezTo>
                  <a:pt x="3974604" y="32591"/>
                  <a:pt x="4279044" y="668451"/>
                  <a:pt x="4279044" y="668451"/>
                </a:cubicBezTo>
                <a:cubicBezTo>
                  <a:pt x="4279044" y="668451"/>
                  <a:pt x="4541094" y="464204"/>
                  <a:pt x="4818560" y="552841"/>
                </a:cubicBezTo>
                <a:cubicBezTo>
                  <a:pt x="5096026" y="641478"/>
                  <a:pt x="5142270" y="818743"/>
                  <a:pt x="5142270" y="818743"/>
                </a:cubicBezTo>
                <a:cubicBezTo>
                  <a:pt x="5142270" y="818743"/>
                  <a:pt x="5584843" y="28015"/>
                  <a:pt x="6201493" y="723"/>
                </a:cubicBezTo>
                <a:close/>
              </a:path>
            </a:pathLst>
          </a:custGeom>
          <a:solidFill>
            <a:srgbClr val="AECAFB"/>
          </a:solidFill>
          <a:ln w="9525" cap="flat">
            <a:noFill/>
            <a:prstDash val="solid"/>
            <a:miter/>
          </a:ln>
        </p:spPr>
        <p:txBody>
          <a:bodyPr rtlCol="0" anchor="ctr"/>
          <a:lstStyle/>
          <a:p>
            <a:endParaRPr lang="zh-CN" altLang="en-US"/>
          </a:p>
        </p:txBody>
      </p:sp>
      <p:grpSp>
        <p:nvGrpSpPr>
          <p:cNvPr id="17" name="组合 16"/>
          <p:cNvGrpSpPr/>
          <p:nvPr/>
        </p:nvGrpSpPr>
        <p:grpSpPr>
          <a:xfrm flipH="1">
            <a:off x="-414147" y="1272536"/>
            <a:ext cx="6089774" cy="4768455"/>
            <a:chOff x="6860951" y="2021537"/>
            <a:chExt cx="5400907" cy="4229052"/>
          </a:xfrm>
        </p:grpSpPr>
        <p:pic>
          <p:nvPicPr>
            <p:cNvPr id="20" name="图形 1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860951" y="3257697"/>
              <a:ext cx="4674612" cy="2992892"/>
            </a:xfrm>
            <a:prstGeom prst="rect">
              <a:avLst/>
            </a:prstGeom>
          </p:spPr>
        </p:pic>
        <p:pic>
          <p:nvPicPr>
            <p:cNvPr id="22" name="图形 2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376033" y="2043611"/>
              <a:ext cx="1002442" cy="971688"/>
            </a:xfrm>
            <a:prstGeom prst="rect">
              <a:avLst/>
            </a:prstGeom>
          </p:spPr>
        </p:pic>
        <p:pic>
          <p:nvPicPr>
            <p:cNvPr id="24" name="图形 2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494809" flipH="1">
              <a:off x="8928660" y="2346998"/>
              <a:ext cx="1002442" cy="852298"/>
            </a:xfrm>
            <a:prstGeom prst="rect">
              <a:avLst/>
            </a:prstGeom>
          </p:spPr>
        </p:pic>
        <p:pic>
          <p:nvPicPr>
            <p:cNvPr id="26" name="图形 2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082454" y="3184341"/>
              <a:ext cx="926831" cy="934087"/>
            </a:xfrm>
            <a:prstGeom prst="rect">
              <a:avLst/>
            </a:prstGeom>
          </p:spPr>
        </p:pic>
        <p:pic>
          <p:nvPicPr>
            <p:cNvPr id="30" name="图形 2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78475" y="3783990"/>
              <a:ext cx="883383" cy="580509"/>
            </a:xfrm>
            <a:prstGeom prst="rect">
              <a:avLst/>
            </a:prstGeom>
          </p:spPr>
        </p:pic>
        <p:pic>
          <p:nvPicPr>
            <p:cNvPr id="34" name="图形 3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11839" y="2021537"/>
              <a:ext cx="849963" cy="623306"/>
            </a:xfrm>
            <a:prstGeom prst="rect">
              <a:avLst/>
            </a:prstGeom>
          </p:spPr>
        </p:pic>
      </p:grpSp>
      <p:sp>
        <p:nvSpPr>
          <p:cNvPr id="36" name="文本框 35"/>
          <p:cNvSpPr txBox="1"/>
          <p:nvPr/>
        </p:nvSpPr>
        <p:spPr>
          <a:xfrm>
            <a:off x="4941570" y="3213735"/>
            <a:ext cx="7931150" cy="922020"/>
          </a:xfrm>
          <a:prstGeom prst="rect">
            <a:avLst/>
          </a:prstGeom>
          <a:noFill/>
        </p:spPr>
        <p:txBody>
          <a:bodyPr wrap="square">
            <a:spAutoFit/>
          </a:bodyPr>
          <a:lstStyle/>
          <a:p>
            <a:pPr fontAlgn="ctr"/>
            <a:r>
              <a:rPr lang="zh-CN" altLang="en-US" sz="5400" dirty="0">
                <a:ln>
                  <a:solidFill>
                    <a:srgbClr val="01BDD4"/>
                  </a:solidFill>
                </a:ln>
                <a:solidFill>
                  <a:schemeClr val="bg1"/>
                </a:solidFill>
                <a:effectLst>
                  <a:outerShdw dist="101600" dir="2700000" algn="tl" rotWithShape="0">
                    <a:srgbClr val="01BDD4"/>
                  </a:outerShdw>
                </a:effectLst>
                <a:latin typeface="思源黑体 CN Heavy" panose="020B0A00000000000000" pitchFamily="34" charset="-122"/>
                <a:ea typeface="思源黑体 CN Heavy" panose="020B0A00000000000000" pitchFamily="34" charset="-122"/>
              </a:rPr>
              <a:t>多元调查，抓幼儿需求</a:t>
            </a:r>
            <a:endParaRPr lang="zh-CN" altLang="en-US" sz="5400" b="0" i="0" u="none" strike="noStrike" dirty="0">
              <a:ln>
                <a:solidFill>
                  <a:srgbClr val="01BDD4"/>
                </a:solidFill>
              </a:ln>
              <a:solidFill>
                <a:schemeClr val="bg1"/>
              </a:solidFill>
              <a:effectLst>
                <a:outerShdw dist="101600" dir="2700000" algn="tl" rotWithShape="0">
                  <a:srgbClr val="01BDD4"/>
                </a:outerShdw>
              </a:effectLst>
              <a:latin typeface="思源黑体 CN Heavy" panose="020B0A00000000000000" pitchFamily="34" charset="-122"/>
              <a:ea typeface="思源黑体 CN Heavy" panose="020B0A00000000000000" pitchFamily="34" charset="-122"/>
            </a:endParaRPr>
          </a:p>
        </p:txBody>
      </p:sp>
      <p:sp>
        <p:nvSpPr>
          <p:cNvPr id="38" name="文本框 37"/>
          <p:cNvSpPr txBox="1"/>
          <p:nvPr/>
        </p:nvSpPr>
        <p:spPr>
          <a:xfrm>
            <a:off x="7212725" y="1433637"/>
            <a:ext cx="1998299" cy="1569660"/>
          </a:xfrm>
          <a:prstGeom prst="rect">
            <a:avLst/>
          </a:prstGeom>
          <a:noFill/>
        </p:spPr>
        <p:txBody>
          <a:bodyPr wrap="square">
            <a:spAutoFit/>
          </a:bodyPr>
          <a:lstStyle>
            <a:defPPr>
              <a:defRPr lang="zh-CN"/>
            </a:defPPr>
            <a:lvl1pPr fontAlgn="ctr">
              <a:defRPr sz="1600" b="0" i="0" u="none" strike="noStrike">
                <a:solidFill>
                  <a:srgbClr val="000000"/>
                </a:solidFill>
                <a:effectLst/>
                <a:latin typeface="+mj-lt"/>
                <a:ea typeface="微软雅黑" panose="020B0503020204020204" pitchFamily="34" charset="-122"/>
              </a:defRPr>
            </a:lvl1pPr>
          </a:lstStyle>
          <a:p>
            <a:r>
              <a:rPr lang="en-US" altLang="zh-CN" sz="9600" b="0" i="0" u="none" strike="noStrike" dirty="0">
                <a:ln>
                  <a:solidFill>
                    <a:srgbClr val="FF7697"/>
                  </a:solidFill>
                </a:ln>
                <a:solidFill>
                  <a:schemeClr val="bg1"/>
                </a:solidFill>
                <a:effectLst>
                  <a:outerShdw dist="101600" dir="2700000" algn="tl" rotWithShape="0">
                    <a:srgbClr val="FF7697"/>
                  </a:outerShdw>
                </a:effectLst>
                <a:latin typeface="+mj-lt"/>
                <a:ea typeface="Arial" panose="020B0604020202020204" pitchFamily="34" charset="0"/>
              </a:rPr>
              <a:t>01</a:t>
            </a:r>
            <a:endParaRPr lang="zh-CN" altLang="en-US" sz="8800" dirty="0">
              <a:solidFill>
                <a:srgbClr val="3F6ACD"/>
              </a:solidFill>
              <a:ea typeface="Arial" panose="020B0604020202020204" pitchFamily="34" charset="0"/>
            </a:endParaRPr>
          </a:p>
        </p:txBody>
      </p:sp>
      <p:sp>
        <p:nvSpPr>
          <p:cNvPr id="53" name="任意多边形: 形状 52"/>
          <p:cNvSpPr/>
          <p:nvPr/>
        </p:nvSpPr>
        <p:spPr>
          <a:xfrm>
            <a:off x="8451659" y="5078098"/>
            <a:ext cx="3740341" cy="1779902"/>
          </a:xfrm>
          <a:custGeom>
            <a:avLst/>
            <a:gdLst>
              <a:gd name="connsiteX0" fmla="*/ 3740341 w 3740341"/>
              <a:gd name="connsiteY0" fmla="*/ 0 h 1779902"/>
              <a:gd name="connsiteX1" fmla="*/ 3740341 w 3740341"/>
              <a:gd name="connsiteY1" fmla="*/ 1779902 h 1779902"/>
              <a:gd name="connsiteX2" fmla="*/ 3732 w 3740341"/>
              <a:gd name="connsiteY2" fmla="*/ 1779902 h 1779902"/>
              <a:gd name="connsiteX3" fmla="*/ 2582 w 3740341"/>
              <a:gd name="connsiteY3" fmla="*/ 1767541 h 1779902"/>
              <a:gd name="connsiteX4" fmla="*/ 405903 w 3740341"/>
              <a:gd name="connsiteY4" fmla="*/ 1103105 h 1779902"/>
              <a:gd name="connsiteX5" fmla="*/ 1126545 w 3740341"/>
              <a:gd name="connsiteY5" fmla="*/ 1257253 h 1779902"/>
              <a:gd name="connsiteX6" fmla="*/ 1407861 w 3740341"/>
              <a:gd name="connsiteY6" fmla="*/ 937394 h 1779902"/>
              <a:gd name="connsiteX7" fmla="*/ 1820208 w 3740341"/>
              <a:gd name="connsiteY7" fmla="*/ 933543 h 1779902"/>
              <a:gd name="connsiteX8" fmla="*/ 2348162 w 3740341"/>
              <a:gd name="connsiteY8" fmla="*/ 278416 h 1779902"/>
              <a:gd name="connsiteX9" fmla="*/ 3353977 w 3740341"/>
              <a:gd name="connsiteY9" fmla="*/ 494222 h 1779902"/>
              <a:gd name="connsiteX10" fmla="*/ 3684024 w 3740341"/>
              <a:gd name="connsiteY10" fmla="*/ 33397 h 177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779902">
                <a:moveTo>
                  <a:pt x="3740341" y="0"/>
                </a:moveTo>
                <a:lnTo>
                  <a:pt x="3740341" y="1779902"/>
                </a:lnTo>
                <a:lnTo>
                  <a:pt x="3732" y="1779902"/>
                </a:lnTo>
                <a:lnTo>
                  <a:pt x="2582" y="1767541"/>
                </a:lnTo>
                <a:cubicBezTo>
                  <a:pt x="-6322" y="1654000"/>
                  <a:pt x="-15594" y="1194147"/>
                  <a:pt x="405903" y="1103105"/>
                </a:cubicBezTo>
                <a:cubicBezTo>
                  <a:pt x="887616" y="999053"/>
                  <a:pt x="1126545" y="1257253"/>
                  <a:pt x="1126545" y="1257253"/>
                </a:cubicBezTo>
                <a:cubicBezTo>
                  <a:pt x="1126545" y="1257253"/>
                  <a:pt x="1184347" y="1029883"/>
                  <a:pt x="1407861" y="937394"/>
                </a:cubicBezTo>
                <a:cubicBezTo>
                  <a:pt x="1631375" y="844906"/>
                  <a:pt x="1820208" y="933543"/>
                  <a:pt x="1820208" y="933543"/>
                </a:cubicBezTo>
                <a:cubicBezTo>
                  <a:pt x="1820208" y="933543"/>
                  <a:pt x="1785523" y="455685"/>
                  <a:pt x="2348162" y="278416"/>
                </a:cubicBezTo>
                <a:cubicBezTo>
                  <a:pt x="2910800" y="101146"/>
                  <a:pt x="3353977" y="494222"/>
                  <a:pt x="3353977" y="494222"/>
                </a:cubicBezTo>
                <a:cubicBezTo>
                  <a:pt x="3353977" y="494222"/>
                  <a:pt x="3393116" y="229281"/>
                  <a:pt x="3684024" y="33397"/>
                </a:cubicBez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55" name="任意多边形: 形状 54"/>
          <p:cNvSpPr/>
          <p:nvPr/>
        </p:nvSpPr>
        <p:spPr>
          <a:xfrm>
            <a:off x="8451660" y="5633979"/>
            <a:ext cx="3740341" cy="1224021"/>
          </a:xfrm>
          <a:custGeom>
            <a:avLst/>
            <a:gdLst>
              <a:gd name="connsiteX0" fmla="*/ 3215426 w 3740341"/>
              <a:gd name="connsiteY0" fmla="*/ 0 h 1224021"/>
              <a:gd name="connsiteX1" fmla="*/ 3701894 w 3740341"/>
              <a:gd name="connsiteY1" fmla="*/ 99353 h 1224021"/>
              <a:gd name="connsiteX2" fmla="*/ 3740341 w 3740341"/>
              <a:gd name="connsiteY2" fmla="*/ 120668 h 1224021"/>
              <a:gd name="connsiteX3" fmla="*/ 3740341 w 3740341"/>
              <a:gd name="connsiteY3" fmla="*/ 1224021 h 1224021"/>
              <a:gd name="connsiteX4" fmla="*/ 146337 w 3740341"/>
              <a:gd name="connsiteY4" fmla="*/ 1224021 h 1224021"/>
              <a:gd name="connsiteX5" fmla="*/ 39986 w 3740341"/>
              <a:gd name="connsiteY5" fmla="*/ 1213914 h 1224021"/>
              <a:gd name="connsiteX6" fmla="*/ 205696 w 3740341"/>
              <a:gd name="connsiteY6" fmla="*/ 736056 h 1224021"/>
              <a:gd name="connsiteX7" fmla="*/ 883946 w 3740341"/>
              <a:gd name="connsiteY7" fmla="*/ 697519 h 1224021"/>
              <a:gd name="connsiteX8" fmla="*/ 1515951 w 3740341"/>
              <a:gd name="connsiteY8" fmla="*/ 242784 h 1224021"/>
              <a:gd name="connsiteX9" fmla="*/ 2240444 w 3740341"/>
              <a:gd name="connsiteY9" fmla="*/ 435469 h 1224021"/>
              <a:gd name="connsiteX10" fmla="*/ 3215426 w 3740341"/>
              <a:gd name="connsiteY10" fmla="*/ 0 h 122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224021">
                <a:moveTo>
                  <a:pt x="3215426" y="0"/>
                </a:moveTo>
                <a:cubicBezTo>
                  <a:pt x="3405220" y="0"/>
                  <a:pt x="3566594" y="39741"/>
                  <a:pt x="3701894" y="99353"/>
                </a:cubicBezTo>
                <a:lnTo>
                  <a:pt x="3740341" y="120668"/>
                </a:lnTo>
                <a:lnTo>
                  <a:pt x="3740341" y="1224021"/>
                </a:lnTo>
                <a:lnTo>
                  <a:pt x="146337" y="1224021"/>
                </a:lnTo>
                <a:lnTo>
                  <a:pt x="39986" y="1213914"/>
                </a:lnTo>
                <a:cubicBezTo>
                  <a:pt x="39986" y="1213914"/>
                  <a:pt x="-121870" y="990400"/>
                  <a:pt x="205696" y="736056"/>
                </a:cubicBezTo>
                <a:cubicBezTo>
                  <a:pt x="533258" y="481713"/>
                  <a:pt x="883946" y="697519"/>
                  <a:pt x="883946" y="697519"/>
                </a:cubicBezTo>
                <a:cubicBezTo>
                  <a:pt x="883946" y="697519"/>
                  <a:pt x="957164" y="327565"/>
                  <a:pt x="1515951" y="242784"/>
                </a:cubicBezTo>
                <a:cubicBezTo>
                  <a:pt x="2074734" y="158003"/>
                  <a:pt x="2240444" y="435469"/>
                  <a:pt x="2240444" y="435469"/>
                </a:cubicBezTo>
                <a:cubicBezTo>
                  <a:pt x="2240444" y="435469"/>
                  <a:pt x="2456251" y="0"/>
                  <a:pt x="3215426" y="0"/>
                </a:cubicBezTo>
                <a:close/>
              </a:path>
            </a:pathLst>
          </a:custGeom>
          <a:solidFill>
            <a:srgbClr val="AECAFB"/>
          </a:solidFill>
          <a:ln w="9525" cap="flat">
            <a:noFill/>
            <a:prstDash val="solid"/>
            <a:miter/>
          </a:ln>
        </p:spPr>
        <p:txBody>
          <a:bodyPr wrap="square" rtlCol="0" anchor="ctr">
            <a:noAutofit/>
          </a:bodyPr>
          <a:lstStyle/>
          <a:p>
            <a:endParaRPr lang="zh-CN" altLang="en-US"/>
          </a:p>
        </p:txBody>
      </p:sp>
      <p:pic>
        <p:nvPicPr>
          <p:cNvPr id="56" name="图形 55"/>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81821" y="4346276"/>
            <a:ext cx="1514644" cy="20195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2"/>
          <a:srcRect r="5694" b="2020"/>
          <a:stretch>
            <a:fillRect/>
          </a:stretch>
        </p:blipFill>
        <p:spPr>
          <a:xfrm>
            <a:off x="7747722" y="4844972"/>
            <a:ext cx="4444279" cy="2013028"/>
          </a:xfrm>
          <a:custGeom>
            <a:avLst/>
            <a:gdLst>
              <a:gd name="connsiteX0" fmla="*/ 0 w 4444279"/>
              <a:gd name="connsiteY0" fmla="*/ 0 h 2013028"/>
              <a:gd name="connsiteX1" fmla="*/ 4444279 w 4444279"/>
              <a:gd name="connsiteY1" fmla="*/ 0 h 2013028"/>
              <a:gd name="connsiteX2" fmla="*/ 4444279 w 4444279"/>
              <a:gd name="connsiteY2" fmla="*/ 2013028 h 2013028"/>
              <a:gd name="connsiteX3" fmla="*/ 0 w 4444279"/>
              <a:gd name="connsiteY3" fmla="*/ 2013028 h 2013028"/>
            </a:gdLst>
            <a:ahLst/>
            <a:cxnLst>
              <a:cxn ang="0">
                <a:pos x="connsiteX0" y="connsiteY0"/>
              </a:cxn>
              <a:cxn ang="0">
                <a:pos x="connsiteX1" y="connsiteY1"/>
              </a:cxn>
              <a:cxn ang="0">
                <a:pos x="connsiteX2" y="connsiteY2"/>
              </a:cxn>
              <a:cxn ang="0">
                <a:pos x="connsiteX3" y="connsiteY3"/>
              </a:cxn>
            </a:cxnLst>
            <a:rect l="l" t="t" r="r" b="b"/>
            <a:pathLst>
              <a:path w="4444279" h="2013028">
                <a:moveTo>
                  <a:pt x="0" y="0"/>
                </a:moveTo>
                <a:lnTo>
                  <a:pt x="4444279" y="0"/>
                </a:lnTo>
                <a:lnTo>
                  <a:pt x="4444279" y="2013028"/>
                </a:lnTo>
                <a:lnTo>
                  <a:pt x="0" y="2013028"/>
                </a:lnTo>
                <a:close/>
              </a:path>
            </a:pathLst>
          </a:custGeom>
        </p:spPr>
      </p:pic>
      <p:pic>
        <p:nvPicPr>
          <p:cNvPr id="8" name="图片 7"/>
          <p:cNvPicPr>
            <a:picLocks noChangeAspect="1"/>
          </p:cNvPicPr>
          <p:nvPr/>
        </p:nvPicPr>
        <p:blipFill>
          <a:blip r:embed="rId3"/>
          <a:srcRect r="3119" b="56114"/>
          <a:stretch>
            <a:fillRect/>
          </a:stretch>
        </p:blipFill>
        <p:spPr>
          <a:xfrm>
            <a:off x="6108410" y="5841308"/>
            <a:ext cx="6083591" cy="1016692"/>
          </a:xfrm>
          <a:custGeom>
            <a:avLst/>
            <a:gdLst>
              <a:gd name="connsiteX0" fmla="*/ 0 w 6083591"/>
              <a:gd name="connsiteY0" fmla="*/ 0 h 1016692"/>
              <a:gd name="connsiteX1" fmla="*/ 6083591 w 6083591"/>
              <a:gd name="connsiteY1" fmla="*/ 0 h 1016692"/>
              <a:gd name="connsiteX2" fmla="*/ 6083591 w 6083591"/>
              <a:gd name="connsiteY2" fmla="*/ 1016692 h 1016692"/>
              <a:gd name="connsiteX3" fmla="*/ 0 w 6083591"/>
              <a:gd name="connsiteY3" fmla="*/ 1016692 h 1016692"/>
            </a:gdLst>
            <a:ahLst/>
            <a:cxnLst>
              <a:cxn ang="0">
                <a:pos x="connsiteX0" y="connsiteY0"/>
              </a:cxn>
              <a:cxn ang="0">
                <a:pos x="connsiteX1" y="connsiteY1"/>
              </a:cxn>
              <a:cxn ang="0">
                <a:pos x="connsiteX2" y="connsiteY2"/>
              </a:cxn>
              <a:cxn ang="0">
                <a:pos x="connsiteX3" y="connsiteY3"/>
              </a:cxn>
            </a:cxnLst>
            <a:rect l="l" t="t" r="r" b="b"/>
            <a:pathLst>
              <a:path w="6083591" h="1016692">
                <a:moveTo>
                  <a:pt x="0" y="0"/>
                </a:moveTo>
                <a:lnTo>
                  <a:pt x="6083591" y="0"/>
                </a:lnTo>
                <a:lnTo>
                  <a:pt x="6083591" y="1016692"/>
                </a:lnTo>
                <a:lnTo>
                  <a:pt x="0" y="1016692"/>
                </a:lnTo>
                <a:close/>
              </a:path>
            </a:pathLst>
          </a:custGeom>
        </p:spPr>
      </p:pic>
      <p:sp>
        <p:nvSpPr>
          <p:cNvPr id="5" name="任意多边形: 形状 4"/>
          <p:cNvSpPr/>
          <p:nvPr/>
        </p:nvSpPr>
        <p:spPr>
          <a:xfrm flipH="1">
            <a:off x="0" y="5582108"/>
            <a:ext cx="6101216" cy="1275892"/>
          </a:xfrm>
          <a:custGeom>
            <a:avLst/>
            <a:gdLst>
              <a:gd name="connsiteX0" fmla="*/ 169873 w 6101216"/>
              <a:gd name="connsiteY0" fmla="*/ 1252469 h 1275892"/>
              <a:gd name="connsiteX1" fmla="*/ 603 w 6101216"/>
              <a:gd name="connsiteY1" fmla="*/ 1275719 h 1275892"/>
              <a:gd name="connsiteX2" fmla="*/ 0 w 6101216"/>
              <a:gd name="connsiteY2" fmla="*/ 1275892 h 1275892"/>
              <a:gd name="connsiteX3" fmla="*/ 424731 w 6101216"/>
              <a:gd name="connsiteY3" fmla="*/ 1275892 h 1275892"/>
              <a:gd name="connsiteX4" fmla="*/ 316426 w 6101216"/>
              <a:gd name="connsiteY4" fmla="*/ 1255908 h 1275892"/>
              <a:gd name="connsiteX5" fmla="*/ 169873 w 6101216"/>
              <a:gd name="connsiteY5" fmla="*/ 1252469 h 1275892"/>
              <a:gd name="connsiteX6" fmla="*/ 4120198 w 6101216"/>
              <a:gd name="connsiteY6" fmla="*/ 146 h 1275892"/>
              <a:gd name="connsiteX7" fmla="*/ 2948677 w 6101216"/>
              <a:gd name="connsiteY7" fmla="*/ 666836 h 1275892"/>
              <a:gd name="connsiteX8" fmla="*/ 1942862 w 6101216"/>
              <a:gd name="connsiteY8" fmla="*/ 451030 h 1275892"/>
              <a:gd name="connsiteX9" fmla="*/ 1414908 w 6101216"/>
              <a:gd name="connsiteY9" fmla="*/ 1106157 h 1275892"/>
              <a:gd name="connsiteX10" fmla="*/ 1002561 w 6101216"/>
              <a:gd name="connsiteY10" fmla="*/ 1110008 h 1275892"/>
              <a:gd name="connsiteX11" fmla="*/ 864310 w 6101216"/>
              <a:gd name="connsiteY11" fmla="*/ 1199005 h 1275892"/>
              <a:gd name="connsiteX12" fmla="*/ 801540 w 6101216"/>
              <a:gd name="connsiteY12" fmla="*/ 1275892 h 1275892"/>
              <a:gd name="connsiteX13" fmla="*/ 6101216 w 6101216"/>
              <a:gd name="connsiteY13" fmla="*/ 1275892 h 1275892"/>
              <a:gd name="connsiteX14" fmla="*/ 6101216 w 6101216"/>
              <a:gd name="connsiteY14" fmla="*/ 728535 h 1275892"/>
              <a:gd name="connsiteX15" fmla="*/ 6074168 w 6101216"/>
              <a:gd name="connsiteY15" fmla="*/ 711236 h 1275892"/>
              <a:gd name="connsiteX16" fmla="*/ 5981529 w 6101216"/>
              <a:gd name="connsiteY16" fmla="*/ 666836 h 1275892"/>
              <a:gd name="connsiteX17" fmla="*/ 5488256 w 6101216"/>
              <a:gd name="connsiteY17" fmla="*/ 693810 h 1275892"/>
              <a:gd name="connsiteX18" fmla="*/ 4120198 w 6101216"/>
              <a:gd name="connsiteY18" fmla="*/ 146 h 127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01216" h="1275892">
                <a:moveTo>
                  <a:pt x="169873" y="1252469"/>
                </a:moveTo>
                <a:cubicBezTo>
                  <a:pt x="117238" y="1255366"/>
                  <a:pt x="60817" y="1262713"/>
                  <a:pt x="603" y="1275719"/>
                </a:cubicBezTo>
                <a:lnTo>
                  <a:pt x="0" y="1275892"/>
                </a:lnTo>
                <a:lnTo>
                  <a:pt x="424731" y="1275892"/>
                </a:lnTo>
                <a:lnTo>
                  <a:pt x="316426" y="1255908"/>
                </a:lnTo>
                <a:cubicBezTo>
                  <a:pt x="271356" y="1251121"/>
                  <a:pt x="222507" y="1249571"/>
                  <a:pt x="169873" y="1252469"/>
                </a:cubicBezTo>
                <a:close/>
                <a:moveTo>
                  <a:pt x="4120198" y="146"/>
                </a:moveTo>
                <a:cubicBezTo>
                  <a:pt x="3048873" y="-11414"/>
                  <a:pt x="2948677" y="666836"/>
                  <a:pt x="2948677" y="666836"/>
                </a:cubicBezTo>
                <a:cubicBezTo>
                  <a:pt x="2948677" y="666836"/>
                  <a:pt x="2505500" y="273760"/>
                  <a:pt x="1942862" y="451030"/>
                </a:cubicBezTo>
                <a:cubicBezTo>
                  <a:pt x="1380223" y="628299"/>
                  <a:pt x="1414908" y="1106157"/>
                  <a:pt x="1414908" y="1106157"/>
                </a:cubicBezTo>
                <a:cubicBezTo>
                  <a:pt x="1414908" y="1106157"/>
                  <a:pt x="1226075" y="1017520"/>
                  <a:pt x="1002561" y="1110008"/>
                </a:cubicBezTo>
                <a:cubicBezTo>
                  <a:pt x="946683" y="1133131"/>
                  <a:pt x="901161" y="1164683"/>
                  <a:pt x="864310" y="1199005"/>
                </a:cubicBezTo>
                <a:lnTo>
                  <a:pt x="801540" y="1275892"/>
                </a:lnTo>
                <a:lnTo>
                  <a:pt x="6101216" y="1275892"/>
                </a:lnTo>
                <a:lnTo>
                  <a:pt x="6101216" y="728535"/>
                </a:lnTo>
                <a:lnTo>
                  <a:pt x="6074168" y="711236"/>
                </a:lnTo>
                <a:cubicBezTo>
                  <a:pt x="6047824" y="696642"/>
                  <a:pt x="6017175" y="681769"/>
                  <a:pt x="5981529" y="666836"/>
                </a:cubicBezTo>
                <a:cubicBezTo>
                  <a:pt x="5696355" y="547370"/>
                  <a:pt x="5488256" y="693810"/>
                  <a:pt x="5488256" y="693810"/>
                </a:cubicBezTo>
                <a:cubicBezTo>
                  <a:pt x="5488256" y="693810"/>
                  <a:pt x="5191524" y="15561"/>
                  <a:pt x="4120198" y="146"/>
                </a:cubicBez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3" name="任意多边形: 形状 2"/>
          <p:cNvSpPr/>
          <p:nvPr/>
        </p:nvSpPr>
        <p:spPr>
          <a:xfrm flipH="1">
            <a:off x="1" y="6255562"/>
            <a:ext cx="4627781" cy="602438"/>
          </a:xfrm>
          <a:custGeom>
            <a:avLst/>
            <a:gdLst>
              <a:gd name="connsiteX0" fmla="*/ 3792893 w 4627781"/>
              <a:gd name="connsiteY0" fmla="*/ 499769 h 602438"/>
              <a:gd name="connsiteX1" fmla="*/ 3453769 w 4627781"/>
              <a:gd name="connsiteY1" fmla="*/ 575909 h 602438"/>
              <a:gd name="connsiteX2" fmla="*/ 3406643 w 4627781"/>
              <a:gd name="connsiteY2" fmla="*/ 602438 h 602438"/>
              <a:gd name="connsiteX3" fmla="*/ 4067547 w 4627781"/>
              <a:gd name="connsiteY3" fmla="*/ 602438 h 602438"/>
              <a:gd name="connsiteX4" fmla="*/ 4063374 w 4627781"/>
              <a:gd name="connsiteY4" fmla="*/ 599191 h 602438"/>
              <a:gd name="connsiteX5" fmla="*/ 3895739 w 4627781"/>
              <a:gd name="connsiteY5" fmla="*/ 520250 h 602438"/>
              <a:gd name="connsiteX6" fmla="*/ 3792893 w 4627781"/>
              <a:gd name="connsiteY6" fmla="*/ 499769 h 602438"/>
              <a:gd name="connsiteX7" fmla="*/ 4627781 w 4627781"/>
              <a:gd name="connsiteY7" fmla="*/ 281888 h 602438"/>
              <a:gd name="connsiteX8" fmla="*/ 4517817 w 4627781"/>
              <a:gd name="connsiteY8" fmla="*/ 387377 h 602438"/>
              <a:gd name="connsiteX9" fmla="*/ 4340915 w 4627781"/>
              <a:gd name="connsiteY9" fmla="*/ 601923 h 602438"/>
              <a:gd name="connsiteX10" fmla="*/ 4340550 w 4627781"/>
              <a:gd name="connsiteY10" fmla="*/ 602438 h 602438"/>
              <a:gd name="connsiteX11" fmla="*/ 4627781 w 4627781"/>
              <a:gd name="connsiteY11" fmla="*/ 602438 h 602438"/>
              <a:gd name="connsiteX12" fmla="*/ 2292605 w 4627781"/>
              <a:gd name="connsiteY12" fmla="*/ 0 h 602438"/>
              <a:gd name="connsiteX13" fmla="*/ 1317623 w 4627781"/>
              <a:gd name="connsiteY13" fmla="*/ 435469 h 602438"/>
              <a:gd name="connsiteX14" fmla="*/ 593130 w 4627781"/>
              <a:gd name="connsiteY14" fmla="*/ 242784 h 602438"/>
              <a:gd name="connsiteX15" fmla="*/ 13759 w 4627781"/>
              <a:gd name="connsiteY15" fmla="*/ 575993 h 602438"/>
              <a:gd name="connsiteX16" fmla="*/ 0 w 4627781"/>
              <a:gd name="connsiteY16" fmla="*/ 602438 h 602438"/>
              <a:gd name="connsiteX17" fmla="*/ 3338053 w 4627781"/>
              <a:gd name="connsiteY17" fmla="*/ 602438 h 602438"/>
              <a:gd name="connsiteX18" fmla="*/ 3323123 w 4627781"/>
              <a:gd name="connsiteY18" fmla="*/ 577180 h 602438"/>
              <a:gd name="connsiteX19" fmla="*/ 2292605 w 4627781"/>
              <a:gd name="connsiteY19" fmla="*/ 0 h 6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27781" h="602438">
                <a:moveTo>
                  <a:pt x="3792893" y="499769"/>
                </a:moveTo>
                <a:cubicBezTo>
                  <a:pt x="3658014" y="488178"/>
                  <a:pt x="3534696" y="534271"/>
                  <a:pt x="3453769" y="575909"/>
                </a:cubicBezTo>
                <a:lnTo>
                  <a:pt x="3406643" y="602438"/>
                </a:lnTo>
                <a:lnTo>
                  <a:pt x="4067547" y="602438"/>
                </a:lnTo>
                <a:lnTo>
                  <a:pt x="4063374" y="599191"/>
                </a:lnTo>
                <a:cubicBezTo>
                  <a:pt x="4020020" y="570108"/>
                  <a:pt x="3965105" y="542409"/>
                  <a:pt x="3895739" y="520250"/>
                </a:cubicBezTo>
                <a:cubicBezTo>
                  <a:pt x="3861056" y="509171"/>
                  <a:pt x="3826613" y="502667"/>
                  <a:pt x="3792893" y="499769"/>
                </a:cubicBezTo>
                <a:close/>
                <a:moveTo>
                  <a:pt x="4627781" y="281888"/>
                </a:moveTo>
                <a:lnTo>
                  <a:pt x="4517817" y="387377"/>
                </a:lnTo>
                <a:cubicBezTo>
                  <a:pt x="4447420" y="462787"/>
                  <a:pt x="4387863" y="537717"/>
                  <a:pt x="4340915" y="601923"/>
                </a:cubicBezTo>
                <a:lnTo>
                  <a:pt x="4340550" y="602438"/>
                </a:lnTo>
                <a:lnTo>
                  <a:pt x="4627781" y="602438"/>
                </a:lnTo>
                <a:close/>
                <a:moveTo>
                  <a:pt x="2292605" y="0"/>
                </a:moveTo>
                <a:cubicBezTo>
                  <a:pt x="1533430" y="0"/>
                  <a:pt x="1317623" y="435469"/>
                  <a:pt x="1317623" y="435469"/>
                </a:cubicBezTo>
                <a:cubicBezTo>
                  <a:pt x="1317623" y="435469"/>
                  <a:pt x="1151913" y="158003"/>
                  <a:pt x="593130" y="242784"/>
                </a:cubicBezTo>
                <a:cubicBezTo>
                  <a:pt x="243888" y="295772"/>
                  <a:pt x="84322" y="460156"/>
                  <a:pt x="13759" y="575993"/>
                </a:cubicBezTo>
                <a:lnTo>
                  <a:pt x="0" y="602438"/>
                </a:lnTo>
                <a:lnTo>
                  <a:pt x="3338053" y="602438"/>
                </a:lnTo>
                <a:lnTo>
                  <a:pt x="3323123" y="577180"/>
                </a:lnTo>
                <a:cubicBezTo>
                  <a:pt x="3226071" y="419767"/>
                  <a:pt x="2909437" y="0"/>
                  <a:pt x="2292605" y="0"/>
                </a:cubicBezTo>
                <a:close/>
              </a:path>
            </a:pathLst>
          </a:custGeom>
          <a:solidFill>
            <a:srgbClr val="AECAFB"/>
          </a:solidFill>
          <a:ln w="9525" cap="flat">
            <a:noFill/>
            <a:prstDash val="solid"/>
            <a:miter/>
          </a:ln>
        </p:spPr>
        <p:txBody>
          <a:bodyPr wrap="square" rtlCol="0" anchor="ctr">
            <a:noAutofit/>
          </a:bodyPr>
          <a:lstStyle/>
          <a:p>
            <a:endParaRPr lang="zh-CN" altLang="en-US"/>
          </a:p>
        </p:txBody>
      </p:sp>
      <p:sp>
        <p:nvSpPr>
          <p:cNvPr id="67" name="任意多边形: 形状 66"/>
          <p:cNvSpPr/>
          <p:nvPr/>
        </p:nvSpPr>
        <p:spPr>
          <a:xfrm flipH="1" flipV="1">
            <a:off x="5458454" y="-2"/>
            <a:ext cx="2781973" cy="798287"/>
          </a:xfrm>
          <a:custGeom>
            <a:avLst/>
            <a:gdLst>
              <a:gd name="connsiteX0" fmla="*/ 853324 w 853324"/>
              <a:gd name="connsiteY0" fmla="*/ 201826 h 201826"/>
              <a:gd name="connsiteX1" fmla="*/ 0 w 853324"/>
              <a:gd name="connsiteY1" fmla="*/ 201826 h 201826"/>
              <a:gd name="connsiteX2" fmla="*/ 42824 w 853324"/>
              <a:gd name="connsiteY2" fmla="*/ 142841 h 201826"/>
              <a:gd name="connsiteX3" fmla="*/ 259806 w 853324"/>
              <a:gd name="connsiteY3" fmla="*/ 20388 h 201826"/>
              <a:gd name="connsiteX4" fmla="*/ 845094 w 853324"/>
              <a:gd name="connsiteY4" fmla="*/ 138575 h 201826"/>
              <a:gd name="connsiteX5" fmla="*/ 853324 w 853324"/>
              <a:gd name="connsiteY5" fmla="*/ 146574 h 20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324" h="201826">
                <a:moveTo>
                  <a:pt x="853324" y="201826"/>
                </a:moveTo>
                <a:lnTo>
                  <a:pt x="0" y="201826"/>
                </a:lnTo>
                <a:lnTo>
                  <a:pt x="42824" y="142841"/>
                </a:lnTo>
                <a:cubicBezTo>
                  <a:pt x="92315" y="86705"/>
                  <a:pt x="162005" y="41513"/>
                  <a:pt x="259806" y="20388"/>
                </a:cubicBezTo>
                <a:cubicBezTo>
                  <a:pt x="607546" y="-54726"/>
                  <a:pt x="801931" y="98976"/>
                  <a:pt x="845094" y="138575"/>
                </a:cubicBezTo>
                <a:lnTo>
                  <a:pt x="853324" y="146574"/>
                </a:ln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26" name="文本框 25"/>
          <p:cNvSpPr txBox="1"/>
          <p:nvPr/>
        </p:nvSpPr>
        <p:spPr>
          <a:xfrm>
            <a:off x="239395" y="377825"/>
            <a:ext cx="3202940" cy="645160"/>
          </a:xfrm>
          <a:prstGeom prst="rect">
            <a:avLst/>
          </a:prstGeom>
          <a:noFill/>
        </p:spPr>
        <p:txBody>
          <a:bodyPr wrap="square">
            <a:spAutoFit/>
          </a:bodyPr>
          <a:lstStyle/>
          <a:p>
            <a:pPr fontAlgn="ctr"/>
            <a:r>
              <a:rPr lang="zh-CN" altLang="en-US" sz="3600" b="0" i="0" u="none" strike="noStrike" dirty="0">
                <a:ln>
                  <a:solidFill>
                    <a:srgbClr val="01BDD4"/>
                  </a:solidFill>
                </a:ln>
                <a:solidFill>
                  <a:schemeClr val="bg1"/>
                </a:solidFill>
                <a:effectLst>
                  <a:outerShdw dist="101600" dir="2700000" algn="tl" rotWithShape="0">
                    <a:srgbClr val="01BDD4"/>
                  </a:outerShdw>
                </a:effectLst>
                <a:latin typeface="思源黑体 CN Heavy" panose="020B0A00000000000000" pitchFamily="34" charset="-122"/>
                <a:ea typeface="思源黑体 CN Heavy" panose="020B0A00000000000000" pitchFamily="34" charset="-122"/>
              </a:rPr>
              <a:t>幼儿情况分析</a:t>
            </a:r>
            <a:endParaRPr lang="zh-CN" altLang="en-US" sz="3600" b="0" i="0" u="none" strike="noStrike" dirty="0">
              <a:ln>
                <a:solidFill>
                  <a:srgbClr val="01BDD4"/>
                </a:solidFill>
              </a:ln>
              <a:solidFill>
                <a:schemeClr val="bg1"/>
              </a:solidFill>
              <a:effectLst>
                <a:outerShdw dist="101600" dir="2700000" algn="tl" rotWithShape="0">
                  <a:srgbClr val="01BDD4"/>
                </a:outerShdw>
              </a:effectLst>
              <a:latin typeface="思源黑体 CN Heavy" panose="020B0A00000000000000" pitchFamily="34" charset="-122"/>
              <a:ea typeface="思源黑体 CN Heavy" panose="020B0A00000000000000" pitchFamily="34" charset="-122"/>
            </a:endParaRPr>
          </a:p>
        </p:txBody>
      </p:sp>
      <p:sp>
        <p:nvSpPr>
          <p:cNvPr id="30" name="矩形: 圆角 29"/>
          <p:cNvSpPr/>
          <p:nvPr/>
        </p:nvSpPr>
        <p:spPr>
          <a:xfrm>
            <a:off x="3332480" y="3044825"/>
            <a:ext cx="2832735" cy="2537460"/>
          </a:xfrm>
          <a:prstGeom prst="roundRect">
            <a:avLst>
              <a:gd name="adj" fmla="val 50000"/>
            </a:avLst>
          </a:prstGeom>
          <a:solidFill>
            <a:schemeClr val="bg1"/>
          </a:solidFill>
          <a:ln>
            <a:solidFill>
              <a:srgbClr val="FFC000"/>
            </a:solidFill>
          </a:ln>
          <a:effectLst>
            <a:outerShdw dist="76200" dir="2700000" algn="tl" rotWithShape="0">
              <a:srgbClr val="FFD78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圆角 33"/>
          <p:cNvSpPr/>
          <p:nvPr/>
        </p:nvSpPr>
        <p:spPr>
          <a:xfrm>
            <a:off x="6263005" y="2515235"/>
            <a:ext cx="2611755" cy="2687955"/>
          </a:xfrm>
          <a:prstGeom prst="roundRect">
            <a:avLst>
              <a:gd name="adj" fmla="val 50000"/>
            </a:avLst>
          </a:prstGeom>
          <a:solidFill>
            <a:schemeClr val="bg1"/>
          </a:solidFill>
          <a:ln>
            <a:solidFill>
              <a:srgbClr val="01BDD4"/>
            </a:solidFill>
          </a:ln>
          <a:effectLst>
            <a:outerShdw dist="76200" dir="2700000" algn="tl" rotWithShape="0">
              <a:srgbClr val="01BDD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BDD4"/>
              </a:solidFill>
            </a:endParaRPr>
          </a:p>
        </p:txBody>
      </p:sp>
      <p:sp>
        <p:nvSpPr>
          <p:cNvPr id="36" name="矩形: 圆角 35"/>
          <p:cNvSpPr/>
          <p:nvPr/>
        </p:nvSpPr>
        <p:spPr>
          <a:xfrm>
            <a:off x="9111615" y="1886585"/>
            <a:ext cx="2632075" cy="2677160"/>
          </a:xfrm>
          <a:prstGeom prst="roundRect">
            <a:avLst>
              <a:gd name="adj" fmla="val 50000"/>
            </a:avLst>
          </a:prstGeom>
          <a:solidFill>
            <a:schemeClr val="bg1"/>
          </a:solidFill>
          <a:ln>
            <a:solidFill>
              <a:srgbClr val="FF7697"/>
            </a:solidFill>
          </a:ln>
          <a:effectLst>
            <a:outerShdw dist="76200" dir="2700000" algn="tl" rotWithShape="0">
              <a:srgbClr val="FF7697"/>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图形 3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59915" y="2153244"/>
            <a:ext cx="1549001" cy="1501480"/>
          </a:xfrm>
          <a:prstGeom prst="rect">
            <a:avLst/>
          </a:prstGeom>
        </p:spPr>
      </p:pic>
      <p:pic>
        <p:nvPicPr>
          <p:cNvPr id="44" name="图形 4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95887">
            <a:off x="6872853" y="1890090"/>
            <a:ext cx="1529539" cy="1472889"/>
          </a:xfrm>
          <a:prstGeom prst="rect">
            <a:avLst/>
          </a:prstGeom>
        </p:spPr>
      </p:pic>
      <p:pic>
        <p:nvPicPr>
          <p:cNvPr id="45" name="图形 44"/>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95887">
            <a:off x="7121096" y="1884117"/>
            <a:ext cx="1402620" cy="1350671"/>
          </a:xfrm>
          <a:prstGeom prst="rect">
            <a:avLst/>
          </a:prstGeom>
        </p:spPr>
      </p:pic>
      <p:pic>
        <p:nvPicPr>
          <p:cNvPr id="47" name="图形 46"/>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63821" y="1434577"/>
            <a:ext cx="1054044" cy="1437334"/>
          </a:xfrm>
          <a:prstGeom prst="rect">
            <a:avLst/>
          </a:prstGeom>
        </p:spPr>
      </p:pic>
      <p:pic>
        <p:nvPicPr>
          <p:cNvPr id="50" name="图形 49"/>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70219" y="1362386"/>
            <a:ext cx="1054044" cy="1437334"/>
          </a:xfrm>
          <a:prstGeom prst="rect">
            <a:avLst/>
          </a:prstGeom>
        </p:spPr>
      </p:pic>
      <p:sp>
        <p:nvSpPr>
          <p:cNvPr id="62" name="任意多边形: 形状 61"/>
          <p:cNvSpPr/>
          <p:nvPr/>
        </p:nvSpPr>
        <p:spPr>
          <a:xfrm flipV="1">
            <a:off x="2147998" y="0"/>
            <a:ext cx="5369115" cy="1233915"/>
          </a:xfrm>
          <a:custGeom>
            <a:avLst/>
            <a:gdLst>
              <a:gd name="connsiteX0" fmla="*/ 0 w 5369115"/>
              <a:gd name="connsiteY0" fmla="*/ 1233915 h 1233915"/>
              <a:gd name="connsiteX1" fmla="*/ 5369115 w 5369115"/>
              <a:gd name="connsiteY1" fmla="*/ 1233915 h 1233915"/>
              <a:gd name="connsiteX2" fmla="*/ 5369115 w 5369115"/>
              <a:gd name="connsiteY2" fmla="*/ 662817 h 1233915"/>
              <a:gd name="connsiteX3" fmla="*/ 5362887 w 5369115"/>
              <a:gd name="connsiteY3" fmla="*/ 654818 h 1233915"/>
              <a:gd name="connsiteX4" fmla="*/ 5194110 w 5369115"/>
              <a:gd name="connsiteY4" fmla="*/ 550144 h 1233915"/>
              <a:gd name="connsiteX5" fmla="*/ 4787156 w 5369115"/>
              <a:gd name="connsiteY5" fmla="*/ 572398 h 1233915"/>
              <a:gd name="connsiteX6" fmla="*/ 3658499 w 5369115"/>
              <a:gd name="connsiteY6" fmla="*/ 121 h 1233915"/>
              <a:gd name="connsiteX7" fmla="*/ 2691986 w 5369115"/>
              <a:gd name="connsiteY7" fmla="*/ 550144 h 1233915"/>
              <a:gd name="connsiteX8" fmla="*/ 1862182 w 5369115"/>
              <a:gd name="connsiteY8" fmla="*/ 372103 h 1233915"/>
              <a:gd name="connsiteX9" fmla="*/ 1426617 w 5369115"/>
              <a:gd name="connsiteY9" fmla="*/ 912587 h 1233915"/>
              <a:gd name="connsiteX10" fmla="*/ 1086428 w 5369115"/>
              <a:gd name="connsiteY10" fmla="*/ 915764 h 1233915"/>
              <a:gd name="connsiteX11" fmla="*/ 854340 w 5369115"/>
              <a:gd name="connsiteY11" fmla="*/ 1179650 h 1233915"/>
              <a:gd name="connsiteX12" fmla="*/ 259806 w 5369115"/>
              <a:gd name="connsiteY12" fmla="*/ 1052477 h 1233915"/>
              <a:gd name="connsiteX13" fmla="*/ 42824 w 5369115"/>
              <a:gd name="connsiteY13" fmla="*/ 1174930 h 123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69115" h="1233915">
                <a:moveTo>
                  <a:pt x="0" y="1233915"/>
                </a:moveTo>
                <a:lnTo>
                  <a:pt x="5369115" y="1233915"/>
                </a:lnTo>
                <a:lnTo>
                  <a:pt x="5369115" y="662817"/>
                </a:lnTo>
                <a:lnTo>
                  <a:pt x="5362887" y="654818"/>
                </a:lnTo>
                <a:cubicBezTo>
                  <a:pt x="5333454" y="623615"/>
                  <a:pt x="5282336" y="587103"/>
                  <a:pt x="5194110" y="550144"/>
                </a:cubicBezTo>
                <a:cubicBezTo>
                  <a:pt x="4958839" y="451584"/>
                  <a:pt x="4787156" y="572398"/>
                  <a:pt x="4787156" y="572398"/>
                </a:cubicBezTo>
                <a:cubicBezTo>
                  <a:pt x="4787156" y="572398"/>
                  <a:pt x="4542350" y="12838"/>
                  <a:pt x="3658499" y="121"/>
                </a:cubicBezTo>
                <a:cubicBezTo>
                  <a:pt x="2774649" y="-9417"/>
                  <a:pt x="2691986" y="550144"/>
                  <a:pt x="2691986" y="550144"/>
                </a:cubicBezTo>
                <a:cubicBezTo>
                  <a:pt x="2691986" y="550144"/>
                  <a:pt x="2326362" y="225854"/>
                  <a:pt x="1862182" y="372103"/>
                </a:cubicBezTo>
                <a:cubicBezTo>
                  <a:pt x="1398001" y="518351"/>
                  <a:pt x="1426617" y="912587"/>
                  <a:pt x="1426617" y="912587"/>
                </a:cubicBezTo>
                <a:cubicBezTo>
                  <a:pt x="1426617" y="912587"/>
                  <a:pt x="1270828" y="839461"/>
                  <a:pt x="1086428" y="915764"/>
                </a:cubicBezTo>
                <a:cubicBezTo>
                  <a:pt x="902027" y="992068"/>
                  <a:pt x="854340" y="1179650"/>
                  <a:pt x="854340" y="1179650"/>
                </a:cubicBezTo>
                <a:cubicBezTo>
                  <a:pt x="854340" y="1179650"/>
                  <a:pt x="657223" y="966633"/>
                  <a:pt x="259806" y="1052477"/>
                </a:cubicBezTo>
                <a:cubicBezTo>
                  <a:pt x="162005" y="1073602"/>
                  <a:pt x="92315" y="1118794"/>
                  <a:pt x="42824" y="1174930"/>
                </a:cubicBez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71" name="任意多边形: 形状 70"/>
          <p:cNvSpPr/>
          <p:nvPr/>
        </p:nvSpPr>
        <p:spPr>
          <a:xfrm flipV="1">
            <a:off x="3547026" y="0"/>
            <a:ext cx="4259037" cy="617890"/>
          </a:xfrm>
          <a:custGeom>
            <a:avLst/>
            <a:gdLst>
              <a:gd name="connsiteX0" fmla="*/ 0 w 4259037"/>
              <a:gd name="connsiteY0" fmla="*/ 617890 h 617890"/>
              <a:gd name="connsiteX1" fmla="*/ 4259037 w 4259037"/>
              <a:gd name="connsiteY1" fmla="*/ 617890 h 617890"/>
              <a:gd name="connsiteX2" fmla="*/ 4259037 w 4259037"/>
              <a:gd name="connsiteY2" fmla="*/ 601370 h 617890"/>
              <a:gd name="connsiteX3" fmla="*/ 4255954 w 4259037"/>
              <a:gd name="connsiteY3" fmla="*/ 597317 h 617890"/>
              <a:gd name="connsiteX4" fmla="*/ 4029002 w 4259037"/>
              <a:gd name="connsiteY4" fmla="*/ 459742 h 617890"/>
              <a:gd name="connsiteX5" fmla="*/ 3552235 w 4259037"/>
              <a:gd name="connsiteY5" fmla="*/ 561906 h 617890"/>
              <a:gd name="connsiteX6" fmla="*/ 2612322 w 4259037"/>
              <a:gd name="connsiteY6" fmla="*/ 0 h 617890"/>
              <a:gd name="connsiteX7" fmla="*/ 1750737 w 4259037"/>
              <a:gd name="connsiteY7" fmla="*/ 384821 h 617890"/>
              <a:gd name="connsiteX8" fmla="*/ 1110506 w 4259037"/>
              <a:gd name="connsiteY8" fmla="*/ 214546 h 617890"/>
              <a:gd name="connsiteX9" fmla="*/ 552007 w 4259037"/>
              <a:gd name="connsiteY9" fmla="*/ 616393 h 617890"/>
              <a:gd name="connsiteX10" fmla="*/ 7075 w 4259037"/>
              <a:gd name="connsiteY10" fmla="*/ 613026 h 61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9037" h="617890">
                <a:moveTo>
                  <a:pt x="0" y="617890"/>
                </a:moveTo>
                <a:lnTo>
                  <a:pt x="4259037" y="617890"/>
                </a:lnTo>
                <a:lnTo>
                  <a:pt x="4259037" y="601370"/>
                </a:lnTo>
                <a:lnTo>
                  <a:pt x="4255954" y="597317"/>
                </a:lnTo>
                <a:cubicBezTo>
                  <a:pt x="4213976" y="550384"/>
                  <a:pt x="4143937" y="496458"/>
                  <a:pt x="4029002" y="459742"/>
                </a:cubicBezTo>
                <a:cubicBezTo>
                  <a:pt x="3783807" y="381414"/>
                  <a:pt x="3552235" y="561906"/>
                  <a:pt x="3552235" y="561906"/>
                </a:cubicBezTo>
                <a:cubicBezTo>
                  <a:pt x="3552235" y="561906"/>
                  <a:pt x="3283204" y="0"/>
                  <a:pt x="2612322" y="0"/>
                </a:cubicBezTo>
                <a:cubicBezTo>
                  <a:pt x="1941444" y="0"/>
                  <a:pt x="1750737" y="384821"/>
                  <a:pt x="1750737" y="384821"/>
                </a:cubicBezTo>
                <a:cubicBezTo>
                  <a:pt x="1750737" y="384821"/>
                  <a:pt x="1604299" y="139626"/>
                  <a:pt x="1110506" y="214546"/>
                </a:cubicBezTo>
                <a:cubicBezTo>
                  <a:pt x="616709" y="289467"/>
                  <a:pt x="552007" y="616393"/>
                  <a:pt x="552007" y="616393"/>
                </a:cubicBezTo>
                <a:cubicBezTo>
                  <a:pt x="552007" y="616393"/>
                  <a:pt x="279633" y="448781"/>
                  <a:pt x="7075" y="613026"/>
                </a:cubicBezTo>
                <a:close/>
              </a:path>
            </a:pathLst>
          </a:custGeom>
          <a:solidFill>
            <a:srgbClr val="AECAFB"/>
          </a:solidFill>
          <a:ln w="9525" cap="flat">
            <a:noFill/>
            <a:prstDash val="solid"/>
            <a:miter/>
          </a:ln>
        </p:spPr>
        <p:txBody>
          <a:bodyPr wrap="square" rtlCol="0" anchor="ctr">
            <a:noAutofit/>
          </a:bodyPr>
          <a:lstStyle/>
          <a:p>
            <a:endParaRPr lang="zh-CN" altLang="en-US" dirty="0"/>
          </a:p>
        </p:txBody>
      </p:sp>
      <p:pic>
        <p:nvPicPr>
          <p:cNvPr id="78" name="图形 77"/>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931742" flipH="1">
            <a:off x="8620559" y="5421178"/>
            <a:ext cx="1485039" cy="975883"/>
          </a:xfrm>
          <a:prstGeom prst="rect">
            <a:avLst/>
          </a:prstGeom>
        </p:spPr>
      </p:pic>
      <p:sp>
        <p:nvSpPr>
          <p:cNvPr id="85" name="文本框 84"/>
          <p:cNvSpPr txBox="1"/>
          <p:nvPr/>
        </p:nvSpPr>
        <p:spPr>
          <a:xfrm>
            <a:off x="377419" y="1186380"/>
            <a:ext cx="4009292" cy="398780"/>
          </a:xfrm>
          <a:prstGeom prst="rect">
            <a:avLst/>
          </a:prstGeom>
          <a:noFill/>
        </p:spPr>
        <p:txBody>
          <a:bodyPr wrap="square">
            <a:spAutoFit/>
          </a:bodyPr>
          <a:lstStyle>
            <a:defPPr>
              <a:defRPr lang="zh-CN"/>
            </a:defPPr>
            <a:lvl1pPr fontAlgn="ctr">
              <a:defRPr sz="4800" b="0" i="0" u="none" strike="noStrike">
                <a:solidFill>
                  <a:srgbClr val="000000"/>
                </a:solidFill>
                <a:effectLst/>
                <a:latin typeface="+mj-lt"/>
                <a:ea typeface="微软雅黑" panose="020B0503020204020204" pitchFamily="34" charset="-122"/>
              </a:defRPr>
            </a:lvl1pPr>
          </a:lstStyle>
          <a:p>
            <a:r>
              <a:rPr lang="zh-CN" altLang="en-US" sz="2000" dirty="0">
                <a:solidFill>
                  <a:srgbClr val="3F6ACD"/>
                </a:solidFill>
                <a:latin typeface="思源黑体 CN Heavy" panose="020B0A00000000000000" pitchFamily="34" charset="-122"/>
                <a:ea typeface="思源黑体 CN Heavy" panose="020B0A00000000000000" pitchFamily="34" charset="-122"/>
              </a:rPr>
              <a:t>大班幼儿分析</a:t>
            </a:r>
            <a:endParaRPr lang="zh-CN" altLang="en-US" sz="2000" dirty="0">
              <a:solidFill>
                <a:srgbClr val="3F6ACD"/>
              </a:solidFill>
              <a:latin typeface="思源黑体 CN Heavy" panose="020B0A00000000000000" pitchFamily="34" charset="-122"/>
              <a:ea typeface="思源黑体 CN Heavy" panose="020B0A00000000000000" pitchFamily="34" charset="-122"/>
            </a:endParaRPr>
          </a:p>
        </p:txBody>
      </p:sp>
      <p:sp>
        <p:nvSpPr>
          <p:cNvPr id="86" name="文本框 85"/>
          <p:cNvSpPr txBox="1"/>
          <p:nvPr/>
        </p:nvSpPr>
        <p:spPr>
          <a:xfrm>
            <a:off x="3563224" y="3560555"/>
            <a:ext cx="2039592" cy="368300"/>
          </a:xfrm>
          <a:prstGeom prst="rect">
            <a:avLst/>
          </a:prstGeom>
          <a:noFill/>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1800" dirty="0">
                <a:solidFill>
                  <a:srgbClr val="FFD782"/>
                </a:solidFill>
                <a:ea typeface="Arial" panose="020B0604020202020204" pitchFamily="34" charset="0"/>
              </a:rPr>
              <a:t>入园</a:t>
            </a:r>
            <a:endParaRPr lang="zh-CN" altLang="en-US" sz="1800" dirty="0">
              <a:solidFill>
                <a:srgbClr val="FFD782"/>
              </a:solidFill>
              <a:ea typeface="Arial" panose="020B0604020202020204" pitchFamily="34" charset="0"/>
            </a:endParaRPr>
          </a:p>
        </p:txBody>
      </p:sp>
      <p:sp>
        <p:nvSpPr>
          <p:cNvPr id="87" name="文本框 86"/>
          <p:cNvSpPr txBox="1"/>
          <p:nvPr/>
        </p:nvSpPr>
        <p:spPr>
          <a:xfrm>
            <a:off x="6337395" y="3247900"/>
            <a:ext cx="2039592" cy="368300"/>
          </a:xfrm>
          <a:prstGeom prst="rect">
            <a:avLst/>
          </a:prstGeom>
          <a:noFill/>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1800" dirty="0">
                <a:solidFill>
                  <a:srgbClr val="01BDD4"/>
                </a:solidFill>
                <a:ea typeface="Arial" panose="020B0604020202020204" pitchFamily="34" charset="0"/>
              </a:rPr>
              <a:t>游戏时间</a:t>
            </a:r>
            <a:endParaRPr lang="zh-CN" altLang="en-US" sz="1800" dirty="0">
              <a:solidFill>
                <a:srgbClr val="01BDD4"/>
              </a:solidFill>
              <a:ea typeface="Arial" panose="020B0604020202020204" pitchFamily="34" charset="0"/>
            </a:endParaRPr>
          </a:p>
        </p:txBody>
      </p:sp>
      <p:sp>
        <p:nvSpPr>
          <p:cNvPr id="88" name="文本框 87"/>
          <p:cNvSpPr txBox="1"/>
          <p:nvPr/>
        </p:nvSpPr>
        <p:spPr>
          <a:xfrm>
            <a:off x="9328610" y="2599615"/>
            <a:ext cx="2039592" cy="368300"/>
          </a:xfrm>
          <a:prstGeom prst="rect">
            <a:avLst/>
          </a:prstGeom>
          <a:noFill/>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1800" dirty="0">
                <a:solidFill>
                  <a:srgbClr val="FF7697"/>
                </a:solidFill>
                <a:ea typeface="宋体" panose="02010600030101010101" pitchFamily="2" charset="-122"/>
              </a:rPr>
              <a:t>集体活动</a:t>
            </a:r>
            <a:endParaRPr lang="zh-CN" altLang="en-US" sz="1800" dirty="0">
              <a:solidFill>
                <a:srgbClr val="FF7697"/>
              </a:solidFill>
              <a:ea typeface="宋体" panose="02010600030101010101" pitchFamily="2" charset="-122"/>
            </a:endParaRPr>
          </a:p>
        </p:txBody>
      </p:sp>
      <p:sp>
        <p:nvSpPr>
          <p:cNvPr id="89" name="文本框 88"/>
          <p:cNvSpPr txBox="1"/>
          <p:nvPr/>
        </p:nvSpPr>
        <p:spPr>
          <a:xfrm>
            <a:off x="3475355" y="4011930"/>
            <a:ext cx="2527935" cy="924560"/>
          </a:xfrm>
          <a:prstGeom prst="rect">
            <a:avLst/>
          </a:prstGeom>
          <a:noFill/>
        </p:spPr>
        <p:txBody>
          <a:bodyPr wrap="square">
            <a:noAutofit/>
          </a:bodyPr>
          <a:lstStyle/>
          <a:p>
            <a:pPr>
              <a:lnSpc>
                <a:spcPct val="130000"/>
              </a:lnSpc>
            </a:pPr>
            <a:r>
              <a:rPr lang="zh-CN" altLang="en-US" sz="1400" b="1" dirty="0">
                <a:solidFill>
                  <a:schemeClr val="tx1"/>
                </a:solidFill>
              </a:rPr>
              <a:t>哭闹不愿意入园、自己安静进园但找不到自己的班级、自己入园并认识自己的老师，快速不哭不闹的走过去。</a:t>
            </a:r>
            <a:endParaRPr lang="zh-CN" altLang="en-US" sz="1400" b="1" dirty="0">
              <a:solidFill>
                <a:schemeClr val="tx1"/>
              </a:solidFill>
            </a:endParaRPr>
          </a:p>
        </p:txBody>
      </p:sp>
      <p:sp>
        <p:nvSpPr>
          <p:cNvPr id="90" name="文本框 89"/>
          <p:cNvSpPr txBox="1"/>
          <p:nvPr/>
        </p:nvSpPr>
        <p:spPr>
          <a:xfrm>
            <a:off x="6434455" y="3727450"/>
            <a:ext cx="2423795" cy="806450"/>
          </a:xfrm>
          <a:prstGeom prst="rect">
            <a:avLst/>
          </a:prstGeom>
          <a:noFill/>
        </p:spPr>
        <p:txBody>
          <a:bodyPr wrap="square">
            <a:noAutofit/>
          </a:bodyPr>
          <a:lstStyle/>
          <a:p>
            <a:pPr>
              <a:lnSpc>
                <a:spcPct val="130000"/>
              </a:lnSpc>
            </a:pPr>
            <a:r>
              <a:rPr lang="zh-CN" sz="1400" b="1" dirty="0">
                <a:solidFill>
                  <a:schemeClr val="tx1"/>
                </a:solidFill>
                <a:latin typeface="Montserrat" panose="00000500000000000000"/>
                <a:ea typeface="MiSans Light" panose="00000400000000000000" charset="-122"/>
              </a:rPr>
              <a:t>大部分孩子能动手操作积木，到娃娃家摆弄玩具，跟老师提供的图片没有互动，也不收拾玩具</a:t>
            </a:r>
            <a:endParaRPr lang="zh-CN" sz="1400" b="1" dirty="0">
              <a:solidFill>
                <a:schemeClr val="tx1"/>
              </a:solidFill>
              <a:latin typeface="Montserrat" panose="00000500000000000000"/>
              <a:ea typeface="MiSans Light" panose="00000400000000000000" charset="-122"/>
            </a:endParaRPr>
          </a:p>
        </p:txBody>
      </p:sp>
      <p:sp>
        <p:nvSpPr>
          <p:cNvPr id="91" name="文本框 90"/>
          <p:cNvSpPr txBox="1"/>
          <p:nvPr/>
        </p:nvSpPr>
        <p:spPr>
          <a:xfrm>
            <a:off x="9190355" y="2993390"/>
            <a:ext cx="2495550" cy="895985"/>
          </a:xfrm>
          <a:prstGeom prst="rect">
            <a:avLst/>
          </a:prstGeom>
          <a:noFill/>
        </p:spPr>
        <p:txBody>
          <a:bodyPr wrap="square">
            <a:noAutofit/>
          </a:bodyPr>
          <a:lstStyle/>
          <a:p>
            <a:r>
              <a:rPr lang="zh-CN" sz="1400" b="1" dirty="0">
                <a:solidFill>
                  <a:schemeClr val="tx1"/>
                </a:solidFill>
                <a:latin typeface="Montserrat" panose="00000500000000000000"/>
                <a:ea typeface="MiSans Light" panose="00000400000000000000" charset="-122"/>
              </a:rPr>
              <a:t>各类游戏活动吸引幼儿注意，一起动手玩，但还有孩子坐着不动，默默休息在椅背、眼镜看向窗外等情况</a:t>
            </a:r>
            <a:endParaRPr lang="zh-CN" sz="1400" b="1" dirty="0">
              <a:solidFill>
                <a:schemeClr val="tx1"/>
              </a:solidFill>
              <a:latin typeface="Montserrat" panose="00000500000000000000"/>
              <a:ea typeface="MiSans Light" panose="00000400000000000000" charset="-122"/>
            </a:endParaRPr>
          </a:p>
        </p:txBody>
      </p:sp>
      <p:pic>
        <p:nvPicPr>
          <p:cNvPr id="92" name="图形 91"/>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267838" y="4213637"/>
            <a:ext cx="904703" cy="583031"/>
          </a:xfrm>
          <a:prstGeom prst="rect">
            <a:avLst/>
          </a:prstGeom>
        </p:spPr>
      </p:pic>
      <p:pic>
        <p:nvPicPr>
          <p:cNvPr id="11" name="图片 10"/>
          <p:cNvPicPr>
            <a:picLocks noChangeAspect="1"/>
          </p:cNvPicPr>
          <p:nvPr/>
        </p:nvPicPr>
        <p:blipFill>
          <a:blip r:embed="rId18"/>
          <a:srcRect b="34913"/>
          <a:stretch>
            <a:fillRect/>
          </a:stretch>
        </p:blipFill>
        <p:spPr>
          <a:xfrm>
            <a:off x="6169852" y="5417598"/>
            <a:ext cx="2505673" cy="1440403"/>
          </a:xfrm>
          <a:custGeom>
            <a:avLst/>
            <a:gdLst>
              <a:gd name="connsiteX0" fmla="*/ 0 w 2505673"/>
              <a:gd name="connsiteY0" fmla="*/ 0 h 1440403"/>
              <a:gd name="connsiteX1" fmla="*/ 2505673 w 2505673"/>
              <a:gd name="connsiteY1" fmla="*/ 0 h 1440403"/>
              <a:gd name="connsiteX2" fmla="*/ 2505673 w 2505673"/>
              <a:gd name="connsiteY2" fmla="*/ 1440403 h 1440403"/>
              <a:gd name="connsiteX3" fmla="*/ 0 w 2505673"/>
              <a:gd name="connsiteY3" fmla="*/ 1440403 h 1440403"/>
            </a:gdLst>
            <a:ahLst/>
            <a:cxnLst>
              <a:cxn ang="0">
                <a:pos x="connsiteX0" y="connsiteY0"/>
              </a:cxn>
              <a:cxn ang="0">
                <a:pos x="connsiteX1" y="connsiteY1"/>
              </a:cxn>
              <a:cxn ang="0">
                <a:pos x="connsiteX2" y="connsiteY2"/>
              </a:cxn>
              <a:cxn ang="0">
                <a:pos x="connsiteX3" y="connsiteY3"/>
              </a:cxn>
            </a:cxnLst>
            <a:rect l="l" t="t" r="r" b="b"/>
            <a:pathLst>
              <a:path w="2505673" h="1440403">
                <a:moveTo>
                  <a:pt x="0" y="0"/>
                </a:moveTo>
                <a:lnTo>
                  <a:pt x="2505673" y="0"/>
                </a:lnTo>
                <a:lnTo>
                  <a:pt x="2505673" y="1440403"/>
                </a:lnTo>
                <a:lnTo>
                  <a:pt x="0" y="1440403"/>
                </a:lnTo>
                <a:close/>
              </a:path>
            </a:pathLst>
          </a:custGeom>
        </p:spPr>
      </p:pic>
      <p:pic>
        <p:nvPicPr>
          <p:cNvPr id="15" name="图片 14"/>
          <p:cNvPicPr>
            <a:picLocks noChangeAspect="1"/>
          </p:cNvPicPr>
          <p:nvPr/>
        </p:nvPicPr>
        <p:blipFill>
          <a:blip r:embed="rId19"/>
          <a:srcRect b="53071"/>
          <a:stretch>
            <a:fillRect/>
          </a:stretch>
        </p:blipFill>
        <p:spPr>
          <a:xfrm>
            <a:off x="10358729" y="6534704"/>
            <a:ext cx="1365622" cy="323297"/>
          </a:xfrm>
          <a:custGeom>
            <a:avLst/>
            <a:gdLst>
              <a:gd name="connsiteX0" fmla="*/ 0 w 1365622"/>
              <a:gd name="connsiteY0" fmla="*/ 0 h 323297"/>
              <a:gd name="connsiteX1" fmla="*/ 1365622 w 1365622"/>
              <a:gd name="connsiteY1" fmla="*/ 0 h 323297"/>
              <a:gd name="connsiteX2" fmla="*/ 1365622 w 1365622"/>
              <a:gd name="connsiteY2" fmla="*/ 323297 h 323297"/>
              <a:gd name="connsiteX3" fmla="*/ 0 w 1365622"/>
              <a:gd name="connsiteY3" fmla="*/ 323297 h 323297"/>
            </a:gdLst>
            <a:ahLst/>
            <a:cxnLst>
              <a:cxn ang="0">
                <a:pos x="connsiteX0" y="connsiteY0"/>
              </a:cxn>
              <a:cxn ang="0">
                <a:pos x="connsiteX1" y="connsiteY1"/>
              </a:cxn>
              <a:cxn ang="0">
                <a:pos x="connsiteX2" y="connsiteY2"/>
              </a:cxn>
              <a:cxn ang="0">
                <a:pos x="connsiteX3" y="connsiteY3"/>
              </a:cxn>
            </a:cxnLst>
            <a:rect l="l" t="t" r="r" b="b"/>
            <a:pathLst>
              <a:path w="1365622" h="323297">
                <a:moveTo>
                  <a:pt x="0" y="0"/>
                </a:moveTo>
                <a:lnTo>
                  <a:pt x="1365622" y="0"/>
                </a:lnTo>
                <a:lnTo>
                  <a:pt x="1365622" y="323297"/>
                </a:lnTo>
                <a:lnTo>
                  <a:pt x="0" y="323297"/>
                </a:lnTo>
                <a:close/>
              </a:path>
            </a:pathLst>
          </a:custGeom>
        </p:spPr>
      </p:pic>
      <p:pic>
        <p:nvPicPr>
          <p:cNvPr id="19" name="图片 18"/>
          <p:cNvPicPr>
            <a:picLocks noChangeAspect="1"/>
          </p:cNvPicPr>
          <p:nvPr/>
        </p:nvPicPr>
        <p:blipFill>
          <a:blip r:embed="rId20"/>
          <a:srcRect b="11126"/>
          <a:stretch>
            <a:fillRect/>
          </a:stretch>
        </p:blipFill>
        <p:spPr>
          <a:xfrm>
            <a:off x="8784821" y="6348686"/>
            <a:ext cx="1286367" cy="509315"/>
          </a:xfrm>
          <a:custGeom>
            <a:avLst/>
            <a:gdLst>
              <a:gd name="connsiteX0" fmla="*/ 0 w 1286367"/>
              <a:gd name="connsiteY0" fmla="*/ 0 h 509315"/>
              <a:gd name="connsiteX1" fmla="*/ 1286367 w 1286367"/>
              <a:gd name="connsiteY1" fmla="*/ 0 h 509315"/>
              <a:gd name="connsiteX2" fmla="*/ 1286367 w 1286367"/>
              <a:gd name="connsiteY2" fmla="*/ 509315 h 509315"/>
              <a:gd name="connsiteX3" fmla="*/ 0 w 1286367"/>
              <a:gd name="connsiteY3" fmla="*/ 509315 h 509315"/>
            </a:gdLst>
            <a:ahLst/>
            <a:cxnLst>
              <a:cxn ang="0">
                <a:pos x="connsiteX0" y="connsiteY0"/>
              </a:cxn>
              <a:cxn ang="0">
                <a:pos x="connsiteX1" y="connsiteY1"/>
              </a:cxn>
              <a:cxn ang="0">
                <a:pos x="connsiteX2" y="connsiteY2"/>
              </a:cxn>
              <a:cxn ang="0">
                <a:pos x="connsiteX3" y="connsiteY3"/>
              </a:cxn>
            </a:cxnLst>
            <a:rect l="l" t="t" r="r" b="b"/>
            <a:pathLst>
              <a:path w="1286367" h="509315">
                <a:moveTo>
                  <a:pt x="0" y="0"/>
                </a:moveTo>
                <a:lnTo>
                  <a:pt x="1286367" y="0"/>
                </a:lnTo>
                <a:lnTo>
                  <a:pt x="1286367" y="509315"/>
                </a:lnTo>
                <a:lnTo>
                  <a:pt x="0" y="509315"/>
                </a:lnTo>
                <a:close/>
              </a:path>
            </a:pathLst>
          </a:custGeom>
        </p:spPr>
      </p:pic>
      <p:sp>
        <p:nvSpPr>
          <p:cNvPr id="2" name="文本框 1"/>
          <p:cNvSpPr txBox="1"/>
          <p:nvPr/>
        </p:nvSpPr>
        <p:spPr>
          <a:xfrm>
            <a:off x="7895184" y="624405"/>
            <a:ext cx="4009292" cy="398780"/>
          </a:xfrm>
          <a:prstGeom prst="rect">
            <a:avLst/>
          </a:prstGeom>
          <a:noFill/>
        </p:spPr>
        <p:txBody>
          <a:bodyPr wrap="square">
            <a:spAutoFit/>
          </a:bodyPr>
          <a:lstStyle>
            <a:defPPr>
              <a:defRPr lang="zh-CN"/>
            </a:defPPr>
            <a:lvl1pPr fontAlgn="ctr">
              <a:defRPr sz="4800" b="0" i="0" u="none" strike="noStrike">
                <a:solidFill>
                  <a:srgbClr val="000000"/>
                </a:solidFill>
                <a:effectLst/>
                <a:latin typeface="+mj-lt"/>
                <a:ea typeface="微软雅黑" panose="020B0503020204020204" pitchFamily="34" charset="-122"/>
              </a:defRPr>
            </a:lvl1pPr>
          </a:lstStyle>
          <a:p>
            <a:pPr algn="r"/>
            <a:r>
              <a:rPr lang="zh-CN" altLang="en-US" sz="2000" dirty="0">
                <a:solidFill>
                  <a:srgbClr val="3F6ACD"/>
                </a:solidFill>
                <a:latin typeface="思源黑体 CN Heavy" panose="020B0A00000000000000" pitchFamily="34" charset="-122"/>
                <a:ea typeface="思源黑体 CN Heavy" panose="020B0A00000000000000" pitchFamily="34" charset="-122"/>
              </a:rPr>
              <a:t>小班幼儿分析</a:t>
            </a:r>
            <a:endParaRPr lang="zh-CN" altLang="en-US" sz="2000" dirty="0">
              <a:solidFill>
                <a:srgbClr val="3F6ACD"/>
              </a:solidFill>
              <a:latin typeface="思源黑体 CN Heavy" panose="020B0A00000000000000" pitchFamily="34" charset="-122"/>
              <a:ea typeface="思源黑体 CN Heavy" panose="020B0A00000000000000" pitchFamily="34" charset="-122"/>
            </a:endParaRPr>
          </a:p>
        </p:txBody>
      </p:sp>
      <p:sp>
        <p:nvSpPr>
          <p:cNvPr id="6" name="文本框 5"/>
          <p:cNvSpPr txBox="1"/>
          <p:nvPr/>
        </p:nvSpPr>
        <p:spPr>
          <a:xfrm>
            <a:off x="20955" y="1802765"/>
            <a:ext cx="3367405" cy="2999740"/>
          </a:xfrm>
          <a:prstGeom prst="rect">
            <a:avLst/>
          </a:prstGeom>
          <a:noFill/>
        </p:spPr>
        <p:txBody>
          <a:bodyPr wrap="square" rtlCol="0">
            <a:spAutoFit/>
          </a:bodyPr>
          <a:p>
            <a:pPr indent="0" fontAlgn="auto">
              <a:lnSpc>
                <a:spcPct val="150000"/>
              </a:lnSpc>
            </a:pPr>
            <a:r>
              <a:rPr lang="en-US" altLang="zh-CN"/>
              <a:t>        </a:t>
            </a:r>
            <a:r>
              <a:rPr lang="zh-CN" altLang="en-US"/>
              <a:t>进入大班的孩子，意识到自己已经成为了大班的哥哥姐姐，责任意识逐渐增强，在主题活动《我成哥哥姐姐啦》的开展过程中，孩子们意识到能为自己班级做件事，进一步想为为幼儿园做件事。</a:t>
            </a:r>
            <a:endParaRPr lang="zh-CN" altLang="en-US"/>
          </a:p>
        </p:txBody>
      </p:sp>
      <p:graphicFrame>
        <p:nvGraphicFramePr>
          <p:cNvPr id="7" name="图表 1" descr="7b0a202020202263686172745265734964223a202234363235393630220a7d0a"/>
          <p:cNvGraphicFramePr/>
          <p:nvPr/>
        </p:nvGraphicFramePr>
        <p:xfrm>
          <a:off x="4707890" y="-149860"/>
          <a:ext cx="2701925" cy="2168525"/>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 to="" calcmode="lin" valueType="num">
                                      <p:cBhvr>
                                        <p:cTn id="7" dur="1" fill="hold"/>
                                        <p:tgtEl>
                                          <p:spTgt spid="85"/>
                                        </p:tgtEl>
                                      </p:cBhvr>
                                    </p:anim>
                                  </p:childTnLst>
                                </p:cTn>
                              </p:par>
                            </p:childTnLst>
                          </p:cTn>
                        </p:par>
                        <p:par>
                          <p:cTn id="8" fill="hold">
                            <p:stCondLst>
                              <p:cond delay="0"/>
                            </p:stCondLst>
                            <p:childTnLst>
                              <p:par>
                                <p:cTn id="9" presetID="24"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to="" calcmode="lin" valueType="num">
                                      <p:cBhvr>
                                        <p:cTn id="11" dur="1" fill="hold"/>
                                        <p:tgtEl>
                                          <p:spTgt spid="6"/>
                                        </p:tgtEl>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to="" calcmode="lin" valueType="num">
                                      <p:cBhvr>
                                        <p:cTn id="16" dur="1" fill="hold"/>
                                        <p:tgtEl>
                                          <p:spTgt spid="2"/>
                                        </p:tgtEl>
                                      </p:cBhvr>
                                    </p:anim>
                                  </p:childTnLst>
                                </p:cTn>
                              </p:par>
                            </p:childTnLst>
                          </p:cTn>
                        </p:par>
                        <p:par>
                          <p:cTn id="17" fill="hold">
                            <p:stCondLst>
                              <p:cond delay="0"/>
                            </p:stCondLst>
                            <p:childTnLst>
                              <p:par>
                                <p:cTn id="18" presetID="24" presetClass="entr" presetSubtype="0" fill="hold" grpId="0" nodeType="afterEffect">
                                  <p:stCondLst>
                                    <p:cond delay="0"/>
                                  </p:stCondLst>
                                  <p:childTnLst>
                                    <p:set>
                                      <p:cBhvr>
                                        <p:cTn id="19" dur="1" fill="hold">
                                          <p:stCondLst>
                                            <p:cond delay="0"/>
                                          </p:stCondLst>
                                        </p:cTn>
                                        <p:tgtEl>
                                          <p:spTgt spid="86"/>
                                        </p:tgtEl>
                                        <p:attrNameLst>
                                          <p:attrName>style.visibility</p:attrName>
                                        </p:attrNameLst>
                                      </p:cBhvr>
                                      <p:to>
                                        <p:strVal val="visible"/>
                                      </p:to>
                                    </p:set>
                                    <p:anim to="" calcmode="lin" valueType="num">
                                      <p:cBhvr>
                                        <p:cTn id="20" dur="1" fill="hold"/>
                                        <p:tgtEl>
                                          <p:spTgt spid="86"/>
                                        </p:tgtEl>
                                      </p:cBhvr>
                                    </p:anim>
                                  </p:childTnLst>
                                </p:cTn>
                              </p:par>
                              <p:par>
                                <p:cTn id="21" presetID="24" presetClass="entr" presetSubtype="0" fill="hold" grpId="0" nodeType="withEffect">
                                  <p:stCondLst>
                                    <p:cond delay="0"/>
                                  </p:stCondLst>
                                  <p:childTnLst>
                                    <p:set>
                                      <p:cBhvr>
                                        <p:cTn id="22" dur="1" fill="hold">
                                          <p:stCondLst>
                                            <p:cond delay="0"/>
                                          </p:stCondLst>
                                        </p:cTn>
                                        <p:tgtEl>
                                          <p:spTgt spid="89"/>
                                        </p:tgtEl>
                                        <p:attrNameLst>
                                          <p:attrName>style.visibility</p:attrName>
                                        </p:attrNameLst>
                                      </p:cBhvr>
                                      <p:to>
                                        <p:strVal val="visible"/>
                                      </p:to>
                                    </p:set>
                                    <p:anim to="" calcmode="lin" valueType="num">
                                      <p:cBhvr>
                                        <p:cTn id="23" dur="1" fill="hold"/>
                                        <p:tgtEl>
                                          <p:spTgt spid="89"/>
                                        </p:tgtEl>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to="" calcmode="lin" valueType="num">
                                      <p:cBhvr>
                                        <p:cTn id="28" dur="1" fill="hold"/>
                                        <p:tgtEl>
                                          <p:spTgt spid="7"/>
                                        </p:tgtEl>
                                      </p:cBhvr>
                                    </p:anim>
                                  </p:childTnLst>
                                </p:cTn>
                              </p:par>
                            </p:childTnLst>
                          </p:cTn>
                        </p:par>
                        <p:par>
                          <p:cTn id="29" fill="hold">
                            <p:stCondLst>
                              <p:cond delay="0"/>
                            </p:stCondLst>
                            <p:childTnLst>
                              <p:par>
                                <p:cTn id="30" presetID="24" presetClass="entr" presetSubtype="0" fill="hold" grpId="0" nodeType="afterEffect">
                                  <p:stCondLst>
                                    <p:cond delay="0"/>
                                  </p:stCondLst>
                                  <p:childTnLst>
                                    <p:set>
                                      <p:cBhvr>
                                        <p:cTn id="31" dur="1" fill="hold">
                                          <p:stCondLst>
                                            <p:cond delay="0"/>
                                          </p:stCondLst>
                                        </p:cTn>
                                        <p:tgtEl>
                                          <p:spTgt spid="87"/>
                                        </p:tgtEl>
                                        <p:attrNameLst>
                                          <p:attrName>style.visibility</p:attrName>
                                        </p:attrNameLst>
                                      </p:cBhvr>
                                      <p:to>
                                        <p:strVal val="visible"/>
                                      </p:to>
                                    </p:set>
                                    <p:anim to="" calcmode="lin" valueType="num">
                                      <p:cBhvr>
                                        <p:cTn id="32" dur="1" fill="hold"/>
                                        <p:tgtEl>
                                          <p:spTgt spid="87"/>
                                        </p:tgtEl>
                                      </p:cBhvr>
                                    </p:anim>
                                  </p:childTnLst>
                                </p:cTn>
                              </p:par>
                              <p:par>
                                <p:cTn id="33" presetID="24" presetClass="entr" presetSubtype="0" fill="hold" grpId="0" nodeType="withEffect">
                                  <p:stCondLst>
                                    <p:cond delay="0"/>
                                  </p:stCondLst>
                                  <p:childTnLst>
                                    <p:set>
                                      <p:cBhvr>
                                        <p:cTn id="34" dur="1" fill="hold">
                                          <p:stCondLst>
                                            <p:cond delay="0"/>
                                          </p:stCondLst>
                                        </p:cTn>
                                        <p:tgtEl>
                                          <p:spTgt spid="90"/>
                                        </p:tgtEl>
                                        <p:attrNameLst>
                                          <p:attrName>style.visibility</p:attrName>
                                        </p:attrNameLst>
                                      </p:cBhvr>
                                      <p:to>
                                        <p:strVal val="visible"/>
                                      </p:to>
                                    </p:set>
                                    <p:anim to="" calcmode="lin" valueType="num">
                                      <p:cBhvr>
                                        <p:cTn id="35" dur="1" fill="hold"/>
                                        <p:tgtEl>
                                          <p:spTgt spid="90"/>
                                        </p:tgtEl>
                                      </p:cBhvr>
                                    </p:anim>
                                  </p:childTnLst>
                                </p:cTn>
                              </p:par>
                            </p:childTnLst>
                          </p:cTn>
                        </p:par>
                        <p:par>
                          <p:cTn id="36" fill="hold">
                            <p:stCondLst>
                              <p:cond delay="0"/>
                            </p:stCondLst>
                            <p:childTnLst>
                              <p:par>
                                <p:cTn id="37" presetID="24" presetClass="entr" presetSubtype="0" fill="hold" grpId="0" nodeType="afterEffect">
                                  <p:stCondLst>
                                    <p:cond delay="0"/>
                                  </p:stCondLst>
                                  <p:childTnLst>
                                    <p:set>
                                      <p:cBhvr>
                                        <p:cTn id="38" dur="1" fill="hold">
                                          <p:stCondLst>
                                            <p:cond delay="0"/>
                                          </p:stCondLst>
                                        </p:cTn>
                                        <p:tgtEl>
                                          <p:spTgt spid="88"/>
                                        </p:tgtEl>
                                        <p:attrNameLst>
                                          <p:attrName>style.visibility</p:attrName>
                                        </p:attrNameLst>
                                      </p:cBhvr>
                                      <p:to>
                                        <p:strVal val="visible"/>
                                      </p:to>
                                    </p:set>
                                    <p:anim to="" calcmode="lin" valueType="num">
                                      <p:cBhvr>
                                        <p:cTn id="39" dur="1" fill="hold"/>
                                        <p:tgtEl>
                                          <p:spTgt spid="88"/>
                                        </p:tgtEl>
                                      </p:cBhvr>
                                    </p:anim>
                                  </p:childTnLst>
                                </p:cTn>
                              </p:par>
                              <p:par>
                                <p:cTn id="40" presetID="24" presetClass="entr" presetSubtype="0" fill="hold" grpId="0" nodeType="withEffect">
                                  <p:stCondLst>
                                    <p:cond delay="0"/>
                                  </p:stCondLst>
                                  <p:childTnLst>
                                    <p:set>
                                      <p:cBhvr>
                                        <p:cTn id="41" dur="1" fill="hold">
                                          <p:stCondLst>
                                            <p:cond delay="0"/>
                                          </p:stCondLst>
                                        </p:cTn>
                                        <p:tgtEl>
                                          <p:spTgt spid="91"/>
                                        </p:tgtEl>
                                        <p:attrNameLst>
                                          <p:attrName>style.visibility</p:attrName>
                                        </p:attrNameLst>
                                      </p:cBhvr>
                                      <p:to>
                                        <p:strVal val="visible"/>
                                      </p:to>
                                    </p:set>
                                    <p:anim to="" calcmode="lin" valueType="num">
                                      <p:cBhvr>
                                        <p:cTn id="42" dur="1" fill="hold"/>
                                        <p:tgtEl>
                                          <p:spTgt spid="9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5" grpId="1"/>
      <p:bldP spid="6" grpId="0"/>
      <p:bldP spid="6" grpId="1"/>
      <p:bldP spid="2" grpId="0"/>
      <p:bldP spid="2" grpId="1"/>
      <p:bldP spid="86" grpId="0"/>
      <p:bldP spid="89" grpId="0"/>
      <p:bldP spid="86" grpId="1"/>
      <p:bldP spid="89" grpId="1"/>
      <p:bldP spid="87" grpId="0"/>
      <p:bldP spid="90" grpId="0"/>
      <p:bldP spid="87" grpId="1"/>
      <p:bldP spid="90" grpId="1"/>
      <p:bldP spid="88" grpId="0"/>
      <p:bldP spid="91" grpId="0"/>
      <p:bldP spid="88" grpId="1"/>
      <p:bldP spid="9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4" name="图形 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06775" y="4771415"/>
            <a:ext cx="12698776" cy="2312432"/>
          </a:xfrm>
          <a:prstGeom prst="rect">
            <a:avLst/>
          </a:prstGeom>
        </p:spPr>
      </p:pic>
      <p:sp>
        <p:nvSpPr>
          <p:cNvPr id="7" name="矩形: 圆角 6"/>
          <p:cNvSpPr/>
          <p:nvPr/>
        </p:nvSpPr>
        <p:spPr>
          <a:xfrm>
            <a:off x="1995805" y="527685"/>
            <a:ext cx="9152890" cy="4389755"/>
          </a:xfrm>
          <a:prstGeom prst="roundRect">
            <a:avLst>
              <a:gd name="adj" fmla="val 14126"/>
            </a:avLst>
          </a:prstGeom>
          <a:solidFill>
            <a:schemeClr val="bg1"/>
          </a:solidFill>
          <a:ln>
            <a:solidFill>
              <a:srgbClr val="FFC000"/>
            </a:solidFill>
          </a:ln>
          <a:effectLst>
            <a:outerShdw dist="76200" dir="2700000" algn="tl" rotWithShape="0">
              <a:srgbClr val="FFD78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形 1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6056" y="5833991"/>
            <a:ext cx="1223437" cy="717187"/>
          </a:xfrm>
          <a:prstGeom prst="rect">
            <a:avLst/>
          </a:prstGeom>
        </p:spPr>
      </p:pic>
      <p:pic>
        <p:nvPicPr>
          <p:cNvPr id="18" name="图形 1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44408" y="5349262"/>
            <a:ext cx="3105500" cy="1624415"/>
          </a:xfrm>
          <a:prstGeom prst="rect">
            <a:avLst/>
          </a:prstGeom>
        </p:spPr>
      </p:pic>
      <p:pic>
        <p:nvPicPr>
          <p:cNvPr id="19" name="图形 1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88645" y="6213513"/>
            <a:ext cx="2151116" cy="853617"/>
          </a:xfrm>
          <a:prstGeom prst="rect">
            <a:avLst/>
          </a:prstGeom>
        </p:spPr>
      </p:pic>
      <p:sp>
        <p:nvSpPr>
          <p:cNvPr id="21" name="任意多边形: 形状 20"/>
          <p:cNvSpPr/>
          <p:nvPr/>
        </p:nvSpPr>
        <p:spPr>
          <a:xfrm>
            <a:off x="11110972" y="0"/>
            <a:ext cx="1081029" cy="1540006"/>
          </a:xfrm>
          <a:custGeom>
            <a:avLst/>
            <a:gdLst>
              <a:gd name="connsiteX0" fmla="*/ 535047 w 1081029"/>
              <a:gd name="connsiteY0" fmla="*/ 0 h 1540006"/>
              <a:gd name="connsiteX1" fmla="*/ 1081029 w 1081029"/>
              <a:gd name="connsiteY1" fmla="*/ 0 h 1540006"/>
              <a:gd name="connsiteX2" fmla="*/ 1081029 w 1081029"/>
              <a:gd name="connsiteY2" fmla="*/ 1534623 h 1540006"/>
              <a:gd name="connsiteX3" fmla="*/ 1011774 w 1081029"/>
              <a:gd name="connsiteY3" fmla="*/ 1539818 h 1540006"/>
              <a:gd name="connsiteX4" fmla="*/ 706031 w 1081029"/>
              <a:gd name="connsiteY4" fmla="*/ 1291238 h 1540006"/>
              <a:gd name="connsiteX5" fmla="*/ 339929 w 1081029"/>
              <a:gd name="connsiteY5" fmla="*/ 1198749 h 1540006"/>
              <a:gd name="connsiteX6" fmla="*/ 274418 w 1081029"/>
              <a:gd name="connsiteY6" fmla="*/ 867332 h 1540006"/>
              <a:gd name="connsiteX7" fmla="*/ 20075 w 1081029"/>
              <a:gd name="connsiteY7" fmla="*/ 347086 h 1540006"/>
              <a:gd name="connsiteX8" fmla="*/ 544176 w 1081029"/>
              <a:gd name="connsiteY8" fmla="*/ 58057 h 1540006"/>
              <a:gd name="connsiteX9" fmla="*/ 534014 w 1081029"/>
              <a:gd name="connsiteY9" fmla="*/ 15584 h 154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029" h="1540006">
                <a:moveTo>
                  <a:pt x="535047" y="0"/>
                </a:moveTo>
                <a:lnTo>
                  <a:pt x="1081029" y="0"/>
                </a:lnTo>
                <a:lnTo>
                  <a:pt x="1081029" y="1534623"/>
                </a:lnTo>
                <a:lnTo>
                  <a:pt x="1011774" y="1539818"/>
                </a:lnTo>
                <a:cubicBezTo>
                  <a:pt x="667673" y="1547931"/>
                  <a:pt x="706031" y="1291238"/>
                  <a:pt x="706031" y="1291238"/>
                </a:cubicBezTo>
                <a:cubicBezTo>
                  <a:pt x="706031" y="1291238"/>
                  <a:pt x="494076" y="1356753"/>
                  <a:pt x="339929" y="1198749"/>
                </a:cubicBezTo>
                <a:cubicBezTo>
                  <a:pt x="181930" y="1040750"/>
                  <a:pt x="274418" y="867332"/>
                  <a:pt x="274418" y="867332"/>
                </a:cubicBezTo>
                <a:cubicBezTo>
                  <a:pt x="274418" y="867332"/>
                  <a:pt x="-87829" y="770992"/>
                  <a:pt x="20075" y="347086"/>
                </a:cubicBezTo>
                <a:cubicBezTo>
                  <a:pt x="131830" y="-72968"/>
                  <a:pt x="544176" y="58057"/>
                  <a:pt x="544176" y="58057"/>
                </a:cubicBezTo>
                <a:cubicBezTo>
                  <a:pt x="544176" y="58057"/>
                  <a:pt x="534963" y="46135"/>
                  <a:pt x="534014" y="15584"/>
                </a:cubicBezTo>
                <a:close/>
              </a:path>
            </a:pathLst>
          </a:custGeom>
          <a:solidFill>
            <a:srgbClr val="FFFFFF"/>
          </a:solidFill>
          <a:ln w="9525" cap="flat">
            <a:noFill/>
            <a:prstDash val="solid"/>
            <a:miter/>
          </a:ln>
        </p:spPr>
        <p:txBody>
          <a:bodyPr rtlCol="0" anchor="ctr"/>
          <a:lstStyle/>
          <a:p>
            <a:endParaRPr lang="zh-CN" altLang="en-US"/>
          </a:p>
        </p:txBody>
      </p:sp>
      <p:sp>
        <p:nvSpPr>
          <p:cNvPr id="22" name="任意多边形: 形状 21"/>
          <p:cNvSpPr/>
          <p:nvPr/>
        </p:nvSpPr>
        <p:spPr>
          <a:xfrm>
            <a:off x="11613811" y="51665"/>
            <a:ext cx="578189" cy="1429422"/>
          </a:xfrm>
          <a:custGeom>
            <a:avLst/>
            <a:gdLst>
              <a:gd name="connsiteX0" fmla="*/ 578189 w 578189"/>
              <a:gd name="connsiteY0" fmla="*/ 0 h 1429422"/>
              <a:gd name="connsiteX1" fmla="*/ 578189 w 578189"/>
              <a:gd name="connsiteY1" fmla="*/ 1429422 h 1429422"/>
              <a:gd name="connsiteX2" fmla="*/ 525475 w 578189"/>
              <a:gd name="connsiteY2" fmla="*/ 1415931 h 1429422"/>
              <a:gd name="connsiteX3" fmla="*/ 365043 w 578189"/>
              <a:gd name="connsiteY3" fmla="*/ 1112399 h 1429422"/>
              <a:gd name="connsiteX4" fmla="*/ 14359 w 578189"/>
              <a:gd name="connsiteY4" fmla="*/ 838789 h 1429422"/>
              <a:gd name="connsiteX5" fmla="*/ 276410 w 578189"/>
              <a:gd name="connsiteY5" fmla="*/ 445713 h 1429422"/>
              <a:gd name="connsiteX6" fmla="*/ 498478 w 578189"/>
              <a:gd name="connsiteY6" fmla="*/ 56490 h 142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189" h="1429422">
                <a:moveTo>
                  <a:pt x="578189" y="0"/>
                </a:moveTo>
                <a:lnTo>
                  <a:pt x="578189" y="1429422"/>
                </a:lnTo>
                <a:lnTo>
                  <a:pt x="525475" y="1415931"/>
                </a:lnTo>
                <a:cubicBezTo>
                  <a:pt x="338490" y="1336636"/>
                  <a:pt x="365043" y="1112399"/>
                  <a:pt x="365043" y="1112399"/>
                </a:cubicBezTo>
                <a:cubicBezTo>
                  <a:pt x="365043" y="1112399"/>
                  <a:pt x="102992" y="1185621"/>
                  <a:pt x="14359" y="838789"/>
                </a:cubicBezTo>
                <a:cubicBezTo>
                  <a:pt x="-74278" y="491957"/>
                  <a:pt x="276410" y="445713"/>
                  <a:pt x="276410" y="445713"/>
                </a:cubicBezTo>
                <a:cubicBezTo>
                  <a:pt x="274482" y="276151"/>
                  <a:pt x="386239" y="145125"/>
                  <a:pt x="498478" y="56490"/>
                </a:cubicBezTo>
                <a:close/>
              </a:path>
            </a:pathLst>
          </a:custGeom>
          <a:solidFill>
            <a:srgbClr val="CFEEFC"/>
          </a:solidFill>
          <a:ln w="9525" cap="flat">
            <a:noFill/>
            <a:prstDash val="solid"/>
            <a:miter/>
          </a:ln>
        </p:spPr>
        <p:txBody>
          <a:bodyPr rtlCol="0" anchor="ctr"/>
          <a:lstStyle/>
          <a:p>
            <a:endParaRPr lang="zh-CN" altLang="en-US"/>
          </a:p>
        </p:txBody>
      </p:sp>
      <p:pic>
        <p:nvPicPr>
          <p:cNvPr id="28" name="图形 2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632666" y="1390521"/>
            <a:ext cx="904703" cy="583031"/>
          </a:xfrm>
          <a:prstGeom prst="rect">
            <a:avLst/>
          </a:prstGeom>
        </p:spPr>
      </p:pic>
      <p:pic>
        <p:nvPicPr>
          <p:cNvPr id="12" name="图形 1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8887" y="5517223"/>
            <a:ext cx="1223437" cy="717187"/>
          </a:xfrm>
          <a:prstGeom prst="rect">
            <a:avLst/>
          </a:prstGeom>
        </p:spPr>
      </p:pic>
      <p:pic>
        <p:nvPicPr>
          <p:cNvPr id="2" name="图片 1"/>
          <p:cNvPicPr>
            <a:picLocks noChangeAspect="1"/>
          </p:cNvPicPr>
          <p:nvPr/>
        </p:nvPicPr>
        <p:blipFill>
          <a:blip r:embed="rId11"/>
          <a:stretch>
            <a:fillRect/>
          </a:stretch>
        </p:blipFill>
        <p:spPr>
          <a:xfrm>
            <a:off x="-191127" y="5278105"/>
            <a:ext cx="3176291" cy="1828959"/>
          </a:xfrm>
          <a:prstGeom prst="rect">
            <a:avLst/>
          </a:prstGeom>
        </p:spPr>
      </p:pic>
      <p:sp>
        <p:nvSpPr>
          <p:cNvPr id="100" name="文本框 99"/>
          <p:cNvSpPr txBox="1"/>
          <p:nvPr/>
        </p:nvSpPr>
        <p:spPr>
          <a:xfrm>
            <a:off x="2232660" y="732790"/>
            <a:ext cx="4487545" cy="4072890"/>
          </a:xfrm>
          <a:prstGeom prst="rect">
            <a:avLst/>
          </a:prstGeom>
          <a:noFill/>
          <a:ln w="9525">
            <a:noFill/>
          </a:ln>
        </p:spPr>
        <p:txBody>
          <a:bodyPr wrap="square">
            <a:noAutofit/>
          </a:bodyPr>
          <a:p>
            <a:pPr indent="0" fontAlgn="auto">
              <a:lnSpc>
                <a:spcPct val="150000"/>
              </a:lnSpc>
            </a:pPr>
            <a:r>
              <a:rPr lang="en-US" altLang="zh-CN" b="0">
                <a:ea typeface="宋体" panose="02010600030101010101" pitchFamily="2" charset="-122"/>
              </a:rPr>
              <a:t> </a:t>
            </a:r>
            <a:r>
              <a:rPr lang="en-US" altLang="zh-CN" sz="2000" b="0">
                <a:ea typeface="宋体" panose="02010600030101010101" pitchFamily="2" charset="-122"/>
              </a:rPr>
              <a:t>       </a:t>
            </a:r>
            <a:r>
              <a:rPr lang="zh-CN" sz="2000" b="0">
                <a:ea typeface="宋体" panose="02010600030101010101" pitchFamily="2" charset="-122"/>
              </a:rPr>
              <a:t>针对本次调查，我们发现小班孩子需要在活动中感受到被关爱，并通过各种模仿学习获得各种生活自理能力，快速融入幼儿园的集体生活，有效缓解入园焦虑。老师将小班孩子的表现跟大班的哥哥姐姐分享后，我们也收集了大班哥哥姐姐的意愿，发现有以下几种表现：</a:t>
            </a:r>
            <a:endParaRPr lang="zh-CN" altLang="en-US" sz="2000" b="0">
              <a:ea typeface="宋体" panose="02010600030101010101" pitchFamily="2" charset="-122"/>
            </a:endParaRPr>
          </a:p>
        </p:txBody>
      </p:sp>
      <p:pic>
        <p:nvPicPr>
          <p:cNvPr id="9" name="C9F754DE-2CAD-44b6-B708-469DEB6407EB-1" descr="C:/Users/HP/AppData/Local/Temp/wps.yfuzPnwps"/>
          <p:cNvPicPr>
            <a:picLocks noChangeAspect="1"/>
          </p:cNvPicPr>
          <p:nvPr/>
        </p:nvPicPr>
        <p:blipFill>
          <a:blip r:embed="rId12"/>
          <a:stretch>
            <a:fillRect/>
          </a:stretch>
        </p:blipFill>
        <p:spPr>
          <a:xfrm>
            <a:off x="6516370" y="732790"/>
            <a:ext cx="4445000" cy="4072890"/>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sp>
        <p:nvSpPr>
          <p:cNvPr id="9" name="任意多边形: 形状 8"/>
          <p:cNvSpPr/>
          <p:nvPr/>
        </p:nvSpPr>
        <p:spPr>
          <a:xfrm flipH="1">
            <a:off x="0" y="4905484"/>
            <a:ext cx="8046875" cy="1952517"/>
          </a:xfrm>
          <a:custGeom>
            <a:avLst/>
            <a:gdLst>
              <a:gd name="connsiteX0" fmla="*/ 4525498 w 8046875"/>
              <a:gd name="connsiteY0" fmla="*/ 146 h 1952517"/>
              <a:gd name="connsiteX1" fmla="*/ 5893556 w 8046875"/>
              <a:gd name="connsiteY1" fmla="*/ 693810 h 1952517"/>
              <a:gd name="connsiteX2" fmla="*/ 6386829 w 8046875"/>
              <a:gd name="connsiteY2" fmla="*/ 666836 h 1952517"/>
              <a:gd name="connsiteX3" fmla="*/ 6637320 w 8046875"/>
              <a:gd name="connsiteY3" fmla="*/ 901909 h 1952517"/>
              <a:gd name="connsiteX4" fmla="*/ 7473569 w 8046875"/>
              <a:gd name="connsiteY4" fmla="*/ 27124 h 1952517"/>
              <a:gd name="connsiteX5" fmla="*/ 7982738 w 8046875"/>
              <a:gd name="connsiteY5" fmla="*/ 105582 h 1952517"/>
              <a:gd name="connsiteX6" fmla="*/ 8046875 w 8046875"/>
              <a:gd name="connsiteY6" fmla="*/ 147220 h 1952517"/>
              <a:gd name="connsiteX7" fmla="*/ 8046875 w 8046875"/>
              <a:gd name="connsiteY7" fmla="*/ 1952517 h 1952517"/>
              <a:gd name="connsiteX8" fmla="*/ 3732 w 8046875"/>
              <a:gd name="connsiteY8" fmla="*/ 1952517 h 1952517"/>
              <a:gd name="connsiteX9" fmla="*/ 2582 w 8046875"/>
              <a:gd name="connsiteY9" fmla="*/ 1940155 h 1952517"/>
              <a:gd name="connsiteX10" fmla="*/ 405903 w 8046875"/>
              <a:gd name="connsiteY10" fmla="*/ 1275719 h 1952517"/>
              <a:gd name="connsiteX11" fmla="*/ 1126545 w 8046875"/>
              <a:gd name="connsiteY11" fmla="*/ 1429867 h 1952517"/>
              <a:gd name="connsiteX12" fmla="*/ 1407861 w 8046875"/>
              <a:gd name="connsiteY12" fmla="*/ 1110008 h 1952517"/>
              <a:gd name="connsiteX13" fmla="*/ 1820208 w 8046875"/>
              <a:gd name="connsiteY13" fmla="*/ 1106157 h 1952517"/>
              <a:gd name="connsiteX14" fmla="*/ 2348162 w 8046875"/>
              <a:gd name="connsiteY14" fmla="*/ 451030 h 1952517"/>
              <a:gd name="connsiteX15" fmla="*/ 3353977 w 8046875"/>
              <a:gd name="connsiteY15" fmla="*/ 666836 h 1952517"/>
              <a:gd name="connsiteX16" fmla="*/ 4525498 w 8046875"/>
              <a:gd name="connsiteY16" fmla="*/ 146 h 195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875" h="1952517">
                <a:moveTo>
                  <a:pt x="4525498" y="146"/>
                </a:moveTo>
                <a:cubicBezTo>
                  <a:pt x="5596824" y="15561"/>
                  <a:pt x="5893556" y="693810"/>
                  <a:pt x="5893556" y="693810"/>
                </a:cubicBezTo>
                <a:cubicBezTo>
                  <a:pt x="5893556" y="693810"/>
                  <a:pt x="6101655" y="547370"/>
                  <a:pt x="6386829" y="666836"/>
                </a:cubicBezTo>
                <a:cubicBezTo>
                  <a:pt x="6672001" y="786298"/>
                  <a:pt x="6637320" y="901909"/>
                  <a:pt x="6637320" y="901909"/>
                </a:cubicBezTo>
                <a:cubicBezTo>
                  <a:pt x="6637320" y="901909"/>
                  <a:pt x="6745223" y="223660"/>
                  <a:pt x="7473569" y="27124"/>
                </a:cubicBezTo>
                <a:cubicBezTo>
                  <a:pt x="7654692" y="-22012"/>
                  <a:pt x="7826663" y="17971"/>
                  <a:pt x="7982738" y="105582"/>
                </a:cubicBezTo>
                <a:lnTo>
                  <a:pt x="8046875" y="147220"/>
                </a:lnTo>
                <a:lnTo>
                  <a:pt x="8046875" y="1952517"/>
                </a:lnTo>
                <a:lnTo>
                  <a:pt x="3732" y="1952517"/>
                </a:lnTo>
                <a:lnTo>
                  <a:pt x="2582" y="1940155"/>
                </a:lnTo>
                <a:cubicBezTo>
                  <a:pt x="-6322" y="1826614"/>
                  <a:pt x="-15594" y="1366761"/>
                  <a:pt x="405903" y="1275719"/>
                </a:cubicBezTo>
                <a:cubicBezTo>
                  <a:pt x="887616" y="1171667"/>
                  <a:pt x="1126545" y="1429867"/>
                  <a:pt x="1126545" y="1429867"/>
                </a:cubicBezTo>
                <a:cubicBezTo>
                  <a:pt x="1126545" y="1429867"/>
                  <a:pt x="1184347" y="1202497"/>
                  <a:pt x="1407861" y="1110008"/>
                </a:cubicBezTo>
                <a:cubicBezTo>
                  <a:pt x="1631375" y="1017520"/>
                  <a:pt x="1820208" y="1106157"/>
                  <a:pt x="1820208" y="1106157"/>
                </a:cubicBezTo>
                <a:cubicBezTo>
                  <a:pt x="1820208" y="1106157"/>
                  <a:pt x="1785523" y="628299"/>
                  <a:pt x="2348162" y="451030"/>
                </a:cubicBezTo>
                <a:cubicBezTo>
                  <a:pt x="2910800" y="273760"/>
                  <a:pt x="3353977" y="666836"/>
                  <a:pt x="3353977" y="666836"/>
                </a:cubicBezTo>
                <a:cubicBezTo>
                  <a:pt x="3353977" y="666836"/>
                  <a:pt x="3454173" y="-11414"/>
                  <a:pt x="4525498" y="146"/>
                </a:cubicBezTo>
                <a:close/>
              </a:path>
            </a:pathLst>
          </a:custGeom>
          <a:solidFill>
            <a:srgbClr val="FFFFFF"/>
          </a:solidFill>
          <a:ln w="9525" cap="flat">
            <a:noFill/>
            <a:prstDash val="solid"/>
            <a:miter/>
          </a:ln>
        </p:spPr>
        <p:txBody>
          <a:bodyPr rtlCol="0" anchor="ctr"/>
          <a:lstStyle/>
          <a:p>
            <a:endParaRPr lang="zh-CN" altLang="en-US"/>
          </a:p>
        </p:txBody>
      </p:sp>
      <p:sp>
        <p:nvSpPr>
          <p:cNvPr id="13" name="任意多边形: 形状 12"/>
          <p:cNvSpPr/>
          <p:nvPr/>
        </p:nvSpPr>
        <p:spPr>
          <a:xfrm flipH="1">
            <a:off x="0" y="5601388"/>
            <a:ext cx="6667436" cy="1256613"/>
          </a:xfrm>
          <a:custGeom>
            <a:avLst/>
            <a:gdLst>
              <a:gd name="connsiteX0" fmla="*/ 6201493 w 6667436"/>
              <a:gd name="connsiteY0" fmla="*/ 723 h 1256613"/>
              <a:gd name="connsiteX1" fmla="*/ 6475647 w 6667436"/>
              <a:gd name="connsiteY1" fmla="*/ 40298 h 1256613"/>
              <a:gd name="connsiteX2" fmla="*/ 6600250 w 6667436"/>
              <a:gd name="connsiteY2" fmla="*/ 102641 h 1256613"/>
              <a:gd name="connsiteX3" fmla="*/ 6667436 w 6667436"/>
              <a:gd name="connsiteY3" fmla="*/ 166992 h 1256613"/>
              <a:gd name="connsiteX4" fmla="*/ 6667436 w 6667436"/>
              <a:gd name="connsiteY4" fmla="*/ 1256613 h 1256613"/>
              <a:gd name="connsiteX5" fmla="*/ 146348 w 6667436"/>
              <a:gd name="connsiteY5" fmla="*/ 1256613 h 1256613"/>
              <a:gd name="connsiteX6" fmla="*/ 39986 w 6667436"/>
              <a:gd name="connsiteY6" fmla="*/ 1246505 h 1256613"/>
              <a:gd name="connsiteX7" fmla="*/ 205696 w 6667436"/>
              <a:gd name="connsiteY7" fmla="*/ 768647 h 1256613"/>
              <a:gd name="connsiteX8" fmla="*/ 883946 w 6667436"/>
              <a:gd name="connsiteY8" fmla="*/ 730110 h 1256613"/>
              <a:gd name="connsiteX9" fmla="*/ 1515951 w 6667436"/>
              <a:gd name="connsiteY9" fmla="*/ 275375 h 1256613"/>
              <a:gd name="connsiteX10" fmla="*/ 2240444 w 6667436"/>
              <a:gd name="connsiteY10" fmla="*/ 468060 h 1256613"/>
              <a:gd name="connsiteX11" fmla="*/ 3215426 w 6667436"/>
              <a:gd name="connsiteY11" fmla="*/ 32591 h 1256613"/>
              <a:gd name="connsiteX12" fmla="*/ 4279044 w 6667436"/>
              <a:gd name="connsiteY12" fmla="*/ 668451 h 1256613"/>
              <a:gd name="connsiteX13" fmla="*/ 4818560 w 6667436"/>
              <a:gd name="connsiteY13" fmla="*/ 552841 h 1256613"/>
              <a:gd name="connsiteX14" fmla="*/ 5142270 w 6667436"/>
              <a:gd name="connsiteY14" fmla="*/ 818743 h 1256613"/>
              <a:gd name="connsiteX15" fmla="*/ 6201493 w 6667436"/>
              <a:gd name="connsiteY15" fmla="*/ 723 h 12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7436" h="1256613">
                <a:moveTo>
                  <a:pt x="6201493" y="723"/>
                </a:moveTo>
                <a:cubicBezTo>
                  <a:pt x="6289586" y="-3177"/>
                  <a:pt x="6381232" y="8505"/>
                  <a:pt x="6475647" y="40298"/>
                </a:cubicBezTo>
                <a:cubicBezTo>
                  <a:pt x="6522855" y="56195"/>
                  <a:pt x="6564207" y="77210"/>
                  <a:pt x="6600250" y="102641"/>
                </a:cubicBezTo>
                <a:lnTo>
                  <a:pt x="6667436" y="166992"/>
                </a:lnTo>
                <a:lnTo>
                  <a:pt x="6667436" y="1256613"/>
                </a:lnTo>
                <a:lnTo>
                  <a:pt x="146348" y="1256613"/>
                </a:lnTo>
                <a:lnTo>
                  <a:pt x="39986" y="1246505"/>
                </a:lnTo>
                <a:cubicBezTo>
                  <a:pt x="39986" y="1246505"/>
                  <a:pt x="-121870" y="1022991"/>
                  <a:pt x="205696" y="768647"/>
                </a:cubicBezTo>
                <a:cubicBezTo>
                  <a:pt x="533258" y="514304"/>
                  <a:pt x="883946" y="730110"/>
                  <a:pt x="883946" y="730110"/>
                </a:cubicBezTo>
                <a:cubicBezTo>
                  <a:pt x="883946" y="730110"/>
                  <a:pt x="957164" y="360156"/>
                  <a:pt x="1515951" y="275375"/>
                </a:cubicBezTo>
                <a:cubicBezTo>
                  <a:pt x="2074734" y="190594"/>
                  <a:pt x="2240444" y="468060"/>
                  <a:pt x="2240444" y="468060"/>
                </a:cubicBezTo>
                <a:cubicBezTo>
                  <a:pt x="2240444" y="468060"/>
                  <a:pt x="2456251" y="32591"/>
                  <a:pt x="3215426" y="32591"/>
                </a:cubicBezTo>
                <a:cubicBezTo>
                  <a:pt x="3974604" y="32591"/>
                  <a:pt x="4279044" y="668451"/>
                  <a:pt x="4279044" y="668451"/>
                </a:cubicBezTo>
                <a:cubicBezTo>
                  <a:pt x="4279044" y="668451"/>
                  <a:pt x="4541094" y="464204"/>
                  <a:pt x="4818560" y="552841"/>
                </a:cubicBezTo>
                <a:cubicBezTo>
                  <a:pt x="5096026" y="641478"/>
                  <a:pt x="5142270" y="818743"/>
                  <a:pt x="5142270" y="818743"/>
                </a:cubicBezTo>
                <a:cubicBezTo>
                  <a:pt x="5142270" y="818743"/>
                  <a:pt x="5584843" y="28015"/>
                  <a:pt x="6201493" y="723"/>
                </a:cubicBezTo>
                <a:close/>
              </a:path>
            </a:pathLst>
          </a:custGeom>
          <a:solidFill>
            <a:srgbClr val="AECAFB"/>
          </a:solidFill>
          <a:ln w="9525" cap="flat">
            <a:noFill/>
            <a:prstDash val="solid"/>
            <a:miter/>
          </a:ln>
        </p:spPr>
        <p:txBody>
          <a:bodyPr rtlCol="0" anchor="ctr"/>
          <a:lstStyle/>
          <a:p>
            <a:endParaRPr lang="zh-CN" altLang="en-US"/>
          </a:p>
        </p:txBody>
      </p:sp>
      <p:grpSp>
        <p:nvGrpSpPr>
          <p:cNvPr id="17" name="组合 16"/>
          <p:cNvGrpSpPr/>
          <p:nvPr/>
        </p:nvGrpSpPr>
        <p:grpSpPr>
          <a:xfrm flipH="1">
            <a:off x="-414147" y="1272536"/>
            <a:ext cx="6089774" cy="4768455"/>
            <a:chOff x="6860951" y="2021537"/>
            <a:chExt cx="5400907" cy="4229052"/>
          </a:xfrm>
        </p:grpSpPr>
        <p:pic>
          <p:nvPicPr>
            <p:cNvPr id="20" name="图形 1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860951" y="3257697"/>
              <a:ext cx="4674612" cy="2992892"/>
            </a:xfrm>
            <a:prstGeom prst="rect">
              <a:avLst/>
            </a:prstGeom>
          </p:spPr>
        </p:pic>
        <p:pic>
          <p:nvPicPr>
            <p:cNvPr id="22" name="图形 2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376033" y="2043611"/>
              <a:ext cx="1002442" cy="971688"/>
            </a:xfrm>
            <a:prstGeom prst="rect">
              <a:avLst/>
            </a:prstGeom>
          </p:spPr>
        </p:pic>
        <p:pic>
          <p:nvPicPr>
            <p:cNvPr id="24" name="图形 2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494809" flipH="1">
              <a:off x="8928660" y="2346998"/>
              <a:ext cx="1002442" cy="852298"/>
            </a:xfrm>
            <a:prstGeom prst="rect">
              <a:avLst/>
            </a:prstGeom>
          </p:spPr>
        </p:pic>
        <p:pic>
          <p:nvPicPr>
            <p:cNvPr id="26" name="图形 2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082454" y="3184341"/>
              <a:ext cx="926831" cy="934087"/>
            </a:xfrm>
            <a:prstGeom prst="rect">
              <a:avLst/>
            </a:prstGeom>
          </p:spPr>
        </p:pic>
        <p:pic>
          <p:nvPicPr>
            <p:cNvPr id="30" name="图形 2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78475" y="3783990"/>
              <a:ext cx="883383" cy="580509"/>
            </a:xfrm>
            <a:prstGeom prst="rect">
              <a:avLst/>
            </a:prstGeom>
          </p:spPr>
        </p:pic>
        <p:pic>
          <p:nvPicPr>
            <p:cNvPr id="34" name="图形 3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11839" y="2021537"/>
              <a:ext cx="849963" cy="623306"/>
            </a:xfrm>
            <a:prstGeom prst="rect">
              <a:avLst/>
            </a:prstGeom>
          </p:spPr>
        </p:pic>
      </p:grpSp>
      <p:sp>
        <p:nvSpPr>
          <p:cNvPr id="36" name="文本框 35"/>
          <p:cNvSpPr txBox="1"/>
          <p:nvPr/>
        </p:nvSpPr>
        <p:spPr>
          <a:xfrm>
            <a:off x="4163060" y="3213735"/>
            <a:ext cx="7931150" cy="922020"/>
          </a:xfrm>
          <a:prstGeom prst="rect">
            <a:avLst/>
          </a:prstGeom>
          <a:noFill/>
        </p:spPr>
        <p:txBody>
          <a:bodyPr wrap="square">
            <a:spAutoFit/>
          </a:bodyPr>
          <a:lstStyle/>
          <a:p>
            <a:pPr fontAlgn="ctr"/>
            <a:r>
              <a:rPr lang="zh-CN" altLang="en-US" sz="5400" dirty="0">
                <a:ln>
                  <a:solidFill>
                    <a:srgbClr val="01BDD4"/>
                  </a:solidFill>
                </a:ln>
                <a:solidFill>
                  <a:schemeClr val="bg1"/>
                </a:solidFill>
                <a:effectLst>
                  <a:outerShdw dist="101600" dir="2700000" algn="tl" rotWithShape="0">
                    <a:srgbClr val="01BDD4"/>
                  </a:outerShdw>
                </a:effectLst>
                <a:latin typeface="思源黑体 CN Heavy" panose="020B0A00000000000000" pitchFamily="34" charset="-122"/>
                <a:ea typeface="思源黑体 CN Heavy" panose="020B0A00000000000000" pitchFamily="34" charset="-122"/>
              </a:rPr>
              <a:t>对接理论，梳理课程发展</a:t>
            </a:r>
            <a:endParaRPr lang="zh-CN" altLang="en-US" sz="5400" b="0" i="0" u="none" strike="noStrike" dirty="0">
              <a:ln>
                <a:solidFill>
                  <a:srgbClr val="01BDD4"/>
                </a:solidFill>
              </a:ln>
              <a:solidFill>
                <a:schemeClr val="bg1"/>
              </a:solidFill>
              <a:effectLst>
                <a:outerShdw dist="101600" dir="2700000" algn="tl" rotWithShape="0">
                  <a:srgbClr val="01BDD4"/>
                </a:outerShdw>
              </a:effectLst>
              <a:latin typeface="思源黑体 CN Heavy" panose="020B0A00000000000000" pitchFamily="34" charset="-122"/>
              <a:ea typeface="思源黑体 CN Heavy" panose="020B0A00000000000000" pitchFamily="34" charset="-122"/>
            </a:endParaRPr>
          </a:p>
        </p:txBody>
      </p:sp>
      <p:sp>
        <p:nvSpPr>
          <p:cNvPr id="38" name="文本框 37"/>
          <p:cNvSpPr txBox="1"/>
          <p:nvPr/>
        </p:nvSpPr>
        <p:spPr>
          <a:xfrm>
            <a:off x="7212725" y="1433637"/>
            <a:ext cx="1998299" cy="1568450"/>
          </a:xfrm>
          <a:prstGeom prst="rect">
            <a:avLst/>
          </a:prstGeom>
          <a:noFill/>
        </p:spPr>
        <p:txBody>
          <a:bodyPr wrap="square">
            <a:spAutoFit/>
          </a:bodyPr>
          <a:lstStyle>
            <a:defPPr>
              <a:defRPr lang="zh-CN"/>
            </a:defPPr>
            <a:lvl1pPr fontAlgn="ctr">
              <a:defRPr sz="1600" b="0" i="0" u="none" strike="noStrike">
                <a:solidFill>
                  <a:srgbClr val="000000"/>
                </a:solidFill>
                <a:effectLst/>
                <a:latin typeface="+mj-lt"/>
                <a:ea typeface="微软雅黑" panose="020B0503020204020204" pitchFamily="34" charset="-122"/>
              </a:defRPr>
            </a:lvl1pPr>
          </a:lstStyle>
          <a:p>
            <a:r>
              <a:rPr lang="en-US" altLang="zh-CN" sz="9600" b="0" i="0" u="none" strike="noStrike" dirty="0">
                <a:ln>
                  <a:solidFill>
                    <a:srgbClr val="FF7697"/>
                  </a:solidFill>
                </a:ln>
                <a:solidFill>
                  <a:schemeClr val="bg1"/>
                </a:solidFill>
                <a:effectLst>
                  <a:outerShdw dist="101600" dir="2700000" algn="tl" rotWithShape="0">
                    <a:srgbClr val="FF7697"/>
                  </a:outerShdw>
                </a:effectLst>
                <a:latin typeface="+mj-lt"/>
                <a:ea typeface="Arial" panose="020B0604020202020204" pitchFamily="34" charset="0"/>
              </a:rPr>
              <a:t>02</a:t>
            </a:r>
            <a:endParaRPr lang="zh-CN" altLang="en-US" sz="8800" dirty="0">
              <a:solidFill>
                <a:srgbClr val="3F6ACD"/>
              </a:solidFill>
              <a:ea typeface="Arial" panose="020B0604020202020204" pitchFamily="34" charset="0"/>
            </a:endParaRPr>
          </a:p>
        </p:txBody>
      </p:sp>
      <p:sp>
        <p:nvSpPr>
          <p:cNvPr id="53" name="任意多边形: 形状 52"/>
          <p:cNvSpPr/>
          <p:nvPr/>
        </p:nvSpPr>
        <p:spPr>
          <a:xfrm>
            <a:off x="8451659" y="5078098"/>
            <a:ext cx="3740341" cy="1779902"/>
          </a:xfrm>
          <a:custGeom>
            <a:avLst/>
            <a:gdLst>
              <a:gd name="connsiteX0" fmla="*/ 3740341 w 3740341"/>
              <a:gd name="connsiteY0" fmla="*/ 0 h 1779902"/>
              <a:gd name="connsiteX1" fmla="*/ 3740341 w 3740341"/>
              <a:gd name="connsiteY1" fmla="*/ 1779902 h 1779902"/>
              <a:gd name="connsiteX2" fmla="*/ 3732 w 3740341"/>
              <a:gd name="connsiteY2" fmla="*/ 1779902 h 1779902"/>
              <a:gd name="connsiteX3" fmla="*/ 2582 w 3740341"/>
              <a:gd name="connsiteY3" fmla="*/ 1767541 h 1779902"/>
              <a:gd name="connsiteX4" fmla="*/ 405903 w 3740341"/>
              <a:gd name="connsiteY4" fmla="*/ 1103105 h 1779902"/>
              <a:gd name="connsiteX5" fmla="*/ 1126545 w 3740341"/>
              <a:gd name="connsiteY5" fmla="*/ 1257253 h 1779902"/>
              <a:gd name="connsiteX6" fmla="*/ 1407861 w 3740341"/>
              <a:gd name="connsiteY6" fmla="*/ 937394 h 1779902"/>
              <a:gd name="connsiteX7" fmla="*/ 1820208 w 3740341"/>
              <a:gd name="connsiteY7" fmla="*/ 933543 h 1779902"/>
              <a:gd name="connsiteX8" fmla="*/ 2348162 w 3740341"/>
              <a:gd name="connsiteY8" fmla="*/ 278416 h 1779902"/>
              <a:gd name="connsiteX9" fmla="*/ 3353977 w 3740341"/>
              <a:gd name="connsiteY9" fmla="*/ 494222 h 1779902"/>
              <a:gd name="connsiteX10" fmla="*/ 3684024 w 3740341"/>
              <a:gd name="connsiteY10" fmla="*/ 33397 h 177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779902">
                <a:moveTo>
                  <a:pt x="3740341" y="0"/>
                </a:moveTo>
                <a:lnTo>
                  <a:pt x="3740341" y="1779902"/>
                </a:lnTo>
                <a:lnTo>
                  <a:pt x="3732" y="1779902"/>
                </a:lnTo>
                <a:lnTo>
                  <a:pt x="2582" y="1767541"/>
                </a:lnTo>
                <a:cubicBezTo>
                  <a:pt x="-6322" y="1654000"/>
                  <a:pt x="-15594" y="1194147"/>
                  <a:pt x="405903" y="1103105"/>
                </a:cubicBezTo>
                <a:cubicBezTo>
                  <a:pt x="887616" y="999053"/>
                  <a:pt x="1126545" y="1257253"/>
                  <a:pt x="1126545" y="1257253"/>
                </a:cubicBezTo>
                <a:cubicBezTo>
                  <a:pt x="1126545" y="1257253"/>
                  <a:pt x="1184347" y="1029883"/>
                  <a:pt x="1407861" y="937394"/>
                </a:cubicBezTo>
                <a:cubicBezTo>
                  <a:pt x="1631375" y="844906"/>
                  <a:pt x="1820208" y="933543"/>
                  <a:pt x="1820208" y="933543"/>
                </a:cubicBezTo>
                <a:cubicBezTo>
                  <a:pt x="1820208" y="933543"/>
                  <a:pt x="1785523" y="455685"/>
                  <a:pt x="2348162" y="278416"/>
                </a:cubicBezTo>
                <a:cubicBezTo>
                  <a:pt x="2910800" y="101146"/>
                  <a:pt x="3353977" y="494222"/>
                  <a:pt x="3353977" y="494222"/>
                </a:cubicBezTo>
                <a:cubicBezTo>
                  <a:pt x="3353977" y="494222"/>
                  <a:pt x="3393116" y="229281"/>
                  <a:pt x="3684024" y="33397"/>
                </a:cubicBezTo>
                <a:close/>
              </a:path>
            </a:pathLst>
          </a:custGeom>
          <a:solidFill>
            <a:srgbClr val="FFFFFF"/>
          </a:solidFill>
          <a:ln w="9525" cap="flat">
            <a:noFill/>
            <a:prstDash val="solid"/>
            <a:miter/>
          </a:ln>
        </p:spPr>
        <p:txBody>
          <a:bodyPr wrap="square" rtlCol="0" anchor="ctr">
            <a:noAutofit/>
          </a:bodyPr>
          <a:lstStyle/>
          <a:p>
            <a:endParaRPr lang="zh-CN" altLang="en-US"/>
          </a:p>
        </p:txBody>
      </p:sp>
      <p:sp>
        <p:nvSpPr>
          <p:cNvPr id="55" name="任意多边形: 形状 54"/>
          <p:cNvSpPr/>
          <p:nvPr/>
        </p:nvSpPr>
        <p:spPr>
          <a:xfrm>
            <a:off x="8451660" y="5633979"/>
            <a:ext cx="3740341" cy="1224021"/>
          </a:xfrm>
          <a:custGeom>
            <a:avLst/>
            <a:gdLst>
              <a:gd name="connsiteX0" fmla="*/ 3215426 w 3740341"/>
              <a:gd name="connsiteY0" fmla="*/ 0 h 1224021"/>
              <a:gd name="connsiteX1" fmla="*/ 3701894 w 3740341"/>
              <a:gd name="connsiteY1" fmla="*/ 99353 h 1224021"/>
              <a:gd name="connsiteX2" fmla="*/ 3740341 w 3740341"/>
              <a:gd name="connsiteY2" fmla="*/ 120668 h 1224021"/>
              <a:gd name="connsiteX3" fmla="*/ 3740341 w 3740341"/>
              <a:gd name="connsiteY3" fmla="*/ 1224021 h 1224021"/>
              <a:gd name="connsiteX4" fmla="*/ 146337 w 3740341"/>
              <a:gd name="connsiteY4" fmla="*/ 1224021 h 1224021"/>
              <a:gd name="connsiteX5" fmla="*/ 39986 w 3740341"/>
              <a:gd name="connsiteY5" fmla="*/ 1213914 h 1224021"/>
              <a:gd name="connsiteX6" fmla="*/ 205696 w 3740341"/>
              <a:gd name="connsiteY6" fmla="*/ 736056 h 1224021"/>
              <a:gd name="connsiteX7" fmla="*/ 883946 w 3740341"/>
              <a:gd name="connsiteY7" fmla="*/ 697519 h 1224021"/>
              <a:gd name="connsiteX8" fmla="*/ 1515951 w 3740341"/>
              <a:gd name="connsiteY8" fmla="*/ 242784 h 1224021"/>
              <a:gd name="connsiteX9" fmla="*/ 2240444 w 3740341"/>
              <a:gd name="connsiteY9" fmla="*/ 435469 h 1224021"/>
              <a:gd name="connsiteX10" fmla="*/ 3215426 w 3740341"/>
              <a:gd name="connsiteY10" fmla="*/ 0 h 122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0341" h="1224021">
                <a:moveTo>
                  <a:pt x="3215426" y="0"/>
                </a:moveTo>
                <a:cubicBezTo>
                  <a:pt x="3405220" y="0"/>
                  <a:pt x="3566594" y="39741"/>
                  <a:pt x="3701894" y="99353"/>
                </a:cubicBezTo>
                <a:lnTo>
                  <a:pt x="3740341" y="120668"/>
                </a:lnTo>
                <a:lnTo>
                  <a:pt x="3740341" y="1224021"/>
                </a:lnTo>
                <a:lnTo>
                  <a:pt x="146337" y="1224021"/>
                </a:lnTo>
                <a:lnTo>
                  <a:pt x="39986" y="1213914"/>
                </a:lnTo>
                <a:cubicBezTo>
                  <a:pt x="39986" y="1213914"/>
                  <a:pt x="-121870" y="990400"/>
                  <a:pt x="205696" y="736056"/>
                </a:cubicBezTo>
                <a:cubicBezTo>
                  <a:pt x="533258" y="481713"/>
                  <a:pt x="883946" y="697519"/>
                  <a:pt x="883946" y="697519"/>
                </a:cubicBezTo>
                <a:cubicBezTo>
                  <a:pt x="883946" y="697519"/>
                  <a:pt x="957164" y="327565"/>
                  <a:pt x="1515951" y="242784"/>
                </a:cubicBezTo>
                <a:cubicBezTo>
                  <a:pt x="2074734" y="158003"/>
                  <a:pt x="2240444" y="435469"/>
                  <a:pt x="2240444" y="435469"/>
                </a:cubicBezTo>
                <a:cubicBezTo>
                  <a:pt x="2240444" y="435469"/>
                  <a:pt x="2456251" y="0"/>
                  <a:pt x="3215426" y="0"/>
                </a:cubicBezTo>
                <a:close/>
              </a:path>
            </a:pathLst>
          </a:custGeom>
          <a:solidFill>
            <a:srgbClr val="AECAFB"/>
          </a:solidFill>
          <a:ln w="9525" cap="flat">
            <a:noFill/>
            <a:prstDash val="solid"/>
            <a:miter/>
          </a:ln>
        </p:spPr>
        <p:txBody>
          <a:bodyPr wrap="square" rtlCol="0" anchor="ctr">
            <a:noAutofit/>
          </a:bodyPr>
          <a:lstStyle/>
          <a:p>
            <a:endParaRPr lang="zh-CN" altLang="en-US"/>
          </a:p>
        </p:txBody>
      </p:sp>
      <p:pic>
        <p:nvPicPr>
          <p:cNvPr id="56" name="图形 55"/>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81821" y="4346276"/>
            <a:ext cx="1514644" cy="20195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65" name="图片 64"/>
          <p:cNvPicPr>
            <a:picLocks noChangeAspect="1"/>
          </p:cNvPicPr>
          <p:nvPr/>
        </p:nvPicPr>
        <p:blipFill>
          <a:blip r:embed="rId1"/>
          <a:srcRect b="5399"/>
          <a:stretch>
            <a:fillRect/>
          </a:stretch>
        </p:blipFill>
        <p:spPr>
          <a:xfrm>
            <a:off x="4101164" y="4914398"/>
            <a:ext cx="4706520" cy="1943603"/>
          </a:xfrm>
          <a:custGeom>
            <a:avLst/>
            <a:gdLst>
              <a:gd name="connsiteX0" fmla="*/ 0 w 4706520"/>
              <a:gd name="connsiteY0" fmla="*/ 0 h 1943603"/>
              <a:gd name="connsiteX1" fmla="*/ 4706520 w 4706520"/>
              <a:gd name="connsiteY1" fmla="*/ 0 h 1943603"/>
              <a:gd name="connsiteX2" fmla="*/ 4706520 w 4706520"/>
              <a:gd name="connsiteY2" fmla="*/ 1943603 h 1943603"/>
              <a:gd name="connsiteX3" fmla="*/ 0 w 4706520"/>
              <a:gd name="connsiteY3" fmla="*/ 1943603 h 1943603"/>
            </a:gdLst>
            <a:ahLst/>
            <a:cxnLst>
              <a:cxn ang="0">
                <a:pos x="connsiteX0" y="connsiteY0"/>
              </a:cxn>
              <a:cxn ang="0">
                <a:pos x="connsiteX1" y="connsiteY1"/>
              </a:cxn>
              <a:cxn ang="0">
                <a:pos x="connsiteX2" y="connsiteY2"/>
              </a:cxn>
              <a:cxn ang="0">
                <a:pos x="connsiteX3" y="connsiteY3"/>
              </a:cxn>
            </a:cxnLst>
            <a:rect l="l" t="t" r="r" b="b"/>
            <a:pathLst>
              <a:path w="4706520" h="1943603">
                <a:moveTo>
                  <a:pt x="0" y="0"/>
                </a:moveTo>
                <a:lnTo>
                  <a:pt x="4706520" y="0"/>
                </a:lnTo>
                <a:lnTo>
                  <a:pt x="4706520" y="1943603"/>
                </a:lnTo>
                <a:lnTo>
                  <a:pt x="0" y="1943603"/>
                </a:lnTo>
                <a:close/>
              </a:path>
            </a:pathLst>
          </a:custGeom>
        </p:spPr>
      </p:pic>
      <p:pic>
        <p:nvPicPr>
          <p:cNvPr id="59" name="图片 58"/>
          <p:cNvPicPr>
            <a:picLocks noChangeAspect="1"/>
          </p:cNvPicPr>
          <p:nvPr/>
        </p:nvPicPr>
        <p:blipFill>
          <a:blip r:embed="rId2"/>
          <a:srcRect l="3251" b="2919"/>
          <a:stretch>
            <a:fillRect/>
          </a:stretch>
        </p:blipFill>
        <p:spPr>
          <a:xfrm>
            <a:off x="0" y="4881805"/>
            <a:ext cx="4553517" cy="2000469"/>
          </a:xfrm>
          <a:custGeom>
            <a:avLst/>
            <a:gdLst>
              <a:gd name="connsiteX0" fmla="*/ 0 w 4553517"/>
              <a:gd name="connsiteY0" fmla="*/ 0 h 2000469"/>
              <a:gd name="connsiteX1" fmla="*/ 4553517 w 4553517"/>
              <a:gd name="connsiteY1" fmla="*/ 0 h 2000469"/>
              <a:gd name="connsiteX2" fmla="*/ 4553517 w 4553517"/>
              <a:gd name="connsiteY2" fmla="*/ 2000469 h 2000469"/>
              <a:gd name="connsiteX3" fmla="*/ 0 w 4553517"/>
              <a:gd name="connsiteY3" fmla="*/ 2000469 h 2000469"/>
            </a:gdLst>
            <a:ahLst/>
            <a:cxnLst>
              <a:cxn ang="0">
                <a:pos x="connsiteX0" y="connsiteY0"/>
              </a:cxn>
              <a:cxn ang="0">
                <a:pos x="connsiteX1" y="connsiteY1"/>
              </a:cxn>
              <a:cxn ang="0">
                <a:pos x="connsiteX2" y="connsiteY2"/>
              </a:cxn>
              <a:cxn ang="0">
                <a:pos x="connsiteX3" y="connsiteY3"/>
              </a:cxn>
            </a:cxnLst>
            <a:rect l="l" t="t" r="r" b="b"/>
            <a:pathLst>
              <a:path w="4553517" h="2000469">
                <a:moveTo>
                  <a:pt x="0" y="0"/>
                </a:moveTo>
                <a:lnTo>
                  <a:pt x="4553517" y="0"/>
                </a:lnTo>
                <a:lnTo>
                  <a:pt x="4553517" y="2000469"/>
                </a:lnTo>
                <a:lnTo>
                  <a:pt x="0" y="2000469"/>
                </a:lnTo>
                <a:close/>
              </a:path>
            </a:pathLst>
          </a:custGeom>
        </p:spPr>
      </p:pic>
      <p:pic>
        <p:nvPicPr>
          <p:cNvPr id="34" name="图片 33"/>
          <p:cNvPicPr>
            <a:picLocks noChangeAspect="1"/>
          </p:cNvPicPr>
          <p:nvPr/>
        </p:nvPicPr>
        <p:blipFill>
          <a:blip r:embed="rId3"/>
          <a:srcRect l="2997" b="58915"/>
          <a:stretch>
            <a:fillRect/>
          </a:stretch>
        </p:blipFill>
        <p:spPr>
          <a:xfrm>
            <a:off x="0" y="5906195"/>
            <a:ext cx="6097117" cy="951805"/>
          </a:xfrm>
          <a:custGeom>
            <a:avLst/>
            <a:gdLst>
              <a:gd name="connsiteX0" fmla="*/ 0 w 6097117"/>
              <a:gd name="connsiteY0" fmla="*/ 0 h 951805"/>
              <a:gd name="connsiteX1" fmla="*/ 6097117 w 6097117"/>
              <a:gd name="connsiteY1" fmla="*/ 0 h 951805"/>
              <a:gd name="connsiteX2" fmla="*/ 6097117 w 6097117"/>
              <a:gd name="connsiteY2" fmla="*/ 951805 h 951805"/>
              <a:gd name="connsiteX3" fmla="*/ 0 w 6097117"/>
              <a:gd name="connsiteY3" fmla="*/ 951805 h 951805"/>
            </a:gdLst>
            <a:ahLst/>
            <a:cxnLst>
              <a:cxn ang="0">
                <a:pos x="connsiteX0" y="connsiteY0"/>
              </a:cxn>
              <a:cxn ang="0">
                <a:pos x="connsiteX1" y="connsiteY1"/>
              </a:cxn>
              <a:cxn ang="0">
                <a:pos x="connsiteX2" y="connsiteY2"/>
              </a:cxn>
              <a:cxn ang="0">
                <a:pos x="connsiteX3" y="connsiteY3"/>
              </a:cxn>
            </a:cxnLst>
            <a:rect l="l" t="t" r="r" b="b"/>
            <a:pathLst>
              <a:path w="6097117" h="951805">
                <a:moveTo>
                  <a:pt x="0" y="0"/>
                </a:moveTo>
                <a:lnTo>
                  <a:pt x="6097117" y="0"/>
                </a:lnTo>
                <a:lnTo>
                  <a:pt x="6097117" y="951805"/>
                </a:lnTo>
                <a:lnTo>
                  <a:pt x="0" y="951805"/>
                </a:lnTo>
                <a:close/>
              </a:path>
            </a:pathLst>
          </a:custGeom>
        </p:spPr>
      </p:pic>
      <p:sp>
        <p:nvSpPr>
          <p:cNvPr id="4" name="文本框 3"/>
          <p:cNvSpPr txBox="1"/>
          <p:nvPr/>
        </p:nvSpPr>
        <p:spPr>
          <a:xfrm>
            <a:off x="0" y="576580"/>
            <a:ext cx="6386195" cy="522605"/>
          </a:xfrm>
          <a:prstGeom prst="rect">
            <a:avLst/>
          </a:prstGeom>
          <a:noFill/>
          <a:ln>
            <a:solidFill>
              <a:schemeClr val="tx1"/>
            </a:solidFill>
          </a:ln>
        </p:spPr>
        <p:txBody>
          <a:bodyPr wrap="square">
            <a:noAutofit/>
          </a:bodyPr>
          <a:lstStyle/>
          <a:p>
            <a:pPr fontAlgn="ctr"/>
            <a:r>
              <a:rPr lang="zh-CN" sz="2400" dirty="0">
                <a:ln>
                  <a:solidFill>
                    <a:srgbClr val="FF7697"/>
                  </a:solidFill>
                </a:ln>
                <a:solidFill>
                  <a:schemeClr val="bg1"/>
                </a:solidFill>
                <a:effectLst>
                  <a:outerShdw dist="101600" dir="2700000" algn="tl" rotWithShape="0">
                    <a:srgbClr val="FF7697"/>
                  </a:outerShdw>
                </a:effectLst>
                <a:latin typeface="思源黑体 CN Heavy" panose="020B0A00000000000000" pitchFamily="34" charset="-122"/>
                <a:ea typeface="思源黑体 CN Heavy" panose="020B0A00000000000000" pitchFamily="34" charset="-122"/>
              </a:rPr>
              <a:t>《指南》</a:t>
            </a:r>
            <a:r>
              <a:rPr lang="zh-CN" sz="2400" i="0" u="none" strike="noStrike" dirty="0">
                <a:ln>
                  <a:solidFill>
                    <a:srgbClr val="01BDD4"/>
                  </a:solidFill>
                </a:ln>
                <a:solidFill>
                  <a:schemeClr val="bg1"/>
                </a:solidFill>
                <a:effectLst>
                  <a:outerShdw dist="101600" dir="2700000" algn="tl" rotWithShape="0">
                    <a:srgbClr val="01BDD4"/>
                  </a:outerShdw>
                </a:effectLst>
                <a:latin typeface="思源黑体 CN Heavy" panose="020B0A00000000000000" pitchFamily="34" charset="-122"/>
                <a:ea typeface="思源黑体 CN Heavy" panose="020B0A00000000000000" pitchFamily="34" charset="-122"/>
              </a:rPr>
              <a:t>《幼儿园领域关键经验与教育建议》</a:t>
            </a:r>
            <a:endParaRPr lang="zh-CN" sz="2400" i="0" u="none" strike="noStrike" dirty="0">
              <a:ln>
                <a:solidFill>
                  <a:srgbClr val="01BDD4"/>
                </a:solidFill>
              </a:ln>
              <a:solidFill>
                <a:schemeClr val="bg1"/>
              </a:solidFill>
              <a:effectLst>
                <a:outerShdw dist="101600" dir="2700000" algn="tl" rotWithShape="0">
                  <a:srgbClr val="01BDD4"/>
                </a:outerShdw>
              </a:effectLst>
              <a:latin typeface="思源黑体 CN Heavy" panose="020B0A00000000000000" pitchFamily="34" charset="-122"/>
              <a:ea typeface="思源黑体 CN Heavy" panose="020B0A00000000000000" pitchFamily="34" charset="-122"/>
            </a:endParaRPr>
          </a:p>
        </p:txBody>
      </p:sp>
      <p:pic>
        <p:nvPicPr>
          <p:cNvPr id="12" name="图形 1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68258">
            <a:off x="2326795" y="5486065"/>
            <a:ext cx="1485039" cy="975883"/>
          </a:xfrm>
          <a:prstGeom prst="rect">
            <a:avLst/>
          </a:prstGeom>
        </p:spPr>
      </p:pic>
      <p:pic>
        <p:nvPicPr>
          <p:cNvPr id="16" name="图形 15"/>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718" y="6208265"/>
            <a:ext cx="376239" cy="250826"/>
          </a:xfrm>
          <a:prstGeom prst="rect">
            <a:avLst/>
          </a:prstGeom>
        </p:spPr>
      </p:pic>
      <p:pic>
        <p:nvPicPr>
          <p:cNvPr id="18" name="图形 1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8140" y="5277129"/>
            <a:ext cx="904703" cy="583031"/>
          </a:xfrm>
          <a:prstGeom prst="rect">
            <a:avLst/>
          </a:prstGeom>
        </p:spPr>
      </p:pic>
      <p:sp>
        <p:nvSpPr>
          <p:cNvPr id="50" name="文本框 49"/>
          <p:cNvSpPr txBox="1"/>
          <p:nvPr/>
        </p:nvSpPr>
        <p:spPr>
          <a:xfrm>
            <a:off x="249555" y="3168015"/>
            <a:ext cx="2129790" cy="521970"/>
          </a:xfrm>
          <a:prstGeom prst="rect">
            <a:avLst/>
          </a:prstGeom>
          <a:noFill/>
          <a:ln w="19050">
            <a:solidFill>
              <a:schemeClr val="tx1"/>
            </a:solidFill>
          </a:ln>
        </p:spPr>
        <p:txBody>
          <a:bodyPr wrap="square">
            <a:spAutoFit/>
          </a:bodyPr>
          <a:lstStyle>
            <a:defPPr>
              <a:defRPr lang="zh-CN"/>
            </a:defPPr>
            <a:lvl1pPr fontAlgn="ctr">
              <a:defRPr sz="2000" b="0" i="0" u="none" strike="noStrike">
                <a:solidFill>
                  <a:srgbClr val="000000"/>
                </a:solidFill>
                <a:effectLst/>
                <a:latin typeface="+mj-lt"/>
                <a:ea typeface="微软雅黑" panose="020B0503020204020204" pitchFamily="34" charset="-122"/>
              </a:defRPr>
            </a:lvl1pPr>
          </a:lstStyle>
          <a:p>
            <a:r>
              <a:rPr lang="zh-CN" altLang="en-US" sz="2800" dirty="0">
                <a:solidFill>
                  <a:srgbClr val="FF7697"/>
                </a:solidFill>
                <a:ea typeface="宋体" panose="02010600030101010101" pitchFamily="2" charset="-122"/>
              </a:rPr>
              <a:t>资源五纵图</a:t>
            </a:r>
            <a:endParaRPr lang="zh-CN" altLang="en-US" sz="2800" dirty="0">
              <a:solidFill>
                <a:srgbClr val="FF7697"/>
              </a:solidFill>
              <a:ea typeface="宋体" panose="02010600030101010101" pitchFamily="2" charset="-122"/>
            </a:endParaRPr>
          </a:p>
        </p:txBody>
      </p:sp>
      <p:pic>
        <p:nvPicPr>
          <p:cNvPr id="3" name="图片 2"/>
          <p:cNvPicPr>
            <a:picLocks noChangeAspect="1"/>
          </p:cNvPicPr>
          <p:nvPr/>
        </p:nvPicPr>
        <p:blipFill>
          <a:blip r:embed="rId10"/>
          <a:srcRect b="751"/>
          <a:stretch>
            <a:fillRect/>
          </a:stretch>
        </p:blipFill>
        <p:spPr>
          <a:xfrm>
            <a:off x="5299200" y="5133535"/>
            <a:ext cx="3505502" cy="1724465"/>
          </a:xfrm>
          <a:custGeom>
            <a:avLst/>
            <a:gdLst>
              <a:gd name="connsiteX0" fmla="*/ 0 w 3505502"/>
              <a:gd name="connsiteY0" fmla="*/ 0 h 1724465"/>
              <a:gd name="connsiteX1" fmla="*/ 3505502 w 3505502"/>
              <a:gd name="connsiteY1" fmla="*/ 0 h 1724465"/>
              <a:gd name="connsiteX2" fmla="*/ 3505502 w 3505502"/>
              <a:gd name="connsiteY2" fmla="*/ 1724465 h 1724465"/>
              <a:gd name="connsiteX3" fmla="*/ 0 w 3505502"/>
              <a:gd name="connsiteY3" fmla="*/ 1724465 h 1724465"/>
            </a:gdLst>
            <a:ahLst/>
            <a:cxnLst>
              <a:cxn ang="0">
                <a:pos x="connsiteX0" y="connsiteY0"/>
              </a:cxn>
              <a:cxn ang="0">
                <a:pos x="connsiteX1" y="connsiteY1"/>
              </a:cxn>
              <a:cxn ang="0">
                <a:pos x="connsiteX2" y="connsiteY2"/>
              </a:cxn>
              <a:cxn ang="0">
                <a:pos x="connsiteX3" y="connsiteY3"/>
              </a:cxn>
            </a:cxnLst>
            <a:rect l="l" t="t" r="r" b="b"/>
            <a:pathLst>
              <a:path w="3505502" h="1724465">
                <a:moveTo>
                  <a:pt x="0" y="0"/>
                </a:moveTo>
                <a:lnTo>
                  <a:pt x="3505502" y="0"/>
                </a:lnTo>
                <a:lnTo>
                  <a:pt x="3505502" y="1724465"/>
                </a:lnTo>
                <a:lnTo>
                  <a:pt x="0" y="1724465"/>
                </a:lnTo>
                <a:close/>
              </a:path>
            </a:pathLst>
          </a:custGeom>
        </p:spPr>
      </p:pic>
      <p:pic>
        <p:nvPicPr>
          <p:cNvPr id="39" name="图片 38"/>
          <p:cNvPicPr>
            <a:picLocks noChangeAspect="1"/>
          </p:cNvPicPr>
          <p:nvPr/>
        </p:nvPicPr>
        <p:blipFill>
          <a:blip r:embed="rId11"/>
          <a:srcRect b="48146"/>
          <a:stretch>
            <a:fillRect/>
          </a:stretch>
        </p:blipFill>
        <p:spPr>
          <a:xfrm>
            <a:off x="297174" y="6503933"/>
            <a:ext cx="1365622" cy="354067"/>
          </a:xfrm>
          <a:custGeom>
            <a:avLst/>
            <a:gdLst>
              <a:gd name="connsiteX0" fmla="*/ 0 w 1365622"/>
              <a:gd name="connsiteY0" fmla="*/ 0 h 354067"/>
              <a:gd name="connsiteX1" fmla="*/ 1365622 w 1365622"/>
              <a:gd name="connsiteY1" fmla="*/ 0 h 354067"/>
              <a:gd name="connsiteX2" fmla="*/ 1365622 w 1365622"/>
              <a:gd name="connsiteY2" fmla="*/ 354067 h 354067"/>
              <a:gd name="connsiteX3" fmla="*/ 0 w 1365622"/>
              <a:gd name="connsiteY3" fmla="*/ 354067 h 354067"/>
            </a:gdLst>
            <a:ahLst/>
            <a:cxnLst>
              <a:cxn ang="0">
                <a:pos x="connsiteX0" y="connsiteY0"/>
              </a:cxn>
              <a:cxn ang="0">
                <a:pos x="connsiteX1" y="connsiteY1"/>
              </a:cxn>
              <a:cxn ang="0">
                <a:pos x="connsiteX2" y="connsiteY2"/>
              </a:cxn>
              <a:cxn ang="0">
                <a:pos x="connsiteX3" y="connsiteY3"/>
              </a:cxn>
            </a:cxnLst>
            <a:rect l="l" t="t" r="r" b="b"/>
            <a:pathLst>
              <a:path w="1365622" h="354067">
                <a:moveTo>
                  <a:pt x="0" y="0"/>
                </a:moveTo>
                <a:lnTo>
                  <a:pt x="1365622" y="0"/>
                </a:lnTo>
                <a:lnTo>
                  <a:pt x="1365622" y="354067"/>
                </a:lnTo>
                <a:lnTo>
                  <a:pt x="0" y="354067"/>
                </a:lnTo>
                <a:close/>
              </a:path>
            </a:pathLst>
          </a:custGeom>
        </p:spPr>
      </p:pic>
      <p:pic>
        <p:nvPicPr>
          <p:cNvPr id="56" name="图片 55"/>
          <p:cNvPicPr>
            <a:picLocks noChangeAspect="1"/>
          </p:cNvPicPr>
          <p:nvPr/>
        </p:nvPicPr>
        <p:blipFill>
          <a:blip r:embed="rId12"/>
          <a:srcRect b="22448"/>
          <a:stretch>
            <a:fillRect/>
          </a:stretch>
        </p:blipFill>
        <p:spPr>
          <a:xfrm>
            <a:off x="2488009" y="6413572"/>
            <a:ext cx="1292464" cy="444428"/>
          </a:xfrm>
          <a:custGeom>
            <a:avLst/>
            <a:gdLst>
              <a:gd name="connsiteX0" fmla="*/ 0 w 1292464"/>
              <a:gd name="connsiteY0" fmla="*/ 0 h 444428"/>
              <a:gd name="connsiteX1" fmla="*/ 1292464 w 1292464"/>
              <a:gd name="connsiteY1" fmla="*/ 0 h 444428"/>
              <a:gd name="connsiteX2" fmla="*/ 1292464 w 1292464"/>
              <a:gd name="connsiteY2" fmla="*/ 444428 h 444428"/>
              <a:gd name="connsiteX3" fmla="*/ 0 w 1292464"/>
              <a:gd name="connsiteY3" fmla="*/ 444428 h 444428"/>
            </a:gdLst>
            <a:ahLst/>
            <a:cxnLst>
              <a:cxn ang="0">
                <a:pos x="connsiteX0" y="connsiteY0"/>
              </a:cxn>
              <a:cxn ang="0">
                <a:pos x="connsiteX1" y="connsiteY1"/>
              </a:cxn>
              <a:cxn ang="0">
                <a:pos x="connsiteX2" y="connsiteY2"/>
              </a:cxn>
              <a:cxn ang="0">
                <a:pos x="connsiteX3" y="connsiteY3"/>
              </a:cxn>
            </a:cxnLst>
            <a:rect l="l" t="t" r="r" b="b"/>
            <a:pathLst>
              <a:path w="1292464" h="444428">
                <a:moveTo>
                  <a:pt x="0" y="0"/>
                </a:moveTo>
                <a:lnTo>
                  <a:pt x="1292464" y="0"/>
                </a:lnTo>
                <a:lnTo>
                  <a:pt x="1292464" y="444428"/>
                </a:lnTo>
                <a:lnTo>
                  <a:pt x="0" y="444428"/>
                </a:lnTo>
                <a:close/>
              </a:path>
            </a:pathLst>
          </a:custGeom>
        </p:spPr>
      </p:pic>
      <p:pic>
        <p:nvPicPr>
          <p:cNvPr id="62" name="图片 61"/>
          <p:cNvPicPr>
            <a:picLocks noChangeAspect="1"/>
          </p:cNvPicPr>
          <p:nvPr/>
        </p:nvPicPr>
        <p:blipFill>
          <a:blip r:embed="rId13"/>
          <a:srcRect l="5036" b="615"/>
          <a:stretch>
            <a:fillRect/>
          </a:stretch>
        </p:blipFill>
        <p:spPr>
          <a:xfrm>
            <a:off x="1" y="5658306"/>
            <a:ext cx="2084215" cy="1199694"/>
          </a:xfrm>
          <a:custGeom>
            <a:avLst/>
            <a:gdLst>
              <a:gd name="connsiteX0" fmla="*/ 0 w 2084215"/>
              <a:gd name="connsiteY0" fmla="*/ 0 h 1199694"/>
              <a:gd name="connsiteX1" fmla="*/ 2084215 w 2084215"/>
              <a:gd name="connsiteY1" fmla="*/ 0 h 1199694"/>
              <a:gd name="connsiteX2" fmla="*/ 2084215 w 2084215"/>
              <a:gd name="connsiteY2" fmla="*/ 1199694 h 1199694"/>
              <a:gd name="connsiteX3" fmla="*/ 0 w 2084215"/>
              <a:gd name="connsiteY3" fmla="*/ 1199694 h 1199694"/>
            </a:gdLst>
            <a:ahLst/>
            <a:cxnLst>
              <a:cxn ang="0">
                <a:pos x="connsiteX0" y="connsiteY0"/>
              </a:cxn>
              <a:cxn ang="0">
                <a:pos x="connsiteX1" y="connsiteY1"/>
              </a:cxn>
              <a:cxn ang="0">
                <a:pos x="connsiteX2" y="connsiteY2"/>
              </a:cxn>
              <a:cxn ang="0">
                <a:pos x="connsiteX3" y="connsiteY3"/>
              </a:cxn>
            </a:cxnLst>
            <a:rect l="l" t="t" r="r" b="b"/>
            <a:pathLst>
              <a:path w="2084215" h="1199694">
                <a:moveTo>
                  <a:pt x="0" y="0"/>
                </a:moveTo>
                <a:lnTo>
                  <a:pt x="2084215" y="0"/>
                </a:lnTo>
                <a:lnTo>
                  <a:pt x="2084215" y="1199694"/>
                </a:lnTo>
                <a:lnTo>
                  <a:pt x="0" y="1199694"/>
                </a:lnTo>
                <a:close/>
              </a:path>
            </a:pathLst>
          </a:custGeom>
        </p:spPr>
      </p:pic>
      <p:pic>
        <p:nvPicPr>
          <p:cNvPr id="5" name="图片 4" descr="文字文稿1_01"/>
          <p:cNvPicPr>
            <a:picLocks noChangeAspect="1"/>
          </p:cNvPicPr>
          <p:nvPr/>
        </p:nvPicPr>
        <p:blipFill>
          <a:blip r:embed="rId14"/>
          <a:srcRect l="7282" t="2222" r="6260" b="3993"/>
          <a:stretch>
            <a:fillRect/>
          </a:stretch>
        </p:blipFill>
        <p:spPr>
          <a:xfrm>
            <a:off x="4411345" y="0"/>
            <a:ext cx="7791450" cy="6895465"/>
          </a:xfrm>
          <a:prstGeom prst="rect">
            <a:avLst/>
          </a:prstGeom>
          <a:ln>
            <a:solidFill>
              <a:schemeClr val="tx1"/>
            </a:solidFill>
          </a:ln>
        </p:spPr>
      </p:pic>
      <p:sp>
        <p:nvSpPr>
          <p:cNvPr id="6" name="下箭头 5"/>
          <p:cNvSpPr/>
          <p:nvPr/>
        </p:nvSpPr>
        <p:spPr>
          <a:xfrm>
            <a:off x="1223645" y="1261745"/>
            <a:ext cx="735330" cy="1437640"/>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1E9FD"/>
        </a:solidFill>
        <a:effectLst/>
      </p:bgPr>
    </p:bg>
    <p:spTree>
      <p:nvGrpSpPr>
        <p:cNvPr id="1" name=""/>
        <p:cNvGrpSpPr/>
        <p:nvPr/>
      </p:nvGrpSpPr>
      <p:grpSpPr>
        <a:xfrm>
          <a:off x="0" y="0"/>
          <a:ext cx="0" cy="0"/>
          <a:chOff x="0" y="0"/>
          <a:chExt cx="0" cy="0"/>
        </a:xfrm>
      </p:grpSpPr>
      <p:pic>
        <p:nvPicPr>
          <p:cNvPr id="32" name="图片 31" descr="图片包含 人, 室内, 小, 手&#10;&#10;描述已自动生成"/>
          <p:cNvPicPr>
            <a:picLocks noChangeAspect="1"/>
          </p:cNvPicPr>
          <p:nvPr/>
        </p:nvPicPr>
        <p:blipFill>
          <a:blip r:embed="rId1" cstate="print"/>
          <a:srcRect l="9756" b="21730"/>
          <a:stretch>
            <a:fillRect/>
          </a:stretch>
        </p:blipFill>
        <p:spPr>
          <a:xfrm>
            <a:off x="0" y="76758"/>
            <a:ext cx="5212404" cy="6781242"/>
          </a:xfrm>
          <a:custGeom>
            <a:avLst/>
            <a:gdLst>
              <a:gd name="connsiteX0" fmla="*/ 0 w 5212404"/>
              <a:gd name="connsiteY0" fmla="*/ 0 h 6781242"/>
              <a:gd name="connsiteX1" fmla="*/ 5212404 w 5212404"/>
              <a:gd name="connsiteY1" fmla="*/ 0 h 6781242"/>
              <a:gd name="connsiteX2" fmla="*/ 5212404 w 5212404"/>
              <a:gd name="connsiteY2" fmla="*/ 6781242 h 6781242"/>
              <a:gd name="connsiteX3" fmla="*/ 0 w 5212404"/>
              <a:gd name="connsiteY3" fmla="*/ 6781242 h 6781242"/>
            </a:gdLst>
            <a:ahLst/>
            <a:cxnLst>
              <a:cxn ang="0">
                <a:pos x="connsiteX0" y="connsiteY0"/>
              </a:cxn>
              <a:cxn ang="0">
                <a:pos x="connsiteX1" y="connsiteY1"/>
              </a:cxn>
              <a:cxn ang="0">
                <a:pos x="connsiteX2" y="connsiteY2"/>
              </a:cxn>
              <a:cxn ang="0">
                <a:pos x="connsiteX3" y="connsiteY3"/>
              </a:cxn>
            </a:cxnLst>
            <a:rect l="l" t="t" r="r" b="b"/>
            <a:pathLst>
              <a:path w="5212404" h="6781242">
                <a:moveTo>
                  <a:pt x="0" y="0"/>
                </a:moveTo>
                <a:lnTo>
                  <a:pt x="5212404" y="0"/>
                </a:lnTo>
                <a:lnTo>
                  <a:pt x="5212404" y="6781242"/>
                </a:lnTo>
                <a:lnTo>
                  <a:pt x="0" y="6781242"/>
                </a:lnTo>
                <a:close/>
              </a:path>
            </a:pathLst>
          </a:custGeom>
        </p:spPr>
      </p:pic>
      <p:pic>
        <p:nvPicPr>
          <p:cNvPr id="11" name="图片 10"/>
          <p:cNvPicPr>
            <a:picLocks noChangeAspect="1"/>
          </p:cNvPicPr>
          <p:nvPr/>
        </p:nvPicPr>
        <p:blipFill>
          <a:blip r:embed="rId2"/>
          <a:srcRect r="39769" b="26392"/>
          <a:stretch>
            <a:fillRect/>
          </a:stretch>
        </p:blipFill>
        <p:spPr>
          <a:xfrm>
            <a:off x="8377923" y="5341215"/>
            <a:ext cx="3838778" cy="1516785"/>
          </a:xfrm>
          <a:custGeom>
            <a:avLst/>
            <a:gdLst>
              <a:gd name="connsiteX0" fmla="*/ 3838778 w 3838778"/>
              <a:gd name="connsiteY0" fmla="*/ 0 h 1516785"/>
              <a:gd name="connsiteX1" fmla="*/ 0 w 3838778"/>
              <a:gd name="connsiteY1" fmla="*/ 0 h 1516785"/>
              <a:gd name="connsiteX2" fmla="*/ 0 w 3838778"/>
              <a:gd name="connsiteY2" fmla="*/ 1516785 h 1516785"/>
              <a:gd name="connsiteX3" fmla="*/ 3838778 w 3838778"/>
              <a:gd name="connsiteY3" fmla="*/ 1516785 h 1516785"/>
            </a:gdLst>
            <a:ahLst/>
            <a:cxnLst>
              <a:cxn ang="0">
                <a:pos x="connsiteX0" y="connsiteY0"/>
              </a:cxn>
              <a:cxn ang="0">
                <a:pos x="connsiteX1" y="connsiteY1"/>
              </a:cxn>
              <a:cxn ang="0">
                <a:pos x="connsiteX2" y="connsiteY2"/>
              </a:cxn>
              <a:cxn ang="0">
                <a:pos x="connsiteX3" y="connsiteY3"/>
              </a:cxn>
            </a:cxnLst>
            <a:rect l="l" t="t" r="r" b="b"/>
            <a:pathLst>
              <a:path w="3838778" h="1516785">
                <a:moveTo>
                  <a:pt x="3838778" y="0"/>
                </a:moveTo>
                <a:lnTo>
                  <a:pt x="0" y="0"/>
                </a:lnTo>
                <a:lnTo>
                  <a:pt x="0" y="1516785"/>
                </a:lnTo>
                <a:lnTo>
                  <a:pt x="3838778" y="1516785"/>
                </a:lnTo>
                <a:close/>
              </a:path>
            </a:pathLst>
          </a:custGeom>
        </p:spPr>
      </p:pic>
      <p:sp>
        <p:nvSpPr>
          <p:cNvPr id="12" name="文本框 11"/>
          <p:cNvSpPr txBox="1"/>
          <p:nvPr/>
        </p:nvSpPr>
        <p:spPr>
          <a:xfrm>
            <a:off x="4419933" y="664166"/>
            <a:ext cx="7185718" cy="645160"/>
          </a:xfrm>
          <a:prstGeom prst="rect">
            <a:avLst/>
          </a:prstGeom>
          <a:noFill/>
        </p:spPr>
        <p:txBody>
          <a:bodyPr wrap="square">
            <a:spAutoFit/>
          </a:bodyPr>
          <a:lstStyle/>
          <a:p>
            <a:pPr fontAlgn="ctr"/>
            <a:r>
              <a:rPr lang="zh-CN" altLang="en-US" sz="3600" b="0" i="0" dirty="0">
                <a:ln>
                  <a:solidFill>
                    <a:srgbClr val="01BDD4"/>
                  </a:solidFill>
                </a:ln>
                <a:solidFill>
                  <a:schemeClr val="bg1"/>
                </a:solidFill>
                <a:effectLst>
                  <a:outerShdw dist="101600" dir="2700000" algn="tl" rotWithShape="0">
                    <a:srgbClr val="01BDD4"/>
                  </a:outerShdw>
                </a:effectLst>
                <a:latin typeface="+mj-lt"/>
                <a:ea typeface="宋体" panose="02010600030101010101" pitchFamily="2" charset="-122"/>
              </a:rPr>
              <a:t>课程目标</a:t>
            </a:r>
            <a:endParaRPr lang="zh-CN" altLang="en-US" sz="3600" b="0" i="0" dirty="0">
              <a:ln>
                <a:solidFill>
                  <a:srgbClr val="01BDD4"/>
                </a:solidFill>
              </a:ln>
              <a:solidFill>
                <a:schemeClr val="bg1"/>
              </a:solidFill>
              <a:effectLst>
                <a:outerShdw dist="101600" dir="2700000" algn="tl" rotWithShape="0">
                  <a:srgbClr val="01BDD4"/>
                </a:outerShdw>
              </a:effectLst>
              <a:latin typeface="+mj-lt"/>
              <a:ea typeface="宋体" panose="02010600030101010101" pitchFamily="2" charset="-122"/>
            </a:endParaRPr>
          </a:p>
        </p:txBody>
      </p:sp>
      <p:sp>
        <p:nvSpPr>
          <p:cNvPr id="15" name="文本框 14"/>
          <p:cNvSpPr txBox="1"/>
          <p:nvPr/>
        </p:nvSpPr>
        <p:spPr>
          <a:xfrm>
            <a:off x="5871845" y="1752600"/>
            <a:ext cx="6170930" cy="810260"/>
          </a:xfrm>
          <a:prstGeom prst="rect">
            <a:avLst/>
          </a:prstGeom>
          <a:noFill/>
        </p:spPr>
        <p:txBody>
          <a:bodyPr wrap="square">
            <a:spAutoFit/>
          </a:bodyPr>
          <a:lstStyle/>
          <a:p>
            <a:pPr>
              <a:lnSpc>
                <a:spcPct val="130000"/>
              </a:lnSpc>
            </a:pPr>
            <a:r>
              <a:rPr lang="en-US" altLang="zh-CN" dirty="0">
                <a:latin typeface="Montserrat" panose="00000500000000000000"/>
                <a:ea typeface="MiSans Light" panose="00000400000000000000" charset="-122"/>
              </a:rPr>
              <a:t>1</a:t>
            </a:r>
            <a:r>
              <a:rPr lang="zh-CN" altLang="en-US" dirty="0">
                <a:latin typeface="Montserrat" panose="00000500000000000000"/>
                <a:ea typeface="MiSans Light" panose="00000400000000000000" charset="-122"/>
              </a:rPr>
              <a:t>、能清楚、完整地在同伴面前表达与弟弟妹妹相处的经历以及问题；</a:t>
            </a:r>
            <a:endParaRPr lang="zh-CN" altLang="en-US" dirty="0">
              <a:latin typeface="Montserrat" panose="00000500000000000000"/>
              <a:ea typeface="MiSans Light" panose="00000400000000000000" charset="-122"/>
            </a:endParaRPr>
          </a:p>
        </p:txBody>
      </p:sp>
      <p:sp>
        <p:nvSpPr>
          <p:cNvPr id="16" name="文本框 15"/>
          <p:cNvSpPr txBox="1"/>
          <p:nvPr/>
        </p:nvSpPr>
        <p:spPr>
          <a:xfrm>
            <a:off x="5871845" y="2673985"/>
            <a:ext cx="6319520" cy="810260"/>
          </a:xfrm>
          <a:prstGeom prst="rect">
            <a:avLst/>
          </a:prstGeom>
          <a:noFill/>
        </p:spPr>
        <p:txBody>
          <a:bodyPr wrap="square">
            <a:spAutoFit/>
          </a:bodyPr>
          <a:lstStyle/>
          <a:p>
            <a:pPr>
              <a:lnSpc>
                <a:spcPct val="130000"/>
              </a:lnSpc>
            </a:pPr>
            <a:r>
              <a:rPr lang="zh-CN" altLang="en-US" dirty="0">
                <a:latin typeface="Montserrat" panose="00000500000000000000"/>
                <a:ea typeface="MiSans Light" panose="00000400000000000000" charset="-122"/>
              </a:rPr>
              <a:t>2、能与小班弟弟妹妹愉快相处并积极帮助他们熟悉幼儿与生活，树立初步的责任意识；</a:t>
            </a:r>
            <a:endParaRPr lang="zh-CN" altLang="en-US" dirty="0">
              <a:latin typeface="Montserrat" panose="00000500000000000000"/>
              <a:ea typeface="MiSans Light" panose="00000400000000000000" charset="-122"/>
            </a:endParaRPr>
          </a:p>
        </p:txBody>
      </p:sp>
      <p:sp>
        <p:nvSpPr>
          <p:cNvPr id="18" name="文本框 17"/>
          <p:cNvSpPr txBox="1"/>
          <p:nvPr/>
        </p:nvSpPr>
        <p:spPr>
          <a:xfrm>
            <a:off x="5903595" y="3595370"/>
            <a:ext cx="6226810" cy="450850"/>
          </a:xfrm>
          <a:prstGeom prst="rect">
            <a:avLst/>
          </a:prstGeom>
          <a:noFill/>
        </p:spPr>
        <p:txBody>
          <a:bodyPr wrap="square">
            <a:spAutoFit/>
          </a:bodyPr>
          <a:lstStyle/>
          <a:p>
            <a:pPr>
              <a:lnSpc>
                <a:spcPct val="130000"/>
              </a:lnSpc>
            </a:pPr>
            <a:r>
              <a:rPr lang="en-US" altLang="zh-CN" dirty="0">
                <a:latin typeface="Montserrat" panose="00000500000000000000"/>
                <a:ea typeface="MiSans Light" panose="00000400000000000000" charset="-122"/>
              </a:rPr>
              <a:t>3</a:t>
            </a:r>
            <a:r>
              <a:rPr lang="zh-CN" altLang="en-US" dirty="0">
                <a:latin typeface="Montserrat" panose="00000500000000000000"/>
                <a:ea typeface="MiSans Light" panose="00000400000000000000" charset="-122"/>
              </a:rPr>
              <a:t>、尝试用符号、文字、图画等记录交往的内容</a:t>
            </a:r>
            <a:endParaRPr lang="zh-CN" altLang="en-US" dirty="0">
              <a:latin typeface="Montserrat" panose="00000500000000000000"/>
              <a:ea typeface="MiSans Light" panose="00000400000000000000" charset="-122"/>
            </a:endParaRPr>
          </a:p>
        </p:txBody>
      </p:sp>
      <p:sp>
        <p:nvSpPr>
          <p:cNvPr id="19" name="椭圆 18"/>
          <p:cNvSpPr/>
          <p:nvPr/>
        </p:nvSpPr>
        <p:spPr>
          <a:xfrm>
            <a:off x="5473586" y="1917515"/>
            <a:ext cx="228465" cy="228465"/>
          </a:xfrm>
          <a:prstGeom prst="ellipse">
            <a:avLst/>
          </a:prstGeom>
          <a:solidFill>
            <a:srgbClr val="FF7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473586" y="2812382"/>
            <a:ext cx="228465" cy="228465"/>
          </a:xfrm>
          <a:prstGeom prst="ellipse">
            <a:avLst/>
          </a:prstGeom>
          <a:solidFill>
            <a:srgbClr val="FFC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5473586" y="3708089"/>
            <a:ext cx="228465" cy="228465"/>
          </a:xfrm>
          <a:prstGeom prst="ellipse">
            <a:avLst/>
          </a:prstGeom>
          <a:solidFill>
            <a:srgbClr val="01B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5473586" y="4543749"/>
            <a:ext cx="228465" cy="22846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5963285" y="4357370"/>
            <a:ext cx="5979795" cy="645160"/>
          </a:xfrm>
          <a:prstGeom prst="rect">
            <a:avLst/>
          </a:prstGeom>
          <a:noFill/>
          <a:ln w="9525">
            <a:noFill/>
          </a:ln>
        </p:spPr>
        <p:txBody>
          <a:bodyPr wrap="square">
            <a:spAutoFit/>
          </a:bodyPr>
          <a:p>
            <a:pPr indent="0"/>
            <a:r>
              <a:rPr lang="en-US" altLang="zh-CN" b="0">
                <a:solidFill>
                  <a:schemeClr val="tx1"/>
                </a:solidFill>
                <a:ea typeface="宋体" panose="02010600030101010101" pitchFamily="2" charset="-122"/>
              </a:rPr>
              <a:t>4</a:t>
            </a:r>
            <a:r>
              <a:rPr lang="zh-CN" altLang="en-US" b="0">
                <a:solidFill>
                  <a:schemeClr val="tx1"/>
                </a:solidFill>
                <a:ea typeface="宋体" panose="02010600030101010101" pitchFamily="2" charset="-122"/>
              </a:rPr>
              <a:t>、</a:t>
            </a:r>
            <a:r>
              <a:rPr lang="zh-CN" b="0">
                <a:solidFill>
                  <a:schemeClr val="tx1"/>
                </a:solidFill>
                <a:ea typeface="宋体" panose="02010600030101010101" pitchFamily="2" charset="-122"/>
              </a:rPr>
              <a:t>学习关爱他人，感受帮助他人的快乐，体验当哥哥姐姐的自信与光荣。</a:t>
            </a:r>
            <a:endParaRPr lang="zh-CN" altLang="en-US" b="0">
              <a:solidFill>
                <a:schemeClr val="tx1"/>
              </a:solidFill>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to="" calcmode="lin" valueType="num">
                                      <p:cBhvr>
                                        <p:cTn id="12" dur="1" fill="hold"/>
                                        <p:tgtEl>
                                          <p:spTgt spid="1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to="" calcmode="lin" valueType="num">
                                      <p:cBhvr>
                                        <p:cTn id="17" dur="1" fill="hold"/>
                                        <p:tgtEl>
                                          <p:spTgt spid="18"/>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anim to="" calcmode="lin" valueType="num">
                                      <p:cBhvr>
                                        <p:cTn id="22" dur="1" fill="hold"/>
                                        <p:tgtEl>
                                          <p:spTgt spid="10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8" grpId="0"/>
      <p:bldP spid="18" grpId="1"/>
      <p:bldP spid="100" grpId="0"/>
      <p:bldP spid="100"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TABLE_ENDDRAG_ORIGIN_RECT" val="688*323"/>
  <p:tag name="TABLE_ENDDRAG_RECT" val="174*94*688*323"/>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MEDIACOVER_FLAG" val="1"/>
  <p:tag name="KSO_WM_UNIT_MEDIACOVER_BTN_STATE" val="1"/>
  <p:tag name="KSO_WM_UNIT_MEDIACOVER_BTNRECT" val="6845*4178*794*79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TABLE_ENDDRAG_ORIGIN_RECT" val="639*399"/>
  <p:tag name="TABLE_ENDDRAG_RECT" val="278*78*639*399"/>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MEDIACOVER_FLAG" val="1"/>
  <p:tag name="KSO_WM_UNIT_MEDIACOVER_BTN_STATE" val="1"/>
  <p:tag name="KSO_WM_UNIT_MEDIACOVER_BTNRECT" val="6987*3245*794*79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7.xml><?xml version="1.0" encoding="utf-8"?>
<p:tagLst xmlns:p="http://schemas.openxmlformats.org/presentationml/2006/main">
  <p:tag name="KSO_WM_MEDIACOVER_FLAG" val="1"/>
  <p:tag name="KSO_WM_UNIT_MEDIACOVER_BTN_STATE" val="1"/>
  <p:tag name="KSO_WM_UNIT_MEDIACOVER_BTNRECT" val="3435*4708*794*79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8.xml><?xml version="1.0" encoding="utf-8"?>
<p:tagLst xmlns:p="http://schemas.openxmlformats.org/presentationml/2006/main">
  <p:tag name="TABLE_ENDDRAG_ORIGIN_RECT" val="765*377"/>
  <p:tag name="TABLE_ENDDRAG_RECT" val="74*109*765*377"/>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COMMONDATA" val="eyJoZGlkIjoiMjM5MTBlNmI2YTY3ZjIxYzUzNmRhMGQyM2YxMDkyYjgifQ=="/>
  <p:tag name="commondata" val="eyJoZGlkIjoiZGE3Y2I3OTRlNTA1NjUwZGY1NGI3NTM4NWZhMGI4N2IifQ=="/>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稻壳儿-黑体常规2">
      <a:majorFont>
        <a:latin typeface="Montserrat ExtraBold"/>
        <a:ea typeface="思源黑体 CN Heavy"/>
        <a:cs typeface=""/>
      </a:majorFont>
      <a:minorFont>
        <a:latin typeface="Montserrat"/>
        <a:ea typeface="MiSans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zMzMTcxODUwNDU2IiwKCSJHcm91cElkIiA6ICIxOTM2OTUxNDMiLAoJIkltYWdlIiA6ICJpVkJPUncwS0dnb0FBQUFOU1VoRVVnQUFBKzRBQUFJeENBWUFBQURUKytMd0FBQUFBWE5TUjBJQXJzNGM2UUFBSUFCSlJFRlVlSnpzM1hkNEZOWCtQL0QzMW1SVFNVaUFoRTZJU0VBNkNOS2JDRkpFdVlpQVhTeUlpZ2g2VVZDVWl3VkJwSU5pKzRKY2lsUWhFRnFLRU1SUVEwSW5JWTBRVWtnSW05M3N6Tzc4L3NodjUyYllUWU1naTd4ZnozT2Z5ODdPT1hObXM3dnU1NXpQT1VjbFNaSUVJaUlpSWlJaUluSko2cnZkQUNJaUlpSWlJaUlxR3dOM0lpSWlJaUlpSWhmR3dKMklpSWlJaUlqSWhURndKeUlpSWlJaUluSmhETnlKaUlpSWlJaUlYQmdEZHlJaUlpSWlJaUlYeHNDZGlJaUlpSWlJeUlVeGNDY2lJaUlpSWlKeVlRemNpWWlJaUlpSWlGd1lBM2NpSWlJaUlpSWlGOGJBbllpSWlJaUlpTWlGTVhBbklpSWlJaUlpY21FTTNJbUlpSWlJaUloY0dBTjNJaUlpSWlJaUloZkd3SjJJaUlpSWlJakloVEZ3SnlJaUlpSWlJbkpoRE55SmlJaUlpSWlJWEJnRGR5SWlJaUlpSWlJWHhzQ2RpSWlJaUlpSXlJVXhjQ2NpSWlJaUlpSnlZUXpjaVlpSWlJaUlpRndZQTNjaUlpSWlJaUlpRjhiQW5ZaUlpSWlJaU1pRk1YQW5JaUlpSWlJaWNtRU0zSW1JaUlpSWlJaGNHQU4zSWlJaUlpSWlJaGZHd0oySWlJaUlpSWpJaFRGd0p5SWlJaUlpSW5KaEROeUppSWlJaUlpSVhCZ0RkeUlpSWlJaUlpSVh4c0NkaUlpSWlJaUl5SVV4Y0NjaUlpSWlJaUp5WVF6Y2lZaUlpSWlJaUZ3WUEzY2lJaUlpSWlJaUY4YkFuWWlJaUlpSWlNaUZNWEFuSWlJaUlpSWljbUVNM0ltSWlJaUlpSWhjR0FOM0lpSWlJaUlpSWhmR3dKMklpSWlJaUlqSWhURndKeUlpSWlJaUluSmhETnlKaUlpSWlJaUlYQmdEZHlJaUlpSWlJaUlYeHNDZGlJaUlpSWlJeUlVeGNDY2lJaUlpSWlKeVlRemNpWWlJaUlpSWlGd1lBM2NpSWlJaUlpSWlGOGJBbllpSWlJaUlpTWlGTVhBbklpSWlJaUlpY21FTTNJbUlpSWlJaUloY0dBTjNJaUlpSWlJaUloZkd3SjJJaUlpSWlJakloVEZ3SnlJaUlpSWlJbkpoRE55SmlJaUlpSWlJWEJnRGR5SWlJaUlpSWlJWHhzQ2RpSWlJaUlpSXlJVXhjQ2NpSXFJN3htcTE0clBQUGtORVJNUnQxM1g1OG1YODlkZGZ0MTJQeVdUQ2tpVkxjUExreWR1cUp6RXhFZW5wNmJmZG50Sk1KaE11WDc2TTQ4ZVBJenc4SEN0WHJvVFZhcTNXYTl4ckxsKytqTmpZV0Znc2x0dXFSeFJGYk4yNkZSY3VYS2ltbGxWTlhsNGVUcDgrN2ZUdkdSOGZqK3pzN0Z1cTkyN2ZsMTFNVEF3U0VoSWNqcTljdVJMUjBkRi9XejFwYVdsbHZsZU9IajJLK2ZQblY2b2QxVldQTXdrSkNaQWs2WmJMWjJWbFllL2V2YmRjdmp6cDZlbTRmdjE2cGM3Tnk4dkR5cFVyY2VYS2xUdlNsaXRYcnVEQWdRUEl5c3E2SS9YZmE3UjN1d0ZFUkVUMHo1V2Ftb3JrNUdSMDc5Nzl0dXM2Y2VJRU5tL2VqRTZkT2xYcWZJdkZndUxpWXFmUFhicDBDV3ExR28wYU5WSWNseVFKZ2lEQXpjME5YbDVlNWRhL2NPRkNkT3JVQ1MrOTlGS2wycE9Ra0lBOWUvWkFraVJZclZhSW9naUx4UUt6MlF5VHlRU2owUWhCRUFBQTd1N3U4UEx5Z3NGZ3dOR2pSOUd4WTBlSCtxNWN1UUpSRkN1OHJrcWxRdDI2ZFIyT1Q1dzRFU2FUcVZKdEw2MTE2OVlZUDM1OGxjdmRxcTFidCtMUW9VUHc4ZkZCeTVZdGI3a2VtODJHVFpzMndjM05EVTJiTnEzdy9EbHo1aUF4TWJISzE5SHI5VmkrZkxuRDhkT25UMlBGaWhXWU1XTUdHalpzcUhodTA2Wk5NQnFOK09xcnI2QlNxYXAwdmFyZVYza2lJeU94WThlT1cyckhxVk9uY09yVUtjeWFOUXZlM3Q0QVNnSzd5TWhJUFByb28zOWJQUXNXTElBb2l2am1tMjhjN2lFdkw2L1NmOVBxcXVkbSsvZnZ4dzgvL0lCUm8wWmh3SUFCdDFSSGJHd3N0bTdkQ2c4UEQzVHAwdVdXNmlqTDk5OS9EMDlQVDd6Ly92dE9uN2RZTEpBa0NWcXRGaGFMQmZ2MjdVT1BIajBnaWlJRVFZQkdvOEhPblR1eGMrZE9SVG0xV28xcDA2YWhUcDA2QUFDajBlaTBnOERiMjF2KzdrMUpTY0dLRlNzd1ljSUUxSzVkdTFydjgxN0V3SjJJaUlpcWhTUkpEajl3ang4L0RyVmFYV0d3ZlhOWmk4VUNVUlNoMFdpZ1VxbWdVcW1nVnF1aDFXcmw0RmFTSk5oc050aHNObWkxV3VqMWVrV2RrWkdSV0xObVRablh6TTdPeHFGRGg1dytOM2p3WUR6MTFGUGx0bG1yMVVLcnJmeFBxY2FORzhQYjIxdituNGVIQi9SNlBYNzY2U2M4OHNnakdEaHdJRHc4UE9EcDZRbTF1dUtreUxsejUrTGF0V3ZRYURSbG5tTzFXcUhYNjdGa3lSS0g1eVJKUXBNbVRkQzVjK2RLMzhQV3JWc2RYdWM3NmN5Wk16aDA2QkIwT2gwaUlpTFFva1dMS2dlVWRqcWREZ0RLZmIxdVByOXg0OFo0OXRsbkszME5tODFXWm9aRVJrWUdnb0tDSElKMm85R0lsSlFVakIwNzlwYnVyU3IzbFpXVmhlenNiUGx6WmJWYUZRRy9KRWtvS2lwQ2ZIdzhjbk56NVRvbFNZSW9pdWpRb1FOcTFLamh0TzdSbzBkajJyUnBTRTFOUllzV0xRQUF1M2Z2aHArZkg0WVBIMTdwKzdtZGVrUlJSRzV1TG5yMTZ1WDB0ZFRwZEpWNmphdXJucHVscGFWaDFhcFZDQWdJd042OWU5RzFhOWNLT3dpZGVlS0pKNUNlbm82ZmZ2b0o5ZXJWUS8zNjlTc3NjK25TSlJpTlJ2bjlBcFM4WDFVcUZabzFheVlmMCtsMHFGbXpacG4xYk5teUJlSGg0WXIzMjh5Wk0yR3oyU0JKRXNhTUdRTkpraEFZR0lpMzNub0xBREJ2M2p5RWhvYktRVHRRMG9HeFpzMGF4WGVvS0lvWU9YSWtCZzRjQ0FEeWMrVzE1MzdDd0oySWlJaXF4YXBWcXhBWkdRbXRWaXYvcUJWRkVUYWJEWk1tVFhKYXhoNFFQUC84OCtqWnM2ZDhmT2ZPbmRpMGFaUFRNcSsrK3FyRHNSRWpSdUR4eHg5WEhMTzNZY21TSmZLLzA5UFRVVmhZaU9iTm01ZmJudEkvYnN0aUQzNHF5OVBURThPSEQwZCtmcjc4dzk5aXNVQVFCQVFFQkVBUUJCUVVGS0Nnb0FBQTVBRHc1a0N2OVBVSER4Nk1KNTU0b3N4cjd0bXpCMXUzYm5YNm5GcXRSbkJ3c09KMXI4amV2WHVyMUZseE93b0xDL0g5OTkvamdRY2V3Tk5QUDQzUFAvOGM2OWF0dzlOUFAzMUw5ZGs3Z0NwTG85SEEzZDBkalJzM3J2RGN2THc4K1BuNU9hMy8rdlhyRUVVUnFhbXBlT0NCQjVDWGx3ZWdKS3ZDdzhNRGh3NGRrak05U3FlQ2E3VmFkTzNhdFZydjYrVEprOWl5WlF0c05odk1aak44Zkh6UXNHRkRUSnc0VVQ3SFlEQWdKU1VGeWNuSnlNM05SWFoyTmxxMGFBR0x4WUxtelp2TGdmdWhRNGV3Yk5reWFMVmF1YVBKWnJOaHdZSUZjbDJDSUVDbFV1SHR0OStXanozNTVKT0trZWJxcWdjQU1qTXpJVWtTMnJWckp4K0xpWWxCVkZRVWREb2RDZ29LSUFnQ3Z2enlTMWl0VmxpdFZnd2VQRmh4Zm5YV2MzT2RjK2ZPUlpzMmJmREtLNjlnN3R5NW1EOS9QaVpPbkFoUFQ4OHl5MW10Vm9kT0daVktoWmRmZmhrLy9QQkRtZVZ1N2d6ZHRtMGJqaHc1SW45djJUcysvZjM5TVdmT0hFWGQ1WDMvUGZYVVV4Z3hZZ1JVS2hWeWNuSXdaY29Vekp3NUUwRkJRWEw2ZjNoNE9MUmFMUUlDQW5EczJERVVGQlJneElnUmlucnNuYTJsczFOZWV1a2x4ZmVMdmYyVitUNitIekJ3SnlJaW9tclJ1M2R2dEd2WFRnN2NVMUpTc0hyMWFqenp6RE1PS2VsMjlrQzU5RWdNQUhUcjFnMFBQZlFRTkJxTi9HUCswS0ZEMkxkdkg2Wk9uU3FYdGFlZE94c0Z0SmR6ZDNlWGZ3REd4OGNqS2lvSzgrZlBsNC90M3IwYitmbjVjamt2THk5NXhLZTZ4Y1hGWWR1MmJkRHI5VkNwVkRDYnpRQ0FxS2dvUkVWRnllZlo3eXNnSUFEVHBrMXpXdGZOd1ZwVVZCVE9ueitQYnQyNktUb21LZ3Jxc3JLeWtKU1VWR1pBTGtrU1BEMDk1ZEhQV3gzeHJncUx4WUtGQ3hlaXVMZ1lyNzMyR3Z6OS9URjY5R2lzWExrU2dpQmd6Smd4MWRJT1owRlJXUklURTNIOStuV0gxR1JKa3ZETk45L0EzZDBkNDhlUGg3Ky92K0w1YjcvOUZzbkp5ZkpqZTNEZXYzOS9qQjQ5R2djT0hJREJZTUR1M2J2bGM4eG1NeVJKcWxUZ1hwWDc2dGV2SC9yMTY0YzllL1pnNzk2OStPS0xMeFRQcTFRcWFMVmFEQjA2RkFEazh5Wk1tT0JRVjFoWUdLWlBuKzUwOUhudTNMbm8xS21Ud3hTWm02OVhYZlhrNStjak9Ua1pTVWxKQUVvNkRCTVRFK0hyNnd1OVhnOS9mMzg1a3lVbkp3ZDE2OWFGMVdxRklBZ3dHQXpWWHMvTmtwS1M4TzIzM3lJc0xBemp4bzJEUnFQQmhBa1RNRy9lUEh6MjJXZDQrKzIzblU1bkFZQlBQLzBVYVdscFpZN3kzN3dlZ1AwN3RXZlBubmorK2VmbDQyKzg4WWJUOTRUTlpzT3hZOGRRWEZ3TWpVWURvOUdJbkp3Y3hNWEZ5ZWY0K2ZuSldSbloyZGxZdkhneDlIcTlQRlZuMmJKbFVLdlZLQ29xd293Wk14VDFoNGVIbzNuejVnNmRFMlY5MzZoVUtzVEZ4U0UrUGg3WHJsMERBSGxhZ04zbzBhUHZ5MkNlZ1RzUkVSRlZpM3IxNnFGZXZYcnk0K2pvYUFRSEI2Ti8vLzVRcVZRb0xDekU5dTNiOGZEREQxYzRpdW52Nys4UUFKMDVjd1lxbFVweGpmS1VUamRmdVhJbDl1L2ZENXZOQmxFVThmcnJyeU1nSUFDelpzM0N3WU1INVpIVnVMZzRSZHBvUlFSQlFHRmhvZUtZZlFUT3g4ZEgvbkZwbnhmYXYzOS94U2poNHNXTElRaUNZc1N6TkZFVVVWUlVKQWZQNWNuSXlFQnNiQ3c2ZE9oUTZmWUR3SVVMRi9ETEw3K1VtVUZnczlrUUZoWW1CKzUzV21GaElSWXRXb1RVMUZTOC8vNzdzTmxzU0V4TVJQZnUzV0UwR3JGeDQwWmN2WG9WTDd6d2dzTjdwTFNFaEFUODl0dHZHRDE2TkI1NDRBR0g1MU5TVXJCbzBTSzg5OTU3RGgxSE41TWtDVnUyYk1INTgrZHgvdng1akI0OVdnNDhEaDgrakl5TURQVHYzOTlwZS9SNlBicDI3YXJJRlBqcXE2K2cwK21Ra3BLQ3BLUWt2UC8rKzRyT2x1am9hR3pjdVBHTzM1ZmRva1dMVUxObVRRUUZCVlU2SUxKUCtYQkdvOUhBeDhmSDRiT3FVcWtjZ3NmcXFDYzFOUlUvL3ZnakxCWUw5SG85VnE5ZWpZS0NBblR2M2gxang0NlZwNE5FUjBjaktTbXB6T2tQMVZWUGFaR1JrVmk5ZWpYNjl1MkxwNTkrV3Y2TTJlZVJMMSsrSEo5ODhna2VlK3d4REJreUJHNXVib3J5WThhTWdTQUlpb3dFQURoeTVBaDI3ZHFGU1pNbUtjcllBM2NmSHgrSDE5SVp0VnFOeU1oSVpHWm1RcVZTSVQ4L0gvbjUrZktDY3dVRkJXalhycDBjdVB2NittTFVxRkhRNlhUSXlNakFMNy84Z21IRGhzSER3ME9lbWxQYWhBa1RNR2ZPSEt4YXRjcnA2K1ZzNFRtcjFRcXoyU3hQaTdKM2pxU25wK1B5NWN1S0RvbjdDUU4zSWlJaXFuYXBxYWs0ZVBBZ1huLzlkZm1IcWlBSWlJaUlRRWhJU0ptQmUxSlNFbkp5Y3VTUjl0S0I1T1hMbDJHMVduSDgrSEg1V09sUmQxOWZYMFVnWS8rUnExS3A0T2JtaGpwMTZtRGN1SEVBZ0gzNzlzbWphbHF0Rm0zYXRNR2pqejZLQXdjT29FMmJOcFcrenovKytBTi8vUEdIMCtjKytPQURQUGpnZ3dDQTMzLy9IZHUyYlN1em5oZGZmTEhjNnpSdjNyek14YUxzN0dtcUFRRUI1WjUzczY1ZHU5N3l5RzUxTzM3OE9QN3YvLzRQeGNYRmVQZmRkOUdrU1JQczNyMGJxMWV2eHJmZmZvc2hRNGJBM2QwZGE5YXN3ZFNwVXpGNDhHRDA2dFhMYWVCMzh1UkpwS2FtSWpBdzBPbTFBZ0lDVUZSVWhOOSsrODNwaUhKcEtwVUtVNlpNd2RxMWE3RjM3MTVrWkdUZzdiZmZoczFtdzZwVnE5Q3dZY015VS9qVmFqVjBPcDJpaldxMUdtcTFHci85OWhzYU4yN3NNSFhEYXJXV09TSlpuZmRWK25yMnoxdFYxakE0YythTW5EVlNtc1ZpUVdabXB1S3phcitPc3pVQWJyZWVWcTFhWWVIQ2haZytmVHJhdG0yTEo1OThFcDkvL2pscTFxenBkTzJOMHV5Zkc1VktWVzMxQUNYZlpldldyVU55Y2pMNjlldUgwTkJRbkRoeHdxRmNseTVkMEtCQkEremN1UlBSMGRIbzBhTUgrdlRwSTgvckxxc2pNVFUxRlFBUUVoS2lHSTEySmlVbEJVVkZSUTdCdTMyS3huUFBQU2QvYjh5WU1RTmhZV0VZT1hJa0FHRDI3Tm1LVHNPOHZEelVybDBiS3BVS3ljbkpVS2xVYU5pd0lWUXFGVVJSZE9qSTlQWDF4WnR2dm9tcFU2ZWlmLy8raXM0a2k4V0NtVE5uT3J5R25UdDNSdWZPblJFYkc0dHo1ODVoN05peHFGR2pCclpzMlNKUE5ia2ZNWEFuSWlLaWFyVmh3d2I4OGNjZkNBME5WU3hLWncra3kwdE5Qbmp3SUE0ZVBLaVlKMjluWHlYK2wxOStBZkMvSDNuMkJjRmF0V3FsQ054TGwzY1dqTmhIRnUzdFNrdExnOUZvck5MSzVRODk5SkJER3E4Z0NBN3AvNE1HRFVLL2Z2M2tGSGxSRlBIMTExOURxOVZpeXBRcFpkWnZIejJyRFBzSzhXVXRIbFllVVJUTDNOTEp6OCt2ek5IK3FLZ294TWJHUXFQUlZHbk92LzIrT25mdWpGNjlldUhzMmJQWXVuVXJUcDA2aGFDZ0lIend3UWZ5S3RMMkZHUjdJTnUvZjMrRWhJUmcyYkpsMkxoeEk3WnMyWUpubjMzV1lhNyswYU5IRVJZV0JqOC9QNmR0OFBUMHhKQWhRN0IyN1Zva0pTV2hTWk1tNWJaWnA5Tmg3Tml4YU42OE9aWXZYNDZaTTJlaVpzMmFNQnFObUR4NWNxVlQ3dTJNUmlOeWMzTXhac3dZNU9Ua0tEcGNyRlpybVNQZnQzTmZGb3NGMTY1ZFExRlJFYXhXSzdLenMrSHU3bzdpNG1KNTRVZjdITzdpNG1MNXZOemNYTmhzTm9mT2d1Ky8veDZDSURoMG5CUVZGZUhreVpPS0tRSkFTU2FOdTd1N1E1dXJvNTZzckN5a3A2Zmo1WmRmQmxEUzBkZWlSUXQ1M3JSYXJaWXpibDU3N1RVQS8rc0FtRHAxcXZ6ZFVSMzFiTm15QlpzM2IwWklTQWcrK2VRVG5EeDVFdXZXclNzemNIN2hoUmZ3eFJkZllPdldyZGkxYXhlYU4yOWVyUXV5N2RtekJ5ZE9uSUJHbzVIL3B0N2UzdkxuY01TSUVlalZxeGVBa21rYXBUc0N6R2F6L0ZyYmJEWjgvdm5uME92MVVLdlZ5TXZMZzE2dnh4ZGZmQUdielFhTHhZS2VQWHZLbjFuN0luLzJ2NS9OWmxPMFM2L1hZOUdpUmZMam0zZm9zSGZtMkw5L2lvdUxIVElTN2ljTTNJbUlpS2phMk9lRUZoVVY0Y1VYWDBSY1hKeTg2cnM5c0xTUGROdlRIMXUwYUFGZlgxOEFKV21oWThhTWNWcjNuajE3c0huelpzeWJONi9TN1NtZFdwcVdsaWFQN2xpdFZvZFIvL2o0ZURSdjNyeEtQd3dEQXdPZGJ0VjJNNFBCSVArWXRWcXQrUG5ubjVHYW1vbzZkZXBnN3R5NVpaWjc4TUVISzF6ZDNxNndzTkJoWkxleTh2THluTTR6dGxnc0dEZHVIQjU1NUJHbjVYSnpjM0grL0hrQS94dEZyb2g5VVN4SmtoQWFHZ3FncE5QaC9QbnpHRFJvRUlZTkc2Ym9hTEVIN0tYYjFhUkpFOHlhTlF2Nzl1MURURXlNdzY0RjU4NmRRMDVPVG9XcmtQZnAwd2M3ZCs3RXhvMGJNWG55NUFyYkRnRHQyN2ZIMUtsVE1XZk9IR1JsWmFGbno1NFZydXFkbjUrUE0yZk95SS9OWmpNOFBUM3gyV2VmNGVyVnEvajN2LytOQ1JNbXlOa2VaUzJRZUx2M2xaU1VoSysrK2twKy9QNzc3MlBRb0VFb0tpcUN3V0RBalJzM29OUHBzSG56WmtSSFIwT3RWc3NCcVplWEY3NzU1aHZGZGN4bU00WU5HK2F3VGR2a3laUFJ1M2R2aHdVankxSWQ5Y1RGeGFGbXpacG8xS2dSOHZQellUUWEwYXBWSzlTcVZRczZuUTRYTDE2VXR5aDc4c2tuRVJnWUNGRVVIVHJacXFPZXh4OS9ITFZyMThiRER6OE1sVXFGNE9EZ1NtMzk5dHh6eitHcHA1NXk2Q2l6cDVPWER2eU5SaU9Ba3M5Z1VWRVJnUCt0aldFd0dPVHZWQUJ5SndRQVRKOCtIU0VoSVhqaGhSZWN0dUhHalJ1Szd4Q3oyU3gvSjZyVmFqblFqb21Kd2FwVnEvREJCeC9JMzZYWjJkbHdjM05EWkdTa2ZQNzgrZk5SVkZTRVo1OTlGc0hCd1JXK0JqZTN4Y1BEUS80c0ZCY1hWNWhkOEUvR3dKMklpSWlxaFNSSitPNjc3NUNjbkl5T0hUdWlUcDA2V0xCZ2dSd00yRWZJWTJKaThPZWZmOEpxdGNKaXNlQ2RkOTVSL01pMDI3MTdON1p2MzQ1WnMyWlZPTC9ibVpzWDZBb0pDY0ZISDMwRUFOaThlVE9PSFR1bU9EODlQZDNwYUdCMUtpb3F3dkxseXhFZkg0L0F3RUM4OHNvclpaNzczLy8rRjFldlhpM3plZnZyYVhmMTZsWFVxbFVMR3pac1FGaFltSngrZmZONXp0aGZwOG1USnl1eUZzYU5HMWZ1YS9MRUUwOWcyTEJoVlY1aDM5NHUrd2hjbXpadDhNMDMzempkR3F1c2VuVTZIUVlNR09BMElJcU1qSVM3dTN1RjgvMzFlajBHRGh5SU5XdldWR3JVM2M1a01zRmtNa0dsVW1ILy92MW8wYUpGdVIwNDhmSHhPSFhxbFB6WVBuZFhxOVVpT0RnWWpSczN4dGF0VytYQTNUNm51YnJ2S3pRMEZFdVdMTUVmZi95QnlNaElmUHJwcHdDQTVPUmsxS3haRStmT25VT05Halh3M0hQUDRmbm5ueTl6RVR1ZzVQTmxNcG1nMVdybHdOSE9QcEo4OC9IUzdiUGZYM1hWYytqUUliUnExUXBBeWV2dDVlV0Z4bzBieTBGbDZkYy9MUzJ0ekVDNk91clJhclVJRFExRmNuS3luSTFTSHZ0bndiNGc1YzBXTEZpQXk1Y3ZPeTM3OGNjZk94d2JNR0FBUm8wYTVYRDh5cFVyaW15Q1k4ZU9vWFhyMW5LSFcxRlJFWXhHbzJLMHYvU0lPMUNTZ2JCMTYxWWtKQ1RnblhmZVVYU0FMbGl3QUsxYnQwYlRwazNoNXVZR3RWcU5qejc2cU16dmIwbVNrSmlZNlBRNW9HUWwvdEpaSG1henVkeEZBUC9wR0xnVEVSSGRReExpVHlEeFpEd3VaNlRqY2tiNkhibkc2eFBlUVVpbzQ2Slg1Y25QejhmMzMzK1AwNmRQSXlBZ1FBNjJQdi84Yy9tY2dvSUNUSnc0RVMrODhFSzUyeWJabVV3bTZIUTZ4WTgrbzlHSThlUEhBMUR1NHo1bXpCZzUxZE91dUxoWU1XcDU4ZUpGdWF3Z0NBNHA1V1BHak1IMDZkTng1c3daZVc1NmRVcE1UTVNQUC80SUFPalJvd2NPSGp5SWxTdFhsbmwrVmxhV25DN3VUT2s1dmthakVWbFpXZWpXclJ0Mjdkb0ZUMDlQT1hDdlRLcDllVUYzZWFQb1ZVMFB2L21hcGN2ZnluN1d6dVRsNWVIdzRjTjQ1SkZIS2pWZnUwZVBIdGk4ZVRQQ3c4TXJOU2M4SXlNRGl4Y3ZSbGhZR0VhUEhvMTU4K1poNmRLbHNGZ3NaYTRWMEtOSEQ4V0NXamNIV3dNR0RNRGl4WXR4OXV4Wk5HdldESUlnT0xTOU91NUxvOUhBWURESWYxTjdQZmIxRTZLam85RzhlZk5LZGNMazVlVkJraVNzWExuUzZmdDR5NVl0MkxKbGk5T3liN3p4aHB3bFVSMzEyR3cyQkFVRklTWW1CdlhxMVVOQ1FnTEN3c0xrODh4bU0rTGk0dEMwYVZOY3VIQUJCdzRjUUs5ZXZlUUYxK3lxcXg2Z1pQMkxQWHYyT0V6N3VUa1FCdjYzVm9jb2loZzllclREKzJqeTVNa09uNWMvL3ZnRDY5ZXZ4K3pacytYNjdDUHVaYjAvb3FLaTBLUkpFelJxMUFoNWVYbFlzbVNKNHJzekpTVUZBQlFqNDJheldhNVBFQVFzV3JRSXdjSEJNQmdNaWkzNzdNOW5abWJLN2JSdjZlbnI2NHZaczJjN3RFY1FCSG5xazczOXBXVm1aaXBXMnk4dUxtYmdUa1JFUks3TlpESmg5NDd0K0NNNkVqWDgvRkczWGoyMGVLalZIYm1XM3kzTXJUeCsvRGpPbnorUE45NTRBeWRPbkpCSEZHOUhRVUdCdzV4YWQzZDN2UG5tbXdDVUM5TTUyMHJKWXJFbzBpcWJOR21DeVpNblE1SWtYTDE2RlVGQlFZcnp2Ynk4TUdqUUlLeGR1eGFmZlBMSmJiZS90SFhyMW1ISGpoM3c5L2ZIbENsVDhPZWZmOExYMXhmLyt0ZS95aXp6MjIrL2xSdEFlWGw1eVQ5aUR4NDhDS0JrNVBybzBhUHlLR1NqUm8zUXQyL2ZDdHRuSC9sT1QxZDJCdGxIUE84bFc3ZHVoU2lLNk5PblQ2WE9OeGdNNk5LbEN3NGRPbFRoSE5yVTFGUjg4ODAzQ0FvS3dsdHZ2UVUzTnpkTW5Ub1ZYMzc1Slg3ODhVZjQrZmtwQXIzS2F0dTJMWHg5ZlhIdTNEazBhOVlNRm92RkliaTdrL2NGbEFSUkZ5NWNxSFI2dTUrZkg3NysrbXZGc1YyN2RpRXlNaEpxdFJwOSsvWjFhR3RTVWhLV0xsMnFHTkd0am5yVWFqWEdqeCtQSFR0MllOV3FWWkFrU1Y2SUVpaVpabE5jWEl6Mjdkc2pOVFVWTFZxMHdQTGx5ekY5K25URjZ1dlZWUTlRa28zeXhCTlBLSTV0MjdZTnUzYnR3bnZ2dllkNjllcFZ1T0JkNmRmb1p2WmcydFBUczFMcDQwYWpFZEhSMGZLOGZIOS9mL1RwMHdlYk4yOUdseTVkNE9ibWh1VGtaQVFHQmlwMlJ5amQwYURUNlRCanhnem85WHA4OU5GSDZOMjdON3AxNnlhZnUzejVjano0NElPSzlTWU9IVHFFUC8vODAybWI5SHE5SXFBdlBjZmRiRFlqUFQwZHZYdjNsbzlaTEpacTYrQzdGekZ3SnlJaXVnZjhzbUk1TGw0NGovNlBEY0tqQXl2M3cvcnYxS3RYTDdScjF3NCtQajVPVjA2K0ZaY3ZYOGFsUzVlUW5aMHRCL0FhamFiUzI1SVZGQlFvZm9DcVZDcTR1N3Zqdi8vOUw0NGNPWUwvL09jL0RtVmF0R2lCMWF0WDQvTGx5MVdlajFtZWZ2MzZJVGs1R2ErLy9ybzhMVUN0Vmp1ZEltQlgxcXJpZHZiT0JhUFJpUER3Y05Tc1dSTnQyclJSbEd2YXRLblQwY0NiaWFJSXZWNlB0V3ZYS281ck5Cb1VGeGRYV042VlBQVFFROUJvTkdqWXNHR2x5d3dlUEJnalJvd29NN2kxV3EzWXUzZXZ2QXI4eElrVDVYUHRuVEV6Wjg3RWtpVkxNSHYyN0NyUHc5Vm9OSmd4WTRhY0JYTHpBbUYzNnI2QWtuVHYrdlhyNC9UcDA3RFpiSlY2dndBbDc4L1NhZDJIRHgvR25qMTc4TUlMTDJEcjFxM3c5UFIwU1B1K2NPRUNBS0JXclZyVlhnOEFEQnc0RUltSmlVaE1URVJjWEJ3NmRlcUVhOWV1SVR3OEhIMzY5SkU3dXNhTUdZT1BQLzRZTTJmT3hJUUpFeHhlMCtxcXA3VEl5RWhzMkxBQmp6MzJHT3JXclF0SmtyQm8wU0kwYXRRSVE0WU1LZi9GdmsyU0pPR1hYMzZCdTdzN05Cb05vcU9qY2ZYcVZhU2twS0Nnb0FDN2QrL0c0TUdEY2ZEZ1FVVTJsSDBieTlMdm45S2orYjYrdm9xdCt2UjZQYnk5dlJYSHpwdzVVK0YzV1drbWt3bEdveEhIangrSHpXYVRweTBBSlorTHNuWlR1Qjh3Y0NjaUluSnhmMFR0dzhVTDUvSDh5NitpWmF2V2Q3czVaYnA1eE9sMkZCVVY0Zno1ODlCb05GaXdZQUUrL1BEREt0ZmhiTXVzd3NKQzNMaHhBN201dWZqdmYvK3IySVl0TVRFUkowK2VCSUJxSDJYMjkvZkhCeDk4b0RoMjdkbzFmUGZkZDJXV3ljN09MamRWSGlqNWtidHc0VUlVRkJUZzMvLytkN21wNjFGUlVlamF0YXZUUmMvcTFLbUQ1Y3VYVjNBWDk0YjI3ZHVqZmZ2MlZTcFQzbjd3UUVuMnc4NmRPOUdsU3hkNWRmSFNBZ01EOGRwcnJ5RTdPOXRwMEg3dDJqWEZYRjVuVzUrVm5ycHg0OFlOaDA2ZDZyNnZ3c0pDekp3NUV5a3BLWmcvZno1MjdkcUYxcTFiVjNuVmJrbVNzSFBuVHF4ZnZ4NVBQUEVFZXZUb2dhMWJ0OHJQMjJ3MnBLV2xJU2NuQnhFUkVRZ0lDSEM2Z0dKMTFMTm56eDRrSmlhaWI5KysyTHQzTC9idTNZdERodzVCcTlWaXlKQWhPSHo0TUFDZ1pzMmFlT09OTi9EdHQ5L2lQLy81RDhhT0hhc1lKYTZ1ZXV4Mjd0eUozMzc3RFMrOTlKSmlGNHFXTFZ0aTVjcVZNSnZONVdiZjNLNk1qQXpFeGNVQkFCWXVYSWc2ZGVvZ09EZ1lEejc0SUxSYUxXSmlZdURuNTRlTWpBekZkQkg3KzlUWmUrTG1GZUtka1NRSjZlbnBaVTYza1NRSjhmSHhTRTlQUjJwcUtpUkp3c2FORzFHN2RtMkVoNGVqUTRjT2ltd0RMazVIUkVSRUxtM1h6bkMwZUtpVlN3ZnRwZGxUMk5QUzBsQlFVQ0F2WEdaZkJUazlQVjMrOFdWUGRmZjM5MWVNY0VkRlJjRmdNR0RxMUttWVBYczJ2dnp5UzhXaWFSV3hiMEZrbitkdDMrTHB2ZmZlUTJCZ0lIcjM3bzNJeUVnNWpWeVNKSnc4ZVJJUkVSSG8yTEdqUEhLV21KaUlDeGN1eU50QWxXYXhXSkNhbW9vZE8zWTRiWU1vaXFoWHJ4N2F0bTNyOURYeTgvUERxNisrV3VZOWxKNzc2VXg4ZkR4V3JWcUZ2THc4dlB6eXkvSUs3YzRZalViODhzc3Z5TW5Kd1lnUkk4cXR0enlWM1pxdU90a0RoTW9FQ3VXNWNlTUdKRW1xMHVpZjNjaVJJOUd5WmN0eXN6M0tlczVxdFNJaElRSG56cDJUajVuTlpxZjdtUU1sNzZ0TGx5NHBVcERMVTVYN09uTGtDR0pqWXhFZkg0OGFOV28wUlRhY0FBQWdBRWxFUVZTZ2JkdTJlT2VkZDNEeTVFa2tKaVppK3ZUcEtDZ29RRzV1THJSYUxmTHo4eUdLSWxKVFUyR3hXT0RyNnl0M2h0a1hGdHU0Y1NOU1UxUHgzSFBQeVhPbFMrK3pybGFyOGNNUFB5QXRMUTA2blU0eDE3KzY2cEVrQ1JFUkVWaTNiaDJlZXVvcERCNDhHRTJhTk1IKy9mdVJuSnlNdDk1NkM1NmVub3IzVU11V0xURmh3Z1FzV2JKRW5pSlNYZlhZNWVibVlzMmFOVWhJU01ENDhlUFJ0R2xUNU9ibW9yaTRHQmFMQmNIQndlallzU1BDdzhNaGlpS2VlZVlaUmZuVHAwOGpKeWRISGlrdnpYNnRFeWRPT0FUVzl1M3FHalJvZ09EZ1lOU3JWdzl2dlBFR2dvT0RFUndjclBndXk4M054ZFdyVjdGdzRVSTgrdWlqaXM3QzdPeHNBSEM2UUtXejc0TFNyOHV4WThld2RPbFNDSUtBd1lNSEs4NWJ1M1l0SWlNaklRZ0M1czJiaC9yMTY2TlpzMllZUDM0OEdqZHVqS2lvS0dSbFplSHR0OStHS0lvNGZmbzBpb3VMY2VYS2xUSjN1TGdmTUhBbklpSnlZWGw1dVRDYlRHangwTDBSdEFNbFAraXNWaXYyNzkrUFAvLzhFeHFOUnY2aFdMTm1UY1RFeENBbUpnYkEvd0wzM3IxN1k5aXdZUUJLVWlzM2JkcUVwNTkrR3NIQndmajQ0NCt4ZlBseWVhR25EUnMyd05mWEZ6cWRUdDQ3MkdReTRmcjE2M2owMFVkUnAwNGRSRVJFd0dhenljRitXbG9hUkZIRThPSEQ1VldnR3pSb2dBWU5Hc0JxdGNwemg3dDE2NlpJODd4NDhTTDI3Tm5qZE5WMGQzZDM1T1RrWU5ldVhRNnZnWDJocWE1ZHV6b04zQVZCUUhaMnRydzluVE9DSURpa0NHZG1aaUl1TGc1Ly9mVVhNakl5MExCaFE3ejU1cHVLRkYyZFRvZFRwMDZoZGV2VzhwN3h1M2Z2QmdDMGJ2Mi85MUZsVStDdFZpdVdMbDJLN094c1pHWm1LbEpYL3c3MllLQ3NRTGNpQlFVRitPU1RUM0RqeGcwQXFIU3F1WDI3d3B5Y0hBQkE3ZHExNVgrWHhmNSs5dlQwbEVlREJVRkE5KzdkSFJhbks1M1ZJVWtTZnZ6eFIxeTdkZzJwcWFrUUJBRVBQL3h3dGQrWGZUdTVsMTkrR1owNmRZSmFyY2JaczJmeDAwOC9vV2ZQbm1qU3BBbisvUE5QL1BycnI5RHI5Zko3ZnY3OCtSQUVBZjM2OWNQUW9VT1JsSlNFeFlzWEl5OHZEdzBhTk1EMDZkTVYxN2RhcllvZ2J1ellzYkJhclFnSkNWR2tXbGRYUGIvLy9qczJiZHFFQVFNR3lFRmlseTVkY083Y09UUnQybFJPL3k0dUxsWXNnTmFtVFJ0TW5UcFY3alNzcm5yc05tN2NLSS9PTDF5NEVFREo1OU8rUGFTSGh3ZmMzZDN4NElNUFl0ZXVYZERwZElxT3RjVEVSQnc0Y0tETXYyZU5Hald3YnQwNmgrUDI3NThubjN4U2J0UE5XeWJhbWMxbWZQLzk5NmhUcDQ1ODdVMmJOaUU5UFIxbno1NTFTSDIzZS9iWlp4Mm1LdGhYeGdkS09ySkdqUnFGME5CUWgrMFNBd01EMGJScFV6ejg4TU5vMWFxVklydGs2OWF0Mkw1OU80WVBIeTUzSXZ6NDQ0L0l6OCtIWHErdjlGU3BmeUlHN2tSMFQ3aFJXSWpDNjlkaE1oWEJiRExkbFZFZnVqOW90VnE0R3p4Z01Camc0K01EejF2WUU3czZYY3ZOQlZCeEtxOHJzUWZDenp6empNTUlVa1VTRXhNeGYvNThoSVdGeWFQaC92NyttRHAxS3VMajQ3Ri8vMzdFeHNhaXNMRFFJWjA5S0NnSXp6MzNIQUNnYytmT3lNcktraGNLczZmRWg0U0V5T2ZiUi9Vc0Znc0VRWEQ0RVFvQVE0Y094ZENoUTZ0MEQ1VWhpaUtDZ29Jd2E5YXNNcytaTzNldXczZWRTcVZDUkVRRUFnTURNWDc4ZUhUbzBNR2hRK0d4eHg3RHBrMmI1SlhDZ1pLNXAvMzY5Wk5INVNWSmdzbGtxbFJiTlJvTnJGWXJzckt5OE1BREQ2QkhqeDZWdmMxcVliRllBTng2NE83cjY0dGV2WHBCRkVVODlOQkRpdTJyeWlPS0lpNWN1SUFwVTZaVStab2pSNDdFd0lFREFaUUVtemV2aEQxcDBpVEZsQVdWU2lVSHJCMDdka1M3ZHUyY3BwT1hkaXYzOWE5Ly9jdGhaRjZqMGFCVnExYnlaN1Z6NTg3bzNMbHp1ZlUwYnR3WUxWcTBRSXNXTGRDcFV5ZUg5MkRwa1hJQVpXYkxWRmM5Z3dZTmdwZVhsMklSTzVWS2hlZWVlMDR4dW13eW1SeStOMHEvYnRWVmo5MlFJVVBRcmwwN0JBWUd3c2ZIQjE1ZVhtVm1Sdno2NjY4T1FlbUlFU051SzBPbU1qSXlNbUF3R1BET08rL0liYXRWcXhiT256K1BIajE2b0Z1M2JrNm4xempyd0xOWUxQSjNsbDZ2TDNNaHhUNTkrcFQ1WEk4ZVBXQzFXaFh6L3NlTkd3ZVZTb1hHalJ2ZjhTMDdYWmxLcXN6bW5rUkVkOUhsakhTSWdnQjNnd0VHZ3dmY0RRYW4veEVocWc2Q0lNQnNLaXJacDdtb0NIcTlHNEtjckZqK2Q3bDQvaHlXTFpwL1MxdTAzWXNrU2NJZmYveUJ6cDA3VjJyTHEvdFJYbDdlMzk2Ukk0cmlMYVdZMzIvc1d4VGVha28rMGQxZ3M5bkszZmFSWEFPL1VZaklwWjFPVEVCQVFDQ0M2enFtYVJIZENUcWREanFkTDd4OVNsTDNybVpkd2VtRUJEUnYyZkl1dCt6K29GS3AvdllSM1h2TjNjaStZQkJhT1RmdnRVMTBMMkRRZm0vZ1g0bUlYTmJwaEpPbzE2QWhBaXRZVlpub1RxcFZ1dzdxTmFpUE02Y1NLejZaaUlpSTZBNWc0RTVFTHVseVJqb0NBbXRWT01lUDZPL2c3ZU1MLzVvMWtabVJjYmViUWtSRVJQY2hCdTVFNUhKdUZCWkNGQVNPdEpOTHFWVzdEaXdXaTd5Q014RVJFZEhmaFlFN0VibWN3dXZYNFg3VENyeEVyc0JnTUtEd2VzSGRiZ1lSRVJIZFp4aTRFNUhMTVptS1lEQjQzTzFtRURsdzl6REFYRlM1TGJTSWlJaUlxZ3NEZHlKeU9XYVRpU1B1NUpJTUJnK1lURVYzdXhsRVJFUjBuMkhnVGtRdVJ4UkY3dE5PTGttbjAwRVV4YnZkRENJaUlyclBNSEFuSWlJaUlpSWljbUVNM0ltSWlJaUlpSWhjR0FOM0lpSWlJaUlpSWhmR3dKMkk3aXVwcWFuNDhNTVBrWm1aZWNldXNYbnpadXpaczZkUzV4WVhGK1BYWDMvRjJiTm5GZVdqbzZQbHh4Y3ZYc1MyYmR0dXFTMnhzYkdZTzNjdTh2THlicW04TStucDZUQ2J6WlUrLytyVnE1QWt5ZUg0bVRObjhNMDMzOGgvaThPSEQyUEdqQm5JenM3KzI5cEdSRVJFZEM5ZzRFNUU5eFdWU29Xc3JDeDgvZlhYTUJxTmQrUWFCdzhlUkdSa1pLWGJzMzM3ZG1Sa1pNakhZbUppY09MRUNmbng2ZE9uc1duVHBsdHFTMVpXRm80Y09RS2J6WFpMNVoyWk9YTW1saTFiVnFsekR4OCtqSWtUSitMZ3dZTU96eFVWRmVIdzRjTnlvRzAwR25IdTNEbW5RZjZkYUJzUkVSSFJ2VUo3dHh0QVJQUjNxbCsvUHQ1NjZ5M01uajBieTVZdHczdnZ2VmVwY3FkT25jTEZpeGVoMCttZ1Vxa0FBSklrUVJSRjFLOWZINjFidDViUDFldjE4UGIyTHJPdTQ4ZVBJeU1qQTFxdFZnNm96NXc1QTBFUUFBQm1zeG5aMmRtSWlJZ0FBSnc3ZHc1V3F4VVJFUkd3Mld3UUJBRmR1M1pGelpvMUsyeTNmWFYrcmJaeVgvY0pDUW00ZHUwYU5Cb05BTWpYNjkyN3QrSzh3TUJBYk5pd0FhSW95dWRLa2dSQkVCQVdGb1kyYmRvQUFOcTJiWXRhdFdyaDk5OS94eU9QUEtLb3c5NG1kM2QzQUpEckthdXQxZDAySWlJaW9uc0ZBM2NpK3NleVdxMXk0RlphbXpadE1HTEVDSGg2ZWtLU0pEa1FMKzNtNDJmUG5zV09IVHVnMSt1aFZwY2tLOWxzTm9paWlPN2R1eXNDZHdEbGJtZDM1TWdSSER4NEVBYURRYjdHaVJNbmNPYk1HUUJBWVdFaFRDWVR0bS9mRGdBd21Vd1FCQUhidDIrSElBZ3dHbzFvMXF4WnBRSjNaL2RmbmdNSER1RG8wYU93V3Ewd21Venc4L056Q0k1VktoVU1CZ091WHIwS2k4V0N6TXhNWkdSa29GT25UckJZTEtoZnY3N2krb01HRGNMUFAvK01zMmZQd3NmSEIzRnhjZEJvTkhKSy9NR0RCK0hwNlluazVHUUFRRlJVRk56YzNHQzFXdEd0V3pmNCsvdmZrYllSRVJFUjNTc1l1QlBSUDVMVmFzV3p6ejRMb0dRRXQ2d0FkczJhTllySDltQzhUNTgrZVBubGwrWGp3NGNQeC9EaHc4dTgxczZkTzZIWDY2SFJhRkJZV0FpYnphYVlwNjdUNmVRUjU1ZGVla211dTdpNEdDKysrQ0pHang2Tm5qMTdBZ0FtVDU2TUprMmFZUHo0OFFDQWJkdTJZZE9tVFZpd1lJRmMzKzJrazVmbnRkZGVrNis1ZGV0V0xGcTB5T0VjbFVvRnZWNlAxMTkvWFhIdWhBa1RuTmJacVZNbldLMVdCQWNINCt6WnMxaTdkaTNjM2QzbERwQjkrL1pCclZhanVMZ1lBTEJueng1NU5MMTU4K1p5NEg0bjJrWkVSRVIwTDJEZ1RrVC9TR3ExR2krKytDSzBXaTEwT3AwY0pBSWxxZWdyVnF4QWh3NGQwTGx6WjBVNWUrQmV1M2J0U2w5TEZFVnMyTEJCVHFPL2Z2MDZybDI3aG5YcjFnRW9tY3Z0N2UwdEIrNmxSL0l0Rm92aS93SEExOWNYQm9OQmZ1enA2U2tIcjNiT3NnU0tpNHN4Zi81OGRPL2VIVjI2ZEhIYTFrdVhMdUhYWDMvRnhJa1Q0ZW5wV2VsN2pJNk94dHExYTdGa3lSS29WS3B5TXdwdVZxTkdEUXdjT0JBQTBMNTllL3o2NjY4QWdQMzc5MlBKa2lXWVBYczJQRHc4RUJzYmkwV0xGdUUvLy9tUHcvM2VxYllSRVJFUjNRc1l1QlBSUDVKS3BVTC8vdjJkUGxkWVdJZ1ZLMWFnWHIxNkR2T3VuY25KeVlIWmJIWTY5OXBxdFVJUUJDeGV2Qmg2dlI0QThPOS8veHNOR2pTUVI4eVhMbDJLdExRMHVVeGFXcHJpOGZqeDQ2RldxeEViR3dzQTZOdTNMd0RJajkzYzNEQjgrSEQ1TVZBeWQ3eDBjQThBaVltSk9INzhPQm8xYWxSbTRINzkrblVrSmlaaTgrYk5HRE5tVElYM2JtZXhXR0MxV3VYSDluc3R6NTkvL29uejU4OURvOUZBcFZKaDhPREJpcm4vSnBNSmFyWGE0VDZxNmxiYVJrUkVSSFF2WWVCT1JGU0IzMy8vSGJ0Mzd5NzNuSysrK2txZVAyMHltZURoNFNFL1p6YWJGY0hwa1NOSHNHN2RPcmk1dVZXNUxmWVU4amx6NWpnRXZIRnhjUUNBN3QyN2wxbStWYXRXYU5XcUZTSWlJakJnd0FBRUJBUlU2cm9XaTBVeDNhQXl3WEZ1Ymk1U1UxTlJVRkNBOVBSMERCbzBDRGFiVGM1K0tDNHVocGVYbDlQc0FhQmtPb0FrU1lwc2llcHFHeEVSRWRHOWhJRTdFVkVGbm5ycUtRd2JOZ3dhalFiNzl1M0QrdlhyOGNVWFg4RFB6dzgybXcwV2kwV1IybDFZV0FnZkh4LzVzZGxzVmdUcE9wME9YbDVlK082Nzd4eXVKUWdDM243N2JYVHIxczNwaUhoU1VoS21UWnZtdE56aHc0Y1JFaEtDb0tDZ2N1OW4xS2hSK1BEREQ3RnAweWFNR3pkTzhWeDBkRFEyYnR5STR1SmlHSTFHVEpvMENRMGJOa1RkdW5YbHpvamk0bUxvOVhwODhjVVh5TXJLZ3Rsc2h0Rm94T1RKa3lFSUFqNzU1QlA0Ky92ajhjY2Z4K09QUDQ2SWlBajg4c3N2TUJnTW1EZHZIbzRlUFNxdnFHKzFXdkhpaXk4Q2dEeHEvdTY3NzhKcXRjSm1zNkZYcjE1NDlkVlhxNzF0UkVSRVJQY1NCdTVFcEpDWFowUituaEYzYU8yenY5MjJiZHVnVXFrVWFlNzJSZENTa3BMa0xkZUEvODF2Zi9EQkJ4RWFHaW9mTHgyRUp5UWtvRldyVm1qWXNDR0Frdm5yTldyVWtKODNtVXd3bTgzdzgvT1RqNW5OWnNVSzhQYnJPNlBWYWxGUVVBQlJGS3QwbjMvOTlSZU1SaU42OU9oUjRibU5HalZDaHc0ZEVCMGRqV0hEaHFGV3JWcnljdzBiTnNSamp6MkdzMmZQNHNTSkV4ZzRjQ0M4dkx4dzVzd1plSHA2UWhSRm1Fd21lSHA2NHRGSEgwVnhjVEZPbkRpQnVMZzRqQnc1RXNYRnhZcHNnOUkwR2czNjkrK1BqaDA3UXExV1kvdjI3UkJGVVY3MDcvejU4NGlJaU1EbzBhUGg3dTRPVVJRVm5SQjNzbTFWbFpSMEVidkR0MVZMWFJVeG1Vd0FnTUxDNjMvTDlZaUlpTWoxTUhBbnVzOGx4S2ZqVkVJR01qUHpjZlZLQVN3V2E4V0Y3ckJuWDJoV2JYWHQyTEVEa2lUSjg2d0J5SHVubno5L0hwY3ZYNWJQdGFlaDYvVjZSZUJ1ZCtYS0ZadytmUnFUSmswQ0FHemF0QW14c2JINDZxdXY1SFR1UzVjdUFZQmljVHVUeWFRWWNlL2J0eTg2ZCs2TTJOaFkvUERERDA3YnZYZnZYc1RFeERnYy8vcnJyL0hWVjE4cGdtMmdaR1YyclZaYnFUbjdBREJreUJBY1Bud1kyN2R2bDBlOGdaS2d2bEdqUnJCYXJUaDE2cFM4VGtCd2NEQUVRVUJPVGc2QWtyM1NBd01EQVFCNWVYazRkdXdZT25YcVZPRjFXN1ZxSmY5N3pabzFhTisrdmFMTkVSRVI2Tml4bzlOUjhUdmR0cXJJU0UzQmhmUG5xclhPaWhSZVorQk9SRVIwdjJMZ1RuU2Z5c2t1eEtiMWgzSHU3Qlg0MS9SRTA5RGFhTnV1SVh4cmVNREx5LzJ1dHMxNEk3M2E2bHE4ZUxIRHNjTENRcnoyMm1zWU1HQUFSbzRjV2VtNmR1L2VqYUNnSUxSdjN4NEEwTEpsUzZ4ZnZ4NlJrWkh5Z25LWExsMkNXcTFHNDhhTjVYSTNwOHI3K3ZyQzE5Y1hxYW1wTUpsTWVPcXBweFNCL3RLbFM5R3laVXRGUUh2cTFDbEVSVVhCWURBNEJMVm56NTdGNmRPbjhjZ2pqMVI2cGZqUTBGQ0VoSVFnS2lvS1R6LzlkSVVqMGZZTWc0TUhEMEt2MTk5MnVubHljakx5OHZMUXZIbnoyNnJuVHJTdE1ycjM2b1B1dmZyYzhlc0F3TVh6NTdCczBYd0UxNjMzdDF5UGlJaUlYQThEZDZMNzBQLzl1QjhuVDZTaFNVZ3R2RFhwVVRSb1dMUGlRbitqK0dQVkY3aFhsNnRYcjJMUG5qMTQ2YVdYNUpIN1JvMGFJU1FrQkJzMmJFRDM3dDJoMSt0eDh1UkpoSWFHS2hhT3UzbkUzYzQrU3QrcVZTdkZDUC9TcFV0UnQyNWRkT3ZXVFQ0bUNBS2lvcUtjcm16LzIyKy9BUUFHREJoUXBYdnEwNmNQZHV6WWdaeWNIRFJvMEtCU1plejNWM294dUZ1eGZ2MTZ1TG01b1czYnRyZFZUMm5WMVRZaUlpSWlWOFBBbmVnK3MySlpGTTZlenNTUUo5cWlSKzhINzNaejdnbUZoWVdZTzNjdUJFRkFmSHc4WW1KaWtKMmRqZHpjWEVqL2Z6R0F2WHYzb25YcjFqaHg0Z1JlZWVVVlJmbWJSOXp0eWxwTnZhcGVlKzAxL1Bubm4wN1QrOHZUdlh0MzlPclZxOXgyV0N3VzdOKy9IMkZoWWZEejgwTmNYQnlHREJseVcrM2R2SGt6amg4L2ppZWVlRUx4dWdpQ29Qai9pdHlKdGhFUkVSRzVJZ2J1UlBlUmplc1A0K3pwVER6M1VqYzgxTHIrM1c3T1BjUGQzUjFGUlVWd2QzZEhYbDRlR2pSb2dFNmRPaUU0T0JoMTY5YkZuRGx6VUZCUWdCOS8vQkcrdnI2S0ZIZFJGR0cxV3AwRzd2YTU5cFZ4N2RvMUFIQzZOVnBBUUFBR0R4NWM1ZnR5Tm5wdlYxUlVCSlBKaExmZWVndUNJR0RTcEVrNGZQZ3dUQ1lUdW5idFd1bHIzTGh4UTk1L2Z2bnk1Umd6Wmd5T0hEbUM0T0JnREJzMlRIRnVaUVAzNm1vYkVSRVIwYjJDZ1R2UmZlTElYOGs0dVA4OEhoL2E1cjRJMnJkdDJ3WlJGS0hYNngxU3A4dGFWZDdPdnJwOFNFZ0l3c0xDb05QcDhPbW5uOExYMTlkcEd2YW5uMzZLZGV2VzRkU3BVM2p2dmZjVVFmcnAwNmNCQUY1ZVhnN2xMQlpMbWUyM2orVEh4c1ppNmRLbHNGcXRxRjI3ZHBYVHdQUHk4Z0E0RC9odkpnZ0N0bXpaZ3RqWVdGeTVjZ1YxNjlaRi8vNzkwYjE3ZCtUbTVtTERoZzNvM2JzM2F0YXNpWXNYTCtMR2pSdFFxOVc0Y3VVS3JGWXJUcDQ4Q1ZFVW9kVnE4ZEJERHlFL1B4K2ZmLzQ1MHROTHBqN3MzNzhmcDA2ZHd0Q2hReEVXRnViUW1kRzFhMWUwYnQxYU1VZmRhclZDbzlGVWU5dUlpSWlJN2lVTTNJbnVBeGFMRmR1MkhNTUREOVpCcjc2M3Z4all2ZURZc1dQSXpzNHU4L21BZ0FCY3ZueFpzYW84VUJJdzJ3UDN4eDU3REdGaFlRQlE1b0pua2lSaDdkcTFDQThQeCtEQmcrV0Y2MzcrK1djY1AzNGMyZG5aY0hkM1IrdldyUjNLdG0vZkhuUG16SkZYUUxmWEowbVN2S2Q1dTNidDBLQkJBelJxMUtoS2M5am56NStQRXlkT3dHdzJ3OGZIQjk3ZTNoV1cwZWwwT0h2MkxQejgvUERzczgraVRaczJVS2xVdUhyMUtyNysrbXNZREFhTUdqVUtRTWtxOWtlT0hJRmVyd2NBZUhwNjR2dnZ2NGNnQ0toVHB3NWF0bXlKTDcvOEV1bnA2Umc1Y2lTNmRldUd2Lzc2Q3p0MzdzVFBQLzhNblU2SFJvMGFvVmF0V3FoUm93WThQVDNsbGY5djNMaUJnb0lDcEtlbnc4dkxDeDk4OEVHMXRvMkJPeEVSRWQxckdMZ1QzUWYyN1U3RWpSdkZlSHhvOVMwRTV1cW1UNS8rdDF6SFpyUEIzZDBkRHovOE1KNTU1aG41ZUljT0hYRGx5aFYwNjlZTlhidDJWZXoxYnVmaDRlR3dtcnQ5LzNiN2FMeTd1enRtelpwVjVYWjE3ZG9WTjI3Y1FJTUdEU3FjeDE3YWxDbFQ1SURYem1hem9XN2R1aGc2ZEtpOGF2MjRjZU13YnR5NGN1c2FPWElrcmwrL2psNjllZ0VBQmcwYWhJRURCK0xTcFVzNGVmSWtrcEtTa0pLU2d2ajRlTnk0Y1VQT01paHQ2TkNoZDZSdFJFUkVSUGNTbGVUc2x4SVIvYVBNK0hBamd1dld3S3R2L2ozYlY5MnUrR05IMGFwdHU3dmRqQ3FSSktuYUZwdTdYMW10Vm9paUtHY2QyR3cyNlBWNjZIUzZ1OTAwaGIvNy9XbmZEdTcxQ2U4Z0pQU0J2KzI2UkVSRTVEbzQ0azcwRDVkMXBRQkdZekZhdFBybnoydS9teGkwM3o2TlJzT3QzSWlJaUlpY3FIaTFJaUs2cDEzSkxBQUFsOXVybllpSWlJaUlLb2VCTzlFLzNJMUNNd0RBMTlkd2wxdENSRVJFUkVTM2dvRTcwVDljVVZISkltYytETnlKaUlpSWlPNUpETnlKL3VIdXhmVW50Vm90QkVHNDI4MGdjaUFJQXJSYUxnOURSRVJFZnk4RzdrVGtjdHdOSGpDYml1NTJNNGdjbUV4Rk1CZzhLajZSaUlpSXFCb3hjQ2NpbDJNd0dHQXltZTUyTTRnY21JcUtZUEJnNEU1RVJFUi9Md2J1Uk9SeXZIMThZQ3JpaUR1NUhyUEpCRzlmbjd2ZERDSWlJcnJQTUhBbklwZmo1ZTBOdmQ0TlY3T3UzTzJtRU1tdVhya0N2WnNiUEQyOTduWlRpSWlJNkQ3RHdKMklYRkpRM2JySXk4bEI0ZlhyZDdzcFJMaGVVSUJyZWJrSUNxNTd0NXR5enpPWlRMaDgrVEtPSHorTzhQQndyRnk1RWxhcjliYnJqWW1Kd1pZdFd5bzhKeUVod2VINHlwVXJFUjBkWGFWcjNVNDlhV2xwc0Znc1RwODdldlFvNXMrZlg2bDJWRWM5WnJNWkVSRVJaZFp6OHVSSnpKczNENklvVnFwTmRsYXJGWjk5OWhraUlpS3FWTzVXT0Z1RTllclZxemg1OGlSc05wdlRNdHUyYmNNbm4zeHl5OWRNU0VpNHJjVmZzN0t5c0hmdjNsc3VYNTcwOUhSY3Y0WC9kcHBNSnF4ZXZSckhqeCt2Y3RtOHZEeXNYTGtTVjY3Y21RNzNLMWV1NE1DQkE4akt5cXJ3M0p5Y0hPelpzd2RtczFseFhKSWsvUHp6ejBoTVRMd2piU1M2MDdnMExoRzVyQWRidE1TWlU0bndyMWtUdFdyWHVkdk5vZnZVMVN0WGNDMHZGODNDV3R6dHByaThoSVFFN05tekI1SWt3V3ExUWhSRldDd1dtTTFtbUV3bUdJMUdlY2NJZDNkM2VIbDV3V0F3NE9qUm8rallzU01BNE1LRkM0aUppWUZXcTRWS3BYSzRodFZxUldob0tMcDI3ZXB3N2F5c0xBd2JOcXpNOXAwNmRRcW5UcDNDckZtejRPM3REYUFrNElpTWpNU2pqejVhNmZ1ODNYb1dMRmdBVVJUeHpUZmZPTnhqWGw1ZXBRT0w2cWhIRUFSczNMZ1JnaUJnOE9EQkRzOFhGaFlpUGo0ZUdvMm1VbTJ5UzAxTlJYSnlNcnAzNzE2bGNpdFdyRUJjWEZ5bHo1Y2tDVUZCUWZqMDAwOFZ4Ly82Nnk5czJMQUJLMWFzY0ZyT1lyR2c2QmFuWk8zZnZ4OC8vUEFEUm8wYWhRRURCdHhTSGJHeHNkaTZkU3M4UER6UXBVdVhXNnFqTE45Ly96MDhQVDN4L3Z2dlY2bWNLSXJZdlhzM3ZMMjkwYVpObXdyUHQxZ3NrQ1FKV3EwV0Zvc0YrL2J0UTQ4ZVBTQ0tJZ1JCZ0VhandjNmRPN0Z6NTA1Rk9iVmFqV25UcHFGT25aTC9yaHVOUnFjZERkN2UzdkR5S3Nsd1NrbEp3WW9WS3pCaHdnVFVybDI3M0hZZE9YSUVhOWFzUVkwYU5kQ2hRd2Y1dUVxbHd1SERoOUd3WVVPMGFNSHZjN3IzTUhBbklwZjJZRmdMWkdaa0lPVlNNZ3p1QnJoN0dHQXdlRUNuMDkzdHB0RS9sQ0FJTUptS1lDb3FncW5JQkRkM053YnRsZFM0Y1dONGUzdkwvL1B3OElCZXI4ZFBQLzJFUng1NUJBTUhEb1NIaHdjOFBUMmhWanRQK3JOYXJUQ2J6WExnZnZ6NGNiUnAwd1lxbFFxU0pFRVVSWG4wOStqUm93Z0tDa0pRVUJBMEdrMkYzd3VqUjQvR3RHblRrSnFhS3Y5dzM3MTdOL3o4L0RCOCtQQkszK2Z0MUNPS0luSnpjOUdyVnkrbkhSTTZuYzdwOFR0Vmo3ZTNON3AzNzQ2b3FDZzgvdmpqRG1VMEdnMVVLbFc1ZFVtUzVQRDg4ZVBIb1ZhcjBhbFRwM0t2ZjNOWmxVcUZnSUFBdlBIR0c0cnpzck96a1pTVWhMWnQyMEt2MTVkN2JRRHllNkYwaDhPY09YUFFzV05IOU96WnM4eU9vWXFrcGFWaDFhcFZDQWdJd042OWU5RzFhMWM1dUt5S0o1NTRBdW5wNmZqcHA1OVFyMTQ5MUs5ZnY4SXlseTVkZ3RGb1ZMelBiVFliVkNvVm1qVnJKaC9UNlhTb1diTm1sZHRrcjlkZ01GVHEvQzFidGlBOFBGenhHcytjT1JNMm13MlNKR0hNbURHUUpBbUJnWUY0NjYyM0FBRHo1czFEYUdpb0hMUURKUjBoYTlhc1VXeTFLWW9pUm80Y2lZRURCd0tBL0Z4bDd1dXZ2LzVDU0VpSUltaTNjM056Sy9PN2g4alZNWEFuSXBjWFZMY3VqRGNLY2YzNmRlUmV6WWJKVkZUbHRFMml5dEpxdFRBWVBHRHc4RUJnclZyd3ZJVWY1ZmNyVDA5UERCOCtIUG41K1hMZ2FMRllJQWdDQWdJQ0lBZ0NDZ29LVUZCUUFBQnlpbnpEaGczbE9wbzFheVlISVljUEgwWnNiQ3dDQWdJd2ZQaHdXQ3dXUmRDMmRPbFNqQmd4QWtGQlFRRGdFSWdkT25RSXk1WXRnMWFybFgrczIydzJMRml3UUQ1SEVBU29WQ3E4L2ZiYjhyRW5uM3hTTVpKYVhmVUFRR1ptSmlSSlFydDI3ZVJqTVRFeGlJcUtnazZuUTBGQkFRUkJ3SmRmZmdtcjFRcXIxWXJCZ3djcnpxL09lZ0NnVjY5ZWVPQ0JCOG9NZ2dISWFjZjJ6aE9kVGdkM2QzY0F3S3BWcXhBWkdha0loa1ZSaE0xbXc2UkprNXpXWjYvbitlZWZSOCtlUGVYaktwVUtPcDBPOWVyVlU1eWZtcHFLaUlnSTlPL2ZIejQrRlM4UWFlOXdLQzByS3d0R283SE1Nb0lnbE52NWs1bVppYmx6NTZKTm16WjQ1WlZYTUhmdVhNeWZQeDhUSjA2RXA2ZG5tZVdzVnF0RHhvSktwY0xMTDcrTUgzNzRvY3h5Ti84OXRtM2JoaU5IanNqM0pra1NiRFliL1AzOU1XZk9IRVhkRlhWaTVlWGxRUlJGeGV0a255NVJWRlNFdkx3OHVlMVdxeFVxbGNwaHBQdXBwNTdDaUJFam9GS3BrSk9UZ3lsVHBtRG16SmtJQ2dxU3B4R0VoNGREcTlVaUlDQUF4NDRkUTBGQkFVYU1HS0dvUjZ2VlFxL1hZL255NWZLeGwxNTZTUkhJMjl0WTBYMGxKeWNqS1NsSi9od3VXYklFR28wR3I3MzJtcUlldS9MZTgwU3Vob0U3RWQwVFBMMjg0ZW5sZmJlYlFVUVZpSXVMdzdadDI2RFg2NkZTcWVTQUx5b3FDbEZSVWZKNTluVDZnSUFBVEpzMnphRWVpOFdDOWV2WEl6UTBGRU9HRE1IWnMyZXhZTUVDdlB2dXUyamF0Q21Ba2gvOGJtNXVaYllsTEN3TTA2ZFBkenI2UEhmdVhIVHExTWtobGZ1TEw3NjRJL1hrNStmTFFRVlFFdGdtSmliQzE5Y1hlcjBlL3Y3K2NpWkNUazRPNnRhdEM2dlZDa0VRRkNPZzFWWFAzcjE3c1dIREJrV3d2V3JWS2xpdFZ0U3RXeGNmZnZpaGZLNGtTUTRqNE1PSEQ4ZlFvVU1CQUwxNzkwYTdkdTNrdWxKU1VyQjY5V284ODh3emFOU29rY1ByYWE5VEZFWEZ5T3ZOU25meUpDWW1vbDY5ZXNqUHowZCtmcjU4amw2dkw3ZU8wcHhsWldSa1pPRG8wYU00ZlBnd09uYnM2SFM2QUFBa0pTWGgyMisvUlZoWUdNYU5Hd2VOUm9NSkV5Wmczcng1K095enovRDIyMitqYmwzbmEyQjgrdW1uU0V0TEt6TUw0dWIxRXV5dlRjK2VQZkg4ODgvTHg5OTQ0dzJuVXhac05odU9IVHVHNHVKaWFEUWFHSTFHNU9Ua0tLWWMrUG41eVo4YkFGaTllaldPSERuaXRMMmJObTNDcGsyYkZNZnExS25qOEo3T3pzN0c0c1dMb2RmcjVjNzBaY3VXUWExV282aW9DRE5tekZDY0h4NGVqdWJObXp0MGNwUU8wRXRUcVZTSWk0dERmSHc4cmwyN0JnRHk5QUs3MGFOSEsvNm1FUkVSY0hkM2wxUDlpNHVMblFiN1Y2OWV4WUVEQjNENDhHSE1talhMNmZXSlhBMERkeUlpSXJwdDl2bXUvZnYzVjR3eUwvZ2NHWUVBQUNBQVNVUkJWRjY4R0lJZ1lPTEVpVTdMaWFLSW9xSWlTSklrLzZBWFJSSExsaTJES0lxWU1HRUN0RnF0bkliLzNYZmZZZWJNbVhCemM2c3doZHVlc3UrTVJxT0JqNCtQdzhpdVNxVnlDSTZxbzU3VTFGVDgrT09QY3RiQTZ0V3JVVkJRZ083ZHUyUHMyTEhvM0xrekFDQTZPaHBKU1VsNDl0bG5uVjZ2dXVwcDBhSUZmSHg4RklHN3ZUUEZQcEplK2w3c3dZM05ab01vaXZEMTlaV2ZyMWV2bnVMK282T2pFUndjalA3OSswT2xVcUd3c0JEYnQyL0h3dzgvak1hTkd6dHRqek14TVRIWXRHa1RBZ0lDNUdPTEZpMlMvMzM5K25VRUJ3Zmo0NDgvbG8vdDJMRURwMCtmUm01dUxpUkp3cng1OHlBSUFpWk5taVMvWDFKU1VuRHUzRGxrWjJkajJyUnBDQTRPUm5aMmRwbWp1WkdSa1ZpOWVqWDY5dTJMcDU5K1duNjk3UFBJbHk5ZmprOCsrUVNQUGZZWWhnd1o0dENaTkdiTUdBaUNvTWpZQUVybVl1L2F0UXVUSmsxU2xMRUg3amRuRnBTMXpvQmFyVVprWkNReU16T2hVcW5remczN1FuRUZCUVZvMTY2ZEluQWZOMjRjWG4zMVZhalZhc1dJKy9qeDR6RjY5R2owNmRNSFFNbmYyMnExT2wySXo5ZlhGNk5HallKT3AwTkdSZ1orK2VVWERCczJEQjRlSHJCYXJZcnNHQUNZTUdFQzVzeVpnMVdyVmpsOVh6cGJlTTQrZGNhK05vYTlFeW85UFIyWEwxOVdkR3hjdVhJRmYvMzFGenc4UE9SN1VxdlY4dXRtTkJvaGlpSTJiOTZNbjMvK1dkRUJRSFF2WU9CT1JFVGt3a0pDSHdBQVhMeHdYdjYzSy9yOTk5K3hiZHUyTXA5LzhjVVh5eTNmdkhsenZQLysrMGhKU2NIU3BVdVJsWldGZ1FNSDR0aXhZeWdxS2tKUlVSSDgvUHh3NXN3WnJGNjl1c0w2N002Y09lT3d1alJRRXFSa1ptWTZyS0J0VHcydTducGF0V3FGaFFzWFl2cjA2V2pidGkyZWZQSkpmUDc1NTZoWnMyYUY2YnIyb0VtbFVsVmJQWFhxMUVHZE9uVmdOQnJsRHBQTXpFeFlyVmFIVGdnQThuU0VpcVNtcHVMZ3dZTjQvZlhYNWJZSWdvQ0lpQWlFaElSVUtYRFhhclh3OWZYRjdObXpuVDYvZlBseTVPVGtLSTdWcmwxYlhoZ3RNek1Ub2FHaEVBUUJHUmtaTUpsTStPMjMzMUJjWEF3dkx5LzQrdnJpbzQ4K1FtQmdJTjU5OTEySDF5NHBLUW5yMXExRGNuSXkrdlhyaDlEUVVKdzRjY0toSFYyNmRFR0RCZzJ3YytkT1JFZEhvMGVQSHVqVHA0ODhIN3YwL1BPYlh5c0FDQWtKcVRDSVRFbEpRVkZSa1VQd0xra1NCRUhBYzg4OUozZHd6Smd4QTJGaFlSZzVjaVFBWVBiczJRNmozTTR5VmV6M1g3clRxYnkxSS9MeThsQzdkbTJvVkNva0p5ZERwVktoWWNPR1VLbFVFRVVSaFlXRml2TjlmWDN4NXB0dll1clVxZWpmdjc4aVU4SmlzV0RtekptSyt3S0F6cDA3bzNQbnpvaU5qY1c1Yytjd2R1eFkxS2hSQTF1MmJKSFQrZTNXcjEvdjhEZTAyV3k0ZE9rU1pzMmFoWXNYTDBLU0pQbHpjL0xrU1lTSGh6dTlOeUpYeE1DZGlJakl4VFVKYVlvL29pUFJ2VmVmU2k4YzlYY2JOR2dRK3ZYcko2ZklpNktJcjcvK0dscXRGbE9tVENtem5IMTAwYzdIeHdkWldWblE2WFE0ZE9nUXpHYnovMlB2enNPaUxQZi9nYjluWjE4RkZFbEZVQkVSY2NIOTVGYVppcFdXSGl2enFHbmxrdG8zSzlGajJtSzJtZVo2eUhMSlROT3MzTVZ3UVRFM1FrTnd5dzFGZG1Wbm1QWDUvY0Z2bmhobmhxVlFSbjIvcnV0Y0o1LzFubUhnbXZkejMvZm5oa2FqUWR1MmJlSHY3dytaVElhTEZ5OUNyVmJYcUYwclY2NkVUcWV6NkRFdkt5dkRtVE5uY1BYcVZiUHRYbDVlRmozT2RYV2Q3T3hzcEtlbjQrV1hYd1lBWkdSa29FMmJOdUo4WHFsVUt2Wm9tK2JrbWg0QVJFZEhvMlhMbG5WNm5aVXJWeUkvUDErc1BuN3MyREhzMmJNSGl4Y3ZybklLZ2kxYnRtekI0Y09IMGFKRkM3T2lkS1plNXRwV3BnY3FwZ2FZWHNPZDlIbzltamR2YnJhdFE0Y082TkNoQStMaTR2REhIMzhnS2lvS1AvMzBremhzdTB1WExoZzJiQmlPSERtQ2hJUUUrUGo0V0wzMjFxMWI4Y3N2dnlBb0tBaHo1c3pCbVRObnNHblRKcHZCZWZUbzBaZy9mejYyYmR1R3ZYdjNvblhyMW4rclFKd3RwdGNqazhsUVZsWUdnOEVBVjFkWDhmZm51ZWVlUSsvZXZRRlUxQ09vL0NDZ3ZMemM2bWY2bnpBYWpmam9vNCtnVkNvaGxVcHgrL1p0S0pWS3pKOC9IMGFqRVZxdEZyMTY5UkwvWHBtS0tacCtUKzVjcGsrcFZKcU5waGc3ZHF6WmZ0TkRNOU1EQ0kxR1kvWVpUVXBLUWxKU0V2cjA2WU1USjA1ZzY5YXRPSDc4T0RJek0rSHA2WWwyN2RwaHpKZ3grT0tMTDlDdVhUc0VCQVRnOU9uVGYrc3pTVlJmR055SmlJanMzTDlIanNMQ1R6N0MycTlqOEo5eHI5cGxlSGQwZEJUYlpUQVlzR2JOR2x5L2ZoME5HemJFZ2dVTGJKNFhFaEtDWjU5OVZ2eTNwNmNuRmkxYUpBN0ZYcmR1SFJJVEV6RjE2bFFBRlVIWlZNeXFKc3JMeS9IMDAwOWJMTk0yZmZwMDlPblRCNE1HRGJwbjF6bDU4aVM4dmIzUnJGa3pGQlFVb0xTMEZPSGg0ZkQxOVlWQ29jRGx5NWZGcGJPR0RoMEtIeDhmc1lwKzVkN0p1cnBPcTFhdDhPMjMzMEt0VnNQUjBSRTVPVGtJRFEyRlNxVVNlNE52M2JvRjRLL2VZYURpNFlxSGg0ZlphelBOdFM4cks4T1lNV053OHVSSkdJMUd5T1Z5OFNHTGFWNithYmh6bXpadHpJYmNBeENYRnpOeGQzYzNHd3BmMmZyMTYydTBYbm5mdm4wUkdSbUo1Y3VYSXpnNDJHcWd2blBheGFCQmcrRG41NGN1WGJwQUlwSEEzOSsvUmt1L2pSbzFDczgrKzZ4RkQ3ZHBHSGpsb0dncWxIZnIxaTF4YVRyVGRBVkhSMGV6OThiMGtBWUFacytlamFDZ0lJd2VQZHBxRzBwS1Nzd2VNSldYbDRzaGQvSGl4Ymh3NFlMVjRuMm1YdTR0VzdaZysvYnRadnRNUStibGNqa1dMMTRNcVZRcUJ1MURodzdodSsrK3d6dnZ2Q09PcU1qTnpZVktwY0tCQXdjQVZEeTgrZkxMTDFGV1ZvYVhYbm9KL3Y3K3R0OUVHNi9KeWVtdkZXVTBHbzNadzRtc3JDeDA3TmdSclZxMXdva1RKK0RnNElBZVBYb2dPVGtaSGg0ZVZtc1g2UFY2RnFhait3cURPeEVSa1ozejh2TEdVME9IWWR0UG0vSFJlN1B4OU5EbjROODRBUDZOTFljMDE3ZXlzakxFeE1RZ09Ua1pQajQrR0RkdW5NMWpOMnpZZ0p5Y0hJdnRkNGE1eW1vekw5VmdNRUN0VmtNdWwxdXMyVzNxS2JXMWxyZFNxUlFEWkYxZDUvang0d2dQRHdjQUpDY253OFhGQllHQmdXTFlPWHYyckhqZWpSczNiQWJGdXJwTysvYnRzV2JOR3FTbXBxSlRwMDdJenM1R2x5NWRBRlFNdDFZb0ZKREpaSEJ3Y01ESEgzOE1BRkNyMVhqcXFhZk1scjBUQkFGZmZmVVZybDY5aXNqSVNEUnMyQkNMRnk5R1NVa0pGQXFGR0FnUEhUcUVZOGVPd1dBd1FLdlZZdXJVcVJZL2E5TkRCTk4xQlVHdytkNGFEQWFMbmx0clBEdzhMQjQwM01tMEtvQ0pYQzVIaXhZdGNQWHFWY2hrc21wN1prMFYzazBGRisrMGVQRmlaR1JrV0QzWDJvT0ovdjM3WThTSUVSYmJzN0t5ekVaYm5EcDFDdTNhdFJOSE5aU1ZsYUcwdE5UczRVVGxIdmZCZ3dmamlTZWVnRXdtTTV0dlgxcGFpcGlZR0l3ZE85WnFxRFlZRE9KS0FTWVpHUm5ZdG0wYlVsSlNNSFhxVkxOcEVJc1hMMGE3ZHUwUUhCd3NMc0UyYTlZc205WDNCVUZBYW1xcTFYMUF4VFNPeXFNanlzdkx6UjVnRGh3NEVGcXRGcWRPblJMZlB3QzRmUG15eldzV0Z4ZlgrQUVna1QxZ2NDY2lJcm9QUkhicGlxQVdMYkJtWlF4K1dML3VydDdydGNsVC85WjgrdFRVVkt4YXRRb0E4T2lqaitMbzBhTll0ODUyVzdPenN5MldtQUtBdDk5K1cxeENxNlNrQk9YbDVlSndicjFlai9Iang2TjE2OWJWdHVmMjdkc1FCQUhyMXEyejJvNnRXN2RpNjlhdFZzK2RNR0dDT055N0xxNWpOQnJScUZFakhEcDBDQUVCQVVoSlNVRm9hS2g0WEhsNU9VNmVQSW5nNEdCY3VuUUpSNDRjUWUvZXZjMEtpZ0dvcytzQUZVWDNtalp0aXRUVVZIVHMyQkhaMmRsbzBhSUZnSXBsdDhhTkc0Zkl5RWl6Y3laT25HZzI1N21nb0FBclY2N0V1WFBuMEtCQkF6SDhmdlRSUitJeGhZV0ZtRFp0R2thUEhtMTFPYnJLQ2dvSzRPdnJhL1o2VEhPZlRjUDlLNGV0bXF4L1hwWGZmLzhkaHc0ZFFrbEppVVZWK01PSER5TXVMczVpelhkclE4OU5EeG4wZWoxZWVPRUY5T2pSdzJ6LzlPblRMUW9XSGo1OEdKczNiOGFubjM0cVhzL1U0MjRyVUI0OGVCRE5temRIczJiTmNQdjJiU3hmdmh3dnZ2aWlPRXcrTFMwTkFNekNkM2w1dVhnOVd6VUdObS9lakxLeU11VGs1SWdySkJRVUZOaDg0S0hUNmJCMDZWTDQrL3ZEMGRIUmJHbEUwLzdNekV6eDlacXExTnVxV2FEVDZiQjI3VnJ4MzNjV3c4dk16RFQ3K1dnMEdvdVJSelVONFdxMUdwTW5UMFpwYWFtNFRqelIvWURCbllpSTZEN2g1ZVdOLzN0bkptN2Z2b1dNOUhSazNFeS9LL2Z4L0J0emN6ZHQyb1RkdTNmRHk4c0xiNzMxRm80ZE93WjNkM2NNR3piTTVqay8vdmlqMWFHcXp6NzdMQndjSENDWHk3RnYzejVjdUhBQi8vblBmMkEwR2xGYVdpcUdmYVBSYUxYYXRmZzZQRDN4MldlZm1XM2J1M2N2RGh3NEFLbFVpbjc5K29uVnMwMnVYTG1DRlN0V21QVlkxc1YxcEZJcEprNmNpTjI3ZCtPNzc3NkRJQWdZUDM2OGVIeGNYQncwR2cwNmR1eUk2OWV2bzAyYk5vaUppY0hzMmJQTnFvdlgxWFZNMnJWcmg1S1NFbVJrWkVDbjA2RkpreVlBcXA2UFh2bG5kdnIwYWZ6NTU1K1lNR0VDL3ZqakQ3SDY5OStWbVprcFBwUVpPSEFnQmc0Y0tPN2JzbVVMRWhJU3NIRGh3aHBmejJBd0lEazUyYUxnbmlsb3kyUXk1T1hsWWV6WXNSWVBnNTU1NWhrODg4d3padHQyN05pQnZYdjM0czAzMzBSQVFFQ04xd0gzOVBTMDJHWUttczdPempVYVNWSmFXb3I0K0hoeHpyK1hseGY2OXUyTFgzNzVCZDI2ZFlOS3BjTFZxMWZoNCtNREx5OHY4YnpxNXJoZnVuUUpzYkd4ZU9LSko4UnBLeHMyYkVCQ1FnS2lvNk90Rml0VUtCU1lPM2N1bEVvbFpzMmFoVDU5K3FCbno1N2kvcGlZR0lTRWhLQlhyMTdpdHVQSGorUFlzV05XMjZCVUtzMENmZVU1N3VYbDVVaFBUMGVmUG4zRWJWcXRGaTR1TGpaZmt5MkNJTURSMFJGanhveUJuNStmMWRkR1pLOFkzSW1JaU80elhsN2U4UEx5UmxoNHUvcHVpdWl4eHg3RDFhdFg4ZHBycjRuRG42VlNhWlhEM20ydDMyd2FyZzFVRkoyU3krVm8wNmFOeFhFU2lhVEtvZEp5dWR4czJISmlZaUxpNHVJd2V2Um9iTnUyRGM3T3poYkRtaTlkdWdRQVpyMitkWFVkQUJnd1lBQlNVMU9SbXBxS2t5ZFBvblBuenNqUHo4ZXVYYnZRdCs5ZnhRZGZmUEZGdlB2dXUvamdndzh3ZWZKa05HM2E5SzVjeHhSTWYvMzFWL2o1K2VIczJiTzFtdmZidTNkdmRPalFBVzV1YmxZcnJ0ZEdkblkyeXNyS3pIclIxNjFiaHpadDJsajAxSjg4ZVJMWHJsMnorbUNvb0tBQWFXbHBFQVFCVTZaTWdVNm53L3Z2djI5MmpFNm5nMDZuUTBSRWhMam1kMDVPanNYUHE3SURCdzVneTVZdGVQTEpKOUc0Y1dNSWdvQ2xTNWVpV2JObUdEeDQ4RDk1NmRVU0JBRnIxNjZGZzRNRFpESVo0dVBqa1pPVGc3UzBOQlFXRnVMWFgzOUZWRlFVamg0OWF2WmVtWlpwdEZWc01DY25CMHVXTEVINzl1M05odVlQR0RBQVNVbEpXTGh3SVdiUG5tMjE1NzF5RDdlN3U3dFpDRllxbFhCMWRUWGJkdjc4ZVp1Lzg5YW8xV3FVbHBiaTlPblRNQnFONHZRUW9DTE0yeW9zV0JXdFZndWRUb2VPSFRzQ3FQaXNuRDkvSHBHUmtTeFVSM2FQd1oySWlJaitNUzh2TDd6enpqdG0yL0x6OC9IVlYxL1pQQ2MzTjlmcVVQazdHWTFHWExwMENabVptY2pNekVSaFlTSEdqeCtQRlN0VzFLaHRnaUJnejU0OTJMeDVNNTU1NWhrOCt1aWoyTFp0bTluMWI5eTRnYnk4UE1UR3hxSkJnd1pXMTIydmkrdkV4Y1VoTlRVVi9mcjF3NzU5KzdCdjN6NGNQMzRjY3JrY2d3Y1BSbUppSWdEQTI5c2JFeVpNd0tKRmkvRGhoeDlpNU1pUlpyMlgvL1E2V1ZsWk9ILytQREl5TW5EanhnMWN1WElGV3EwV0d6ZHVOTHRQVFZqcnlmODdrcEtTQUVBYzFuL2t5QkhzMzcvZnJLQ2VpVmFyUld4c0xJcUxpekY2OUdoeHZ2YkdqUnNSR3hzclhxZEhqeDdvMHFXTDJieDVvT0tCUmVXd2JUUWFNWGZ1WFBUbzBRTXZ2dmlpeGYzMjdObURIMy84RVdQSGpoV0hrZ05BV0ZnWTFxMWJoL0x5OGlwSGwveFROMi9leE1tVEp3RUFTNVlzUWNPR0RlSHY3NCtRa0JESTVYSWNPblFJbnA2ZXVIbnpKaVpQbml5ZVo2ckdiaTI0WjJSazRQUFBQMGZqeG8zeHlpdXZtRDJ3OGZEd3dPVEprekZ2M2p3c1dMQUEwZEhSTmtjRjFLVE9nQ0FJU0U5UE41dFhmK2YrNU9Sa3BLZW40L3IxNnhBRUFULzk5QlA4L1B5d2E5Y3VkT3JVeVd6VXdwM0Y2V3JxODg4L04zdDRrSm1aaVppWUdPajFlck1SQTBUMmlNR2RpSWlJNnB3Z0NQRDA5TVFycjd4aTg1aktjMXBORGg0OGlGT25UcUc0dUJqNStma29MQ3lFSUFpWU4yOGVYRjFkNGVmbmg1Q1FFSXZ6Q2dzTExVS0JxZURWVHovOWhPdlhyMlBVcUZIaVhPREs2NnhMcFZKODg4MDN1SEhqQmhRS0JmN3puLy9VK1hVRVFVQnNiQ3cyYmRxRVo1OTlGbEZSVVdqZXZEa1NFaEp3OWVwVnZQNzY2M0IyZGpZTFFXRmhZWmc4ZVRLV0wxK085UFQwT3IxT2NYRXgxcTVkQzI5dmI3UnIxdzZQUC80NFdyWnNLUTQvL3VXWFg3Qml4UXFMaHlOVlRVMHdEVCsvY2VNR0Nnc0x4Y3JscHVycDZlbnBZdGd5emVYMjh2S0N2NzgvakVZakVoSVNFQndjREM4dkx5UWtKR0QxNnRVWU5HZ1FIbi84Y1l0NzkralJBeTR1TGxpNmRDbDBPcDBZUENNaUlsQldWb1lCQXdaWXJEM3Y1T1NFVTZkT29YWHIxaGE5cThuSnlWQ3IxZUpVQVpOYnQyNWg0OGFOU0VsSndjU0pFeEVjSEl4YnQyNUJvOUZBcTlYQzM5OGZrWkdSMkxWckYvUjZQWjUvL25tejg4K2RPNGU4dkR5eHA3d3kwOC9panovK3NBaldwdVg4bWpScEFuOS9md1FFQkdEQ2hBbnc5L2VIdjcrLzJXZjkxcTFiWXMvNUUwODhZZll3TERjM0Z3QXNoc29mT1hJRTY5ZXZoMHdtUTRjT0hiQjc5MjRVRmhhaW9LQUF0Mjdkd3ExYnQxQmFXZ3BYVjFla3A2Zmp5eSsveFBUcDA2MnU2VjU1T2NmSzdUYzVkZW9VVnF4WUFaMU9aMUhkL1ljZmZzQ0JBd2VnMCttd2NPRkNQUExJSTJqVnFoVW1UcHlJd01CQUhEeDRFTm5aMlpneVpRcjBlajNPblRzSGpVYURyS3dzZE8vZTNlSytwcytnaWF1cksxSlNVbkR5NUVtTHRndUNnQU1IRGtDcFZLSjkrL1lXMXlLeU53enVSRVJFVk9kME9oMXljM1BGd21LMmpybHppTG1EZ3dNdVhicUV3TUJBdEd6WkVvMGJOeGJEaXJWbDhEWnQyb1RUcDA4ak16UFQ3SXY4bFN0WHNHelpNdHkrZlJ0Tm1qVEI3Tm16ellhSjMxbVJmT1RJa1RBWURBZ0tDakliQWx4WDE5bStmVHQrL3ZsbjlPL2ZYd3d2M2JwMXc4V0xGeEVjSEN3T2I5Wm9OR2JCSXlJaUF0SFIwV0t4c2JxNlRuQndNRDc0NEFPYmMzeDFPaDFlZU9FRnRHM2IxbXo3M0xsenJRWTFvQ0xBR1F3R0pDUWs0Tml4WTJhVnk3Mjl2WEhvMENFY09uUUl3Ri9CdlUrZlBuajY2YWR4OE9CQlpHUmtZUHo0OFNnb0tNQ21UWnNRRlJXRklVT0c0UGJ0MjFpMWFoV3VYNzl1Tm9LaFhidDJtRFJwRWc0ZlBneWowUWlaVElhUWtCQ3JEM2FBaW1YaFZxOWVqZG16WjF2c2swZ2tDQThQUjdkdTNjeTIvL1RUVCtMb2hTVkxsZ0NvbU45dFd2N1F5Y2tKRGc0T0NBa0p3ZDY5ZTZGUUtQRGNjOCtKNTZlbXB1TElrU05XMndOVTlHeHYyclRKWXJ1cDBOM1FvVVBGbjVtcFdPS2R5c3ZMc1hMbFNqUnMyRkM4OTg4Ly80ejA5SFJjdUhEQllzZzZVTEc4bjFxdGhrUWlRWHg4UEFJQ0F0Q3dZVU54dVR4dmIyOTRlSGhBSnBOaHc0WU4yTHQzTCtMaTRxd1djM3ZwcFpjc3BoaVlLdXdEUUpzMmJUQml4QWkwYU5IQ29waWdqNDhQZ29PRDBhVkxGNFNIaDV0TnJkbTJiUnQyN3R5SklVT0dpQThqVnExYWhZS0NBaWlWU3F2VFowd1BQRXdHREJpQWpJd01yRisvM3VLaGswUWlnWk9URThhTUdXT3oyajJSUFdGd0p5SWlvanFuMSt2UnFGRWp6SnMzeitZeEN4WXNzQWlCa1pHUjR0clpOZEdrU1JOY3Zud1prWkdSWmdYaUFnTUQwYVpORzdScDB3YWRPM2UydUY3bG5uSUFhTm5TZWhYOXVyck93SUVENGVMaVl0WkdpVVNDVWFOR21mV2VxdFZxaXdKdmxTdUIxOVYxSkJKSmxZVzVEQVlEM04zZExhWXlTQ1FTbThIZHRHVFk4ODgvYjlIelhKMTI3ZHFoc0xBUVhicDBnVXdtd3llZmZDSStxUEh5OG9KT3AwUExsaTNScjE4L3MvTXF6MUd2VG84ZVBkQzFhMWVyQmZSTVM5L2RhZkRnd2VqUW9RTjhmSHpnNXVZR0Z4Y1htL08wMTY5ZmJ4RW1uM3Z1T2JNZ2Z6ZmN2SGtUam82T21EcDFxdGcyWDE5Zi9Qbm5uM2owMFVmUnMyZFBpOTdtQVFNR29HM2J0bWpac21XMTFkaUhEeCtPaUlnSW15czVWSjU3YnFMVmFzWFBpVktwdENqZWFOSzNiMStiK3g1OTlGRVlEQWF6S1Ezang0K0hSQ0pCWUdDZzFZSjdPcDFPdkxkY0xrZkRoZzB4YTlhc0tsOGYwZjFDSWxRMTVvbUk3bnQ3ZDUvQnIzdFM4Tm1YdGZzU1JVUkVENit5c2pLb1ZDb1c3THBQR0kxR20vUEhpZWpCd0I1M0lpSWlJakx6ZHdwL1VmMWhhQ2Q2OFBHM25JaUlpSWlJaU1pT01iZ1RFUkVSRVJFUjJURUdkeUlpSWlJaUlpSTd4dUJPUkVSRVJFUkVaTWNZM0ltSWlJaUlpSWpzR0lNN0VSRVJFUkVSa1IxamNDY2lJaUlpSWlLeVl3enVSRVJFUkVSRVJIYU13WjJJaUlpSWlJaklqakc0RXhFUkVSRVJFZGt4Qm5jaUlpSWlJaUlpTzhiZ1RrUkVSRVJFUkdUSEdOeUppSWlJaUlpSTdCaURPeEVSRVJFUkVaRWRZM0FuSWlJaUlpSWlzbU1NN2tSRVJFUkVSRVIyak1HZGlJaUlpSWlJeUk0eHVCTVJFUkVSRVJIWk1RWjNJaUlpSWlJaUlqdkc0RTVFUkVSRVJFUmt4eGpjaVlpSWlJaUlpT3dZZ3pzUkVSRVJFUkdSSFdOd0p5SWlJaUlpSXJKakRPNUVSRVJFUkVSRWRvekJuWWlJaUlpSWlNaU9NYmdURVJFUkVSRVIyVEVHZHlJaUlpSWlJaUk3eHVCT1JFUkVSRVJFWk1jWTNJbUlpSWlJaUlqc0dJTTdFUkVSRVJFUmtSMWpjQ2NpSWlJaUlpS3lZd3p1UkVSRVJFUkVSSGFNd1oySWlJaUlpSWpJampHNEV4RVJFUkVSRWRreEJuY2lJaUlpSWlJaU84YmdUa1JFUkVSRVJHVEhHTnlKaUlpSWlJaUk3QmlET3hFUkVSRVJFWkVkWTNBbklpSWlJaUlpc21NTTdrUkVSRVJFUkVSMmpNR2RpSWlJaUlpSXlJNHh1Qk1SRVJFUkVSSFpNUVozSWlJaUlpSWlJanZHNEU1RVJFUkVSRVJreHhqY2lZaUlpSWlJaU93WWd6c1JFUkVSRVJHUkhXTndKeUlpSWlJaUlySmpETzVFUkVSRVJFUkVkb3pCbllpSWlJaUlpTWlPTWJnVEVSRVJFUkVSMlRFR2R5SWlJaUlpSWlJN3h1Qk9SRVJFUkVSRVpNY1kzSW1JaUlpSWlJanNHSU03RVJFUkVWVkxFQVRzMmJNSCtmbjU5ZDBVSXFLSGpyeStHMEJFUkVSRWRhZXNyQXhuejU2RlFxR0FWRnF6UHBvV0xWckF3Y0doeW1NS0N3dXhhOWN1SEQxNkZETm56b1JLcGFyMnVsZXVYTUVubjN4aXNkM2IyeHZSMGRHWU9uVXE1SEk1SkJLSjJYNUJFQkFRRUlCMzMzMjNSdTBuSW5yUU1iZ1RFUkVSUFVEeTgvT3hZY01HeU9YeUtvTjdjWEV4U2t0TEFRRHZ2LzgrSG5ua2tTcXY2K0hoZ2FsVHAyTCsvUGxZczJZTlhuMzExV3JiSXBGSW9OVnFNV1BHRERnN093TUFqaDQ5aXNURVJEZzVPV0htekpsUUtCUW9LU25CNTU5L2ppbFRwcUJCZ3dZd0dBeVF5V1MxZU5WRVJBODJCbmNpSWlLaUIwamp4bzJ4WU1FQ20vdjFlajEyN2RxRkhUdDJJQ1FrQkZGUlVSYWhYUkFFQUxEb0NROEtDc0tJRVNOUVdsb0tvOUZvOFdCQUVBU3pjK1R5aXErYVI0OGVoVktwQkFDa3BhVkJKcE5CSnBNaE9EZ1lBSER4NGtVQVFGaFlHQlFLeGQ5NTJVUkVEelFHZHlJaUlxS0hnQ0FJT0hIaUJINzY2U2ZJWkRKTW1USUZZV0ZoVm84OWRlb1VsaXhaQXFsVUtvYnZPKzNhdGN2czN3YURBUWFEQVlzV0xZSzd1N3ZaUHBWS0pRYjN5c0Y4eDQ0ZE9ITGtDTXJMeXlHUlNNeUd4cytkTzdkR3cvR0ppQjRHRE81RVJFUkVENEhseTVmamp6LytRRlJVRkFZTkdsVGxVUFNnb0NDODhjWWJrTXZsRnNGOTBhSkZDQXNMdzJPUFBXYTIzV0F3UUt2VmlrUGlnWXJlZlFEbzFhc1hYRjFkQVFBSER4NUVRa0lDQUVDdFZzUE56UTNqeG8wVHo3bHg0d2ErL2ZaYmhuWWlva29ZM0ltSWlJZ2VBbXExR3ExYnQ4WlRUejFWN2JIdTd1NElEdyszdWs4cWxjTER3d010VzdhczlqcUNJRUF1bDJQT25EbG0yNzI5dmNWck9UczdJeWdvQ0Z1M2JrV1RKazNnNysvUDRmSkVSSGRnY0NjaUlpSjZBQWlDZ0RObnprQ2xVbG5NVFFjZ0RrYzN6U2V2VEtmVG9heXNEQkVSRVhVYW1wczNiNDZWSzFmVzZOaWtwQ1NvMVdwMDZOQ2h6dTVQUlBTZ1lIQW5JaUlpZWdBSWdvQ1ltQmdvRkFxcndkMVVRWDdGaWhWbTI2VlNLV1F5R1l4R0kwSkNRc1RncmxhcmtaK2ZiM0U5UVJDZ1ZxdVJsNWNuYmpNYWpkRHBkUEQzOXpjN2R2YnMyY2pQejdjWWxxL1g2OUc5ZTNlejRmQUtoVUtjRzI4MEd2L3UyMEJFOUVCaWNDY2lJaUo2QUVpbFVpeGJ0c3ptL29VTEZ3SUEzbmpqalJwZEx5VWxCY3VYTDdlNkx5RWhRWnluWHRtS0ZTdk0xb01mUFhvMFpESVpGQW9Gcmx5NWdvMGJOeUk2T2hvNm5RNHFsUXEvL2ZhYmVHeHBhYWs0aEY2djExdFVxQ2NpZXBneHVCTVJFUkhWUWxGaElRN3UreFUzYmx4SFJubzZ0RnBObmQvajhTY0g0b2tCZytyOHVyVVJIaDZPQlFzV1FDNlhtd1hvNk9ob1JFWkdZdWpRb2VJMlU0LzduUVhsbEVvbERoMDZoS0ZEaDZLZ29BQVNpUVFCQVFIaWZwMU9Cd0FvS1NsQmRuWTJmSDE5SVpGSTBMQmhRMmcwR3JPSEFFUkVEek1HZHlJaUlxSWFTanh4REQ5djNnU3RWZ1AveGdIbzBxMDdIQndkNi93K1FjRXQ2dnlhdGFWU3FXeFdkbGNvRkdLVitLcGtabVlpUGo0ZUw3endBZ0Nnckt3TTA2ZFBoMXF0eHN5Wk05R3BVeWRvTkJyczM3OGZ6czdPNGtPQytmUG4xK2xySVNLNjN6RzRFeEVSRWRYQTd5ZVA0NGYxNnhEY29pV0cvdnQ1K1BqNDFuZVQ3RjVCUVFGY1hGd2dDQUtBaW9jQm8wZVBoazZuZzVlWEZ4bzNib3dyVjY1Z3g0NGRpSXFLd3M2ZE8zSDY5R2xNbUREQlpsVjdJcUtIRVlNN0VSRVJVVFdLQ2d2eDgrWk5hTlU2Rk9OZW0xVGZ6Ymx2NU9YbElUOC9IMHVXTEVIMzd0MGhrOGtRRmhZbTd2L3R0OSt3YnQwNk5HclVDQU1HRElCZXIwZEpTUWtXTDE2TWVmUG13Yy9Qcng1YlQwUmtQeGpjaVlpSWlLcHgvT2dSR0kwRy9QdUZsK3E3S1grTFZxdEZibTV1allLd1ZxdEZRa0lDbkp5Y3JGYW9OeGdNeU1uSlFWSlNrdGwyUVJCZ01CaGdOQnJSdFd0WEFFQjZlam82ZGVxRS9QeDh4TVRFUUtWU1FhZlRRYUZRd0dBd0lEazVHUTBhTk1DMGFkT2dVQ2lnVUNnd2JkbzB4TWZITTdRVEVWWEM0RTVFUkVSVWphdVhMNkZaWUhPNHVyblZkMU5xUmEvWFk4YU1HYmgxNnhZQW9GT25UdFdlbzlGb3NIMzdkcHY3SFJ3Y2tKYVdoblhyMXBsdEZ3UUJScU1SQ29VQ1hidDJoY0Znd0pVclZ6QnAwaVNFaG9ZaUxpNE8yN2R2eDVRcFV4QWFHb3JBd0VDRWhvYWlZOGVPeU1yS1FscGFHc3JLeWxCV1ZvYmMzRndzWExnUWd3Y1BSbkJ3OEQ5N0U0aUlIZ0FNN2tSRVJFVFZTTHQyRGQxNjlxenZadFNhWEM3SGtDRkRrSmVYaDZaTm02SnQyN2JWbnVQcTZpb3VIZmRQNU9YbFFhVlNJU1FrVU1yZHFBQUFJQUJKUkVGVUJES1pEUDM3OTBlL2Z2MlFrcEtDQ3hjdTRQejU4OGpQejBkcGFTazBHbzI0QkJ6dzE5cnlEUm8wK01mdElDSjZFREM0RXhFUkVWVkRxOVZBcWJSZVlkM2U5ZWpSbzE3dTYrZm5oL256NTBPaFVJamI1SEk1SWlJaUVCRVJVUzl0SWlLNlgwbnJ1d0ZFUkVSRTlHQnljbktxN3lZUUVUMFFHTnlKaUlpSWlJaUk3QmlET3hFUkVSRVJFWkVkWTNBbklpSWlJaUlpc21NTTdrUkVSRVJFUkVSMmpNR2RpSWlJaUlpSXlJNHh1Qk1SRVJFUkVSSFpNUVozSWlJaUlpSWlJanZHNEU1RVJFUkVSRVJreHhqY2lZaUlpSWlJaU93WWd6c1JFUkVSRVJHUkhXTndKeUlpSWlJaUlySmpETzVFUkVSRVJFUkVkb3pCbllpSWlJaUlpTWlPTWJnVEVSRVJFUkVSMlRFR2R5SWlJaUlpSWlJN3h1Qk9SRVJFUkVSRVpNY1kzSW1JaUlpSWlJanNHSU03RVJFUkVSRVJrUjFqY0NjaUlpSWlJaUt5WXd6dVJFUkVSRVJFUkhhTXdaMklpSWlJaUlqSWpqRzRFeEVSRVJFUkVka3hCbmNpSWlJaUlpSWlPOGJnVGtSRVJFUkVSR1RIR055SmlJaUlpSWlJN0JpRE94RVJFUkVSRVpFZGs5ZDNBNGlJYXFLa3VCakZSVVZRcTh0UXJsWkRyOWZYZDVPSTZDNlJ5K1Z3Y0hTQ282TWozTnpjNE96cVd0OU5JaUlpcWxjTTdrUms5ekp1cGtPdjA4SEIwUkUrdm41d2NIU0VRcUdvNzJZUjBWMmkwK2xRcmk2RFdxMUdYbDR1aW9xSzBLaHg0L3B1RmhFUlViMWhjQ2NpdTNZdU5RVU5HdmpBdjNGQWZUZUZpTzRSaFVJQmhjSWRybTd1QUlDYzdDeWNTMGxCNjdDd2VtNFpFUkZSL2VBY2R5S3lXK2RTemlDZ1NWUDQrUG5WZDFPSXFCNzUralZFUUpOSGNQNXNhbjAzaFlpSXFGNHd1Qk9SWGNxNG1ZNEdQcjV3NWR4V0lnTGc2dVlPTDI5dlpONjhXZDlOSVNJaXV1Y1kzSW5JN3BRVUYwT3YwN0dubllqTStQbzFoRmFyUlVsSlNYMDNoWWlJNko1aWNDY2l1MU5jVkFRSFI4ZjZiZ1lSMlNGSFIwY1VGeFhXZHpPSWlJanVLUVozSXJJN2FuVVpIQjJkNnJzWlJHU0hISndjVVY2bXJ1OW1FQkVSM1ZNTTdrUmtkOHJWYXZhNEU1RlZqbzVPVUt2TDZyc1pSRVJFOXhTRE94SFpIYjFlejNYYWljZ3FoVUlCdlY1ZjM4MGdJaUs2cHhqY2lZaUlpSWlJaU93WWd6c1JVUzFwTkJvSWdsRGZ6U0FpSWlLaWg0Uzh2aHRBUkhTdnJWKy9Idm41K1JnMWFoVGMzTnhxZmY3V3JWdHg3Tmd4VEpreUJjMmFOYXVUTnNYSHgrUG8wYU1ZTm13WWdvS0MvdkgxL3Z6elQ3Um8wVUw4OTIrLy9ZYTh2RHc4OWRSVE5zL0p6OC9IalJzM0lKZkxJWlZLSVpGSXhIMUdveEVHZ3dHQ0lNRGIyeHRYcmx5QlFxR0FUQ1l6dTBaZ1lDQzh2YjMvY2Z0clM2UFI0SU1QUGtDREJnMHdiZHEwV3ArZm1KaUlhOWV1NGJubm5nTUFYTDU4R2NlT0hjUEFnUVBoNmVrSkFOaTVjeWRhdG14cDlyN1doQ0FJK09LTEx4QVNFb0pCZ3diVnVtM1dGQllXUXFmVHdkdmIyK3puVkZNblRweEEyN1p0NGZnM2Frbms1T1FnUHorLzF1ZVpCQWNIVzN4dTZQNGdDQUppWTJQUnBVc1g4ZmVDaUlqdURRWjNJbnJvSkNZbVFxL1h3OVhWdGRibkNvS0FRNGNPUWFGUUlDQWd3R0svd1dCQVJrWUdMbCsrakhQbnp1SE1tVE9ZTzNjdWZIMTliVjVUcDlQaGwxOStRWEZ4TVZRcVZhM2JkS2ZMbHk5anpwdzVHRFpzR0lZTUdTSnUyN3QzTDdwMTZ3WWZIeCtyNTUwN2R3NUxseTZ0OHRvdUxpNFlQbnc0VnExYUpXNHpCVWRCRVBENjY2K2pXN2R1WnVlc1hyMGFodzRkcXRWcjBPdjFNQmdNbURwMUtycDA2UUtnNHIzTnljbUJTcVdDVkdvNVlFd3FsU0kxTlJVRkJRVm0yNDFHSTNRNkhUdzlQYUZVS3EzZTcrTEZpMGhJU0JDRGUxWldGbmJ1M0luZXZYdUxBZVhISDMvRThPSERheDNjSlJJSmtwS1M0T0xpVXF2enFuTDgrSEdzV2JNR24zNzZxZFhQWVZWT25qeUpMNy84RW8wYU5jSmJiNzBGUHorL1dwMi9lL2R1eE1iRy9xMEhCb0lnSUNZbTVtLzk3bEhObFpXVjRlelpzMUFvRkZaL1Y2eHAwYUlGSEJ3Y3FqeW1zTEFRdTNidHd0R2pSekZ6NXN3YS9iMjZjdVVLUHZua0U0dnQzdDdlaUk2T3h0U3BVeUdYeXkwK1Q0SWdJQ0FnQU8rKysyNk4yazlFOUtCamNDZWlCNUpPcDBOeWNyTFlLMno2VWxoWVdJanM3R3lFaDRmajNMbHpWczgxR0F6UTZYUm8yclNwUmUveGtTTkhjUHYyYlV5Yk5nMVpXVmxJVEV4RVlXRWhjbk56a1pXVmhlenNiQmdNQmdDQWg0Y0htalZyaHZUMDlDcUQrNVl0VzVDZG5RMnBWSXJaczJmYlBLNVZxMVo0NTUxM3FnMU1XN2R1aFVLaFFLOWV2Y1J0VHozMUZQYnYzNCsxYTlkaSt2VHBWcy9yMkxFamxpNWRDb1ZDZ1dQSGp1SHc0Y09ZTm0wYUprK2VqTGx6NTZKUm8wYlE2WFJ3ZDNkSHIxNjl6TDVzWjJWbDRmLys3LytzRmhYVTYvVndkM2ZIckZtekxQWWRPWElFbXpadHd1VEprNjBHNHNvaklvcUxpL0htbTI5Vytkb0JZT0xFaVZhM3YvZmVlK0k5TkJvTlltTmpvVlFxSVpGSWtKYVdCcjFlajlqWVdBREE5ZXZYQVFESGpoMFRBN2RlcjhlRkN4Y2dsVXFoMSt2aDRlR0JIajE2Vk5zZUFGWkhKOWhTV2xxS0V5ZE9pS0ZMRUFUbzlYbzBhZElFZ1lHQkFQNTZXSktmbjQ5RGh3NkpveVNBaXMrdlZxdkZ5SkVqclg1V09uYnNpSmRlZWduZmZmY2QzbnZ2UGJ6NzdydG8yTEJoamRvR0FISzVIQ3FWQ3F0WHI2N3hPUUFRR3h1THRXdlhzcmY5SHNqUHo4ZUdEUnZNUGhmV0ZCY1hvN1MwRkFEdy92dnY0NUZISHFueXVoNGVIcGc2ZFNybXo1K1BOV3ZXNE5WWFg2MjJMUktKQkZxdEZqTm16SUN6c3pNQTRPalJvMGhNVElTVGt4Tm16cHdKaFVLQmtwSVNmUDc1NTVneVpRb2FOR2dBZzhIQXp3b1JVU1VNN2tUMFFDb3RMY1dDQlF0czdrOU9Ua1p5Y25LVjE1ZzRjU0o2OXV3cC90dGdNR0RMbGkxbzJyUXBJaU1qb2RWcWNmRGdRVGc1T2NISHh3ZnQyN2ZIbmoxNzBLVkxGNHdaTTZaR3cvQ1BIVHVHYmR1MlFhRlF3TUhCQVcrODhZYlo4T1d5c2pKODhjVVhFQVFCWThlT3JUYTBuejkvSG9tSmlZaUtpb0tYbDVlNDNkM2RIVU9HRE1IR2pSc1JGeGVIeHg1N3pPSmNsVW9sOXFBcGxVcElwVkk0T1RrQkFCd2RIYzE2U1cxOW9iWVdFaVFTQ2VSeU9YeDhmSkNWbFlVclY2NkkreTVldkFpSlJBS0R3WUEvLy94VDNPN2c0SUFPSFRxWVhjZk56UTFMbHk2RlhDNFh2K2gvOXRsbmVPbWxseXhDZjB4TURJS0NndkRZWTQ5QnA5TkJwOU9aL1R6VWFqVTJiOTRNVjFkWHlPVnlsSmFXUXFQUllPZk9uUUFxZ2owQTdOKy9YM3l0Qm9NQnFhbXB1SFRwRWpRYURabzNiMTdqNEY3NTRWRjFpb3FLOFAzMzMwT2hVS0Nnb0FET3pzNlF5K1VZTkdpUUdOeE5CRUZBVmxZV0ZBb0ZqaDgvam1iTm1zSEh4d2RhcmRibTlhVlNLWjU4OGtuNCt2cmlpeSsrd0VjZmZZVDU4K2VMb2FvNmQvNk1rNUtTa0pHUllmSFFScS9YUTYvWEl6UTAxT3pud3pCMjl6VnUzTGpLdjM5NnZSNjdkdTNDamgwN0VCSVNncWlvS0l2UWJxcmpjZWZuTmlnb0NDTkdqRUJwYVNtTVJxUEY1MEVRQkxOejVQS0tyNXBIang0VlI3eWtwYVZCSnBOQkpwTWhPRGdZUU1YZkFnQUlDd3ZqcWlKRVJGWXd1QlBSQThuZDNSM0xseTgzNitrc0xTMUZkSFEwZkgxOThkLy8vdGZtdWFZZXpqdUhnZTdmdngvWjJka1lQSGd3SkJJSlZDb1ZGaTFhWkhaTVhGd2MzTnpjYWhUYUR4NDhpSysvL2hvZE9uVEE4T0hETVdmT0hHemZ2aDNUcDArSFJDS0JYcS9IWjU5OWh2THljcnoxMWx0Vjl0b0RGV0V6SmlZR3pzN09lUHJwcHkzMkR4bzBDTWVPSGNQYXRXdmg2K3VMOFBCd2kyTm16WnFGNHVKaWxKZVhpL2NGZ1BuejUwTXVsNk5SbzBhSWpvNnU5clZWSnBGSXhDL3lxYW1wK09hYmI5Q3NXVE54VzdObXpiQm56eDd4K0tLaUlzaGtNb3ZnbnBXVkpmYnlHNDFHS0JRS09EbzY0dlRwMDJhaEl6MDlIY2VQSDBkUVVCREt5OHNCVkF5WHo4dkxnNU9URTl6YzNPRGg0WUYxNjlhSjUzei8vZmM0ZXZRb0ZpOWVES0FpWkN4WnNnVHZ2dnV1T0pSOHpKZ3hHREprQ0FZT0hBZ0FkNjFBWWFOR2piQnk1VXJ4bnM4OTl4ejY5Kzl2ZG94RUlvRlNxVVI0ZUxqNGMweEtTc0svL3ZVdmkyTnQ2ZENoQTE1NjZTV3NYYnNXbXpadHdwZ3hZMnAwM3AzQk96azVXUXhsbGFkTm1JSzdTcVZpY0xjVGdpRGd4SWtUK09tbm55Q1R5VEJseWhTRWhZVlpQZmJVcVZOWXNtUUpwRktwR0w3dnRHdlhMck4vR3d3R0dBd0dMRnEwQ083dTdtYjdWQ3FWR053ckIvTWRPM2JneUpFaktDOHZoMFFpTVJzYVAzZnUzRHFaUGtSRTlDQmdjQ2VpQjVKRUlvR0hoNGZadHJWcjE2S2twQVJ2dmZWV3RYTTU3MVJRVUlCTm16YlZXZnRPbkRpQnI3NzZDdUhoNFpneVpRcVVTaVVtVFpxRWhRc1g0c3N2djhTb1VhT3dZc1VLWExod0FWT25UclVhc3UrMGNlTkdaR2RuWS96NDhWWjdUMlV5R2FaTm00YlpzMmZqODg4L3g2dXZ2bXJSWTF4WVdJaUlpQWc0T0RqZ3pKa3orUGUvLzQzUFAvOGNvMGFOUW54OHZNWDg4WnFvSE54Tlg5aGZmdmxsbTJIZytQSGpPSEhpaE5rMmc4RmdjNGovbjMvK2lkMjdkMXRzLy83NzcvSDk5OStiYlh2bW1XY3dmUGh3aTJPMVdxMVpMN1ZNSm9PdnI2ODQ3UUVBL1B6OHpFS0VyUjcwM2J0MzQvYnQyMmFGN2U1OExULy8vRE1VQ29YVkJ5eFZlZU9OTnpCZ3dBRElaREtiOC9Wcm8ydlhybGk3ZGkzMjdkdUhxS2dvbS9VUEtydXpoM1gwNk5FWVBYcDBqZS81ZCtiR1U5MVl2bnc1L3ZqakQwUkZSV0hRb0VGVlBrUUpDZ3JDRzIrOEFibGNidkc3dW1qUklvU0ZoVm1NM0RGTjA2ajg5MGV2MXdNQWV2WHFKWTdhT1hqd0lCSVNFZ0JVakg1eGMzUER1SEhqeEhOdTNMaUJiNy85bHFHZGlLZ1NCbmNpZWlqOC92dnZpSStQQjFEUmkxT1ZMbDI2WU1xVUtlSy9qVWFqMkh0ZlZ6cDM3b3haczJZaEpDUkUvUExjcVZNbnZQTEtLNGlKaWNISmt5Zmg2ZW1KT1hQbTFLaksvSkVqUnhBYkc0dE9uVHFoVDU4K05vL3o5ZlhGckZtek1ILytmQ3hidGd3cEtTa1lPWEtrK0VWYkpwT2hZY09HVUNnVWNIZDNSMmhvS0FBZ0pDUUV5Y25KS0NvcXFySWRScVBSWXB0RUloSERudW0xZnZqaGgxVmVvMUdqUm1iYlpESVpWcTVjS1E2VHIybkJMY0M4OTdkeVVQbnR0OS9FLzI3Um9nV0NnNFBOdGcwZlBoelhybDNEdFd2WEFFQ3N5Rzg2eHNmSHgrcTgvTU9IRCtQbXpac1lPblNvMWZiSVpES2NPWE1HMTY5ZlIrL2V2UzE2SnF1aVZxc0IvTlhqL2svdDI3Y1BNcGtNUnFNUk8zYnNxSEd2TzFCUlIrTDQ4ZU5RS0JRMmZ6ZE1oUUhyWXFVRSt1ZlVhalZhdDI1ZDVlb1NKdTd1N2pZZkdFcWxVbmg0ZUtCbHk1YlZYa2NRQk1qbGNzeVpNOGRzdTZsK2lGUXFoYk96TTRLQ2dyQjE2MVkwYWRJRS92NytIQzVQUkhRSEJuY2lldUNscGFXSjFkSW5UWnFFQmcwYTJEejIwMDgvdGVoZDJyUnBFMUpTVWhBZEhZMzU4K2NEc0p6SFdSMXJjMEhidEdrai9uZDZlam9TRXhQRlhpZ25KeWVVbEpUZ3lKRWowT3YxVlM2aGxaaVlpUC85NzM5bzJMQWhXclJvWVRZdjI1Wm5ubmtHQnc0Y1FIeDhQRTZmUG8xUFAvMFVycTZ1NG11NmRldVdPTCs5TXROcm1ESmxDb3FMaThYdHBtSGpPcDNPNnYxTTdUSDF2czJiTjgvbUYvUFRwMCtiRFowM01UMWNPSG55SkpZdlgxN2w2NnVzUllzV1lnR3N5bGFzV0FFQU5uditxNkxWYXRHbFN4ZUw0SjZYbDRkcjE2NmhlL2Z1VlM2MU5uTGtTTXlaTXdkYnRtekIyTEZqYTNWZnVWd09RUkQrY1hBdkx5OUhiR3dzdW5idENyVmFqZmo0ZUF3ZlByekdjOTNMeThzUkV4TWpEcEV2S3l1RFNxVVM2dytZSHJEbzlmb2FGVEdqZjA0UUJKdzVjd1lxbGNycTN5ZlRjSFRUZlBMS2REb2R5c3JLRUJFUlVhZWh1WG56NXVMVWorb2tKU1ZCclZaYlRKTWhJaUlHZHlKNndLV25wK09UVHo0Umk0MEZCZ2JDMzkvZjV2R21na21WUGZua2svRDA5RVRidG0zRmJaczNiOFl2di94aTBmdXIwV2l3Zi85K3MrWFA5SG85WEZ4Y3hLQjQ5dXhaM0w1OUd6azVPYmgrL1RvdVhyeUlnb0lDT0RvNm9tUEhqaGcvZmp5YU4yK091TGc0eE1YRlljK2VQZUxRYlI4Zkh6ZzdPNk5MbHk3bzNMa3pTa3RMc1hyMWFqZzVPV0g2OU9tWU8zY3VTa3BLcW4xZklpSWk4TjU3NzJIVnFsVUlDQWdRaDdDYVhzdmx5NWZSdkhsejhmaXlzakt6L1FhREFaR1JrZmpYdi81bGRsMXJWYW4xZXIwWWpvMUdJMVFxbFZtRmVaMU9aeEZFcTNxNElwVktvZEZvYkZhaXIyeisvUGsyNTZMTDVYS01HREhDNnB6d1gzNzVCYkd4c1pnL2Y3N0ZsQXVnNGdHUE5jZU9IUU1BaS9mbFRpMWF0RUNIRGgxdzRNQUJEQjQ4MkdLSStvd1pNOFRoKzcvODhndDI3dHlKU1pNbW9ieThISTZPamlnb0tJQlNxY1FmZi95QmI3NzVCZ3FGUWp4Mjc5NjlhTisrUFVhT0hGbGxHL2JzMllQaTRtTDA3OThmeGNYRlNFcEt3c0dEQjJ1ODFyeXJxNnRZSnlBdExVMWMyaXNpSWdJdnYvd3loZ3daZ3Fpb0tQRjRVOFYrdW50TXkrMHBGQXFyd2QxVVFkNzB0OGhFS3BXS0l5OUNRa0xFNEs1V3E1R2ZuMjl4UFVFUW9GYXJrWmVYSjI0emphN3c5L2MzTzNiMjdObkl6OCszK0x1cTErdlJ2WHQzcytId3BwRStwdXNSRWRGZkdOeUo2SUYxN3R3NWZQSEZGNURMNVJnd1lBQjI3OTZOVHo3NXBNb2UxdExTVW9zdnZCNGVIaGJocm1QSGptalVxSkhGbDlILy9lOS9hTjI2dGRsU2JIcTkzdXlhMTY5Zng3ZmZmZ3VKUklKSEhua0VIVHQyUkVSRUJNTER3L0g3NzcvanZmZmV3NFFKRXpCZ3dBQU1HREFBVjY5ZVJYSnlNaTVjdUlDYk4yL2k5dTNiZU9HRkZ3QlU5RUsvOTk1N0tDMHRoYisvUHo3KytHTW9GQXBrWm1aaTd0eTVlT0dGRnl5R3pyLzIybXZ3OXZhR1NxWENoQWtUTElMdGpSczNjUDc4ZWZUdjN4OHFsUXJPenM2WU8zY3VCRUZBNDhhTkFmdzFCN3p5d3d4YnRGcXRHTXI3OU9tRFBuMzY0Tnk1Y3dnSkNZRkVJc0ZYWDMyRmpJd016SjA3RjVjdlg0YS92MytWdmRXbVVKR1ptVm50eUFLdFZtdnptS29xcit2MWVoUVdGdGE2NS9IQWdRUHc4UENvMGZzeWJOZ3dKQ1VsNGVlZmY4WXJyN3hpdHE5ZnYzNEFnSFhyMWlFME5CVEJ3Y0hpZStqczdJd2JOMjdBMmRrWmpSczN4ckJodzZCUUtMQml4UXAwNk5BQllXRmhaaXNLV0ZOUVVJRHQyN2NqS0NnSXdjSEJFQVFCdnI2KzJMbHpKeDUvL1BGYTkrYm41dVlDUUxVRkZPbnVra3FsV0xac21jMzlDeGN1QkZCUks2RW1VbEpTYkk1dVNVaElFRWNJVmJaaXhRcXpHaUtqUjQrR1RDYURRcUhBbFN0WHNISGpSa1JIUjBPbjAwR2xVcGxOVHlrdExSV0gwT3YxK2xxUGJDSWllcEF4dUJNUkN2TExrSmxaZ0p5c1FtUm1GcUxnZGludVVzSHNHdW54TDh1Q1hyVmhXclp0NjlhdFVDcVZpSTZPeG9VTEZ3QUFmZnYydGRxRGFySm16Wm9hM1NNb0tNanF2TjJWSzFlaVljT0c2TjY5dTgxeisvWHJoeVpObXNEUHp3OU9UazVtUzRXWmlyODFiZHBVSEhZZUVCQ0FnSUFBREJ3NFVIem9VUG5MYklNR0RjUWVhbE5nTXkydDFxUkpFN09oejhYRnhUQVlER1pGMHlwZlN5S1JJRGMzRjAyYk5rWDc5dTBoa1Vnd2I5NDhwS2VuSXpZMlZoeTVVQnVscGFWbWJUaDQ4Q0MrK3VvcnNWQmM1UWNIWDMvOU5Rb0tDakJzMkREMDd0M2I2bHgyMC9HSER4K3V0c2hnY1hHeHpTLytIMy84TVR3OVBURmp4Z3d4ZUpxWWh2UlhyblZnMHJkdlg0d2RPOWFpYldmUG5rVm1aaWFpb3FKcU5BZS9hZE9tYU51MkxRNGZQb3pubm52T0xHdy8vdmpqQUNvSzdMVnMyUkw5Ky9lSFZxdkY5T25URVJRVWhFT0hEb2svZDFQdmZreE1ESm8wYVlKdTNicFZlKysxYTlkQ3JWWmoxS2hSQUNwKzdsRlJVVmkxYWhYMjd0MXIxbE5lRTZkUG40WktwYXJWZXZCMTRhMnBrKzdwL1g3ZHN3dS83dGxWL1lGMTRQRW5CK0tKQVRVYi9YQzNoSWVIWThHQ0JlSnFEaWJSMGRHSWpJdzBxK05nNm5HL3M2Q2NVcW5Fb1VPSE1IVG9VQlFVRkVBaWtTQWdJRURjYi9vN1YxSlNndXpzYlBqNitrSWlrYUJodzRiUWFEUzFMaVJLUlBTZ1luQW5lb2hkVDd1RkxUK2NRTWJOdnlxRmV6ZHdnWnU3SXlTNGYzczVaREladEZvdEhCd2M4UGJiYjZONTgrWmljSStNakt4eXFQejY5ZXZ2ZXZzVUNnVkNRME14YTlZc1hMMTYxZW94TTJiTXNMcjk0NDgvUnBNbVRhcTloMmtPYTlPbVRjMjJGeFlXQW9EVmF1ZEFSU2p1MEtHRFdYRHo5ZldGcjY4dkVoTVRrWkdSVWUyOTc1U2ZuNC9RMEZBVUZoWmkvZnIxU0VoSVFMOSsvZEMvZjMrc1g3OGVTVWxKYU5hc0dZQ0tZYlUvL3ZnanZ2bm1HK3pldlJ0dnZ2bW1SUmcwZmRGLyt1bW56WWJ6VzdOdzRVSXhoTi9KTkt6ZllEREF4OGZIN0RVbkppYml4SWtUR0RseXBGbXYrOXExYXlFSWd0V2gvRC8vL0RNQW9IZnYzdFc5SmFLQkF3Zml6Smt6Mkx0M0wwYU1HRkhsc1VxbFVwejdlKzNhdFdxSDQ5dHkrUEJoSEQ5K0hQMzY5VE9iYXRDclZ5OXMzYm9WbXpkdlJ0dTJiUzArTzdZVUZoYmk2TkdqaUl5TXRQckE0dENoUXpZL2IvK1V4MTI2cmpVRitmbG81TjhZWWVIdDdzbjlnb0tybmdaeUw2aFVLcHVWM1JVS2hUakZwaXFabVptSWo0OFhSd21WbFpWaCt2VHBVS3ZWbURsekpqcDE2aVJPTVhKMmRoWWZFcGpxaVJBUlVZVUhKcmpmdXBXSG5Ld3NGQllXb3FpdzRHLzFDdEhEUzZWU3djM2RBKzd1N3ZCcjFBaGVYdDcxM2FTN0t2MzZiUncrZEFGSko2L0J5OXNaTC82bk94NXA2ZzF2YjVmNmJob0FJUGxVMGorK3hvc3Z2b2krZmZ0YWhQUUxGeTVZOUs1V1ZubjVyN3Z0MVZkZmhWd3VoMUtwaEZRcWhkRm94Snc1YytEcjY0dlhYMy9kN05qZHUzZGo1ODZkTlM0Y2xwaVlDSDkvZjR1SzVhWWUvYXFHVXYvd3d3L1lzbVdMeFhhZFRvZmc0T0FhM2Q5RXI5Y2pJeU1EdlhyMVFsWldGczZjT1lOcDA2YWhjK2ZPQUNxcS9UZHQybFJjb3MzSnlRbWpSbzFDeDQ0ZHNXM2JOcXZMa3dtQ0FKVktoVysvL2JaR2JhaHUrTGFwUW5iUG5qM0ZiYm01dVRoeDRnUzZkZXRtMXVPM1ljTUdxMFB2TDF5NGdOVFVWSVNIaDFmNVlPaE80ZUhoYU5pd1lhM204OTY2ZFFzWkdSa0lDUW1wOFRrbVY2NWN3YXBWcStEdDdZM25uMy9lYko5Q29jRHp6eitQcFV1WFl1SENoWmc3ZDI2Vm8xT0Fpcy9Fc21YTG9ORm96Q3FWUzZWU3BLYW13dFBURTVzM2IwWkFRQUFpSWlKcTNkN3F6SnByZTNXQ3V2YlcxRWtJQzI5WDc3M2c5NXVDZ2dLNHVMaUlJMlZVS2hWR2p4NE5uVTRITHk4dk5HN2NHRmV1WE1HT0hUc1FGUldGblR0MzR2VHAwNWd3WVVLTmxzRWtJbnBZUEJEQlBmVk1NclJhRFZ6ZDNCRVVIQXczZHcrdS9VbTFvdEdVbzdDZzRxSFAxY3VYa1pXUmdkQ3c2dWVvM28rdVhzN0Y2cThQd1dnd1l2eUVQbWdaY20rSHR0NHJFb25FYW9CYXQyNWRsWE1tVGN0dDNRdDM5cHpIeGNVaFB6OGZMNzc0b2tXd05nVTdOemUzYXE5NzRzUUpaR1JrV08zQk5RWDNxbnJjQnc4ZWJMRStNMUF4Ykx1Nmh4NEdnOEZzZnZUbHk1ZWgwK2tRR0JpSVZxMWFZZEdpUlZDcFZMaHg0d2FLaW9yd3hSZGY0T3JWcThqTnpiV1llaEFkSFczMVBwR1JrVmk5ZXJYRjl1VGtaRWdrRXF2enk5VnF0YzE1ODNVeGh6WTRPQml2di81NmpkWkJ2L1BlSDMvOGNiVnp5cTlmdjQ3TGx5K2pUNTgrT0hMa0NCd2NIR3E5eE5xTkd6ZncyV2VmUVNxVjR1MjMzN2E2YWtEMzd0MXg0c1FKbkRoeEF1KysreTdlZWVjZHNhNkJOU3RXckVCS1NncEdqUnBsTnZ5NVE0Y09PSHo0TVA3NDR3LzQrdnBpMUtoUlNFNU9ybFY3NmNHUWw1ZUgvUHg4TEZteUJOMjdkNGRNSmtOWVdKaTQvN2ZmZnNPNmRldlFxRkVqREJnd0FIcTlIaVVsSlZpOGVESG16WnNIUHorL2VtdzlFWkg5dU8rRCs3NjllOUNzZVJEYXRPVlRXZnI3VkNvSCtQbzV3UGYvZjBHNDlPZEZ4TzNkZzhlZWVMS2VXMWEzMG0vY3hsZkw5NlB4STE0WStaOGU4UEMwL09MK29Qdnd3dytyN0JHOXMwaFlaYVllSTlQL1cxdmlyYXJ6cWdxSVNVbEpXTGR1SFFJREE2M09VUzR1TG9hcnEydTF4ZEx5OHZLd2V2VnFlSHA2NG9rbm5yRFlYNU9oOGdxRnd1ckRUOU9vQUZzS0N3c3hiOTQ4akJvMUN1M2FWUXduVGt4TWhGd3VSN05telpDVmxZVlBQLzBVa3laTnd0NjllNUdZbUlodnZ2a0d2Ly8rTzdadDJ5YXVXWitmbjQ4dnZ2Z0NYYnAwd2JoeDQ4emU0KzNidDhQVDB4TTllL2JFdG0zYmNPYk1HYnoxMWx1UVNDUllzV0lGNUhJNVB2LzhjN1AyNzkyN0Z6Ly8vTFBOQ3ZFMTdlM1dhRFFvS3l1ejJ1TXVrOGxxTkxmY0dsdWhYYTFXdzJnMFl1dldyVmk3ZGkzYXRXdUhybDI3WXMrZVBlamV2WHV0bHJFN2ZmbzBsaTFiQnJWYWpiZmZmdHRxOVgrVDExNTdEUVVGQmJoNDhTTCsrOS8vNHRsbm44V0FBUVBFMTEyNUpzRXJyN3lDbmoxN1dpemZOV0hDQkx6MjJtc3dHbzNpZVF6dTlVdXIxU0kzTjdkR1FWaXIxU0loSVFGT1RrNVdLOVFiREFiazVPUWdLY2w4ZEpRZ0NEQVlEREFhamVqYXRTdUFpcFU5T25YcWhQejhmTVRFeEVDbFVrR24wMEdoVU1CZ01DQTVPUmtOR2pUQXRHblRvRkFvb0ZBb01HM2FOTVRIeHpPMEV4RlZjbDhIOTdqWTNZam8wQWtOYXRuRFFWU2Q0Qll0NGU3dWp2Mi94cUx2NDVaTFJkMlBpb3JVV1BWVlBMeThYZkRLeEQ1UUt1L3JYLzlhcTJrNDArbDBOZ08yYWE2MGFUajk2dFdyc1cvZlByTWw0ZTVjRHM1Z01FQ3YxK085OTk2enVuVFpwVXVYRUJzYml5Tkhqc0RMeXd0dnZQR0cyZjMxZWozeTh2Sncvdng1c2RxeUxSa1pHZmpzczg5UVdscUtXYk5tV1MzcWRPSENCVGc0T05pY20ybzBHckY1ODJaczNyelo2djdBd0VDYjk4L1B6MGRtWmlhS2lvb0FWQVRQZ3djUElqdzhIQXFGQXN1WEw0ZEVJb0d2cjYrNDNqY0FEQjA2RkJxTkJxNnVyc2pLeW9MUmFNVE1tVFB4NFljZlFxL1hZOEtFQ1pCSUpDZ3ZMOGVXTFZ2RUJ4SUZCUVZJVFUwVmc4V3JyNzZLWmN1V0lTMHREZjcrL3Rpd1lRT2VldW9wdEc3ZEdoczJiTUN5WmNzd2MrWk1pNSt2dGVyeWxSL1NDSUtBR1RObUlEMDlIWUlnMUdvb1BGQXhwMWVqMGRUb0lROEFuRDkvSG52MjdNR3BVNmNnQ0FMQ3c4UHgrT09QSXlnb0NERXhNU2dwS2NIVFR6K044dkp5bkQxN1Zud2ZqVVlqTWpNemtaeWNESzFXaStiTm0wT2xVbUg5K3ZVNGVQQWdGQW9GcGt5WlV1M3dZd2NIQjd6enpqdjQ5Tk5QY2VIQ0JXellzQUYrZm42SWpJd1UzeE9OUm9NeFk4YlU2bjB3L2Y1VUR2TjA5K24xZXN5WU1RTzNidDBDQUhUcTFLbmFjelFhRGJadjMyNXp2NE9EQTlMUzBzVGxBRTBFUVlEUmFJUkNvVURYcmwxaE1CaHc1Y29WVEpvMENhR2hvWWlMaThQMjdkc3haY29VaElhR0lqQXdFS0dob2VqWXNTT3lzcktRbHBhR3NySXlsSldWSVRjM0Z3c1hMc1Rnd1lOclBVV0hpT2hCZE45K2MwODlrNHpBb0dDR2RycHJmSHo5MEtScE01eE5UVUZvbTdEcVQ3QnpQMjlPaEY1bndMZzNlajkwb1Iyb2V1NjZ3V0RBa2lWTFVGeGNESTFHWTNPNHMra2FwZ0RTdlh0M05HL2UzR0l0OXp2UDBXcTFadk9zaTR1TDhkMTMzK0hTcFV2SXpNeUVVcWxFLy83OThleXp6OExGNWE4NkE4dVhMemRiYnNsVzBiT2lvaUpzM2JvVnYvNzZLMlF5R2FaUG40NVdyVnFKKy9QeThyRHl5TVp0QUFBZ0FFbEVRVlJ5NVVvVUZoYmkrdlhyNk5Hamg4MzN3bWcwSWlvcXl1cTlObTNhaE96c2JBQVExeEFQQ3dzVFE5aXZ2LzRLaVVRaUJzT3RXN2VpdExRVWp6NzZLSDc0NFFmY3ZIa1RIMzc0SVZ4ZFhhRlNxYUJXcTVHWm1RazNOemM4ODh3ekVBUUJhOWFzd2NtVEo3RjQ4V0pNbURBQjI3ZHZSMGxKQ1Z4ZFhiRi8vMzdvZERweGFUN1RlM1grL0htNHU3dkQxOWNYNzd6ekRweWNuTEIzNzE0Y09IQUF2cjYrZVBycHB6RisvSGdzWGJvVSsvYnRzNWdHRUIwZGJUR1N3ZlNneDJnMFFpS1JvR2ZQbmtoSlNVSDc5dTJyWERHZ3NxdFhyK0tqano1Q2VYazVqRVpqbFVQTzc1U2Ftb29CQXdiZ3lTZWZGRWNKYk5teUJmSHg4Umd4WWdSOGZIeVFrNU9ERlN0V1FLbFVRaWFUd2QzZEhVbEpTVWhNVElSR284SEVpUk1SRVJFQmc4RUFGeGNYVEo4K0hTMWJ0cXpSL1IwZEhURnIxaXg4KysyM1VDcVZZbWdIS2o3L2Nya2M0OGVQci9IckFZQXpaODRnUGo0ZUJvT2gxc3ZzMGQ4bmw4c3haTWdRNU9YbGlTc1pWTWZWMVZWY091NmZ5TXZMZzBxbFFraElDR1F5R2ZyMzc0OSsvZm9oSlNVRkZ5NWN3UG56NTVHZm40L1MwbEpvTkJweENUamdyN1hsclJXQ0pDSjZHTjJYMzk1djVlWkNvOUZ3ZUR6ZGRjRXRXK0gzeEJPNGRldFd0YjJkOWk0bE9SMVJUN2VIcDFmTmlwczlhS3Bhczl0VWhmN2F0V3ZvM0xtejFTSG13Ri9CM2ZUL3JWdTNSdXZXcld2ZEZsZFhWOGpsY2dpQ2dCRWpScUJQbno1V2U4QUhEUm9rTHJIVnZIbHptOFhJcmw2OWlyaTRPTFJvMFFLdnZ2cXFSVEcyQmcwYVFCQUU2UFY2REI0OEdNOCsrNnpOdHVuMWVyaTV1Vm50VlhaeWNqSjdhUEhqanovaS9mZmZGL2RMSkJJODl0aGpZa0c4SjU5OEVqazVPZWpVcVJOT25UcUZsMTkrR1kwYU5RSUFoSVdGSVNFaEFXKysrYWJaUFJ3ZEhURjgrSEM0dTd1amMrZk9pSXlNaEVRaWdTQUlPSDM2Tk5xM2J5LytMZ1lHQnNMSnlRa2ZmUENCUlZzbEVna0NBd1BGWmRWTVlkdFVGSzh5YThOeFRaWHJOUm9ObkoyZE1YandZQXdlUE5qbSsyWk5ZR0FnV3Jac0NhVlNpZERRVVBUdDI3ZEc1NFdFaEdEWnNtVm1RK2dGUVlDSGh3YzZkKzRzdHNQWDF4Y3JWNjZzOW5wang0NUZmbjUrclpkcWs4dmxHRHQyck1WREw3MWVENWxNVnVNSEdDYkZ4Y1dJajQrSFRxZmpFbC8zV0ZVUDYrNG1Qejgveko4LzMreEJqVnd1UjBSRXhGMHBWa2hFOUNDVENFSjlydGI4OTV4TlRZRlNvVUJ3eTFiVkgwejBELzE1NFR6MEJnTmFoN2FwNzZiOExYdDNuOEhlM1dmZzZ1cUFXWE9maGx4aC8wTlVrMDhsSWJ4OWgrb1ByRU9tT1pmMzYvM1MwOVBSdUhIak9pbTBWbE9tSGpJVHBWSjUxOS9EZS8xeklrc2FqUVphcmJaR1M0SGRMZlh4TitLdHFaUHNZbTExSWlKNk9OVnN3cDJkS1Nvc2dKdDcxVXZVRU5VVmR3OFBGQllVVkgrZ25SSUVBWkJJMEs1OWsvc2l0TmVYZXgwRzYvcCtBUUVCOXpTMEF4WExPams3TzR2L3V4ZnZJVU43L1ZPcFZQVWEyb21JaUI1RzkyVndMeXdzdEZpYm1PaHVjWFAzUUZIaC9SdmNpNHZLSVFIUUp0eDJGV2tpSWlJaUlySmY5MlZ3MTJvMFVIRitITjBqRGc0TzBHZzA5ZDJNdjAydHJwaXI2OStZbzFTSWlJaUlpTzVIOTJWd0o2S2FLMWRYUEhSd2NySytWalFSRVJFUkVkazNCbmVpQjV6ZVVGRi84bDdQZi80bjVISzVXTldiaUtneW5VNEh1ZnkrWEJTSGlJam9iMk53SnlLNzQrRG9oSEoxV1gwM2c0anNrRnBkQmtkSHAvcHVCaEVSMFQzRjRFNUVkc2ZSMFJGcXRicSttMEZFZGtoZFZnWkhKd1ozSWlKNnVEQzRFNUhkY1hWemc3cU1QZTVFWktsY3JZYXJ1MXQ5TjRPSWlPaWVZbkFuSXJ2ajR1b0twVktGbk95cyttNEtFZG1Sbkt3c0tGVXFPRHU3MUhkVGlJaUk3aWtHZHlLeVM0MGFOOGJ0dkR3VUZ4WFZkMU9JeUE0VUZSWWkvL1l0TlBKdlhOOU5JU0lpdXVjWTNCOEF4Y1hGS0N3c3JPOW0zSFY2dmQ3cTl0TFMwbnZjRXJwWFF0cUU0V2I2RGZhOEV6M2tjckt5a0hrekhhMUMyOVIzVTRpSWlPb0ZnN3NOdTNmdnhzY2ZmNHpEaHcvWDZYWEx5OHV4ZS9kdVhMMTZ0VTZ1bDVpWWlKRWpSMkxqeG8yMVByZWtwQVJGUlVXMStsOWhZU0h5OHZLUWxaVlY1WEpkYXJVYWMrZk94YjU5Kzh5Mlg3MTZGZVBHamNQMzMzOWY2L1orL2ZYWG1EZHZIbkp5Y3NSdDY5YXR3NFFKRTNEanhvMWFYNC91RHlHaGJXRFFHNUIyN1NweXNySlFWRlRJcGVLSUhuQTZuUTVGUllYSXpzckV0U3RYWURBYUdOcUppT2loeG9WUWJTZ3FLc0xSbzBjUkdocGFwOWN0THkvSC8vNzNQd3dlUEJqanhvMnIwVG5uenAyRFFxR0FYQzYzV0l2YjA5TVRVcWtVWjg2Y1FWcGFtdGsrbzlFSXZWNFBGeGNYTkdyVXlPSzZiN3p4aGxrSXJxMEZDeFlnT0RqWTZqNnBWSXBUcDA1WnZIK25UcDFDYm00dUZBcEZyZTZWazVPRFgzLzlGVTJhTklHcnE2dTRQVEl5RXR1MmJjUEhIMytNSlV1V1FDcmxzNmdIVWFQR2pWRmFVb3lpb2lMY3lzbUZXbDFtY3dRR0VkMy81SEk1SEIyZDRPamtCQjlmWHppN2NFNDdFUkU5M0JqY2JYQndjQUFBK1BqNDFQaWNZOGVPSVQwOUhRcUZBaExKLzJQdnZxT2pyUFAyajEvVE1pbWtDQ0ZBNkNRZ3hJaElVUVFWRlJFTDZNcXFQOVpWRjlIVlpWR0tvaEpjd0lhc0xnaExYZVN4SU0rS2k0b2lSVUJFU2lnaUc1QW1JR1NOZ0FRSUppRmxNdjMzQjgvY3k1Q3VhQ2JrL1RxSGM4aGR2dmRuaHRHVGE3N05KSi9QSjVmTHBVc3V1VVNYWEhLbXB5QVF2T3ZWcTZkWFgzMVZZV0ZoTXB2Tk1wbE04dnY5OG5xOWlvcUswaU9QUEdLME8zNzhlRG1kemdxZmZmandZUTBiTnF6TWMzZmNjWWNHRHg1YzVya3JycmhDSTBhTUtIWDg1TW1UR2o1OHVLNjY2aW85L3ZqalpkNGJFUkZSYmoxaFlXR1NWQ3BJYjl5NFVkSFIwZXJmdjMrNTk1N0w3L2RyeG93WjhuZzg2dEdqaDc3NTVwdWc4emZjY0lQaTQrTzFZOGNPNDVqUDU1UGI3WmJGWXRFVlYxeFI1V2NoZEVYVmkxWlV2ZWpLTHdRQUFBQXVNQVQzY3B3ZHNLdHE1ODZkV3I5K3ZjeG1zL0x6OHhVYkd5dEpzdHZ0Um5BUEJObnc4SEI1UEI1WkxCWWRQWHBVQnc0YzBEWFhYR09FOTdQTm5EbFRGb3ZGNkhWZnRteVpNakl5TkhiczJGSTFUSnMyVGUzYXRkUE5OOThzajhjanA5TXB1OTFlN211MDJXeUtpb3JTMGFOSGc0YWJIenAwU0pJVUV4T2pYYnQybGJxM2UvZnVRVC9QbmoxYksxYXMwT3paczVXWW1GaHFaSUIwWnBqOHdZTUgxYjE3OTFKdEJrWUh1TjF1OWVqUnd3aitrdlQrKysvcjY2Ky9sdFZxMWZ2dnZ4OTBuOXZ0bHMvbksvYzFKaVFrRU53QkFBQUExR29FOTNMNGZENUpLamNRbHVXUlJ4N1JJNDg4b3YzNzkrdnBwNS9XVTA4OXBVc3Z2YlRNYXlNaUlqUm16QmhKWitiVEh6aHdRRU9HREZGVVZGVFFkVzYzVy9IeDhVRkJ1R25UcGxxMGFKRisrT0VISlNVbEdjZjM3Tm1qVFpzMnFVMmJOa1p2ZUhSMHRQeCt2OXh1ZDZuaDZXZTMrZVdYWDJyZXZIbkdsdzJTRkJzYnF5MWJ0bWpMbGkzR01aZkxwWktTRW4zODhjZEJiUVhlcDVpWTh2ZldYYkZpaFNTVmF2TmNsMTEybVJIY3QyM2Jac3lISHp4NHNHNjc3YmFnYS8vMnQ3OXAwNlpOV3Jod1lhbDJmRDRmUStjQkFBQUExSHAxTnJnN25VNGRQMzVja1pHUmlvaUlLQlh3U2twS2pMODdISTZnYzE2dlYyNjNXOFhGeGFwWHIxNVEyQzNQNjYrL3JqWnQydWlxcTY2U3BDclA4WDdnZ1FkVVhGd3NxOVVxaThVU1ZFTmFXbHJRdFlFNXZ3c1hMalI2cGowZWo3eGVyeUlqSTdWZ3dZS2c2MDBtay9HNkEwRjUwcVJKUVhQSXo3Vm16UnJObXpldjFQSEEvV2YzbEovdDlPblRXck5tamE2NzdqcmRmLy85eHZITXpFeE5tREJCanp6eWlEcDM3aXlYeTJXRS82eXNMRTJhTkVrSkNRazZmdnk0M256enpWTFBEdlM0MzNQUFBjWXh2OTh2ajhlajMvLys5N3JycnJ2S2ZTMEFBQUFBVUJ2VTJlQis5T2hSalJ3NXN0THJubnJxcVFyUFAvVFFRN3I5OXRzcmJlZXJyNzZTeVdSU2p4NDlKRlc5Sno4d2I5MW1zMVY3UVRmcFRMQjF1OTN5Ky8ybHpwMGQzQU50Ly9HUGY2eTB6ZXBNSHdoWXRHaVJYQzZYdW5idEtxdlZxcmk0T0VuU3dZTUhKVWt0V3JRb3RZRGVuRGx6WkRLWjlPU1RUK3JwcDU5V256NTlTZzE3LytDREQ3UjM3MTZOSGozYU9CWVlZZEMwS1h2OUFnQUFBS2o5Nm14d2o0bUpVZi8rL1dXejJZekY0YzcyMVZkZjZidnZ2bFBQbmoyVm1KZ1lkQzRRREQwZWoxcTFhbFdsNTNrOG5xQlY0Y3ZybVQ1WG9JZmU2L1VxSXlPalN2Y0VtRXdtZGUzYXRjTHpnVjc4d1BaYXMyYk5xckRIZmZ2MjdabzVjMmExNmpoeDRvU1dMbDJxMU5SVVRabzBTWU1IRDlZZGQ5d2hTVHAxNnBRa3FWR2pScVh1UzB0TDA3Rmp4NHdBWGxSVXBKeWNuS0JyQW92Mm5YdmM2L1hLNlhTcWVmUG0xYW9WQUFBQUFFSk5uUTN1OGZIeEZXN0h0bnYzYnVPNisrNjdyMHB0bmpoeFFnY1BIdFRKa3ljbFNmdjM3OWZwMDZmVnNXTkhGUmNYS3l3c3pBaWFZV0ZoMnJ4NXM2eFdxN0VvM0k0ZE8yUzFXdFdzV2JOU3ZjVWVqMGN2dmZTU0lpSWlWTDkrL1VwckNkUnc3bUp1NTdacHRaNzVDTGhjTGttcWRCUkNZQkc1NnBnM2I1NzhmcitHRHgrdXRMUTBmZlBOTjBad3o4cktVbGhZbU9MajQwdmRGeDBkcmVqb2FCVVZGVW1TTWpJeVNxMG9uNStmTDcvZlgycU91OGZqVWJObXpkU3JWNjlxMVZxUmo5K3YzaGNub1NMblpLR2swb3NGQWdBQUFLZ2Q2bXh3cjBoK2ZyNzI3OTh2NmN5YzdudnZ2ZGZZSHE0aWUvZnUxWlFwVTR5ZjU4K2ZMMG1hT0hHaVNrcEtWSzllUFJVWEYwczZNMVIrd29RSmNydmR4bkQxYWRPbXllVnk2Y0VISHl3VjNBTkQyYnQwNlZMcDhIMUpHanQyckxFeWZIbk9YckR1aGh0dVVLZE9uZVJ5dVl6UkFBY09ITkRzMmJQMXhCTlBxSG56NWtIbnF1T1JSeDdSTmRkY280U0VCSFh1M0ZucDZlbnllcjJ5V0N6S3pNeFVVbEpTaFl2SUJSWUt2UGZlZTh0ZG5PNS8vdWQveXIzM2ZDMVF0ekY5LzNscEJ3QUFBQUNxZytCZWhzOC8vMXcrbjArREJ3L1dtMisrcVNWTGx1anV1Kyt1OUw0ZVBYcW9jK2ZPeXNySzBsLys4aGVOR3pkT3ljbkp4akQwZXZYcUdUM2g5ZXZYMTN2dnZTZXoyYXhQUC8xVS8vakhQL1RtbTI4cUtpcktDS3BuQzRUUDlQUjBwYWVuVitsMVZMWm9uc1BoTUZhZmo0dUxrOGZqVVZwYW1ucjM3cTJCQXdlcW9LQkEwcGxWN09QajR6VnMyREQxNmRPblN1L0Z1WFVFdG8vcjFxMmJWcTFhcGUzYnQrdmlpeS9Xd1lNSGd4YVdLMHZnL2F2cTRuVFNmL2R4ditHR0d6UjgrUEJxMVZ1ZW5sZGZmRjdhK2JWbGZaK2pJOStmcXVreUFBQUFBUHhFQlBkekZCY1hhOUdpUldyUm9vWHV1T01PZmZQTk4xcTRjS0d1dmZiYU11ZGhueTBzTE16NEUvZzVFSjRYTFZva3M5bXNwVXVYeW1LeEtENCt2dHllNExLT0I4TDhGVmRjb1QvLytjK1Z2bzVYWDMxVldWbFo1WjUzdVZ4eU9CekdJbkg3OXUzVGxDbFRsSmVYcC9qNGVCVVdGaG9MeHdYMmU3LzIybXYxNFljZmF1M2F0Um84ZUxBeC8xNlNDZ3NMSloxWjlDODdPMXZmZi85OW1jL3QxS21Ub3FLaXRHYk5HdjM0NDQveSsvM3EyYk5uaGE4bDhBWEN1WXZUL2Zqamo5cXpaNC9hdG0ycnhvMGJCOTNqOC9ua2REckxISUwvVS8zbTdzN25yYTFmMDZwUGR4SGNBUUFBZ0ZxTTRINk9OOTU0UXdVRkJYcnNzY2NrU1E4Ly9MQjI3TmloS1ZPbTZPV1hYLzdKdzY0RGk4RHQyN2RQTFZ1MnJIWTdnVjduSFR0MjZJa25ucWowK3RPblQxZjRqT3pzYkVsbjV2QUhldnhidEdpaHlaTW5xMFdMRm5ybW1XZTBiOTgrUlVkSHExR2pSb3FJaU5EZ3dZTjE0NDAzYXRLa1NabzBhWkxtenAycit2WHJLejgvM3hnRk1HTEVDRWxTNjlhdHkzeHVXRmlZcnJubUdxMWF0VW9IRHg1VXExYXQxTEpseXpLdjlmdjlNcGxNYXQ2OHVkNTk5MTNaN1haalRyNGs3ZHk1VTlPblQxZW5UcDNVdVhQWm9kcnY5N09mT3dBQUFJQmFqZUIrbHRXclYydjE2dFc2K3VxcmphSGQ4Zkh4ZXZEQkJ6VnIxaXpObkRsVGp6LysrRTl1MytQeEtDTWpRemZmZkhPMTc3VmFyWHI2NmFmTFBGZFVWS1NvcUtoU3h5c0txd2NPSEpBa0pTWW02dUtMTDliSmt5YzFjT0JBWTdUQTdiZmZyaHR1dUVIZHUzY1AydjZ0UllzV21qUnBrclp2MzI0c2toY2JHNnVrcENTRmhZV3BSNDhlNnRLbGkySmlZb3dGNk03VnUzZHZyVml4UXNlUEg2L3dTNGgxNjlacDZ0U3BzdGxzcFZiOWwyUnNjVGQ5K3ZReVY3cjNlcjN5ZUR4VjNySVBBQUFBQUVJUndmMy9yRnExU3JObXpWTGp4bzAxZE9qUW9ITjkrL2JWM3IxN3RYcjFhdm45ZmcwZE90VG9RYStJMiszVzU1OS9ydSsvLzE0UFB2aWcxcTlmcitMaVluWHAwcVhhOVZrc0Z2WHMyZFBvUVE3c3dmN2pqei9xMldlZjFXOS8rMXZkZU9PTnBlNzc3TFBQZFAzMTF3ZjFWRXRuZXF2dGRydWFOMjh1azhta1hyMTZLU3dzVE9ucDZkcTVjNmZ1dWVjZTVlZm5hOXk0Y1hyNjZhZU54ZkxjYnJmZWZ2dHQvYi8vOS8rQzJocy9mbnlWZTdVRHEraExLbk4vK1lDT0hUdHEzTGh4UWNmY2JyZmVlT01OblRwMVNyZmVlcXMrK2VRVDNYcnJyZHE0Y2FNS0N3dDEvLzMzbDlxK3IxbXpabFdxQ3dBQUFBQkNVWjBmUDF4WVdLaXBVNmRxNXN5WmlvMk4xZGl4WXhVWkdWbnF1cUZEaDZwRGh3NzYvUFBQTlg3OGVQMzQ0NDlsdHVmeitZeTU1Uk1tVE5DTUdUT1VsNWNubDh1bGYvM3JYMnJldkxsU1UxT3JWZU5iYjcybHYvemxMeW9wS2RHQkF3YzBZTUFBdmY3NjY1TE96UC9PeWNuUk8rKzhZMnliRnBnUHYySERCczJZTVVQdnZQTk9VSHNsSlNYYXRtMmJPblRvSUxQWnJKVXJWMnJFaUJIS3lNalF3WU1IdFhMbFNybGNMaVVtSnNydGR1dUZGMTR3dHJFcktTblJqaDA3Tkhic1dHTmV1MVJ4Ny83WlZxNWNxUmt6WmlnaElVRnQyclRSMy8vK2Q2MWV2YnJNYSt2WHI2L09uVHNiZjJ3Mm14WXVYS2hUcDA3cGlTZWVNT2JZWDN6eHhabzRjYUlTRWhJMGI5NDg3ZGl4UTgyYU5UUHVTMGhJcU1hN0RRQUFBQUNocGM3MnVCY1dGbXJWcWxYNjRJTVBWRlJVcEpZdFcrclpaNTh0ZHdHNnNMQXdqUjgvWHM4Ly83eDI3ZHFseHg5L1hBODg4SUQ2OU9ranM5a3N0OXV0dDk1NlN4czNibFJlWHA3cTE2K3ZtMisrV1gzNjlGSDkrdlUxYytaTVpXZG42eTkvK1l1a004UEF2VjZ2ekdhenZ2MzJXMGxuVm95M1dxMXl1VnpxMmJPblltSmk1UFA1OU1VWFg2aFZxMVlLRHcvWFJSZGRaTlFqU1MxYnR0U2dRWU8wY2VOR0ZSY1h5K0Z3Nk9XWFg5YkFnUVBWczJkUHJWcTFTb3NYTDlibGwxK3V5eSsvWEpLMFlzVUtGUlVWcVdmUG5qcDI3SmplZXVzdGRlN2NXWjA2ZGRLK2Zmc2tuUW5pRVJFUmV1S0pKK1R6K1dTMzI3Vmx5eFpGUkVUbytlZWYxOGlSSXpWaHdnUzk4TUlMeHBaeVp6dTNKNzJvcUVodnZ2bW1WcTllcmViTm0ydjgrUEd5MiswYU4yNmNwaytmcmkxYnRtamd3SUZLVGs0T3V1L3c0Y1BhdW5Xck5tellvUC84NXo5S1RFelVxNisrcXFTa0pPM1pzOGQ0VmtKQ2dpWlBucXozMzM5Zml4Y3YxdUxGaTlXbVRSdDE3dHhaSFR0MjFHV1hYZmFUUGljQUFBQUFVTlBxWkhBdkxpN1c0NDgvYnZTYTkrdlhUMy80d3g4cTNhTThJaUpDTDc3NG91Yk1tYVBQUHZ0TXMyYk5rc3ZsVXYvKy9XV3oyZlRqano4cUxpNU9mL2pESDNUdHRkY2F3OVBuejUrdlZhdFdxVmV2WHVyV3Jac2s2ZU9QUDlhcFU2ZU1aelpzMkZEdnYvKyt2RjZ2bkU2blVsSlNGQk1Ub3pWcjFpZy9QMS85Ky9lWEpHTXUrNkZEaDdSNzkyNlp6V2ExYXRWS3JWdTMxc21USjdWaHd3WWRPblJJdTNidDBoVlhYS0ZSbzBacHhJZ1JtanQzcm1iTW1DR1B4Nk9GQ3hjcUtpcEszYnAxMDBzdnZhU0xMcnBJVHo3NXBNeG1zekhhSUNNalE1ZGZmcm54dklNSEQrck5OOS9VcVZPbk5IdjJiQTBkT2xTYk5tMHFkNmk3MSt1VmRDYXdmL3p4eDFxMGFKSHk4L04xMVZWWDZmSEhIemZhL2V0Zi82cFpzMlpwM2JwMSt1cXJyNVNjbkt6bm5udE8wZEhSK3V5enp6Ump4Z3hKVW5SMHRBWVBIcXpiYnJ2TmVGOERJd3RjTHBla00xOW0vUDczdjFlL2Z2MzB5U2VmNlBQUFA5Y0hIM3dnczlsTWNBY0FBQUJRYTlYSjRCNFpHYWxSbzBicHJiZmUwa01QUGFRT0hUcFUrVjZiemFiSEhudE1YYnAwMFpZdFc0eEFMVW5EaHc4MzlrVVA4SGc4aW9tSlVkdTJiVFZreUJEaitKUXBVNnIwdkl5TUREVnMyTkNZRng4UkVhRjI3ZHBwNzk2OWV2YlpaMHRkYnphYjFicDFhLzMydDcrVmRHYmh1R2VlZVViMTY5ZVgyV3hXV0ZpWVJvd1lvYU5IajhwbXN5a21Ka1pEaGd3eEFudW5UcDJVbUppb3VYUG5sdHBQUGpZMlZrT0dERkZDUW9JU0VoS0N0b003VjJCb3ZkZnJWVWxKaVZ3dWw0WU9IYXFiYnJvcDZMcnc4SEE5OGNRVDZ0T25qeFlzV0tCKy9mb3BPanBhMHBsRjdBNGNPS0FPSFRybzZxdXZMdlhGU3VBWnAwK2ZMbFhuL2ZmZnI5Ly8vdmY2K3V1dmRja2xsMVQ4SmdNQUFBQkFDRFA1SzFvZExFUXQrWGlSK3Y5bVFFMlhVUzAvWjB1eWtwSVNoWWVIbitlS2ZsM2xyWHhmVzlUR3oxekFxazkzNmJNVnUvVzN2Lyt1cGtzQmdGcnJxZUZEMWVmbVczWFRMYmZWZENrQWdEcW96aTlPOTJ2NU9mdUkxL2JRTHFsV2gzWUFBQUFBcUVrRWR3QUFBQUFBUWhqQkhRQUFBQUNBRUVad0J3QUFBQUFnaE5YSzRHNjMyMVZTVWxMVFphQ09LQ2twa2QxdXIra3lBQUFBQU5SUnRUSzR4OFRHNlhSK1hrMlhnVHJpZEg2ZVltTGphcm9NQUFBQUFIVlVyUXp1c2JHeHlzL1ByK2t5VUVmazUrVXBObzdnRGdBQUFLQm0xTXJnbnRDb3NmTHBjY2V2SkQ4L1g0MGFOYTdwTWdBQXFGRit2MThyVnF4UWJtNXVUWmNDQUhXT3RhWUwrQ2theE1mcmVQWXhIZnoyZ0pMYnRxdnBjbkFCKzNiL1BrWFZxNmY2RFJyVWRDa0FBRlJKY1hHeDl1N2RLNXZOSnJPNWFuMDBiZHUyVlhoNGVJWFg1T2ZuYS9ueTVkcThlYlBHakJsVHBmVmZNak16OWNvcnI1UTYzcUJCQTZXbHBXbjQ4T0d5V3EweW1VeEI1LzErdjVvMWE2Wng0OFpWcVg0QXVORFZ5dUF1U1NtcGwrcnp6MVlxSmpaT0NRa0pOVjBPTGtESHM3TjE1UEQzdXY3R20ycTZGQUFBcWl3M04xY0xGaXlRMVdxdE1MZ1hGQlNvcUtoSWt2VENDeStvZWZQbUZiWWJGeGVuNGNPSGErTEVpWHI3N2JmMTZLT1BWbHFMeVdTU3krWFM2TkdqRlJVVkpVbmF2SG16dG0zYnBzaklTSTBaTTBZMm0wMkZoWVdhTkdtU2hnMGJwdmo0ZUhtOVhsa3NsbXE4YWdDNHNOWGE0QzVKdmZ2MDFaclBWcXBGeTFaS2JuZHhUWmVEQzhpMysvY1IyZ0VBdFZMVHBrMDFlZkxrY3M5N1BCNHRYNzVjUzVjdVZmdjI3ZFd2WDc5U29kM3Y5MHRTcVo3d3BLUWtEUnc0VUVWRlJmTDVmS1crR1BENy9VSDNXSzFuZnRYY3ZIbXp3c0xDSkVsWldWbXlXQ3l5V0N4S1RrNldKQjA0Y0VDU2xKcWFLcHZOOWxOZU5nQmMwR3AxY0pla0cvcjAxZDQ5dS9YdnI3WXFKaVpHc1hGeGlvbU5xM1M0RjNDMmtwSVNuYzdQVTM1ZW52THk4MVN2WGpTaEhRQVFKQkJtYXl1LzM2K3RXN2RxMGFKRnNsZ3NHalpzbUZKVFU4dThkdnYyN1pvK2Zick1ack1SdnMrMWZQbnlvSis5WHErOFhxK21UcDJxMk5qWW9ITjJ1OTBJN21jSDg2VkxsMnJqeG8wcUtTbVJ5V1FLR2hyLzNIUFBzUjByQVB5ZldoL2NKU25sa2xUOWVDcEh4NDhmVithaFF6cWRueWVuMDFuVFphRVdzZHZ0aW9tTlUyeGNuSktTMmpLbkhRQVFwRUY4UTUzS3lhbnBNbjZXV2JObTZldXZ2MWEvZnYxMDIyMjNWVGdVUFNrcFNTTkhqcFRWYWkwVjNLZE9uYXJVMUZUZGVPT05RY2U5WHE5Y0xwY3hKRjQ2MDdzdlNiMTY5VkowZExRa2FlM2F0VXBQVDVja09Sd094Y1RFNk9HSEh6YnVPWHo0c041NTV4MUNPd0NjNVlJSTdwSlV2MEc4NmplSXIra3lBQURBQlNpeGFUUDljUFJJVFpmeHN6Z2NEblhvMEVHMzMzNTdwZGZHeHNhcVk4ZU9aWjR6bTgyS2k0dFR1M2FWTHhEczkvdGx0Vm8xZnZ6NG9PTU4vdThMY3JQWnJLaW9LQ1VsSldueDRzVnEwYUtGRWhNVEdTNFBBT2U0WUlJN0FBREFMNlhITmRkcXpveS82NXU5ZTlRaDVaS2FMcWRNZnI5ZnUzYnRrdDF1THpVM1haSXhIRDB3bi94c2JyZGJ4Y1hGNnRTcDAza056VzNhdE5IY3VYT3JkRzFHUm9ZY0RvYzZkKzU4M3A0UEFCY0tnanNBQUVBbGt0dTIwK1ZkdXVyZGVXOXF5TENSU216YXJLWkxLc1h2OTJ2T25EbXkyV3hsQnZmQUN2S3paODhPT200Mm0yV3hXT1R6K2RTK2ZYc2p1RHNjRHVYbTVwWnF6Ky8zeStGd0tPZXNxUU0rbjA5dXQxdUppWWxCMTQ0ZE8xYTV1Ym1saHVWN1BCNzE2TkVqYURpOHpXWXo1c2I3Zkw2ZitqWUF3QVdKNEE0QUFGQUYvZS84clk0ZU9hSXByMDdVSFFQdVVydjJIWlRRcUhGTmwyVXdtODJhT1hObXVlZW5USmtpU1JvNWNtU1YydHU5ZTdkbXpacFY1cm4wOUhSam52clpacytlSGJSQThLQkJnMlN4V0dTejJaU1ptYW4zM250UGFXbHBjcnZkc3R2dDJyUnBrM0Z0VVZHUk1ZVGU0L0dVV3FFZUFPb3lnanNBQUVBVlJFZkg2SWxuMHJSOHlTZGF2T2lEWC9SWmZXNitWVGZkY3RzditvektkT3pZVVpNblQ1YlZhZzBLMEdscGFlcldyWnNHREJoZ0hBdjB1Sis3b0Z4WVdKaldyMSt2QVFNR0tDOHZUeWFUU2MyYS9YZTBndHZ0bGlRVkZoYnErUEhqU2toSWtNbGtVdVBHamVWME90a2xDQUQrRDhFZEFBQ2dpaXdXcS9yL1pvQnV2T2xtSFRseVdEOGNPU0tucytTOFB5Y3B1ZTE1YjdPNjdIWjd1U3U3MjJ3Mlk1WDRpaHc3ZGt6cjFxM1R2ZmZlSzBrcUxpN1dxRkdqNUhBNE5HYk1HSFh0MmxWT3AxTnIxcXhSVkZTVThTWEJ4SWtUeit0ckFZRGFqdUFPQUFCUVRSR1JrV3JiN21LMWJYZHhUWmNTMHZMeThsU3ZYajM1L1g1Slo3NE1HRFJva054dXQrclhyNittVFpzcU16TlRTNWN1VmI5Ky9iUnMyVEx0MkxGRFE0WU1LWGRWZXdDb2l3anVBQUFBK0VYazVPUW9OemRYMDZkUFY0OGVQV1N4V0pTYW1tcWMzN1JwaytiUG42OG1UWnJvbGx0dWtjZmpVV0Zob2FaTm02WUpFeWFvVWFOR05WZzlBSVFPZ2pzQUFNQUZ6dVZ5NmVUSmsxVUt3aTZYUytucDZZcU1qQ3h6aFhxdjE2c1RKMDRvSXlNajZMamY3NWZYNjVYUDUxUDM3dDBsU1VlT0hGSFhybDJWbTV1ck9YUG15RzYzeSsxMnkyYXp5ZXYxYXVmT25ZcVBqOWVJRVNOa3M5bGtzOWswWXNRSXJWdTNqdEFPQUdjaHVBTUFBRnlnUEI2UFJvOGVyVk9uVGttU3VuYnRXdWs5VHFkVFM1WXNLZmQ4ZUhpNHNyS3lOSC8rL0tEamZyOWZQcDlQTnB0TjNidDNsOWZyVldabXBvWU9IYXFVbEJTdFhyMWFTNVlzMGJCaHc1U1NrcUxXclZzckpTVkZYYnAwVVhaMnRyS3lzbFJjWEt6aTRtS2RQSGxTVTZaTVVmLysvWldjblB6ejNnUUF1QUFRM0FFQUFDNVFWcXRWZDk1NXAzSnljdFN5WlV0ZGV1bWxsZDRUSFIxdGJCMzNjK1RrNU1odXQ2dDkrL2F5V0N6cTI3ZXZldmZ1cmQyN2Qydi8vdjNhdDIrZmNuTnpWVlJVSktmVGFXd0JKLzEzYi9uNCtQaWZYUWNBWEFoTS9zRC9JUUZja0ZaOXVrdWZyZGl0di8zOWR6VmRDZ0NnamlrdUxsWmtaR1JObHdFQXRaNjVwZ3NBQUFEQWhZblFEZ0RuQnlaNnVPb0FBQ0FBU1VSQlZNRWRBQUFBQUlBUVJuQUhBQUFBQUNDRUVkd0JBQUFBQUFoaEJIY0FBQUFBQUVJWXdSMEFBQUFBZ0JCR2NBY0FBQUFBSUlRUjNBRUFBQUFBQ0dFRWR3QUFBQUFBUWhqQkhRQUFBQUNBRUVad0J3QUFBQUFnaEJIY0FRQUFBQUFJWVFSM0FBQUFBQUJDR01FZEFBQUFBSUFRUm5BSEFBQUFBQ0NFRWR3QkFBQUFBQWhoQkhjQUFBQUFBRUlZd1IwQUFBQUFnQkJHY0FjQUFBQUFJSVFSM0FFQUFBQUFDR0VFZHdBQUFBQUFRaGpCSFFBQUFBQ0FFRVp3QndBQUFBQWdoQkhjQVFBQUFBQUlZUVIzQUFBQUFBQkNHTUVkQUFBQUFJQVFSbkFIQUFBQUFDQ0VFZHdCQUFBQUFBaGhCSGNBQUFBQUFFSVl3UjBBQUFBQWdCQkdjQWNBQUFBQUlJUVIzQUVBQUFBQUNHRUVkd0FBQUFBQVFoakJIUUFBQUFDQUVFWndCd0FBQUFBZ2hCSGNBUUFBQUFBSVlRUjNBQUFBQUFCQ0dNRWRBQUFBQUlBUVJuQUhBQUFBQUNDRUVkd0JBQUFBQUFoaEJIY0FBQUFBQUVJWXdSMEFBQUFBZ0JCR2NBY0FBQUFBSUlRUjNBRUFBQUFBQ0dFRWR3QUFBQUFBUWhqQkhRQUFBQUNBRUVad0J3QUFBQUFnaEJIY0FRQUFBQUFJWVFSM0FBQUFBQUJDR01FZEFBQUFBSUFRUm5BSEFBQUFBQ0NFRWR3QkFBQUFBQWhoQkhjQUFBQUFBRUlZd1IwQUFBQUFnQkJHY0FjQUFIV0szKy9YaWhVcmxKdWJXOU9sQUFCUUpkYWFMZ0FBQUtBc3hjWEYycnQzcjJ3Mm04em1xdlUxdEczYlZ1SGg0UlZlazUrZnIrWExsMnZ6NXMwYU0yYU03SFo3cGUxbVptYnFsVmRlS1hXOFFZTUdTa3RMMC9EaHcyVzFXbVV5bVlMTysvMStOV3ZXVE9QR2phdFMvUUFBbElYZ0RnQUFRbEp1YnE0V0xGZ2dxOVZhWVhBdktDaFFVVkdSSk9tRkYxNVE4K2JOSzJ3M0xpNU93NGNQMThTSkUvWDIyMi9yMFVjZnJiUVdrOGtrbDh1bDBhTkhLeW9xU3BLMGVmTm1iZHUyVFpHUmtSb3pab3hzTnBzS0N3czFhZElrRFJzMlRQSHg4Zko2dmJKWUxOVjQxUUFBbEVad0J3QUFJYWxwMDZhYVBIbHl1ZWM5SG8rV0wxK3VwVXVYcW4zNzl1clhyMStwME83Myt5V3BWRTk0VWxLU0JnNGNxS0tpSXZsOHZsSmZEUGo5L3FCN3JOWXp2ekp0M3J4WllXRmhrcVNzckN4WkxCWlpMQllsSnlkTGtnNGNPQ0JKU2sxTmxjMW0reWt2R3dDQVVnanVBQUNnVnZINy9kcTZkYXNXTFZva2k4V2lZY09HS1RVMXRjeHJ0Mi9mcnVuVHA4dHNOaHZoKzF6TGx5OFArdG5yOWNycjlXcnExS21LalkwTk9tZTMyNDNnZm5Zd1g3cDBxVFp1M0tpU2toS1pUS2Fnb2ZIUFBmZGNsWWJqQXdCUUhvSTdBQUNvVldiTm1xV3Z2LzVhL2ZyMTAyMjMzVmJoVVBTa3BDU05IRGxTVnF1MVZIQ2ZPbldxVWxOVGRlT05Od1lkOTNxOWNybGN4cEI0NlV6dnZpVDE2dFZMMGRIUmtxUzFhOWNxUFQxZGt1UndPQlFURTZPSEgzN1l1T2Z3NGNONjU1MTNDTzBBZ0orTjRBNEFBR29WaDhPaERoMDY2UGJiYjYvMDJ0allXSFhzMkxITWMyYXpXWEZ4Y1dyWHJsMmw3Zmo5ZmxtdFZvMGZQejdvZUlNR0RZeTJvcUtpbEpTVXBNV0xGNnRGaXhaS1RFeGt1RHdBNEx3Z3VBTUFnSkRpOS91MWE5Y3UyZTMyVW5QVEpSbkQwUVB6eWMvbWRydFZYRnlzVHAwNm5kZlEzS1pORzgyZE83ZEsxMlprWk1qaGNLaHo1ODduN2ZrQWdMcU40QTRBQUVLSzMrL1huRGx6WkxQWnlnenVnUlhrWjgrZUhYVGNiRGJMWXJISTUvT3BmZnYyUm5CM09Cekt6YzB0MVo3Zjc1ZkQ0VkJPVG81eHpPZnp5ZTEyS3pFeE1lamFzV1BIS2pjM3Q5U3dmSS9Ib3g0OWVnUU5oN2ZaYk1iY2VKL1A5MVBmQmdBQURBUjNBQUFRVXN4bXMyYk9uRm51K1NsVHBraVNSbzRjV2FYMmR1L2VyVm16WnBWNUxqMDkzWmluZnJiWnMyY0g3UWMvYU5BZ1dTd1cyV3cyWldabTZyMzMzbE5hV3ByY2JyZnNkcnMyYmRwa1hGdFVWR1FNb2ZkNFBLVldxQWNBb0xvSTdnQUExRkduOC9PMTl2UFBkUGp3OS9yaHlCRzVYTTd6L293K045K3FtMjY1N2J5M1d4MGRPM2JVNU1tVFpiVmFnd0owV2xxYXVuWHJwZ0VEQmhqSEFqM3U1eTRvRnhZV3B2WHIxMnZBZ0FIS3k4dVR5V1JTczJiTmpQTnV0MXVTVkZoWXFPUEhqeXNoSVVFbWswbU5HemVXMCtrTStoSUFBSURxSXJnREFGQUhiZHU2UlIrOXYxQXVsMU9KVFp2cHlxdDZLRHdpNHJ3L0p5bTU3WGx2czdyc2RudTVLN3ZiYkRaamxmaUtIRHQyVE92V3JkTzk5OTRyU1NvdUx0YW9VYVBrY0RnMFpzd1lkZTNhVlU2blUydldyRkZVVkpUeEpjSEVpUlBQNjJzQkFOUk5CSGNBQU9xWWYzLzFwZjcxei9sS2JuZXhmbnZQUU1VM1RLanBra0plWGw2ZTZ0V3JKNy9mTCtuTWx3R0RCZzJTMisxVy9mcjExYlJwVTJWbVptcnAwcVhxMTYrZmxpMWJwaDA3ZG1qSWtDSGxybW9QQUVCVkVkd0JBS2hEVHAvTzEwZnZMOVRGSFZMMDhKK0cxblE1dFVaT1RvNXljM00xZmZwMDllalJReGFMUmFtcHFjYjVUWnMyYWY3OCtXclNwSWx1dWVVV2VUd2VGUllXYXRxMGFab3dZWUlhTldwVWc5VURBR283Z2pzQUFIWElsNXMyeXVmejZ2L2RlMzlObC9LVHVGd3VuVHg1c2twQjJPVnlLVDA5WFpHUmtXV3VVTy8xZW5YaXhBbGxaR1FFSGZmNy9mSjZ2Zkw1Zk9yZXZic2s2Y2lSSStyYXRhdHljM00xWjg0YzJlMTJ1ZDF1Mld3MmViMWU3ZHk1VS9IeDhSb3hZb1JzTnB0c05wdEdqQmloZGV2V0Vkb0JBRDhid1IwQWdEcmtQNGNPcWxYck5vcU9pYW5wVXFyRjQvRm85T2pST25YcWxDU3BhOWV1bGQ3amREcTFaTW1TY3MrSGg0Y3JLeXRMOCtmUER6cnU5L3ZsOC9sa3M5blV2WHQzZWIxZVpXWm1hdWpRb1VwSlNkSHExYXUxWk1rU0RSczJUQ2twS1dyZHVyVlNVbExVcFVzWFpXZG5LeXNyUzhYRnhTb3VMdGJKa3ljMVpjb1U5ZS9mWDhuSnlUL3ZUUUFBMUZrRWR3QUE2cENzNzc3VFZWZGZYZE5sVkp2VmF0V2RkOTZwbkp3Y3RXelpVcGRlZW1tbDkwUkhSeHRieC8wY09UazVzdHZ0YXQrK3ZTd1dpL3IyN2F2ZXZYdHI5KzdkMnI5L3YvYnQyNmZjM0Z3VkZSWEo2WFFhVzhCSi85MWJQajQrL21mWEFRQ291d2p1QUFEVUlTNlhVMkZoWmErd0h1cDY5dXhaSTg5dDFLaVJKazZjS0p2TlpoeXpXcTNxMUttVE9uWHFWQ00xQVFEcUZuTk5Gd0FBQUJEcUlpTWphN29FQUVBZFJuQUhBQUFBQUNDRUVkd0JBQUFBQUFoaEJIY0FBQUFBQUVJWXdSMEFBQUFBZ0JCR2NBY0FBQUFBSUlRUjNBRUFBQUFBQ0dFRWR3QUFBQUFBUWhqQkhRQUFBQUNBRUVad0J3QUFBQUFnaEJIY0FRQUFBQUFJWVFSM0FBQUFBQUJDR01FZEFBQUFBSUFRUm5BSEFBQUFBQ0NFRWR3QkFBQUFBQWhoQkhjQUFBQUFBRUlZd1IwQUFBQUFnQkJHY0FjQUFBQUFJSVFSM0FFQUFBQUFDR0VFZHdBQUFBQUFRaGpCSFFBQUFBQ0FFRVp3QndBQUFBQWdoQkhjQVFBQUFBQUlZUVIzQUFBQUFBQkNHTUVkQUFBQUFJQVFSbkFIQUFBQUFDQ0VFZHdCQUFBQUFBaGgxcG91QUFDcW9yQ2dRQVduVDh2aEtGYUp3eUdQeDFQVEpRR1ZzbHF0Q28rSVZFUkVoR0ppWWhRVkhWM1RKUUVBZ0ZxSTRBNGc1UDF3OUlnOGJyZkNJeUxVTUtHUndpTWlaTFBaYXJvc29GSnV0MXNsam1JNUhBN2w1SnpVNmRPbjFhUnAwNW91Q3dBQTFESUVkd0FoN1pzOXV4VWYzMUNKVFp2VmRDbEF0ZGxzTnRsc3NZcU9pWlVrblRpZXJXOTI3MWFIMU5RYXJnd0FBTlFtekhFSEVMSysyYjFMelZxMFZNTkdqV3E2Rk9DOFNHalVXTTFhTk5lK3ZYdHF1aFFBQUZDTEVOd0JoS1Fmamg1UmZNTUVSVE1uR0JlWTZKaFkxVy9RUU1lT0hxM3BVZ0FBUUMxQmNBY1FjZ29MQ3VSeHUrbHB4d1Vyb1ZGanVWd3VGUllXMW5RcEFBQ2dGaUM0QXdnNUJhZFBLendpb3FiTEFINVJFUkVSS2ppZFg5TmxBQUNBV29EZ0RpRGtPQnpGaW9pSXJPa3lnRjlVZUdTRVNvb2ROVjBHQUFDb0JRanVBRUpPaWNOQmp6c3VlQkVSa1hJNGltdTZEQUFBVUFzUTNBR0VISS9Id3o3dHVPRFpiRFo1UEo2YUxnTUFBTlFDQkhjQUFBQUFBRUlZd1IyNHdObnRWa21TeTBYUEhnQUFBRkFiV1d1NkFBQy9ySHIxd2lWSkJRVWxhdENnWGcxWDgrdHh1Vnp5Ky8yeVdxMnlXQ3pWdXRmbjg4bnBkQ284UEZ3bWsra1hxckJzVHFkVEw3NzRvdUxqNHpWaXhJaHEzNzl0MnpaOTk5MTN1dXV1dXlSSmh3NGQwcFl0VzNUcnJiZnFvb3N1a2lRdFc3Wk03ZHExVTl1MmJhdlZ0dC92MTJ1dnZhYjI3ZHZydHR0dXEzWnRaY25QejVmYjdWYURCZzErMG51OWRldFdYWHJwcFlyNENXc2luRGh4UXJtNXVkVytMeUE1T2JuYW55MkVCci9mcjVVclYrcktLNjgwL3JzQUFDQ1VFZHlCQzF5OTZEUEIvZGpSdkRvVjNELzg4RU10V2JMa1o3VXhaODRjUlVkSEd6Ky85ZFpiV3I5K2ZiWGE4SGc4OG5xOUdqNTh1SzY4OGtwSmt0ZnIxWWtUSjJTMzIyVTJseDc0WkRhYnRXZlBIdVhsNVFVZDkvbDhjcnZkdXVpaWl4UVdGbGJtOHc0Y09LRDA5SFFqdUdkbloydlpzbVc2N3JycmpJRHl3UWNmNko1NzdxbDJjRGVaVE1ySXlGQzlldWZ2Yy9UbGwxL3E3YmZmMXF1dnZxcG16WnBWNjk2dnZ2cEtmLy83MzlXa1NSTTk5ZFJUYXRTb1ViWHUvL1RUVDdWeTVjcWY5SVdCMys4djlmbkErVmRjWEt5OWUvZktack9WK2Q5S1dkcTJiYXZ3OFBBS3I4blB6OWZ5NWN1MWVmTm1qUmt6Um5hN3ZkSjJNek16OWNvcnI1UTYzcUJCQTZXbHBXbjQ4T0d5V3EybFBrOSt2MS9ObWpYVHVISGpxbFEvQUFCbEliZ0RGN2dXTGMvMFpPNy81cGhTTzFZdkdOVm1YYnAwVVh4OHZLeFdhNW0vVEs5ZXZWcmZmdnV0Qmc4ZVhPcVhkcS9YSzVmTFZlcVhmNC9IbzlqWVdEMzc3TE9sbnJkeDQwWXRYTGhRanozMldKbUJPQ1lteHZoN1FVR0Jubnp5eVVwZnc1Ly8vT2N5anovLy9QUEdNNXhPcDFhdVhLbXdzRENaVENabFpXWEo0L0ZvNWNxVmtxVHZ2Lzlla3JSbHl4WWpjSHM4SHUzZnYxOW1zMWtlajBkeGNYSHEyYk5ucGZWSVp4WlVxMm92YzFGUmtiWnUzV3FFTHIvZkw0L0hveFl0V3FoMTY5YVNaUHk3NU9ibWF2MzY5YkphclVaQUMvdzczSGZmZldXRzZ5NWR1dWorKysvWC8vN3YvK3I1NTUvWHVISGoxTGh4NHlyVkprbFdxMVYydTExdnZmVldsZStScEpVclYycmV2SG4wdHY4S2NuTnp0V0RCZ3FEUFJWa0tDZ3BVVkZRa1NYcmhoUmZVdkhuekN0dU5pNHZUOE9IRE5YSGlSTDM5OXR0NjlORkhLNjNGWkRMSjVYSnA5T2pSaW9xS2tpUnQzcnhaMjdadFUyUmtwTWFNR1NPYnphYkN3a0pObWpSSnc0WU5VM3g4dkx4ZUw1OFZBTURQUm5BSExuQVJrV0ZxMzZHSmRtelBVci9mWEc3TWViL1F0V3ZYVHUzYXRTdnozSWtUSi9UNjY2L3J1dXV1VSsvZXZhdmNwc2xra3RWcVZjT0dEWldkbmEzTXpFemozSUVEQjJReW1lVDFldlh0dDk4YXg4UER3OVc1YytlZ2RtSmlZalJqeGd4WnJWYmpGLzIvL2UxdnV2LysrMHVGL2psejVpZ3BLVWszM25pajNHNjMzRzUzMEpjQURvZEQ3Ny8vdnFLam8yVzFXbFZVVkNTbjA2bGx5NVpKT2hQc0pXbk5talZHZVBCNnZkcXpaNDhPSGp3b3A5T3BObTNhVkRtNFd5eVdLdmRRbno1OVd1KysrNjVzTnB2eTh2SVVGUlVscTlXcTIyNjd6UWp1QVg2L1g5bloyYkxaYlByeXl5L1ZxbFVyTld6WVVDNlhxOXoyeldhemJyNzVaaVVrSk9pMTExN1R5eSsvcklrVEp4cWhxakxuQnNHTWpBejk4TU1QcFhZMDhIZzg4bmc4U2tsSkNmcjNJWXo5OHBvMmJhckpreWVYZTk3ajhXajU4dVZhdW5TcDJyZHZyMzc5K3BVSzdYNi9YNUpLZlc2VGtwSTBjT0JBRlJVVnllZnpsZm84K1AzK29IdXMxalAvNzl5OGViTXg0aVVySzBzV2kwVVdpMFhKeWNtU3p2eS9RSkpTVTFQWkhRTUFjTjdVamQvZ2dUcnUrajRwK3VidnE3VngvUUhkMENlbHBzdXBjZSs4ODQ3OGZyOHhuTHlxVENhVDhZdjhuajE3OU1ZYmI2aFZxMWJHc1ZhdFdtbkZpaFhHOWFkUG41YkZZaWtWM0xPenM0MVJBRDZmVHphYlRSRVJFZHF4WTBkUTZEaHk1SWkrL1BKTEpTVWxxYVNrUk5LWjRmSTVPVG1Lakl4VVRFeU00dUxpTkgvK2ZPT2VkOTk5VjVzM2I5YTBhZE1rblFrWjA2ZFAxN2h4NDR5aDVBOCsrS0R1dlBOTzNYcnJyWkwrRzJ6T3R5Wk5tbWp1M0xuR00rKzY2eTcxN2RzMzZCcVR5YVN3c0RCMTdOaFJIVHQybEhRbVFGOXp6VFdscmkxUDU4NmRkZi85OTJ2ZXZIbGF1SENoSG56d3dTcmRkMjd3M3JsenB4SEtBdittZ1ZFQ0hvOUhkcnVkNEI0aS9INi90bTdkcWtXTEZzbGlzV2pZc0dGS1RVMHQ4OXJ0Mjdkcit2VHBNcHZOUnZnKzEvTGx5NE4rOW5xOThucTltanAxcW1Kalk0UE8yZTEySTdpZkhjeVhMbDJxalJzM3FxU2tSQ2FUS1doby9IUFBQVmVsNGZnQUFKU0g0QTdVQWEzYk5GU0hTeEwxeGVxOTZ0U2xwZXJYcjFxUDVJVW9QVDNkbUtkZDNVV3B6Zzd1Z1YvWUgzcm9vWExEd0pkZmZxbXRXN2NHSGZONnZSbzFhbFNaMTMvNzdiZjY5Tk5QU3gxLzk5MTM5ZTY3N3dZZCs4MXZmcU43N3JtbjFMVXVseXVvbDlwaXNTZ2hJVUZlcjljNDFxaFJvNkFRVVY0UCtxZWZmcW9mZi93eGFHRzdjMS9MUng5OUpKdk5wanZ1dUtQTU5zb3pjdVJJM1hMTExiSllMT1hPMTYrTzd0MjdhOTY4ZWZyODg4L1ZyMTgvTld6WXNOSjd6dTFoSFRSb2tBWU5HbFRsWi83YUN4Zml2MmJObXFXdnYvNWEvZnIxMDIyMzNWYmhseWhKU1VrYU9YS2tNVzNtYkZPblRsVnFhcXB1dlBIR29PT0JhUnBuajk3d2VNN3N6TkdyVnk5amJZTzFhOWNxUFQxZDBwblJMekV4TVhyNDRZZU5ldzRmUHF4MzNubUgwQTRBK05rSTdrQWRjZGZBSy9UYVh6L1ZXNit2MDJNamI2b3pRK2JQZHV6WXNWTHptZmZ1M2F1RkN4ZnF5U2VmckhTaE1aUEpaSVM5UUZCNDZhV1h5cjNlNS9PcFNaTW1RY2NzRm92bXpwMXJESk92Nm9KYlVuRHY3OWxCWmRPbVRjYmYyN1p0cStUazVLQmo5OXh6ajc3NzdqdDk5OTEza3FUYmI3ODk2TDZHRFJ1V09TOS93NFlOT25yMHFBWU1HRkJtUFJhTFJidDI3ZEwzMzMrdjY2NjdybFRQWkVVY0RvZWsvL2E0LzF5ZmYvNjVMQmFMZkQ2ZmxpNWRXdVZlZDBseXU5MzY4c3N2WmJQWnloM2FIRmdZTUNrcDZXZlhpcC9QNFhDb1E0Y094bWU1SXJHeHNjWm9qbk9aeldiRnhjV1ZPNjNtYklGZEtzYVBIeDkwdkVHREJrWmJVVkZSU2twSzB1TEZpOVdpUlFzbEppWXlYQjRBY0Y3VXZkL2NnVG9xSmlaQ0QvM3BPazJidkZLdnoxeWpCeC9wcFhyMTZrNHZVRUZCZ1NaUG5xeVltQmgxNnRSSnUzYnRrblFtdEIwNmRFZ3Z2dmlpeG93Wm83aTR1QXJiQ1FUbVFPL2JoQWtUeXYzRmZNZU9IVUZENXdNQ3ZYaGZmZldWWnMyYVZlWFgwTFp0VzJNQnJMUE5uajFia3NydCthK0l5K1hTbFZkZVdTcTQ1K1RrNkx2dnZsT1BIajBxM0dydHZ2dnUwL2p4NC9YaGh4OXE4T0RCMVhxdTFXcVYzKy8vMmNHOXBLUkVLMWV1VlBmdTNlVndPTFJ1M1RyZGM4ODlWWjdyWGxKU29qbHo1aGhENUl1TGkyVzMyNDMxQndKZnNIZzhuaW90WW9hZnorLzNhOWV1WGJMYjdXV09iQWdNUncvTUp6K2IyKzFXY1hHeE9uWHFkRjVEYzVzMmJZeXBINVhKeU1pUXcrRW9OVTBHQUlDZml1QU8xQ0hOVzlUWEgvOTh2ZDU2ZlozK1BtbUY3cjIvaDFvblZUNmt1TFlyS0NqUXl5Ky9yTnpjWEQzMzNITmF0V3FWY2U2eXl5N1RZNDg5cG1uVHB1bkZGMS9VMkxGanl3M3ZIby9IQ01jK24wOTJ1ejFvaFhtMzIxMHFpTWJIeDVkYmw5bHNsdFBwTEhjbCtyTk5uRGl4M0xub1ZxdFZBd2NPTEhOTytNY2ZmNnlWSzFkcTRzU0paYjZ1VjE5OXRjdzJ0MnpaSWttNjVwcHJLcXlyYmR1MjZ0eTVzNzc0NGd2MTc5Ky8xQkQxMGFOSEc4UDNQLzc0WXkxYnRreERodzVWU1VtSklpSWlsSmVYcDdDd01IMzk5ZGQ2NDQwM1pMUFpqR3RYclZxbHl5Ky9YUGZkZDErRk5heFlzVUlGQlFYcTI3ZXZDZ29LbEpHUm9iVnIxMVo1ci9ubzZHaGpuWUNzckN4amE2OU9uVHJwb1ljZTBwMTMzcWwrL2ZvWjF3ZFc3TWN2SjdEZG5zMW1Lek80QjFhUUQzeHBGV0EybTQyUkYrM2J0emVDdThQaFVHNXVicW4yL0g2L0hBNkhjbkp5akdPQjBSV0ppWWxCMTQ0ZE8xYTV1Ym1saHVWN1BCNzE2TkVqYURpOHpXWXpScUQ0Zkw2ZitqWUFBR0FndUFOMVRMdUxHMnZvOEQ3YXNHNi9aazFiclE0cGlicXNjd3UxYmRkWU1iSGw5NnpXVnRuWjJYcjExVmVWbTV1cnRMUzBNcmVKdXZMS0svWHd3dzlyN3R5NWV2SEZGelZ1M0xneWgzMjdYQzRqbEY5Ly9mVzYvdnJyOWMwMzM2aDkrL1l5bVV4Ni9mWFg5Y01QUCtpNTU1N1RvVU9IbEppWVdHRnZkU0JVSER0MnJOS0Z6bHd1VjduWFZMVHl1c2ZqVVg1K2ZyVjdIci80NGd2RnhjWHAwa3N2cmZUYXUrKytXeGtaR2Zyb280LzB5Q09QQkowTHJOby9mLzU4cGFTa0tEazUyWGdQbzZLaWRQandZVVZGUmFscDA2YTYrKzY3WmJQWk5IdjJiSFh1M0ZtcHFhbXFYNzkraGMvT3k4dlRraVZMbEpTVXBPVGtaUG45ZmlVa0pHalpzbVhxMDZkUHRYdnpUNTQ4S1VsS1NFaW8xbjA0djh4bXMyYk9uRm51K1NsVHBrZzZzMVpDVmV6ZXZidmMwUzNwNmVuR1BQV3p6WjQ5TzJoTHlFR0RCc2xpc2NobXN5a3pNMVB2dmZlZTB0TFM1SGE3WmJmYmc2YW5GQlVWR1VQb1BSNVBxUlhxQVFDb0xvSTdVQWMxYTFGZnY3di9LbDNWTTFrZkx2eEs3LzN2bWQ1VnU5MnEyTGhJMWFzWFhra0x2NnllMTFSdjBianliTnUyVGYvNHh6OWtOcHVWbHBaVzRUelc2NisvWGdVRkJYcnZ2ZmMwWWNJRWpSMDd0dFNjOTZLaW9xRGgxMnZYcnRYcnI3OXVMQlIzZG8vNC8velAveWd2TDA5MzMzMjNycnZ1dWpMbnNnZXUzN0JoUTZrOTQ4OVZVRkJRN2kvK2YvM3JYM1hSUlJkcDlPalJSdkFNQ0F6cEh6WnNXS243YnJqaEJnMGVQTGhVYlh2Mzd0V3hZOGZVcjErL0tzM0JiOW15cFM2OTlGSnQyTEJCZDkxMVYxRFk3dE9uajZRekMreTFhOWRPZmZ2MmxjdmwwcWhSbzVTVWxLVDE2OWNyUGo1ZThmSHhSdS8rbkRsejFLSkZDMTExMVZXVlBudmV2SGx5T0J4NjRJRUhKSjJaTTkrdlh6KzkrZWFiV3JWcVZWQlBlVlhzMkxGRGRydTlXdnZCbnc5UERSLzZxejd2c3hYTDlkbUs1WlZmZUI3MHVmbFczWFJMMVVZLy9GSTZkdXlveVpNbkc3czVCS1NscGFsYnQyNUI2emdFZXR6UFhWQXVMQ3hNNjlldjE0QUJBNVNYbHllVHlhUm16Wm9aNTkxdXR5U3BzTEJReDQ4ZlYwSkNna3dta3hvM2JpeW4wMW5wZitNQUFGU0U0QTdVWWEzYU5OU1RvMjlWN285Rk9wNmRyK3hqWi83azVSYnBGOW9oN0ZmaDgvbjBqMy84UStucDZXclNwSWxHalJwVmFwRzRzdHgrKyszS3ljblI2dFdydFhEaFFqMzAwRU5CNTNOemM1V1NrcUw4L0h6OTg1Ly9WSHA2dW5yMzdxMitmZnZxbi8vOHB6SXlNdFNxVlN0Slo0YlZmdkRCQjNyampUZjA2YWVmNnNrbm55d1ZCZ08vNk45eHh4MXEwNlpOaGJWTm1UTEZDT0huQ293aThIcTlhdGl3WVZCWTNiWnRtN1p1M2FyNzdyc3ZxTmQ5M3J4NTh2djlaUTdsLytpamp5UkoxMTEzWFlVMW5lM1dXMi9WcmwyN3RHclZLZzBjT0xEQ2E4UEN3b3k1djk5OTkxMmx3L0hMczJIREJuMzU1WmZxM2J0MzBGU0RYcjE2YWZIaXhYci8vZmQxNmFXWHFtWExsbFZxTHo4L1g1czNiMWEzYnQzSy9NSmkvZnIxMWQ2Sm9LcmlmcUYyeTVLWG02c21pVTJWMnZHeVgrVjVTY2tWVHdQNU5kanQ5bkpYZHJmWmJKVXVUQ21kR1JtemJ0MDYzWHZ2dlpLazR1SmlqUm8xU2c2SFEyUEdqRkhYcmwzbGREcTFaczBhUlVWRkdWOFNUSnc0OGJ5K0ZnQkEzVVJ3QjZDTDZrZnBvdnBSYXArU1dOT2xTSkoyYnMvNFdmZWJ6V1oxNk5CQmZyOWZEejMwVUxWNnV2N3doejhvT2pxNjFHclZIbzlIUC96d2czcjE2cVhzN0d6dDJyVkxJMGFNMEJWWFhDRkordmUvLzYyV0xWc2FXN1JGUmticWdRY2VVSmN1WGZUSko1K1V1VDJaMysrWDNXN1hPKys4VTZYYUtodStIVmdoKytxcnJ6YU9uVHg1VWx1M2J0VlZWMTBWOUQ0c1dMQ2d6S0gzKy9mdjE1NDllOVN4WTBjbEpsYjk4OUN4WTBjMWJ0eTRXdk41VDUwNnBSOSsrRUh0MjdldjhqMEJtWm1aZXZQTk45V2dRUVA5N25lL0N6cG5zOW4wdTkvOVRqTm16TkNVS1ZQMDNIUFBWYnJvb052dDFzeVpNK1YwT29QKzdjMW1zL2JzMmFPTExycEk3Ny8vdnBvMWE2Wk9uVHBWdTk3S1BQdGMrYnNUbkc5UERSK3ExSTZYMVhndmVHMlRsNWVuZXZYcUdTTmw3SGE3QmcwYUpMZmJyZnIxNjZ0cDA2Ykt6TXpVMHFWTDFhOWZQeTFidGt3N2R1elFrQ0ZEeWwzVkhnQ0FxaUs0QTdnZ0JlYWdWNWZGWXRIZGQ5OWQ2dmloUTRma2RydlZ1blZyWFh6eHhabzZkYXJzZHJzT0h6NnMwNmRQNjdYWFh0Ti8vdk1mblR4NXN0U1dZV2xwYVdVK3ExdTNicVcycDVPa25UdDN5bVF5bFRtLzNPRndsRHR2L256TW9VMU9UdGJqano5ZXBYM1F6MzMyWC8vNjEwcm5sSC8vL2ZjNmRPaVFyci8rZW0zY3VGSGg0ZUhWM21MdDhPSEQrdHZmL2lhejJheW5uMzVha1pHUnBhN3AwYU9IdG03ZHFxMWJ0MnJjdUhGNjVwbG4xTFJwMDNMYm5EMTd0bmJ2M3EwSEhuZ2dhUGh6NTg2ZHRXSERCbjM5OWRkS1NFalFBdzg4b0owN2QxYXJYbHdZY25KeWxKdWJxK25UcDZ0SGp4NnlXQ3hLVFUwMXptL2F0RW56NTg5WGt5Wk5kTXN0dDhqajhhaXdzRkRUcGszVGhBa1QxS2hSb3hxc0hnQlEyeEhjQWFBS3RtM2JKcXZWcWxhdFdoa0wzZzBkT2xTclZxM1N0bTNiOU1ZYmIramYvLzYzUHZua0U0MGZQMTVKU1VuS3pjM1ZhNis5Wml4K2QvYnc2eVZMbHVpaWl5N1MxVmRmclU4KytVUzdkdTNTVTA4OUpaUEpwTm16Wjh0cXRXclNwRWxCdzN0WHJWcWxqejc2cU53VjRxdmEyKzEwT2xWY1hGeG1qN3ZGWXFuUzNQS3lsQmZhSFE2SGZENmZGaTllckhuejV1bXl5eTVUOSs3ZHRXTEZDdlhvMGFOYTI5anQyTEZETTJmT2xNUGgwTk5QUDEzbVlvTUJmL3JUbjVTWGw2Y0RCdzdvTDMvNWkzNzcyOS9xbGx0dU1WNzMyV3NTUFBMSUk3cjY2cXRMYmQ4MVpNZ1EvZWxQZjVMUDV6UHVJN2pYTEpmTHBaTW5UMVlwQ0x0Y0xxV25weXN5TXJMTUZlcTlYcTlPbkRpaGpJemdVVDUrdjE5ZXIxYytuMC9kdTNlWEpCMDVja1JkdTNaVmJtNnU1c3laSTd2ZExyZmJMWnZOSnEvWHE1MDdkeW8rUGw0alJveVF6V2FUeldiVGlCRWp0RzdkT2tJN0FPQm5JN2dEcUhNQ3F6eFhsY1BoME5xMWE5V3hZMGZaYkRiTm1qVkxKcE5KQ1FrSnhuN2ZralJnd0FBNW5VNUZSMGNyT3p0YlBwOVBZOGFNMFVzdnZTU1B4Nk1oUTRiSVpES3BwS1JFSDM3NG9XNjY2U1pKWjRiZzd0bXp4d2dXano3NnFHYk9uS21zckN3bEppWnF3WUlGdXYzMjI5V2hRd2N0V0xCQU0yZk8xSmd4WTBxRmtMSldsdys4VHIvZkw3L2ZyOUdqUit2SWtTUHkrLzNWR2dvdm5ablQ2M1E2cTdSZ25TVHQyN2RQSzFhczBQYnQyK1gzKzlXeFkwZjE2ZE5IU1VsSm1qTm5qZ29MQzNYSEhYZW9wS1JFZS9mdU5kNUhuOCtuWThlT2FlZk9uWEs1WEdyVHBvM3NkcnYrK2M5L2F1M2F0YkxaYkJvMmJGaWx3NC9EdzhQMXpEUFA2TlZYWDlYKy9mdTFZTUVDTldyVVNOMjZkVFBlRTZmVHFRY2ZmTEJhNzBOZ3JZR3p3engrZVI2UFI2TkhqOWFwVTZja1NWMjdHWEdzQmdBQURtVkpSRUZVZHEzMEhxZlRxU1ZMbHBSN1BqdzhYRmxaV2NaMmdBRit2MTgrbjA4Mm0wM2R1M2VYMSt0VlptYW1oZzRkcXBTVUZLMWV2VnBMbGl6UnNHSERsSktTb3RhdFd5c2xKVVZkdW5SUmRuYTJzckt5VkZ4Y3JPTGlZcDA4ZVZKVHBreFIvLzc5bFp5Yy9QUGVCQUJBblVWd0IxRG5lRHdlZWIzZUtsKy9lUEZpRlJVVjZkcHJyOVcvL3ZVdkhUMTZWQys5OUpLaW82Tmx0OXZsY0RoMDdOZ3h4Y1RFNkRlLytZMzhmci9lZnZ0dGZmWFZWNW8yYlpxR0RCbWlKVXVXcUxDd1VOSFIwVnF6Wm8zY2JyZXg3M3E5ZXZVa25RbTZzYkd4U2toSTBEUFBQS1BJeUVpdFdyVktYM3p4aFJJU0VuVEhIWGZvajMvOG8yYk1tS0hQUC85Y045NTRZMUNkYVdscHBiWjlDL1RDKzN3K21Vd21YWDMxMWRxOWU3Y3V2L3h5OWVqUm8wcXYvei8vK1k5ZWZ2bGxsWlNVeU9melZUamsvRng3OXV6UkxiZmNvcHR2dnRrWUpmRGhoeDlxM2JwMUdqaHdvQm8yYktnVEowNW85dXpaQ2dzTGs4VmlVV3hzckRJeU1yUnQyelk1blU3OStjOS9WcWRPbmVUMWVsV3ZYajJOR2pXcXdoMEN6aFlSRWFGbm4zMVc3N3p6anNMQ3dvelFMcDM1SEZpdFZ2M3hqMytzOHV1UnBGMjdkbW5kdW5YeWVyM1YzbVlQUDUzVmF0V2RkOTZwbkp3Y1l5ZUR5a1JIUnh0YngvMGNPVGs1c3R2dGF0Kyt2U3dXaS9yMjdhdmV2WHRyOSs3ZDJyOS92L2J0MjZmYzNGd1ZGUlhKNlhRR2ZUa1kyRnUrcklVZ0FRQ29Lb0k3Z0RySDYvV1d1MEo3V1c2KytXYWRPSEZDWGJ0MjFmYnQyL1hRUXc4WnE5U25wcVlxUFQxZFR6NzVaTkE5RVJFUnV1ZWVleFFiRzZzcnJyaEMzYnAxazhsa2t0L3YxNDRkTzNUNTVaY2IrenkzYnQxYWtaR1JldkhGRjBzOTIyUXlxWFhyMXNhMmFvR3dIVmdVNzJ4bERjY05yRnp2ZERvVkZSV2wvdjM3cTMvLy9sVis3WUg2MnJWcnA3Q3dNS1drcE9pR0cyNm8wbjN0MjdmWHpKa3pnNGJRKy8xK3hjWEY2WW9ycmpEcVNFaEkwTnk1Y3l0dGIvRGd3Y3JOemEzMlZtMVdxMVdEQnc4dTlXV054K09SeFdLcDhoY1lBUVVGQlZxM2JwM2NiamRiZlAzS2V2YnNXU1BQYmRTb2tTWk9uQmowUlkzVmFsV25UcDEra2NVS0FRQTRsOGxmbmZHaUFQQXIyTGs5UXgwdjcxejVoYlZZWUc0c2FvN1Q2WlRMNWFyU1ZtQy9sSnI0ckQ4MWZHaEk3SzBPQUFDcWpoNTNBS2dCaFBhYVY5SGUzZ0FBQUtHa2Fpc01BUUFBQUFDQUdrRndCd0FBQUFBZ2hCSGNBUUFBQUFBSVlRUjNBQ0hIYXJVYXE2RURGeXEzMnkycmxhVm1BQUJBNVFqdUFFSk9lRVNrU2h6Rk5WMEc4SXR5T0lvVkVSRlowMlVBQUlCYWdPQU9JT1JFUkVUSTRYRFVkQm5BTDhwUlhLeUlTSUk3QUFDb0hNRWRRTWlKam9tUm81Z2VkMXpZU2h3T1JjZkcxSFFaQUFDZ0ZpQzRBd2c1OWFLakZSWm0xNG5qMlRWZEN2Q0xPSkdkclRDN1hWRlI5V3E2RkFBQVVBc1EzQUdFcENaTm0rckhuQndWbkQ1ZDA2VUE1OVhwL0h6bC9uaEtUUktiMW5RcEFBQ2dsaUM0QXdoWjdTOUoxZEVqaCtsNXh3WGpSSGEyamgwOW9vdFRMcW5wVWdBQVFDM0NQalFBUWxyN2xFdDA3T2hSWlgzM0gwV0VSeWc4TWtJUkVaR3kyV3cxWFJwUUtiZmJMWWVqV0k3aVlqbUtIYktIMndudEFBQ2cyZ2p1QUVKZWs2Wk5WVlJZb05PblQrdlVpWk55T0lybDhYaHF1aXlnVWxhclZSRVJrWXFJakZURGhBUkYxV05PT3dBQXFENkNPNEJhSWFwZXRLTHFSZGQwR1FBQUFNQ3Zqam51QUFBQUFBQ0VNSUk3QUFBQUFBQWhqT0FPQUFBQUFFQUlJN2dEQUFBQUFCRENDTzRBQUFBQUFJUXdnanNBQUFBQUFDR000QTRBQUFBQVFBZ2p1QU1BQUFBQUVNSUk3Z0FBQUFBQWhEQ0NPd0FBQUFBQUlZemdEZ0FBQUFCQUNDTzRBd0FBQUFBUXdnanVBQUFBQUFDRU1JSTdBQUFBQUFBaGpPQU9BQUFBQUVBSUk3Z0RBQUFBQUJEQ0NPNEFBQUFBQUlRd2dqc0FBQUFBQUNHTTRBNEFBQUFBUUFnanVBTUFBQUFBRU1JSTdnQUFBQUFBaERDQ093QUFBQUFBSVl6Z0RnQUFBQUJBQ0NPNEF3QUFBQUFRd2dqdUFBQ2dUdkg3L1ZxeFlvVnljM05ydWhRQUFLckVXdE1GQUFBQWxLVzR1Rmg3OSs2VnpXYVQyVnkxdm9hMmJkc3FQRHk4d212eTgvTzFmUGx5YmQ2OFdXUEdqSkhkYnErMDNjek1UTDN5eWl1bGpqZG8wRUJwYVdrYVBueTRyRmFyVENaVDBIbS8zNjltelpwcDNMaHhWYW9mQUlDeUVOd0JBRUJJeXMzTjFZSUZDMlMxV2lzTTdnVUZCU29xS3BJa3ZmRENDMnJldkhtRjdjYkZ4V240OE9HYU9IR2kzbjc3YlQzNjZLT1YxbUl5bWVSeXVUVDYvN2QzZDZGNTFRY2N4My9KazZjUEpuMFJ6WHhwUmRIVW1uYXhPRmRCQ3BzWE9sOW02bWEzQy9HcUY5NUlvYlJEV0Z2dzVVYUVZYkN6czZVSWd5a01MNGJnakwwU3NSSmJFS2x2M2FaZUZNVDQya2dLSm5sTW5qelBzd3Zwb3pHdGJXMGxSL0w1M1BXYzg1enpQN25xOTV6L09XZnIxblIxZFNWSkRodzRrTmRmZnoyZG5aM1p2bjE3eXVWeXhzYkc4dWlqajJiVHBrM3A3dTVPdlY1UHFWUTZqYk1HZ05tRU93QlFTTXVXTGN2QXdNQUoxMDlQVDJmdjNyMFpIQnhNYjI5dit2djdaMFY3czlsTWtsbDN3bnQ2ZW5MWFhYZGxmSHc4alVaajFvV0Jack01NHpjZEhWLy9sK25BZ1FOWnNHQkJrdVNERHo1SXFWUktxVlRLOHVYTGt5VHZ2Lzkra3FTdnJ5L2xjdm1IbkRZQXpDTGNBV0NlT1JhelAxWE5aak92dmZaYW5uMzIyWlJLcFd6YXRDbDlmWDNIM2ZhTk45N0l6cDA3MDk3ZTNvcnY3OXE3ZCsrTWY5ZnI5ZFRyOWV6WXNTTkxsaXlac2E1U3FiVEMvZHRoUGpnNG1GZGZmVFZmZmZWVjJ0cmFaa3lOZitpaGgwNXBPajRBbklod0I0QjU1UHp1bitXTGtaRzVIc1laMmJWclY5NTY2NjMwOS9mbjl0dHYvOTZwNkQwOVBkbXlaVXM2T2pwbWhmdU9IVHZTMTllWG0yNjZhY2J5ZXIyZXFhbXAxcFQ0NU91NyswbHl3dzAzWk5HaVJVbVNsMTkrT1VORFEwbVNhcldheFlzWDU1NTc3bW45NXNNUFA4eFRUejBsMmdFNFk4SWRBT2FScGNzdXljY2ZEYy8xTU01SXRWck55cFVyYzhjZGQ1eDAyeVZMbG1UMTZ0WEhYZGZlM3A1enp6MDNLMWFzT09sK21zMW1Pam82OHVDREQ4NVlmdjc1NTdmMjFkWFZsWjZlbmp6MzNITzU5TkpMczNUcFV0UGxBVGdyaERzQXpDTnJmL1hyN1BuYlgvTy8vLzRuSzFmOWZLNkhjMXpOWmpQdnZQTk9LcFhLckdmVGs3U21veDk3bnZ6YmFyVmFKaVltY3MwMTE1elZhTDdpaWl2eTVKTlBudEsyQnc4ZVRMVmF6YlhYWG52V2pnL0EvQ2JjQVdBZVdYN2xpdnppbDJ2eXozLzhQZmR1MnBLbHl5Nlo2eUhOMG13MnMyZlBucFRMNWVPRys3RTN5Ty9ldlh2Rzh2YjI5cFJLcFRRYWpmVDI5cmJDdlZxdFpuUjBkTmIrbXMxbXF0VnFScjcxNkVDajBVaXRWc3ZTcFV0bmJIdi8vZmRuZEhSMDFyVDg2ZW5wckYyN2RzWjArSEs1M0hvMnZ0Rm8vTkEvQXdDMENIY0FtR2ZXM2ZtSGZEUThuTWYrOGtoK3QvNlBXZEc3TWhkY2VORmNENnVsdmIwOVR6enh4QW5YUC9iWVkwbVNMVnUybk5MK0RoMDZsRjI3ZGgxMzNkRFFVT3M1OVcvYnZYdjNqTy9CYjlpd0lhVlNLZVZ5T1ljUEg4NHp6enlUYmR1MnBWYXJwVktwWlAvKy9hMXR4OGZIVzFQb3A2ZW5aNzJoSGdCT2wzQUhnSGxtMGFMRitkT2Z0Mlh2OC8vT2M4Lys2MGM5MW05dS9XMXV2dTMySC9VWUo3TjY5ZW9NREF5a282TmpSa0J2MjdZdDExMTNYZGF2WDk5YWR1eU8rM2RmS0xkZ3dZSzg4c29yV2I5K2ZZNGVQWnEydHJaY2NzazNzeFZxdFZxU1pHeHNMSjk5OWxrdXVPQ0N0TFcxNWFLTExzcms1T1NNaXdBQWNMcUVPd0RNUTZWU1I5YjlmbjF1dXZuV0RBOS9tSStIaHpNNStkVlpQMDdQOGl2UCtqNVBWNlZTT2VHYjNjdmxjdXN0OGQvbmswOCt5YjU5KzNMMzNYY25TU1ltSm5MZmZmZWxXcTFtKy9idFdiTm1UU1luSi9QU1N5K2xxNnVyZFpIZ2tVY2VPYXZuQXNEOEpOd0JZQjQ3cDdNelY2NjRLbGV1dUdxdWgxSm9SNDhlemNLRkM5TnNOcE44ZlRGZ3c0WU5xZFZxT2UrODg3SnMyYkljUG53NGc0T0Q2ZS92endzdnZKQTMzM3d6OTk1Nzd3bmZhZzhBcDBxNEF3Q2N4TWpJU0VaSFI3Tno1ODZzWGJzMnBWSXBmWDE5cmZYNzkrL1AwMDgvbllzdnZqaTMzWFpicHFlbk16WTJsc2NmZnp3UFAveHdMcnp3d2prY1BRQS9kY0lkQVBqSm1KcWF5cEVqUjA0cGhLZW1wakkwTkpUT3pzN2p2cUcrWHEvbjg4OC96OEdEQjJjc2J6YWJxZGZyYVRRYXVmNzY2NU1rdzhQRFdiTm1UVVpIUjdObno1NVVLcFhVYXJXVXkrWFU2L1c4L2ZiYjZlN3V6dWJObTFNdWwxTXVsN041OCticzI3ZFB0QU53eHRxYXgrWjhBUUFVMVBUMGRMWnUzWm92dnZnaVNiSnUzYm9aTDVVN25pKy8vRElQUFBEQWFSK3IyV3ltMFdpa1hDNW5ZR0FnOVhvOUd6ZHV6TWFORzdOcTFhcTgrT0tMZWY3NTUxT3YxN05xMWFwY2Z2bmxXYng0Y2M0NTU1d3NYTGd3azVPVG1aaVl5TVRFUkk0Y09aSlBQLzAwNjlhdHkvTGx5My9RdVFPQU8rNEFRT0YxZEhUa3pqdnZ6TWpJU0M2NzdMSmNmZlhWSi8zTm9rV0xXcCtPT3hNakl5T3BWQ3JwN2UxTnFWVEtMYmZja2h0dnZER0hEaDNLZSsrOWwzZmZmVGVqbzZNWkh4L1A1T1JrNnhOd3lUZmZsdS91N2o3amNRQXdmN25qRGdCd0VoTVRFK25zN0p6cllRQXdUd2wzQUFBQUtMRDJ1UjRBQUFBQWNHTENIUUFBQUFwTXVBTUFBRUNCQ1hjQUFBQW9NT0VPQUFBQUJTYmNBUUFBb01DRU93QUFBQlNZY0FjQUFJQUNFKzRBQUFCUVlNSWRBQUFBQ2t5NEF3QUFRSUVKZHdBQUFDZ3c0UTRBQUFBRkp0d0JBQUNnd0lRN0FBQUFGSmh3QndBQWdBSVQ3Z0FBQUZCZ3doMEFBQUFLVExnREFBQkFnUWwzQUFBQUtERGhEZ0FBQUFVbTNBRUFBS0RBaERzQUFBQVVtSEFIQUFDQUFoUHVBQUFBVUdEQ0hRQUFBQXBNdUFNQUFFQ0JDWGNBQUFBb01PRU9BQUFBQlNiY0FRQUFvTUNFT3dBQUFCU1ljQWNBQUlBQ0UrNEFBQUJRWU1JZEFBQUFDa3k0QXdBQVFJRUpkd0FBQUNndzRRNEFBQUFGSnR3QkFBQ2d3SVE3QUFBQUZKaHdCd0FBZ0FJVDdnQUFBRkJnd2gwQUFBQUtUTGdEQUFCQWdRbDNBQUFBS0REaERnQUFBQVVtM0FFQUFLREFoRHNBQUFBVW1IQUhBQUNBQWhQdUFBQUFVR0RDSFFBQUFBcE11QU1BQUVDQkNYY0FBQUFvTU9FT0FBQUFCU2JjQVFBQW9NQ0VPd0FBQUJTWWNBY0FBSUFDRSs0QUFBQlFZUDhIaGowbmhEblVLdHdBQUFBQVNVVk9SSzVDWUlJPSIsCgkiVGhlbWUiIDogIiIsCgkiVHlwZSIgOiAibWluZCIsCgkiVmVyc2lvbiIgOiAiIgp9Cg=="/>
    </extobj>
  </extobjs>
</s:customData>
</file>

<file path=customXml/itemProps39.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4340</Words>
  <Application>WPS 演示</Application>
  <PresentationFormat>宽屏</PresentationFormat>
  <Paragraphs>311</Paragraphs>
  <Slides>35</Slides>
  <Notes>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35</vt:i4>
      </vt:variant>
    </vt:vector>
  </HeadingPairs>
  <TitlesOfParts>
    <vt:vector size="47" baseType="lpstr">
      <vt:lpstr>Arial</vt:lpstr>
      <vt:lpstr>宋体</vt:lpstr>
      <vt:lpstr>Wingdings</vt:lpstr>
      <vt:lpstr>思源黑体 CN Heavy</vt:lpstr>
      <vt:lpstr>微软雅黑</vt:lpstr>
      <vt:lpstr>Montserrat</vt:lpstr>
      <vt:lpstr>MiSans Light</vt:lpstr>
      <vt:lpstr>Arial Unicode MS</vt:lpstr>
      <vt:lpstr>Montserrat ExtraBold</vt:lpstr>
      <vt:lpstr>汉仪超粗圆简</vt:lpstr>
      <vt:lpstr>汉仪颜楷简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Hui abbey</dc:creator>
  <cp:lastModifiedBy>小高</cp:lastModifiedBy>
  <cp:revision>29</cp:revision>
  <dcterms:created xsi:type="dcterms:W3CDTF">2023-03-30T01:31:00Z</dcterms:created>
  <dcterms:modified xsi:type="dcterms:W3CDTF">2024-10-22T02:36:42Z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56504881C6F94457B434C8877A8DDAD5_13</vt:lpwstr>
  </property>
  <property fmtid="{D5CDD505-2E9C-101B-9397-08002B2CF9AE}" pid="3" name="KSOProductBuildVer">
    <vt:lpwstr>2052-12.1.0.16120</vt:lpwstr>
  </property>
</Properties>
</file>