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2.svg" ContentType="image/svg+xml"/>
  <Override PartName="/ppt/media/image14.svg" ContentType="image/svg+xml"/>
  <Override PartName="/ppt/media/image16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sldIdLst>
    <p:sldId id="257" r:id="rId4"/>
    <p:sldId id="258" r:id="rId5"/>
    <p:sldId id="262" r:id="rId6"/>
    <p:sldId id="263" r:id="rId7"/>
    <p:sldId id="264" r:id="rId9"/>
    <p:sldId id="268" r:id="rId10"/>
    <p:sldId id="269" r:id="rId11"/>
    <p:sldId id="270" r:id="rId12"/>
    <p:sldId id="271" r:id="rId13"/>
    <p:sldId id="272" r:id="rId14"/>
    <p:sldId id="275" r:id="rId15"/>
    <p:sldId id="276" r:id="rId16"/>
    <p:sldId id="277" r:id="rId17"/>
    <p:sldId id="278" r:id="rId18"/>
    <p:sldId id="284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29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image" Target="../media/image3.png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image" Target="../media/image4.png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image" Target="../media/image5.png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image" Target="../media/image6.png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3000">
                <a:schemeClr val="accent1">
                  <a:alpha val="3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>
            <a:off x="1372418" y="5112231"/>
            <a:ext cx="398124" cy="3981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形 79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1498053" y="5242711"/>
            <a:ext cx="159976" cy="135786"/>
          </a:xfrm>
          <a:prstGeom prst="rect">
            <a:avLst/>
          </a:prstGeom>
        </p:spPr>
      </p:pic>
      <p:sp>
        <p:nvSpPr>
          <p:cNvPr id="12" name="任意多边形: 形状 11"/>
          <p:cNvSpPr/>
          <p:nvPr userDrawn="1">
            <p:custDataLst>
              <p:tags r:id="rId7"/>
            </p:custDataLst>
          </p:nvPr>
        </p:nvSpPr>
        <p:spPr>
          <a:xfrm rot="5400000" flipV="1">
            <a:off x="11429928" y="726785"/>
            <a:ext cx="219788" cy="58431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13" name="任意多边形: 形状 12"/>
          <p:cNvSpPr/>
          <p:nvPr userDrawn="1">
            <p:custDataLst>
              <p:tags r:id="rId8"/>
            </p:custDataLst>
          </p:nvPr>
        </p:nvSpPr>
        <p:spPr>
          <a:xfrm>
            <a:off x="7779158" y="1473343"/>
            <a:ext cx="4412842" cy="5384657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bg2">
                  <a:alpha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5" name="任意多边形: 形状 14"/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53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/>
          <a:srcRect l="15079" t="17171" r="45790" b="7436"/>
          <a:stretch>
            <a:fillRect/>
          </a:stretch>
        </p:blipFill>
        <p:spPr>
          <a:xfrm>
            <a:off x="7287854" y="1282190"/>
            <a:ext cx="3773318" cy="4545898"/>
          </a:xfrm>
          <a:prstGeom prst="rect">
            <a:avLst/>
          </a:prstGeom>
          <a:effectLst/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5"/>
            </p:custDataLst>
          </p:nvPr>
        </p:nvSpPr>
        <p:spPr>
          <a:xfrm>
            <a:off x="1239765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18" name="年号占位符 8"/>
          <p:cNvSpPr>
            <a:spLocks noGrp="1"/>
          </p:cNvSpPr>
          <p:nvPr>
            <p:ph type="body" sz="quarter" idx="15" hasCustomPrompt="1"/>
            <p:custDataLst>
              <p:tags r:id="rId16"/>
            </p:custDataLst>
          </p:nvPr>
        </p:nvSpPr>
        <p:spPr>
          <a:xfrm>
            <a:off x="8473800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8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年号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7"/>
            </p:custDataLst>
          </p:nvPr>
        </p:nvSpPr>
        <p:spPr>
          <a:xfrm>
            <a:off x="1239767" y="1473505"/>
            <a:ext cx="6001026" cy="2676059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878619" y="5058604"/>
            <a:ext cx="2880000" cy="504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76000">
                <a:schemeClr val="accent1"/>
              </a:gs>
            </a:gsLst>
            <a:lin ang="10800000" scaled="0"/>
          </a:gradFill>
        </p:spPr>
        <p:txBody>
          <a:bodyPr wrap="square" anchor="ctr">
            <a:normAutofit/>
          </a:bodyPr>
          <a:lstStyle>
            <a:lvl1pPr marL="360045" indent="0" algn="l" eaLnBrk="1" fontAlgn="auto" latinLnBrk="0" hangingPunct="1">
              <a:lnSpc>
                <a:spcPct val="100000"/>
              </a:lnSpc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88000">
                <a:schemeClr val="accent1">
                  <a:alpha val="3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矩形 3"/>
          <p:cNvSpPr/>
          <p:nvPr userDrawn="1">
            <p:custDataLst>
              <p:tags r:id="rId3"/>
            </p:custDataLst>
          </p:nvPr>
        </p:nvSpPr>
        <p:spPr>
          <a:xfrm flipH="1">
            <a:off x="0" y="6326116"/>
            <a:ext cx="12191999" cy="5318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 userDrawn="1">
            <p:custDataLst>
              <p:tags r:id="rId4"/>
            </p:custDataLst>
          </p:nvPr>
        </p:nvSpPr>
        <p:spPr>
          <a:xfrm flipV="1">
            <a:off x="831531" y="6561763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10" name="任意多边形: 形状 9"/>
          <p:cNvSpPr/>
          <p:nvPr userDrawn="1">
            <p:custDataLst>
              <p:tags r:id="rId5"/>
            </p:custDataLst>
          </p:nvPr>
        </p:nvSpPr>
        <p:spPr>
          <a:xfrm flipH="1">
            <a:off x="10572372" y="0"/>
            <a:ext cx="1619628" cy="1616166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  <a:lumMod val="50000"/>
                  <a:lumOff val="5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7"/>
          <a:srcRect l="9710" r="14517" b="15557"/>
          <a:stretch>
            <a:fillRect/>
          </a:stretch>
        </p:blipFill>
        <p:spPr>
          <a:xfrm>
            <a:off x="9437348" y="132972"/>
            <a:ext cx="2164821" cy="15085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839788" y="565200"/>
            <a:ext cx="1755775" cy="1081088"/>
          </a:xfrm>
        </p:spPr>
        <p:txBody>
          <a:bodyPr wrap="square" anchor="b">
            <a:normAutofit/>
          </a:bodyPr>
          <a:lstStyle>
            <a:lvl1pPr>
              <a:defRPr sz="6000"/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3000">
                <a:schemeClr val="accent1">
                  <a:alpha val="3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" name="任意多边形: 形状 9"/>
          <p:cNvSpPr/>
          <p:nvPr userDrawn="1">
            <p:custDataLst>
              <p:tags r:id="rId3"/>
            </p:custDataLst>
          </p:nvPr>
        </p:nvSpPr>
        <p:spPr>
          <a:xfrm flipH="1" flipV="1">
            <a:off x="0" y="0"/>
            <a:ext cx="4412842" cy="5384657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61000">
                <a:schemeClr val="bg2">
                  <a:alpha val="82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/>
          <a:srcRect l="21302" t="13702" r="16670"/>
          <a:stretch>
            <a:fillRect/>
          </a:stretch>
        </p:blipFill>
        <p:spPr>
          <a:xfrm>
            <a:off x="642578" y="1292489"/>
            <a:ext cx="5021039" cy="4367996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>
            <p:custDataLst>
              <p:tags r:id="rId6"/>
            </p:custDataLst>
          </p:nvPr>
        </p:nvSpPr>
        <p:spPr>
          <a:xfrm rot="5400000" flipH="1">
            <a:off x="10932431" y="5598431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solidFill>
            <a:srgbClr val="FFFF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任意多边形: 形状 13"/>
          <p:cNvSpPr/>
          <p:nvPr userDrawn="1">
            <p:custDataLst>
              <p:tags r:id="rId7"/>
            </p:custDataLst>
          </p:nvPr>
        </p:nvSpPr>
        <p:spPr>
          <a:xfrm rot="10800000" flipV="1">
            <a:off x="10415489" y="903272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663618" y="3383257"/>
            <a:ext cx="5106563" cy="2165438"/>
          </a:xfrm>
        </p:spPr>
        <p:txBody>
          <a:bodyPr wrap="square" anchor="t" anchorCtr="0">
            <a:normAutofit/>
          </a:bodyPr>
          <a:lstStyle>
            <a:lvl1pPr algn="r">
              <a:defRPr sz="5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5663618" y="1506212"/>
            <a:ext cx="5106563" cy="1740519"/>
          </a:xfrm>
          <a:noFill/>
        </p:spPr>
        <p:txBody>
          <a:bodyPr wrap="none" lIns="0" tIns="0" rIns="0" bIns="0" rtlCol="0" anchor="b" anchorCtr="0">
            <a:normAutofit/>
          </a:bodyPr>
          <a:lstStyle>
            <a:lvl1pPr marL="0" indent="0" algn="r">
              <a:buNone/>
              <a:defRPr lang="zh-CN" altLang="en-US" sz="8800" b="1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defRPr>
            </a:lvl1pPr>
          </a:lstStyle>
          <a:p>
            <a:pPr marL="0" lvl="0" algn="r">
              <a:lnSpc>
                <a:spcPct val="100000"/>
              </a:lnSpc>
            </a:pPr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3000">
                <a:schemeClr val="accent1">
                  <a:alpha val="3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" name="任意多边形: 形状 7"/>
          <p:cNvSpPr/>
          <p:nvPr userDrawn="1">
            <p:custDataLst>
              <p:tags r:id="rId3"/>
            </p:custDataLst>
          </p:nvPr>
        </p:nvSpPr>
        <p:spPr>
          <a:xfrm>
            <a:off x="6511813" y="0"/>
            <a:ext cx="5680187" cy="6858000"/>
          </a:xfrm>
          <a:custGeom>
            <a:avLst/>
            <a:gdLst>
              <a:gd name="connsiteX0" fmla="*/ 4412842 w 4412842"/>
              <a:gd name="connsiteY0" fmla="*/ 0 h 5384657"/>
              <a:gd name="connsiteX1" fmla="*/ 4412842 w 4412842"/>
              <a:gd name="connsiteY1" fmla="*/ 1850003 h 5384657"/>
              <a:gd name="connsiteX2" fmla="*/ 4412117 w 4412842"/>
              <a:gd name="connsiteY2" fmla="*/ 1850058 h 5384657"/>
              <a:gd name="connsiteX3" fmla="*/ 1845184 w 4412842"/>
              <a:gd name="connsiteY3" fmla="*/ 4694574 h 5384657"/>
              <a:gd name="connsiteX4" fmla="*/ 1903274 w 4412842"/>
              <a:gd name="connsiteY4" fmla="*/ 5270819 h 5384657"/>
              <a:gd name="connsiteX5" fmla="*/ 1932545 w 4412842"/>
              <a:gd name="connsiteY5" fmla="*/ 5384657 h 5384657"/>
              <a:gd name="connsiteX6" fmla="*/ 50857 w 4412842"/>
              <a:gd name="connsiteY6" fmla="*/ 5384657 h 5384657"/>
              <a:gd name="connsiteX7" fmla="*/ 24289 w 4412842"/>
              <a:gd name="connsiteY7" fmla="*/ 5175578 h 5384657"/>
              <a:gd name="connsiteX8" fmla="*/ 0 w 4412842"/>
              <a:gd name="connsiteY8" fmla="*/ 4694574 h 5384657"/>
              <a:gd name="connsiteX9" fmla="*/ 4223458 w 4412842"/>
              <a:gd name="connsiteY9" fmla="*/ 14401 h 5384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842" h="5384657">
                <a:moveTo>
                  <a:pt x="4412842" y="0"/>
                </a:moveTo>
                <a:lnTo>
                  <a:pt x="4412842" y="1850003"/>
                </a:lnTo>
                <a:lnTo>
                  <a:pt x="4412117" y="1850058"/>
                </a:lnTo>
                <a:cubicBezTo>
                  <a:pt x="2970309" y="1996482"/>
                  <a:pt x="1845184" y="3214134"/>
                  <a:pt x="1845184" y="4694574"/>
                </a:cubicBezTo>
                <a:cubicBezTo>
                  <a:pt x="1845184" y="4891966"/>
                  <a:pt x="1865186" y="5084687"/>
                  <a:pt x="1903274" y="5270819"/>
                </a:cubicBezTo>
                <a:lnTo>
                  <a:pt x="1932545" y="5384657"/>
                </a:lnTo>
                <a:lnTo>
                  <a:pt x="50857" y="5384657"/>
                </a:lnTo>
                <a:lnTo>
                  <a:pt x="24289" y="5175578"/>
                </a:lnTo>
                <a:cubicBezTo>
                  <a:pt x="8228" y="5017428"/>
                  <a:pt x="0" y="4856962"/>
                  <a:pt x="0" y="4694574"/>
                </a:cubicBezTo>
                <a:cubicBezTo>
                  <a:pt x="0" y="2258759"/>
                  <a:pt x="1851204" y="255316"/>
                  <a:pt x="4223458" y="14401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bg2">
                  <a:alpha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任意多边形: 形状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53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6"/>
          <a:srcRect l="23702" t="9514" r="16456" b="12361"/>
          <a:stretch>
            <a:fillRect/>
          </a:stretch>
        </p:blipFill>
        <p:spPr>
          <a:xfrm>
            <a:off x="6562500" y="1258221"/>
            <a:ext cx="4854023" cy="396256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1235074" y="1215661"/>
            <a:ext cx="5232511" cy="238931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1235075" y="3731331"/>
            <a:ext cx="5257799" cy="97200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3200" b="1" cap="all" baseline="0">
                <a:gradFill>
                  <a:gsLst>
                    <a:gs pos="0">
                      <a:schemeClr val="accent1"/>
                    </a:gs>
                    <a:gs pos="6000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20" Type="http://schemas.openxmlformats.org/officeDocument/2006/relationships/tags" Target="../tags/tag148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9000">
                <a:schemeClr val="accent1">
                  <a:alpha val="3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9" name="任意多边形: 形状 8"/>
          <p:cNvSpPr/>
          <p:nvPr userDrawn="1">
            <p:custDataLst>
              <p:tags r:id="rId13"/>
            </p:custDataLst>
          </p:nvPr>
        </p:nvSpPr>
        <p:spPr>
          <a:xfrm flipH="1">
            <a:off x="10931084" y="0"/>
            <a:ext cx="1260916" cy="1258221"/>
          </a:xfrm>
          <a:custGeom>
            <a:avLst/>
            <a:gdLst>
              <a:gd name="connsiteX0" fmla="*/ 916162 w 1457748"/>
              <a:gd name="connsiteY0" fmla="*/ 0 h 1454632"/>
              <a:gd name="connsiteX1" fmla="*/ 1457748 w 1457748"/>
              <a:gd name="connsiteY1" fmla="*/ 0 h 1454632"/>
              <a:gd name="connsiteX2" fmla="*/ 1450387 w 1457748"/>
              <a:gd name="connsiteY2" fmla="*/ 145781 h 1454632"/>
              <a:gd name="connsiteX3" fmla="*/ 0 w 1457748"/>
              <a:gd name="connsiteY3" fmla="*/ 1454632 h 1454632"/>
              <a:gd name="connsiteX4" fmla="*/ 0 w 1457748"/>
              <a:gd name="connsiteY4" fmla="*/ 913046 h 1454632"/>
              <a:gd name="connsiteX5" fmla="*/ 911597 w 1457748"/>
              <a:gd name="connsiteY5" fmla="*/ 90407 h 145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7748" h="1454632">
                <a:moveTo>
                  <a:pt x="916162" y="0"/>
                </a:moveTo>
                <a:lnTo>
                  <a:pt x="1457748" y="0"/>
                </a:lnTo>
                <a:lnTo>
                  <a:pt x="1450387" y="145781"/>
                </a:lnTo>
                <a:cubicBezTo>
                  <a:pt x="1375727" y="880944"/>
                  <a:pt x="754860" y="1454632"/>
                  <a:pt x="0" y="1454632"/>
                </a:cubicBezTo>
                <a:lnTo>
                  <a:pt x="0" y="913046"/>
                </a:lnTo>
                <a:cubicBezTo>
                  <a:pt x="474444" y="913046"/>
                  <a:pt x="864672" y="552471"/>
                  <a:pt x="911597" y="9040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alpha val="3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任意多边形: 形状 9"/>
          <p:cNvSpPr/>
          <p:nvPr userDrawn="1">
            <p:custDataLst>
              <p:tags r:id="rId14"/>
            </p:custDataLst>
          </p:nvPr>
        </p:nvSpPr>
        <p:spPr>
          <a:xfrm rot="10800000" flipV="1">
            <a:off x="11016712" y="892385"/>
            <a:ext cx="337088" cy="89616"/>
          </a:xfrm>
          <a:custGeom>
            <a:avLst/>
            <a:gdLst>
              <a:gd name="connsiteX0" fmla="*/ 437468 w 504535"/>
              <a:gd name="connsiteY0" fmla="*/ 0 h 134134"/>
              <a:gd name="connsiteX1" fmla="*/ 504535 w 504535"/>
              <a:gd name="connsiteY1" fmla="*/ 67067 h 134134"/>
              <a:gd name="connsiteX2" fmla="*/ 437468 w 504535"/>
              <a:gd name="connsiteY2" fmla="*/ 134134 h 134134"/>
              <a:gd name="connsiteX3" fmla="*/ 370401 w 504535"/>
              <a:gd name="connsiteY3" fmla="*/ 67067 h 134134"/>
              <a:gd name="connsiteX4" fmla="*/ 437468 w 504535"/>
              <a:gd name="connsiteY4" fmla="*/ 0 h 134134"/>
              <a:gd name="connsiteX5" fmla="*/ 252267 w 504535"/>
              <a:gd name="connsiteY5" fmla="*/ 0 h 134134"/>
              <a:gd name="connsiteX6" fmla="*/ 319334 w 504535"/>
              <a:gd name="connsiteY6" fmla="*/ 67067 h 134134"/>
              <a:gd name="connsiteX7" fmla="*/ 252267 w 504535"/>
              <a:gd name="connsiteY7" fmla="*/ 134134 h 134134"/>
              <a:gd name="connsiteX8" fmla="*/ 185200 w 504535"/>
              <a:gd name="connsiteY8" fmla="*/ 67067 h 134134"/>
              <a:gd name="connsiteX9" fmla="*/ 252267 w 504535"/>
              <a:gd name="connsiteY9" fmla="*/ 0 h 134134"/>
              <a:gd name="connsiteX10" fmla="*/ 67067 w 504535"/>
              <a:gd name="connsiteY10" fmla="*/ 0 h 134134"/>
              <a:gd name="connsiteX11" fmla="*/ 134134 w 504535"/>
              <a:gd name="connsiteY11" fmla="*/ 67067 h 134134"/>
              <a:gd name="connsiteX12" fmla="*/ 67067 w 504535"/>
              <a:gd name="connsiteY12" fmla="*/ 134134 h 134134"/>
              <a:gd name="connsiteX13" fmla="*/ 0 w 504535"/>
              <a:gd name="connsiteY13" fmla="*/ 67067 h 134134"/>
              <a:gd name="connsiteX14" fmla="*/ 67067 w 504535"/>
              <a:gd name="connsiteY14" fmla="*/ 0 h 13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535" h="134134">
                <a:moveTo>
                  <a:pt x="437468" y="0"/>
                </a:moveTo>
                <a:cubicBezTo>
                  <a:pt x="474508" y="0"/>
                  <a:pt x="504535" y="30027"/>
                  <a:pt x="504535" y="67067"/>
                </a:cubicBezTo>
                <a:cubicBezTo>
                  <a:pt x="504535" y="104107"/>
                  <a:pt x="474508" y="134134"/>
                  <a:pt x="437468" y="134134"/>
                </a:cubicBezTo>
                <a:cubicBezTo>
                  <a:pt x="400428" y="134134"/>
                  <a:pt x="370401" y="104107"/>
                  <a:pt x="370401" y="67067"/>
                </a:cubicBezTo>
                <a:cubicBezTo>
                  <a:pt x="370401" y="30027"/>
                  <a:pt x="400428" y="0"/>
                  <a:pt x="437468" y="0"/>
                </a:cubicBezTo>
                <a:close/>
                <a:moveTo>
                  <a:pt x="252267" y="0"/>
                </a:moveTo>
                <a:cubicBezTo>
                  <a:pt x="289307" y="0"/>
                  <a:pt x="319334" y="30027"/>
                  <a:pt x="319334" y="67067"/>
                </a:cubicBezTo>
                <a:cubicBezTo>
                  <a:pt x="319334" y="104107"/>
                  <a:pt x="289307" y="134134"/>
                  <a:pt x="252267" y="134134"/>
                </a:cubicBezTo>
                <a:cubicBezTo>
                  <a:pt x="215227" y="134134"/>
                  <a:pt x="185200" y="104107"/>
                  <a:pt x="185200" y="67067"/>
                </a:cubicBezTo>
                <a:cubicBezTo>
                  <a:pt x="185200" y="30027"/>
                  <a:pt x="215227" y="0"/>
                  <a:pt x="252267" y="0"/>
                </a:cubicBezTo>
                <a:close/>
                <a:moveTo>
                  <a:pt x="67067" y="0"/>
                </a:moveTo>
                <a:cubicBezTo>
                  <a:pt x="104107" y="0"/>
                  <a:pt x="134134" y="30027"/>
                  <a:pt x="134134" y="67067"/>
                </a:cubicBezTo>
                <a:cubicBezTo>
                  <a:pt x="134134" y="104107"/>
                  <a:pt x="104107" y="134134"/>
                  <a:pt x="67067" y="134134"/>
                </a:cubicBezTo>
                <a:cubicBezTo>
                  <a:pt x="30027" y="134134"/>
                  <a:pt x="0" y="104107"/>
                  <a:pt x="0" y="67067"/>
                </a:cubicBezTo>
                <a:cubicBezTo>
                  <a:pt x="0" y="30027"/>
                  <a:pt x="30027" y="0"/>
                  <a:pt x="670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image" Target="../media/image23.jpeg"/><Relationship Id="rId7" Type="http://schemas.openxmlformats.org/officeDocument/2006/relationships/tags" Target="../tags/tag244.xml"/><Relationship Id="rId6" Type="http://schemas.openxmlformats.org/officeDocument/2006/relationships/image" Target="../media/image22.jpeg"/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52.xml"/><Relationship Id="rId16" Type="http://schemas.openxmlformats.org/officeDocument/2006/relationships/tags" Target="../tags/tag251.xml"/><Relationship Id="rId15" Type="http://schemas.openxmlformats.org/officeDocument/2006/relationships/tags" Target="../tags/tag250.xml"/><Relationship Id="rId14" Type="http://schemas.openxmlformats.org/officeDocument/2006/relationships/tags" Target="../tags/tag249.xml"/><Relationship Id="rId13" Type="http://schemas.openxmlformats.org/officeDocument/2006/relationships/tags" Target="../tags/tag248.xml"/><Relationship Id="rId12" Type="http://schemas.openxmlformats.org/officeDocument/2006/relationships/tags" Target="../tags/tag247.xml"/><Relationship Id="rId11" Type="http://schemas.openxmlformats.org/officeDocument/2006/relationships/tags" Target="../tags/tag246.xml"/><Relationship Id="rId10" Type="http://schemas.openxmlformats.org/officeDocument/2006/relationships/image" Target="../media/image24.jpeg"/><Relationship Id="rId1" Type="http://schemas.openxmlformats.org/officeDocument/2006/relationships/tags" Target="../tags/tag23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image" Target="../media/image25.jpe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5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tags" Target="../tags/tag26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tags" Target="../tags/tag271.xml"/><Relationship Id="rId7" Type="http://schemas.openxmlformats.org/officeDocument/2006/relationships/tags" Target="../tags/tag270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77.xml"/><Relationship Id="rId16" Type="http://schemas.openxmlformats.org/officeDocument/2006/relationships/tags" Target="../tags/tag276.xml"/><Relationship Id="rId15" Type="http://schemas.openxmlformats.org/officeDocument/2006/relationships/tags" Target="../tags/tag275.xml"/><Relationship Id="rId14" Type="http://schemas.openxmlformats.org/officeDocument/2006/relationships/tags" Target="../tags/tag274.xml"/><Relationship Id="rId13" Type="http://schemas.openxmlformats.org/officeDocument/2006/relationships/image" Target="../media/image28.jpeg"/><Relationship Id="rId12" Type="http://schemas.openxmlformats.org/officeDocument/2006/relationships/tags" Target="../tags/tag273.xml"/><Relationship Id="rId11" Type="http://schemas.openxmlformats.org/officeDocument/2006/relationships/image" Target="../media/image27.jpeg"/><Relationship Id="rId10" Type="http://schemas.openxmlformats.org/officeDocument/2006/relationships/tags" Target="../tags/tag272.xml"/><Relationship Id="rId1" Type="http://schemas.openxmlformats.org/officeDocument/2006/relationships/tags" Target="../tags/tag26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openxmlformats.org/officeDocument/2006/relationships/image" Target="../media/image29.jpeg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tags" Target="../tags/tag27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tags" Target="../tags/tag28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0" Type="http://schemas.openxmlformats.org/officeDocument/2006/relationships/slideLayout" Target="../slideLayouts/slideLayout14.xml"/><Relationship Id="rId2" Type="http://schemas.openxmlformats.org/officeDocument/2006/relationships/tags" Target="../tags/tag155.xml"/><Relationship Id="rId19" Type="http://schemas.openxmlformats.org/officeDocument/2006/relationships/tags" Target="../tags/tag172.xml"/><Relationship Id="rId18" Type="http://schemas.openxmlformats.org/officeDocument/2006/relationships/tags" Target="../tags/tag171.xml"/><Relationship Id="rId17" Type="http://schemas.openxmlformats.org/officeDocument/2006/relationships/tags" Target="../tags/tag170.xml"/><Relationship Id="rId16" Type="http://schemas.openxmlformats.org/officeDocument/2006/relationships/tags" Target="../tags/tag169.xml"/><Relationship Id="rId15" Type="http://schemas.openxmlformats.org/officeDocument/2006/relationships/tags" Target="../tags/tag168.xml"/><Relationship Id="rId14" Type="http://schemas.openxmlformats.org/officeDocument/2006/relationships/tags" Target="../tags/tag167.xml"/><Relationship Id="rId13" Type="http://schemas.openxmlformats.org/officeDocument/2006/relationships/tags" Target="../tags/tag166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tags" Target="../tags/tag15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image" Target="../media/image7.jpeg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189.xml"/><Relationship Id="rId16" Type="http://schemas.openxmlformats.org/officeDocument/2006/relationships/tags" Target="../tags/tag188.xml"/><Relationship Id="rId15" Type="http://schemas.openxmlformats.org/officeDocument/2006/relationships/image" Target="../media/image9.jpeg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image" Target="../media/image8.jpeg"/><Relationship Id="rId10" Type="http://schemas.openxmlformats.org/officeDocument/2006/relationships/tags" Target="../tags/tag184.xml"/><Relationship Id="rId1" Type="http://schemas.openxmlformats.org/officeDocument/2006/relationships/tags" Target="../tags/tag17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image" Target="../media/image10.jpeg"/><Relationship Id="rId3" Type="http://schemas.openxmlformats.org/officeDocument/2006/relationships/tags" Target="../tags/tag192.xml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202.xml"/><Relationship Id="rId2" Type="http://schemas.openxmlformats.org/officeDocument/2006/relationships/tags" Target="../tags/tag191.xml"/><Relationship Id="rId19" Type="http://schemas.openxmlformats.org/officeDocument/2006/relationships/image" Target="../media/image16.svg"/><Relationship Id="rId18" Type="http://schemas.openxmlformats.org/officeDocument/2006/relationships/image" Target="../media/image15.png"/><Relationship Id="rId17" Type="http://schemas.openxmlformats.org/officeDocument/2006/relationships/tags" Target="../tags/tag201.xml"/><Relationship Id="rId16" Type="http://schemas.openxmlformats.org/officeDocument/2006/relationships/image" Target="../media/image14.svg"/><Relationship Id="rId15" Type="http://schemas.openxmlformats.org/officeDocument/2006/relationships/image" Target="../media/image13.png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image" Target="../media/image12.svg"/><Relationship Id="rId10" Type="http://schemas.openxmlformats.org/officeDocument/2006/relationships/image" Target="../media/image11.png"/><Relationship Id="rId1" Type="http://schemas.openxmlformats.org/officeDocument/2006/relationships/tags" Target="../tags/tag19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image" Target="../media/image18.jpeg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image" Target="../media/image17.png"/><Relationship Id="rId2" Type="http://schemas.openxmlformats.org/officeDocument/2006/relationships/tags" Target="../tags/tag207.xml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216.xml"/><Relationship Id="rId13" Type="http://schemas.openxmlformats.org/officeDocument/2006/relationships/tags" Target="../tags/tag215.xml"/><Relationship Id="rId12" Type="http://schemas.openxmlformats.org/officeDocument/2006/relationships/tags" Target="../tags/tag214.xml"/><Relationship Id="rId11" Type="http://schemas.openxmlformats.org/officeDocument/2006/relationships/image" Target="../media/image19.jpeg"/><Relationship Id="rId10" Type="http://schemas.openxmlformats.org/officeDocument/2006/relationships/tags" Target="../tags/tag213.xml"/><Relationship Id="rId1" Type="http://schemas.openxmlformats.org/officeDocument/2006/relationships/tags" Target="../tags/tag20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2" Type="http://schemas.openxmlformats.org/officeDocument/2006/relationships/slideLayout" Target="../slideLayouts/slideLayout18.xml"/><Relationship Id="rId21" Type="http://schemas.openxmlformats.org/officeDocument/2006/relationships/tags" Target="../tags/tag235.xml"/><Relationship Id="rId20" Type="http://schemas.openxmlformats.org/officeDocument/2006/relationships/tags" Target="../tags/tag234.xml"/><Relationship Id="rId2" Type="http://schemas.openxmlformats.org/officeDocument/2006/relationships/tags" Target="../tags/tag218.xml"/><Relationship Id="rId19" Type="http://schemas.openxmlformats.org/officeDocument/2006/relationships/tags" Target="../tags/tag233.xml"/><Relationship Id="rId18" Type="http://schemas.openxmlformats.org/officeDocument/2006/relationships/tags" Target="../tags/tag232.xml"/><Relationship Id="rId17" Type="http://schemas.openxmlformats.org/officeDocument/2006/relationships/tags" Target="../tags/tag231.xml"/><Relationship Id="rId16" Type="http://schemas.openxmlformats.org/officeDocument/2006/relationships/tags" Target="../tags/tag230.xml"/><Relationship Id="rId15" Type="http://schemas.openxmlformats.org/officeDocument/2006/relationships/tags" Target="../tags/tag229.xml"/><Relationship Id="rId14" Type="http://schemas.openxmlformats.org/officeDocument/2006/relationships/tags" Target="../tags/tag228.xml"/><Relationship Id="rId13" Type="http://schemas.openxmlformats.org/officeDocument/2006/relationships/tags" Target="../tags/tag227.xml"/><Relationship Id="rId12" Type="http://schemas.openxmlformats.org/officeDocument/2006/relationships/tags" Target="../tags/tag226.xml"/><Relationship Id="rId11" Type="http://schemas.openxmlformats.org/officeDocument/2006/relationships/tags" Target="../tags/tag225.xml"/><Relationship Id="rId10" Type="http://schemas.openxmlformats.org/officeDocument/2006/relationships/tags" Target="../tags/tag224.xml"/><Relationship Id="rId1" Type="http://schemas.openxmlformats.org/officeDocument/2006/relationships/tags" Target="../tags/tag21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读书分享-教学设计基本问题</a:t>
            </a:r>
            <a:endParaRPr lang="zh-CN" altLang="en-US"/>
          </a:p>
        </p:txBody>
      </p:sp>
      <p:sp>
        <p:nvSpPr>
          <p:cNvPr id="6" name="公司名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金山办公软件有限公司</a:t>
            </a:r>
            <a:endParaRPr lang="zh-CN" altLang="en-US"/>
          </a:p>
        </p:txBody>
      </p:sp>
      <p:sp>
        <p:nvSpPr>
          <p:cNvPr id="8" name="年份"/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altLang="zh-CN"/>
              <a:t>20XX</a:t>
            </a:r>
            <a:endParaRPr lang="en-US" altLang="zh-CN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/>
              <a:t>汇报人: 薇风</a:t>
            </a:r>
            <a:endParaRPr lang="en-US" altLang="zh-CN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提出方法与实例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695960" y="1416072"/>
            <a:ext cx="3358599" cy="464371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4417279" y="1416072"/>
            <a:ext cx="3358599" cy="46437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8137963" y="1416072"/>
            <a:ext cx="3358599" cy="464371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9" name="图片 8" descr="/data/temp/3a52fa44-f373-11ef-bb33-5ab1a374390b.jpg3a52fa44-f373-11ef-bb33-5ab1a374390b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7417" b="7417"/>
          <a:stretch>
            <a:fillRect/>
          </a:stretch>
        </p:blipFill>
        <p:spPr>
          <a:xfrm>
            <a:off x="8137963" y="1416072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" name="图片 18" descr="/data/temp/3a52f937-f373-11ef-bb33-5ab1a374390b.jpg3a52f937-f373-11ef-bb33-5ab1a374390b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t="334" b="334"/>
          <a:stretch>
            <a:fillRect/>
          </a:stretch>
        </p:blipFill>
        <p:spPr>
          <a:xfrm>
            <a:off x="4417279" y="1416072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mpd="sng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20" name="图片 19" descr="/data/temp/3a52f7cd-f373-11ef-bb33-5ab1a374390b.jpg3a52f7cd-f373-11ef-bb33-5ab1a374390b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l="59" t="2551" r="235" b="12683"/>
          <a:stretch>
            <a:fillRect/>
          </a:stretch>
        </p:blipFill>
        <p:spPr>
          <a:xfrm>
            <a:off x="695960" y="1416072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1052851" y="3505980"/>
            <a:ext cx="2661228" cy="5327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提出方法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1052216" y="4139112"/>
            <a:ext cx="2661864" cy="1835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从学生兴趣、课程目标生成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3"/>
            </p:custDataLst>
          </p:nvPr>
        </p:nvSpPr>
        <p:spPr>
          <a:xfrm>
            <a:off x="4774170" y="3505980"/>
            <a:ext cx="2659955" cy="53278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实例说明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4"/>
            </p:custDataLst>
          </p:nvPr>
        </p:nvSpPr>
        <p:spPr>
          <a:xfrm>
            <a:off x="4773535" y="4139112"/>
            <a:ext cx="2661864" cy="1835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</a:rPr>
              <a:t>“舌尖上的家乡”项目为例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>
              <a:solidFill>
                <a:srgbClr val="FFFFFF"/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FFFFFF"/>
                </a:solidFill>
                <a:latin typeface="+mn-ea"/>
                <a:cs typeface="+mn-ea"/>
              </a:rPr>
              <a:t>“</a:t>
            </a: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</a:rPr>
              <a:t>家乡特色美食是如何体现地域文化的</a:t>
            </a:r>
            <a:r>
              <a:rPr lang="en-US" altLang="zh-CN" sz="1600">
                <a:solidFill>
                  <a:srgbClr val="FFFFFF"/>
                </a:solidFill>
                <a:latin typeface="+mn-ea"/>
                <a:cs typeface="+mn-ea"/>
              </a:rPr>
              <a:t>“</a:t>
            </a:r>
            <a:endParaRPr lang="en-US" altLang="zh-CN" sz="16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5"/>
            </p:custDataLst>
          </p:nvPr>
        </p:nvSpPr>
        <p:spPr>
          <a:xfrm>
            <a:off x="8496124" y="3505980"/>
            <a:ext cx="2658049" cy="53278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合理的评估任务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6"/>
            </p:custDataLst>
          </p:nvPr>
        </p:nvSpPr>
        <p:spPr>
          <a:xfrm>
            <a:off x="8494219" y="4139112"/>
            <a:ext cx="2661864" cy="1835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美食文化手抄报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美食制作成果评价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E:/臧薇/孟实小 收麦活动/收麦照片/IMG_20210528_102901.jpgIMG_20210528_10290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17779" b="17779"/>
          <a:stretch>
            <a:fillRect/>
          </a:stretch>
        </p:blipFill>
        <p:spPr>
          <a:xfrm>
            <a:off x="5447761" y="1235247"/>
            <a:ext cx="6047199" cy="2923200"/>
          </a:xfrm>
          <a:custGeom>
            <a:avLst/>
            <a:gdLst>
              <a:gd name="connsiteX0" fmla="*/ 0 w 6884130"/>
              <a:gd name="connsiteY0" fmla="*/ 0 h 2935140"/>
              <a:gd name="connsiteX1" fmla="*/ 6884130 w 6884130"/>
              <a:gd name="connsiteY1" fmla="*/ 0 h 2935140"/>
              <a:gd name="connsiteX2" fmla="*/ 6884130 w 6884130"/>
              <a:gd name="connsiteY2" fmla="*/ 2935140 h 2935140"/>
              <a:gd name="connsiteX3" fmla="*/ 0 w 6884130"/>
              <a:gd name="connsiteY3" fmla="*/ 2935140 h 293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4130" h="2935140">
                <a:moveTo>
                  <a:pt x="0" y="0"/>
                </a:moveTo>
                <a:lnTo>
                  <a:pt x="6884130" y="0"/>
                </a:lnTo>
                <a:lnTo>
                  <a:pt x="6884130" y="2935140"/>
                </a:lnTo>
                <a:lnTo>
                  <a:pt x="0" y="2935140"/>
                </a:lnTo>
                <a:close/>
              </a:path>
            </a:pathLst>
          </a:custGeom>
          <a:solidFill>
            <a:schemeClr val="accent1"/>
          </a:solidFill>
          <a:ln w="6350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695325" y="1228897"/>
            <a:ext cx="4752438" cy="29351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290955" y="1880235"/>
            <a:ext cx="3917950" cy="1632585"/>
          </a:xfrm>
        </p:spPr>
        <p:txBody>
          <a:bodyPr lIns="0" tIns="0" rIns="0" bIns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dirty="0">
                <a:solidFill>
                  <a:schemeClr val="lt1">
                    <a:lumMod val="100000"/>
                  </a:schemeClr>
                </a:solidFill>
                <a:latin typeface="+mj-lt"/>
                <a:ea typeface="+mj-lt"/>
                <a:cs typeface="+mj-lt"/>
              </a:rPr>
              <a:t>生动表述与理解关注</a:t>
            </a:r>
            <a:endParaRPr lang="zh-CN" altLang="en-US" dirty="0">
              <a:solidFill>
                <a:schemeClr val="lt1">
                  <a:lumMod val="100000"/>
                </a:schemeClr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697279" y="5093085"/>
            <a:ext cx="4639186" cy="73016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用生动语言表述</a:t>
            </a:r>
            <a:r>
              <a:rPr lang="zh-CN" altLang="en-US" sz="2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问题</a:t>
            </a:r>
            <a:endParaRPr lang="zh-CN" altLang="en-US" sz="2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697279" y="4428366"/>
            <a:ext cx="4639186" cy="6437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  <a:cs typeface="+mn-ea"/>
              </a:rPr>
              <a:t>生动表述</a:t>
            </a:r>
            <a:endParaRPr lang="zh-CN" altLang="en-US" sz="2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6855613" y="5093085"/>
            <a:ext cx="4639186" cy="73016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关注学生理解，影响学习效果</a:t>
            </a:r>
            <a:endParaRPr lang="zh-CN" altLang="en-US" sz="2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6855613" y="4428366"/>
            <a:ext cx="4639186" cy="6437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理解关注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避免只追求答案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/>
              <a:t>0</a:t>
            </a:r>
            <a:r>
              <a:rPr lang="en-US" altLang="zh-CN"/>
              <a:t>4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只看重答案的危害</a:t>
            </a: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696000" y="2324989"/>
            <a:ext cx="3287233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只看重答案会削弱学生主动探索的热情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696000" y="1668365"/>
            <a:ext cx="3287233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影响探索热情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696000" y="4625713"/>
            <a:ext cx="3287233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只关注答案会导致学生对知识缺乏深度理解和应用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696000" y="3960198"/>
            <a:ext cx="3287233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缺乏深度理解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8209072" y="3449632"/>
            <a:ext cx="3287234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过分追求答案会限制学生的思维发展和创新能力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8209072" y="2782213"/>
            <a:ext cx="3287234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限制思维发展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5" name="图片 24" descr="/data/temp/3a469235-f373-11ef-b52e-ee661817aa6e.jpg3a469235-f373-11ef-b52e-ee661817aa6e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l="8252" t="8588" r="485" b="30588"/>
          <a:stretch>
            <a:fillRect/>
          </a:stretch>
        </p:blipFill>
        <p:spPr>
          <a:xfrm>
            <a:off x="4318226" y="1769335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" name="图片 25" descr="/data/temp/3a469044-f373-11ef-b52e-ee661817aa6e.jpg3a469044-f373-11ef-b52e-ee661817aa6e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16765" t="7751" r="20529" b="1448"/>
          <a:stretch>
            <a:fillRect/>
          </a:stretch>
        </p:blipFill>
        <p:spPr>
          <a:xfrm>
            <a:off x="6278572" y="2882548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7" name="图片 26" descr="/data/temp/3a46902c-f373-11ef-b52e-ee661817aa6e.jpg3a46902c-f373-11ef-b52e-ee661817aa6e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6676" r="16676"/>
          <a:stretch>
            <a:fillRect/>
          </a:stretch>
        </p:blipFill>
        <p:spPr>
          <a:xfrm>
            <a:off x="4323307" y="3928447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八边形 1"/>
          <p:cNvSpPr/>
          <p:nvPr>
            <p:custDataLst>
              <p:tags r:id="rId14"/>
            </p:custDataLst>
          </p:nvPr>
        </p:nvSpPr>
        <p:spPr>
          <a:xfrm>
            <a:off x="4318226" y="2882548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01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18" name="八边形 17"/>
          <p:cNvSpPr/>
          <p:nvPr>
            <p:custDataLst>
              <p:tags r:id="rId15"/>
            </p:custDataLst>
          </p:nvPr>
        </p:nvSpPr>
        <p:spPr>
          <a:xfrm>
            <a:off x="7391785" y="3996395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02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19" name="八边形 18"/>
          <p:cNvSpPr/>
          <p:nvPr>
            <p:custDataLst>
              <p:tags r:id="rId16"/>
            </p:custDataLst>
          </p:nvPr>
        </p:nvSpPr>
        <p:spPr>
          <a:xfrm>
            <a:off x="4318226" y="5041659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03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臧薇/汽配课程/寻访工业照片/IMG_20211014_095042.jpgIMG_20211014_0950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3281" b="33281"/>
          <a:stretch>
            <a:fillRect/>
          </a:stretch>
        </p:blipFill>
        <p:spPr>
          <a:xfrm>
            <a:off x="0" y="-957580"/>
            <a:ext cx="12192000" cy="279463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: 圆角 14"/>
          <p:cNvSpPr/>
          <p:nvPr>
            <p:custDataLst>
              <p:tags r:id="rId3"/>
            </p:custDataLst>
          </p:nvPr>
        </p:nvSpPr>
        <p:spPr>
          <a:xfrm>
            <a:off x="530225" y="2766060"/>
            <a:ext cx="11129010" cy="3237865"/>
          </a:xfrm>
          <a:prstGeom prst="roundRect">
            <a:avLst>
              <a:gd name="adj" fmla="val 9236"/>
            </a:avLst>
          </a:pr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rtlCol="0" anchor="ctr"/>
          <a:lstStyle/>
          <a:p>
            <a:pPr algn="ctr"/>
            <a:endParaRPr kumimoji="1" lang="zh-CN" altLang="en-US" sz="320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525270" y="3378835"/>
            <a:ext cx="9474200" cy="720090"/>
          </a:xfrm>
        </p:spPr>
        <p:txBody>
          <a:bodyPr anchor="ctr" anchorCtr="0"/>
          <a:lstStyle/>
          <a:p>
            <a:r>
              <a:rPr lang="zh-CN" altLang="en-US">
                <a:solidFill>
                  <a:srgbClr val="000000"/>
                </a:solidFill>
              </a:rPr>
              <a:t>解决方法阐述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275080" y="4785360"/>
            <a:ext cx="300990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将基本问题贯穿项目化学习始终，促进深度探究</a:t>
            </a:r>
            <a:endParaRPr lang="zh-CN" altLang="en-US" sz="2000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1527175" y="4325621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贯穿项目化学习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8349615" y="4674871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采用多维度评估方式，不仅关注答案，更重视过程和思维发展</a:t>
            </a:r>
            <a:endParaRPr lang="zh-CN" altLang="en-US" sz="200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8353425" y="4325621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多维度评估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4845050" y="4674870"/>
            <a:ext cx="283464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鼓励学生主动提出问题、探索答案，培养自主学习能力</a:t>
            </a:r>
            <a:endParaRPr lang="zh-CN" altLang="en-US" sz="200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4940300" y="4325621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鼓励主动探索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Thank you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>
            <p:custDataLst>
              <p:tags r:id="rId1"/>
            </p:custDataLst>
          </p:nvPr>
        </p:nvSpPr>
        <p:spPr>
          <a:xfrm flipH="1">
            <a:off x="839788" y="2175937"/>
            <a:ext cx="5137291" cy="1656000"/>
          </a:xfrm>
          <a:prstGeom prst="roundRect">
            <a:avLst>
              <a:gd name="adj" fmla="val 6278"/>
            </a:avLst>
          </a:prstGeom>
          <a:gradFill>
            <a:gsLst>
              <a:gs pos="0">
                <a:schemeClr val="bg2">
                  <a:lumMod val="5000"/>
                  <a:lumOff val="95000"/>
                </a:schemeClr>
              </a:gs>
              <a:gs pos="100000">
                <a:schemeClr val="bg2">
                  <a:lumMod val="5000"/>
                  <a:lumOff val="95000"/>
                </a:schemeClr>
              </a:gs>
            </a:gsLst>
            <a:lin ang="0" scaled="0"/>
          </a:gradFill>
          <a:ln>
            <a:noFill/>
          </a:ln>
          <a:effectLst>
            <a:outerShdw blurRad="101600" dist="101600" dir="2700000" algn="tl" rotWithShape="0">
              <a:schemeClr val="bg2">
                <a:lumMod val="50000"/>
                <a:alpha val="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ctr"/>
            <a:endParaRPr lang="zh-CN" altLang="en-US" sz="1400"/>
          </a:p>
        </p:txBody>
      </p:sp>
      <p:sp>
        <p:nvSpPr>
          <p:cNvPr id="9" name="矩形: 圆角 8"/>
          <p:cNvSpPr/>
          <p:nvPr>
            <p:custDataLst>
              <p:tags r:id="rId2"/>
            </p:custDataLst>
          </p:nvPr>
        </p:nvSpPr>
        <p:spPr>
          <a:xfrm flipH="1">
            <a:off x="6214922" y="2175937"/>
            <a:ext cx="5137291" cy="1656000"/>
          </a:xfrm>
          <a:prstGeom prst="roundRect">
            <a:avLst>
              <a:gd name="adj" fmla="val 6278"/>
            </a:avLst>
          </a:prstGeom>
          <a:gradFill>
            <a:gsLst>
              <a:gs pos="0">
                <a:schemeClr val="bg2">
                  <a:lumMod val="5000"/>
                  <a:lumOff val="95000"/>
                </a:schemeClr>
              </a:gs>
              <a:gs pos="100000">
                <a:schemeClr val="bg2">
                  <a:lumMod val="5000"/>
                  <a:lumOff val="95000"/>
                </a:schemeClr>
              </a:gs>
            </a:gsLst>
            <a:lin ang="0" scaled="0"/>
          </a:gradFill>
          <a:ln>
            <a:noFill/>
          </a:ln>
          <a:effectLst>
            <a:outerShdw blurRad="101600" dist="101600" dir="2700000" algn="tl" rotWithShape="0">
              <a:schemeClr val="bg2">
                <a:lumMod val="50000"/>
                <a:alpha val="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ctr"/>
            <a:endParaRPr lang="zh-CN" altLang="en-US" sz="1400"/>
          </a:p>
        </p:txBody>
      </p: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 flipH="1">
            <a:off x="839788" y="4040703"/>
            <a:ext cx="5137291" cy="1656000"/>
          </a:xfrm>
          <a:prstGeom prst="roundRect">
            <a:avLst>
              <a:gd name="adj" fmla="val 6278"/>
            </a:avLst>
          </a:prstGeom>
          <a:gradFill>
            <a:gsLst>
              <a:gs pos="0">
                <a:schemeClr val="bg2">
                  <a:lumMod val="5000"/>
                  <a:lumOff val="95000"/>
                </a:schemeClr>
              </a:gs>
              <a:gs pos="100000">
                <a:schemeClr val="bg2">
                  <a:lumMod val="5000"/>
                  <a:lumOff val="95000"/>
                </a:schemeClr>
              </a:gs>
            </a:gsLst>
            <a:lin ang="0" scaled="0"/>
          </a:gradFill>
          <a:ln>
            <a:noFill/>
          </a:ln>
          <a:effectLst>
            <a:outerShdw blurRad="101600" dist="101600" dir="2700000" algn="tl" rotWithShape="0">
              <a:schemeClr val="bg2">
                <a:lumMod val="50000"/>
                <a:alpha val="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ctr"/>
            <a:endParaRPr lang="zh-CN" altLang="en-US" sz="1400"/>
          </a:p>
        </p:txBody>
      </p:sp>
      <p:sp>
        <p:nvSpPr>
          <p:cNvPr id="11" name="矩形: 圆角 10"/>
          <p:cNvSpPr/>
          <p:nvPr>
            <p:custDataLst>
              <p:tags r:id="rId4"/>
            </p:custDataLst>
          </p:nvPr>
        </p:nvSpPr>
        <p:spPr>
          <a:xfrm flipH="1">
            <a:off x="6214922" y="4040703"/>
            <a:ext cx="5137291" cy="1656000"/>
          </a:xfrm>
          <a:prstGeom prst="roundRect">
            <a:avLst>
              <a:gd name="adj" fmla="val 6278"/>
            </a:avLst>
          </a:prstGeom>
          <a:gradFill>
            <a:gsLst>
              <a:gs pos="0">
                <a:schemeClr val="bg2">
                  <a:lumMod val="5000"/>
                  <a:lumOff val="95000"/>
                </a:schemeClr>
              </a:gs>
              <a:gs pos="100000">
                <a:schemeClr val="bg2">
                  <a:lumMod val="5000"/>
                  <a:lumOff val="95000"/>
                </a:schemeClr>
              </a:gs>
            </a:gsLst>
            <a:lin ang="0" scaled="0"/>
          </a:gradFill>
          <a:ln>
            <a:noFill/>
          </a:ln>
          <a:effectLst>
            <a:outerShdw blurRad="101600" dist="101600" dir="2700000" algn="tl" rotWithShape="0">
              <a:schemeClr val="bg2">
                <a:lumMod val="50000"/>
                <a:alpha val="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</a:bodyPr>
          <a:lstStyle/>
          <a:p>
            <a:pPr algn="ctr"/>
            <a:endParaRPr lang="zh-CN" altLang="en-US" sz="1400"/>
          </a:p>
        </p:txBody>
      </p: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2231994" y="2823937"/>
            <a:ext cx="0" cy="360000"/>
          </a:xfrm>
          <a:prstGeom prst="line">
            <a:avLst/>
          </a:prstGeom>
          <a:ln w="19050" cap="rnd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6"/>
            </p:custDataLst>
          </p:nvPr>
        </p:nvCxnSpPr>
        <p:spPr>
          <a:xfrm>
            <a:off x="2231994" y="4688703"/>
            <a:ext cx="0" cy="360000"/>
          </a:xfrm>
          <a:prstGeom prst="line">
            <a:avLst/>
          </a:prstGeom>
          <a:ln w="19050" cap="rnd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7"/>
            </p:custDataLst>
          </p:nvPr>
        </p:nvCxnSpPr>
        <p:spPr>
          <a:xfrm>
            <a:off x="7652362" y="2823937"/>
            <a:ext cx="0" cy="360000"/>
          </a:xfrm>
          <a:prstGeom prst="line">
            <a:avLst/>
          </a:prstGeom>
          <a:ln w="19050" cap="rnd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8"/>
            </p:custDataLst>
          </p:nvPr>
        </p:nvCxnSpPr>
        <p:spPr>
          <a:xfrm>
            <a:off x="7652362" y="4688703"/>
            <a:ext cx="0" cy="360000"/>
          </a:xfrm>
          <a:prstGeom prst="line">
            <a:avLst/>
          </a:prstGeom>
          <a:ln w="19050" cap="rnd">
            <a:solidFill>
              <a:schemeClr val="accent1">
                <a:lumMod val="40000"/>
                <a:lumOff val="60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序号"/>
          <p:cNvSpPr txBox="1"/>
          <p:nvPr>
            <p:custDataLst>
              <p:tags r:id="rId9"/>
            </p:custDataLst>
          </p:nvPr>
        </p:nvSpPr>
        <p:spPr>
          <a:xfrm>
            <a:off x="1003823" y="2502580"/>
            <a:ext cx="1083294" cy="100271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01</a:t>
            </a:r>
            <a:endParaRPr lang="en-US" sz="4400" b="1" dirty="0">
              <a:gradFill flip="none" rotWithShape="1">
                <a:gsLst>
                  <a:gs pos="28000">
                    <a:schemeClr val="accent1"/>
                  </a:gs>
                  <a:gs pos="7500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18" name="序号"/>
          <p:cNvSpPr txBox="1"/>
          <p:nvPr>
            <p:custDataLst>
              <p:tags r:id="rId10"/>
            </p:custDataLst>
          </p:nvPr>
        </p:nvSpPr>
        <p:spPr>
          <a:xfrm>
            <a:off x="6378957" y="2502580"/>
            <a:ext cx="1083294" cy="100271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02</a:t>
            </a:r>
            <a:endParaRPr lang="en-US" sz="4400" b="1" dirty="0">
              <a:gradFill flip="none" rotWithShape="1">
                <a:gsLst>
                  <a:gs pos="28000">
                    <a:schemeClr val="accent1"/>
                  </a:gs>
                  <a:gs pos="7500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19" name="项标题"/>
          <p:cNvSpPr txBox="1"/>
          <p:nvPr>
            <p:custDataLst>
              <p:tags r:id="rId11"/>
            </p:custDataLst>
          </p:nvPr>
        </p:nvSpPr>
        <p:spPr>
          <a:xfrm>
            <a:off x="7652702" y="4361565"/>
            <a:ext cx="3348989" cy="8356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b="1" spc="300" dirty="0">
                <a:solidFill>
                  <a:schemeClr val="dk1"/>
                </a:solidFill>
                <a:ea typeface="+mn-lt"/>
              </a:rPr>
              <a:t>避免只追求答案</a:t>
            </a:r>
            <a:endParaRPr lang="zh-CN" altLang="en-US" sz="2000" b="1" spc="300" dirty="0">
              <a:solidFill>
                <a:schemeClr val="dk1"/>
              </a:solidFill>
              <a:ea typeface="+mn-lt"/>
            </a:endParaRPr>
          </a:p>
        </p:txBody>
      </p:sp>
      <p:sp>
        <p:nvSpPr>
          <p:cNvPr id="20" name="序号"/>
          <p:cNvSpPr txBox="1"/>
          <p:nvPr>
            <p:custDataLst>
              <p:tags r:id="rId12"/>
            </p:custDataLst>
          </p:nvPr>
        </p:nvSpPr>
        <p:spPr>
          <a:xfrm>
            <a:off x="1003823" y="4367346"/>
            <a:ext cx="1083294" cy="100271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03</a:t>
            </a:r>
            <a:endParaRPr lang="en-US" sz="4400" b="1" dirty="0">
              <a:gradFill flip="none" rotWithShape="1">
                <a:gsLst>
                  <a:gs pos="28000">
                    <a:schemeClr val="accent1"/>
                  </a:gs>
                  <a:gs pos="7500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21" name="项标题"/>
          <p:cNvSpPr txBox="1"/>
          <p:nvPr>
            <p:custDataLst>
              <p:tags r:id="rId13"/>
            </p:custDataLst>
          </p:nvPr>
        </p:nvSpPr>
        <p:spPr>
          <a:xfrm>
            <a:off x="7652208" y="2502691"/>
            <a:ext cx="3348989" cy="8356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b="1" spc="300" dirty="0">
                <a:solidFill>
                  <a:schemeClr val="dk1"/>
                </a:solidFill>
                <a:ea typeface="+mn-lt"/>
              </a:rPr>
              <a:t>基本问题分类</a:t>
            </a:r>
            <a:endParaRPr lang="zh-CN" altLang="en-US" sz="2000" b="1" spc="300" dirty="0">
              <a:solidFill>
                <a:schemeClr val="dk1"/>
              </a:solidFill>
              <a:ea typeface="+mn-lt"/>
            </a:endParaRPr>
          </a:p>
        </p:txBody>
      </p:sp>
      <p:sp>
        <p:nvSpPr>
          <p:cNvPr id="22" name="序号"/>
          <p:cNvSpPr txBox="1"/>
          <p:nvPr>
            <p:custDataLst>
              <p:tags r:id="rId14"/>
            </p:custDataLst>
          </p:nvPr>
        </p:nvSpPr>
        <p:spPr>
          <a:xfrm>
            <a:off x="6378957" y="4367346"/>
            <a:ext cx="1083294" cy="100271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dirty="0">
                <a:gradFill flip="none" rotWithShape="1">
                  <a:gsLst>
                    <a:gs pos="28000">
                      <a:schemeClr val="accent1"/>
                    </a:gs>
                    <a:gs pos="75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04</a:t>
            </a:r>
            <a:endParaRPr lang="en-US" sz="4400" b="1" dirty="0">
              <a:gradFill flip="none" rotWithShape="1">
                <a:gsLst>
                  <a:gs pos="28000">
                    <a:schemeClr val="accent1"/>
                  </a:gs>
                  <a:gs pos="7500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23" name="项标题"/>
          <p:cNvSpPr txBox="1"/>
          <p:nvPr>
            <p:custDataLst>
              <p:tags r:id="rId15"/>
            </p:custDataLst>
          </p:nvPr>
        </p:nvSpPr>
        <p:spPr>
          <a:xfrm>
            <a:off x="2232025" y="4361815"/>
            <a:ext cx="3590290" cy="8356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b="1" spc="300" dirty="0">
                <a:solidFill>
                  <a:schemeClr val="dk1"/>
                </a:solidFill>
                <a:ea typeface="+mn-lt"/>
              </a:rPr>
              <a:t>基本问题的提出与使用技巧</a:t>
            </a:r>
            <a:endParaRPr lang="zh-CN" altLang="en-US" sz="2000" b="1" spc="300" dirty="0">
              <a:solidFill>
                <a:schemeClr val="dk1"/>
              </a:solidFill>
              <a:ea typeface="+mn-lt"/>
            </a:endParaRPr>
          </a:p>
        </p:txBody>
      </p:sp>
      <p:sp>
        <p:nvSpPr>
          <p:cNvPr id="4" name="标题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/>
        <p:txBody>
          <a:bodyPr/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3" name="任意多边形: 形状 12"/>
          <p:cNvSpPr/>
          <p:nvPr userDrawn="1">
            <p:custDataLst>
              <p:tags r:id="rId17"/>
            </p:custDataLst>
          </p:nvPr>
        </p:nvSpPr>
        <p:spPr>
          <a:xfrm>
            <a:off x="2725420" y="896620"/>
            <a:ext cx="3935095" cy="575310"/>
          </a:xfrm>
          <a:custGeom>
            <a:avLst/>
            <a:gdLst/>
            <a:ahLst/>
            <a:cxnLst/>
            <a:rect l="l" t="t" r="r" b="b"/>
            <a:pathLst>
              <a:path w="3922782" h="574030">
                <a:moveTo>
                  <a:pt x="765335" y="71426"/>
                </a:moveTo>
                <a:cubicBezTo>
                  <a:pt x="737199" y="71426"/>
                  <a:pt x="712301" y="76479"/>
                  <a:pt x="690642" y="86585"/>
                </a:cubicBezTo>
                <a:cubicBezTo>
                  <a:pt x="668983" y="96691"/>
                  <a:pt x="650555" y="111031"/>
                  <a:pt x="635357" y="129604"/>
                </a:cubicBezTo>
                <a:cubicBezTo>
                  <a:pt x="620160" y="148177"/>
                  <a:pt x="608529" y="170782"/>
                  <a:pt x="600464" y="197420"/>
                </a:cubicBezTo>
                <a:cubicBezTo>
                  <a:pt x="592399" y="224057"/>
                  <a:pt x="588367" y="253912"/>
                  <a:pt x="588367" y="286983"/>
                </a:cubicBezTo>
                <a:cubicBezTo>
                  <a:pt x="588367" y="320271"/>
                  <a:pt x="592417" y="350176"/>
                  <a:pt x="600518" y="376697"/>
                </a:cubicBezTo>
                <a:cubicBezTo>
                  <a:pt x="608619" y="403218"/>
                  <a:pt x="620297" y="425797"/>
                  <a:pt x="635550" y="444434"/>
                </a:cubicBezTo>
                <a:cubicBezTo>
                  <a:pt x="650804" y="463071"/>
                  <a:pt x="669202" y="477417"/>
                  <a:pt x="690744" y="487471"/>
                </a:cubicBezTo>
                <a:cubicBezTo>
                  <a:pt x="712287" y="497525"/>
                  <a:pt x="737150" y="502552"/>
                  <a:pt x="765335" y="502552"/>
                </a:cubicBezTo>
                <a:cubicBezTo>
                  <a:pt x="793367" y="502552"/>
                  <a:pt x="818313" y="497507"/>
                  <a:pt x="840173" y="487417"/>
                </a:cubicBezTo>
                <a:cubicBezTo>
                  <a:pt x="862033" y="477326"/>
                  <a:pt x="880572" y="462983"/>
                  <a:pt x="895789" y="444386"/>
                </a:cubicBezTo>
                <a:cubicBezTo>
                  <a:pt x="911007" y="425789"/>
                  <a:pt x="922688" y="403160"/>
                  <a:pt x="930833" y="376498"/>
                </a:cubicBezTo>
                <a:cubicBezTo>
                  <a:pt x="938979" y="349836"/>
                  <a:pt x="943051" y="319998"/>
                  <a:pt x="943051" y="286983"/>
                </a:cubicBezTo>
                <a:cubicBezTo>
                  <a:pt x="943051" y="254169"/>
                  <a:pt x="939001" y="224381"/>
                  <a:pt x="930900" y="197618"/>
                </a:cubicBezTo>
                <a:cubicBezTo>
                  <a:pt x="922799" y="170856"/>
                  <a:pt x="911163" y="148207"/>
                  <a:pt x="895994" y="129670"/>
                </a:cubicBezTo>
                <a:cubicBezTo>
                  <a:pt x="880825" y="111133"/>
                  <a:pt x="862246" y="96792"/>
                  <a:pt x="840258" y="86645"/>
                </a:cubicBezTo>
                <a:cubicBezTo>
                  <a:pt x="818269" y="76499"/>
                  <a:pt x="793295" y="71426"/>
                  <a:pt x="765335" y="71426"/>
                </a:cubicBezTo>
                <a:close/>
                <a:moveTo>
                  <a:pt x="3108009" y="6051"/>
                </a:moveTo>
                <a:lnTo>
                  <a:pt x="3488708" y="6051"/>
                </a:lnTo>
                <a:cubicBezTo>
                  <a:pt x="3498046" y="6051"/>
                  <a:pt x="3504695" y="10011"/>
                  <a:pt x="3508653" y="17932"/>
                </a:cubicBezTo>
                <a:cubicBezTo>
                  <a:pt x="3512611" y="25852"/>
                  <a:pt x="3514590" y="33794"/>
                  <a:pt x="3514590" y="41758"/>
                </a:cubicBezTo>
                <a:cubicBezTo>
                  <a:pt x="3514590" y="50004"/>
                  <a:pt x="3512561" y="58019"/>
                  <a:pt x="3508502" y="65802"/>
                </a:cubicBezTo>
                <a:cubicBezTo>
                  <a:pt x="3504444" y="73586"/>
                  <a:pt x="3497846" y="77478"/>
                  <a:pt x="3488708" y="77478"/>
                </a:cubicBezTo>
                <a:lnTo>
                  <a:pt x="3338996" y="77478"/>
                </a:lnTo>
                <a:lnTo>
                  <a:pt x="3338996" y="539018"/>
                </a:lnTo>
                <a:cubicBezTo>
                  <a:pt x="3338996" y="549112"/>
                  <a:pt x="3334638" y="556581"/>
                  <a:pt x="3325922" y="561423"/>
                </a:cubicBezTo>
                <a:cubicBezTo>
                  <a:pt x="3317206" y="566265"/>
                  <a:pt x="3307894" y="568686"/>
                  <a:pt x="3297984" y="568686"/>
                </a:cubicBezTo>
                <a:cubicBezTo>
                  <a:pt x="3288493" y="568686"/>
                  <a:pt x="3279409" y="566275"/>
                  <a:pt x="3270734" y="561453"/>
                </a:cubicBezTo>
                <a:cubicBezTo>
                  <a:pt x="3262058" y="556631"/>
                  <a:pt x="3257720" y="549153"/>
                  <a:pt x="3257720" y="539018"/>
                </a:cubicBezTo>
                <a:lnTo>
                  <a:pt x="3257720" y="77478"/>
                </a:lnTo>
                <a:lnTo>
                  <a:pt x="3108009" y="77478"/>
                </a:lnTo>
                <a:cubicBezTo>
                  <a:pt x="3098300" y="77478"/>
                  <a:pt x="3091433" y="73626"/>
                  <a:pt x="3087406" y="65923"/>
                </a:cubicBezTo>
                <a:cubicBezTo>
                  <a:pt x="3083380" y="58220"/>
                  <a:pt x="3081367" y="50165"/>
                  <a:pt x="3081367" y="41758"/>
                </a:cubicBezTo>
                <a:cubicBezTo>
                  <a:pt x="3081367" y="33633"/>
                  <a:pt x="3083328" y="25651"/>
                  <a:pt x="3087250" y="17811"/>
                </a:cubicBezTo>
                <a:cubicBezTo>
                  <a:pt x="3091172" y="9971"/>
                  <a:pt x="3098091" y="6051"/>
                  <a:pt x="3108009" y="6051"/>
                </a:cubicBezTo>
                <a:close/>
                <a:moveTo>
                  <a:pt x="2626707" y="6051"/>
                </a:moveTo>
                <a:lnTo>
                  <a:pt x="2631240" y="6051"/>
                </a:lnTo>
                <a:cubicBezTo>
                  <a:pt x="2643159" y="6051"/>
                  <a:pt x="2652435" y="8615"/>
                  <a:pt x="2659069" y="13742"/>
                </a:cubicBezTo>
                <a:cubicBezTo>
                  <a:pt x="2665704" y="18870"/>
                  <a:pt x="2671243" y="25054"/>
                  <a:pt x="2675687" y="32295"/>
                </a:cubicBezTo>
                <a:lnTo>
                  <a:pt x="2952761" y="451836"/>
                </a:lnTo>
                <a:lnTo>
                  <a:pt x="2952761" y="34188"/>
                </a:lnTo>
                <a:cubicBezTo>
                  <a:pt x="2952761" y="24504"/>
                  <a:pt x="2956972" y="17393"/>
                  <a:pt x="2965395" y="12856"/>
                </a:cubicBezTo>
                <a:cubicBezTo>
                  <a:pt x="2973817" y="8320"/>
                  <a:pt x="2982774" y="6051"/>
                  <a:pt x="2992266" y="6051"/>
                </a:cubicBezTo>
                <a:cubicBezTo>
                  <a:pt x="3001050" y="6051"/>
                  <a:pt x="3009830" y="8328"/>
                  <a:pt x="3018606" y="12880"/>
                </a:cubicBezTo>
                <a:cubicBezTo>
                  <a:pt x="3027382" y="17433"/>
                  <a:pt x="3031770" y="24536"/>
                  <a:pt x="3031770" y="34188"/>
                </a:cubicBezTo>
                <a:lnTo>
                  <a:pt x="3031770" y="529941"/>
                </a:lnTo>
                <a:cubicBezTo>
                  <a:pt x="3031770" y="555771"/>
                  <a:pt x="3017846" y="568686"/>
                  <a:pt x="2989999" y="568686"/>
                </a:cubicBezTo>
                <a:lnTo>
                  <a:pt x="2985454" y="568686"/>
                </a:lnTo>
                <a:cubicBezTo>
                  <a:pt x="2973496" y="568686"/>
                  <a:pt x="2964218" y="566134"/>
                  <a:pt x="2957619" y="561031"/>
                </a:cubicBezTo>
                <a:cubicBezTo>
                  <a:pt x="2951021" y="555928"/>
                  <a:pt x="2945532" y="549534"/>
                  <a:pt x="2941152" y="541851"/>
                </a:cubicBezTo>
                <a:lnTo>
                  <a:pt x="2663933" y="121370"/>
                </a:lnTo>
                <a:lnTo>
                  <a:pt x="2663933" y="539778"/>
                </a:lnTo>
                <a:cubicBezTo>
                  <a:pt x="2663933" y="549952"/>
                  <a:pt x="2659712" y="557314"/>
                  <a:pt x="2651270" y="561863"/>
                </a:cubicBezTo>
                <a:cubicBezTo>
                  <a:pt x="2642827" y="566412"/>
                  <a:pt x="2633880" y="568686"/>
                  <a:pt x="2624429" y="568686"/>
                </a:cubicBezTo>
                <a:cubicBezTo>
                  <a:pt x="2615532" y="568686"/>
                  <a:pt x="2606724" y="566426"/>
                  <a:pt x="2598004" y="561905"/>
                </a:cubicBezTo>
                <a:cubicBezTo>
                  <a:pt x="2589284" y="557384"/>
                  <a:pt x="2584924" y="550009"/>
                  <a:pt x="2584924" y="539778"/>
                </a:cubicBezTo>
                <a:lnTo>
                  <a:pt x="2584924" y="43265"/>
                </a:lnTo>
                <a:cubicBezTo>
                  <a:pt x="2584924" y="18456"/>
                  <a:pt x="2598852" y="6051"/>
                  <a:pt x="2626707" y="6051"/>
                </a:cubicBezTo>
                <a:close/>
                <a:moveTo>
                  <a:pt x="2179656" y="6051"/>
                </a:moveTo>
                <a:lnTo>
                  <a:pt x="2472558" y="6051"/>
                </a:lnTo>
                <a:cubicBezTo>
                  <a:pt x="2482420" y="6051"/>
                  <a:pt x="2489199" y="9917"/>
                  <a:pt x="2492896" y="17648"/>
                </a:cubicBezTo>
                <a:cubicBezTo>
                  <a:pt x="2496592" y="25380"/>
                  <a:pt x="2498441" y="33163"/>
                  <a:pt x="2498441" y="40999"/>
                </a:cubicBezTo>
                <a:cubicBezTo>
                  <a:pt x="2498441" y="49269"/>
                  <a:pt x="2496436" y="57416"/>
                  <a:pt x="2492425" y="65441"/>
                </a:cubicBezTo>
                <a:cubicBezTo>
                  <a:pt x="2488415" y="73465"/>
                  <a:pt x="2481793" y="77478"/>
                  <a:pt x="2472558" y="77478"/>
                </a:cubicBezTo>
                <a:lnTo>
                  <a:pt x="2199475" y="77478"/>
                </a:lnTo>
                <a:lnTo>
                  <a:pt x="2199475" y="248250"/>
                </a:lnTo>
                <a:lnTo>
                  <a:pt x="2451366" y="248250"/>
                </a:lnTo>
                <a:cubicBezTo>
                  <a:pt x="2461114" y="248250"/>
                  <a:pt x="2467992" y="252093"/>
                  <a:pt x="2471998" y="259781"/>
                </a:cubicBezTo>
                <a:cubicBezTo>
                  <a:pt x="2476004" y="267468"/>
                  <a:pt x="2478007" y="275273"/>
                  <a:pt x="2478007" y="283198"/>
                </a:cubicBezTo>
                <a:cubicBezTo>
                  <a:pt x="2478007" y="291379"/>
                  <a:pt x="2476157" y="299504"/>
                  <a:pt x="2472456" y="307573"/>
                </a:cubicBezTo>
                <a:cubicBezTo>
                  <a:pt x="2468755" y="315642"/>
                  <a:pt x="2461725" y="319676"/>
                  <a:pt x="2451366" y="319676"/>
                </a:cubicBezTo>
                <a:lnTo>
                  <a:pt x="2199475" y="319676"/>
                </a:lnTo>
                <a:lnTo>
                  <a:pt x="2199475" y="497260"/>
                </a:lnTo>
                <a:lnTo>
                  <a:pt x="2477863" y="497260"/>
                </a:lnTo>
                <a:cubicBezTo>
                  <a:pt x="2487097" y="497260"/>
                  <a:pt x="2493719" y="501103"/>
                  <a:pt x="2497730" y="508790"/>
                </a:cubicBezTo>
                <a:cubicBezTo>
                  <a:pt x="2501740" y="516477"/>
                  <a:pt x="2503745" y="524283"/>
                  <a:pt x="2503745" y="532207"/>
                </a:cubicBezTo>
                <a:cubicBezTo>
                  <a:pt x="2503745" y="540389"/>
                  <a:pt x="2501895" y="548514"/>
                  <a:pt x="2498194" y="556583"/>
                </a:cubicBezTo>
                <a:cubicBezTo>
                  <a:pt x="2494493" y="564651"/>
                  <a:pt x="2487716" y="568686"/>
                  <a:pt x="2477863" y="568686"/>
                </a:cubicBezTo>
                <a:lnTo>
                  <a:pt x="2179656" y="568686"/>
                </a:lnTo>
                <a:cubicBezTo>
                  <a:pt x="2157756" y="568686"/>
                  <a:pt x="2142038" y="563767"/>
                  <a:pt x="2132503" y="553930"/>
                </a:cubicBezTo>
                <a:cubicBezTo>
                  <a:pt x="2122967" y="544094"/>
                  <a:pt x="2118199" y="528273"/>
                  <a:pt x="2118199" y="506470"/>
                </a:cubicBezTo>
                <a:lnTo>
                  <a:pt x="2118199" y="66736"/>
                </a:lnTo>
                <a:cubicBezTo>
                  <a:pt x="2118199" y="45246"/>
                  <a:pt x="2122941" y="29760"/>
                  <a:pt x="2132425" y="20276"/>
                </a:cubicBezTo>
                <a:cubicBezTo>
                  <a:pt x="2141908" y="10793"/>
                  <a:pt x="2157652" y="6051"/>
                  <a:pt x="2179656" y="6051"/>
                </a:cubicBezTo>
                <a:close/>
                <a:moveTo>
                  <a:pt x="1650683" y="6051"/>
                </a:moveTo>
                <a:lnTo>
                  <a:pt x="2031383" y="6051"/>
                </a:lnTo>
                <a:cubicBezTo>
                  <a:pt x="2040722" y="6051"/>
                  <a:pt x="2047370" y="10011"/>
                  <a:pt x="2051328" y="17932"/>
                </a:cubicBezTo>
                <a:cubicBezTo>
                  <a:pt x="2055286" y="25852"/>
                  <a:pt x="2057265" y="33794"/>
                  <a:pt x="2057265" y="41758"/>
                </a:cubicBezTo>
                <a:cubicBezTo>
                  <a:pt x="2057265" y="50004"/>
                  <a:pt x="2055236" y="58019"/>
                  <a:pt x="2051177" y="65802"/>
                </a:cubicBezTo>
                <a:cubicBezTo>
                  <a:pt x="2047119" y="73586"/>
                  <a:pt x="2040521" y="77478"/>
                  <a:pt x="2031383" y="77478"/>
                </a:cubicBezTo>
                <a:lnTo>
                  <a:pt x="1881671" y="77478"/>
                </a:lnTo>
                <a:lnTo>
                  <a:pt x="1881671" y="539018"/>
                </a:lnTo>
                <a:cubicBezTo>
                  <a:pt x="1881671" y="549112"/>
                  <a:pt x="1877313" y="556581"/>
                  <a:pt x="1868597" y="561423"/>
                </a:cubicBezTo>
                <a:cubicBezTo>
                  <a:pt x="1859881" y="566265"/>
                  <a:pt x="1850569" y="568686"/>
                  <a:pt x="1840660" y="568686"/>
                </a:cubicBezTo>
                <a:cubicBezTo>
                  <a:pt x="1831168" y="568686"/>
                  <a:pt x="1822085" y="566275"/>
                  <a:pt x="1813409" y="561453"/>
                </a:cubicBezTo>
                <a:cubicBezTo>
                  <a:pt x="1804733" y="556631"/>
                  <a:pt x="1800396" y="549153"/>
                  <a:pt x="1800396" y="539018"/>
                </a:cubicBezTo>
                <a:lnTo>
                  <a:pt x="1800396" y="77478"/>
                </a:lnTo>
                <a:lnTo>
                  <a:pt x="1650683" y="77478"/>
                </a:lnTo>
                <a:cubicBezTo>
                  <a:pt x="1640975" y="77478"/>
                  <a:pt x="1634108" y="73626"/>
                  <a:pt x="1630081" y="65923"/>
                </a:cubicBezTo>
                <a:cubicBezTo>
                  <a:pt x="1626055" y="58220"/>
                  <a:pt x="1624042" y="50165"/>
                  <a:pt x="1624042" y="41758"/>
                </a:cubicBezTo>
                <a:cubicBezTo>
                  <a:pt x="1624042" y="33633"/>
                  <a:pt x="1626003" y="25651"/>
                  <a:pt x="1629925" y="17811"/>
                </a:cubicBezTo>
                <a:cubicBezTo>
                  <a:pt x="1633846" y="9971"/>
                  <a:pt x="1640766" y="6051"/>
                  <a:pt x="1650683" y="6051"/>
                </a:cubicBezTo>
                <a:close/>
                <a:moveTo>
                  <a:pt x="1159858" y="6051"/>
                </a:moveTo>
                <a:lnTo>
                  <a:pt x="1164390" y="6051"/>
                </a:lnTo>
                <a:cubicBezTo>
                  <a:pt x="1176309" y="6051"/>
                  <a:pt x="1185585" y="8615"/>
                  <a:pt x="1192219" y="13742"/>
                </a:cubicBezTo>
                <a:cubicBezTo>
                  <a:pt x="1198854" y="18870"/>
                  <a:pt x="1204393" y="25054"/>
                  <a:pt x="1208837" y="32295"/>
                </a:cubicBezTo>
                <a:lnTo>
                  <a:pt x="1485911" y="451836"/>
                </a:lnTo>
                <a:lnTo>
                  <a:pt x="1485911" y="34188"/>
                </a:lnTo>
                <a:cubicBezTo>
                  <a:pt x="1485911" y="24504"/>
                  <a:pt x="1490123" y="17393"/>
                  <a:pt x="1498545" y="12856"/>
                </a:cubicBezTo>
                <a:cubicBezTo>
                  <a:pt x="1506967" y="8320"/>
                  <a:pt x="1515924" y="6051"/>
                  <a:pt x="1525416" y="6051"/>
                </a:cubicBezTo>
                <a:cubicBezTo>
                  <a:pt x="1534200" y="6051"/>
                  <a:pt x="1542980" y="8328"/>
                  <a:pt x="1551756" y="12880"/>
                </a:cubicBezTo>
                <a:cubicBezTo>
                  <a:pt x="1560532" y="17433"/>
                  <a:pt x="1564920" y="24536"/>
                  <a:pt x="1564920" y="34188"/>
                </a:cubicBezTo>
                <a:lnTo>
                  <a:pt x="1564920" y="529941"/>
                </a:lnTo>
                <a:cubicBezTo>
                  <a:pt x="1564920" y="555771"/>
                  <a:pt x="1550997" y="568686"/>
                  <a:pt x="1523149" y="568686"/>
                </a:cubicBezTo>
                <a:lnTo>
                  <a:pt x="1518605" y="568686"/>
                </a:lnTo>
                <a:cubicBezTo>
                  <a:pt x="1506646" y="568686"/>
                  <a:pt x="1497368" y="566134"/>
                  <a:pt x="1490769" y="561031"/>
                </a:cubicBezTo>
                <a:cubicBezTo>
                  <a:pt x="1484171" y="555928"/>
                  <a:pt x="1478682" y="549534"/>
                  <a:pt x="1474302" y="541851"/>
                </a:cubicBezTo>
                <a:lnTo>
                  <a:pt x="1197084" y="121370"/>
                </a:lnTo>
                <a:lnTo>
                  <a:pt x="1197084" y="539778"/>
                </a:lnTo>
                <a:cubicBezTo>
                  <a:pt x="1197084" y="549952"/>
                  <a:pt x="1192862" y="557314"/>
                  <a:pt x="1184420" y="561863"/>
                </a:cubicBezTo>
                <a:cubicBezTo>
                  <a:pt x="1175977" y="566412"/>
                  <a:pt x="1167030" y="568686"/>
                  <a:pt x="1157579" y="568686"/>
                </a:cubicBezTo>
                <a:cubicBezTo>
                  <a:pt x="1148683" y="568686"/>
                  <a:pt x="1139874" y="566426"/>
                  <a:pt x="1131154" y="561905"/>
                </a:cubicBezTo>
                <a:cubicBezTo>
                  <a:pt x="1122435" y="557384"/>
                  <a:pt x="1118075" y="550009"/>
                  <a:pt x="1118075" y="539778"/>
                </a:cubicBezTo>
                <a:lnTo>
                  <a:pt x="1118075" y="43265"/>
                </a:lnTo>
                <a:cubicBezTo>
                  <a:pt x="1118075" y="18456"/>
                  <a:pt x="1132002" y="6051"/>
                  <a:pt x="1159858" y="6051"/>
                </a:cubicBezTo>
                <a:close/>
                <a:moveTo>
                  <a:pt x="3733421" y="0"/>
                </a:moveTo>
                <a:cubicBezTo>
                  <a:pt x="3758254" y="0"/>
                  <a:pt x="3783349" y="3104"/>
                  <a:pt x="3808704" y="9312"/>
                </a:cubicBezTo>
                <a:cubicBezTo>
                  <a:pt x="3834060" y="15521"/>
                  <a:pt x="3855732" y="23652"/>
                  <a:pt x="3873718" y="33706"/>
                </a:cubicBezTo>
                <a:cubicBezTo>
                  <a:pt x="3891792" y="43036"/>
                  <a:pt x="3900829" y="55557"/>
                  <a:pt x="3900829" y="71269"/>
                </a:cubicBezTo>
                <a:cubicBezTo>
                  <a:pt x="3900829" y="83967"/>
                  <a:pt x="3897301" y="93852"/>
                  <a:pt x="3890245" y="100925"/>
                </a:cubicBezTo>
                <a:cubicBezTo>
                  <a:pt x="3883189" y="107997"/>
                  <a:pt x="3873107" y="110219"/>
                  <a:pt x="3859999" y="107591"/>
                </a:cubicBezTo>
                <a:cubicBezTo>
                  <a:pt x="3848860" y="103139"/>
                  <a:pt x="3838814" y="98855"/>
                  <a:pt x="3829861" y="94740"/>
                </a:cubicBezTo>
                <a:cubicBezTo>
                  <a:pt x="3820908" y="90626"/>
                  <a:pt x="3811610" y="86792"/>
                  <a:pt x="3801966" y="83240"/>
                </a:cubicBezTo>
                <a:cubicBezTo>
                  <a:pt x="3792322" y="79688"/>
                  <a:pt x="3782340" y="76831"/>
                  <a:pt x="3772021" y="74669"/>
                </a:cubicBezTo>
                <a:cubicBezTo>
                  <a:pt x="3761702" y="72507"/>
                  <a:pt x="3750097" y="71426"/>
                  <a:pt x="3737206" y="71426"/>
                </a:cubicBezTo>
                <a:cubicBezTo>
                  <a:pt x="3722756" y="71426"/>
                  <a:pt x="3709353" y="73087"/>
                  <a:pt x="3696996" y="76411"/>
                </a:cubicBezTo>
                <a:cubicBezTo>
                  <a:pt x="3684640" y="79734"/>
                  <a:pt x="3673842" y="84630"/>
                  <a:pt x="3664604" y="91100"/>
                </a:cubicBezTo>
                <a:cubicBezTo>
                  <a:pt x="3655366" y="97569"/>
                  <a:pt x="3648151" y="105883"/>
                  <a:pt x="3642959" y="116042"/>
                </a:cubicBezTo>
                <a:cubicBezTo>
                  <a:pt x="3637767" y="126200"/>
                  <a:pt x="3635172" y="138271"/>
                  <a:pt x="3635172" y="152255"/>
                </a:cubicBezTo>
                <a:cubicBezTo>
                  <a:pt x="3635172" y="169084"/>
                  <a:pt x="3638840" y="182427"/>
                  <a:pt x="3646178" y="192284"/>
                </a:cubicBezTo>
                <a:cubicBezTo>
                  <a:pt x="3653515" y="202141"/>
                  <a:pt x="3663338" y="210501"/>
                  <a:pt x="3675647" y="217365"/>
                </a:cubicBezTo>
                <a:cubicBezTo>
                  <a:pt x="3687955" y="224228"/>
                  <a:pt x="3702170" y="230103"/>
                  <a:pt x="3718291" y="234989"/>
                </a:cubicBezTo>
                <a:cubicBezTo>
                  <a:pt x="3734413" y="239876"/>
                  <a:pt x="3752391" y="245714"/>
                  <a:pt x="3772226" y="252505"/>
                </a:cubicBezTo>
                <a:cubicBezTo>
                  <a:pt x="3790710" y="259144"/>
                  <a:pt x="3809068" y="267150"/>
                  <a:pt x="3827300" y="276525"/>
                </a:cubicBezTo>
                <a:cubicBezTo>
                  <a:pt x="3845531" y="285900"/>
                  <a:pt x="3861783" y="297326"/>
                  <a:pt x="3876056" y="310804"/>
                </a:cubicBezTo>
                <a:cubicBezTo>
                  <a:pt x="3890329" y="324281"/>
                  <a:pt x="3901685" y="340118"/>
                  <a:pt x="3910124" y="358313"/>
                </a:cubicBezTo>
                <a:cubicBezTo>
                  <a:pt x="3918563" y="376508"/>
                  <a:pt x="3922782" y="397387"/>
                  <a:pt x="3922782" y="420951"/>
                </a:cubicBezTo>
                <a:cubicBezTo>
                  <a:pt x="3922782" y="444748"/>
                  <a:pt x="3918082" y="466308"/>
                  <a:pt x="3908683" y="485632"/>
                </a:cubicBezTo>
                <a:cubicBezTo>
                  <a:pt x="3899284" y="504957"/>
                  <a:pt x="3886231" y="521119"/>
                  <a:pt x="3869523" y="534118"/>
                </a:cubicBezTo>
                <a:cubicBezTo>
                  <a:pt x="3852814" y="547117"/>
                  <a:pt x="3832845" y="557011"/>
                  <a:pt x="3809615" y="563798"/>
                </a:cubicBezTo>
                <a:cubicBezTo>
                  <a:pt x="3786385" y="570585"/>
                  <a:pt x="3760733" y="573978"/>
                  <a:pt x="3732661" y="573978"/>
                </a:cubicBezTo>
                <a:cubicBezTo>
                  <a:pt x="3704549" y="573978"/>
                  <a:pt x="3678010" y="570504"/>
                  <a:pt x="3653043" y="563556"/>
                </a:cubicBezTo>
                <a:cubicBezTo>
                  <a:pt x="3628077" y="556609"/>
                  <a:pt x="3604295" y="547228"/>
                  <a:pt x="3581695" y="535414"/>
                </a:cubicBezTo>
                <a:cubicBezTo>
                  <a:pt x="3571674" y="530696"/>
                  <a:pt x="3564786" y="525055"/>
                  <a:pt x="3561033" y="518489"/>
                </a:cubicBezTo>
                <a:cubicBezTo>
                  <a:pt x="3557280" y="511923"/>
                  <a:pt x="3555403" y="503882"/>
                  <a:pt x="3555403" y="494366"/>
                </a:cubicBezTo>
                <a:cubicBezTo>
                  <a:pt x="3555403" y="489159"/>
                  <a:pt x="3555972" y="484562"/>
                  <a:pt x="3557109" y="480575"/>
                </a:cubicBezTo>
                <a:cubicBezTo>
                  <a:pt x="3558246" y="476589"/>
                  <a:pt x="3559687" y="472856"/>
                  <a:pt x="3561431" y="469376"/>
                </a:cubicBezTo>
                <a:cubicBezTo>
                  <a:pt x="3566767" y="458695"/>
                  <a:pt x="3575403" y="453355"/>
                  <a:pt x="3587337" y="453355"/>
                </a:cubicBezTo>
                <a:cubicBezTo>
                  <a:pt x="3595229" y="453355"/>
                  <a:pt x="3602910" y="456262"/>
                  <a:pt x="3610381" y="462077"/>
                </a:cubicBezTo>
                <a:cubicBezTo>
                  <a:pt x="3617850" y="467891"/>
                  <a:pt x="3626675" y="473706"/>
                  <a:pt x="3636853" y="479520"/>
                </a:cubicBezTo>
                <a:cubicBezTo>
                  <a:pt x="3647032" y="485335"/>
                  <a:pt x="3659396" y="490627"/>
                  <a:pt x="3673947" y="495397"/>
                </a:cubicBezTo>
                <a:cubicBezTo>
                  <a:pt x="3688497" y="500167"/>
                  <a:pt x="3706554" y="502552"/>
                  <a:pt x="3728116" y="502552"/>
                </a:cubicBezTo>
                <a:cubicBezTo>
                  <a:pt x="3744069" y="502552"/>
                  <a:pt x="3758841" y="500884"/>
                  <a:pt x="3772431" y="497549"/>
                </a:cubicBezTo>
                <a:cubicBezTo>
                  <a:pt x="3786021" y="494214"/>
                  <a:pt x="3797644" y="489213"/>
                  <a:pt x="3807300" y="482546"/>
                </a:cubicBezTo>
                <a:cubicBezTo>
                  <a:pt x="3816956" y="475880"/>
                  <a:pt x="3824565" y="467447"/>
                  <a:pt x="3830126" y="457249"/>
                </a:cubicBezTo>
                <a:cubicBezTo>
                  <a:pt x="3835688" y="447050"/>
                  <a:pt x="3838469" y="435200"/>
                  <a:pt x="3838469" y="421698"/>
                </a:cubicBezTo>
                <a:cubicBezTo>
                  <a:pt x="3838469" y="404982"/>
                  <a:pt x="3835021" y="390877"/>
                  <a:pt x="3828125" y="379385"/>
                </a:cubicBezTo>
                <a:cubicBezTo>
                  <a:pt x="3821230" y="367892"/>
                  <a:pt x="3811761" y="357690"/>
                  <a:pt x="3799717" y="348777"/>
                </a:cubicBezTo>
                <a:cubicBezTo>
                  <a:pt x="3787675" y="339864"/>
                  <a:pt x="3773811" y="332272"/>
                  <a:pt x="3758128" y="325999"/>
                </a:cubicBezTo>
                <a:cubicBezTo>
                  <a:pt x="3742444" y="319726"/>
                  <a:pt x="3724821" y="313512"/>
                  <a:pt x="3705260" y="307356"/>
                </a:cubicBezTo>
                <a:cubicBezTo>
                  <a:pt x="3689025" y="302719"/>
                  <a:pt x="3671717" y="296776"/>
                  <a:pt x="3653333" y="289526"/>
                </a:cubicBezTo>
                <a:cubicBezTo>
                  <a:pt x="3634949" y="282277"/>
                  <a:pt x="3618086" y="272702"/>
                  <a:pt x="3602743" y="260799"/>
                </a:cubicBezTo>
                <a:cubicBezTo>
                  <a:pt x="3587401" y="248897"/>
                  <a:pt x="3574794" y="233874"/>
                  <a:pt x="3564921" y="215731"/>
                </a:cubicBezTo>
                <a:cubicBezTo>
                  <a:pt x="3555048" y="197588"/>
                  <a:pt x="3550111" y="175168"/>
                  <a:pt x="3550111" y="148470"/>
                </a:cubicBezTo>
                <a:cubicBezTo>
                  <a:pt x="3550111" y="124617"/>
                  <a:pt x="3555126" y="103583"/>
                  <a:pt x="3565156" y="85368"/>
                </a:cubicBezTo>
                <a:cubicBezTo>
                  <a:pt x="3575186" y="67152"/>
                  <a:pt x="3588601" y="51646"/>
                  <a:pt x="3605402" y="38847"/>
                </a:cubicBezTo>
                <a:cubicBezTo>
                  <a:pt x="3622202" y="26049"/>
                  <a:pt x="3641607" y="16374"/>
                  <a:pt x="3663616" y="9824"/>
                </a:cubicBezTo>
                <a:cubicBezTo>
                  <a:pt x="3685624" y="3275"/>
                  <a:pt x="3708892" y="0"/>
                  <a:pt x="3733421" y="0"/>
                </a:cubicBezTo>
                <a:close/>
                <a:moveTo>
                  <a:pt x="765335" y="0"/>
                </a:moveTo>
                <a:cubicBezTo>
                  <a:pt x="804225" y="0"/>
                  <a:pt x="839723" y="6654"/>
                  <a:pt x="871830" y="19963"/>
                </a:cubicBezTo>
                <a:cubicBezTo>
                  <a:pt x="903936" y="33272"/>
                  <a:pt x="931430" y="52405"/>
                  <a:pt x="954311" y="77363"/>
                </a:cubicBezTo>
                <a:cubicBezTo>
                  <a:pt x="977191" y="102321"/>
                  <a:pt x="994958" y="132493"/>
                  <a:pt x="1007612" y="167879"/>
                </a:cubicBezTo>
                <a:cubicBezTo>
                  <a:pt x="1020266" y="203264"/>
                  <a:pt x="1026593" y="242966"/>
                  <a:pt x="1026593" y="286983"/>
                </a:cubicBezTo>
                <a:cubicBezTo>
                  <a:pt x="1026593" y="331241"/>
                  <a:pt x="1020250" y="371105"/>
                  <a:pt x="1007564" y="406575"/>
                </a:cubicBezTo>
                <a:cubicBezTo>
                  <a:pt x="994878" y="442045"/>
                  <a:pt x="977028" y="472203"/>
                  <a:pt x="954015" y="497049"/>
                </a:cubicBezTo>
                <a:cubicBezTo>
                  <a:pt x="931002" y="521894"/>
                  <a:pt x="903553" y="540927"/>
                  <a:pt x="871667" y="554147"/>
                </a:cubicBezTo>
                <a:cubicBezTo>
                  <a:pt x="839781" y="567368"/>
                  <a:pt x="804337" y="573978"/>
                  <a:pt x="765335" y="573978"/>
                </a:cubicBezTo>
                <a:cubicBezTo>
                  <a:pt x="726253" y="573978"/>
                  <a:pt x="690768" y="567368"/>
                  <a:pt x="658883" y="554147"/>
                </a:cubicBezTo>
                <a:cubicBezTo>
                  <a:pt x="626997" y="540927"/>
                  <a:pt x="599542" y="521890"/>
                  <a:pt x="576516" y="497037"/>
                </a:cubicBezTo>
                <a:cubicBezTo>
                  <a:pt x="553491" y="472183"/>
                  <a:pt x="535786" y="442077"/>
                  <a:pt x="523402" y="406720"/>
                </a:cubicBezTo>
                <a:cubicBezTo>
                  <a:pt x="511017" y="371362"/>
                  <a:pt x="504825" y="331450"/>
                  <a:pt x="504825" y="286983"/>
                </a:cubicBezTo>
                <a:cubicBezTo>
                  <a:pt x="504825" y="242765"/>
                  <a:pt x="511001" y="203019"/>
                  <a:pt x="523354" y="167746"/>
                </a:cubicBezTo>
                <a:cubicBezTo>
                  <a:pt x="535706" y="132473"/>
                  <a:pt x="553326" y="102353"/>
                  <a:pt x="576215" y="77387"/>
                </a:cubicBezTo>
                <a:cubicBezTo>
                  <a:pt x="599104" y="52421"/>
                  <a:pt x="626599" y="33282"/>
                  <a:pt x="658702" y="19969"/>
                </a:cubicBezTo>
                <a:cubicBezTo>
                  <a:pt x="690805" y="6656"/>
                  <a:pt x="726349" y="0"/>
                  <a:pt x="765335" y="0"/>
                </a:cubicBezTo>
                <a:close/>
                <a:moveTo>
                  <a:pt x="277918" y="0"/>
                </a:moveTo>
                <a:cubicBezTo>
                  <a:pt x="308819" y="0"/>
                  <a:pt x="336662" y="3098"/>
                  <a:pt x="361447" y="9294"/>
                </a:cubicBezTo>
                <a:cubicBezTo>
                  <a:pt x="386233" y="15490"/>
                  <a:pt x="405898" y="22362"/>
                  <a:pt x="420445" y="29908"/>
                </a:cubicBezTo>
                <a:cubicBezTo>
                  <a:pt x="435522" y="38347"/>
                  <a:pt x="443060" y="50876"/>
                  <a:pt x="443060" y="67496"/>
                </a:cubicBezTo>
                <a:cubicBezTo>
                  <a:pt x="443060" y="75878"/>
                  <a:pt x="441364" y="82890"/>
                  <a:pt x="437973" y="88532"/>
                </a:cubicBezTo>
                <a:cubicBezTo>
                  <a:pt x="431086" y="103866"/>
                  <a:pt x="420360" y="109938"/>
                  <a:pt x="405798" y="106747"/>
                </a:cubicBezTo>
                <a:cubicBezTo>
                  <a:pt x="398742" y="104577"/>
                  <a:pt x="391310" y="101411"/>
                  <a:pt x="383502" y="97248"/>
                </a:cubicBezTo>
                <a:cubicBezTo>
                  <a:pt x="375694" y="93085"/>
                  <a:pt x="367069" y="89233"/>
                  <a:pt x="357626" y="85693"/>
                </a:cubicBezTo>
                <a:cubicBezTo>
                  <a:pt x="348183" y="82153"/>
                  <a:pt x="336865" y="78890"/>
                  <a:pt x="323673" y="75904"/>
                </a:cubicBezTo>
                <a:cubicBezTo>
                  <a:pt x="310480" y="72919"/>
                  <a:pt x="295229" y="71426"/>
                  <a:pt x="277918" y="71426"/>
                </a:cubicBezTo>
                <a:cubicBezTo>
                  <a:pt x="248118" y="71426"/>
                  <a:pt x="221251" y="76501"/>
                  <a:pt x="197317" y="86651"/>
                </a:cubicBezTo>
                <a:cubicBezTo>
                  <a:pt x="173384" y="96802"/>
                  <a:pt x="153079" y="111306"/>
                  <a:pt x="136403" y="130164"/>
                </a:cubicBezTo>
                <a:cubicBezTo>
                  <a:pt x="119727" y="149022"/>
                  <a:pt x="106748" y="171760"/>
                  <a:pt x="97465" y="198378"/>
                </a:cubicBezTo>
                <a:cubicBezTo>
                  <a:pt x="88183" y="224996"/>
                  <a:pt x="83542" y="254531"/>
                  <a:pt x="83542" y="286983"/>
                </a:cubicBezTo>
                <a:cubicBezTo>
                  <a:pt x="83542" y="319692"/>
                  <a:pt x="88205" y="349420"/>
                  <a:pt x="97532" y="376166"/>
                </a:cubicBezTo>
                <a:cubicBezTo>
                  <a:pt x="106858" y="402912"/>
                  <a:pt x="119880" y="425612"/>
                  <a:pt x="136596" y="444265"/>
                </a:cubicBezTo>
                <a:cubicBezTo>
                  <a:pt x="153312" y="462919"/>
                  <a:pt x="173577" y="477296"/>
                  <a:pt x="197390" y="487398"/>
                </a:cubicBezTo>
                <a:cubicBezTo>
                  <a:pt x="221203" y="497501"/>
                  <a:pt x="248045" y="502552"/>
                  <a:pt x="277918" y="502552"/>
                </a:cubicBezTo>
                <a:cubicBezTo>
                  <a:pt x="295518" y="502552"/>
                  <a:pt x="310742" y="501097"/>
                  <a:pt x="323588" y="498188"/>
                </a:cubicBezTo>
                <a:cubicBezTo>
                  <a:pt x="336435" y="495279"/>
                  <a:pt x="347668" y="491899"/>
                  <a:pt x="357288" y="488049"/>
                </a:cubicBezTo>
                <a:cubicBezTo>
                  <a:pt x="366908" y="484200"/>
                  <a:pt x="375461" y="480280"/>
                  <a:pt x="382948" y="476290"/>
                </a:cubicBezTo>
                <a:cubicBezTo>
                  <a:pt x="390434" y="472300"/>
                  <a:pt x="398051" y="468814"/>
                  <a:pt x="405798" y="465832"/>
                </a:cubicBezTo>
                <a:cubicBezTo>
                  <a:pt x="420521" y="463059"/>
                  <a:pt x="431234" y="468958"/>
                  <a:pt x="437937" y="483529"/>
                </a:cubicBezTo>
                <a:cubicBezTo>
                  <a:pt x="441352" y="490360"/>
                  <a:pt x="443060" y="497505"/>
                  <a:pt x="443060" y="504963"/>
                </a:cubicBezTo>
                <a:cubicBezTo>
                  <a:pt x="443060" y="521703"/>
                  <a:pt x="435795" y="533847"/>
                  <a:pt x="421265" y="541393"/>
                </a:cubicBezTo>
                <a:cubicBezTo>
                  <a:pt x="406573" y="550113"/>
                  <a:pt x="386741" y="557850"/>
                  <a:pt x="361767" y="564605"/>
                </a:cubicBezTo>
                <a:cubicBezTo>
                  <a:pt x="336793" y="571360"/>
                  <a:pt x="307790" y="574484"/>
                  <a:pt x="274759" y="573978"/>
                </a:cubicBezTo>
                <a:cubicBezTo>
                  <a:pt x="232711" y="573456"/>
                  <a:pt x="194718" y="566200"/>
                  <a:pt x="160778" y="552213"/>
                </a:cubicBezTo>
                <a:cubicBezTo>
                  <a:pt x="126839" y="538225"/>
                  <a:pt x="97895" y="518605"/>
                  <a:pt x="73946" y="493354"/>
                </a:cubicBezTo>
                <a:cubicBezTo>
                  <a:pt x="49996" y="468102"/>
                  <a:pt x="31685" y="438015"/>
                  <a:pt x="19011" y="403091"/>
                </a:cubicBezTo>
                <a:cubicBezTo>
                  <a:pt x="6337" y="368168"/>
                  <a:pt x="0" y="329465"/>
                  <a:pt x="0" y="286983"/>
                </a:cubicBezTo>
                <a:cubicBezTo>
                  <a:pt x="0" y="244878"/>
                  <a:pt x="6580" y="206153"/>
                  <a:pt x="19740" y="170808"/>
                </a:cubicBezTo>
                <a:cubicBezTo>
                  <a:pt x="32900" y="135462"/>
                  <a:pt x="51708" y="105168"/>
                  <a:pt x="76164" y="79925"/>
                </a:cubicBezTo>
                <a:cubicBezTo>
                  <a:pt x="100620" y="54681"/>
                  <a:pt x="129857" y="35050"/>
                  <a:pt x="163877" y="21030"/>
                </a:cubicBezTo>
                <a:cubicBezTo>
                  <a:pt x="197896" y="7010"/>
                  <a:pt x="235910" y="0"/>
                  <a:pt x="277918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项标题"/>
          <p:cNvSpPr txBox="1"/>
          <p:nvPr>
            <p:custDataLst>
              <p:tags r:id="rId18"/>
            </p:custDataLst>
          </p:nvPr>
        </p:nvSpPr>
        <p:spPr>
          <a:xfrm>
            <a:off x="2087068" y="2630555"/>
            <a:ext cx="3348989" cy="8356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10000"/>
              </a:lnSpc>
            </a:pPr>
            <a:r>
              <a:rPr lang="zh-CN" altLang="en-US" sz="2000" b="1" spc="300" dirty="0">
                <a:solidFill>
                  <a:schemeClr val="dk1"/>
                </a:solidFill>
                <a:ea typeface="+mn-lt"/>
              </a:rPr>
              <a:t>基本问题的定义与实例</a:t>
            </a:r>
            <a:endParaRPr lang="zh-CN" altLang="en-US" sz="2000" b="1" spc="300" dirty="0">
              <a:solidFill>
                <a:schemeClr val="dk1"/>
              </a:solidFill>
              <a:ea typeface="+mn-lt"/>
            </a:endParaRPr>
          </a:p>
        </p:txBody>
      </p: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基本问题定义与实例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/>
              <a:t>0</a:t>
            </a:r>
            <a:r>
              <a:rPr lang="en-US" altLang="zh-CN"/>
              <a:t>1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基本问题定义</a:t>
            </a:r>
            <a:endParaRPr lang="zh-CN" altLang="en-US" dirty="0"/>
          </a:p>
        </p:txBody>
      </p:sp>
      <p:sp>
        <p:nvSpPr>
          <p:cNvPr id="9" name="矩形: 圆角 22"/>
          <p:cNvSpPr/>
          <p:nvPr>
            <p:custDataLst>
              <p:tags r:id="rId2"/>
            </p:custDataLst>
          </p:nvPr>
        </p:nvSpPr>
        <p:spPr>
          <a:xfrm>
            <a:off x="702889" y="1341756"/>
            <a:ext cx="3273404" cy="4932678"/>
          </a:xfrm>
          <a:prstGeom prst="roundRect">
            <a:avLst>
              <a:gd name="adj" fmla="val 4268"/>
            </a:avLst>
          </a:prstGeom>
          <a:solidFill>
            <a:srgbClr val="FFFFFF"/>
          </a:solidFill>
          <a:ln>
            <a:noFill/>
          </a:ln>
          <a:effectLst>
            <a:outerShdw blurRad="2032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992467" y="5699405"/>
            <a:ext cx="2693503" cy="4495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rgbClr val="262626"/>
                </a:solidFill>
                <a:latin typeface="+mn-ea"/>
                <a:cs typeface="+mn-ea"/>
              </a:rPr>
              <a:t>激发深度思考无固定答案</a:t>
            </a:r>
            <a:endParaRPr lang="zh-CN" altLang="en-US" sz="1400" dirty="0">
              <a:ln>
                <a:noFill/>
                <a:prstDash val="sysDot"/>
              </a:ln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995008" y="5146920"/>
            <a:ext cx="2688940" cy="5048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基本问题定义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5" name="图片 14" descr="/data/temp/3793d1e8-f373-11ef-976b-ee282cc48452.jpg3793d1e8-f373-11ef-976b-ee282cc4845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436" b="436"/>
          <a:stretch>
            <a:fillRect/>
          </a:stretch>
        </p:blipFill>
        <p:spPr>
          <a:xfrm>
            <a:off x="919438" y="1533538"/>
            <a:ext cx="2840612" cy="3507454"/>
          </a:xfrm>
          <a:custGeom>
            <a:avLst/>
            <a:gdLst>
              <a:gd name="connsiteX0" fmla="*/ 169375 w 2840430"/>
              <a:gd name="connsiteY0" fmla="*/ 0 h 3507229"/>
              <a:gd name="connsiteX1" fmla="*/ 2671056 w 2840430"/>
              <a:gd name="connsiteY1" fmla="*/ 0 h 3507229"/>
              <a:gd name="connsiteX2" fmla="*/ 2827121 w 2840430"/>
              <a:gd name="connsiteY2" fmla="*/ 103447 h 3507229"/>
              <a:gd name="connsiteX3" fmla="*/ 2840430 w 2840430"/>
              <a:gd name="connsiteY3" fmla="*/ 169370 h 3507229"/>
              <a:gd name="connsiteX4" fmla="*/ 2840430 w 2840430"/>
              <a:gd name="connsiteY4" fmla="*/ 3337859 h 3507229"/>
              <a:gd name="connsiteX5" fmla="*/ 2827121 w 2840430"/>
              <a:gd name="connsiteY5" fmla="*/ 3403783 h 3507229"/>
              <a:gd name="connsiteX6" fmla="*/ 2671056 w 2840430"/>
              <a:gd name="connsiteY6" fmla="*/ 3507229 h 3507229"/>
              <a:gd name="connsiteX7" fmla="*/ 169375 w 2840430"/>
              <a:gd name="connsiteY7" fmla="*/ 3507229 h 3507229"/>
              <a:gd name="connsiteX8" fmla="*/ 0 w 2840430"/>
              <a:gd name="connsiteY8" fmla="*/ 3337854 h 3507229"/>
              <a:gd name="connsiteX9" fmla="*/ 0 w 2840430"/>
              <a:gd name="connsiteY9" fmla="*/ 169375 h 3507229"/>
              <a:gd name="connsiteX10" fmla="*/ 169375 w 2840430"/>
              <a:gd name="connsiteY10" fmla="*/ 0 h 350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0430" h="3507229">
                <a:moveTo>
                  <a:pt x="169375" y="0"/>
                </a:moveTo>
                <a:lnTo>
                  <a:pt x="2671056" y="0"/>
                </a:lnTo>
                <a:cubicBezTo>
                  <a:pt x="2741213" y="0"/>
                  <a:pt x="2801408" y="42656"/>
                  <a:pt x="2827121" y="103447"/>
                </a:cubicBezTo>
                <a:lnTo>
                  <a:pt x="2840430" y="169370"/>
                </a:lnTo>
                <a:lnTo>
                  <a:pt x="2840430" y="3337859"/>
                </a:lnTo>
                <a:lnTo>
                  <a:pt x="2827121" y="3403783"/>
                </a:lnTo>
                <a:cubicBezTo>
                  <a:pt x="2801408" y="3464574"/>
                  <a:pt x="2741213" y="3507229"/>
                  <a:pt x="2671056" y="3507229"/>
                </a:cubicBezTo>
                <a:lnTo>
                  <a:pt x="169375" y="3507229"/>
                </a:lnTo>
                <a:cubicBezTo>
                  <a:pt x="75832" y="3507229"/>
                  <a:pt x="0" y="3431397"/>
                  <a:pt x="0" y="3337854"/>
                </a:cubicBezTo>
                <a:lnTo>
                  <a:pt x="0" y="169375"/>
                </a:lnTo>
                <a:cubicBezTo>
                  <a:pt x="0" y="75832"/>
                  <a:pt x="75832" y="0"/>
                  <a:pt x="169375" y="0"/>
                </a:cubicBezTo>
                <a:close/>
              </a:path>
            </a:pathLst>
          </a:custGeom>
        </p:spPr>
      </p:pic>
      <p:sp>
        <p:nvSpPr>
          <p:cNvPr id="18" name="矩形: 圆角 7"/>
          <p:cNvSpPr/>
          <p:nvPr>
            <p:custDataLst>
              <p:tags r:id="rId7"/>
            </p:custDataLst>
          </p:nvPr>
        </p:nvSpPr>
        <p:spPr>
          <a:xfrm>
            <a:off x="4459789" y="1341756"/>
            <a:ext cx="3273404" cy="4932678"/>
          </a:xfrm>
          <a:prstGeom prst="roundRect">
            <a:avLst>
              <a:gd name="adj" fmla="val 4268"/>
            </a:avLst>
          </a:prstGeom>
          <a:solidFill>
            <a:schemeClr val="accent1"/>
          </a:solidFill>
          <a:ln>
            <a:noFill/>
          </a:ln>
          <a:effectLst>
            <a:outerShdw blurRad="203200" dist="38100" dir="5400000" algn="t" rotWithShape="0">
              <a:schemeClr val="accent1">
                <a:lumMod val="75000"/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4749368" y="5699405"/>
            <a:ext cx="2693503" cy="4495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“怎样让校园角落更美丽”</a:t>
            </a:r>
            <a:endParaRPr lang="zh-CN" altLang="en-US" sz="1400" dirty="0">
              <a:ln>
                <a:noFill/>
                <a:prstDash val="sysDot"/>
              </a:ln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4751908" y="5146920"/>
            <a:ext cx="2688941" cy="5048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b="1" dirty="0">
                <a:solidFill>
                  <a:srgbClr val="FFFFFF"/>
                </a:solidFill>
                <a:latin typeface="+mn-ea"/>
                <a:cs typeface="+mn-ea"/>
              </a:rPr>
              <a:t>实例引导思维</a:t>
            </a:r>
            <a:endParaRPr lang="zh-CN" altLang="en-US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1" name="图片 20" descr="E:/臧薇/解丽培育室/公开课/秋叶拓染 臧薇/图片/MTXX_PT20231107_194847161.jpgMTXX_PT20231107_19484716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t="8857" b="8857"/>
          <a:stretch>
            <a:fillRect/>
          </a:stretch>
        </p:blipFill>
        <p:spPr>
          <a:xfrm>
            <a:off x="4675703" y="1533538"/>
            <a:ext cx="2840612" cy="3507454"/>
          </a:xfrm>
          <a:custGeom>
            <a:avLst/>
            <a:gdLst>
              <a:gd name="connsiteX0" fmla="*/ 169375 w 2840430"/>
              <a:gd name="connsiteY0" fmla="*/ 0 h 3507229"/>
              <a:gd name="connsiteX1" fmla="*/ 2671056 w 2840430"/>
              <a:gd name="connsiteY1" fmla="*/ 0 h 3507229"/>
              <a:gd name="connsiteX2" fmla="*/ 2827121 w 2840430"/>
              <a:gd name="connsiteY2" fmla="*/ 103447 h 3507229"/>
              <a:gd name="connsiteX3" fmla="*/ 2840430 w 2840430"/>
              <a:gd name="connsiteY3" fmla="*/ 169370 h 3507229"/>
              <a:gd name="connsiteX4" fmla="*/ 2840430 w 2840430"/>
              <a:gd name="connsiteY4" fmla="*/ 3337859 h 3507229"/>
              <a:gd name="connsiteX5" fmla="*/ 2827121 w 2840430"/>
              <a:gd name="connsiteY5" fmla="*/ 3403783 h 3507229"/>
              <a:gd name="connsiteX6" fmla="*/ 2671056 w 2840430"/>
              <a:gd name="connsiteY6" fmla="*/ 3507229 h 3507229"/>
              <a:gd name="connsiteX7" fmla="*/ 169375 w 2840430"/>
              <a:gd name="connsiteY7" fmla="*/ 3507229 h 3507229"/>
              <a:gd name="connsiteX8" fmla="*/ 0 w 2840430"/>
              <a:gd name="connsiteY8" fmla="*/ 3337854 h 3507229"/>
              <a:gd name="connsiteX9" fmla="*/ 0 w 2840430"/>
              <a:gd name="connsiteY9" fmla="*/ 169375 h 3507229"/>
              <a:gd name="connsiteX10" fmla="*/ 169375 w 2840430"/>
              <a:gd name="connsiteY10" fmla="*/ 0 h 350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0430" h="3507229">
                <a:moveTo>
                  <a:pt x="169375" y="0"/>
                </a:moveTo>
                <a:lnTo>
                  <a:pt x="2671056" y="0"/>
                </a:lnTo>
                <a:cubicBezTo>
                  <a:pt x="2741213" y="0"/>
                  <a:pt x="2801408" y="42656"/>
                  <a:pt x="2827121" y="103447"/>
                </a:cubicBezTo>
                <a:lnTo>
                  <a:pt x="2840430" y="169370"/>
                </a:lnTo>
                <a:lnTo>
                  <a:pt x="2840430" y="3337859"/>
                </a:lnTo>
                <a:lnTo>
                  <a:pt x="2827121" y="3403783"/>
                </a:lnTo>
                <a:cubicBezTo>
                  <a:pt x="2801408" y="3464574"/>
                  <a:pt x="2741213" y="3507229"/>
                  <a:pt x="2671056" y="3507229"/>
                </a:cubicBezTo>
                <a:lnTo>
                  <a:pt x="169375" y="3507229"/>
                </a:lnTo>
                <a:cubicBezTo>
                  <a:pt x="75832" y="3507229"/>
                  <a:pt x="0" y="3431397"/>
                  <a:pt x="0" y="3337854"/>
                </a:cubicBezTo>
                <a:lnTo>
                  <a:pt x="0" y="169375"/>
                </a:lnTo>
                <a:cubicBezTo>
                  <a:pt x="0" y="75832"/>
                  <a:pt x="75832" y="0"/>
                  <a:pt x="169375" y="0"/>
                </a:cubicBezTo>
                <a:close/>
              </a:path>
            </a:pathLst>
          </a:custGeom>
        </p:spPr>
      </p:pic>
      <p:sp>
        <p:nvSpPr>
          <p:cNvPr id="22" name="矩形: 圆角 11"/>
          <p:cNvSpPr/>
          <p:nvPr>
            <p:custDataLst>
              <p:tags r:id="rId12"/>
            </p:custDataLst>
          </p:nvPr>
        </p:nvSpPr>
        <p:spPr>
          <a:xfrm>
            <a:off x="8223675" y="1341756"/>
            <a:ext cx="3273404" cy="4932678"/>
          </a:xfrm>
          <a:prstGeom prst="roundRect">
            <a:avLst>
              <a:gd name="adj" fmla="val 4268"/>
            </a:avLst>
          </a:prstGeom>
          <a:solidFill>
            <a:srgbClr val="FFFFFF"/>
          </a:solidFill>
          <a:ln>
            <a:noFill/>
          </a:ln>
          <a:effectLst>
            <a:outerShdw blurRad="203200" dir="5400000" algn="t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24" name="矩形 23"/>
          <p:cNvSpPr/>
          <p:nvPr>
            <p:custDataLst>
              <p:tags r:id="rId13"/>
            </p:custDataLst>
          </p:nvPr>
        </p:nvSpPr>
        <p:spPr>
          <a:xfrm>
            <a:off x="8516429" y="5146920"/>
            <a:ext cx="2688940" cy="50488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自主探究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5" name="图片 24" descr="E:/臧薇/解丽培育室/公开课/秋叶拓染 臧薇/图片/MTXX_PT20231107_195049743.jpgMTXX_PT20231107_195049743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 t="15284" b="15284"/>
          <a:stretch>
            <a:fillRect/>
          </a:stretch>
        </p:blipFill>
        <p:spPr>
          <a:xfrm>
            <a:off x="8440224" y="1533538"/>
            <a:ext cx="2840612" cy="3507454"/>
          </a:xfrm>
          <a:custGeom>
            <a:avLst/>
            <a:gdLst>
              <a:gd name="connsiteX0" fmla="*/ 169375 w 2840430"/>
              <a:gd name="connsiteY0" fmla="*/ 0 h 3507229"/>
              <a:gd name="connsiteX1" fmla="*/ 2671056 w 2840430"/>
              <a:gd name="connsiteY1" fmla="*/ 0 h 3507229"/>
              <a:gd name="connsiteX2" fmla="*/ 2827121 w 2840430"/>
              <a:gd name="connsiteY2" fmla="*/ 103447 h 3507229"/>
              <a:gd name="connsiteX3" fmla="*/ 2840430 w 2840430"/>
              <a:gd name="connsiteY3" fmla="*/ 169370 h 3507229"/>
              <a:gd name="connsiteX4" fmla="*/ 2840430 w 2840430"/>
              <a:gd name="connsiteY4" fmla="*/ 3337859 h 3507229"/>
              <a:gd name="connsiteX5" fmla="*/ 2827121 w 2840430"/>
              <a:gd name="connsiteY5" fmla="*/ 3403783 h 3507229"/>
              <a:gd name="connsiteX6" fmla="*/ 2671056 w 2840430"/>
              <a:gd name="connsiteY6" fmla="*/ 3507229 h 3507229"/>
              <a:gd name="connsiteX7" fmla="*/ 169375 w 2840430"/>
              <a:gd name="connsiteY7" fmla="*/ 3507229 h 3507229"/>
              <a:gd name="connsiteX8" fmla="*/ 0 w 2840430"/>
              <a:gd name="connsiteY8" fmla="*/ 3337854 h 3507229"/>
              <a:gd name="connsiteX9" fmla="*/ 0 w 2840430"/>
              <a:gd name="connsiteY9" fmla="*/ 169375 h 3507229"/>
              <a:gd name="connsiteX10" fmla="*/ 169375 w 2840430"/>
              <a:gd name="connsiteY10" fmla="*/ 0 h 350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0430" h="3507229">
                <a:moveTo>
                  <a:pt x="169375" y="0"/>
                </a:moveTo>
                <a:lnTo>
                  <a:pt x="2671056" y="0"/>
                </a:lnTo>
                <a:cubicBezTo>
                  <a:pt x="2741213" y="0"/>
                  <a:pt x="2801408" y="42656"/>
                  <a:pt x="2827121" y="103447"/>
                </a:cubicBezTo>
                <a:lnTo>
                  <a:pt x="2840430" y="169370"/>
                </a:lnTo>
                <a:lnTo>
                  <a:pt x="2840430" y="3337859"/>
                </a:lnTo>
                <a:lnTo>
                  <a:pt x="2827121" y="3403783"/>
                </a:lnTo>
                <a:cubicBezTo>
                  <a:pt x="2801408" y="3464574"/>
                  <a:pt x="2741213" y="3507229"/>
                  <a:pt x="2671056" y="3507229"/>
                </a:cubicBezTo>
                <a:lnTo>
                  <a:pt x="169375" y="3507229"/>
                </a:lnTo>
                <a:cubicBezTo>
                  <a:pt x="75832" y="3507229"/>
                  <a:pt x="0" y="3431397"/>
                  <a:pt x="0" y="3337854"/>
                </a:cubicBezTo>
                <a:lnTo>
                  <a:pt x="0" y="169375"/>
                </a:lnTo>
                <a:cubicBezTo>
                  <a:pt x="0" y="75832"/>
                  <a:pt x="75832" y="0"/>
                  <a:pt x="169375" y="0"/>
                </a:cubicBezTo>
                <a:close/>
              </a:path>
            </a:pathLst>
          </a:custGeom>
        </p:spPr>
      </p:pic>
      <p:sp>
        <p:nvSpPr>
          <p:cNvPr id="26" name="矩形 25"/>
          <p:cNvSpPr/>
          <p:nvPr>
            <p:custDataLst>
              <p:tags r:id="rId16"/>
            </p:custDataLst>
          </p:nvPr>
        </p:nvSpPr>
        <p:spPr>
          <a:xfrm>
            <a:off x="8513889" y="5699405"/>
            <a:ext cx="2693503" cy="4495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rgbClr val="262626"/>
                </a:solidFill>
                <a:latin typeface="+mn-ea"/>
                <a:cs typeface="+mn-ea"/>
              </a:rPr>
              <a:t>通过问题引导学生进行自主探索</a:t>
            </a:r>
            <a:endParaRPr lang="zh-CN" altLang="en-US" sz="1400" dirty="0">
              <a:ln>
                <a:noFill/>
                <a:prstDash val="sysDot"/>
              </a:ln>
              <a:solidFill>
                <a:srgbClr val="262626"/>
              </a:solidFill>
              <a:latin typeface="+mn-ea"/>
              <a:cs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85643" y="508000"/>
            <a:ext cx="3621685" cy="2425700"/>
          </a:xfrm>
        </p:spPr>
        <p:txBody>
          <a:bodyPr anchor="ctr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spc="300" dirty="0">
                <a:solidFill>
                  <a:schemeClr val="tx1"/>
                </a:solidFill>
                <a:uFillTx/>
              </a:rPr>
              <a:t>实例说明及思维引导</a:t>
            </a:r>
            <a:endParaRPr lang="zh-CN" altLang="en-US" sz="3600" spc="300" dirty="0">
              <a:solidFill>
                <a:schemeClr val="tx1"/>
              </a:solidFill>
              <a:uFillTx/>
            </a:endParaRPr>
          </a:p>
        </p:txBody>
      </p:sp>
      <p:sp>
        <p:nvSpPr>
          <p:cNvPr id="36" name="任意多边形: 形状 35"/>
          <p:cNvSpPr/>
          <p:nvPr>
            <p:custDataLst>
              <p:tags r:id="rId2"/>
            </p:custDataLst>
          </p:nvPr>
        </p:nvSpPr>
        <p:spPr>
          <a:xfrm flipH="1" flipV="1">
            <a:off x="-9526" y="3524662"/>
            <a:ext cx="4352925" cy="3342863"/>
          </a:xfrm>
          <a:custGeom>
            <a:avLst/>
            <a:gdLst>
              <a:gd name="connsiteX0" fmla="*/ 0 w 4114800"/>
              <a:gd name="connsiteY0" fmla="*/ 3333338 h 3333338"/>
              <a:gd name="connsiteX1" fmla="*/ 1031177 w 4114800"/>
              <a:gd name="connsiteY1" fmla="*/ 0 h 3333338"/>
              <a:gd name="connsiteX2" fmla="*/ 4114800 w 4114800"/>
              <a:gd name="connsiteY2" fmla="*/ 0 h 3333338"/>
              <a:gd name="connsiteX3" fmla="*/ 4114800 w 4114800"/>
              <a:gd name="connsiteY3" fmla="*/ 3327830 h 3333338"/>
              <a:gd name="connsiteX4" fmla="*/ 0 w 4114800"/>
              <a:gd name="connsiteY4" fmla="*/ 3333338 h 3333338"/>
              <a:gd name="connsiteX0-1" fmla="*/ 0 w 4333875"/>
              <a:gd name="connsiteY0-2" fmla="*/ 3333338 h 3333338"/>
              <a:gd name="connsiteX1-3" fmla="*/ 1031177 w 4333875"/>
              <a:gd name="connsiteY1-4" fmla="*/ 0 h 3333338"/>
              <a:gd name="connsiteX2-5" fmla="*/ 4114800 w 4333875"/>
              <a:gd name="connsiteY2-6" fmla="*/ 0 h 3333338"/>
              <a:gd name="connsiteX3-7" fmla="*/ 4333875 w 4333875"/>
              <a:gd name="connsiteY3-8" fmla="*/ 3327830 h 3333338"/>
              <a:gd name="connsiteX4-9" fmla="*/ 0 w 4333875"/>
              <a:gd name="connsiteY4-10" fmla="*/ 3333338 h 3333338"/>
              <a:gd name="connsiteX0-11" fmla="*/ 0 w 4352925"/>
              <a:gd name="connsiteY0-12" fmla="*/ 3333338 h 3333338"/>
              <a:gd name="connsiteX1-13" fmla="*/ 1031177 w 4352925"/>
              <a:gd name="connsiteY1-14" fmla="*/ 0 h 3333338"/>
              <a:gd name="connsiteX2-15" fmla="*/ 4352925 w 4352925"/>
              <a:gd name="connsiteY2-16" fmla="*/ 0 h 3333338"/>
              <a:gd name="connsiteX3-17" fmla="*/ 4333875 w 4352925"/>
              <a:gd name="connsiteY3-18" fmla="*/ 3327830 h 3333338"/>
              <a:gd name="connsiteX4-19" fmla="*/ 0 w 4352925"/>
              <a:gd name="connsiteY4-20" fmla="*/ 3333338 h 3333338"/>
              <a:gd name="connsiteX0-21" fmla="*/ 0 w 4352925"/>
              <a:gd name="connsiteY0-22" fmla="*/ 3333338 h 3333338"/>
              <a:gd name="connsiteX1-23" fmla="*/ 1031177 w 4352925"/>
              <a:gd name="connsiteY1-24" fmla="*/ 0 h 3333338"/>
              <a:gd name="connsiteX2-25" fmla="*/ 4352925 w 4352925"/>
              <a:gd name="connsiteY2-26" fmla="*/ 0 h 3333338"/>
              <a:gd name="connsiteX3-27" fmla="*/ 4352925 w 4352925"/>
              <a:gd name="connsiteY3-28" fmla="*/ 3327830 h 3333338"/>
              <a:gd name="connsiteX4-29" fmla="*/ 0 w 4352925"/>
              <a:gd name="connsiteY4-30" fmla="*/ 3333338 h 3333338"/>
              <a:gd name="connsiteX0-31" fmla="*/ 0 w 4352925"/>
              <a:gd name="connsiteY0-32" fmla="*/ 3333338 h 3333338"/>
              <a:gd name="connsiteX1-33" fmla="*/ 1031177 w 4352925"/>
              <a:gd name="connsiteY1-34" fmla="*/ 0 h 3333338"/>
              <a:gd name="connsiteX2-35" fmla="*/ 4343400 w 4352925"/>
              <a:gd name="connsiteY2-36" fmla="*/ 19050 h 3333338"/>
              <a:gd name="connsiteX3-37" fmla="*/ 4352925 w 4352925"/>
              <a:gd name="connsiteY3-38" fmla="*/ 3327830 h 3333338"/>
              <a:gd name="connsiteX4-39" fmla="*/ 0 w 4352925"/>
              <a:gd name="connsiteY4-40" fmla="*/ 3333338 h 3333338"/>
              <a:gd name="connsiteX0-41" fmla="*/ 0 w 4352925"/>
              <a:gd name="connsiteY0-42" fmla="*/ 3342863 h 3342863"/>
              <a:gd name="connsiteX1-43" fmla="*/ 1031177 w 4352925"/>
              <a:gd name="connsiteY1-44" fmla="*/ 9525 h 3342863"/>
              <a:gd name="connsiteX2-45" fmla="*/ 4343400 w 4352925"/>
              <a:gd name="connsiteY2-46" fmla="*/ 0 h 3342863"/>
              <a:gd name="connsiteX3-47" fmla="*/ 4352925 w 4352925"/>
              <a:gd name="connsiteY3-48" fmla="*/ 3337355 h 3342863"/>
              <a:gd name="connsiteX4-49" fmla="*/ 0 w 4352925"/>
              <a:gd name="connsiteY4-50" fmla="*/ 3342863 h 33428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52925" h="3342863">
                <a:moveTo>
                  <a:pt x="0" y="3342863"/>
                </a:moveTo>
                <a:lnTo>
                  <a:pt x="1031177" y="9525"/>
                </a:lnTo>
                <a:lnTo>
                  <a:pt x="4343400" y="0"/>
                </a:lnTo>
                <a:lnTo>
                  <a:pt x="4352925" y="3337355"/>
                </a:lnTo>
                <a:lnTo>
                  <a:pt x="0" y="334286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E:/臧薇/斧劈石资料/资料照片/IMG_20210518_094934.jpgIMG_20210518_09493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20045" b="20045"/>
          <a:stretch>
            <a:fillRect/>
          </a:stretch>
        </p:blipFill>
        <p:spPr>
          <a:xfrm>
            <a:off x="4356100" y="0"/>
            <a:ext cx="7835900" cy="3521075"/>
          </a:xfrm>
          <a:custGeom>
            <a:avLst/>
            <a:gdLst>
              <a:gd name="connsiteX0" fmla="*/ 1092200 w 7835900"/>
              <a:gd name="connsiteY0" fmla="*/ 0 h 3530600"/>
              <a:gd name="connsiteX1" fmla="*/ 7835900 w 7835900"/>
              <a:gd name="connsiteY1" fmla="*/ 0 h 3530600"/>
              <a:gd name="connsiteX2" fmla="*/ 7835900 w 7835900"/>
              <a:gd name="connsiteY2" fmla="*/ 3520110 h 3530600"/>
              <a:gd name="connsiteX3" fmla="*/ 0 w 7835900"/>
              <a:gd name="connsiteY3" fmla="*/ 3530600 h 353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5900" h="3530600">
                <a:moveTo>
                  <a:pt x="1092200" y="0"/>
                </a:moveTo>
                <a:lnTo>
                  <a:pt x="7835900" y="0"/>
                </a:lnTo>
                <a:lnTo>
                  <a:pt x="7835900" y="3520110"/>
                </a:lnTo>
                <a:lnTo>
                  <a:pt x="0" y="3530600"/>
                </a:lnTo>
                <a:close/>
              </a:path>
            </a:pathLst>
          </a:custGeom>
          <a:solidFill>
            <a:schemeClr val="accent1"/>
          </a:solidFill>
          <a:ln w="6350">
            <a:solidFill>
              <a:schemeClr val="accent1">
                <a:alpha val="20000"/>
              </a:schemeClr>
            </a:solidFill>
          </a:ln>
        </p:spPr>
      </p:pic>
      <p:sp>
        <p:nvSpPr>
          <p:cNvPr id="2" name="正文"/>
          <p:cNvSpPr txBox="1"/>
          <p:nvPr>
            <p:custDataLst>
              <p:tags r:id="rId5"/>
            </p:custDataLst>
          </p:nvPr>
        </p:nvSpPr>
        <p:spPr>
          <a:xfrm>
            <a:off x="694690" y="5316547"/>
            <a:ext cx="2374405" cy="94049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cs typeface="mn-cs"/>
              </a:defRPr>
            </a:lvl1pPr>
          </a:lstStyle>
          <a:p>
            <a:r>
              <a:rPr lang="zh-CN" altLang="en-US" dirty="0">
                <a:solidFill>
                  <a:srgbClr val="FFFFFF"/>
                </a:solidFill>
              </a:rPr>
              <a:t>“探秘斧劈石”项目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4" name="标题"/>
          <p:cNvSpPr txBox="1"/>
          <p:nvPr>
            <p:custDataLst>
              <p:tags r:id="rId6"/>
            </p:custDataLst>
          </p:nvPr>
        </p:nvSpPr>
        <p:spPr>
          <a:xfrm>
            <a:off x="694690" y="4659283"/>
            <a:ext cx="2374405" cy="54295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zh-CN"/>
            </a:defPPr>
            <a:lvl1pPr>
              <a:defRPr sz="2800" b="1" kern="0">
                <a:solidFill>
                  <a:schemeClr val="accent1"/>
                </a:solidFill>
                <a:latin typeface="+中文正文" charset="0"/>
              </a:defRPr>
            </a:lvl1pPr>
          </a:lstStyle>
          <a:p>
            <a:r>
              <a:rPr lang="zh-CN" altLang="en-US" dirty="0">
                <a:solidFill>
                  <a:srgbClr val="FFFFFF"/>
                </a:solidFill>
              </a:rPr>
              <a:t>实例说明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6" name="正文"/>
          <p:cNvSpPr txBox="1"/>
          <p:nvPr>
            <p:custDataLst>
              <p:tags r:id="rId7"/>
            </p:custDataLst>
          </p:nvPr>
        </p:nvSpPr>
        <p:spPr>
          <a:xfrm>
            <a:off x="4908798" y="5316547"/>
            <a:ext cx="2374405" cy="94049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cs typeface="mn-cs"/>
              </a:rPr>
              <a:t>问题引导学生思考了解斧劈石的途径</a:t>
            </a:r>
            <a:endParaRPr lang="zh-CN" altLang="en-US" kern="1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ea"/>
              <a:cs typeface="mn-cs"/>
            </a:endParaRPr>
          </a:p>
        </p:txBody>
      </p:sp>
      <p:sp>
        <p:nvSpPr>
          <p:cNvPr id="12" name="标题"/>
          <p:cNvSpPr txBox="1"/>
          <p:nvPr>
            <p:custDataLst>
              <p:tags r:id="rId8"/>
            </p:custDataLst>
          </p:nvPr>
        </p:nvSpPr>
        <p:spPr>
          <a:xfrm>
            <a:off x="4908798" y="4659283"/>
            <a:ext cx="2374405" cy="54295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zh-CN" altLang="en-US" sz="2800" b="1" kern="0" dirty="0">
                <a:solidFill>
                  <a:schemeClr val="accent1"/>
                </a:solidFill>
                <a:latin typeface="+中文正文" charset="0"/>
              </a:rPr>
              <a:t>思维引导</a:t>
            </a:r>
            <a:endParaRPr lang="zh-CN" altLang="en-US" sz="2800" b="1" kern="0" dirty="0">
              <a:solidFill>
                <a:schemeClr val="accent1"/>
              </a:solidFill>
              <a:latin typeface="+中文正文" charset="0"/>
            </a:endParaRPr>
          </a:p>
        </p:txBody>
      </p:sp>
      <p:pic>
        <p:nvPicPr>
          <p:cNvPr id="13" name="图片 3" descr="32313538333935363b32313538333934333bb6d4bbb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4690" y="4074414"/>
            <a:ext cx="504030" cy="504030"/>
          </a:xfrm>
          <a:prstGeom prst="rect">
            <a:avLst/>
          </a:prstGeom>
        </p:spPr>
      </p:pic>
      <p:sp>
        <p:nvSpPr>
          <p:cNvPr id="15" name="正文"/>
          <p:cNvSpPr txBox="1"/>
          <p:nvPr>
            <p:custDataLst>
              <p:tags r:id="rId12"/>
            </p:custDataLst>
          </p:nvPr>
        </p:nvSpPr>
        <p:spPr>
          <a:xfrm>
            <a:off x="9122905" y="5316547"/>
            <a:ext cx="2374405" cy="94049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R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cs typeface="mn-cs"/>
              </a:rPr>
              <a:t>通过项目实践，培养学生自主探究能力</a:t>
            </a:r>
            <a:endParaRPr lang="zh-CN" altLang="en-US" kern="1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n-ea"/>
              <a:cs typeface="mn-cs"/>
            </a:endParaRPr>
          </a:p>
        </p:txBody>
      </p:sp>
      <p:sp>
        <p:nvSpPr>
          <p:cNvPr id="18" name="标题"/>
          <p:cNvSpPr txBox="1"/>
          <p:nvPr>
            <p:custDataLst>
              <p:tags r:id="rId13"/>
            </p:custDataLst>
          </p:nvPr>
        </p:nvSpPr>
        <p:spPr>
          <a:xfrm>
            <a:off x="9122905" y="4659283"/>
            <a:ext cx="2374405" cy="54295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zh-CN" altLang="en-US" sz="2800" b="1" kern="0" dirty="0">
                <a:solidFill>
                  <a:schemeClr val="accent1"/>
                </a:solidFill>
                <a:latin typeface="+中文正文" charset="0"/>
              </a:rPr>
              <a:t>自主探究</a:t>
            </a:r>
            <a:endParaRPr lang="zh-CN" altLang="en-US" sz="2800" b="1" kern="0" dirty="0">
              <a:solidFill>
                <a:schemeClr val="accent1"/>
              </a:solidFill>
              <a:latin typeface="+中文正文" charset="0"/>
            </a:endParaRPr>
          </a:p>
        </p:txBody>
      </p:sp>
      <p:pic>
        <p:nvPicPr>
          <p:cNvPr id="19" name="图片 13" descr="32313538333935363b32313538333934373bcec4bcfebcd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08798" y="4075684"/>
            <a:ext cx="504030" cy="504030"/>
          </a:xfrm>
          <a:prstGeom prst="rect">
            <a:avLst/>
          </a:prstGeom>
        </p:spPr>
      </p:pic>
      <p:pic>
        <p:nvPicPr>
          <p:cNvPr id="20" name="图片 10" descr="32313538333935363b32313538333934323bb4a2b4e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31161" y="4056632"/>
            <a:ext cx="504238" cy="504238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基本问题分类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/>
              <a:t>0</a:t>
            </a:r>
            <a:r>
              <a:rPr lang="en-US" altLang="zh-CN"/>
              <a:t>2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专题性与综合性问题</a:t>
            </a:r>
            <a:endParaRPr lang="zh-CN" altLang="en-US"/>
          </a:p>
        </p:txBody>
      </p:sp>
      <p:pic>
        <p:nvPicPr>
          <p:cNvPr id="10" name="图片 9" descr="/data/temp/35a82518-f373-11ef-8f0b-3ee907f78cfa.png35a82518-f373-11ef-8f0b-3ee907f78cfa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5840" r="15840"/>
          <a:stretch>
            <a:fillRect/>
          </a:stretch>
        </p:blipFill>
        <p:spPr>
          <a:xfrm>
            <a:off x="1223056" y="1799464"/>
            <a:ext cx="2593474" cy="2766634"/>
          </a:xfrm>
          <a:custGeom>
            <a:avLst/>
            <a:gdLst>
              <a:gd name="connsiteX0" fmla="*/ 1241901 w 2483800"/>
              <a:gd name="connsiteY0" fmla="*/ 0 h 2649637"/>
              <a:gd name="connsiteX1" fmla="*/ 1241903 w 2483800"/>
              <a:gd name="connsiteY1" fmla="*/ 0 h 2649637"/>
              <a:gd name="connsiteX2" fmla="*/ 1282228 w 2483800"/>
              <a:gd name="connsiteY2" fmla="*/ 4783 h 2649637"/>
              <a:gd name="connsiteX3" fmla="*/ 1321426 w 2483800"/>
              <a:gd name="connsiteY3" fmla="*/ 19130 h 2649637"/>
              <a:gd name="connsiteX4" fmla="*/ 2385520 w 2483800"/>
              <a:gd name="connsiteY4" fmla="*/ 551178 h 2649637"/>
              <a:gd name="connsiteX5" fmla="*/ 2483800 w 2483800"/>
              <a:gd name="connsiteY5" fmla="*/ 710202 h 2649637"/>
              <a:gd name="connsiteX6" fmla="*/ 2483800 w 2483800"/>
              <a:gd name="connsiteY6" fmla="*/ 1939377 h 2649637"/>
              <a:gd name="connsiteX7" fmla="*/ 2385517 w 2483800"/>
              <a:gd name="connsiteY7" fmla="*/ 2098463 h 2649637"/>
              <a:gd name="connsiteX8" fmla="*/ 1321421 w 2483800"/>
              <a:gd name="connsiteY8" fmla="*/ 2630510 h 2649637"/>
              <a:gd name="connsiteX9" fmla="*/ 1162374 w 2483800"/>
              <a:gd name="connsiteY9" fmla="*/ 2630508 h 2649637"/>
              <a:gd name="connsiteX10" fmla="*/ 98279 w 2483800"/>
              <a:gd name="connsiteY10" fmla="*/ 2098461 h 2649637"/>
              <a:gd name="connsiteX11" fmla="*/ 0 w 2483800"/>
              <a:gd name="connsiteY11" fmla="*/ 1939437 h 2649637"/>
              <a:gd name="connsiteX12" fmla="*/ 0 w 2483800"/>
              <a:gd name="connsiteY12" fmla="*/ 710262 h 2649637"/>
              <a:gd name="connsiteX13" fmla="*/ 98283 w 2483800"/>
              <a:gd name="connsiteY13" fmla="*/ 551176 h 2649637"/>
              <a:gd name="connsiteX14" fmla="*/ 1162378 w 2483800"/>
              <a:gd name="connsiteY14" fmla="*/ 19128 h 2649637"/>
              <a:gd name="connsiteX15" fmla="*/ 1201576 w 2483800"/>
              <a:gd name="connsiteY15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800" h="2649637">
                <a:moveTo>
                  <a:pt x="1241901" y="0"/>
                </a:moveTo>
                <a:lnTo>
                  <a:pt x="1241903" y="0"/>
                </a:lnTo>
                <a:lnTo>
                  <a:pt x="1282228" y="4783"/>
                </a:lnTo>
                <a:cubicBezTo>
                  <a:pt x="1295545" y="7971"/>
                  <a:pt x="1308674" y="12754"/>
                  <a:pt x="1321426" y="19130"/>
                </a:cubicBezTo>
                <a:cubicBezTo>
                  <a:pt x="1372435" y="44635"/>
                  <a:pt x="2323621" y="520228"/>
                  <a:pt x="2385520" y="551178"/>
                </a:cubicBezTo>
                <a:cubicBezTo>
                  <a:pt x="2447420" y="582128"/>
                  <a:pt x="2483800" y="640996"/>
                  <a:pt x="2483800" y="710202"/>
                </a:cubicBezTo>
                <a:cubicBezTo>
                  <a:pt x="2483800" y="779408"/>
                  <a:pt x="2483800" y="1870171"/>
                  <a:pt x="2483800" y="1939377"/>
                </a:cubicBezTo>
                <a:cubicBezTo>
                  <a:pt x="2483800" y="2008583"/>
                  <a:pt x="2447417" y="2067513"/>
                  <a:pt x="2385517" y="2098463"/>
                </a:cubicBezTo>
                <a:cubicBezTo>
                  <a:pt x="2323617" y="2129413"/>
                  <a:pt x="1372431" y="2605005"/>
                  <a:pt x="1321421" y="2630510"/>
                </a:cubicBezTo>
                <a:cubicBezTo>
                  <a:pt x="1270412" y="2656015"/>
                  <a:pt x="1213384" y="2656012"/>
                  <a:pt x="1162374" y="2630508"/>
                </a:cubicBezTo>
                <a:cubicBezTo>
                  <a:pt x="1111365" y="2605002"/>
                  <a:pt x="160179" y="2129409"/>
                  <a:pt x="98279" y="2098461"/>
                </a:cubicBezTo>
                <a:cubicBezTo>
                  <a:pt x="36379" y="2067510"/>
                  <a:pt x="0" y="2008642"/>
                  <a:pt x="0" y="1939437"/>
                </a:cubicBezTo>
                <a:cubicBezTo>
                  <a:pt x="0" y="1870230"/>
                  <a:pt x="0" y="779467"/>
                  <a:pt x="0" y="710262"/>
                </a:cubicBezTo>
                <a:cubicBezTo>
                  <a:pt x="0" y="641055"/>
                  <a:pt x="36384" y="582125"/>
                  <a:pt x="98283" y="551176"/>
                </a:cubicBezTo>
                <a:cubicBezTo>
                  <a:pt x="160183" y="520225"/>
                  <a:pt x="1111368" y="44632"/>
                  <a:pt x="1162378" y="19128"/>
                </a:cubicBezTo>
                <a:cubicBezTo>
                  <a:pt x="1175131" y="12752"/>
                  <a:pt x="1188259" y="7969"/>
                  <a:pt x="1201576" y="4781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1243610" y="5333462"/>
            <a:ext cx="2561982" cy="11032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聚焦特定话题，如校园昆虫习性</a:t>
            </a:r>
            <a:endParaRPr lang="zh-CN" altLang="en-US" sz="16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243610" y="4833530"/>
            <a:ext cx="2561982" cy="4614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专题性基本问题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6" name="图片 15" descr="/data/temp/35a825c9-f373-11ef-8f0b-3ee907f78cfa.jpg35a825c9-f373-11ef-8f0b-3ee907f78cfa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t="14383" b="14383"/>
          <a:stretch>
            <a:fillRect/>
          </a:stretch>
        </p:blipFill>
        <p:spPr>
          <a:xfrm>
            <a:off x="4793521" y="1799464"/>
            <a:ext cx="2593055" cy="2766634"/>
          </a:xfrm>
          <a:custGeom>
            <a:avLst/>
            <a:gdLst>
              <a:gd name="connsiteX0" fmla="*/ 1241500 w 2483399"/>
              <a:gd name="connsiteY0" fmla="*/ 0 h 2649637"/>
              <a:gd name="connsiteX1" fmla="*/ 1241502 w 2483399"/>
              <a:gd name="connsiteY1" fmla="*/ 0 h 2649637"/>
              <a:gd name="connsiteX2" fmla="*/ 1281827 w 2483399"/>
              <a:gd name="connsiteY2" fmla="*/ 4783 h 2649637"/>
              <a:gd name="connsiteX3" fmla="*/ 1321025 w 2483399"/>
              <a:gd name="connsiteY3" fmla="*/ 19130 h 2649637"/>
              <a:gd name="connsiteX4" fmla="*/ 2385119 w 2483399"/>
              <a:gd name="connsiteY4" fmla="*/ 551178 h 2649637"/>
              <a:gd name="connsiteX5" fmla="*/ 2483399 w 2483399"/>
              <a:gd name="connsiteY5" fmla="*/ 710202 h 2649637"/>
              <a:gd name="connsiteX6" fmla="*/ 2483399 w 2483399"/>
              <a:gd name="connsiteY6" fmla="*/ 1939377 h 2649637"/>
              <a:gd name="connsiteX7" fmla="*/ 2385116 w 2483399"/>
              <a:gd name="connsiteY7" fmla="*/ 2098463 h 2649637"/>
              <a:gd name="connsiteX8" fmla="*/ 1321020 w 2483399"/>
              <a:gd name="connsiteY8" fmla="*/ 2630510 h 2649637"/>
              <a:gd name="connsiteX9" fmla="*/ 1161973 w 2483399"/>
              <a:gd name="connsiteY9" fmla="*/ 2630508 h 2649637"/>
              <a:gd name="connsiteX10" fmla="*/ 97878 w 2483399"/>
              <a:gd name="connsiteY10" fmla="*/ 2098461 h 2649637"/>
              <a:gd name="connsiteX11" fmla="*/ 6251 w 2483399"/>
              <a:gd name="connsiteY11" fmla="*/ 1989128 h 2649637"/>
              <a:gd name="connsiteX12" fmla="*/ 0 w 2483399"/>
              <a:gd name="connsiteY12" fmla="*/ 1942433 h 2649637"/>
              <a:gd name="connsiteX13" fmla="*/ 0 w 2483399"/>
              <a:gd name="connsiteY13" fmla="*/ 707266 h 2649637"/>
              <a:gd name="connsiteX14" fmla="*/ 6251 w 2483399"/>
              <a:gd name="connsiteY14" fmla="*/ 660560 h 2649637"/>
              <a:gd name="connsiteX15" fmla="*/ 97882 w 2483399"/>
              <a:gd name="connsiteY15" fmla="*/ 551176 h 2649637"/>
              <a:gd name="connsiteX16" fmla="*/ 1161977 w 2483399"/>
              <a:gd name="connsiteY16" fmla="*/ 19128 h 2649637"/>
              <a:gd name="connsiteX17" fmla="*/ 1201175 w 2483399"/>
              <a:gd name="connsiteY17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3399" h="2649637">
                <a:moveTo>
                  <a:pt x="1241500" y="0"/>
                </a:moveTo>
                <a:lnTo>
                  <a:pt x="1241502" y="0"/>
                </a:lnTo>
                <a:lnTo>
                  <a:pt x="1281827" y="4783"/>
                </a:lnTo>
                <a:cubicBezTo>
                  <a:pt x="1295144" y="7971"/>
                  <a:pt x="1308273" y="12754"/>
                  <a:pt x="1321025" y="19130"/>
                </a:cubicBezTo>
                <a:cubicBezTo>
                  <a:pt x="1372034" y="44635"/>
                  <a:pt x="2323220" y="520228"/>
                  <a:pt x="2385119" y="551178"/>
                </a:cubicBezTo>
                <a:cubicBezTo>
                  <a:pt x="2447019" y="582128"/>
                  <a:pt x="2483399" y="640996"/>
                  <a:pt x="2483399" y="710202"/>
                </a:cubicBezTo>
                <a:cubicBezTo>
                  <a:pt x="2483399" y="779408"/>
                  <a:pt x="2483399" y="1870171"/>
                  <a:pt x="2483399" y="1939377"/>
                </a:cubicBezTo>
                <a:cubicBezTo>
                  <a:pt x="2483399" y="2008583"/>
                  <a:pt x="2447016" y="2067513"/>
                  <a:pt x="2385116" y="2098463"/>
                </a:cubicBezTo>
                <a:cubicBezTo>
                  <a:pt x="2323216" y="2129413"/>
                  <a:pt x="1372030" y="2605005"/>
                  <a:pt x="1321020" y="2630510"/>
                </a:cubicBezTo>
                <a:cubicBezTo>
                  <a:pt x="1270011" y="2656015"/>
                  <a:pt x="1212983" y="2656012"/>
                  <a:pt x="1161973" y="2630508"/>
                </a:cubicBezTo>
                <a:cubicBezTo>
                  <a:pt x="1110964" y="2605002"/>
                  <a:pt x="159778" y="2129409"/>
                  <a:pt x="97878" y="2098461"/>
                </a:cubicBezTo>
                <a:cubicBezTo>
                  <a:pt x="51453" y="2075248"/>
                  <a:pt x="19384" y="2036331"/>
                  <a:pt x="6251" y="1989128"/>
                </a:cubicBezTo>
                <a:lnTo>
                  <a:pt x="0" y="1942433"/>
                </a:lnTo>
                <a:lnTo>
                  <a:pt x="0" y="707266"/>
                </a:lnTo>
                <a:lnTo>
                  <a:pt x="6251" y="660560"/>
                </a:lnTo>
                <a:cubicBezTo>
                  <a:pt x="19386" y="613339"/>
                  <a:pt x="51458" y="574388"/>
                  <a:pt x="97882" y="551176"/>
                </a:cubicBezTo>
                <a:cubicBezTo>
                  <a:pt x="159782" y="520225"/>
                  <a:pt x="1110967" y="44632"/>
                  <a:pt x="1161977" y="19128"/>
                </a:cubicBezTo>
                <a:cubicBezTo>
                  <a:pt x="1174730" y="12752"/>
                  <a:pt x="1187858" y="7969"/>
                  <a:pt x="1201175" y="47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4820705" y="5333462"/>
            <a:ext cx="2561982" cy="11032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格局宏大，如人类活动影响环境</a:t>
            </a:r>
            <a:endParaRPr lang="zh-CN" altLang="en-US" sz="1600" kern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4820705" y="4833530"/>
            <a:ext cx="2561982" cy="4614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综合性基本问题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7" name="图片 16" descr="/data/temp/35a8292d-f373-11ef-8f0b-3ee907f78cfa.jpg35a8292d-f373-11ef-8f0b-3ee907f78cfa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t="14452" b="14452"/>
          <a:stretch>
            <a:fillRect/>
          </a:stretch>
        </p:blipFill>
        <p:spPr>
          <a:xfrm>
            <a:off x="8371279" y="1799464"/>
            <a:ext cx="2593474" cy="2766634"/>
          </a:xfrm>
          <a:custGeom>
            <a:avLst/>
            <a:gdLst>
              <a:gd name="connsiteX0" fmla="*/ 1241901 w 2483800"/>
              <a:gd name="connsiteY0" fmla="*/ 0 h 2649637"/>
              <a:gd name="connsiteX1" fmla="*/ 1241903 w 2483800"/>
              <a:gd name="connsiteY1" fmla="*/ 0 h 2649637"/>
              <a:gd name="connsiteX2" fmla="*/ 1282228 w 2483800"/>
              <a:gd name="connsiteY2" fmla="*/ 4783 h 2649637"/>
              <a:gd name="connsiteX3" fmla="*/ 1321426 w 2483800"/>
              <a:gd name="connsiteY3" fmla="*/ 19130 h 2649637"/>
              <a:gd name="connsiteX4" fmla="*/ 2385520 w 2483800"/>
              <a:gd name="connsiteY4" fmla="*/ 551178 h 2649637"/>
              <a:gd name="connsiteX5" fmla="*/ 2483800 w 2483800"/>
              <a:gd name="connsiteY5" fmla="*/ 710202 h 2649637"/>
              <a:gd name="connsiteX6" fmla="*/ 2483800 w 2483800"/>
              <a:gd name="connsiteY6" fmla="*/ 1939377 h 2649637"/>
              <a:gd name="connsiteX7" fmla="*/ 2385517 w 2483800"/>
              <a:gd name="connsiteY7" fmla="*/ 2098463 h 2649637"/>
              <a:gd name="connsiteX8" fmla="*/ 1321421 w 2483800"/>
              <a:gd name="connsiteY8" fmla="*/ 2630510 h 2649637"/>
              <a:gd name="connsiteX9" fmla="*/ 1162374 w 2483800"/>
              <a:gd name="connsiteY9" fmla="*/ 2630508 h 2649637"/>
              <a:gd name="connsiteX10" fmla="*/ 98279 w 2483800"/>
              <a:gd name="connsiteY10" fmla="*/ 2098461 h 2649637"/>
              <a:gd name="connsiteX11" fmla="*/ 0 w 2483800"/>
              <a:gd name="connsiteY11" fmla="*/ 1939437 h 2649637"/>
              <a:gd name="connsiteX12" fmla="*/ 0 w 2483800"/>
              <a:gd name="connsiteY12" fmla="*/ 710262 h 2649637"/>
              <a:gd name="connsiteX13" fmla="*/ 98283 w 2483800"/>
              <a:gd name="connsiteY13" fmla="*/ 551176 h 2649637"/>
              <a:gd name="connsiteX14" fmla="*/ 1162378 w 2483800"/>
              <a:gd name="connsiteY14" fmla="*/ 19128 h 2649637"/>
              <a:gd name="connsiteX15" fmla="*/ 1201576 w 2483800"/>
              <a:gd name="connsiteY15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800" h="2649637">
                <a:moveTo>
                  <a:pt x="1241901" y="0"/>
                </a:moveTo>
                <a:lnTo>
                  <a:pt x="1241903" y="0"/>
                </a:lnTo>
                <a:lnTo>
                  <a:pt x="1282228" y="4783"/>
                </a:lnTo>
                <a:cubicBezTo>
                  <a:pt x="1295545" y="7971"/>
                  <a:pt x="1308674" y="12754"/>
                  <a:pt x="1321426" y="19130"/>
                </a:cubicBezTo>
                <a:cubicBezTo>
                  <a:pt x="1372435" y="44635"/>
                  <a:pt x="2323621" y="520228"/>
                  <a:pt x="2385520" y="551178"/>
                </a:cubicBezTo>
                <a:cubicBezTo>
                  <a:pt x="2447420" y="582128"/>
                  <a:pt x="2483800" y="640996"/>
                  <a:pt x="2483800" y="710202"/>
                </a:cubicBezTo>
                <a:cubicBezTo>
                  <a:pt x="2483800" y="779408"/>
                  <a:pt x="2483800" y="1870171"/>
                  <a:pt x="2483800" y="1939377"/>
                </a:cubicBezTo>
                <a:cubicBezTo>
                  <a:pt x="2483800" y="2008583"/>
                  <a:pt x="2447417" y="2067513"/>
                  <a:pt x="2385517" y="2098463"/>
                </a:cubicBezTo>
                <a:cubicBezTo>
                  <a:pt x="2323617" y="2129413"/>
                  <a:pt x="1372431" y="2605005"/>
                  <a:pt x="1321421" y="2630510"/>
                </a:cubicBezTo>
                <a:cubicBezTo>
                  <a:pt x="1270412" y="2656015"/>
                  <a:pt x="1213384" y="2656012"/>
                  <a:pt x="1162374" y="2630508"/>
                </a:cubicBezTo>
                <a:cubicBezTo>
                  <a:pt x="1111365" y="2605002"/>
                  <a:pt x="160179" y="2129409"/>
                  <a:pt x="98279" y="2098461"/>
                </a:cubicBezTo>
                <a:cubicBezTo>
                  <a:pt x="36379" y="2067510"/>
                  <a:pt x="0" y="2008642"/>
                  <a:pt x="0" y="1939437"/>
                </a:cubicBezTo>
                <a:cubicBezTo>
                  <a:pt x="0" y="1870230"/>
                  <a:pt x="0" y="779467"/>
                  <a:pt x="0" y="710262"/>
                </a:cubicBezTo>
                <a:cubicBezTo>
                  <a:pt x="0" y="641055"/>
                  <a:pt x="36384" y="582125"/>
                  <a:pt x="98283" y="551176"/>
                </a:cubicBezTo>
                <a:cubicBezTo>
                  <a:pt x="160183" y="520225"/>
                  <a:pt x="1111368" y="44632"/>
                  <a:pt x="1162378" y="19128"/>
                </a:cubicBezTo>
                <a:cubicBezTo>
                  <a:pt x="1175131" y="12752"/>
                  <a:pt x="1188259" y="7969"/>
                  <a:pt x="1201576" y="47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8397800" y="5333462"/>
            <a:ext cx="2561982" cy="11032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校园昆虫探秘、守护生态家园项目</a:t>
            </a:r>
            <a:endParaRPr lang="zh-CN" altLang="en-US" sz="1600" ker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8397800" y="4833530"/>
            <a:ext cx="2561982" cy="4614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项目示例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00"/>
            <a:ext cx="10800000" cy="720000"/>
          </a:xfrm>
        </p:spPr>
        <p:txBody>
          <a:bodyPr/>
          <a:lstStyle/>
          <a:p>
            <a:r>
              <a:rPr lang="zh-CN" altLang="en-US"/>
              <a:t>四类基本问题详解</a:t>
            </a:r>
            <a:endParaRPr lang="zh-CN" altLang="en-US"/>
          </a:p>
        </p:txBody>
      </p:sp>
      <p:pic>
        <p:nvPicPr>
          <p:cNvPr id="4" name="@path_Rectangle 41763-859&amp;389" descr="E:/臧薇/孟实小 收麦活动/收麦照片/IMG_20210528_100832.jpgIMG_20210528_100832"/>
          <p:cNvPicPr/>
          <p:nvPr>
            <p:custDataLst>
              <p:tags r:id="rId2"/>
            </p:custDataLst>
          </p:nvPr>
        </p:nvPicPr>
        <p:blipFill>
          <a:blip r:embed="rId3"/>
          <a:srcRect l="22361" r="22361"/>
        </p:blipFill>
        <p:spPr>
          <a:xfrm>
            <a:off x="7137400" y="0"/>
            <a:ext cx="5054600" cy="68580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10" name="@path_1-845&amp;313"/>
          <p:cNvSpPr/>
          <p:nvPr>
            <p:custDataLst>
              <p:tags r:id="rId5"/>
            </p:custDataLst>
          </p:nvPr>
        </p:nvSpPr>
        <p:spPr>
          <a:xfrm>
            <a:off x="2739267" y="4938217"/>
            <a:ext cx="3189443" cy="1199693"/>
          </a:xfrm>
          <a:custGeom>
            <a:avLst/>
            <a:gdLst/>
            <a:ahLst/>
            <a:cxnLst/>
            <a:rect l="l" t="t" r="r" b="b"/>
            <a:pathLst>
              <a:path w="3520440" h="1170432">
                <a:moveTo>
                  <a:pt x="128016" y="0"/>
                </a:moveTo>
                <a:cubicBezTo>
                  <a:pt x="54864" y="0"/>
                  <a:pt x="0" y="54864"/>
                  <a:pt x="0" y="128016"/>
                </a:cubicBezTo>
                <a:lnTo>
                  <a:pt x="0" y="1042416"/>
                </a:lnTo>
                <a:cubicBezTo>
                  <a:pt x="0" y="1115568"/>
                  <a:pt x="54864" y="1170432"/>
                  <a:pt x="128016" y="1170432"/>
                </a:cubicBezTo>
                <a:lnTo>
                  <a:pt x="3227832" y="1170432"/>
                </a:lnTo>
                <a:cubicBezTo>
                  <a:pt x="3291840" y="1170432"/>
                  <a:pt x="3355848" y="1115568"/>
                  <a:pt x="3355848" y="1042416"/>
                </a:cubicBezTo>
                <a:lnTo>
                  <a:pt x="3355848" y="777240"/>
                </a:lnTo>
                <a:lnTo>
                  <a:pt x="3502152" y="621792"/>
                </a:lnTo>
                <a:cubicBezTo>
                  <a:pt x="3529584" y="603504"/>
                  <a:pt x="3529584" y="576072"/>
                  <a:pt x="3502152" y="557784"/>
                </a:cubicBezTo>
                <a:lnTo>
                  <a:pt x="3355848" y="402336"/>
                </a:lnTo>
                <a:lnTo>
                  <a:pt x="3355848" y="128016"/>
                </a:lnTo>
                <a:cubicBezTo>
                  <a:pt x="3355848" y="54864"/>
                  <a:pt x="3291840" y="0"/>
                  <a:pt x="3227832" y="0"/>
                </a:cubicBezTo>
                <a:lnTo>
                  <a:pt x="128016" y="0"/>
                </a:lnTo>
              </a:path>
            </a:pathLst>
          </a:cu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9632000" scaled="0"/>
          </a:gra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0" dist="38100" dir="5400000" algn="tl" rotWithShape="0">
              <a:schemeClr val="accent1">
                <a:alpha val="20000"/>
              </a:schemeClr>
            </a:outerShdw>
          </a:effectLst>
        </p:spPr>
        <p:txBody>
          <a:bodyPr>
            <a:noAutofit/>
          </a:bodyPr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3" name="“_#color-785&amp;1094"/>
          <p:cNvSpPr/>
          <p:nvPr>
            <p:custDataLst>
              <p:tags r:id="rId6"/>
            </p:custDataLst>
          </p:nvPr>
        </p:nvSpPr>
        <p:spPr>
          <a:xfrm>
            <a:off x="2883434" y="5198606"/>
            <a:ext cx="328344" cy="281982"/>
          </a:xfrm>
          <a:custGeom>
            <a:avLst/>
            <a:gdLst/>
            <a:ahLst/>
            <a:cxnLst/>
            <a:rect l="l" t="t" r="r" b="b"/>
            <a:pathLst>
              <a:path w="576072" h="493776">
                <a:moveTo>
                  <a:pt x="0" y="246888"/>
                </a:moveTo>
                <a:cubicBezTo>
                  <a:pt x="0" y="201168"/>
                  <a:pt x="9144" y="164592"/>
                  <a:pt x="27432" y="128016"/>
                </a:cubicBezTo>
                <a:cubicBezTo>
                  <a:pt x="45720" y="82296"/>
                  <a:pt x="73152" y="54864"/>
                  <a:pt x="109728" y="36576"/>
                </a:cubicBezTo>
                <a:cubicBezTo>
                  <a:pt x="146304" y="18288"/>
                  <a:pt x="182880" y="0"/>
                  <a:pt x="228600" y="0"/>
                </a:cubicBezTo>
                <a:cubicBezTo>
                  <a:pt x="237744" y="0"/>
                  <a:pt x="246888" y="9144"/>
                  <a:pt x="246888" y="9144"/>
                </a:cubicBezTo>
                <a:lnTo>
                  <a:pt x="246888" y="100584"/>
                </a:lnTo>
                <a:cubicBezTo>
                  <a:pt x="246888" y="100584"/>
                  <a:pt x="237744" y="109728"/>
                  <a:pt x="228600" y="109728"/>
                </a:cubicBezTo>
                <a:cubicBezTo>
                  <a:pt x="192024" y="109728"/>
                  <a:pt x="164592" y="128016"/>
                  <a:pt x="146304" y="146304"/>
                </a:cubicBezTo>
                <a:cubicBezTo>
                  <a:pt x="128016" y="173736"/>
                  <a:pt x="118872" y="201168"/>
                  <a:pt x="118872" y="246888"/>
                </a:cubicBezTo>
                <a:lnTo>
                  <a:pt x="118872" y="265176"/>
                </a:lnTo>
                <a:cubicBezTo>
                  <a:pt x="118872" y="265176"/>
                  <a:pt x="118872" y="274320"/>
                  <a:pt x="128016" y="274320"/>
                </a:cubicBezTo>
                <a:lnTo>
                  <a:pt x="219456" y="274320"/>
                </a:lnTo>
                <a:cubicBezTo>
                  <a:pt x="228600" y="274320"/>
                  <a:pt x="228600" y="283464"/>
                  <a:pt x="228600" y="283464"/>
                </a:cubicBezTo>
                <a:lnTo>
                  <a:pt x="228600" y="484632"/>
                </a:lnTo>
                <a:cubicBezTo>
                  <a:pt x="228600" y="493776"/>
                  <a:pt x="228600" y="493776"/>
                  <a:pt x="219456" y="493776"/>
                </a:cubicBezTo>
                <a:lnTo>
                  <a:pt x="9144" y="493776"/>
                </a:lnTo>
                <a:cubicBezTo>
                  <a:pt x="9144" y="493776"/>
                  <a:pt x="0" y="493776"/>
                  <a:pt x="0" y="484632"/>
                </a:cubicBezTo>
                <a:lnTo>
                  <a:pt x="0" y="246888"/>
                </a:lnTo>
                <a:moveTo>
                  <a:pt x="576072" y="100584"/>
                </a:moveTo>
                <a:cubicBezTo>
                  <a:pt x="576072" y="100584"/>
                  <a:pt x="566928" y="109728"/>
                  <a:pt x="557784" y="109728"/>
                </a:cubicBezTo>
                <a:cubicBezTo>
                  <a:pt x="521208" y="109728"/>
                  <a:pt x="493776" y="128016"/>
                  <a:pt x="475488" y="146304"/>
                </a:cubicBezTo>
                <a:cubicBezTo>
                  <a:pt x="457200" y="173736"/>
                  <a:pt x="448056" y="201168"/>
                  <a:pt x="448056" y="246888"/>
                </a:cubicBezTo>
                <a:lnTo>
                  <a:pt x="448056" y="265176"/>
                </a:lnTo>
                <a:cubicBezTo>
                  <a:pt x="448056" y="265176"/>
                  <a:pt x="448056" y="274320"/>
                  <a:pt x="457200" y="274320"/>
                </a:cubicBezTo>
                <a:lnTo>
                  <a:pt x="548640" y="274320"/>
                </a:lnTo>
                <a:cubicBezTo>
                  <a:pt x="557784" y="274320"/>
                  <a:pt x="557784" y="283464"/>
                  <a:pt x="557784" y="283464"/>
                </a:cubicBezTo>
                <a:lnTo>
                  <a:pt x="557784" y="484632"/>
                </a:lnTo>
                <a:cubicBezTo>
                  <a:pt x="557784" y="493776"/>
                  <a:pt x="557784" y="493776"/>
                  <a:pt x="548640" y="493776"/>
                </a:cubicBezTo>
                <a:lnTo>
                  <a:pt x="338328" y="493776"/>
                </a:lnTo>
                <a:cubicBezTo>
                  <a:pt x="338328" y="493776"/>
                  <a:pt x="329184" y="493776"/>
                  <a:pt x="329184" y="484632"/>
                </a:cubicBezTo>
                <a:lnTo>
                  <a:pt x="329184" y="246888"/>
                </a:lnTo>
                <a:cubicBezTo>
                  <a:pt x="329184" y="201168"/>
                  <a:pt x="338328" y="164592"/>
                  <a:pt x="356616" y="128016"/>
                </a:cubicBezTo>
                <a:cubicBezTo>
                  <a:pt x="374904" y="82296"/>
                  <a:pt x="402336" y="54864"/>
                  <a:pt x="438912" y="36576"/>
                </a:cubicBezTo>
                <a:cubicBezTo>
                  <a:pt x="475488" y="18288"/>
                  <a:pt x="512064" y="0"/>
                  <a:pt x="557784" y="0"/>
                </a:cubicBezTo>
                <a:cubicBezTo>
                  <a:pt x="566928" y="0"/>
                  <a:pt x="576072" y="9144"/>
                  <a:pt x="576072" y="9144"/>
                </a:cubicBezTo>
                <a:lnTo>
                  <a:pt x="576072" y="100584"/>
                </a:lnTo>
              </a:path>
            </a:pathLst>
          </a:custGeom>
          <a:solidFill>
            <a:schemeClr val="accent4">
              <a:lumMod val="20000"/>
              <a:lumOff val="80000"/>
              <a:alpha val="7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3394049" y="5496465"/>
            <a:ext cx="2048179" cy="54173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rgbClr val="FFFFFF"/>
                </a:solidFill>
                <a:latin typeface="+mn-ea"/>
                <a:cs typeface="+mn-ea"/>
              </a:rPr>
              <a:t>知识技能，如种植活动中番茄种植</a:t>
            </a:r>
            <a:endParaRPr lang="zh-CN" altLang="en-US" sz="12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3394075" y="5205730"/>
            <a:ext cx="2534920" cy="2438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指导性-专题性问题</a:t>
            </a:r>
            <a:endParaRPr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4" name="@path_1-845&amp;313"/>
          <p:cNvSpPr/>
          <p:nvPr>
            <p:custDataLst>
              <p:tags r:id="rId9"/>
            </p:custDataLst>
          </p:nvPr>
        </p:nvSpPr>
        <p:spPr>
          <a:xfrm>
            <a:off x="1832988" y="3887136"/>
            <a:ext cx="3189443" cy="1199693"/>
          </a:xfrm>
          <a:custGeom>
            <a:avLst/>
            <a:gdLst/>
            <a:ahLst/>
            <a:cxnLst/>
            <a:rect l="l" t="t" r="r" b="b"/>
            <a:pathLst>
              <a:path w="3520440" h="1170432">
                <a:moveTo>
                  <a:pt x="128016" y="0"/>
                </a:moveTo>
                <a:cubicBezTo>
                  <a:pt x="54864" y="0"/>
                  <a:pt x="0" y="54864"/>
                  <a:pt x="0" y="128016"/>
                </a:cubicBezTo>
                <a:lnTo>
                  <a:pt x="0" y="1042416"/>
                </a:lnTo>
                <a:cubicBezTo>
                  <a:pt x="0" y="1115568"/>
                  <a:pt x="54864" y="1170432"/>
                  <a:pt x="128016" y="1170432"/>
                </a:cubicBezTo>
                <a:lnTo>
                  <a:pt x="3227832" y="1170432"/>
                </a:lnTo>
                <a:cubicBezTo>
                  <a:pt x="3291840" y="1170432"/>
                  <a:pt x="3355848" y="1115568"/>
                  <a:pt x="3355848" y="1042416"/>
                </a:cubicBezTo>
                <a:lnTo>
                  <a:pt x="3355848" y="777240"/>
                </a:lnTo>
                <a:lnTo>
                  <a:pt x="3502152" y="621792"/>
                </a:lnTo>
                <a:cubicBezTo>
                  <a:pt x="3529584" y="603504"/>
                  <a:pt x="3529584" y="576072"/>
                  <a:pt x="3502152" y="557784"/>
                </a:cubicBezTo>
                <a:lnTo>
                  <a:pt x="3355848" y="402336"/>
                </a:lnTo>
                <a:lnTo>
                  <a:pt x="3355848" y="128016"/>
                </a:lnTo>
                <a:cubicBezTo>
                  <a:pt x="3355848" y="54864"/>
                  <a:pt x="3291840" y="0"/>
                  <a:pt x="3227832" y="0"/>
                </a:cubicBezTo>
                <a:lnTo>
                  <a:pt x="128016" y="0"/>
                </a:lnTo>
              </a:path>
            </a:pathLst>
          </a:cu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67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dist="38100" dir="5400000" algn="t" rotWithShape="0">
              <a:schemeClr val="accent1">
                <a:alpha val="2006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 sz="2000"/>
          </a:p>
        </p:txBody>
      </p:sp>
      <p:sp>
        <p:nvSpPr>
          <p:cNvPr id="15" name="@path_1-845&amp;313"/>
          <p:cNvSpPr/>
          <p:nvPr>
            <p:custDataLst>
              <p:tags r:id="rId10"/>
            </p:custDataLst>
          </p:nvPr>
        </p:nvSpPr>
        <p:spPr>
          <a:xfrm>
            <a:off x="1206150" y="2850028"/>
            <a:ext cx="3189443" cy="1199693"/>
          </a:xfrm>
          <a:custGeom>
            <a:avLst/>
            <a:gdLst/>
            <a:ahLst/>
            <a:cxnLst/>
            <a:rect l="l" t="t" r="r" b="b"/>
            <a:pathLst>
              <a:path w="3520440" h="1170432">
                <a:moveTo>
                  <a:pt x="128016" y="0"/>
                </a:moveTo>
                <a:cubicBezTo>
                  <a:pt x="54864" y="0"/>
                  <a:pt x="0" y="54864"/>
                  <a:pt x="0" y="128016"/>
                </a:cubicBezTo>
                <a:lnTo>
                  <a:pt x="0" y="1042416"/>
                </a:lnTo>
                <a:cubicBezTo>
                  <a:pt x="0" y="1115568"/>
                  <a:pt x="54864" y="1170432"/>
                  <a:pt x="128016" y="1170432"/>
                </a:cubicBezTo>
                <a:lnTo>
                  <a:pt x="3227832" y="1170432"/>
                </a:lnTo>
                <a:cubicBezTo>
                  <a:pt x="3291840" y="1170432"/>
                  <a:pt x="3355848" y="1115568"/>
                  <a:pt x="3355848" y="1042416"/>
                </a:cubicBezTo>
                <a:lnTo>
                  <a:pt x="3355848" y="777240"/>
                </a:lnTo>
                <a:lnTo>
                  <a:pt x="3502152" y="621792"/>
                </a:lnTo>
                <a:cubicBezTo>
                  <a:pt x="3529584" y="603504"/>
                  <a:pt x="3529584" y="576072"/>
                  <a:pt x="3502152" y="557784"/>
                </a:cubicBezTo>
                <a:lnTo>
                  <a:pt x="3355848" y="402336"/>
                </a:lnTo>
                <a:lnTo>
                  <a:pt x="3355848" y="128016"/>
                </a:lnTo>
                <a:cubicBezTo>
                  <a:pt x="3355848" y="54864"/>
                  <a:pt x="3291840" y="0"/>
                  <a:pt x="3227832" y="0"/>
                </a:cubicBezTo>
                <a:lnTo>
                  <a:pt x="128016" y="0"/>
                </a:lnTo>
              </a:path>
            </a:pathLst>
          </a:custGeom>
          <a:gradFill flip="none" rotWithShape="1">
            <a:gsLst>
              <a:gs pos="38000">
                <a:schemeClr val="accent1">
                  <a:lumMod val="75000"/>
                </a:schemeClr>
              </a:gs>
              <a:gs pos="100000">
                <a:schemeClr val="accent1">
                  <a:alpha val="54000"/>
                </a:schemeClr>
              </a:gs>
            </a:gsLst>
            <a:lin ang="21000000" scaled="1"/>
            <a:tileRect/>
          </a:gra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dist="38100" dir="54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3" name="“_#color-785&amp;1094"/>
          <p:cNvSpPr/>
          <p:nvPr>
            <p:custDataLst>
              <p:tags r:id="rId11"/>
            </p:custDataLst>
          </p:nvPr>
        </p:nvSpPr>
        <p:spPr>
          <a:xfrm>
            <a:off x="1390327" y="3056433"/>
            <a:ext cx="328344" cy="281982"/>
          </a:xfrm>
          <a:custGeom>
            <a:avLst/>
            <a:gdLst/>
            <a:ahLst/>
            <a:cxnLst/>
            <a:rect l="l" t="t" r="r" b="b"/>
            <a:pathLst>
              <a:path w="576072" h="493776">
                <a:moveTo>
                  <a:pt x="0" y="246888"/>
                </a:moveTo>
                <a:cubicBezTo>
                  <a:pt x="0" y="201168"/>
                  <a:pt x="9144" y="164592"/>
                  <a:pt x="27432" y="128016"/>
                </a:cubicBezTo>
                <a:cubicBezTo>
                  <a:pt x="45720" y="82296"/>
                  <a:pt x="73152" y="54864"/>
                  <a:pt x="109728" y="36576"/>
                </a:cubicBezTo>
                <a:cubicBezTo>
                  <a:pt x="146304" y="18288"/>
                  <a:pt x="182880" y="0"/>
                  <a:pt x="228600" y="0"/>
                </a:cubicBezTo>
                <a:cubicBezTo>
                  <a:pt x="237744" y="0"/>
                  <a:pt x="246888" y="9144"/>
                  <a:pt x="246888" y="9144"/>
                </a:cubicBezTo>
                <a:lnTo>
                  <a:pt x="246888" y="100584"/>
                </a:lnTo>
                <a:cubicBezTo>
                  <a:pt x="246888" y="100584"/>
                  <a:pt x="237744" y="109728"/>
                  <a:pt x="228600" y="109728"/>
                </a:cubicBezTo>
                <a:cubicBezTo>
                  <a:pt x="192024" y="109728"/>
                  <a:pt x="164592" y="128016"/>
                  <a:pt x="146304" y="146304"/>
                </a:cubicBezTo>
                <a:cubicBezTo>
                  <a:pt x="128016" y="173736"/>
                  <a:pt x="118872" y="201168"/>
                  <a:pt x="118872" y="246888"/>
                </a:cubicBezTo>
                <a:lnTo>
                  <a:pt x="118872" y="265176"/>
                </a:lnTo>
                <a:cubicBezTo>
                  <a:pt x="118872" y="265176"/>
                  <a:pt x="118872" y="274320"/>
                  <a:pt x="128016" y="274320"/>
                </a:cubicBezTo>
                <a:lnTo>
                  <a:pt x="219456" y="274320"/>
                </a:lnTo>
                <a:cubicBezTo>
                  <a:pt x="228600" y="274320"/>
                  <a:pt x="228600" y="283464"/>
                  <a:pt x="228600" y="283464"/>
                </a:cubicBezTo>
                <a:lnTo>
                  <a:pt x="228600" y="484632"/>
                </a:lnTo>
                <a:cubicBezTo>
                  <a:pt x="228600" y="493776"/>
                  <a:pt x="228600" y="493776"/>
                  <a:pt x="219456" y="493776"/>
                </a:cubicBezTo>
                <a:lnTo>
                  <a:pt x="9144" y="493776"/>
                </a:lnTo>
                <a:cubicBezTo>
                  <a:pt x="9144" y="493776"/>
                  <a:pt x="0" y="493776"/>
                  <a:pt x="0" y="484632"/>
                </a:cubicBezTo>
                <a:lnTo>
                  <a:pt x="0" y="246888"/>
                </a:lnTo>
                <a:moveTo>
                  <a:pt x="576072" y="100584"/>
                </a:moveTo>
                <a:cubicBezTo>
                  <a:pt x="576072" y="100584"/>
                  <a:pt x="566928" y="109728"/>
                  <a:pt x="557784" y="109728"/>
                </a:cubicBezTo>
                <a:cubicBezTo>
                  <a:pt x="521208" y="109728"/>
                  <a:pt x="493776" y="128016"/>
                  <a:pt x="475488" y="146304"/>
                </a:cubicBezTo>
                <a:cubicBezTo>
                  <a:pt x="457200" y="173736"/>
                  <a:pt x="448056" y="201168"/>
                  <a:pt x="448056" y="246888"/>
                </a:cubicBezTo>
                <a:lnTo>
                  <a:pt x="448056" y="265176"/>
                </a:lnTo>
                <a:cubicBezTo>
                  <a:pt x="448056" y="265176"/>
                  <a:pt x="448056" y="274320"/>
                  <a:pt x="457200" y="274320"/>
                </a:cubicBezTo>
                <a:lnTo>
                  <a:pt x="548640" y="274320"/>
                </a:lnTo>
                <a:cubicBezTo>
                  <a:pt x="557784" y="274320"/>
                  <a:pt x="557784" y="283464"/>
                  <a:pt x="557784" y="283464"/>
                </a:cubicBezTo>
                <a:lnTo>
                  <a:pt x="557784" y="484632"/>
                </a:lnTo>
                <a:cubicBezTo>
                  <a:pt x="557784" y="493776"/>
                  <a:pt x="557784" y="493776"/>
                  <a:pt x="548640" y="493776"/>
                </a:cubicBezTo>
                <a:lnTo>
                  <a:pt x="338328" y="493776"/>
                </a:lnTo>
                <a:cubicBezTo>
                  <a:pt x="338328" y="493776"/>
                  <a:pt x="329184" y="493776"/>
                  <a:pt x="329184" y="484632"/>
                </a:cubicBezTo>
                <a:lnTo>
                  <a:pt x="329184" y="246888"/>
                </a:lnTo>
                <a:cubicBezTo>
                  <a:pt x="329184" y="201168"/>
                  <a:pt x="338328" y="164592"/>
                  <a:pt x="356616" y="128016"/>
                </a:cubicBezTo>
                <a:cubicBezTo>
                  <a:pt x="374904" y="82296"/>
                  <a:pt x="402336" y="54864"/>
                  <a:pt x="438912" y="36576"/>
                </a:cubicBezTo>
                <a:cubicBezTo>
                  <a:pt x="475488" y="18288"/>
                  <a:pt x="512064" y="0"/>
                  <a:pt x="557784" y="0"/>
                </a:cubicBezTo>
                <a:cubicBezTo>
                  <a:pt x="566928" y="0"/>
                  <a:pt x="576072" y="9144"/>
                  <a:pt x="576072" y="9144"/>
                </a:cubicBezTo>
                <a:lnTo>
                  <a:pt x="576072" y="100584"/>
                </a:lnTo>
              </a:path>
            </a:pathLst>
          </a:custGeom>
          <a:solidFill>
            <a:schemeClr val="accent1">
              <a:lumMod val="20000"/>
              <a:lumOff val="80000"/>
              <a:alpha val="7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8" name="“_#color-785&amp;1094"/>
          <p:cNvSpPr/>
          <p:nvPr>
            <p:custDataLst>
              <p:tags r:id="rId12"/>
            </p:custDataLst>
          </p:nvPr>
        </p:nvSpPr>
        <p:spPr>
          <a:xfrm>
            <a:off x="2057811" y="4162767"/>
            <a:ext cx="328344" cy="281982"/>
          </a:xfrm>
          <a:custGeom>
            <a:avLst/>
            <a:gdLst/>
            <a:ahLst/>
            <a:cxnLst/>
            <a:rect l="l" t="t" r="r" b="b"/>
            <a:pathLst>
              <a:path w="576072" h="493776">
                <a:moveTo>
                  <a:pt x="0" y="246888"/>
                </a:moveTo>
                <a:cubicBezTo>
                  <a:pt x="0" y="201168"/>
                  <a:pt x="9144" y="164592"/>
                  <a:pt x="27432" y="128016"/>
                </a:cubicBezTo>
                <a:cubicBezTo>
                  <a:pt x="45720" y="82296"/>
                  <a:pt x="73152" y="54864"/>
                  <a:pt x="109728" y="36576"/>
                </a:cubicBezTo>
                <a:cubicBezTo>
                  <a:pt x="146304" y="18288"/>
                  <a:pt x="182880" y="0"/>
                  <a:pt x="228600" y="0"/>
                </a:cubicBezTo>
                <a:cubicBezTo>
                  <a:pt x="237744" y="0"/>
                  <a:pt x="246888" y="9144"/>
                  <a:pt x="246888" y="9144"/>
                </a:cubicBezTo>
                <a:lnTo>
                  <a:pt x="246888" y="100584"/>
                </a:lnTo>
                <a:cubicBezTo>
                  <a:pt x="246888" y="100584"/>
                  <a:pt x="237744" y="109728"/>
                  <a:pt x="228600" y="109728"/>
                </a:cubicBezTo>
                <a:cubicBezTo>
                  <a:pt x="192024" y="109728"/>
                  <a:pt x="164592" y="128016"/>
                  <a:pt x="146304" y="146304"/>
                </a:cubicBezTo>
                <a:cubicBezTo>
                  <a:pt x="128016" y="173736"/>
                  <a:pt x="118872" y="201168"/>
                  <a:pt x="118872" y="246888"/>
                </a:cubicBezTo>
                <a:lnTo>
                  <a:pt x="118872" y="265176"/>
                </a:lnTo>
                <a:cubicBezTo>
                  <a:pt x="118872" y="265176"/>
                  <a:pt x="118872" y="274320"/>
                  <a:pt x="128016" y="274320"/>
                </a:cubicBezTo>
                <a:lnTo>
                  <a:pt x="219456" y="274320"/>
                </a:lnTo>
                <a:cubicBezTo>
                  <a:pt x="228600" y="274320"/>
                  <a:pt x="228600" y="283464"/>
                  <a:pt x="228600" y="283464"/>
                </a:cubicBezTo>
                <a:lnTo>
                  <a:pt x="228600" y="484632"/>
                </a:lnTo>
                <a:cubicBezTo>
                  <a:pt x="228600" y="493776"/>
                  <a:pt x="228600" y="493776"/>
                  <a:pt x="219456" y="493776"/>
                </a:cubicBezTo>
                <a:lnTo>
                  <a:pt x="9144" y="493776"/>
                </a:lnTo>
                <a:cubicBezTo>
                  <a:pt x="9144" y="493776"/>
                  <a:pt x="0" y="493776"/>
                  <a:pt x="0" y="484632"/>
                </a:cubicBezTo>
                <a:lnTo>
                  <a:pt x="0" y="246888"/>
                </a:lnTo>
                <a:moveTo>
                  <a:pt x="576072" y="100584"/>
                </a:moveTo>
                <a:cubicBezTo>
                  <a:pt x="576072" y="100584"/>
                  <a:pt x="566928" y="109728"/>
                  <a:pt x="557784" y="109728"/>
                </a:cubicBezTo>
                <a:cubicBezTo>
                  <a:pt x="521208" y="109728"/>
                  <a:pt x="493776" y="128016"/>
                  <a:pt x="475488" y="146304"/>
                </a:cubicBezTo>
                <a:cubicBezTo>
                  <a:pt x="457200" y="173736"/>
                  <a:pt x="448056" y="201168"/>
                  <a:pt x="448056" y="246888"/>
                </a:cubicBezTo>
                <a:lnTo>
                  <a:pt x="448056" y="265176"/>
                </a:lnTo>
                <a:cubicBezTo>
                  <a:pt x="448056" y="265176"/>
                  <a:pt x="448056" y="274320"/>
                  <a:pt x="457200" y="274320"/>
                </a:cubicBezTo>
                <a:lnTo>
                  <a:pt x="548640" y="274320"/>
                </a:lnTo>
                <a:cubicBezTo>
                  <a:pt x="557784" y="274320"/>
                  <a:pt x="557784" y="283464"/>
                  <a:pt x="557784" y="283464"/>
                </a:cubicBezTo>
                <a:lnTo>
                  <a:pt x="557784" y="484632"/>
                </a:lnTo>
                <a:cubicBezTo>
                  <a:pt x="557784" y="493776"/>
                  <a:pt x="557784" y="493776"/>
                  <a:pt x="548640" y="493776"/>
                </a:cubicBezTo>
                <a:lnTo>
                  <a:pt x="338328" y="493776"/>
                </a:lnTo>
                <a:cubicBezTo>
                  <a:pt x="338328" y="493776"/>
                  <a:pt x="329184" y="493776"/>
                  <a:pt x="329184" y="484632"/>
                </a:cubicBezTo>
                <a:lnTo>
                  <a:pt x="329184" y="246888"/>
                </a:lnTo>
                <a:cubicBezTo>
                  <a:pt x="329184" y="201168"/>
                  <a:pt x="338328" y="164592"/>
                  <a:pt x="356616" y="128016"/>
                </a:cubicBezTo>
                <a:cubicBezTo>
                  <a:pt x="374904" y="82296"/>
                  <a:pt x="402336" y="54864"/>
                  <a:pt x="438912" y="36576"/>
                </a:cubicBezTo>
                <a:cubicBezTo>
                  <a:pt x="475488" y="18288"/>
                  <a:pt x="512064" y="0"/>
                  <a:pt x="557784" y="0"/>
                </a:cubicBezTo>
                <a:cubicBezTo>
                  <a:pt x="566928" y="0"/>
                  <a:pt x="576072" y="9144"/>
                  <a:pt x="576072" y="9144"/>
                </a:cubicBezTo>
                <a:lnTo>
                  <a:pt x="576072" y="100584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13"/>
            </p:custDataLst>
          </p:nvPr>
        </p:nvSpPr>
        <p:spPr>
          <a:xfrm>
            <a:off x="1718717" y="3391763"/>
            <a:ext cx="2048179" cy="54173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FFFFFF"/>
                </a:solidFill>
                <a:latin typeface="+mn-ea"/>
                <a:cs typeface="+mn-ea"/>
              </a:rPr>
              <a:t>激发思考，如手工中废旧材料利用</a:t>
            </a:r>
            <a:endParaRPr lang="zh-CN" altLang="en-US" sz="1200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14"/>
            </p:custDataLst>
          </p:nvPr>
        </p:nvSpPr>
        <p:spPr>
          <a:xfrm>
            <a:off x="2565251" y="4450465"/>
            <a:ext cx="2048179" cy="54173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rgbClr val="404040"/>
                </a:solidFill>
                <a:latin typeface="+mn-ea"/>
                <a:cs typeface="+mn-ea"/>
              </a:rPr>
              <a:t>系统学习，如科技发展对生活影响</a:t>
            </a:r>
            <a:endParaRPr lang="zh-CN" altLang="en-US" sz="1200">
              <a:solidFill>
                <a:srgbClr val="404040"/>
              </a:solidFill>
              <a:latin typeface="+mn-ea"/>
              <a:cs typeface="+mn-ea"/>
            </a:endParaRPr>
          </a:p>
        </p:txBody>
      </p:sp>
      <p:sp>
        <p:nvSpPr>
          <p:cNvPr id="12" name="@path_1-845&amp;313"/>
          <p:cNvSpPr/>
          <p:nvPr>
            <p:custDataLst>
              <p:tags r:id="rId15"/>
            </p:custDataLst>
          </p:nvPr>
        </p:nvSpPr>
        <p:spPr>
          <a:xfrm>
            <a:off x="2529686" y="1855470"/>
            <a:ext cx="3189443" cy="1199693"/>
          </a:xfrm>
          <a:custGeom>
            <a:avLst/>
            <a:gdLst/>
            <a:ahLst/>
            <a:cxnLst/>
            <a:rect l="l" t="t" r="r" b="b"/>
            <a:pathLst>
              <a:path w="3520440" h="1170432">
                <a:moveTo>
                  <a:pt x="128016" y="0"/>
                </a:moveTo>
                <a:cubicBezTo>
                  <a:pt x="54864" y="0"/>
                  <a:pt x="0" y="54864"/>
                  <a:pt x="0" y="128016"/>
                </a:cubicBezTo>
                <a:lnTo>
                  <a:pt x="0" y="1042416"/>
                </a:lnTo>
                <a:cubicBezTo>
                  <a:pt x="0" y="1115568"/>
                  <a:pt x="54864" y="1170432"/>
                  <a:pt x="128016" y="1170432"/>
                </a:cubicBezTo>
                <a:lnTo>
                  <a:pt x="3227832" y="1170432"/>
                </a:lnTo>
                <a:cubicBezTo>
                  <a:pt x="3291840" y="1170432"/>
                  <a:pt x="3355848" y="1115568"/>
                  <a:pt x="3355848" y="1042416"/>
                </a:cubicBezTo>
                <a:lnTo>
                  <a:pt x="3355848" y="777240"/>
                </a:lnTo>
                <a:lnTo>
                  <a:pt x="3502152" y="621792"/>
                </a:lnTo>
                <a:cubicBezTo>
                  <a:pt x="3529584" y="603504"/>
                  <a:pt x="3529584" y="576072"/>
                  <a:pt x="3502152" y="557784"/>
                </a:cubicBezTo>
                <a:lnTo>
                  <a:pt x="3355848" y="402336"/>
                </a:lnTo>
                <a:lnTo>
                  <a:pt x="3355848" y="128016"/>
                </a:lnTo>
                <a:cubicBezTo>
                  <a:pt x="3355848" y="54864"/>
                  <a:pt x="3291840" y="0"/>
                  <a:pt x="3227832" y="0"/>
                </a:cubicBezTo>
                <a:lnTo>
                  <a:pt x="128016" y="0"/>
                </a:lnTo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9632000" scaled="0"/>
          </a:gra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0" dist="38100" dir="5400000" algn="t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16" name="“_#color-785&amp;1094"/>
          <p:cNvSpPr/>
          <p:nvPr>
            <p:custDataLst>
              <p:tags r:id="rId16"/>
            </p:custDataLst>
          </p:nvPr>
        </p:nvSpPr>
        <p:spPr>
          <a:xfrm>
            <a:off x="2636402" y="1892335"/>
            <a:ext cx="328344" cy="281982"/>
          </a:xfrm>
          <a:custGeom>
            <a:avLst/>
            <a:gdLst/>
            <a:ahLst/>
            <a:cxnLst/>
            <a:rect l="l" t="t" r="r" b="b"/>
            <a:pathLst>
              <a:path w="576072" h="493776">
                <a:moveTo>
                  <a:pt x="0" y="246888"/>
                </a:moveTo>
                <a:cubicBezTo>
                  <a:pt x="0" y="201168"/>
                  <a:pt x="9144" y="164592"/>
                  <a:pt x="27432" y="128016"/>
                </a:cubicBezTo>
                <a:cubicBezTo>
                  <a:pt x="45720" y="82296"/>
                  <a:pt x="73152" y="54864"/>
                  <a:pt x="109728" y="36576"/>
                </a:cubicBezTo>
                <a:cubicBezTo>
                  <a:pt x="146304" y="18288"/>
                  <a:pt x="182880" y="0"/>
                  <a:pt x="228600" y="0"/>
                </a:cubicBezTo>
                <a:cubicBezTo>
                  <a:pt x="237744" y="0"/>
                  <a:pt x="246888" y="9144"/>
                  <a:pt x="246888" y="9144"/>
                </a:cubicBezTo>
                <a:lnTo>
                  <a:pt x="246888" y="100584"/>
                </a:lnTo>
                <a:cubicBezTo>
                  <a:pt x="246888" y="100584"/>
                  <a:pt x="237744" y="109728"/>
                  <a:pt x="228600" y="109728"/>
                </a:cubicBezTo>
                <a:cubicBezTo>
                  <a:pt x="192024" y="109728"/>
                  <a:pt x="164592" y="128016"/>
                  <a:pt x="146304" y="146304"/>
                </a:cubicBezTo>
                <a:cubicBezTo>
                  <a:pt x="128016" y="173736"/>
                  <a:pt x="118872" y="201168"/>
                  <a:pt x="118872" y="246888"/>
                </a:cubicBezTo>
                <a:lnTo>
                  <a:pt x="118872" y="265176"/>
                </a:lnTo>
                <a:cubicBezTo>
                  <a:pt x="118872" y="265176"/>
                  <a:pt x="118872" y="274320"/>
                  <a:pt x="128016" y="274320"/>
                </a:cubicBezTo>
                <a:lnTo>
                  <a:pt x="219456" y="274320"/>
                </a:lnTo>
                <a:cubicBezTo>
                  <a:pt x="228600" y="274320"/>
                  <a:pt x="228600" y="283464"/>
                  <a:pt x="228600" y="283464"/>
                </a:cubicBezTo>
                <a:lnTo>
                  <a:pt x="228600" y="484632"/>
                </a:lnTo>
                <a:cubicBezTo>
                  <a:pt x="228600" y="493776"/>
                  <a:pt x="228600" y="493776"/>
                  <a:pt x="219456" y="493776"/>
                </a:cubicBezTo>
                <a:lnTo>
                  <a:pt x="9144" y="493776"/>
                </a:lnTo>
                <a:cubicBezTo>
                  <a:pt x="9144" y="493776"/>
                  <a:pt x="0" y="493776"/>
                  <a:pt x="0" y="484632"/>
                </a:cubicBezTo>
                <a:lnTo>
                  <a:pt x="0" y="246888"/>
                </a:lnTo>
                <a:moveTo>
                  <a:pt x="576072" y="100584"/>
                </a:moveTo>
                <a:cubicBezTo>
                  <a:pt x="576072" y="100584"/>
                  <a:pt x="566928" y="109728"/>
                  <a:pt x="557784" y="109728"/>
                </a:cubicBezTo>
                <a:cubicBezTo>
                  <a:pt x="521208" y="109728"/>
                  <a:pt x="493776" y="128016"/>
                  <a:pt x="475488" y="146304"/>
                </a:cubicBezTo>
                <a:cubicBezTo>
                  <a:pt x="457200" y="173736"/>
                  <a:pt x="448056" y="201168"/>
                  <a:pt x="448056" y="246888"/>
                </a:cubicBezTo>
                <a:lnTo>
                  <a:pt x="448056" y="265176"/>
                </a:lnTo>
                <a:cubicBezTo>
                  <a:pt x="448056" y="265176"/>
                  <a:pt x="448056" y="274320"/>
                  <a:pt x="457200" y="274320"/>
                </a:cubicBezTo>
                <a:lnTo>
                  <a:pt x="548640" y="274320"/>
                </a:lnTo>
                <a:cubicBezTo>
                  <a:pt x="557784" y="274320"/>
                  <a:pt x="557784" y="283464"/>
                  <a:pt x="557784" y="283464"/>
                </a:cubicBezTo>
                <a:lnTo>
                  <a:pt x="557784" y="484632"/>
                </a:lnTo>
                <a:cubicBezTo>
                  <a:pt x="557784" y="493776"/>
                  <a:pt x="557784" y="493776"/>
                  <a:pt x="548640" y="493776"/>
                </a:cubicBezTo>
                <a:lnTo>
                  <a:pt x="338328" y="493776"/>
                </a:lnTo>
                <a:cubicBezTo>
                  <a:pt x="338328" y="493776"/>
                  <a:pt x="329184" y="493776"/>
                  <a:pt x="329184" y="484632"/>
                </a:cubicBezTo>
                <a:lnTo>
                  <a:pt x="329184" y="246888"/>
                </a:lnTo>
                <a:cubicBezTo>
                  <a:pt x="329184" y="201168"/>
                  <a:pt x="338328" y="164592"/>
                  <a:pt x="356616" y="128016"/>
                </a:cubicBezTo>
                <a:cubicBezTo>
                  <a:pt x="374904" y="82296"/>
                  <a:pt x="402336" y="54864"/>
                  <a:pt x="438912" y="36576"/>
                </a:cubicBezTo>
                <a:cubicBezTo>
                  <a:pt x="475488" y="18288"/>
                  <a:pt x="512064" y="0"/>
                  <a:pt x="557784" y="0"/>
                </a:cubicBezTo>
                <a:cubicBezTo>
                  <a:pt x="566928" y="0"/>
                  <a:pt x="576072" y="9144"/>
                  <a:pt x="576072" y="9144"/>
                </a:cubicBezTo>
                <a:lnTo>
                  <a:pt x="576072" y="100584"/>
                </a:lnTo>
              </a:path>
            </a:pathLst>
          </a:custGeom>
          <a:solidFill>
            <a:schemeClr val="accent3">
              <a:lumMod val="20000"/>
              <a:lumOff val="80000"/>
              <a:alpha val="7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17"/>
            </p:custDataLst>
          </p:nvPr>
        </p:nvSpPr>
        <p:spPr>
          <a:xfrm>
            <a:off x="2883500" y="2263215"/>
            <a:ext cx="2048179" cy="54173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FFFFFF"/>
                </a:solidFill>
                <a:latin typeface="+mn-ea"/>
                <a:cs typeface="+mn-ea"/>
              </a:rPr>
              <a:t>挑战思维，如社区适合小朋友生活方案</a:t>
            </a:r>
            <a:endParaRPr lang="zh-CN" altLang="en-US" sz="1200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18"/>
            </p:custDataLst>
          </p:nvPr>
        </p:nvSpPr>
        <p:spPr>
          <a:xfrm>
            <a:off x="3098800" y="1973580"/>
            <a:ext cx="2662555" cy="2438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开放性-综合性问题</a:t>
            </a:r>
            <a:endParaRPr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9"/>
            </p:custDataLst>
          </p:nvPr>
        </p:nvSpPr>
        <p:spPr>
          <a:xfrm>
            <a:off x="1718945" y="3101340"/>
            <a:ext cx="2585085" cy="2438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FFFFFF"/>
                </a:solidFill>
                <a:latin typeface="+mn-ea"/>
                <a:cs typeface="+mn-ea"/>
              </a:rPr>
              <a:t>开放性-专题性问题</a:t>
            </a:r>
            <a:endParaRPr lang="zh-CN" altLang="en-US" sz="20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20"/>
            </p:custDataLst>
          </p:nvPr>
        </p:nvSpPr>
        <p:spPr>
          <a:xfrm>
            <a:off x="2565400" y="4153535"/>
            <a:ext cx="2628900" cy="24384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000000"/>
                </a:solidFill>
                <a:latin typeface="+mn-ea"/>
                <a:cs typeface="+mn-ea"/>
              </a:rPr>
              <a:t>指导性</a:t>
            </a:r>
            <a:r>
              <a:rPr lang="zh-CN" altLang="en-US" sz="2000" b="1">
                <a:solidFill>
                  <a:srgbClr val="000000"/>
                </a:solidFill>
                <a:latin typeface="+mn-ea"/>
                <a:cs typeface="+mn-ea"/>
              </a:rPr>
              <a:t>-综合性问题</a:t>
            </a:r>
            <a:endParaRPr lang="zh-CN" altLang="en-US" sz="2000" b="1">
              <a:solidFill>
                <a:srgbClr val="000000"/>
              </a:solidFill>
              <a:latin typeface="+mn-ea"/>
              <a:cs typeface="+mn-ea"/>
            </a:endParaRPr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基本问题的提出与使用技巧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/>
              <a:t>0</a:t>
            </a:r>
            <a:r>
              <a:rPr lang="en-US" altLang="zh-CN"/>
              <a:t>3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10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</p:tagLst>
</file>

<file path=ppt/tags/tag103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60"/>
</p:tagLst>
</file>

<file path=ppt/tags/tag10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文本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19"/>
</p:tagLst>
</file>

<file path=ppt/tags/tag108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53"/>
</p:tagLst>
</file>

<file path=ppt/tags/tag109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文本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  <p:tag name="KSO_WM_UNIT_VALUE" val="19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VALUE" val="153"/>
</p:tagLst>
</file>

<file path=ppt/tags/tag11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11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96"/>
</p:tagLst>
</file>

<file path=ppt/tags/tag12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0"/>
</p:tagLst>
</file>

<file path=ppt/tags/tag12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13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8"/>
</p:tagLst>
</file>

<file path=ppt/tags/tag13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5956"/>
</p:tagLst>
</file>

<file path=ppt/tags/tag14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40"/>
  <p:tag name="KSO_WM_TEMPLATE_CATEGORY" val="custom"/>
  <p:tag name="KSO_WM_TEMPLATE_INDEX" val="20235956"/>
</p:tagLst>
</file>

<file path=ppt/tags/tag14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.xml><?xml version="1.0" encoding="utf-8"?>
<p:tagLst xmlns:p="http://schemas.openxmlformats.org/presentationml/2006/main">
  <p:tag name="KSO_WM_TEMPLATE_THUMBS_INDEX" val="1、9"/>
  <p:tag name="KSO_WM_TEMPLATE_SUBCATEGORY" val="29"/>
  <p:tag name="KSO_WM_TEMPLATE_COLOR_TYPE" val="0"/>
  <p:tag name="KSO_WM_TAG_VERSION" val="3.0"/>
  <p:tag name="KSO_WM_BEAUTIFY_FLAG" val="#wm#"/>
  <p:tag name="KSO_WM_TEMPLATE_INDEX" val="20235956"/>
  <p:tag name="KSO_WM_TEMPLATE_CATEGORY" val="custom"/>
  <p:tag name="KSO_WM_TEMPLATE_MASTER_TYPE" val="0"/>
</p:tagLst>
</file>

<file path=ppt/tags/tag14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6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  <p:tag name="KSO_WM_UNIT_VALUE" val="24"/>
  <p:tag name="KSO_WM_UNIT_PRESET_TEXT" val="单击此处&#10;添加文档标题"/>
  <p:tag name="KSO_WM_UNIT_TEXT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YPE" val="f"/>
  <p:tag name="KSO_WM_UNIT_SUBTYPE" val="g"/>
  <p:tag name="KSO_WM_UNIT_INDEX" val="3"/>
  <p:tag name="KSO_WM_BEAUTIFY_FLAG" val="#wm#"/>
  <p:tag name="KSO_WM_TAG_VERSION" val="3.0"/>
  <p:tag name="KSO_WM_UNIT_ID" val="custom20235956_1*f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11"/>
</p:tagLst>
</file>

<file path=ppt/tags/tag151.xml><?xml version="1.0" encoding="utf-8"?>
<p:tagLst xmlns:p="http://schemas.openxmlformats.org/presentationml/2006/main">
  <p:tag name="KSO_WM_UNIT_TYPE" val="f"/>
  <p:tag name="KSO_WM_UNIT_SUBTYPE" val="e"/>
  <p:tag name="KSO_WM_UNIT_INDEX" val="2"/>
  <p:tag name="KSO_WM_BEAUTIFY_FLAG" val="#wm#"/>
  <p:tag name="KSO_WM_TAG_VERSION" val="3.0"/>
  <p:tag name="KSO_WM_UNIT_ID" val="custom20235956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11"/>
</p:tagLst>
</file>

<file path=ppt/tags/tag152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5956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11"/>
</p:tagLst>
</file>

<file path=ppt/tags/tag153.xml><?xml version="1.0" encoding="utf-8"?>
<p:tagLst xmlns:p="http://schemas.openxmlformats.org/presentationml/2006/main">
  <p:tag name="KSO_WM_TEMPLATE_THUMBS_INDEX" val="1、9"/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6"/>
  <p:tag name="KSO_WM_TEMPLATE_CATEGORY" val="custom"/>
  <p:tag name="KSO_WM_SLIDE_INDEX" val="1"/>
  <p:tag name="KSO_WM_SLIDE_ID" val="custom20235956_1"/>
  <p:tag name="KSO_WM_TEMPLATE_MASTER_TYPE" val="0"/>
  <p:tag name="KSO_WM_SLIDE_LAYOUT" val="a_b_f"/>
  <p:tag name="KSO_WM_SLIDE_LAYOUT_CNT" val="1_1_3"/>
</p:tagLst>
</file>

<file path=ppt/tags/tag154.xml><?xml version="1.0" encoding="utf-8"?>
<p:tagLst xmlns:p="http://schemas.openxmlformats.org/presentationml/2006/main">
  <p:tag name="KSO_WM_UNIT_TYPE" val="l_h_i"/>
  <p:tag name="KSO_WM_UNIT_INDEX" val="1_1_1"/>
  <p:tag name="KSO_WM_BEAUTIFY_FLAG" val="#wm#"/>
  <p:tag name="KSO_WM_TAG_VERSION" val="3.0"/>
  <p:tag name="KSO_WM_DIAGRAM_VERSION" val="3"/>
  <p:tag name="KSO_WM_DIAGRAM_GROUP_CODE" val="l1-1"/>
  <p:tag name="KSO_WM_UNIT_ID" val="custom20235956_4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gradient&quot;:[{&quot;brightness&quot;:0.949999988079071,&quot;colorType&quot;:1,&quot;foreColorIndex&quot;:16,&quot;pos&quot;:0,&quot;transparency&quot;:0},{&quot;brightness&quot;:0.949999988079071,&quot;colorType&quot;:1,&quot;foreColorIndex&quot;:16,&quot;pos&quot;:1,&quot;transparency&quot;:0}],&quot;type&quot;:3},&quot;glow&quot;:{&quot;colorType&quot;:0},&quot;line&quot;:{&quot;type&quot;:0},&quot;shadow&quot;:{&quot;brightness&quot;:-0.5,&quot;colorType&quot;:1,&quot;foreColorIndex&quot;:16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SHADOW_SCHEMECOLOR_INDEX" val="16"/>
  <p:tag name="KSO_WM_UNIT_TEXT_FILL_FORE_SCHEMECOLOR_INDEX" val="2"/>
  <p:tag name="KSO_WM_UNIT_TEXT_FILL_TYPE" val="1"/>
  <p:tag name="KSO_WM_UNIT_USESOURCEFORMAT_APPLY" val="0"/>
</p:tagLst>
</file>

<file path=ppt/tags/tag155.xml><?xml version="1.0" encoding="utf-8"?>
<p:tagLst xmlns:p="http://schemas.openxmlformats.org/presentationml/2006/main">
  <p:tag name="KSO_WM_UNIT_TYPE" val="l_h_i"/>
  <p:tag name="KSO_WM_UNIT_INDEX" val="1_2_1"/>
  <p:tag name="KSO_WM_BEAUTIFY_FLAG" val="#wm#"/>
  <p:tag name="KSO_WM_TAG_VERSION" val="3.0"/>
  <p:tag name="KSO_WM_DIAGRAM_VERSION" val="3"/>
  <p:tag name="KSO_WM_DIAGRAM_GROUP_CODE" val="l1-1"/>
  <p:tag name="KSO_WM_UNIT_ID" val="custom20235956_4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gradient&quot;:[{&quot;brightness&quot;:0.949999988079071,&quot;colorType&quot;:1,&quot;foreColorIndex&quot;:16,&quot;pos&quot;:0,&quot;transparency&quot;:0},{&quot;brightness&quot;:0.949999988079071,&quot;colorType&quot;:1,&quot;foreColorIndex&quot;:16,&quot;pos&quot;:1,&quot;transparency&quot;:0}],&quot;type&quot;:3},&quot;glow&quot;:{&quot;colorType&quot;:0},&quot;line&quot;:{&quot;type&quot;:0},&quot;shadow&quot;:{&quot;brightness&quot;:-0.5,&quot;colorType&quot;:1,&quot;foreColorIndex&quot;:16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SHADOW_SCHEMECOLOR_INDEX" val="16"/>
  <p:tag name="KSO_WM_UNIT_TEXT_FILL_FORE_SCHEMECOLOR_INDEX" val="2"/>
  <p:tag name="KSO_WM_UNIT_TEXT_FILL_TYPE" val="1"/>
  <p:tag name="KSO_WM_UNIT_USESOURCEFORMAT_APPLY" val="0"/>
</p:tagLst>
</file>

<file path=ppt/tags/tag156.xml><?xml version="1.0" encoding="utf-8"?>
<p:tagLst xmlns:p="http://schemas.openxmlformats.org/presentationml/2006/main">
  <p:tag name="KSO_WM_UNIT_TYPE" val="l_h_i"/>
  <p:tag name="KSO_WM_UNIT_INDEX" val="1_3_1"/>
  <p:tag name="KSO_WM_BEAUTIFY_FLAG" val="#wm#"/>
  <p:tag name="KSO_WM_TAG_VERSION" val="3.0"/>
  <p:tag name="KSO_WM_DIAGRAM_VERSION" val="3"/>
  <p:tag name="KSO_WM_DIAGRAM_GROUP_CODE" val="l1-1"/>
  <p:tag name="KSO_WM_UNIT_ID" val="custom20235956_4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gradient&quot;:[{&quot;brightness&quot;:0.949999988079071,&quot;colorType&quot;:1,&quot;foreColorIndex&quot;:16,&quot;pos&quot;:0,&quot;transparency&quot;:0},{&quot;brightness&quot;:0.949999988079071,&quot;colorType&quot;:1,&quot;foreColorIndex&quot;:16,&quot;pos&quot;:1,&quot;transparency&quot;:0}],&quot;type&quot;:3},&quot;glow&quot;:{&quot;colorType&quot;:0},&quot;line&quot;:{&quot;type&quot;:0},&quot;shadow&quot;:{&quot;brightness&quot;:-0.5,&quot;colorType&quot;:1,&quot;foreColorIndex&quot;:16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SHADOW_SCHEMECOLOR_INDEX" val="16"/>
  <p:tag name="KSO_WM_UNIT_TEXT_FILL_FORE_SCHEMECOLOR_INDEX" val="2"/>
  <p:tag name="KSO_WM_UNIT_TEXT_FILL_TYPE" val="1"/>
  <p:tag name="KSO_WM_UNIT_USESOURCEFORMAT_APPLY" val="0"/>
</p:tagLst>
</file>

<file path=ppt/tags/tag157.xml><?xml version="1.0" encoding="utf-8"?>
<p:tagLst xmlns:p="http://schemas.openxmlformats.org/presentationml/2006/main">
  <p:tag name="KSO_WM_UNIT_TYPE" val="l_h_i"/>
  <p:tag name="KSO_WM_UNIT_INDEX" val="1_4_1"/>
  <p:tag name="KSO_WM_BEAUTIFY_FLAG" val="#wm#"/>
  <p:tag name="KSO_WM_TAG_VERSION" val="3.0"/>
  <p:tag name="KSO_WM_DIAGRAM_VERSION" val="3"/>
  <p:tag name="KSO_WM_DIAGRAM_GROUP_CODE" val="l1-1"/>
  <p:tag name="KSO_WM_UNIT_ID" val="custom20235956_4*l_h_i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gradient&quot;:[{&quot;brightness&quot;:0.949999988079071,&quot;colorType&quot;:1,&quot;foreColorIndex&quot;:16,&quot;pos&quot;:0,&quot;transparency&quot;:0},{&quot;brightness&quot;:0.949999988079071,&quot;colorType&quot;:1,&quot;foreColorIndex&quot;:16,&quot;pos&quot;:1,&quot;transparency&quot;:0}],&quot;type&quot;:3},&quot;glow&quot;:{&quot;colorType&quot;:0},&quot;line&quot;:{&quot;type&quot;:0},&quot;shadow&quot;:{&quot;brightness&quot;:-0.5,&quot;colorType&quot;:1,&quot;foreColorIndex&quot;:16,&quot;transparency&quot;:0.920000016689300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6"/>
  <p:tag name="KSO_WM_UNIT_SHADOW_SCHEMECOLOR_INDEX" val="16"/>
  <p:tag name="KSO_WM_UNIT_TEXT_FILL_FORE_SCHEMECOLOR_INDEX" val="2"/>
  <p:tag name="KSO_WM_UNIT_TEXT_FILL_TYPE" val="1"/>
  <p:tag name="KSO_WM_UNIT_USESOURCEFORMAT_APPLY" val="0"/>
</p:tagLst>
</file>

<file path=ppt/tags/tag158.xml><?xml version="1.0" encoding="utf-8"?>
<p:tagLst xmlns:p="http://schemas.openxmlformats.org/presentationml/2006/main">
  <p:tag name="KSO_WM_UNIT_TYPE" val="l_h_i"/>
  <p:tag name="KSO_WM_UNIT_INDEX" val="1_1_2"/>
  <p:tag name="KSO_WM_BEAUTIFY_FLAG" val="#wm#"/>
  <p:tag name="KSO_WM_TAG_VERSION" val="3.0"/>
  <p:tag name="KSO_WM_DIAGRAM_VERSION" val="3"/>
  <p:tag name="KSO_WM_DIAGRAM_GROUP_CODE" val="l1-1"/>
  <p:tag name="KSO_WM_UNIT_ID" val="custom20235956_4*l_h_i*1_1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59.xml><?xml version="1.0" encoding="utf-8"?>
<p:tagLst xmlns:p="http://schemas.openxmlformats.org/presentationml/2006/main">
  <p:tag name="KSO_WM_UNIT_TYPE" val="l_h_i"/>
  <p:tag name="KSO_WM_UNIT_INDEX" val="1_3_2"/>
  <p:tag name="KSO_WM_BEAUTIFY_FLAG" val="#wm#"/>
  <p:tag name="KSO_WM_TAG_VERSION" val="3.0"/>
  <p:tag name="KSO_WM_DIAGRAM_VERSION" val="3"/>
  <p:tag name="KSO_WM_DIAGRAM_GROUP_CODE" val="l1-1"/>
  <p:tag name="KSO_WM_UNIT_ID" val="custom20235956_4*l_h_i*1_3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YPE" val="l_h_i"/>
  <p:tag name="KSO_WM_UNIT_INDEX" val="1_2_2"/>
  <p:tag name="KSO_WM_BEAUTIFY_FLAG" val="#wm#"/>
  <p:tag name="KSO_WM_TAG_VERSION" val="3.0"/>
  <p:tag name="KSO_WM_DIAGRAM_VERSION" val="3"/>
  <p:tag name="KSO_WM_DIAGRAM_GROUP_CODE" val="l1-1"/>
  <p:tag name="KSO_WM_UNIT_ID" val="custom20235956_4*l_h_i*1_2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61.xml><?xml version="1.0" encoding="utf-8"?>
<p:tagLst xmlns:p="http://schemas.openxmlformats.org/presentationml/2006/main">
  <p:tag name="KSO_WM_UNIT_TYPE" val="l_h_i"/>
  <p:tag name="KSO_WM_UNIT_INDEX" val="1_4_2"/>
  <p:tag name="KSO_WM_BEAUTIFY_FLAG" val="#wm#"/>
  <p:tag name="KSO_WM_TAG_VERSION" val="3.0"/>
  <p:tag name="KSO_WM_DIAGRAM_VERSION" val="3"/>
  <p:tag name="KSO_WM_DIAGRAM_GROUP_CODE" val="l1-1"/>
  <p:tag name="KSO_WM_UNIT_ID" val="custom20235956_4*l_h_i*1_4_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.20000000298023224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62.xml><?xml version="1.0" encoding="utf-8"?>
<p:tagLst xmlns:p="http://schemas.openxmlformats.org/presentationml/2006/main">
  <p:tag name="KSO_WM_UNIT_TYPE" val="l_h_i"/>
  <p:tag name="KSO_WM_UNIT_SUBTYPE" val="d"/>
  <p:tag name="KSO_WM_UNIT_INDEX" val="1_1_3"/>
  <p:tag name="KSO_WM_BEAUTIFY_FLAG" val="#wm#"/>
  <p:tag name="KSO_WM_TAG_VERSION" val="3.0"/>
  <p:tag name="KSO_WM_DIAGRAM_VERSION" val="3"/>
  <p:tag name="KSO_WM_DIAGRAM_GROUP_CODE" val="l1-1"/>
  <p:tag name="KSO_WM_UNIT_ID" val="custom20235956_4*l_h_i*1_1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2800000011920929,&quot;transparency&quot;:0},{&quot;brightness&quot;:-0.25,&quot;colorType&quot;:1,&quot;foreColorIndex&quot;:5,&quot;pos&quot;:0.7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USESOURCEFORMAT_APPLY" val="0"/>
</p:tagLst>
</file>

<file path=ppt/tags/tag163.xml><?xml version="1.0" encoding="utf-8"?>
<p:tagLst xmlns:p="http://schemas.openxmlformats.org/presentationml/2006/main">
  <p:tag name="KSO_WM_UNIT_TYPE" val="l_h_i"/>
  <p:tag name="KSO_WM_UNIT_SUBTYPE" val="d"/>
  <p:tag name="KSO_WM_UNIT_INDEX" val="1_2_3"/>
  <p:tag name="KSO_WM_BEAUTIFY_FLAG" val="#wm#"/>
  <p:tag name="KSO_WM_TAG_VERSION" val="3.0"/>
  <p:tag name="KSO_WM_DIAGRAM_VERSION" val="3"/>
  <p:tag name="KSO_WM_DIAGRAM_GROUP_CODE" val="l1-1"/>
  <p:tag name="KSO_WM_UNIT_ID" val="custom20235956_4*l_h_i*1_2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2800000011920929,&quot;transparency&quot;:0},{&quot;brightness&quot;:-0.25,&quot;colorType&quot;:1,&quot;foreColorIndex&quot;:5,&quot;pos&quot;:0.7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USESOURCEFORMAT_APPLY" val="0"/>
</p:tagLst>
</file>

<file path=ppt/tags/tag164.xml><?xml version="1.0" encoding="utf-8"?>
<p:tagLst xmlns:p="http://schemas.openxmlformats.org/presentationml/2006/main">
  <p:tag name="KSO_WM_UNIT_TYPE" val="l_h_f"/>
  <p:tag name="KSO_WM_UNIT_INDEX" val="1_2_1"/>
  <p:tag name="KSO_WM_BEAUTIFY_FLAG" val="#wm#"/>
  <p:tag name="KSO_WM_TAG_VERSION" val="3.0"/>
  <p:tag name="KSO_WM_DIAGRAM_VERSION" val="3"/>
  <p:tag name="KSO_WM_DIAGRAM_GROUP_CODE" val="l1-1"/>
  <p:tag name="KSO_WM_UNIT_ID" val="custom20235956_4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UNIT_SUBTYPE" val="a"/>
  <p:tag name="KSO_WM_UNIT_VALUE" val="26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  <p:tag name="KSO_WM_UNIT_TEXT_FILL_FORE_SCHEMECOLOR_INDEX" val="1"/>
  <p:tag name="KSO_WM_UNIT_TEXT_FILL_TYPE" val="1"/>
  <p:tag name="KSO_WM_UNIT_USESOURCEFORMAT_APPLY" val="0"/>
</p:tagLst>
</file>

<file path=ppt/tags/tag165.xml><?xml version="1.0" encoding="utf-8"?>
<p:tagLst xmlns:p="http://schemas.openxmlformats.org/presentationml/2006/main">
  <p:tag name="KSO_WM_UNIT_TYPE" val="l_h_i"/>
  <p:tag name="KSO_WM_UNIT_SUBTYPE" val="d"/>
  <p:tag name="KSO_WM_UNIT_INDEX" val="1_3_3"/>
  <p:tag name="KSO_WM_BEAUTIFY_FLAG" val="#wm#"/>
  <p:tag name="KSO_WM_TAG_VERSION" val="3.0"/>
  <p:tag name="KSO_WM_DIAGRAM_VERSION" val="3"/>
  <p:tag name="KSO_WM_DIAGRAM_GROUP_CODE" val="l1-1"/>
  <p:tag name="KSO_WM_UNIT_ID" val="custom20235956_4*l_h_i*1_3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2800000011920929,&quot;transparency&quot;:0},{&quot;brightness&quot;:-0.25,&quot;colorType&quot;:1,&quot;foreColorIndex&quot;:5,&quot;pos&quot;:0.7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USESOURCEFORMAT_APPLY" val="0"/>
</p:tagLst>
</file>

<file path=ppt/tags/tag166.xml><?xml version="1.0" encoding="utf-8"?>
<p:tagLst xmlns:p="http://schemas.openxmlformats.org/presentationml/2006/main">
  <p:tag name="KSO_WM_UNIT_TYPE" val="l_h_f"/>
  <p:tag name="KSO_WM_UNIT_INDEX" val="1_3_1"/>
  <p:tag name="KSO_WM_BEAUTIFY_FLAG" val="#wm#"/>
  <p:tag name="KSO_WM_TAG_VERSION" val="3.0"/>
  <p:tag name="KSO_WM_DIAGRAM_VERSION" val="3"/>
  <p:tag name="KSO_WM_DIAGRAM_GROUP_CODE" val="l1-1"/>
  <p:tag name="KSO_WM_UNIT_ID" val="custom20235956_4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UNIT_SUBTYPE" val="a"/>
  <p:tag name="KSO_WM_UNIT_VALUE" val="26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  <p:tag name="KSO_WM_UNIT_TEXT_FILL_FORE_SCHEMECOLOR_INDEX" val="1"/>
  <p:tag name="KSO_WM_UNIT_TEXT_FILL_TYPE" val="1"/>
  <p:tag name="KSO_WM_UNIT_USESOURCEFORMAT_APPLY" val="0"/>
</p:tagLst>
</file>

<file path=ppt/tags/tag167.xml><?xml version="1.0" encoding="utf-8"?>
<p:tagLst xmlns:p="http://schemas.openxmlformats.org/presentationml/2006/main">
  <p:tag name="KSO_WM_UNIT_TYPE" val="l_h_i"/>
  <p:tag name="KSO_WM_UNIT_SUBTYPE" val="d"/>
  <p:tag name="KSO_WM_UNIT_INDEX" val="1_4_3"/>
  <p:tag name="KSO_WM_BEAUTIFY_FLAG" val="#wm#"/>
  <p:tag name="KSO_WM_TAG_VERSION" val="3.0"/>
  <p:tag name="KSO_WM_DIAGRAM_VERSION" val="3"/>
  <p:tag name="KSO_WM_DIAGRAM_GROUP_CODE" val="l1-1"/>
  <p:tag name="KSO_WM_UNIT_ID" val="custom20235956_4*l_h_i*1_4_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.2800000011920929,&quot;transparency&quot;:0},{&quot;brightness&quot;:-0.25,&quot;colorType&quot;:1,&quot;foreColorIndex&quot;:5,&quot;pos&quot;:0.7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5"/>
  <p:tag name="KSO_WM_UNIT_USESOURCEFORMAT_APPLY" val="0"/>
</p:tagLst>
</file>

<file path=ppt/tags/tag168.xml><?xml version="1.0" encoding="utf-8"?>
<p:tagLst xmlns:p="http://schemas.openxmlformats.org/presentationml/2006/main">
  <p:tag name="KSO_WM_UNIT_TYPE" val="l_h_f"/>
  <p:tag name="KSO_WM_UNIT_INDEX" val="1_4_1"/>
  <p:tag name="KSO_WM_BEAUTIFY_FLAG" val="#wm#"/>
  <p:tag name="KSO_WM_TAG_VERSION" val="3.0"/>
  <p:tag name="KSO_WM_DIAGRAM_VERSION" val="3"/>
  <p:tag name="KSO_WM_DIAGRAM_GROUP_CODE" val="l1-1"/>
  <p:tag name="KSO_WM_UNIT_ID" val="custom20235956_4*l_h_f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UNIT_SUBTYPE" val="a"/>
  <p:tag name="KSO_WM_UNIT_VALUE" val="26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  <p:tag name="KSO_WM_UNIT_TEXT_FILL_FORE_SCHEMECOLOR_INDEX" val="1"/>
  <p:tag name="KSO_WM_UNIT_TEXT_FILL_TYPE" val="1"/>
  <p:tag name="KSO_WM_UNIT_USESOURCEFORMAT_APPLY" val="0"/>
</p:tagLst>
</file>

<file path=ppt/tags/tag16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UNIT_ID" val="custom20235956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2"/>
  <p:tag name="KSO_WM_UNIT_TEXT_FILL_FORE_SCHEMECOLOR_INDEX" val="15"/>
  <p:tag name="KSO_WM_UNIT_TEXT_FILL_TYPE" val="1"/>
  <p:tag name="KSO_WM_UNIT_USESOURCEFORMAT_APPLY" val="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TYPE" val="i"/>
  <p:tag name="KSO_WM_UNIT_INDEX" val="1"/>
  <p:tag name="KSO_WM_BEAUTIFY_FLAG" val=""/>
  <p:tag name="KSO_WM_TAG_VERSION" val="3.0"/>
  <p:tag name="KSO_WM_DIAGRAM_GROUP_CODE" val="l1-1"/>
  <p:tag name="KSO_WM_UNIT_ID" val="custom20235956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</p:tagLst>
</file>

<file path=ppt/tags/tag171.xml><?xml version="1.0" encoding="utf-8"?>
<p:tagLst xmlns:p="http://schemas.openxmlformats.org/presentationml/2006/main">
  <p:tag name="KSO_WM_UNIT_TYPE" val="l_h_f"/>
  <p:tag name="KSO_WM_UNIT_INDEX" val="1_1_1"/>
  <p:tag name="KSO_WM_TAG_VERSION" val="3.0"/>
  <p:tag name="KSO_WM_DIAGRAM_VERSION" val="3"/>
  <p:tag name="KSO_WM_DIAGRAM_GROUP_CODE" val="l1-1"/>
  <p:tag name="KSO_WM_UNIT_ID" val="custom20235956_4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5956"/>
  <p:tag name="KSO_WM_TEMPLATE_CATEGORY" val="custom"/>
  <p:tag name="KSO_WM_DIAGRAM_COLOR_TRICK" val="1"/>
  <p:tag name="KSO_WM_DIAGRAM_COLOR_TEXT_CAN_REMOVE" val="n"/>
  <p:tag name="KSO_WM_UNIT_SUBTYPE" val="a"/>
  <p:tag name="KSO_WM_UNIT_VALUE" val="26"/>
  <p:tag name="KSO_WM_DIAGRAM_MAX_ITEMCNT" val="6"/>
  <p:tag name="KSO_WM_DIAGRAM_MIN_ITEMCNT" val="2"/>
  <p:tag name="KSO_WM_DIAGRAM_VIRTUALLY_FRAME" val="{&quot;height&quot;:286.67410278320307,&quot;left&quot;:66.12500885250066,&quot;top&quot;:166.6094053013118,&quot;width&quot;:827.750061035156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项标题"/>
  <p:tag name="KSO_WM_UNIT_TEXT_TYPE" val="1"/>
  <p:tag name="KSO_WM_UNIT_TEXT_FILL_FORE_SCHEMECOLOR_INDEX" val="1"/>
  <p:tag name="KSO_WM_UNIT_TEXT_FILL_TYPE" val="1"/>
  <p:tag name="KSO_WM_UNIT_USESOURCEFORMAT_APPLY" val="0"/>
</p:tagLst>
</file>

<file path=ppt/tags/tag172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5956"/>
  <p:tag name="KSO_WM_TEMPLATE_CATEGORY" val="custom"/>
  <p:tag name="KSO_WM_SLIDE_INDEX" val="4"/>
  <p:tag name="KSO_WM_SLIDE_ID" val="custom20235956_4"/>
  <p:tag name="KSO_WM_TEMPLATE_MASTER_TYPE" val="0"/>
  <p:tag name="KSO_WM_SLIDE_LAYOUT" val="a_l"/>
  <p:tag name="KSO_WM_SLIDE_LAYOUT_CNT" val="1_1"/>
  <p:tag name="KSO_WM_SLIDE_DIAGTYPE" val="l"/>
</p:tagLst>
</file>

<file path=ppt/tags/tag17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6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  <p:tag name="KSO_WM_UNIT_VALUE" val="16"/>
  <p:tag name="KSO_WM_UNIT_PRESET_TEXT" val="添加章节标题"/>
  <p:tag name="KSO_WM_UNIT_TEXT_TYPE" val="1"/>
</p:tagLst>
</file>

<file path=ppt/tags/tag174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56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4"/>
</p:tagLst>
</file>

<file path=ppt/tags/tag175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6"/>
  <p:tag name="KSO_WM_TEMPLATE_CATEGORY" val="custom"/>
  <p:tag name="KSO_WM_SLIDE_INDEX" val="7"/>
  <p:tag name="KSO_WM_SLIDE_ID" val="custom20235956_7"/>
  <p:tag name="KSO_WM_TEMPLATE_MASTER_TYPE" val="0"/>
  <p:tag name="KSO_WM_SLIDE_LAYOUT" val="a_e"/>
  <p:tag name="KSO_WM_SLIDE_LAYOUT_CNT" val="1_1"/>
</p:tagLst>
</file>

<file path=ppt/tags/tag1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339_1*a*1"/>
  <p:tag name="KSO_WM_TEMPLATE_CATEGORY" val="diagram"/>
  <p:tag name="KSO_WM_TEMPLATE_INDEX" val="20233339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7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3339_1*l_h_i*1_1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49.936220472440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13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13"/>
  <p:tag name="KSO_WM_UNIT_TEXT_FILL_FORE_SCHEMECOLOR_INDEX" val="2"/>
  <p:tag name="KSO_WM_UNIT_TEXT_FILL_TYPE" val="1"/>
  <p:tag name="KSO_WM_UNIT_USESOURCEFORMAT_APPLY" val="0"/>
</p:tagLst>
</file>

<file path=ppt/tags/tag17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339_1*l_h_f*1_1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UNIT_PRESET_TEXT" val="单击此处添加您的文本具体内容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49.93622047244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0"/>
</p:tagLst>
</file>

<file path=ppt/tags/tag17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339_1*l_h_a*1_1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49.93622047244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73*78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339_1*l_h_d*1_1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49.93622047244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MH_PIC_SOURCE_TYPE" val="generate_slide_ai*{&quot;ai_type&quot;:&quot;generate_ppt&quot;,&quot;id&quot;:&quot;&quot;}*auto_ai_ai_v2.0.6_ONLINE*1740486155228_1.17_c2f0affe9870-slide-3"/>
  <p:tag name="KSO_WM_UNIT_USESOURCEFORMAT_APPLY" val="0"/>
</p:tagLst>
</file>

<file path=ppt/tags/tag18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3339_1*l_h_i*1_2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49.936220472440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5,&quot;transparency&quot;:0.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5"/>
  <p:tag name="KSO_WM_UNIT_TEXT_FILL_TYPE" val="1"/>
  <p:tag name="KSO_WM_UNIT_USESOURCEFORMAT_APPLY" val="0"/>
</p:tagLst>
</file>

<file path=ppt/tags/tag18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339_1*l_h_f*1_2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UNIT_PRESET_TEXT" val="单击此处添加您的文本具体内容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49.93622047244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USESOURCEFORMAT_APPLY" val="0"/>
</p:tagLst>
</file>

<file path=ppt/tags/tag18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339_1*l_h_a*1_2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49.93622047244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8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73*78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339_1*l_h_d*1_2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49.93622047244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USESOURCEFORMAT_APPLY" val="0"/>
</p:tagLst>
</file>

<file path=ppt/tags/tag18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3339_1*l_h_i*1_3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49.936220472440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13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13"/>
  <p:tag name="KSO_WM_UNIT_TEXT_FILL_FORE_SCHEMECOLOR_INDEX" val="2"/>
  <p:tag name="KSO_WM_UNIT_TEXT_FILL_TYPE" val="1"/>
  <p:tag name="KSO_WM_UNIT_USESOURCEFORMAT_APPLY" val="0"/>
</p:tagLst>
</file>

<file path=ppt/tags/tag18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339_1*l_h_a*1_3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49.93622047244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8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73*78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3339_1*l_h_d*1_3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49.93622047244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USESOURCEFORMAT_APPLY" val="0"/>
</p:tagLst>
</file>

<file path=ppt/tags/tag18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339_1*l_h_f*1_3_1"/>
  <p:tag name="KSO_WM_TEMPLATE_CATEGORY" val="diagram"/>
  <p:tag name="KSO_WM_TEMPLATE_INDEX" val="20233339"/>
  <p:tag name="KSO_WM_UNIT_LAYERLEVEL" val="1_1_1"/>
  <p:tag name="KSO_WM_TAG_VERSION" val="3.0"/>
  <p:tag name="KSO_WM_BEAUTIFY_FLAG" val="#wm#"/>
  <p:tag name="KSO_WM_UNIT_PRESET_TEXT" val="单击此处添加您的文本具体内容"/>
  <p:tag name="KSO_WM_DIAGRAM_MAX_ITEMCNT" val="3"/>
  <p:tag name="KSO_WM_DIAGRAM_MIN_ITEMCNT" val="3"/>
  <p:tag name="KSO_WM_DIAGRAM_VIRTUALLY_FRAME" val="{&quot;height&quot;:388.3998425196851,&quot;left&quot;:55.345590551181104,&quot;top&quot;:105.65007874015748,&quot;width&quot;:849.93622047244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5"/>
  <p:tag name="KSO_WM_UNIT_TEXT_TYPE" val="1"/>
  <p:tag name="KSO_WM_UNIT_TEXT_LAYER_COUNT" val="1"/>
  <p:tag name="KSO_WM_UNIT_USESOURCEFORMAT_APPLY" val="0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235956"/>
  <p:tag name="KSO_WM_SLIDE_ID" val="diagram20233339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3"/>
  <p:tag name="KSO_WM_SLIDE_INDEX" val="1"/>
  <p:tag name="KSO_WM_SLIDE_SIZE" val="849.904*388.375"/>
  <p:tag name="KSO_WM_SLIDE_POSITION" val="55.3456*105.625"/>
  <p:tag name="KSO_WM_DIAGRAM_GROUP_CODE" val="l1-1"/>
  <p:tag name="KSO_WM_SLIDE_DIAGTYPE" val="l"/>
  <p:tag name="KSO_WM_TAG_VERSION" val="3.0"/>
  <p:tag name="KSO_WM_SLIDE_LAYOUT" val="a_l"/>
  <p:tag name="KSO_WM_SLIDE_LAYOUT_CNT" val="1_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3594_1*a*1"/>
  <p:tag name="KSO_WM_TEMPLATE_CATEGORY" val="custom"/>
  <p:tag name="KSO_WM_TEMPLATE_INDEX" val="20233594"/>
  <p:tag name="KSO_WM_UNIT_LAYERLEVEL" val="1"/>
  <p:tag name="KSO_WM_TAG_VERSION" val="3.0"/>
  <p:tag name="KSO_WM_BEAUTIFY_FLAG" val="#wm#"/>
  <p:tag name="KSO_WM_UNIT_TEXT_TYPE" val="1"/>
  <p:tag name="KSO_WM_UNIT_PRESET_TEXT" val="单击此处&#10;添加标题内容"/>
  <p:tag name="KSO_WM_UNIT_TEXT_FILL_FORE_SCHEMECOLOR_INDEX" val="13"/>
  <p:tag name="KSO_WM_UNIT_TEXT_FILL_TYPE" val="1"/>
  <p:tag name="KSO_WM_UNIT_USESOURCEFORMAT_APPLY" val="0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594_1*i*1"/>
  <p:tag name="KSO_WM_TEMPLATE_CATEGORY" val="custom"/>
  <p:tag name="KSO_WM_TEMPLATE_INDEX" val="20233594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92.xml><?xml version="1.0" encoding="utf-8"?>
<p:tagLst xmlns:p="http://schemas.openxmlformats.org/presentationml/2006/main">
  <p:tag name="KSO_WM_UNIT_VALUE" val="977*217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594_1*d*1"/>
  <p:tag name="KSO_WM_TEMPLATE_CATEGORY" val="custom"/>
  <p:tag name="KSO_WM_TEMPLATE_INDEX" val="20233594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5"/>
  <p:tag name="KSO_WM_UNIT_LINE_FILL_TYPE" val="2"/>
  <p:tag name="KSO_WM_UNIT_USESOURCEFORMAT_APPLY" val="0"/>
</p:tagLst>
</file>

<file path=ppt/tags/tag19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525_1*l_h_f*1_1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输入您的项正文，请简单阐述您的观点。"/>
  <p:tag name="KSO_WM_UNIT_USESOURCEFORMAT_APPLY" val="0"/>
</p:tagLst>
</file>

<file path=ppt/tags/tag1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525_1*l_h_a*1_1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USESOURCEFORMAT_APPLY" val="0"/>
</p:tagLst>
</file>

<file path=ppt/tags/tag1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525_1*l_h_f*1_2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输入您的项正文，请简单阐述您的观点。"/>
  <p:tag name="KSO_WM_UNIT_USESOURCEFORMAT_APPLY" val="0"/>
</p:tagLst>
</file>

<file path=ppt/tags/tag1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525_1*l_h_a*1_2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USESOURCEFORMAT_APPLY" val="0"/>
</p:tagLst>
</file>

<file path=ppt/tags/tag197.xml><?xml version="1.0" encoding="utf-8"?>
<p:tagLst xmlns:p="http://schemas.openxmlformats.org/presentationml/2006/main">
  <p:tag name="KSO_WM_UNIT_VALUE" val="130*1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3525_1*l_h_x*1_1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19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525_1*l_h_f*1_3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输入您的项正文，请简单阐述您的观点。"/>
  <p:tag name="KSO_WM_UNIT_USESOURCEFORMAT_APPLY" val="0"/>
</p:tagLst>
</file>

<file path=ppt/tags/tag1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525_1*l_h_a*1_3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项标题"/>
  <p:tag name="KSO_WM_UNIT_USESOURCEFORMAT_APPLY" val="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VALUE" val="129*1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525_1*l_h_x*1_2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0"/>
</p:tagLst>
</file>

<file path=ppt/tags/tag201.xml><?xml version="1.0" encoding="utf-8"?>
<p:tagLst xmlns:p="http://schemas.openxmlformats.org/presentationml/2006/main">
  <p:tag name="KSO_WM_UNIT_VALUE" val="140*1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3525_1*l_h_x*1_3_1"/>
  <p:tag name="KSO_WM_TEMPLATE_CATEGORY" val="diagram"/>
  <p:tag name="KSO_WM_TEMPLATE_INDEX" val="2023352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173.26023622047245,&quot;left&quot;:54.7,&quot;top&quot;:319.419842519685,&quot;width&quot;:850.6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TYPE" val="1"/>
  <p:tag name="KSO_WM_UNIT_USESOURCEFORMAT_APPLY" val="0"/>
</p:tagLst>
</file>

<file path=ppt/tags/tag202.xml><?xml version="1.0" encoding="utf-8"?>
<p:tagLst xmlns:p="http://schemas.openxmlformats.org/presentationml/2006/main">
  <p:tag name="KSO_WM_SLIDE_ID" val="custom20233594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5956"/>
  <p:tag name="KSO_WM_SLIDE_TYPE" val="text"/>
  <p:tag name="KSO_WM_SLIDE_SUBTYPE" val="picTxt"/>
  <p:tag name="KSO_WM_SLIDE_SIZE" val="850.55*173.25"/>
  <p:tag name="KSO_WM_SLIDE_POSITION" val="54.7*319.4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0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6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  <p:tag name="KSO_WM_UNIT_VALUE" val="16"/>
  <p:tag name="KSO_WM_UNIT_PRESET_TEXT" val="添加章节标题"/>
  <p:tag name="KSO_WM_UNIT_TEXT_TYPE" val="1"/>
</p:tagLst>
</file>

<file path=ppt/tags/tag204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56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4"/>
</p:tagLst>
</file>

<file path=ppt/tags/tag205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6"/>
  <p:tag name="KSO_WM_TEMPLATE_CATEGORY" val="custom"/>
  <p:tag name="KSO_WM_SLIDE_INDEX" val="7"/>
  <p:tag name="KSO_WM_SLIDE_ID" val="custom20235956_7"/>
  <p:tag name="KSO_WM_TEMPLATE_MASTER_TYPE" val="0"/>
  <p:tag name="KSO_WM_SLIDE_LAYOUT" val="a_e"/>
  <p:tag name="KSO_WM_SLIDE_LAYOUT_CNT" val="1_1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5"/>
  <p:tag name="KSO_WM_UNIT_TEXT_FILL_TYPE" val="1"/>
  <p:tag name="KSO_WM_UNIT_USESOURCEFORMAT_APPLY" val="0"/>
</p:tagLst>
</file>

<file path=ppt/tags/tag2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1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ORE_SCHEMECOLOR_INDEX" val="13"/>
  <p:tag name="MH_PIC_SOURCE_TYPE" val="generate_slide_ai*{&quot;ai_type&quot;:&quot;generate_ppt&quot;,&quot;id&quot;:&quot;VCG211337675975&quot;}*auto_gallery_ai_v2.0.6_ONLINE*1740486155228_1.17_c2f0affe9870-slide-9"/>
  <p:tag name="KSO_WM_UNIT_LINE_FILL_TYPE" val="2"/>
  <p:tag name="KSO_WM_UNIT_USESOURCEFORMAT_APPLY" val="0"/>
</p:tagLst>
</file>

<file path=ppt/tags/tag2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2*l_h_f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2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47_2*l_h_a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2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1180142350&quot;}*auto_gallery_ai_v2.0.6_ONLINE*1740486155228_1.17_c2f0affe9870-slide-9"/>
  <p:tag name="KSO_WM_UNIT_LINE_FILL_TYPE" val="2"/>
  <p:tag name="KSO_WM_UNIT_USESOURCEFORMAT_APPLY" val="0"/>
</p:tagLst>
</file>

<file path=ppt/tags/tag2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47_2*l_h_f*1_2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2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47_2*l_h_a*1_2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3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1490905728&quot;}*auto_gallery_ai_v2.0.6_ONLINE*1740486155228_1.17_c2f0affe9870-slide-9"/>
  <p:tag name="KSO_WM_UNIT_LINE_FILL_TYPE" val="2"/>
  <p:tag name="KSO_WM_UNIT_USESOURCEFORMAT_APPLY" val="0"/>
</p:tagLst>
</file>

<file path=ppt/tags/tag21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47_2*l_h_f*1_3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2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47_2*l_h_a*1_3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2658691406,&quot;width&quot;:812.9407348632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16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5956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928_1*a*1"/>
  <p:tag name="KSO_WM_TEMPLATE_CATEGORY" val="custom"/>
  <p:tag name="KSO_WM_TEMPLATE_INDEX" val="20231928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18.xml><?xml version="1.0" encoding="utf-8"?>
<p:tagLst xmlns:p="http://schemas.openxmlformats.org/presentationml/2006/main">
  <p:tag name="KSO_WM_UNIT_VALUE" val="1904*140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928_1*d*1"/>
  <p:tag name="KSO_WM_TEMPLATE_CATEGORY" val="custom"/>
  <p:tag name="KSO_WM_TEMPLATE_INDEX" val="20231928"/>
  <p:tag name="KSO_WM_UNIT_LAYERLEVEL" val="1"/>
  <p:tag name="KSO_WM_TAG_VERSION" val="3.0"/>
  <p:tag name="KSO_WM_BEAUTIFY_FLAG" val="#wm#"/>
  <p:tag name="KSO_WM_DIAGRAM_GROUP_CODE" val="l1-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0"/>
  <p:tag name="KSO_WM_UNIT_PICTURE_SUBTYPE" val="b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2475_2*l_h_i*1_4_2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UNIT_FILL_FORE_SCHEMECOLOR_INDEX_BRIGHTNESS" val="0.4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gradient&quot;:[{&quot;brightness&quot;:-0.25,&quot;colorType&quot;:1,&quot;foreColorIndex&quot;:8,&quot;pos&quot;:0,&quot;transparency&quot;:0},{&quot;brightness&quot;:-0.25,&quot;colorType&quot;:1,&quot;foreColorIndex&quot;:8,&quot;pos&quot;:1,&quot;transparency&quot;:0}],&quot;type&quot;:3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2475_2*l_h_i*1_4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solid&quot;:{&quot;brightness&quot;:0.800000011920929,&quot;colorType&quot;:1,&quot;foreColorIndex&quot;:8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.8"/>
  <p:tag name="KSO_WM_UNIT_TEXT_FILL_FORE_SCHEMECOLOR_INDEX" val="13"/>
  <p:tag name="KSO_WM_UNIT_TEXT_FILL_TYPE" val="1"/>
  <p:tag name="KSO_WM_UNIT_USESOURCEFORMAT_APPLY" val="0"/>
</p:tagLst>
</file>

<file path=ppt/tags/tag2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2475_2*l_h_f*1_4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_INDEX" val="5"/>
  <p:tag name="KSO_WM_UNIT_PRESET_TEXT_LEN" val="25"/>
  <p:tag name="KSO_WM_UNIT_PRESET_TEXT" val="单击此处添加文本具体内容，简明扼要的阐述您的观点。"/>
  <p:tag name="KSO_WM_UNIT_TEXT_TYPE" val="1"/>
  <p:tag name="KSO_WM_UNIT_USESOURCEFORMAT_APPLY" val="0"/>
</p:tagLst>
</file>

<file path=ppt/tags/tag2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2475_2*l_h_a*1_4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添加项标题"/>
  <p:tag name="KSO_WM_UNIT_TEXT_TYPE" val="1"/>
  <p:tag name="KSO_WM_UNIT_USESOURCEFORMAT_APPLY" val="0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2475_2*l_h_i*1_3_2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799329996109008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75_2*l_h_i*1_2_2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gradient&quot;:[{&quot;brightness&quot;:-0.25,&quot;colorType&quot;:1,&quot;foreColorIndex&quot;:5,&quot;pos&quot;:0.3799999952316284,&quot;transparency&quot;:0},{&quot;brightness&quot;:0,&quot;colorType&quot;:1,&quot;foreColorIndex&quot;:5,&quot;pos&quot;:1,&quot;transparency&quot;:0.46000000834465027}],&quot;type&quot;:3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2475_2*l_h_i*1_2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solid&quot;:{&quot;brightness&quot;:0.800000011920929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3"/>
  <p:tag name="KSO_WM_UNIT_TEXT_FILL_TYPE" val="1"/>
  <p:tag name="KSO_WM_UNIT_USESOURCEFORMAT_APPLY" val="0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2475_2*l_h_i*1_3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UNIT_TEXT_FILL_FORE_SCHEMECOLOR_INDEX" val="13"/>
  <p:tag name="KSO_WM_UNIT_TEXT_FILL_TYPE" val="1"/>
  <p:tag name="KSO_WM_UNIT_USESOURCEFORMAT_APPLY" val="0"/>
</p:tagLst>
</file>

<file path=ppt/tags/tag22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2475_2*l_h_f*1_2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添加文本具体内容，简明扼要地阐述您的观点。"/>
  <p:tag name="KSO_WM_UNIT_TEXT_TYPE" val="1"/>
  <p:tag name="KSO_WM_UNIT_USESOURCEFORMAT_APPLY" val="0"/>
</p:tagLst>
</file>

<file path=ppt/tags/tag22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2475_2*l_h_f*1_3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UNIT_TEXT_FILL_TYPE" val="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"/>
  <p:tag name="KSO_WM_UNIT_TEXT_TYPE" val="1"/>
  <p:tag name="KSO_WM_UNIT_USESOURCEFORMAT_APPLY" val="0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75_2*l_h_i*1_1_2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gradient&quot;:[{&quot;brightness&quot;:-0.25,&quot;colorType&quot;:1,&quot;foreColorIndex&quot;:7,&quot;pos&quot;:0,&quot;transparency&quot;:0},{&quot;brightness&quot;:-0.25,&quot;colorType&quot;:1,&quot;foreColorIndex&quot;:7,&quot;pos&quot;:1,&quot;transparency&quot;:0}],&quot;type&quot;:3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2475_2*l_h_i*1_1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solid&quot;:{&quot;brightness&quot;:0.800000011920929,&quot;colorType&quot;:1,&quot;foreColorIndex&quot;:7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8"/>
  <p:tag name="KSO_WM_UNIT_TEXT_FILL_FORE_SCHEMECOLOR_INDEX" val="13"/>
  <p:tag name="KSO_WM_UNIT_TEXT_FILL_TYPE" val="1"/>
  <p:tag name="KSO_WM_UNIT_USESOURCEFORMAT_APPLY" val="0"/>
</p:tagLst>
</file>

<file path=ppt/tags/tag2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75_2*l_h_f*1_1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添加文本具体内容，简明扼要地阐述您的观点。"/>
  <p:tag name="KSO_WM_UNIT_TEXT_TYPE" val="1"/>
  <p:tag name="KSO_WM_UNIT_USESOURCEFORMAT_APPLY" val="0"/>
</p:tagLst>
</file>

<file path=ppt/tags/tag2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2475_2*l_h_a*1_1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添加项标题"/>
  <p:tag name="KSO_WM_UNIT_TEXT_TYPE" val="1"/>
  <p:tag name="KSO_WM_UNIT_USESOURCEFORMAT_APPLY" val="0"/>
</p:tagLst>
</file>

<file path=ppt/tags/tag2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2475_2*l_h_a*1_2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添加项标题"/>
  <p:tag name="KSO_WM_UNIT_TEXT_TYPE" val="1"/>
  <p:tag name="KSO_WM_UNIT_USESOURCEFORMAT_APPLY" val="0"/>
</p:tagLst>
</file>

<file path=ppt/tags/tag2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2475_2*l_h_a*1_3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2,&quot;left&quot;:73.67499389648438,&quot;top&quot;:146.1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UNIT_USESOURCEFORMAT_APPLY" val="0"/>
</p:tagLst>
</file>

<file path=ppt/tags/tag235.xml><?xml version="1.0" encoding="utf-8"?>
<p:tagLst xmlns:p="http://schemas.openxmlformats.org/presentationml/2006/main">
  <p:tag name="KSO_WM_SLIDE_ID" val="custom20231928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5956"/>
  <p:tag name="KSO_WM_SLIDE_TYPE" val="text"/>
  <p:tag name="KSO_WM_SLIDE_SUBTYPE" val="picTxt"/>
  <p:tag name="KSO_WM_SLIDE_SIZE" val="371.8*337.15"/>
  <p:tag name="KSO_WM_SLIDE_POSITION" val="95*146.1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3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6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  <p:tag name="KSO_WM_UNIT_VALUE" val="16"/>
  <p:tag name="KSO_WM_UNIT_PRESET_TEXT" val="添加章节标题"/>
  <p:tag name="KSO_WM_UNIT_TEXT_TYPE" val="1"/>
</p:tagLst>
</file>

<file path=ppt/tags/tag23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56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4"/>
</p:tagLst>
</file>

<file path=ppt/tags/tag238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6"/>
  <p:tag name="KSO_WM_TEMPLATE_CATEGORY" val="custom"/>
  <p:tag name="KSO_WM_SLIDE_INDEX" val="7"/>
  <p:tag name="KSO_WM_SLIDE_ID" val="custom20235956_7"/>
  <p:tag name="KSO_WM_TEMPLATE_MASTER_TYPE" val="0"/>
  <p:tag name="KSO_WM_SLIDE_LAYOUT" val="a_e"/>
  <p:tag name="KSO_WM_SLIDE_LAYOUT_CNT" val="1_1"/>
</p:tagLst>
</file>

<file path=ppt/tags/tag2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0968_2*a*1"/>
  <p:tag name="KSO_WM_TEMPLATE_CATEGORY" val="diagram"/>
  <p:tag name="KSO_WM_TEMPLATE_INDEX" val="20230968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LINE_FILL_TYPE" val="2"/>
  <p:tag name="KSO_WM_UNIT_USESOURCEFORMAT_APPLY" val="0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VCG41N486063410&quot;}*auto_gallery_ai_v2.0.6_ONLINE*1740486155228_1.17_c2f0affe9870-slide-12"/>
  <p:tag name="KSO_WM_UNIT_LINE_FILL_TYPE" val="2"/>
  <p:tag name="KSO_WM_UNIT_USESOURCEFORMAT_APPLY" val="0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&quot;}*auto_ai_ai_v2.0.6_ONLINE*1740486155228_1.17_c2f0affe9870-slide-12"/>
  <p:tag name="KSO_WM_UNIT_LINE_FILL_TYPE" val="2"/>
  <p:tag name="KSO_WM_UNIT_USESOURCEFORMAT_APPLY" val="0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{&quot;ai_type&quot;:&quot;generate_ppt&quot;,&quot;id&quot;:&quot;VCG41N863108900&quot;}*auto_gallery_ai_v2.0.6_ONLINE*1740486155228_1.17_c2f0affe9870-slide-12"/>
  <p:tag name="KSO_WM_UNIT_LINE_FILL_TYPE" val="2"/>
  <p:tag name="KSO_WM_UNIT_USESOURCEFORMAT_APPLY" val="0"/>
</p:tagLst>
</file>

<file path=ppt/tags/tag2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2*l_h_a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68_2*l_h_f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2*l_h_a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UNIT_USESOURCEFORMAT_APPLY" val="0"/>
</p:tagLst>
</file>

<file path=ppt/tags/tag2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68_2*l_h_f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添加文本具体内容，简明扼要地阐述您的观点。可酌情增减文字，以便观者准确地理解您传达的思想。"/>
  <p:tag name="KSO_WM_UNIT_TEXT_TYPE" val="1"/>
  <p:tag name="KSO_WM_UNIT_TEXT_LAYER_COUNT" val="1"/>
  <p:tag name="KSO_WM_UNIT_USESOURCEFORMAT_APPLY" val="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68_2*l_h_a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68_2*l_h_f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52.xml><?xml version="1.0" encoding="utf-8"?>
<p:tagLst xmlns:p="http://schemas.openxmlformats.org/presentationml/2006/main">
  <p:tag name="KSO_WM_SLIDE_ID" val="diagram202309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5956"/>
  <p:tag name="KSO_WM_SLIDE_TYPE" val="text"/>
  <p:tag name="KSO_WM_SLIDE_SUBTYPE" val="diag"/>
  <p:tag name="KSO_WM_SLIDE_SIZE" val="850.4*365.625"/>
  <p:tag name="KSO_WM_SLIDE_POSITION" val="54.8*111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53.xml><?xml version="1.0" encoding="utf-8"?>
<p:tagLst xmlns:p="http://schemas.openxmlformats.org/presentationml/2006/main">
  <p:tag name="KSO_WM_UNIT_VALUE" val="811*167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270_1*d*1"/>
  <p:tag name="KSO_WM_TEMPLATE_CATEGORY" val="custom"/>
  <p:tag name="KSO_WM_TEMPLATE_INDEX" val="20233270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1"/>
  <p:tag name="KSO_WM_UNIT_LINE_FILL_TYPE" val="2"/>
  <p:tag name="KSO_WM_UNIT_USESOURCEFORMAT_APPLY" val="0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270_1*i*1"/>
  <p:tag name="KSO_WM_TEMPLATE_CATEGORY" val="custom"/>
  <p:tag name="KSO_WM_TEMPLATE_INDEX" val="20233270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3270"/>
  <p:tag name="KSO_WM_UNIT_ID" val="custom20233270_1*a*1"/>
  <p:tag name="KSO_WM_UNIT_PRESET_TEXT" val="单击此处&#10;添加标题内容"/>
  <p:tag name="KSO_WM_UNIT_TEXT_TYPE" val="1"/>
  <p:tag name="KSO_WM_UNIT_TEXT_FILL_FORE_SCHEMECOLOR_INDEX" val="2"/>
  <p:tag name="KSO_WM_UNIT_TEXT_FILL_TYPE" val="1"/>
  <p:tag name="KSO_WM_UNIT_USESOURCEFORMAT_APPLY" val="0"/>
</p:tagLst>
</file>

<file path=ppt/tags/tag25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269_2*l_h_f*1_1_1"/>
  <p:tag name="KSO_WM_TEMPLATE_CATEGORY" val="diagram"/>
  <p:tag name="KSO_WM_TEMPLATE_INDEX" val="20233269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109.82921600341797,&quot;width&quot;:850.44677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添加文本具体内容，简明扼要地阐述您内容观点"/>
  <p:tag name="KSO_WM_UNIT_TEXT_FILL_FORE_SCHEMECOLOR_INDEX" val="1"/>
  <p:tag name="KSO_WM_UNIT_TEXT_FILL_TYPE" val="1"/>
  <p:tag name="KSO_WM_UNIT_VALUE" val="52"/>
  <p:tag name="KSO_WM_UNIT_TEXT_TYPE" val="1"/>
  <p:tag name="KSO_WM_UNIT_USESOURCEFORMAT_APPLY" val="0"/>
</p:tagLst>
</file>

<file path=ppt/tags/tag2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269_2*l_h_a*1_1_1"/>
  <p:tag name="KSO_WM_TEMPLATE_CATEGORY" val="diagram"/>
  <p:tag name="KSO_WM_TEMPLATE_INDEX" val="20233269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109.82921600341797,&quot;width&quot;:850.44677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项标题"/>
  <p:tag name="KSO_WM_UNIT_TEXT_FILL_FORE_SCHEMECOLOR_INDEX" val="1"/>
  <p:tag name="KSO_WM_UNIT_TEXT_FILL_TYPE" val="1"/>
  <p:tag name="KSO_WM_UNIT_VALUE" val="40"/>
  <p:tag name="KSO_WM_UNIT_TEXT_TYPE" val="1"/>
  <p:tag name="KSO_WM_UNIT_USESOURCEFORMAT_APPLY" val="0"/>
</p:tagLst>
</file>

<file path=ppt/tags/tag25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269_2*l_h_f*1_2_1"/>
  <p:tag name="KSO_WM_TEMPLATE_CATEGORY" val="diagram"/>
  <p:tag name="KSO_WM_TEMPLATE_INDEX" val="20233269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109.82921600341797,&quot;width&quot;:850.44677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单击添加文本具体内容，简明扼要地阐述您内容观点"/>
  <p:tag name="KSO_WM_UNIT_TEXT_FILL_FORE_SCHEMECOLOR_INDEX" val="1"/>
  <p:tag name="KSO_WM_UNIT_TEXT_FILL_TYPE" val="1"/>
  <p:tag name="KSO_WM_UNIT_VALUE" val="52"/>
  <p:tag name="KSO_WM_UNIT_TEXT_TYPE" val="1"/>
  <p:tag name="KSO_WM_UNIT_USESOURCEFORMAT_APPLY" val="0"/>
</p:tagLst>
</file>

<file path=ppt/tags/tag2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269_2*l_h_a*1_2_1"/>
  <p:tag name="KSO_WM_TEMPLATE_CATEGORY" val="diagram"/>
  <p:tag name="KSO_WM_TEMPLATE_INDEX" val="20233269"/>
  <p:tag name="KSO_WM_UNIT_LAYERLEVEL" val="1_1_1"/>
  <p:tag name="KSO_WM_TAG_VERSION" val="3.0"/>
  <p:tag name="KSO_WM_BEAUTIFY_FLAG" val="#wm#"/>
  <p:tag name="KSO_WM_DIAGRAM_MAX_ITEMCNT" val="4"/>
  <p:tag name="KSO_WM_DIAGRAM_MIN_ITEMCNT" val="1"/>
  <p:tag name="KSO_WM_DIAGRAM_VIRTUALLY_FRAME" val="{&quot;height&quot;:109.82921600341797,&quot;width&quot;:850.446777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项标题"/>
  <p:tag name="KSO_WM_UNIT_TEXT_FILL_FORE_SCHEMECOLOR_INDEX" val="1"/>
  <p:tag name="KSO_WM_UNIT_TEXT_FILL_TYPE" val="1"/>
  <p:tag name="KSO_WM_UNIT_VALUE" val="40"/>
  <p:tag name="KSO_WM_UNIT_TEXT_TYPE" val="1"/>
  <p:tag name="KSO_WM_UNIT_USESOURCEFORMAT_APPLY" val="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DIAGRAM_GROUP_CODE" val="l1-1"/>
  <p:tag name="KSO_WM_SLIDE_DIAGTYPE" val="l"/>
  <p:tag name="KSO_WM_SLIDE_LAYOUT" val="a_d_l"/>
  <p:tag name="KSO_WM_SLIDE_LAYOUT_CNT" val="1_1_1"/>
  <p:tag name="KSO_WM_SLIDE_TYPE" val="text"/>
  <p:tag name="KSO_WM_SLIDE_SUBTYPE" val="picTxt"/>
  <p:tag name="KSO_WM_SLIDE_SIZE" val="850.447*57.5039"/>
  <p:tag name="KSO_WM_SLIDE_POSITION" val="54.75*401.016"/>
  <p:tag name="KSO_WM_TEMPLATE_INDEX" val="20235956"/>
  <p:tag name="KSO_WM_TEMPLATE_SUBCATEGORY" val="0"/>
  <p:tag name="KSO_WM_SLIDE_INDEX" val="1"/>
  <p:tag name="KSO_WM_TAG_VERSION" val="3.0"/>
  <p:tag name="KSO_WM_SLIDE_ID" val="custom20233270_1"/>
  <p:tag name="KSO_WM_SLIDE_ITEM_CNT" val="4"/>
</p:tagLst>
</file>

<file path=ppt/tags/tag26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6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  <p:tag name="KSO_WM_UNIT_VALUE" val="16"/>
  <p:tag name="KSO_WM_UNIT_PRESET_TEXT" val="添加章节标题"/>
  <p:tag name="KSO_WM_UNIT_TEXT_TYPE" val="1"/>
</p:tagLst>
</file>

<file path=ppt/tags/tag262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5956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VALUE" val="4"/>
</p:tagLst>
</file>

<file path=ppt/tags/tag263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6"/>
  <p:tag name="KSO_WM_TEMPLATE_CATEGORY" val="custom"/>
  <p:tag name="KSO_WM_SLIDE_INDEX" val="7"/>
  <p:tag name="KSO_WM_SLIDE_ID" val="custom20235956_7"/>
  <p:tag name="KSO_WM_TEMPLATE_MASTER_TYPE" val="0"/>
  <p:tag name="KSO_WM_SLIDE_LAYOUT" val="a_e"/>
  <p:tag name="KSO_WM_SLIDE_LAYOUT_CNT" val="1_1"/>
</p:tagLst>
</file>

<file path=ppt/tags/tag2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315_2*a*1"/>
  <p:tag name="KSO_WM_TEMPLATE_CATEGORY" val="diagram"/>
  <p:tag name="KSO_WM_TEMPLATE_INDEX" val="202333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6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315_1*l_h_f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2"/>
  <p:tag name="KSO_WM_DIAGRAM_VERSION" val="3"/>
  <p:tag name="KSO_WM_DIAGRAM_COLOR_TRICK" val="1"/>
  <p:tag name="KSO_WM_DIAGRAM_COLOR_TEXT_CAN_REMOVE" val="n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315_1*l_h_a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2"/>
  <p:tag name="KSO_WM_DIAGRAM_VERSION" val="3"/>
  <p:tag name="KSO_WM_DIAGRAM_COLOR_TRICK" val="1"/>
  <p:tag name="KSO_WM_DIAGRAM_COLOR_TEXT_CAN_REMOVE" val="n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6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315_1*l_h_f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2"/>
  <p:tag name="KSO_WM_DIAGRAM_VERSION" val="3"/>
  <p:tag name="KSO_WM_DIAGRAM_COLOR_TRICK" val="1"/>
  <p:tag name="KSO_WM_DIAGRAM_COLOR_TEXT_CAN_REMOVE" val="n"/>
  <p:tag name="KSO_WM_UNIT_PRESET_TEXT" val="单击此处添加内容，简明扼要地阐述观点。根据需要酌情增减文字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315_1*l_h_a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6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315_1*l_h_f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2"/>
  <p:tag name="KSO_WM_DIAGRAM_VERSION" val="3"/>
  <p:tag name="KSO_WM_DIAGRAM_COLOR_TRICK" val="1"/>
  <p:tag name="KSO_WM_DIAGRAM_COLOR_TEXT_CAN_REMOVE" val="n"/>
  <p:tag name="KSO_WM_UNIT_PRESET_TEXT" val="单击此处添加内容，简明扼要地阐述观点。根据需要酌情增减文字&#10;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315_1*l_h_a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VCG41N1410753681&quot;}*auto_gallery_ai_v2.0.6_ONLINE*1740486155228_1.17_c2f0affe9870-slide-17"/>
  <p:tag name="KSO_WM_UNIT_LINE_FILL_TYPE" val="2"/>
  <p:tag name="KSO_WM_UNIT_USESOURCEFORMAT_APPLY" val="0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VCG41N1422213186&quot;}*auto_gallery_ai_v2.0.6_ONLINE*1740486155228_1.17_c2f0affe9870-slide-17"/>
  <p:tag name="KSO_WM_UNIT_LINE_FILL_TYPE" val="2"/>
  <p:tag name="KSO_WM_UNIT_USESOURCEFORMAT_APPLY" val="0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VCG41N469968316&quot;}*auto_gallery_ai_v2.0.6_ONLINE*1740486155228_1.17_c2f0affe9870-slide-17"/>
  <p:tag name="KSO_WM_UNIT_LINE_FILL_TYPE" val="2"/>
  <p:tag name="KSO_WM_UNIT_USESOURCEFORMAT_APPLY" val="0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5.4681091308594,&quot;width&quot;:850.393798828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77.xml><?xml version="1.0" encoding="utf-8"?>
<p:tagLst xmlns:p="http://schemas.openxmlformats.org/presentationml/2006/main">
  <p:tag name="KSO_WM_SLIDE_ID" val="diagram20233315_2"/>
  <p:tag name="KSO_WM_TEMPLATE_SUBCATEGORY" val="0"/>
  <p:tag name="KSO_WM_TEMPLATE_MASTER_TYPE" val="0"/>
  <p:tag name="KSO_WM_TEMPLATE_COLOR_TYPE" val="0"/>
  <p:tag name="KSO_WM_SLIDE_ITEM_CNT" val="4"/>
  <p:tag name="KSO_WM_SLIDE_INDEX" val="2"/>
  <p:tag name="KSO_WM_TAG_VERSION" val="3.0"/>
  <p:tag name="KSO_WM_BEAUTIFY_FLAG" val="#wm#"/>
  <p:tag name="KSO_WM_TEMPLATE_CATEGORY" val="custom"/>
  <p:tag name="KSO_WM_TEMPLATE_INDEX" val="20235956"/>
  <p:tag name="KSO_WM_SLIDE_TYPE" val="text"/>
  <p:tag name="KSO_WM_SLIDE_SUBTYPE" val="diag"/>
  <p:tag name="KSO_WM_SLIDE_SIZE" val="850.394*297.555"/>
  <p:tag name="KSO_WM_SLIDE_POSITION" val="54.8032*139.28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78.xml><?xml version="1.0" encoding="utf-8"?>
<p:tagLst xmlns:p="http://schemas.openxmlformats.org/presentationml/2006/main">
  <p:tag name="KSO_WM_UNIT_VALUE" val="952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2484_1*d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LINE_FORE_SCHEMECOLOR_INDEX" val="1"/>
  <p:tag name="KSO_WM_UNIT_LINE_FILL_TYPE" val="2"/>
  <p:tag name="KSO_WM_UNIT_USESOURCEFORMAT_APPLY" val="0"/>
  <p:tag name="KSO_WM_UNIT_PICTURE_SUBTYPE" val="a"/>
  <p:tag name="KSO_WM_UNIT_FILL_FORE_SCHEMECOLOR_INDEX" val="5"/>
  <p:tag name="KSO_WM_UNIT_FILL_TYPE" val="1"/>
</p:tagLst>
</file>

<file path=ppt/tags/tag2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84_1*i*1"/>
  <p:tag name="KSO_WM_TEMPLATE_CATEGORY" val="custom"/>
  <p:tag name="KSO_WM_TEMPLATE_INDEX" val="20232484"/>
  <p:tag name="KSO_WM_UNIT_LAYERLEVEL" val="1"/>
  <p:tag name="KSO_WM_TAG_VERSION" val="3.0"/>
  <p:tag name="KSO_WM_UNIT_FILL_FORE_SCHEMECOLOR_INDEX" val="2"/>
  <p:tag name="KSO_WM_UNIT_FILL_TYPE" val="1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2484_1*a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USESOURCEFORMAT_APPLY" val="0"/>
  <p:tag name="KSO_WM_UNIT_PRESET_TEXT" val="单击此处添加标题"/>
  <p:tag name="KSO_WM_UNIT_TEXT_TYPE" val="1"/>
</p:tagLst>
</file>

<file path=ppt/tags/tag28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6_3*l_h_f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100.4,&quot;top&quot;:340.60007874015747,&quot;width&quot;:765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你的项正文，请尽量言简意赅的阐述观点，单击此处输入你的项正文。"/>
  <p:tag name="KSO_WM_UNIT_TEXT_TYPE" val="1"/>
  <p:tag name="KSO_WM_UNIT_USESOURCEFORMAT_APPLY" val="0"/>
</p:tagLst>
</file>

<file path=ppt/tags/tag28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6_3*l_h_a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100.4,&quot;top&quot;:340.60007874015747,&quot;width&quot;:765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8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6_3*l_h_f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100.4,&quot;top&quot;:340.60007874015747,&quot;width&quot;:765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你的项正文，请尽量言简意赅的阐述观点，单击此处输入你的项正文。"/>
  <p:tag name="KSO_WM_UNIT_TEXT_TYPE" val="1"/>
  <p:tag name="KSO_WM_UNIT_USESOURCEFORMAT_APPLY" val="0"/>
</p:tagLst>
</file>

<file path=ppt/tags/tag28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6_3*l_h_a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100.4,&quot;top&quot;:340.60007874015747,&quot;width&quot;:765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8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6_3*l_h_f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100.4,&quot;top&quot;:340.60007874015747,&quot;width&quot;:765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你的项正文，请尽量言简意赅的阐述观点，单击此处输入你的项正文。"/>
  <p:tag name="KSO_WM_UNIT_TEXT_TYPE" val="1"/>
  <p:tag name="KSO_WM_UNIT_USESOURCEFORMAT_APPLY" val="0"/>
</p:tagLst>
</file>

<file path=ppt/tags/tag28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6_3*l_h_a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5,&quot;left&quot;:100.4,&quot;top&quot;:340.60007874015747,&quot;width&quot;:765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87.xml><?xml version="1.0" encoding="utf-8"?>
<p:tagLst xmlns:p="http://schemas.openxmlformats.org/presentationml/2006/main">
  <p:tag name="KSO_WM_SLIDE_ID" val="custom20232484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5956"/>
  <p:tag name="KSO_WM_SLIDE_TYPE" val="text"/>
  <p:tag name="KSO_WM_SLIDE_SUBTYPE" val="picTxt"/>
  <p:tag name="KSO_WM_SLIDE_SIZE" val="746*95.95"/>
  <p:tag name="KSO_WM_SLIDE_POSITION" val="120.25*376.77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8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5956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</p:tagLst>
</file>

<file path=ppt/tags/tag28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ID" val="custom20235956_9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5956"/>
  <p:tag name="KSO_WM_TEMPLATE_CATEGORY" val="custom"/>
  <p:tag name="KSO_WM_UNIT_ISCONTENTSTITLE" val="0"/>
  <p:tag name="KSO_WM_UNIT_VALUE" val="28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SLIDE_TYPE" val="endPag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5956"/>
  <p:tag name="KSO_WM_TEMPLATE_CATEGORY" val="custom"/>
  <p:tag name="KSO_WM_SLIDE_INDEX" val="9"/>
  <p:tag name="KSO_WM_SLIDE_ID" val="custom20235956_9"/>
  <p:tag name="KSO_WM_TEMPLATE_MASTER_TYPE" val="0"/>
  <p:tag name="KSO_WM_SLIDE_LAYOUT" val="a_b"/>
  <p:tag name="KSO_WM_SLIDE_LAYOUT_CNT" val="1_1"/>
</p:tagLst>
</file>

<file path=ppt/tags/tag291.xml><?xml version="1.0" encoding="utf-8"?>
<p:tagLst xmlns:p="http://schemas.openxmlformats.org/presentationml/2006/main">
  <p:tag name="KSO_WM_PRESENTATION_SOURCE" val="WPPAIGeneratePPT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f"/>
  <p:tag name="KSO_WM_UNIT_SUBTYPE" val="g"/>
  <p:tag name="KSO_WM_UNIT_INDEX" val="3"/>
  <p:tag name="KSO_WM_BEAUTIFY_FLAG" val="#wm#"/>
  <p:tag name="KSO_WM_TAG_VERSION" val="3.0"/>
  <p:tag name="KSO_WM_UNIT_PRESET_TEXT" val="公司名"/>
  <p:tag name="KSO_WM_UNIT_ID" val="_1*f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74.xml><?xml version="1.0" encoding="utf-8"?>
<p:tagLst xmlns:p="http://schemas.openxmlformats.org/presentationml/2006/main">
  <p:tag name="KSO_WM_UNIT_TYPE" val="f"/>
  <p:tag name="KSO_WM_UNIT_SUBTYPE" val="e"/>
  <p:tag name="KSO_WM_UNIT_INDEX" val="2"/>
  <p:tag name="KSO_WM_BEAUTIFY_FLAG" val="#wm#"/>
  <p:tag name="KSO_WM_TAG_VERSION" val="3.0"/>
  <p:tag name="KSO_WM_UNIT_PRESET_TEXT" val="年号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7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4"/>
</p:tagLst>
</file>

<file path=ppt/tags/tag76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1"/>
</p:tagLst>
</file>

<file path=ppt/tags/tag7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7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330"/>
</p:tagLst>
</file>

<file path=ppt/tags/tag7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8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9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5"/>
</p:tagLst>
</file>

<file path=ppt/tags/tag9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0318-1">
      <a:dk1>
        <a:srgbClr val="333333"/>
      </a:dk1>
      <a:lt1>
        <a:sysClr val="window" lastClr="FFFFFF"/>
      </a:lt1>
      <a:dk2>
        <a:srgbClr val="0B1427"/>
      </a:dk2>
      <a:lt2>
        <a:srgbClr val="FFE6D0"/>
      </a:lt2>
      <a:accent1>
        <a:srgbClr val="FFB06A"/>
      </a:accent1>
      <a:accent2>
        <a:srgbClr val="F98069"/>
      </a:accent2>
      <a:accent3>
        <a:srgbClr val="EA5E4B"/>
      </a:accent3>
      <a:accent4>
        <a:srgbClr val="C5CFF2"/>
      </a:accent4>
      <a:accent5>
        <a:srgbClr val="758FCE"/>
      </a:accent5>
      <a:accent6>
        <a:srgbClr val="5177CB"/>
      </a:accent6>
      <a:hlink>
        <a:srgbClr val="0026E5"/>
      </a:hlink>
      <a:folHlink>
        <a:srgbClr val="7E1FAD"/>
      </a:folHlink>
    </a:clrScheme>
    <a:fontScheme name="03.可爱卡通-主题模板字体">
      <a:majorFont>
        <a:latin typeface="汉仪正圆 55简"/>
        <a:ea typeface="汉仪正圆-75W"/>
        <a:cs typeface=""/>
      </a:majorFont>
      <a:minorFont>
        <a:latin typeface="汉仪正圆 55简"/>
        <a:ea typeface="汉仪正圆 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 fontScale="92500" lnSpcReduction="20000"/>
      </a:bodyPr>
      <a:lstStyle>
        <a:defPPr algn="l">
          <a:lnSpc>
            <a:spcPct val="140000"/>
          </a:lnSpc>
          <a:defRPr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</Words>
  <Application>WPS 演示</Application>
  <PresentationFormat>宽屏</PresentationFormat>
  <Paragraphs>167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江城圆体 400W</vt:lpstr>
      <vt:lpstr>mn-cs</vt:lpstr>
      <vt:lpstr>Segoe Print</vt:lpstr>
      <vt:lpstr>+中文正文</vt:lpstr>
      <vt:lpstr>微软雅黑 Light</vt:lpstr>
      <vt:lpstr>汉仪正圆 55简</vt:lpstr>
      <vt:lpstr>汉仪正圆-75W</vt:lpstr>
      <vt:lpstr>微软雅黑</vt:lpstr>
      <vt:lpstr>Arial Unicode MS</vt:lpstr>
      <vt:lpstr>Calibri</vt:lpstr>
      <vt:lpstr>MiSans Normal</vt:lpstr>
      <vt:lpstr>WPS</vt:lpstr>
      <vt:lpstr>Office 主题​​</vt:lpstr>
      <vt:lpstr>读书分享-教学设计基本问题</vt:lpstr>
      <vt:lpstr>目录</vt:lpstr>
      <vt:lpstr>基本问题定义与实例</vt:lpstr>
      <vt:lpstr>基本问题定义</vt:lpstr>
      <vt:lpstr>实例说明及思维引导</vt:lpstr>
      <vt:lpstr>基本问题分类</vt:lpstr>
      <vt:lpstr>专题性与综合性问题</vt:lpstr>
      <vt:lpstr>四类基本问题详解</vt:lpstr>
      <vt:lpstr>基本问题的提出与使用技巧</vt:lpstr>
      <vt:lpstr>提出方法与实例</vt:lpstr>
      <vt:lpstr>生动表述与理解关注</vt:lpstr>
      <vt:lpstr>避免只追求答案</vt:lpstr>
      <vt:lpstr>只看重答案的危害</vt:lpstr>
      <vt:lpstr>解决方法阐述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薇风</cp:lastModifiedBy>
  <cp:revision>157</cp:revision>
  <dcterms:created xsi:type="dcterms:W3CDTF">2019-06-19T02:08:00Z</dcterms:created>
  <dcterms:modified xsi:type="dcterms:W3CDTF">2025-02-26T12:06:23Z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C0BAB24051984C2B8378CAD6692B9B1D_11</vt:lpwstr>
  </property>
</Properties>
</file>