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73" r:id="rId4"/>
    <p:sldId id="280" r:id="rId5"/>
    <p:sldId id="293" r:id="rId6"/>
    <p:sldId id="296" r:id="rId7"/>
    <p:sldId id="297" r:id="rId8"/>
    <p:sldId id="298" r:id="rId9"/>
    <p:sldId id="299" r:id="rId10"/>
    <p:sldId id="300" r:id="rId11"/>
    <p:sldId id="289" r:id="rId12"/>
    <p:sldId id="30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 jing" initials="lj" lastIdx="1" clrIdx="0">
    <p:extLst>
      <p:ext uri="{19B8F6BF-5375-455C-9EA6-DF929625EA0E}">
        <p15:presenceInfo xmlns:p15="http://schemas.microsoft.com/office/powerpoint/2012/main" userId="ef4d976af13cf2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B9"/>
    <a:srgbClr val="919962"/>
    <a:srgbClr val="FE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5" y="8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7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D469CB2-F65A-AE0F-C608-521A1C4AB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0CE548-D0FC-3B02-2059-7CACC1D131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CA0F-1FBB-4A3C-B5AC-1787117C3155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151B7D-8960-F143-25F7-93A3E6127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999A4A-FD89-32F6-5DFC-0B5AD2337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5BAF-16EF-4CBA-95BF-A44AD4F60E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6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B366-A06D-42F4-BA72-0E3560322683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BA623-8E27-47ED-872D-F18F10128D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77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BA623-8E27-47ED-872D-F18F10128D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7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B359A7-2719-26F9-35F4-96C23629A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b="69087"/>
          <a:stretch/>
        </p:blipFill>
        <p:spPr>
          <a:xfrm>
            <a:off x="0" y="0"/>
            <a:ext cx="12192000" cy="1770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3DB3B5-394C-51A7-BA33-B65849761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50000"/>
          <a:stretch/>
        </p:blipFill>
        <p:spPr>
          <a:xfrm>
            <a:off x="5661126" y="4096412"/>
            <a:ext cx="6530873" cy="27615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CD2D76E-96C8-47A1-057F-380B176FA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77580"/>
          <a:stretch/>
        </p:blipFill>
        <p:spPr>
          <a:xfrm>
            <a:off x="0" y="0"/>
            <a:ext cx="3948810" cy="13486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16EB4F-073F-71F4-3572-A9D56DE6C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57070"/>
          <a:stretch/>
        </p:blipFill>
        <p:spPr>
          <a:xfrm>
            <a:off x="3576060" y="4421208"/>
            <a:ext cx="8615939" cy="24367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F9E1BC3-6A51-53C1-57F6-D206F0734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4" r="78217"/>
          <a:stretch/>
        </p:blipFill>
        <p:spPr>
          <a:xfrm>
            <a:off x="0" y="5008640"/>
            <a:ext cx="1549238" cy="18493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7FC174-1F75-22D1-5722-0102EBE20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8" b="50000"/>
          <a:stretch/>
        </p:blipFill>
        <p:spPr>
          <a:xfrm>
            <a:off x="10789072" y="3353235"/>
            <a:ext cx="1408554" cy="13381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012C937-FD6B-8140-6136-BB2B57A22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4" r="97994" b="11235"/>
          <a:stretch/>
        </p:blipFill>
        <p:spPr>
          <a:xfrm>
            <a:off x="52417" y="1849360"/>
            <a:ext cx="210731" cy="34770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A78567E-E943-A73E-A89F-5080BC6BB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2" t="2391" r="542" b="62822"/>
          <a:stretch/>
        </p:blipFill>
        <p:spPr>
          <a:xfrm>
            <a:off x="11981268" y="443330"/>
            <a:ext cx="210731" cy="19641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B5CEBBD-4F77-ECB2-44F3-B43A66EF9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5" t="82013"/>
          <a:stretch/>
        </p:blipFill>
        <p:spPr>
          <a:xfrm>
            <a:off x="10908733" y="5679089"/>
            <a:ext cx="1283266" cy="11789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99264A9-BA5A-6495-C520-6F7EC0C3A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11644"/>
          <a:stretch/>
        </p:blipFill>
        <p:spPr>
          <a:xfrm>
            <a:off x="0" y="53967"/>
            <a:ext cx="10874203" cy="678184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79129C7-9C81-77A6-90B2-4C22BB969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7" t="18258" r="3646" b="18520"/>
          <a:stretch/>
        </p:blipFill>
        <p:spPr>
          <a:xfrm>
            <a:off x="11092447" y="1373090"/>
            <a:ext cx="1238291" cy="4143601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97235574-D608-969C-89FA-6489436FB8FC}"/>
              </a:ext>
            </a:extLst>
          </p:cNvPr>
          <p:cNvSpPr/>
          <p:nvPr userDrawn="1"/>
        </p:nvSpPr>
        <p:spPr>
          <a:xfrm>
            <a:off x="9808606" y="3059704"/>
            <a:ext cx="728026" cy="634838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4E7DD7D-C8AB-3164-70E1-E2B6866F1C65}"/>
              </a:ext>
            </a:extLst>
          </p:cNvPr>
          <p:cNvSpPr/>
          <p:nvPr userDrawn="1"/>
        </p:nvSpPr>
        <p:spPr>
          <a:xfrm>
            <a:off x="1317797" y="2631031"/>
            <a:ext cx="728026" cy="634838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F5B111F-886A-6129-DFC9-F5B2FAA8F59B}"/>
              </a:ext>
            </a:extLst>
          </p:cNvPr>
          <p:cNvSpPr/>
          <p:nvPr userDrawn="1"/>
        </p:nvSpPr>
        <p:spPr>
          <a:xfrm>
            <a:off x="8562549" y="4334707"/>
            <a:ext cx="728026" cy="634838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14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690DC-F5AB-9402-58E6-C5770758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6B787F-186B-5B87-3B2B-53F8CFF5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419198-3B28-CB66-0F1C-C262A747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B0C4AC-551C-B0E2-4C01-E8EE854C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EA6A2-BB9B-9D7F-E87E-5D2655F4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5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E2AB00-C866-D5C5-B19A-D6FFF1362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2CD953-3702-1254-E868-FC28E82F0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0E45C-A3A6-BEE4-5D38-2EC457D3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B244F7-1DE7-0489-3850-04ECB6B9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04160-6CBA-5F35-C1ED-8DDBD16E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50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8126-7C31-2B74-FA34-AD3BD12C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85E58A-AD2B-277E-A281-659B22EFE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C689A5-EEF6-7CBF-5536-EA77C75B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5A3707-A563-2359-227E-18ED5697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D69B80-47AB-CB81-80A6-4F3D5AA0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3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93734-98A3-D2D0-22BE-741AE4D0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D0E179-977A-ECC2-8B4F-3F68FC55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60936-A846-A1BE-6B27-B5BAFDCE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F24D-D03B-0801-A265-12396AA5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DFBCE-7DA2-A7C9-0D78-25C464C5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3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1EFC5-C3DF-891A-4C39-8D954B05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1D5B2-2A19-29D9-9DFC-EFEABAA8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A1C3EF-EB9F-D4DC-7332-76F65565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A9A8B1-2070-3911-20CF-EC868975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D45009-2E28-5A5B-BDF3-03EE3F1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1FA83-7234-B841-A10D-0F5CEB72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45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1DD8-5C16-EC0E-45E8-1B41C9A8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B8FCEC-E573-A0B8-D32B-4B32949E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60B966-DD5A-9633-3A86-D44278795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A1AF7C-0AEA-53E8-8082-FDBAF7680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5516C8-C896-C4CB-2201-775827DC3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0D0D684-8E54-DE82-B148-6311301C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DE5BE8-9081-72EB-2CF4-8FEFA198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73442-1B66-CDF5-E618-A3FEA28B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8041F77-E7DE-62D8-D05F-37E0BFB9A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r="15350" b="69087"/>
          <a:stretch/>
        </p:blipFill>
        <p:spPr>
          <a:xfrm flipH="1">
            <a:off x="6028051" y="0"/>
            <a:ext cx="6163948" cy="95754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EE43F4D-5AFE-D709-0F27-9BE2A127127B}"/>
              </a:ext>
            </a:extLst>
          </p:cNvPr>
          <p:cNvSpPr/>
          <p:nvPr userDrawn="1"/>
        </p:nvSpPr>
        <p:spPr>
          <a:xfrm>
            <a:off x="9808605" y="3059704"/>
            <a:ext cx="764535" cy="87732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CBFE0B-7175-83BF-C012-48A4F0D07AA7}"/>
              </a:ext>
            </a:extLst>
          </p:cNvPr>
          <p:cNvSpPr/>
          <p:nvPr userDrawn="1"/>
        </p:nvSpPr>
        <p:spPr>
          <a:xfrm>
            <a:off x="1317796" y="2631031"/>
            <a:ext cx="764535" cy="87732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EF5B182-B94F-BE30-9892-9EA44C779B60}"/>
              </a:ext>
            </a:extLst>
          </p:cNvPr>
          <p:cNvSpPr/>
          <p:nvPr userDrawn="1"/>
        </p:nvSpPr>
        <p:spPr>
          <a:xfrm>
            <a:off x="8562548" y="4334707"/>
            <a:ext cx="764535" cy="87732"/>
          </a:xfrm>
          <a:prstGeom prst="rect">
            <a:avLst/>
          </a:prstGeom>
          <a:solidFill>
            <a:srgbClr val="FE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4FC915B-C978-7639-5542-01164ECE3223}"/>
              </a:ext>
            </a:extLst>
          </p:cNvPr>
          <p:cNvGrpSpPr/>
          <p:nvPr userDrawn="1"/>
        </p:nvGrpSpPr>
        <p:grpSpPr>
          <a:xfrm>
            <a:off x="9327083" y="5675048"/>
            <a:ext cx="2864916" cy="1182952"/>
            <a:chOff x="9327083" y="5675048"/>
            <a:chExt cx="2864916" cy="118295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FD916A0-1FF5-2C55-20E8-331202BA2F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8" t="50000"/>
            <a:stretch/>
          </p:blipFill>
          <p:spPr>
            <a:xfrm>
              <a:off x="9394441" y="5675048"/>
              <a:ext cx="2797558" cy="118295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6A4B9D7-B01F-D4F1-FE64-2FF6C63088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57070"/>
            <a:stretch/>
          </p:blipFill>
          <p:spPr>
            <a:xfrm>
              <a:off x="9327083" y="6047734"/>
              <a:ext cx="2864916" cy="810266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1E648BC3-FFF5-593F-8BA5-60E01048C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5" t="82013"/>
          <a:stretch/>
        </p:blipFill>
        <p:spPr>
          <a:xfrm>
            <a:off x="11580213" y="6295964"/>
            <a:ext cx="611786" cy="56203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277E854-D36F-062E-9E43-B9465042E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77580"/>
          <a:stretch/>
        </p:blipFill>
        <p:spPr>
          <a:xfrm flipH="1">
            <a:off x="9510924" y="-10535"/>
            <a:ext cx="2681075" cy="84121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C1935DF-83EC-7C97-8A19-E7C1201BE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4" r="78217"/>
          <a:stretch/>
        </p:blipFill>
        <p:spPr>
          <a:xfrm rot="10983883">
            <a:off x="11278245" y="427713"/>
            <a:ext cx="886113" cy="10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3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8F971E0-DFF6-6AFA-9709-132401AA5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1" t="67006" r="14565" b="4376"/>
          <a:stretch/>
        </p:blipFill>
        <p:spPr>
          <a:xfrm rot="10800000">
            <a:off x="-39183" y="0"/>
            <a:ext cx="1367143" cy="5649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560B5E-5F11-C9E1-5C6A-78E7C961F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r="15350" b="69087"/>
          <a:stretch/>
        </p:blipFill>
        <p:spPr>
          <a:xfrm flipH="1" flipV="1">
            <a:off x="7542344" y="6117310"/>
            <a:ext cx="4649656" cy="740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7EFE83-3DE1-6A38-A7B3-E286F2F75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77580"/>
          <a:stretch/>
        </p:blipFill>
        <p:spPr>
          <a:xfrm flipH="1" flipV="1">
            <a:off x="10169582" y="6207297"/>
            <a:ext cx="2022418" cy="650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E82737-3162-8D39-1DB7-5C30F25D1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8" b="50000"/>
          <a:stretch/>
        </p:blipFill>
        <p:spPr>
          <a:xfrm>
            <a:off x="11507080" y="5881945"/>
            <a:ext cx="684920" cy="6507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38F83C-ADD6-D3C9-1288-AE8B18F7A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8" b="50000"/>
          <a:stretch/>
        </p:blipFill>
        <p:spPr>
          <a:xfrm rot="11130238">
            <a:off x="-41345" y="64379"/>
            <a:ext cx="684920" cy="6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8C4BD-7A49-8EDF-97D8-493E90EC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BEFF0-4DD7-76FD-B6B4-3C19CD57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CDADE-D9AC-2909-57DE-1C8BCAA6D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827378-9BBD-31FD-D99C-534DDB45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1ADDEE-06C2-B2F6-191B-C089F464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D2799A-9223-66CA-F127-7C4B8A97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165EF-973F-DC02-3289-C9E1F6B1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27B18F-20AB-8C82-2835-A081AB040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F65E86-C3E9-037E-5542-41878BB4A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A9D0CD-2303-D745-C85A-FC5A3003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95EDD9-9049-9378-0EF5-0A992D2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752F89-A8BB-88BF-4D45-FEFDE091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38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BF6E6C-549D-3546-7C7B-672C209F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8FACC7-E8D8-3CA8-3D82-4D6FE63A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C7CE19-94E2-3992-730D-181F0EA62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75A6-9F89-44B7-921E-C37CAA2C2B07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03B13-BE43-792B-E2DC-126D5F650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7ABE0-0409-5C6B-CACA-F5290B09D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A704-05E1-4028-A51E-EA114ED84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8E03A68-2004-3FF3-ABC3-3D3553565F91}"/>
              </a:ext>
            </a:extLst>
          </p:cNvPr>
          <p:cNvGrpSpPr/>
          <p:nvPr/>
        </p:nvGrpSpPr>
        <p:grpSpPr>
          <a:xfrm>
            <a:off x="4699552" y="1719677"/>
            <a:ext cx="2792891" cy="461665"/>
            <a:chOff x="4699552" y="1719677"/>
            <a:chExt cx="2792891" cy="46166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1E52701-44D6-A799-85D8-351EED985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80" t="19213" r="8663" b="74682"/>
            <a:stretch/>
          </p:blipFill>
          <p:spPr>
            <a:xfrm>
              <a:off x="4699552" y="1759814"/>
              <a:ext cx="372748" cy="40011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FB16648-5C5D-0192-160E-C6F6FD5F8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80" t="19213" r="8663" b="74682"/>
            <a:stretch/>
          </p:blipFill>
          <p:spPr>
            <a:xfrm>
              <a:off x="7119695" y="1759491"/>
              <a:ext cx="372748" cy="400111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A2D4E88-1537-7509-3C86-CFDE9041B2B2}"/>
                </a:ext>
              </a:extLst>
            </p:cNvPr>
            <p:cNvSpPr txBox="1"/>
            <p:nvPr/>
          </p:nvSpPr>
          <p:spPr>
            <a:xfrm>
              <a:off x="5162866" y="1719677"/>
              <a:ext cx="1866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读书分享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C461F5D-B307-D9BD-36A3-7C212ED911E2}"/>
              </a:ext>
            </a:extLst>
          </p:cNvPr>
          <p:cNvGrpSpPr/>
          <p:nvPr/>
        </p:nvGrpSpPr>
        <p:grpSpPr>
          <a:xfrm>
            <a:off x="1381304" y="2300394"/>
            <a:ext cx="9429385" cy="1792147"/>
            <a:chOff x="1381304" y="2259791"/>
            <a:chExt cx="9429385" cy="179214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D59A32-E78E-D649-4227-3FAFD66073F4}"/>
                </a:ext>
              </a:extLst>
            </p:cNvPr>
            <p:cNvSpPr txBox="1"/>
            <p:nvPr/>
          </p:nvSpPr>
          <p:spPr>
            <a:xfrm>
              <a:off x="1381304" y="2381073"/>
              <a:ext cx="9429385" cy="1094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800" b="1" i="0" dirty="0">
                  <a:solidFill>
                    <a:srgbClr val="06071F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</a:rPr>
                <a:t>深化“理解”内涵，优化教学设计</a:t>
              </a:r>
              <a:endParaRPr lang="en-US" altLang="zh-CN" sz="4800" b="1" i="0" dirty="0">
                <a:solidFill>
                  <a:srgbClr val="06071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CA3EDDF-6637-50D4-5AD1-AE3B53C8D5B7}"/>
                </a:ext>
              </a:extLst>
            </p:cNvPr>
            <p:cNvGrpSpPr/>
            <p:nvPr/>
          </p:nvGrpSpPr>
          <p:grpSpPr>
            <a:xfrm>
              <a:off x="2719903" y="3682606"/>
              <a:ext cx="6733751" cy="369332"/>
              <a:chOff x="2719903" y="3682606"/>
              <a:chExt cx="6733751" cy="369332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281CD7-9E5F-1C56-E819-33A4A6B883DA}"/>
                  </a:ext>
                </a:extLst>
              </p:cNvPr>
              <p:cNvSpPr txBox="1"/>
              <p:nvPr/>
            </p:nvSpPr>
            <p:spPr>
              <a:xfrm>
                <a:off x="5499717" y="3682606"/>
                <a:ext cx="1192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第二章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36E051E4-FAF0-2101-B046-909CEE5EB012}"/>
                  </a:ext>
                </a:extLst>
              </p:cNvPr>
              <p:cNvCxnSpPr/>
              <p:nvPr/>
            </p:nvCxnSpPr>
            <p:spPr>
              <a:xfrm>
                <a:off x="2719903" y="3867272"/>
                <a:ext cx="2690782" cy="0"/>
              </a:xfrm>
              <a:prstGeom prst="line">
                <a:avLst/>
              </a:prstGeom>
              <a:ln w="12700">
                <a:solidFill>
                  <a:srgbClr val="919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09FCB3E-B3B3-3B21-8153-8CFEE3769916}"/>
                  </a:ext>
                </a:extLst>
              </p:cNvPr>
              <p:cNvCxnSpPr/>
              <p:nvPr/>
            </p:nvCxnSpPr>
            <p:spPr>
              <a:xfrm>
                <a:off x="6762872" y="3867272"/>
                <a:ext cx="2690782" cy="0"/>
              </a:xfrm>
              <a:prstGeom prst="line">
                <a:avLst/>
              </a:prstGeom>
              <a:ln w="12700">
                <a:solidFill>
                  <a:srgbClr val="919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0BFE485-561E-B908-8775-2B8CD67706EC}"/>
                </a:ext>
              </a:extLst>
            </p:cNvPr>
            <p:cNvCxnSpPr/>
            <p:nvPr/>
          </p:nvCxnSpPr>
          <p:spPr>
            <a:xfrm>
              <a:off x="1477405" y="2259791"/>
              <a:ext cx="9237187" cy="0"/>
            </a:xfrm>
            <a:prstGeom prst="line">
              <a:avLst/>
            </a:prstGeom>
            <a:ln w="12700">
              <a:solidFill>
                <a:srgbClr val="919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76367B2-84B3-11DF-13E1-AAC297AB4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6" t="94098" r="59968"/>
            <a:stretch/>
          </p:blipFill>
          <p:spPr>
            <a:xfrm>
              <a:off x="2625047" y="3704512"/>
              <a:ext cx="361101" cy="190125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F200D19-C891-5014-7AD8-3129902EE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6" t="94098" r="59968"/>
            <a:stretch/>
          </p:blipFill>
          <p:spPr>
            <a:xfrm>
              <a:off x="9273103" y="3704512"/>
              <a:ext cx="361101" cy="190125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0279ACA-668E-7977-5E4F-60C8AB43DF0E}"/>
              </a:ext>
            </a:extLst>
          </p:cNvPr>
          <p:cNvGrpSpPr/>
          <p:nvPr/>
        </p:nvGrpSpPr>
        <p:grpSpPr>
          <a:xfrm>
            <a:off x="3895487" y="4746037"/>
            <a:ext cx="4401018" cy="372387"/>
            <a:chOff x="4020345" y="5045692"/>
            <a:chExt cx="4401018" cy="37238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D00E74-E43B-7ECB-C157-10E8B61B3061}"/>
                </a:ext>
              </a:extLst>
            </p:cNvPr>
            <p:cNvSpPr txBox="1"/>
            <p:nvPr/>
          </p:nvSpPr>
          <p:spPr>
            <a:xfrm>
              <a:off x="4351590" y="504569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分享人：胡玥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5721249-0C44-C5EB-33DC-EA28C67BB836}"/>
                </a:ext>
              </a:extLst>
            </p:cNvPr>
            <p:cNvSpPr txBox="1"/>
            <p:nvPr/>
          </p:nvSpPr>
          <p:spPr>
            <a:xfrm>
              <a:off x="6420494" y="5048747"/>
              <a:ext cx="200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日期：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2025. 2.27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4" name="user_209046">
              <a:extLst>
                <a:ext uri="{FF2B5EF4-FFF2-40B4-BE49-F238E27FC236}">
                  <a16:creationId xmlns:a16="http://schemas.microsoft.com/office/drawing/2014/main" id="{0A2B48F9-2242-7B38-B4E2-154147F83EB8}"/>
                </a:ext>
              </a:extLst>
            </p:cNvPr>
            <p:cNvSpPr/>
            <p:nvPr/>
          </p:nvSpPr>
          <p:spPr>
            <a:xfrm>
              <a:off x="4020345" y="5045693"/>
              <a:ext cx="328666" cy="307777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rgbClr val="919962"/>
            </a:solidFill>
            <a:ln>
              <a:noFill/>
            </a:ln>
            <a:effectLst>
              <a:outerShdw blurRad="368300" dist="304800" dir="5400000" algn="t" rotWithShape="0">
                <a:schemeClr val="bg2">
                  <a:lumMod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749C2931-A39F-3798-8802-53A56CA6A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1828" y="5045693"/>
              <a:ext cx="328666" cy="307777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rgbClr val="919962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>
                <a:defRPr/>
              </a:pPr>
              <a:endParaRPr lang="zh-CN" altLang="en-US" sz="2400" ker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22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5578-9B4D-F792-A38B-903D6FFE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2ADBCF8-0567-BCC6-BACC-FECEB24CAB83}"/>
              </a:ext>
            </a:extLst>
          </p:cNvPr>
          <p:cNvSpPr txBox="1"/>
          <p:nvPr/>
        </p:nvSpPr>
        <p:spPr>
          <a:xfrm>
            <a:off x="1267831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自知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CE5865-5349-3C42-97EF-D4E51984ACC5}"/>
              </a:ext>
            </a:extLst>
          </p:cNvPr>
          <p:cNvSpPr txBox="1"/>
          <p:nvPr/>
        </p:nvSpPr>
        <p:spPr>
          <a:xfrm>
            <a:off x="1724891" y="2130136"/>
            <a:ext cx="8811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对自己思维和学习过程的认识。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如在完成“科技创新小发明”项目后，学生回顾自己在发明过程中遇到的困难，是如何找到灵感、解决问题的，以及在这个过程中自己的思维方式有哪些优点和不足。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E0AE9F-6248-C668-4BDE-BF9C77965056}"/>
              </a:ext>
            </a:extLst>
          </p:cNvPr>
          <p:cNvSpPr txBox="1"/>
          <p:nvPr/>
        </p:nvSpPr>
        <p:spPr>
          <a:xfrm>
            <a:off x="1124071" y="406093"/>
            <a:ext cx="6132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三、在教学设计中的应用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CD79DFE-E4B8-AE68-CD16-C285357A7A5C}"/>
              </a:ext>
            </a:extLst>
          </p:cNvPr>
          <p:cNvSpPr/>
          <p:nvPr/>
        </p:nvSpPr>
        <p:spPr>
          <a:xfrm>
            <a:off x="1124071" y="1792470"/>
            <a:ext cx="9943857" cy="1835109"/>
          </a:xfrm>
          <a:prstGeom prst="rect">
            <a:avLst/>
          </a:prstGeom>
          <a:noFill/>
          <a:ln>
            <a:solidFill>
              <a:srgbClr val="9199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EF6565B-AB31-37DC-D169-96813ED5C77F}"/>
              </a:ext>
            </a:extLst>
          </p:cNvPr>
          <p:cNvSpPr/>
          <p:nvPr/>
        </p:nvSpPr>
        <p:spPr>
          <a:xfrm>
            <a:off x="1124071" y="3859341"/>
            <a:ext cx="9943857" cy="1835109"/>
          </a:xfrm>
          <a:prstGeom prst="rect">
            <a:avLst/>
          </a:prstGeom>
          <a:noFill/>
          <a:ln>
            <a:solidFill>
              <a:srgbClr val="9199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A62A8FD-BE91-4A71-70CD-6A195363FC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98797" y="1887648"/>
            <a:ext cx="2891717" cy="1472905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spAutoFit/>
          </a:bodyPr>
          <a:lstStyle>
            <a:defPPr>
              <a:defRPr lang="zh-CN"/>
            </a:defPPr>
            <a:lvl1pPr algn="r"/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明确教学目标：</a:t>
            </a:r>
            <a:endParaRPr kumimoji="0" lang="en-US" altLang="zh-CN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教学目标应聚焦于学生的理解，而不仅仅是知识的传授。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4DA3701-93AE-0174-3DAC-CC5A311BE2FB}"/>
              </a:ext>
            </a:extLst>
          </p:cNvPr>
          <p:cNvSpPr txBox="1"/>
          <p:nvPr/>
        </p:nvSpPr>
        <p:spPr>
          <a:xfrm>
            <a:off x="7918249" y="1835552"/>
            <a:ext cx="2891717" cy="180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优化教学内容：</a:t>
            </a:r>
            <a:endParaRPr kumimoji="0" lang="en-US" altLang="zh-CN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选择与学生生活实际相关、具有启发性的内容，帮助学生更好地理解和应用知识。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6915BB-A4BC-C858-98EC-21E40D3D7990}"/>
              </a:ext>
            </a:extLst>
          </p:cNvPr>
          <p:cNvSpPr txBox="1"/>
          <p:nvPr/>
        </p:nvSpPr>
        <p:spPr>
          <a:xfrm>
            <a:off x="1298797" y="4246204"/>
            <a:ext cx="2891717" cy="113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多样化教学方法：</a:t>
            </a:r>
            <a:endParaRPr kumimoji="0" lang="en-US" altLang="zh-CN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采用多种教学方法，满足不同学生的学习需求。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F3977A4-B99A-DBDF-7B07-1ABF7B158857}"/>
              </a:ext>
            </a:extLst>
          </p:cNvPr>
          <p:cNvSpPr txBox="1"/>
          <p:nvPr/>
        </p:nvSpPr>
        <p:spPr>
          <a:xfrm>
            <a:off x="7918249" y="4080004"/>
            <a:ext cx="2953297" cy="14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注重反馈与评价：</a:t>
            </a:r>
            <a:endParaRPr kumimoji="0" lang="en-US" altLang="zh-CN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1996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及时给予学生反馈，帮助他们了解自己的学习进展和存在的问题。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83441AC7-20DB-5733-509C-9A80FBEAA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50731" b="976"/>
          <a:stretch/>
        </p:blipFill>
        <p:spPr>
          <a:xfrm>
            <a:off x="4668565" y="1779779"/>
            <a:ext cx="2854868" cy="39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D88536-83D6-394C-CD05-EF89BC45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2014340"/>
            <a:ext cx="8583223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079D-8373-AEFE-16E2-C0F26374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073961EB-391E-6CDE-165C-B7D032332F53}"/>
              </a:ext>
            </a:extLst>
          </p:cNvPr>
          <p:cNvGrpSpPr/>
          <p:nvPr/>
        </p:nvGrpSpPr>
        <p:grpSpPr>
          <a:xfrm>
            <a:off x="2791045" y="273581"/>
            <a:ext cx="6716635" cy="5865740"/>
            <a:chOff x="5483560" y="1597420"/>
            <a:chExt cx="5119095" cy="436074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5986C5F-D56A-E317-D166-7F736D3C408D}"/>
                </a:ext>
              </a:extLst>
            </p:cNvPr>
            <p:cNvGrpSpPr/>
            <p:nvPr/>
          </p:nvGrpSpPr>
          <p:grpSpPr>
            <a:xfrm>
              <a:off x="5483560" y="1597420"/>
              <a:ext cx="5119095" cy="4360743"/>
              <a:chOff x="5308570" y="1341154"/>
              <a:chExt cx="5630297" cy="4773614"/>
            </a:xfrm>
          </p:grpSpPr>
          <p:sp>
            <p:nvSpPr>
              <p:cNvPr id="4" name="Freeform 40217">
                <a:extLst>
                  <a:ext uri="{FF2B5EF4-FFF2-40B4-BE49-F238E27FC236}">
                    <a16:creationId xmlns:a16="http://schemas.microsoft.com/office/drawing/2014/main" id="{3715708C-31A7-81E2-9AD1-05020273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5967" y="3400142"/>
                <a:ext cx="2882900" cy="2714625"/>
              </a:xfrm>
              <a:custGeom>
                <a:avLst/>
                <a:gdLst>
                  <a:gd name="T0" fmla="*/ 269 w 1121"/>
                  <a:gd name="T1" fmla="*/ 1000 h 1143"/>
                  <a:gd name="T2" fmla="*/ 978 w 1121"/>
                  <a:gd name="T3" fmla="*/ 810 h 1143"/>
                  <a:gd name="T4" fmla="*/ 788 w 1121"/>
                  <a:gd name="T5" fmla="*/ 101 h 1143"/>
                  <a:gd name="T6" fmla="*/ 245 w 1121"/>
                  <a:gd name="T7" fmla="*/ 116 h 1143"/>
                  <a:gd name="T8" fmla="*/ 245 w 1121"/>
                  <a:gd name="T9" fmla="*/ 116 h 1143"/>
                  <a:gd name="T10" fmla="*/ 10 w 1121"/>
                  <a:gd name="T11" fmla="*/ 252 h 1143"/>
                  <a:gd name="T12" fmla="*/ 10 w 1121"/>
                  <a:gd name="T13" fmla="*/ 522 h 1143"/>
                  <a:gd name="T14" fmla="*/ 10 w 1121"/>
                  <a:gd name="T15" fmla="*/ 522 h 1143"/>
                  <a:gd name="T16" fmla="*/ 269 w 1121"/>
                  <a:gd name="T17" fmla="*/ 100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1143">
                    <a:moveTo>
                      <a:pt x="269" y="1000"/>
                    </a:moveTo>
                    <a:cubicBezTo>
                      <a:pt x="517" y="1143"/>
                      <a:pt x="834" y="1058"/>
                      <a:pt x="978" y="810"/>
                    </a:cubicBezTo>
                    <a:cubicBezTo>
                      <a:pt x="1121" y="562"/>
                      <a:pt x="1036" y="245"/>
                      <a:pt x="788" y="101"/>
                    </a:cubicBezTo>
                    <a:cubicBezTo>
                      <a:pt x="613" y="0"/>
                      <a:pt x="403" y="13"/>
                      <a:pt x="245" y="116"/>
                    </a:cubicBezTo>
                    <a:cubicBezTo>
                      <a:pt x="245" y="116"/>
                      <a:pt x="245" y="116"/>
                      <a:pt x="245" y="116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0" y="522"/>
                      <a:pt x="10" y="522"/>
                      <a:pt x="10" y="522"/>
                    </a:cubicBezTo>
                    <a:cubicBezTo>
                      <a:pt x="10" y="522"/>
                      <a:pt x="10" y="522"/>
                      <a:pt x="10" y="522"/>
                    </a:cubicBezTo>
                    <a:cubicBezTo>
                      <a:pt x="0" y="711"/>
                      <a:pt x="94" y="899"/>
                      <a:pt x="269" y="1000"/>
                    </a:cubicBezTo>
                  </a:path>
                </a:pathLst>
              </a:cu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40218">
                <a:extLst>
                  <a:ext uri="{FF2B5EF4-FFF2-40B4-BE49-F238E27FC236}">
                    <a16:creationId xmlns:a16="http://schemas.microsoft.com/office/drawing/2014/main" id="{CB232156-19AF-8A21-0B20-12EFC612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570" y="3400142"/>
                <a:ext cx="2808997" cy="2714626"/>
              </a:xfrm>
              <a:custGeom>
                <a:avLst/>
                <a:gdLst>
                  <a:gd name="T0" fmla="*/ 333 w 1121"/>
                  <a:gd name="T1" fmla="*/ 101 h 1143"/>
                  <a:gd name="T2" fmla="*/ 143 w 1121"/>
                  <a:gd name="T3" fmla="*/ 810 h 1143"/>
                  <a:gd name="T4" fmla="*/ 852 w 1121"/>
                  <a:gd name="T5" fmla="*/ 1000 h 1143"/>
                  <a:gd name="T6" fmla="*/ 1111 w 1121"/>
                  <a:gd name="T7" fmla="*/ 522 h 1143"/>
                  <a:gd name="T8" fmla="*/ 1111 w 1121"/>
                  <a:gd name="T9" fmla="*/ 522 h 1143"/>
                  <a:gd name="T10" fmla="*/ 1111 w 1121"/>
                  <a:gd name="T11" fmla="*/ 252 h 1143"/>
                  <a:gd name="T12" fmla="*/ 876 w 1121"/>
                  <a:gd name="T13" fmla="*/ 116 h 1143"/>
                  <a:gd name="T14" fmla="*/ 876 w 1121"/>
                  <a:gd name="T15" fmla="*/ 116 h 1143"/>
                  <a:gd name="T16" fmla="*/ 333 w 1121"/>
                  <a:gd name="T17" fmla="*/ 101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1143">
                    <a:moveTo>
                      <a:pt x="333" y="101"/>
                    </a:moveTo>
                    <a:cubicBezTo>
                      <a:pt x="85" y="245"/>
                      <a:pt x="0" y="562"/>
                      <a:pt x="143" y="810"/>
                    </a:cubicBezTo>
                    <a:cubicBezTo>
                      <a:pt x="287" y="1058"/>
                      <a:pt x="604" y="1143"/>
                      <a:pt x="852" y="1000"/>
                    </a:cubicBezTo>
                    <a:cubicBezTo>
                      <a:pt x="1027" y="899"/>
                      <a:pt x="1121" y="711"/>
                      <a:pt x="1111" y="522"/>
                    </a:cubicBezTo>
                    <a:cubicBezTo>
                      <a:pt x="1111" y="522"/>
                      <a:pt x="1111" y="522"/>
                      <a:pt x="1111" y="522"/>
                    </a:cubicBezTo>
                    <a:cubicBezTo>
                      <a:pt x="1111" y="252"/>
                      <a:pt x="1111" y="252"/>
                      <a:pt x="1111" y="252"/>
                    </a:cubicBezTo>
                    <a:cubicBezTo>
                      <a:pt x="876" y="116"/>
                      <a:pt x="876" y="116"/>
                      <a:pt x="876" y="116"/>
                    </a:cubicBezTo>
                    <a:cubicBezTo>
                      <a:pt x="876" y="116"/>
                      <a:pt x="876" y="116"/>
                      <a:pt x="876" y="116"/>
                    </a:cubicBezTo>
                    <a:cubicBezTo>
                      <a:pt x="718" y="13"/>
                      <a:pt x="508" y="0"/>
                      <a:pt x="333" y="101"/>
                    </a:cubicBezTo>
                  </a:path>
                </a:pathLst>
              </a:custGeom>
              <a:solidFill>
                <a:srgbClr val="DCE3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6" name="Freeform 40219">
                <a:extLst>
                  <a:ext uri="{FF2B5EF4-FFF2-40B4-BE49-F238E27FC236}">
                    <a16:creationId xmlns:a16="http://schemas.microsoft.com/office/drawing/2014/main" id="{67C28BD7-68B1-1CDA-40E2-0F4461B5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6292" y="1341154"/>
                <a:ext cx="2465389" cy="2657475"/>
              </a:xfrm>
              <a:custGeom>
                <a:avLst/>
                <a:gdLst>
                  <a:gd name="T0" fmla="*/ 1038 w 1038"/>
                  <a:gd name="T1" fmla="*/ 519 h 1118"/>
                  <a:gd name="T2" fmla="*/ 519 w 1038"/>
                  <a:gd name="T3" fmla="*/ 0 h 1118"/>
                  <a:gd name="T4" fmla="*/ 0 w 1038"/>
                  <a:gd name="T5" fmla="*/ 519 h 1118"/>
                  <a:gd name="T6" fmla="*/ 284 w 1038"/>
                  <a:gd name="T7" fmla="*/ 982 h 1118"/>
                  <a:gd name="T8" fmla="*/ 284 w 1038"/>
                  <a:gd name="T9" fmla="*/ 982 h 1118"/>
                  <a:gd name="T10" fmla="*/ 519 w 1038"/>
                  <a:gd name="T11" fmla="*/ 1118 h 1118"/>
                  <a:gd name="T12" fmla="*/ 754 w 1038"/>
                  <a:gd name="T13" fmla="*/ 982 h 1118"/>
                  <a:gd name="T14" fmla="*/ 754 w 1038"/>
                  <a:gd name="T15" fmla="*/ 982 h 1118"/>
                  <a:gd name="T16" fmla="*/ 1038 w 1038"/>
                  <a:gd name="T17" fmla="*/ 5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8" h="1118">
                    <a:moveTo>
                      <a:pt x="1038" y="519"/>
                    </a:moveTo>
                    <a:cubicBezTo>
                      <a:pt x="1038" y="233"/>
                      <a:pt x="806" y="0"/>
                      <a:pt x="519" y="0"/>
                    </a:cubicBezTo>
                    <a:cubicBezTo>
                      <a:pt x="232" y="0"/>
                      <a:pt x="0" y="233"/>
                      <a:pt x="0" y="519"/>
                    </a:cubicBezTo>
                    <a:cubicBezTo>
                      <a:pt x="0" y="721"/>
                      <a:pt x="116" y="896"/>
                      <a:pt x="284" y="982"/>
                    </a:cubicBezTo>
                    <a:cubicBezTo>
                      <a:pt x="284" y="982"/>
                      <a:pt x="284" y="982"/>
                      <a:pt x="284" y="982"/>
                    </a:cubicBezTo>
                    <a:cubicBezTo>
                      <a:pt x="519" y="1118"/>
                      <a:pt x="519" y="1118"/>
                      <a:pt x="519" y="1118"/>
                    </a:cubicBezTo>
                    <a:cubicBezTo>
                      <a:pt x="754" y="982"/>
                      <a:pt x="754" y="982"/>
                      <a:pt x="754" y="982"/>
                    </a:cubicBezTo>
                    <a:cubicBezTo>
                      <a:pt x="754" y="982"/>
                      <a:pt x="754" y="982"/>
                      <a:pt x="754" y="982"/>
                    </a:cubicBezTo>
                    <a:cubicBezTo>
                      <a:pt x="922" y="896"/>
                      <a:pt x="1038" y="721"/>
                      <a:pt x="1038" y="51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44665">
                <a:extLst>
                  <a:ext uri="{FF2B5EF4-FFF2-40B4-BE49-F238E27FC236}">
                    <a16:creationId xmlns:a16="http://schemas.microsoft.com/office/drawing/2014/main" id="{9F9D7614-31C3-26CB-8034-5948C1FFE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4217" y="1541179"/>
                <a:ext cx="107950" cy="106363"/>
              </a:xfrm>
              <a:prstGeom prst="ellipse">
                <a:avLst/>
              </a:pr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Oval 44666">
                <a:extLst>
                  <a:ext uri="{FF2B5EF4-FFF2-40B4-BE49-F238E27FC236}">
                    <a16:creationId xmlns:a16="http://schemas.microsoft.com/office/drawing/2014/main" id="{3B908EFE-FC50-50F9-91AD-2A9F81856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8367" y="1617379"/>
                <a:ext cx="77788" cy="76200"/>
              </a:xfrm>
              <a:prstGeom prst="ellipse">
                <a:avLst/>
              </a:pr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Oval 44667">
                <a:extLst>
                  <a:ext uri="{FF2B5EF4-FFF2-40B4-BE49-F238E27FC236}">
                    <a16:creationId xmlns:a16="http://schemas.microsoft.com/office/drawing/2014/main" id="{9A6EDAB5-A925-ACD0-A3F2-9064E49B0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8642" y="1641192"/>
                <a:ext cx="68263" cy="66675"/>
              </a:xfrm>
              <a:prstGeom prst="ellipse">
                <a:avLst/>
              </a:pr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44668">
                <a:extLst>
                  <a:ext uri="{FF2B5EF4-FFF2-40B4-BE49-F238E27FC236}">
                    <a16:creationId xmlns:a16="http://schemas.microsoft.com/office/drawing/2014/main" id="{CFC80088-FA15-2978-C656-F7E68985A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7379" y="1657067"/>
                <a:ext cx="301625" cy="152400"/>
              </a:xfrm>
              <a:custGeom>
                <a:avLst/>
                <a:gdLst>
                  <a:gd name="T0" fmla="*/ 63 w 127"/>
                  <a:gd name="T1" fmla="*/ 0 h 64"/>
                  <a:gd name="T2" fmla="*/ 0 w 127"/>
                  <a:gd name="T3" fmla="*/ 64 h 64"/>
                  <a:gd name="T4" fmla="*/ 127 w 127"/>
                  <a:gd name="T5" fmla="*/ 64 h 64"/>
                  <a:gd name="T6" fmla="*/ 63 w 127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64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29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44669">
                <a:extLst>
                  <a:ext uri="{FF2B5EF4-FFF2-40B4-BE49-F238E27FC236}">
                    <a16:creationId xmlns:a16="http://schemas.microsoft.com/office/drawing/2014/main" id="{599C00CA-94CA-3372-0A8E-13CB5DBA5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8317" y="1714217"/>
                <a:ext cx="130175" cy="95250"/>
              </a:xfrm>
              <a:custGeom>
                <a:avLst/>
                <a:gdLst>
                  <a:gd name="T0" fmla="*/ 55 w 55"/>
                  <a:gd name="T1" fmla="*/ 3 h 40"/>
                  <a:gd name="T2" fmla="*/ 40 w 55"/>
                  <a:gd name="T3" fmla="*/ 0 h 40"/>
                  <a:gd name="T4" fmla="*/ 0 w 55"/>
                  <a:gd name="T5" fmla="*/ 40 h 40"/>
                  <a:gd name="T6" fmla="*/ 44 w 55"/>
                  <a:gd name="T7" fmla="*/ 40 h 40"/>
                  <a:gd name="T8" fmla="*/ 55 w 55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3"/>
                    </a:moveTo>
                    <a:cubicBezTo>
                      <a:pt x="50" y="1"/>
                      <a:pt x="45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26"/>
                      <a:pt x="48" y="13"/>
                      <a:pt x="55" y="3"/>
                    </a:cubicBez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44670">
                <a:extLst>
                  <a:ext uri="{FF2B5EF4-FFF2-40B4-BE49-F238E27FC236}">
                    <a16:creationId xmlns:a16="http://schemas.microsoft.com/office/drawing/2014/main" id="{4707448F-5378-8358-4BE4-6988ECBD3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367" y="1699929"/>
                <a:ext cx="146050" cy="109538"/>
              </a:xfrm>
              <a:custGeom>
                <a:avLst/>
                <a:gdLst>
                  <a:gd name="T0" fmla="*/ 16 w 62"/>
                  <a:gd name="T1" fmla="*/ 0 h 46"/>
                  <a:gd name="T2" fmla="*/ 0 w 62"/>
                  <a:gd name="T3" fmla="*/ 3 h 46"/>
                  <a:gd name="T4" fmla="*/ 14 w 62"/>
                  <a:gd name="T5" fmla="*/ 46 h 46"/>
                  <a:gd name="T6" fmla="*/ 62 w 62"/>
                  <a:gd name="T7" fmla="*/ 46 h 46"/>
                  <a:gd name="T8" fmla="*/ 16 w 6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6">
                    <a:moveTo>
                      <a:pt x="16" y="0"/>
                    </a:moveTo>
                    <a:cubicBezTo>
                      <a:pt x="11" y="0"/>
                      <a:pt x="5" y="1"/>
                      <a:pt x="0" y="3"/>
                    </a:cubicBezTo>
                    <a:cubicBezTo>
                      <a:pt x="9" y="15"/>
                      <a:pt x="14" y="30"/>
                      <a:pt x="14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21"/>
                      <a:pt x="42" y="0"/>
                      <a:pt x="16" y="0"/>
                    </a:cubicBez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44671">
                <a:extLst>
                  <a:ext uri="{FF2B5EF4-FFF2-40B4-BE49-F238E27FC236}">
                    <a16:creationId xmlns:a16="http://schemas.microsoft.com/office/drawing/2014/main" id="{8CED2CB4-CE7C-248B-422C-2FFC413D2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1379" y="4603466"/>
                <a:ext cx="209550" cy="209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44672">
                <a:extLst>
                  <a:ext uri="{FF2B5EF4-FFF2-40B4-BE49-F238E27FC236}">
                    <a16:creationId xmlns:a16="http://schemas.microsoft.com/office/drawing/2014/main" id="{A2F37B1E-3CF3-B820-F365-2304E4E30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0292" y="4506629"/>
                <a:ext cx="403225" cy="403225"/>
              </a:xfrm>
              <a:custGeom>
                <a:avLst/>
                <a:gdLst>
                  <a:gd name="T0" fmla="*/ 152 w 170"/>
                  <a:gd name="T1" fmla="*/ 90 h 170"/>
                  <a:gd name="T2" fmla="*/ 170 w 170"/>
                  <a:gd name="T3" fmla="*/ 79 h 170"/>
                  <a:gd name="T4" fmla="*/ 151 w 170"/>
                  <a:gd name="T5" fmla="*/ 71 h 170"/>
                  <a:gd name="T6" fmla="*/ 165 w 170"/>
                  <a:gd name="T7" fmla="*/ 55 h 170"/>
                  <a:gd name="T8" fmla="*/ 144 w 170"/>
                  <a:gd name="T9" fmla="*/ 53 h 170"/>
                  <a:gd name="T10" fmla="*/ 154 w 170"/>
                  <a:gd name="T11" fmla="*/ 34 h 170"/>
                  <a:gd name="T12" fmla="*/ 133 w 170"/>
                  <a:gd name="T13" fmla="*/ 38 h 170"/>
                  <a:gd name="T14" fmla="*/ 136 w 170"/>
                  <a:gd name="T15" fmla="*/ 16 h 170"/>
                  <a:gd name="T16" fmla="*/ 117 w 170"/>
                  <a:gd name="T17" fmla="*/ 26 h 170"/>
                  <a:gd name="T18" fmla="*/ 115 w 170"/>
                  <a:gd name="T19" fmla="*/ 5 h 170"/>
                  <a:gd name="T20" fmla="*/ 99 w 170"/>
                  <a:gd name="T21" fmla="*/ 19 h 170"/>
                  <a:gd name="T22" fmla="*/ 91 w 170"/>
                  <a:gd name="T23" fmla="*/ 0 h 170"/>
                  <a:gd name="T24" fmla="*/ 81 w 170"/>
                  <a:gd name="T25" fmla="*/ 18 h 170"/>
                  <a:gd name="T26" fmla="*/ 67 w 170"/>
                  <a:gd name="T27" fmla="*/ 1 h 170"/>
                  <a:gd name="T28" fmla="*/ 62 w 170"/>
                  <a:gd name="T29" fmla="*/ 22 h 170"/>
                  <a:gd name="T30" fmla="*/ 44 w 170"/>
                  <a:gd name="T31" fmla="*/ 10 h 170"/>
                  <a:gd name="T32" fmla="*/ 45 w 170"/>
                  <a:gd name="T33" fmla="*/ 31 h 170"/>
                  <a:gd name="T34" fmla="*/ 25 w 170"/>
                  <a:gd name="T35" fmla="*/ 24 h 170"/>
                  <a:gd name="T36" fmla="*/ 32 w 170"/>
                  <a:gd name="T37" fmla="*/ 45 h 170"/>
                  <a:gd name="T38" fmla="*/ 10 w 170"/>
                  <a:gd name="T39" fmla="*/ 44 h 170"/>
                  <a:gd name="T40" fmla="*/ 23 w 170"/>
                  <a:gd name="T41" fmla="*/ 61 h 170"/>
                  <a:gd name="T42" fmla="*/ 2 w 170"/>
                  <a:gd name="T43" fmla="*/ 67 h 170"/>
                  <a:gd name="T44" fmla="*/ 19 w 170"/>
                  <a:gd name="T45" fmla="*/ 80 h 170"/>
                  <a:gd name="T46" fmla="*/ 0 w 170"/>
                  <a:gd name="T47" fmla="*/ 91 h 170"/>
                  <a:gd name="T48" fmla="*/ 20 w 170"/>
                  <a:gd name="T49" fmla="*/ 99 h 170"/>
                  <a:gd name="T50" fmla="*/ 5 w 170"/>
                  <a:gd name="T51" fmla="*/ 115 h 170"/>
                  <a:gd name="T52" fmla="*/ 27 w 170"/>
                  <a:gd name="T53" fmla="*/ 117 h 170"/>
                  <a:gd name="T54" fmla="*/ 17 w 170"/>
                  <a:gd name="T55" fmla="*/ 136 h 170"/>
                  <a:gd name="T56" fmla="*/ 38 w 170"/>
                  <a:gd name="T57" fmla="*/ 132 h 170"/>
                  <a:gd name="T58" fmla="*/ 34 w 170"/>
                  <a:gd name="T59" fmla="*/ 153 h 170"/>
                  <a:gd name="T60" fmla="*/ 53 w 170"/>
                  <a:gd name="T61" fmla="*/ 143 h 170"/>
                  <a:gd name="T62" fmla="*/ 55 w 170"/>
                  <a:gd name="T63" fmla="*/ 165 h 170"/>
                  <a:gd name="T64" fmla="*/ 71 w 170"/>
                  <a:gd name="T65" fmla="*/ 150 h 170"/>
                  <a:gd name="T66" fmla="*/ 79 w 170"/>
                  <a:gd name="T67" fmla="*/ 170 h 170"/>
                  <a:gd name="T68" fmla="*/ 90 w 170"/>
                  <a:gd name="T69" fmla="*/ 151 h 170"/>
                  <a:gd name="T70" fmla="*/ 103 w 170"/>
                  <a:gd name="T71" fmla="*/ 168 h 170"/>
                  <a:gd name="T72" fmla="*/ 109 w 170"/>
                  <a:gd name="T73" fmla="*/ 147 h 170"/>
                  <a:gd name="T74" fmla="*/ 126 w 170"/>
                  <a:gd name="T75" fmla="*/ 160 h 170"/>
                  <a:gd name="T76" fmla="*/ 125 w 170"/>
                  <a:gd name="T77" fmla="*/ 138 h 170"/>
                  <a:gd name="T78" fmla="*/ 146 w 170"/>
                  <a:gd name="T79" fmla="*/ 145 h 170"/>
                  <a:gd name="T80" fmla="*/ 139 w 170"/>
                  <a:gd name="T81" fmla="*/ 125 h 170"/>
                  <a:gd name="T82" fmla="*/ 160 w 170"/>
                  <a:gd name="T83" fmla="*/ 126 h 170"/>
                  <a:gd name="T84" fmla="*/ 148 w 170"/>
                  <a:gd name="T85" fmla="*/ 108 h 170"/>
                  <a:gd name="T86" fmla="*/ 169 w 170"/>
                  <a:gd name="T87" fmla="*/ 103 h 170"/>
                  <a:gd name="T88" fmla="*/ 152 w 170"/>
                  <a:gd name="T89" fmla="*/ 90 h 170"/>
                  <a:gd name="T90" fmla="*/ 85 w 170"/>
                  <a:gd name="T91" fmla="*/ 141 h 170"/>
                  <a:gd name="T92" fmla="*/ 30 w 170"/>
                  <a:gd name="T93" fmla="*/ 85 h 170"/>
                  <a:gd name="T94" fmla="*/ 85 w 170"/>
                  <a:gd name="T95" fmla="*/ 29 h 170"/>
                  <a:gd name="T96" fmla="*/ 141 w 170"/>
                  <a:gd name="T97" fmla="*/ 85 h 170"/>
                  <a:gd name="T98" fmla="*/ 85 w 170"/>
                  <a:gd name="T99" fmla="*/ 14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0">
                    <a:moveTo>
                      <a:pt x="152" y="90"/>
                    </a:moveTo>
                    <a:cubicBezTo>
                      <a:pt x="170" y="79"/>
                      <a:pt x="170" y="79"/>
                      <a:pt x="170" y="79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44" y="53"/>
                      <a:pt x="144" y="53"/>
                      <a:pt x="144" y="53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5" y="165"/>
                      <a:pt x="55" y="165"/>
                      <a:pt x="55" y="165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79" y="170"/>
                      <a:pt x="79" y="170"/>
                      <a:pt x="79" y="17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26" y="160"/>
                      <a:pt x="126" y="160"/>
                      <a:pt x="126" y="160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60" y="126"/>
                      <a:pt x="160" y="126"/>
                      <a:pt x="160" y="126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69" y="103"/>
                      <a:pt x="169" y="103"/>
                      <a:pt x="169" y="103"/>
                    </a:cubicBezTo>
                    <a:lnTo>
                      <a:pt x="152" y="90"/>
                    </a:lnTo>
                    <a:close/>
                    <a:moveTo>
                      <a:pt x="85" y="141"/>
                    </a:moveTo>
                    <a:cubicBezTo>
                      <a:pt x="55" y="141"/>
                      <a:pt x="30" y="116"/>
                      <a:pt x="30" y="85"/>
                    </a:cubicBezTo>
                    <a:cubicBezTo>
                      <a:pt x="30" y="54"/>
                      <a:pt x="55" y="29"/>
                      <a:pt x="85" y="29"/>
                    </a:cubicBezTo>
                    <a:cubicBezTo>
                      <a:pt x="116" y="29"/>
                      <a:pt x="141" y="54"/>
                      <a:pt x="141" y="85"/>
                    </a:cubicBezTo>
                    <a:cubicBezTo>
                      <a:pt x="141" y="116"/>
                      <a:pt x="116" y="141"/>
                      <a:pt x="85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44673">
                <a:extLst>
                  <a:ext uri="{FF2B5EF4-FFF2-40B4-BE49-F238E27FC236}">
                    <a16:creationId xmlns:a16="http://schemas.microsoft.com/office/drawing/2014/main" id="{0E8E5518-F1B8-D7C5-9392-055DCA51F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5382" y="4506629"/>
                <a:ext cx="354013" cy="442913"/>
              </a:xfrm>
              <a:custGeom>
                <a:avLst/>
                <a:gdLst>
                  <a:gd name="T0" fmla="*/ 142 w 149"/>
                  <a:gd name="T1" fmla="*/ 83 h 187"/>
                  <a:gd name="T2" fmla="*/ 115 w 149"/>
                  <a:gd name="T3" fmla="*/ 54 h 187"/>
                  <a:gd name="T4" fmla="*/ 104 w 149"/>
                  <a:gd name="T5" fmla="*/ 17 h 187"/>
                  <a:gd name="T6" fmla="*/ 44 w 149"/>
                  <a:gd name="T7" fmla="*/ 17 h 187"/>
                  <a:gd name="T8" fmla="*/ 33 w 149"/>
                  <a:gd name="T9" fmla="*/ 55 h 187"/>
                  <a:gd name="T10" fmla="*/ 6 w 149"/>
                  <a:gd name="T11" fmla="*/ 84 h 187"/>
                  <a:gd name="T12" fmla="*/ 36 w 149"/>
                  <a:gd name="T13" fmla="*/ 135 h 187"/>
                  <a:gd name="T14" fmla="*/ 64 w 149"/>
                  <a:gd name="T15" fmla="*/ 133 h 187"/>
                  <a:gd name="T16" fmla="*/ 64 w 149"/>
                  <a:gd name="T17" fmla="*/ 179 h 187"/>
                  <a:gd name="T18" fmla="*/ 75 w 149"/>
                  <a:gd name="T19" fmla="*/ 187 h 187"/>
                  <a:gd name="T20" fmla="*/ 86 w 149"/>
                  <a:gd name="T21" fmla="*/ 179 h 187"/>
                  <a:gd name="T22" fmla="*/ 86 w 149"/>
                  <a:gd name="T23" fmla="*/ 133 h 187"/>
                  <a:gd name="T24" fmla="*/ 113 w 149"/>
                  <a:gd name="T25" fmla="*/ 135 h 187"/>
                  <a:gd name="T26" fmla="*/ 142 w 149"/>
                  <a:gd name="T27" fmla="*/ 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187">
                    <a:moveTo>
                      <a:pt x="142" y="83"/>
                    </a:moveTo>
                    <a:cubicBezTo>
                      <a:pt x="139" y="69"/>
                      <a:pt x="128" y="59"/>
                      <a:pt x="115" y="54"/>
                    </a:cubicBezTo>
                    <a:cubicBezTo>
                      <a:pt x="118" y="41"/>
                      <a:pt x="114" y="27"/>
                      <a:pt x="104" y="17"/>
                    </a:cubicBezTo>
                    <a:cubicBezTo>
                      <a:pt x="87" y="0"/>
                      <a:pt x="60" y="0"/>
                      <a:pt x="44" y="17"/>
                    </a:cubicBezTo>
                    <a:cubicBezTo>
                      <a:pt x="34" y="27"/>
                      <a:pt x="30" y="42"/>
                      <a:pt x="33" y="55"/>
                    </a:cubicBezTo>
                    <a:cubicBezTo>
                      <a:pt x="20" y="59"/>
                      <a:pt x="9" y="70"/>
                      <a:pt x="6" y="84"/>
                    </a:cubicBezTo>
                    <a:cubicBezTo>
                      <a:pt x="0" y="107"/>
                      <a:pt x="13" y="130"/>
                      <a:pt x="36" y="135"/>
                    </a:cubicBezTo>
                    <a:cubicBezTo>
                      <a:pt x="46" y="138"/>
                      <a:pt x="55" y="137"/>
                      <a:pt x="64" y="133"/>
                    </a:cubicBezTo>
                    <a:cubicBezTo>
                      <a:pt x="64" y="179"/>
                      <a:pt x="64" y="179"/>
                      <a:pt x="64" y="179"/>
                    </a:cubicBezTo>
                    <a:cubicBezTo>
                      <a:pt x="64" y="183"/>
                      <a:pt x="69" y="187"/>
                      <a:pt x="75" y="187"/>
                    </a:cubicBezTo>
                    <a:cubicBezTo>
                      <a:pt x="81" y="187"/>
                      <a:pt x="86" y="183"/>
                      <a:pt x="86" y="179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94" y="137"/>
                      <a:pt x="104" y="138"/>
                      <a:pt x="113" y="135"/>
                    </a:cubicBezTo>
                    <a:cubicBezTo>
                      <a:pt x="135" y="129"/>
                      <a:pt x="149" y="106"/>
                      <a:pt x="14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9D1FB86-FF6F-E86C-C1D3-9A98BEE81B48}"/>
                  </a:ext>
                </a:extLst>
              </p:cNvPr>
              <p:cNvSpPr txBox="1"/>
              <p:nvPr/>
            </p:nvSpPr>
            <p:spPr>
              <a:xfrm>
                <a:off x="8208367" y="3933381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EA3E091-DBF0-6ED4-FA75-E06E5AA5160C}"/>
                  </a:ext>
                </a:extLst>
              </p:cNvPr>
              <p:cNvSpPr txBox="1"/>
              <p:nvPr/>
            </p:nvSpPr>
            <p:spPr>
              <a:xfrm>
                <a:off x="7360378" y="3933381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EBED9A-43B8-33E0-30C7-1CCBBBD9F7E6}"/>
                  </a:ext>
                </a:extLst>
              </p:cNvPr>
              <p:cNvSpPr txBox="1"/>
              <p:nvPr/>
            </p:nvSpPr>
            <p:spPr>
              <a:xfrm>
                <a:off x="7829691" y="3386826"/>
                <a:ext cx="598038" cy="50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919962"/>
                    </a:solidFill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</a:rPr>
                  <a:t>01</a:t>
                </a:r>
                <a:endParaRPr lang="zh-CN" altLang="en-US" sz="2400" dirty="0">
                  <a:solidFill>
                    <a:srgbClr val="919962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237F9F9-5611-E848-F379-B3AE9711AE5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flipH="1">
              <a:off x="6147849" y="4325212"/>
              <a:ext cx="1693335" cy="9420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gradFill>
                    <a:gsLst>
                      <a:gs pos="100000">
                        <a:srgbClr val="02C0CF"/>
                      </a:gs>
                      <a:gs pos="37000">
                        <a:srgbClr val="2FDFAD"/>
                      </a:gs>
                    </a:gsLst>
                    <a:lin ang="2700000" scaled="1"/>
                  </a:gra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19962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“理解”的六个侧面</a:t>
              </a: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919962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C640C60-C22E-8A62-30A6-2C6FEBAFD04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flipH="1">
              <a:off x="7874209" y="4311521"/>
              <a:ext cx="2336400" cy="8329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gradFill>
                    <a:gsLst>
                      <a:gs pos="100000">
                        <a:srgbClr val="02C0CF"/>
                      </a:gs>
                      <a:gs pos="37000">
                        <a:srgbClr val="2FDFAD"/>
                      </a:gs>
                    </a:gsLst>
                    <a:lin ang="2700000" scaled="1"/>
                  </a:gra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在教学设计中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的应用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3464DB7-AFC0-4B28-67D5-54A2D631FF2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 flipH="1">
              <a:off x="7084643" y="2232579"/>
              <a:ext cx="1793729" cy="10512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gradFill>
                    <a:gsLst>
                      <a:gs pos="100000">
                        <a:srgbClr val="02C0CF"/>
                      </a:gs>
                      <a:gs pos="37000">
                        <a:srgbClr val="2FDFAD"/>
                      </a:gs>
                    </a:gsLst>
                    <a:lin ang="2700000" scaled="1"/>
                  </a:gra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“理解”的本质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2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E0AE9F-6248-C668-4BDE-BF9C77965056}"/>
              </a:ext>
            </a:extLst>
          </p:cNvPr>
          <p:cNvSpPr txBox="1"/>
          <p:nvPr/>
        </p:nvSpPr>
        <p:spPr>
          <a:xfrm>
            <a:off x="-147259" y="404298"/>
            <a:ext cx="6132886" cy="58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一、“理解”的本质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89BA991-B157-8DE0-B5F9-4607C15CD31F}"/>
              </a:ext>
            </a:extLst>
          </p:cNvPr>
          <p:cNvGrpSpPr/>
          <p:nvPr/>
        </p:nvGrpSpPr>
        <p:grpSpPr>
          <a:xfrm>
            <a:off x="2131414" y="1734310"/>
            <a:ext cx="7929174" cy="3834955"/>
            <a:chOff x="2131414" y="1734310"/>
            <a:chExt cx="7929174" cy="383495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BBC89F3-C86C-7DE9-E59E-887AF3EC7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0"/>
            <a:stretch/>
          </p:blipFill>
          <p:spPr>
            <a:xfrm>
              <a:off x="2131414" y="1734310"/>
              <a:ext cx="3232504" cy="201351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D4021CA-44AF-5433-7A55-9395027BB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084" y="3555753"/>
              <a:ext cx="3232504" cy="2013512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B9BC209-7E6A-0E32-1A63-95D2BCF262D5}"/>
              </a:ext>
            </a:extLst>
          </p:cNvPr>
          <p:cNvSpPr txBox="1"/>
          <p:nvPr/>
        </p:nvSpPr>
        <p:spPr>
          <a:xfrm>
            <a:off x="6281670" y="1526751"/>
            <a:ext cx="46759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理解是学生能够将</a:t>
            </a:r>
            <a:r>
              <a:rPr lang="zh-CN" altLang="en-US" sz="2800" dirty="0">
                <a:solidFill>
                  <a:srgbClr val="FF0000"/>
                </a:solidFill>
              </a:rPr>
              <a:t>知识迁移</a:t>
            </a:r>
            <a:r>
              <a:rPr lang="zh-CN" altLang="en-US" sz="2800" dirty="0"/>
              <a:t>到新情境中，灵活运用并解决实际问题的能力，而非仅是简单记忆和技能掌握。</a:t>
            </a:r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F316AC-E915-DB90-741B-AFBBAE4EAAF6}"/>
              </a:ext>
            </a:extLst>
          </p:cNvPr>
          <p:cNvSpPr txBox="1"/>
          <p:nvPr/>
        </p:nvSpPr>
        <p:spPr>
          <a:xfrm>
            <a:off x="1901536" y="4069940"/>
            <a:ext cx="4194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例如，学生在“种植植物”项目中，若能根据不同环境调整种植方法，才算是真正理解种植原理。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46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E0AE9F-6248-C668-4BDE-BF9C77965056}"/>
              </a:ext>
            </a:extLst>
          </p:cNvPr>
          <p:cNvSpPr txBox="1"/>
          <p:nvPr/>
        </p:nvSpPr>
        <p:spPr>
          <a:xfrm>
            <a:off x="1267830" y="320108"/>
            <a:ext cx="6132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二、理解六侧面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0C6038A-6283-E69B-BF3C-2EFF2E92B108}"/>
              </a:ext>
            </a:extLst>
          </p:cNvPr>
          <p:cNvGrpSpPr/>
          <p:nvPr/>
        </p:nvGrpSpPr>
        <p:grpSpPr>
          <a:xfrm>
            <a:off x="1267830" y="2486432"/>
            <a:ext cx="2987818" cy="2600506"/>
            <a:chOff x="1624949" y="2505612"/>
            <a:chExt cx="2987818" cy="260050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4D5D17E-4303-634F-9B78-253E7D3EB492}"/>
                </a:ext>
              </a:extLst>
            </p:cNvPr>
            <p:cNvGrpSpPr/>
            <p:nvPr/>
          </p:nvGrpSpPr>
          <p:grpSpPr>
            <a:xfrm>
              <a:off x="1624950" y="2505612"/>
              <a:ext cx="2987817" cy="529044"/>
              <a:chOff x="1904513" y="2312209"/>
              <a:chExt cx="2987817" cy="52904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B49BE2D-C628-39B2-366D-8346D7A74F6B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2" name="矩形: 圆角 1">
                  <a:extLst>
                    <a:ext uri="{FF2B5EF4-FFF2-40B4-BE49-F238E27FC236}">
                      <a16:creationId xmlns:a16="http://schemas.microsoft.com/office/drawing/2014/main" id="{720422A0-AF49-5213-C97B-780BA9CF3A9B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侧面一</a:t>
                  </a:r>
                </a:p>
              </p:txBody>
            </p:sp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CAB406BB-D445-CB2B-769F-91773C4540BA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文本框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E8A2409-584B-BBBA-A317-A144F8709061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解释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6F495A1-862B-EF37-CB38-D79550FB0587}"/>
                </a:ext>
              </a:extLst>
            </p:cNvPr>
            <p:cNvGrpSpPr/>
            <p:nvPr/>
          </p:nvGrpSpPr>
          <p:grpSpPr>
            <a:xfrm>
              <a:off x="1624950" y="3544255"/>
              <a:ext cx="2987817" cy="529044"/>
              <a:chOff x="1904513" y="2312209"/>
              <a:chExt cx="2987817" cy="529044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616A2C0C-8258-AFBB-C003-AE8950BB2EEA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27D67214-9CBA-B635-3075-0CF8229DADF1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侧面二</a:t>
                  </a:r>
                </a:p>
              </p:txBody>
            </p:sp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8A403F8C-9146-4507-FE8C-3B456B8371FC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EEF68AD-C4F8-1D23-3DA6-A5A1610C670D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阐明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1BACDA7-5EE9-34CA-4D3F-AB534F595F76}"/>
                </a:ext>
              </a:extLst>
            </p:cNvPr>
            <p:cNvGrpSpPr/>
            <p:nvPr/>
          </p:nvGrpSpPr>
          <p:grpSpPr>
            <a:xfrm>
              <a:off x="1624949" y="4577074"/>
              <a:ext cx="2987817" cy="529044"/>
              <a:chOff x="1904513" y="2312209"/>
              <a:chExt cx="2987817" cy="529044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D32A4969-AB72-D688-E186-00BF47634FFA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9651F44A-5603-15D9-FCD6-9127E42FEE7E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侧面三</a:t>
                  </a:r>
                </a:p>
              </p:txBody>
            </p:sp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872F1FE2-E053-2D56-4E64-F08B1421009F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F5F31EB-F2B3-5680-FE70-5B4F08E95C79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应用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5F8B32F-DD35-CCF9-BEAC-76D63CFBE830}"/>
              </a:ext>
            </a:extLst>
          </p:cNvPr>
          <p:cNvGrpSpPr/>
          <p:nvPr/>
        </p:nvGrpSpPr>
        <p:grpSpPr>
          <a:xfrm>
            <a:off x="7921895" y="2480319"/>
            <a:ext cx="2987817" cy="2600506"/>
            <a:chOff x="7171540" y="2323858"/>
            <a:chExt cx="2987817" cy="260050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5DF600E-9851-9FEF-0419-97F198FA0C5B}"/>
                </a:ext>
              </a:extLst>
            </p:cNvPr>
            <p:cNvGrpSpPr/>
            <p:nvPr/>
          </p:nvGrpSpPr>
          <p:grpSpPr>
            <a:xfrm>
              <a:off x="7171540" y="2323858"/>
              <a:ext cx="2987817" cy="529044"/>
              <a:chOff x="1904513" y="2312209"/>
              <a:chExt cx="2987817" cy="529044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8CEB1D53-298F-AFEE-B0D9-E5E1D7D39966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5A2CC9B1-8573-1930-59AF-B355328DE80A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侧面四</a:t>
                  </a:r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066FC02A-F59F-6B4F-F0E7-767EB361725C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文本框 2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C08DCCC-C7DC-3311-7821-FEF81DC801A4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洞察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EB22951-330E-5FBB-0E25-3AB686D7FF16}"/>
                </a:ext>
              </a:extLst>
            </p:cNvPr>
            <p:cNvGrpSpPr/>
            <p:nvPr/>
          </p:nvGrpSpPr>
          <p:grpSpPr>
            <a:xfrm>
              <a:off x="7171540" y="3362501"/>
              <a:ext cx="2987817" cy="529044"/>
              <a:chOff x="1904513" y="2312209"/>
              <a:chExt cx="2987817" cy="529044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9E5B62F3-6201-E111-6026-15DC0E23BD79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E52D7797-180D-89F9-1FC2-F783BC6152DE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侧面五</a:t>
                  </a:r>
                </a:p>
              </p:txBody>
            </p:sp>
            <p:sp>
              <p:nvSpPr>
                <p:cNvPr id="28" name="矩形: 圆角 27">
                  <a:extLst>
                    <a:ext uri="{FF2B5EF4-FFF2-40B4-BE49-F238E27FC236}">
                      <a16:creationId xmlns:a16="http://schemas.microsoft.com/office/drawing/2014/main" id="{4CA146AF-75E7-FD70-1E0A-20553D37EB3C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文本框 2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2A556B6-C992-C9A7-FEE1-F1D237A205A3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神入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89B7214-BAA7-848E-9736-78CE76187E63}"/>
                </a:ext>
              </a:extLst>
            </p:cNvPr>
            <p:cNvGrpSpPr/>
            <p:nvPr/>
          </p:nvGrpSpPr>
          <p:grpSpPr>
            <a:xfrm>
              <a:off x="7171540" y="4395320"/>
              <a:ext cx="2987817" cy="529044"/>
              <a:chOff x="1904513" y="2312209"/>
              <a:chExt cx="2987817" cy="529044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6F70255-D1F3-9533-E754-21D21BB2B08B}"/>
                  </a:ext>
                </a:extLst>
              </p:cNvPr>
              <p:cNvGrpSpPr/>
              <p:nvPr/>
            </p:nvGrpSpPr>
            <p:grpSpPr>
              <a:xfrm>
                <a:off x="1904513" y="2312209"/>
                <a:ext cx="2987817" cy="529044"/>
                <a:chOff x="1904513" y="2312209"/>
                <a:chExt cx="2987817" cy="529044"/>
              </a:xfrm>
            </p:grpSpPr>
            <p:sp>
              <p:nvSpPr>
                <p:cNvPr id="32" name="矩形: 圆角 31">
                  <a:extLst>
                    <a:ext uri="{FF2B5EF4-FFF2-40B4-BE49-F238E27FC236}">
                      <a16:creationId xmlns:a16="http://schemas.microsoft.com/office/drawing/2014/main" id="{8BC1D9AC-57B5-0099-AA96-A125D3C11F3B}"/>
                    </a:ext>
                  </a:extLst>
                </p:cNvPr>
                <p:cNvSpPr/>
                <p:nvPr/>
              </p:nvSpPr>
              <p:spPr>
                <a:xfrm>
                  <a:off x="1904514" y="2318033"/>
                  <a:ext cx="1537590" cy="523220"/>
                </a:xfrm>
                <a:prstGeom prst="roundRect">
                  <a:avLst/>
                </a:prstGeom>
                <a:solidFill>
                  <a:srgbClr val="919962"/>
                </a:solidFill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latin typeface="阿里巴巴普惠体 Medium" panose="00020600040101010101" pitchFamily="18" charset="-122"/>
                      <a:ea typeface="阿里巴巴普惠体 Medium" panose="00020600040101010101" pitchFamily="18" charset="-122"/>
                      <a:cs typeface="阿里巴巴普惠体 Medium" panose="00020600040101010101" pitchFamily="18" charset="-122"/>
                    </a:rPr>
                    <a:t>侧面六</a:t>
                  </a:r>
                </a:p>
              </p:txBody>
            </p:sp>
            <p:sp>
              <p:nvSpPr>
                <p:cNvPr id="33" name="矩形: 圆角 32">
                  <a:extLst>
                    <a:ext uri="{FF2B5EF4-FFF2-40B4-BE49-F238E27FC236}">
                      <a16:creationId xmlns:a16="http://schemas.microsoft.com/office/drawing/2014/main" id="{F10A9595-7AA3-EF23-BD68-45707F95D468}"/>
                    </a:ext>
                  </a:extLst>
                </p:cNvPr>
                <p:cNvSpPr/>
                <p:nvPr/>
              </p:nvSpPr>
              <p:spPr>
                <a:xfrm>
                  <a:off x="1904513" y="2312209"/>
                  <a:ext cx="2987817" cy="523220"/>
                </a:xfrm>
                <a:prstGeom prst="roundRect">
                  <a:avLst/>
                </a:prstGeom>
                <a:noFill/>
                <a:ln>
                  <a:solidFill>
                    <a:srgbClr val="9199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文本框 30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E6AAB3A-76B3-2E56-EF86-28C1734D79AE}"/>
                  </a:ext>
                </a:extLst>
              </p:cNvPr>
              <p:cNvSpPr txBox="1"/>
              <p:nvPr/>
            </p:nvSpPr>
            <p:spPr>
              <a:xfrm>
                <a:off x="3720210" y="2389153"/>
                <a:ext cx="10337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自知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E43E1BC-F024-62BA-2F0D-36C0D574A0E9}"/>
              </a:ext>
            </a:extLst>
          </p:cNvPr>
          <p:cNvGrpSpPr/>
          <p:nvPr/>
        </p:nvGrpSpPr>
        <p:grpSpPr>
          <a:xfrm>
            <a:off x="5011934" y="2175458"/>
            <a:ext cx="2168132" cy="3579559"/>
            <a:chOff x="4828677" y="1539413"/>
            <a:chExt cx="2534645" cy="414850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F7724B2-7EDF-2B56-04ED-09B82F9DB405}"/>
                </a:ext>
              </a:extLst>
            </p:cNvPr>
            <p:cNvGrpSpPr/>
            <p:nvPr/>
          </p:nvGrpSpPr>
          <p:grpSpPr>
            <a:xfrm>
              <a:off x="4828677" y="1539413"/>
              <a:ext cx="2534645" cy="4148508"/>
              <a:chOff x="6918915" y="727075"/>
              <a:chExt cx="3722098" cy="6007100"/>
            </a:xfrm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883F6EED-EA77-7911-5F37-59D8C2589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363" y="4670425"/>
                <a:ext cx="709613" cy="501650"/>
              </a:xfrm>
              <a:custGeom>
                <a:avLst/>
                <a:gdLst>
                  <a:gd name="T0" fmla="*/ 94 w 298"/>
                  <a:gd name="T1" fmla="*/ 211 h 211"/>
                  <a:gd name="T2" fmla="*/ 128 w 298"/>
                  <a:gd name="T3" fmla="*/ 211 h 211"/>
                  <a:gd name="T4" fmla="*/ 204 w 298"/>
                  <a:gd name="T5" fmla="*/ 211 h 211"/>
                  <a:gd name="T6" fmla="*/ 298 w 298"/>
                  <a:gd name="T7" fmla="*/ 124 h 211"/>
                  <a:gd name="T8" fmla="*/ 298 w 298"/>
                  <a:gd name="T9" fmla="*/ 117 h 211"/>
                  <a:gd name="T10" fmla="*/ 298 w 298"/>
                  <a:gd name="T11" fmla="*/ 86 h 211"/>
                  <a:gd name="T12" fmla="*/ 298 w 298"/>
                  <a:gd name="T13" fmla="*/ 0 h 211"/>
                  <a:gd name="T14" fmla="*/ 204 w 298"/>
                  <a:gd name="T15" fmla="*/ 0 h 211"/>
                  <a:gd name="T16" fmla="*/ 170 w 298"/>
                  <a:gd name="T17" fmla="*/ 0 h 211"/>
                  <a:gd name="T18" fmla="*/ 94 w 298"/>
                  <a:gd name="T19" fmla="*/ 0 h 211"/>
                  <a:gd name="T20" fmla="*/ 0 w 298"/>
                  <a:gd name="T21" fmla="*/ 86 h 211"/>
                  <a:gd name="T22" fmla="*/ 0 w 298"/>
                  <a:gd name="T23" fmla="*/ 93 h 211"/>
                  <a:gd name="T24" fmla="*/ 0 w 298"/>
                  <a:gd name="T25" fmla="*/ 124 h 211"/>
                  <a:gd name="T26" fmla="*/ 0 w 298"/>
                  <a:gd name="T27" fmla="*/ 211 h 211"/>
                  <a:gd name="T28" fmla="*/ 94 w 298"/>
                  <a:gd name="T2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211">
                    <a:moveTo>
                      <a:pt x="94" y="211"/>
                    </a:moveTo>
                    <a:cubicBezTo>
                      <a:pt x="128" y="211"/>
                      <a:pt x="128" y="211"/>
                      <a:pt x="128" y="211"/>
                    </a:cubicBezTo>
                    <a:cubicBezTo>
                      <a:pt x="204" y="211"/>
                      <a:pt x="204" y="211"/>
                      <a:pt x="204" y="211"/>
                    </a:cubicBezTo>
                    <a:cubicBezTo>
                      <a:pt x="256" y="211"/>
                      <a:pt x="298" y="172"/>
                      <a:pt x="298" y="124"/>
                    </a:cubicBezTo>
                    <a:cubicBezTo>
                      <a:pt x="298" y="117"/>
                      <a:pt x="298" y="117"/>
                      <a:pt x="298" y="117"/>
                    </a:cubicBezTo>
                    <a:cubicBezTo>
                      <a:pt x="298" y="86"/>
                      <a:pt x="298" y="86"/>
                      <a:pt x="298" y="8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42" y="0"/>
                      <a:pt x="0" y="39"/>
                      <a:pt x="0" y="8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11"/>
                      <a:pt x="0" y="211"/>
                      <a:pt x="0" y="211"/>
                    </a:cubicBezTo>
                    <a:lnTo>
                      <a:pt x="94" y="211"/>
                    </a:lnTo>
                    <a:close/>
                  </a:path>
                </a:pathLst>
              </a:custGeom>
              <a:solidFill>
                <a:srgbClr val="DCE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F563936A-72CE-1F39-E3A3-95C09179D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9238" y="5129213"/>
                <a:ext cx="808038" cy="590550"/>
              </a:xfrm>
              <a:custGeom>
                <a:avLst/>
                <a:gdLst>
                  <a:gd name="T0" fmla="*/ 108 w 339"/>
                  <a:gd name="T1" fmla="*/ 0 h 248"/>
                  <a:gd name="T2" fmla="*/ 146 w 339"/>
                  <a:gd name="T3" fmla="*/ 0 h 248"/>
                  <a:gd name="T4" fmla="*/ 232 w 339"/>
                  <a:gd name="T5" fmla="*/ 0 h 248"/>
                  <a:gd name="T6" fmla="*/ 339 w 339"/>
                  <a:gd name="T7" fmla="*/ 101 h 248"/>
                  <a:gd name="T8" fmla="*/ 339 w 339"/>
                  <a:gd name="T9" fmla="*/ 110 h 248"/>
                  <a:gd name="T10" fmla="*/ 339 w 339"/>
                  <a:gd name="T11" fmla="*/ 146 h 248"/>
                  <a:gd name="T12" fmla="*/ 339 w 339"/>
                  <a:gd name="T13" fmla="*/ 248 h 248"/>
                  <a:gd name="T14" fmla="*/ 232 w 339"/>
                  <a:gd name="T15" fmla="*/ 248 h 248"/>
                  <a:gd name="T16" fmla="*/ 193 w 339"/>
                  <a:gd name="T17" fmla="*/ 248 h 248"/>
                  <a:gd name="T18" fmla="*/ 108 w 339"/>
                  <a:gd name="T19" fmla="*/ 248 h 248"/>
                  <a:gd name="T20" fmla="*/ 0 w 339"/>
                  <a:gd name="T21" fmla="*/ 146 h 248"/>
                  <a:gd name="T22" fmla="*/ 0 w 339"/>
                  <a:gd name="T23" fmla="*/ 138 h 248"/>
                  <a:gd name="T24" fmla="*/ 0 w 339"/>
                  <a:gd name="T25" fmla="*/ 101 h 248"/>
                  <a:gd name="T26" fmla="*/ 0 w 339"/>
                  <a:gd name="T27" fmla="*/ 0 h 248"/>
                  <a:gd name="T28" fmla="*/ 108 w 339"/>
                  <a:gd name="T2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9" h="248">
                    <a:moveTo>
                      <a:pt x="108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1" y="0"/>
                      <a:pt x="339" y="45"/>
                      <a:pt x="339" y="101"/>
                    </a:cubicBezTo>
                    <a:cubicBezTo>
                      <a:pt x="339" y="110"/>
                      <a:pt x="339" y="110"/>
                      <a:pt x="339" y="110"/>
                    </a:cubicBezTo>
                    <a:cubicBezTo>
                      <a:pt x="339" y="146"/>
                      <a:pt x="339" y="146"/>
                      <a:pt x="339" y="146"/>
                    </a:cubicBezTo>
                    <a:cubicBezTo>
                      <a:pt x="339" y="248"/>
                      <a:pt x="339" y="248"/>
                      <a:pt x="339" y="248"/>
                    </a:cubicBezTo>
                    <a:cubicBezTo>
                      <a:pt x="232" y="248"/>
                      <a:pt x="232" y="248"/>
                      <a:pt x="232" y="248"/>
                    </a:cubicBezTo>
                    <a:cubicBezTo>
                      <a:pt x="193" y="248"/>
                      <a:pt x="193" y="248"/>
                      <a:pt x="193" y="24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49" y="248"/>
                      <a:pt x="0" y="202"/>
                      <a:pt x="0" y="14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CE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F2387DD0-4D35-91A1-F19D-42AACA3C6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915" y="1871663"/>
                <a:ext cx="1825625" cy="1462088"/>
              </a:xfrm>
              <a:custGeom>
                <a:avLst/>
                <a:gdLst>
                  <a:gd name="T0" fmla="*/ 171 w 767"/>
                  <a:gd name="T1" fmla="*/ 135 h 614"/>
                  <a:gd name="T2" fmla="*/ 213 w 767"/>
                  <a:gd name="T3" fmla="*/ 94 h 614"/>
                  <a:gd name="T4" fmla="*/ 555 w 767"/>
                  <a:gd name="T5" fmla="*/ 95 h 614"/>
                  <a:gd name="T6" fmla="*/ 596 w 767"/>
                  <a:gd name="T7" fmla="*/ 137 h 614"/>
                  <a:gd name="T8" fmla="*/ 767 w 767"/>
                  <a:gd name="T9" fmla="*/ 308 h 614"/>
                  <a:gd name="T10" fmla="*/ 595 w 767"/>
                  <a:gd name="T11" fmla="*/ 479 h 614"/>
                  <a:gd name="T12" fmla="*/ 554 w 767"/>
                  <a:gd name="T13" fmla="*/ 520 h 614"/>
                  <a:gd name="T14" fmla="*/ 211 w 767"/>
                  <a:gd name="T15" fmla="*/ 519 h 614"/>
                  <a:gd name="T16" fmla="*/ 170 w 767"/>
                  <a:gd name="T17" fmla="*/ 478 h 614"/>
                  <a:gd name="T18" fmla="*/ 0 w 767"/>
                  <a:gd name="T19" fmla="*/ 306 h 614"/>
                  <a:gd name="T20" fmla="*/ 171 w 767"/>
                  <a:gd name="T21" fmla="*/ 135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7" h="614">
                    <a:moveTo>
                      <a:pt x="171" y="135"/>
                    </a:moveTo>
                    <a:cubicBezTo>
                      <a:pt x="213" y="94"/>
                      <a:pt x="213" y="94"/>
                      <a:pt x="213" y="94"/>
                    </a:cubicBezTo>
                    <a:cubicBezTo>
                      <a:pt x="307" y="0"/>
                      <a:pt x="461" y="1"/>
                      <a:pt x="555" y="95"/>
                    </a:cubicBezTo>
                    <a:cubicBezTo>
                      <a:pt x="596" y="137"/>
                      <a:pt x="596" y="137"/>
                      <a:pt x="596" y="137"/>
                    </a:cubicBezTo>
                    <a:cubicBezTo>
                      <a:pt x="767" y="308"/>
                      <a:pt x="767" y="308"/>
                      <a:pt x="767" y="308"/>
                    </a:cubicBezTo>
                    <a:cubicBezTo>
                      <a:pt x="595" y="479"/>
                      <a:pt x="595" y="479"/>
                      <a:pt x="595" y="479"/>
                    </a:cubicBezTo>
                    <a:cubicBezTo>
                      <a:pt x="554" y="520"/>
                      <a:pt x="554" y="520"/>
                      <a:pt x="554" y="520"/>
                    </a:cubicBezTo>
                    <a:cubicBezTo>
                      <a:pt x="459" y="614"/>
                      <a:pt x="305" y="613"/>
                      <a:pt x="211" y="519"/>
                    </a:cubicBezTo>
                    <a:cubicBezTo>
                      <a:pt x="170" y="478"/>
                      <a:pt x="170" y="478"/>
                      <a:pt x="170" y="478"/>
                    </a:cubicBezTo>
                    <a:cubicBezTo>
                      <a:pt x="0" y="306"/>
                      <a:pt x="0" y="306"/>
                      <a:pt x="0" y="306"/>
                    </a:cubicBezTo>
                    <a:lnTo>
                      <a:pt x="171" y="135"/>
                    </a:ln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76049A3-328A-C566-DE20-D0C3D608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727075"/>
                <a:ext cx="1460500" cy="1825625"/>
              </a:xfrm>
              <a:custGeom>
                <a:avLst/>
                <a:gdLst>
                  <a:gd name="T0" fmla="*/ 477 w 613"/>
                  <a:gd name="T1" fmla="*/ 171 h 767"/>
                  <a:gd name="T2" fmla="*/ 519 w 613"/>
                  <a:gd name="T3" fmla="*/ 212 h 767"/>
                  <a:gd name="T4" fmla="*/ 519 w 613"/>
                  <a:gd name="T5" fmla="*/ 555 h 767"/>
                  <a:gd name="T6" fmla="*/ 477 w 613"/>
                  <a:gd name="T7" fmla="*/ 596 h 767"/>
                  <a:gd name="T8" fmla="*/ 306 w 613"/>
                  <a:gd name="T9" fmla="*/ 767 h 767"/>
                  <a:gd name="T10" fmla="*/ 135 w 613"/>
                  <a:gd name="T11" fmla="*/ 596 h 767"/>
                  <a:gd name="T12" fmla="*/ 94 w 613"/>
                  <a:gd name="T13" fmla="*/ 555 h 767"/>
                  <a:gd name="T14" fmla="*/ 94 w 613"/>
                  <a:gd name="T15" fmla="*/ 212 h 767"/>
                  <a:gd name="T16" fmla="*/ 135 w 613"/>
                  <a:gd name="T17" fmla="*/ 171 h 767"/>
                  <a:gd name="T18" fmla="*/ 306 w 613"/>
                  <a:gd name="T19" fmla="*/ 0 h 767"/>
                  <a:gd name="T20" fmla="*/ 477 w 613"/>
                  <a:gd name="T21" fmla="*/ 17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767">
                    <a:moveTo>
                      <a:pt x="477" y="171"/>
                    </a:moveTo>
                    <a:cubicBezTo>
                      <a:pt x="519" y="212"/>
                      <a:pt x="519" y="212"/>
                      <a:pt x="519" y="212"/>
                    </a:cubicBezTo>
                    <a:cubicBezTo>
                      <a:pt x="613" y="307"/>
                      <a:pt x="613" y="461"/>
                      <a:pt x="519" y="555"/>
                    </a:cubicBezTo>
                    <a:cubicBezTo>
                      <a:pt x="477" y="596"/>
                      <a:pt x="477" y="596"/>
                      <a:pt x="477" y="596"/>
                    </a:cubicBezTo>
                    <a:cubicBezTo>
                      <a:pt x="306" y="767"/>
                      <a:pt x="306" y="767"/>
                      <a:pt x="306" y="767"/>
                    </a:cubicBezTo>
                    <a:cubicBezTo>
                      <a:pt x="135" y="596"/>
                      <a:pt x="135" y="596"/>
                      <a:pt x="135" y="596"/>
                    </a:cubicBezTo>
                    <a:cubicBezTo>
                      <a:pt x="94" y="555"/>
                      <a:pt x="94" y="555"/>
                      <a:pt x="94" y="555"/>
                    </a:cubicBezTo>
                    <a:cubicBezTo>
                      <a:pt x="0" y="461"/>
                      <a:pt x="0" y="307"/>
                      <a:pt x="94" y="212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306" y="0"/>
                      <a:pt x="306" y="0"/>
                      <a:pt x="306" y="0"/>
                    </a:cubicBezTo>
                    <a:lnTo>
                      <a:pt x="477" y="171"/>
                    </a:ln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E4824555-B0E6-15DC-C407-EC5432A59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5388" y="1871663"/>
                <a:ext cx="1825625" cy="1462088"/>
              </a:xfrm>
              <a:custGeom>
                <a:avLst/>
                <a:gdLst>
                  <a:gd name="T0" fmla="*/ 596 w 767"/>
                  <a:gd name="T1" fmla="*/ 135 h 614"/>
                  <a:gd name="T2" fmla="*/ 554 w 767"/>
                  <a:gd name="T3" fmla="*/ 94 h 614"/>
                  <a:gd name="T4" fmla="*/ 212 w 767"/>
                  <a:gd name="T5" fmla="*/ 95 h 614"/>
                  <a:gd name="T6" fmla="*/ 171 w 767"/>
                  <a:gd name="T7" fmla="*/ 137 h 614"/>
                  <a:gd name="T8" fmla="*/ 0 w 767"/>
                  <a:gd name="T9" fmla="*/ 308 h 614"/>
                  <a:gd name="T10" fmla="*/ 172 w 767"/>
                  <a:gd name="T11" fmla="*/ 479 h 614"/>
                  <a:gd name="T12" fmla="*/ 213 w 767"/>
                  <a:gd name="T13" fmla="*/ 520 h 614"/>
                  <a:gd name="T14" fmla="*/ 555 w 767"/>
                  <a:gd name="T15" fmla="*/ 519 h 614"/>
                  <a:gd name="T16" fmla="*/ 597 w 767"/>
                  <a:gd name="T17" fmla="*/ 478 h 614"/>
                  <a:gd name="T18" fmla="*/ 767 w 767"/>
                  <a:gd name="T19" fmla="*/ 306 h 614"/>
                  <a:gd name="T20" fmla="*/ 596 w 767"/>
                  <a:gd name="T21" fmla="*/ 135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7" h="614">
                    <a:moveTo>
                      <a:pt x="596" y="135"/>
                    </a:moveTo>
                    <a:cubicBezTo>
                      <a:pt x="554" y="94"/>
                      <a:pt x="554" y="94"/>
                      <a:pt x="554" y="94"/>
                    </a:cubicBezTo>
                    <a:cubicBezTo>
                      <a:pt x="460" y="0"/>
                      <a:pt x="306" y="1"/>
                      <a:pt x="212" y="95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172" y="479"/>
                      <a:pt x="172" y="479"/>
                      <a:pt x="172" y="479"/>
                    </a:cubicBezTo>
                    <a:cubicBezTo>
                      <a:pt x="213" y="520"/>
                      <a:pt x="213" y="520"/>
                      <a:pt x="213" y="520"/>
                    </a:cubicBezTo>
                    <a:cubicBezTo>
                      <a:pt x="307" y="614"/>
                      <a:pt x="461" y="613"/>
                      <a:pt x="555" y="519"/>
                    </a:cubicBezTo>
                    <a:cubicBezTo>
                      <a:pt x="597" y="478"/>
                      <a:pt x="597" y="478"/>
                      <a:pt x="597" y="478"/>
                    </a:cubicBezTo>
                    <a:cubicBezTo>
                      <a:pt x="767" y="306"/>
                      <a:pt x="767" y="306"/>
                      <a:pt x="767" y="306"/>
                    </a:cubicBezTo>
                    <a:lnTo>
                      <a:pt x="596" y="135"/>
                    </a:lnTo>
                    <a:close/>
                  </a:path>
                </a:pathLst>
              </a:custGeom>
              <a:solidFill>
                <a:srgbClr val="919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6EF32395-1AF0-6BB6-88D7-1E518CE93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6838" y="2660650"/>
                <a:ext cx="2105025" cy="4073525"/>
              </a:xfrm>
              <a:custGeom>
                <a:avLst/>
                <a:gdLst>
                  <a:gd name="T0" fmla="*/ 846 w 884"/>
                  <a:gd name="T1" fmla="*/ 289 h 1711"/>
                  <a:gd name="T2" fmla="*/ 846 w 884"/>
                  <a:gd name="T3" fmla="*/ 289 h 1711"/>
                  <a:gd name="T4" fmla="*/ 651 w 884"/>
                  <a:gd name="T5" fmla="*/ 208 h 1711"/>
                  <a:gd name="T6" fmla="*/ 442 w 884"/>
                  <a:gd name="T7" fmla="*/ 0 h 1711"/>
                  <a:gd name="T8" fmla="*/ 233 w 884"/>
                  <a:gd name="T9" fmla="*/ 208 h 1711"/>
                  <a:gd name="T10" fmla="*/ 38 w 884"/>
                  <a:gd name="T11" fmla="*/ 289 h 1711"/>
                  <a:gd name="T12" fmla="*/ 0 w 884"/>
                  <a:gd name="T13" fmla="*/ 286 h 1711"/>
                  <a:gd name="T14" fmla="*/ 162 w 884"/>
                  <a:gd name="T15" fmla="*/ 392 h 1711"/>
                  <a:gd name="T16" fmla="*/ 362 w 884"/>
                  <a:gd name="T17" fmla="*/ 663 h 1711"/>
                  <a:gd name="T18" fmla="*/ 421 w 884"/>
                  <a:gd name="T19" fmla="*/ 953 h 1711"/>
                  <a:gd name="T20" fmla="*/ 421 w 884"/>
                  <a:gd name="T21" fmla="*/ 953 h 1711"/>
                  <a:gd name="T22" fmla="*/ 421 w 884"/>
                  <a:gd name="T23" fmla="*/ 987 h 1711"/>
                  <a:gd name="T24" fmla="*/ 421 w 884"/>
                  <a:gd name="T25" fmla="*/ 987 h 1711"/>
                  <a:gd name="T26" fmla="*/ 421 w 884"/>
                  <a:gd name="T27" fmla="*/ 1491 h 1711"/>
                  <a:gd name="T28" fmla="*/ 271 w 884"/>
                  <a:gd name="T29" fmla="*/ 1681 h 1711"/>
                  <a:gd name="T30" fmla="*/ 269 w 884"/>
                  <a:gd name="T31" fmla="*/ 1681 h 1711"/>
                  <a:gd name="T32" fmla="*/ 269 w 884"/>
                  <a:gd name="T33" fmla="*/ 1711 h 1711"/>
                  <a:gd name="T34" fmla="*/ 611 w 884"/>
                  <a:gd name="T35" fmla="*/ 1711 h 1711"/>
                  <a:gd name="T36" fmla="*/ 611 w 884"/>
                  <a:gd name="T37" fmla="*/ 1681 h 1711"/>
                  <a:gd name="T38" fmla="*/ 610 w 884"/>
                  <a:gd name="T39" fmla="*/ 1681 h 1711"/>
                  <a:gd name="T40" fmla="*/ 463 w 884"/>
                  <a:gd name="T41" fmla="*/ 1508 h 1711"/>
                  <a:gd name="T42" fmla="*/ 463 w 884"/>
                  <a:gd name="T43" fmla="*/ 976 h 1711"/>
                  <a:gd name="T44" fmla="*/ 463 w 884"/>
                  <a:gd name="T45" fmla="*/ 976 h 1711"/>
                  <a:gd name="T46" fmla="*/ 463 w 884"/>
                  <a:gd name="T47" fmla="*/ 953 h 1711"/>
                  <a:gd name="T48" fmla="*/ 463 w 884"/>
                  <a:gd name="T49" fmla="*/ 953 h 1711"/>
                  <a:gd name="T50" fmla="*/ 522 w 884"/>
                  <a:gd name="T51" fmla="*/ 663 h 1711"/>
                  <a:gd name="T52" fmla="*/ 722 w 884"/>
                  <a:gd name="T53" fmla="*/ 392 h 1711"/>
                  <a:gd name="T54" fmla="*/ 884 w 884"/>
                  <a:gd name="T55" fmla="*/ 286 h 1711"/>
                  <a:gd name="T56" fmla="*/ 846 w 884"/>
                  <a:gd name="T57" fmla="*/ 289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4" h="1711">
                    <a:moveTo>
                      <a:pt x="846" y="289"/>
                    </a:moveTo>
                    <a:cubicBezTo>
                      <a:pt x="846" y="289"/>
                      <a:pt x="846" y="289"/>
                      <a:pt x="846" y="289"/>
                    </a:cubicBezTo>
                    <a:cubicBezTo>
                      <a:pt x="772" y="289"/>
                      <a:pt x="703" y="260"/>
                      <a:pt x="651" y="208"/>
                    </a:cubicBezTo>
                    <a:cubicBezTo>
                      <a:pt x="442" y="0"/>
                      <a:pt x="442" y="0"/>
                      <a:pt x="442" y="0"/>
                    </a:cubicBezTo>
                    <a:cubicBezTo>
                      <a:pt x="233" y="208"/>
                      <a:pt x="233" y="208"/>
                      <a:pt x="233" y="208"/>
                    </a:cubicBezTo>
                    <a:cubicBezTo>
                      <a:pt x="181" y="260"/>
                      <a:pt x="112" y="289"/>
                      <a:pt x="38" y="289"/>
                    </a:cubicBezTo>
                    <a:cubicBezTo>
                      <a:pt x="25" y="289"/>
                      <a:pt x="12" y="288"/>
                      <a:pt x="0" y="286"/>
                    </a:cubicBezTo>
                    <a:cubicBezTo>
                      <a:pt x="59" y="314"/>
                      <a:pt x="113" y="350"/>
                      <a:pt x="162" y="392"/>
                    </a:cubicBezTo>
                    <a:cubicBezTo>
                      <a:pt x="248" y="465"/>
                      <a:pt x="317" y="558"/>
                      <a:pt x="362" y="663"/>
                    </a:cubicBezTo>
                    <a:cubicBezTo>
                      <a:pt x="400" y="752"/>
                      <a:pt x="421" y="850"/>
                      <a:pt x="421" y="953"/>
                    </a:cubicBezTo>
                    <a:cubicBezTo>
                      <a:pt x="421" y="953"/>
                      <a:pt x="421" y="953"/>
                      <a:pt x="421" y="953"/>
                    </a:cubicBezTo>
                    <a:cubicBezTo>
                      <a:pt x="421" y="987"/>
                      <a:pt x="421" y="987"/>
                      <a:pt x="421" y="987"/>
                    </a:cubicBezTo>
                    <a:cubicBezTo>
                      <a:pt x="421" y="987"/>
                      <a:pt x="421" y="987"/>
                      <a:pt x="421" y="987"/>
                    </a:cubicBezTo>
                    <a:cubicBezTo>
                      <a:pt x="421" y="1491"/>
                      <a:pt x="421" y="1491"/>
                      <a:pt x="421" y="1491"/>
                    </a:cubicBezTo>
                    <a:cubicBezTo>
                      <a:pt x="402" y="1601"/>
                      <a:pt x="342" y="1681"/>
                      <a:pt x="271" y="1681"/>
                    </a:cubicBezTo>
                    <a:cubicBezTo>
                      <a:pt x="270" y="1681"/>
                      <a:pt x="270" y="1681"/>
                      <a:pt x="269" y="1681"/>
                    </a:cubicBezTo>
                    <a:cubicBezTo>
                      <a:pt x="269" y="1711"/>
                      <a:pt x="269" y="1711"/>
                      <a:pt x="269" y="1711"/>
                    </a:cubicBezTo>
                    <a:cubicBezTo>
                      <a:pt x="611" y="1711"/>
                      <a:pt x="611" y="1711"/>
                      <a:pt x="611" y="1711"/>
                    </a:cubicBezTo>
                    <a:cubicBezTo>
                      <a:pt x="611" y="1681"/>
                      <a:pt x="611" y="1681"/>
                      <a:pt x="611" y="1681"/>
                    </a:cubicBezTo>
                    <a:cubicBezTo>
                      <a:pt x="611" y="1681"/>
                      <a:pt x="610" y="1681"/>
                      <a:pt x="610" y="1681"/>
                    </a:cubicBezTo>
                    <a:cubicBezTo>
                      <a:pt x="543" y="1681"/>
                      <a:pt x="485" y="1609"/>
                      <a:pt x="463" y="1508"/>
                    </a:cubicBezTo>
                    <a:cubicBezTo>
                      <a:pt x="463" y="976"/>
                      <a:pt x="463" y="976"/>
                      <a:pt x="463" y="976"/>
                    </a:cubicBezTo>
                    <a:cubicBezTo>
                      <a:pt x="463" y="976"/>
                      <a:pt x="463" y="976"/>
                      <a:pt x="463" y="976"/>
                    </a:cubicBezTo>
                    <a:cubicBezTo>
                      <a:pt x="463" y="953"/>
                      <a:pt x="463" y="953"/>
                      <a:pt x="463" y="953"/>
                    </a:cubicBezTo>
                    <a:cubicBezTo>
                      <a:pt x="463" y="953"/>
                      <a:pt x="463" y="953"/>
                      <a:pt x="463" y="953"/>
                    </a:cubicBezTo>
                    <a:cubicBezTo>
                      <a:pt x="463" y="850"/>
                      <a:pt x="484" y="752"/>
                      <a:pt x="522" y="663"/>
                    </a:cubicBezTo>
                    <a:cubicBezTo>
                      <a:pt x="567" y="558"/>
                      <a:pt x="636" y="465"/>
                      <a:pt x="722" y="392"/>
                    </a:cubicBezTo>
                    <a:cubicBezTo>
                      <a:pt x="771" y="350"/>
                      <a:pt x="825" y="314"/>
                      <a:pt x="884" y="286"/>
                    </a:cubicBezTo>
                    <a:cubicBezTo>
                      <a:pt x="872" y="288"/>
                      <a:pt x="859" y="289"/>
                      <a:pt x="846" y="289"/>
                    </a:cubicBezTo>
                    <a:close/>
                  </a:path>
                </a:pathLst>
              </a:custGeom>
              <a:solidFill>
                <a:srgbClr val="DCE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9C6595D-2268-A1E1-7F5E-63E16EF681B6}"/>
                </a:ext>
              </a:extLst>
            </p:cNvPr>
            <p:cNvGrpSpPr/>
            <p:nvPr/>
          </p:nvGrpSpPr>
          <p:grpSpPr>
            <a:xfrm>
              <a:off x="5894798" y="1975050"/>
              <a:ext cx="354157" cy="292091"/>
              <a:chOff x="7165975" y="4319588"/>
              <a:chExt cx="614363" cy="603250"/>
            </a:xfrm>
            <a:solidFill>
              <a:schemeClr val="bg1"/>
            </a:solidFill>
          </p:grpSpPr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7B68D38A-A1C6-D787-893E-1FFB06FEF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75" y="4319588"/>
                <a:ext cx="614363" cy="603250"/>
              </a:xfrm>
              <a:custGeom>
                <a:avLst/>
                <a:gdLst>
                  <a:gd name="T0" fmla="*/ 89 w 164"/>
                  <a:gd name="T1" fmla="*/ 0 h 161"/>
                  <a:gd name="T2" fmla="*/ 89 w 164"/>
                  <a:gd name="T3" fmla="*/ 0 h 161"/>
                  <a:gd name="T4" fmla="*/ 78 w 164"/>
                  <a:gd name="T5" fmla="*/ 61 h 161"/>
                  <a:gd name="T6" fmla="*/ 112 w 164"/>
                  <a:gd name="T7" fmla="*/ 104 h 161"/>
                  <a:gd name="T8" fmla="*/ 134 w 164"/>
                  <a:gd name="T9" fmla="*/ 88 h 161"/>
                  <a:gd name="T10" fmla="*/ 162 w 164"/>
                  <a:gd name="T11" fmla="*/ 126 h 161"/>
                  <a:gd name="T12" fmla="*/ 132 w 164"/>
                  <a:gd name="T13" fmla="*/ 159 h 161"/>
                  <a:gd name="T14" fmla="*/ 93 w 164"/>
                  <a:gd name="T15" fmla="*/ 137 h 161"/>
                  <a:gd name="T16" fmla="*/ 103 w 164"/>
                  <a:gd name="T17" fmla="*/ 113 h 161"/>
                  <a:gd name="T18" fmla="*/ 68 w 164"/>
                  <a:gd name="T19" fmla="*/ 21 h 161"/>
                  <a:gd name="T20" fmla="*/ 34 w 164"/>
                  <a:gd name="T21" fmla="*/ 98 h 161"/>
                  <a:gd name="T22" fmla="*/ 42 w 164"/>
                  <a:gd name="T23" fmla="*/ 93 h 161"/>
                  <a:gd name="T24" fmla="*/ 71 w 164"/>
                  <a:gd name="T25" fmla="*/ 119 h 161"/>
                  <a:gd name="T26" fmla="*/ 31 w 164"/>
                  <a:gd name="T27" fmla="*/ 159 h 161"/>
                  <a:gd name="T28" fmla="*/ 1 w 164"/>
                  <a:gd name="T29" fmla="*/ 120 h 161"/>
                  <a:gd name="T30" fmla="*/ 23 w 164"/>
                  <a:gd name="T31" fmla="*/ 102 h 161"/>
                  <a:gd name="T32" fmla="*/ 36 w 164"/>
                  <a:gd name="T33" fmla="*/ 34 h 161"/>
                  <a:gd name="T34" fmla="*/ 87 w 164"/>
                  <a:gd name="T35" fmla="*/ 0 h 161"/>
                  <a:gd name="T36" fmla="*/ 89 w 164"/>
                  <a:gd name="T3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" h="161"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79" y="17"/>
                      <a:pt x="72" y="38"/>
                      <a:pt x="78" y="61"/>
                    </a:cubicBezTo>
                    <a:cubicBezTo>
                      <a:pt x="83" y="81"/>
                      <a:pt x="97" y="96"/>
                      <a:pt x="112" y="104"/>
                    </a:cubicBezTo>
                    <a:cubicBezTo>
                      <a:pt x="114" y="94"/>
                      <a:pt x="121" y="86"/>
                      <a:pt x="134" y="88"/>
                    </a:cubicBezTo>
                    <a:cubicBezTo>
                      <a:pt x="148" y="89"/>
                      <a:pt x="164" y="108"/>
                      <a:pt x="162" y="126"/>
                    </a:cubicBezTo>
                    <a:cubicBezTo>
                      <a:pt x="161" y="143"/>
                      <a:pt x="146" y="157"/>
                      <a:pt x="132" y="159"/>
                    </a:cubicBezTo>
                    <a:cubicBezTo>
                      <a:pt x="116" y="160"/>
                      <a:pt x="98" y="149"/>
                      <a:pt x="93" y="137"/>
                    </a:cubicBezTo>
                    <a:cubicBezTo>
                      <a:pt x="89" y="128"/>
                      <a:pt x="94" y="115"/>
                      <a:pt x="103" y="113"/>
                    </a:cubicBezTo>
                    <a:cubicBezTo>
                      <a:pt x="78" y="97"/>
                      <a:pt x="56" y="63"/>
                      <a:pt x="68" y="21"/>
                    </a:cubicBezTo>
                    <a:cubicBezTo>
                      <a:pt x="44" y="33"/>
                      <a:pt x="27" y="61"/>
                      <a:pt x="34" y="98"/>
                    </a:cubicBezTo>
                    <a:cubicBezTo>
                      <a:pt x="38" y="96"/>
                      <a:pt x="39" y="94"/>
                      <a:pt x="42" y="93"/>
                    </a:cubicBezTo>
                    <a:cubicBezTo>
                      <a:pt x="60" y="87"/>
                      <a:pt x="70" y="105"/>
                      <a:pt x="71" y="119"/>
                    </a:cubicBezTo>
                    <a:cubicBezTo>
                      <a:pt x="74" y="145"/>
                      <a:pt x="54" y="161"/>
                      <a:pt x="31" y="159"/>
                    </a:cubicBezTo>
                    <a:cubicBezTo>
                      <a:pt x="15" y="157"/>
                      <a:pt x="0" y="141"/>
                      <a:pt x="1" y="120"/>
                    </a:cubicBezTo>
                    <a:cubicBezTo>
                      <a:pt x="2" y="109"/>
                      <a:pt x="10" y="100"/>
                      <a:pt x="23" y="102"/>
                    </a:cubicBezTo>
                    <a:cubicBezTo>
                      <a:pt x="16" y="73"/>
                      <a:pt x="24" y="51"/>
                      <a:pt x="36" y="34"/>
                    </a:cubicBezTo>
                    <a:cubicBezTo>
                      <a:pt x="48" y="17"/>
                      <a:pt x="66" y="7"/>
                      <a:pt x="87" y="0"/>
                    </a:cubicBezTo>
                    <a:cubicBezTo>
                      <a:pt x="88" y="0"/>
                      <a:pt x="88" y="0"/>
                      <a:pt x="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BB1CA870-D684-E489-A63D-DD2A080BA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225" y="4330701"/>
                <a:ext cx="201613" cy="231775"/>
              </a:xfrm>
              <a:custGeom>
                <a:avLst/>
                <a:gdLst>
                  <a:gd name="T0" fmla="*/ 4 w 54"/>
                  <a:gd name="T1" fmla="*/ 0 h 62"/>
                  <a:gd name="T2" fmla="*/ 54 w 54"/>
                  <a:gd name="T3" fmla="*/ 62 h 62"/>
                  <a:gd name="T4" fmla="*/ 23 w 54"/>
                  <a:gd name="T5" fmla="*/ 51 h 62"/>
                  <a:gd name="T6" fmla="*/ 3 w 54"/>
                  <a:gd name="T7" fmla="*/ 1 h 62"/>
                  <a:gd name="T8" fmla="*/ 4 w 5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4" y="0"/>
                    </a:moveTo>
                    <a:cubicBezTo>
                      <a:pt x="34" y="6"/>
                      <a:pt x="53" y="25"/>
                      <a:pt x="54" y="62"/>
                    </a:cubicBezTo>
                    <a:cubicBezTo>
                      <a:pt x="41" y="61"/>
                      <a:pt x="31" y="58"/>
                      <a:pt x="23" y="51"/>
                    </a:cubicBezTo>
                    <a:cubicBezTo>
                      <a:pt x="11" y="40"/>
                      <a:pt x="0" y="19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873EAFD-E3E4-475C-2E3D-AB21A77B9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3577" y="2670603"/>
              <a:ext cx="438295" cy="350697"/>
            </a:xfrm>
            <a:custGeom>
              <a:avLst/>
              <a:gdLst>
                <a:gd name="T0" fmla="*/ 230 w 268"/>
                <a:gd name="T1" fmla="*/ 7 h 255"/>
                <a:gd name="T2" fmla="*/ 221 w 268"/>
                <a:gd name="T3" fmla="*/ 29 h 255"/>
                <a:gd name="T4" fmla="*/ 241 w 268"/>
                <a:gd name="T5" fmla="*/ 58 h 255"/>
                <a:gd name="T6" fmla="*/ 220 w 268"/>
                <a:gd name="T7" fmla="*/ 236 h 255"/>
                <a:gd name="T8" fmla="*/ 221 w 268"/>
                <a:gd name="T9" fmla="*/ 217 h 255"/>
                <a:gd name="T10" fmla="*/ 213 w 268"/>
                <a:gd name="T11" fmla="*/ 185 h 255"/>
                <a:gd name="T12" fmla="*/ 109 w 268"/>
                <a:gd name="T13" fmla="*/ 255 h 255"/>
                <a:gd name="T14" fmla="*/ 50 w 268"/>
                <a:gd name="T15" fmla="*/ 217 h 255"/>
                <a:gd name="T16" fmla="*/ 124 w 268"/>
                <a:gd name="T17" fmla="*/ 98 h 255"/>
                <a:gd name="T18" fmla="*/ 141 w 268"/>
                <a:gd name="T19" fmla="*/ 96 h 255"/>
                <a:gd name="T20" fmla="*/ 202 w 268"/>
                <a:gd name="T21" fmla="*/ 24 h 255"/>
                <a:gd name="T22" fmla="*/ 124 w 268"/>
                <a:gd name="T23" fmla="*/ 58 h 255"/>
                <a:gd name="T24" fmla="*/ 154 w 268"/>
                <a:gd name="T25" fmla="*/ 86 h 255"/>
                <a:gd name="T26" fmla="*/ 45 w 268"/>
                <a:gd name="T27" fmla="*/ 218 h 255"/>
                <a:gd name="T28" fmla="*/ 22 w 268"/>
                <a:gd name="T29" fmla="*/ 197 h 255"/>
                <a:gd name="T30" fmla="*/ 71 w 268"/>
                <a:gd name="T31" fmla="*/ 63 h 255"/>
                <a:gd name="T32" fmla="*/ 7 w 268"/>
                <a:gd name="T33" fmla="*/ 45 h 255"/>
                <a:gd name="T34" fmla="*/ 137 w 268"/>
                <a:gd name="T35" fmla="*/ 11 h 255"/>
                <a:gd name="T36" fmla="*/ 202 w 268"/>
                <a:gd name="T37" fmla="*/ 14 h 255"/>
                <a:gd name="T38" fmla="*/ 230 w 268"/>
                <a:gd name="T39" fmla="*/ 7 h 255"/>
                <a:gd name="T40" fmla="*/ 172 w 268"/>
                <a:gd name="T41" fmla="*/ 90 h 255"/>
                <a:gd name="T42" fmla="*/ 205 w 268"/>
                <a:gd name="T43" fmla="*/ 108 h 255"/>
                <a:gd name="T44" fmla="*/ 216 w 268"/>
                <a:gd name="T45" fmla="*/ 35 h 255"/>
                <a:gd name="T46" fmla="*/ 172 w 268"/>
                <a:gd name="T47" fmla="*/ 9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255">
                  <a:moveTo>
                    <a:pt x="230" y="7"/>
                  </a:moveTo>
                  <a:cubicBezTo>
                    <a:pt x="231" y="18"/>
                    <a:pt x="222" y="20"/>
                    <a:pt x="221" y="29"/>
                  </a:cubicBezTo>
                  <a:cubicBezTo>
                    <a:pt x="221" y="42"/>
                    <a:pt x="235" y="47"/>
                    <a:pt x="241" y="58"/>
                  </a:cubicBezTo>
                  <a:cubicBezTo>
                    <a:pt x="268" y="106"/>
                    <a:pt x="246" y="213"/>
                    <a:pt x="220" y="236"/>
                  </a:cubicBezTo>
                  <a:cubicBezTo>
                    <a:pt x="216" y="233"/>
                    <a:pt x="222" y="225"/>
                    <a:pt x="221" y="217"/>
                  </a:cubicBezTo>
                  <a:cubicBezTo>
                    <a:pt x="221" y="206"/>
                    <a:pt x="214" y="195"/>
                    <a:pt x="213" y="185"/>
                  </a:cubicBezTo>
                  <a:cubicBezTo>
                    <a:pt x="197" y="223"/>
                    <a:pt x="163" y="255"/>
                    <a:pt x="109" y="255"/>
                  </a:cubicBezTo>
                  <a:cubicBezTo>
                    <a:pt x="81" y="255"/>
                    <a:pt x="52" y="246"/>
                    <a:pt x="50" y="217"/>
                  </a:cubicBezTo>
                  <a:cubicBezTo>
                    <a:pt x="46" y="171"/>
                    <a:pt x="89" y="110"/>
                    <a:pt x="124" y="98"/>
                  </a:cubicBezTo>
                  <a:cubicBezTo>
                    <a:pt x="129" y="96"/>
                    <a:pt x="135" y="98"/>
                    <a:pt x="141" y="96"/>
                  </a:cubicBezTo>
                  <a:cubicBezTo>
                    <a:pt x="175" y="86"/>
                    <a:pt x="183" y="50"/>
                    <a:pt x="202" y="24"/>
                  </a:cubicBezTo>
                  <a:cubicBezTo>
                    <a:pt x="175" y="35"/>
                    <a:pt x="153" y="50"/>
                    <a:pt x="124" y="58"/>
                  </a:cubicBezTo>
                  <a:cubicBezTo>
                    <a:pt x="133" y="69"/>
                    <a:pt x="154" y="67"/>
                    <a:pt x="154" y="86"/>
                  </a:cubicBezTo>
                  <a:cubicBezTo>
                    <a:pt x="95" y="95"/>
                    <a:pt x="41" y="152"/>
                    <a:pt x="45" y="218"/>
                  </a:cubicBezTo>
                  <a:cubicBezTo>
                    <a:pt x="35" y="218"/>
                    <a:pt x="25" y="205"/>
                    <a:pt x="22" y="197"/>
                  </a:cubicBezTo>
                  <a:cubicBezTo>
                    <a:pt x="0" y="147"/>
                    <a:pt x="32" y="77"/>
                    <a:pt x="71" y="63"/>
                  </a:cubicBezTo>
                  <a:cubicBezTo>
                    <a:pt x="51" y="56"/>
                    <a:pt x="31" y="48"/>
                    <a:pt x="7" y="45"/>
                  </a:cubicBezTo>
                  <a:cubicBezTo>
                    <a:pt x="41" y="27"/>
                    <a:pt x="85" y="13"/>
                    <a:pt x="137" y="11"/>
                  </a:cubicBezTo>
                  <a:cubicBezTo>
                    <a:pt x="158" y="10"/>
                    <a:pt x="182" y="17"/>
                    <a:pt x="202" y="14"/>
                  </a:cubicBezTo>
                  <a:cubicBezTo>
                    <a:pt x="211" y="12"/>
                    <a:pt x="219" y="0"/>
                    <a:pt x="230" y="7"/>
                  </a:cubicBezTo>
                  <a:close/>
                  <a:moveTo>
                    <a:pt x="172" y="90"/>
                  </a:moveTo>
                  <a:cubicBezTo>
                    <a:pt x="187" y="90"/>
                    <a:pt x="198" y="111"/>
                    <a:pt x="205" y="108"/>
                  </a:cubicBezTo>
                  <a:cubicBezTo>
                    <a:pt x="201" y="78"/>
                    <a:pt x="222" y="56"/>
                    <a:pt x="216" y="35"/>
                  </a:cubicBezTo>
                  <a:cubicBezTo>
                    <a:pt x="205" y="57"/>
                    <a:pt x="185" y="70"/>
                    <a:pt x="172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81E0094-0D04-9333-D407-C8F3FAA213C6}"/>
                </a:ext>
              </a:extLst>
            </p:cNvPr>
            <p:cNvGrpSpPr/>
            <p:nvPr/>
          </p:nvGrpSpPr>
          <p:grpSpPr>
            <a:xfrm>
              <a:off x="6533132" y="2591443"/>
              <a:ext cx="416961" cy="486563"/>
              <a:chOff x="1868195" y="2121564"/>
              <a:chExt cx="1333500" cy="1852613"/>
            </a:xfrm>
            <a:solidFill>
              <a:schemeClr val="bg1"/>
            </a:solidFill>
          </p:grpSpPr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EC0F1445-2193-A43F-7DE8-50223444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170" y="2121564"/>
                <a:ext cx="52388" cy="66675"/>
              </a:xfrm>
              <a:custGeom>
                <a:avLst/>
                <a:gdLst>
                  <a:gd name="T0" fmla="*/ 4 w 14"/>
                  <a:gd name="T1" fmla="*/ 1 h 18"/>
                  <a:gd name="T2" fmla="*/ 10 w 14"/>
                  <a:gd name="T3" fmla="*/ 18 h 18"/>
                  <a:gd name="T4" fmla="*/ 4 w 14"/>
                  <a:gd name="T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8">
                    <a:moveTo>
                      <a:pt x="4" y="1"/>
                    </a:moveTo>
                    <a:cubicBezTo>
                      <a:pt x="13" y="0"/>
                      <a:pt x="14" y="13"/>
                      <a:pt x="10" y="18"/>
                    </a:cubicBezTo>
                    <a:cubicBezTo>
                      <a:pt x="6" y="15"/>
                      <a:pt x="0" y="7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C08AB513-C0BB-9723-FD5D-E065E5D9C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95" y="2361277"/>
                <a:ext cx="119063" cy="330200"/>
              </a:xfrm>
              <a:custGeom>
                <a:avLst/>
                <a:gdLst>
                  <a:gd name="T0" fmla="*/ 14 w 32"/>
                  <a:gd name="T1" fmla="*/ 0 h 88"/>
                  <a:gd name="T2" fmla="*/ 32 w 32"/>
                  <a:gd name="T3" fmla="*/ 11 h 88"/>
                  <a:gd name="T4" fmla="*/ 10 w 32"/>
                  <a:gd name="T5" fmla="*/ 88 h 88"/>
                  <a:gd name="T6" fmla="*/ 14 w 32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8">
                    <a:moveTo>
                      <a:pt x="14" y="0"/>
                    </a:moveTo>
                    <a:cubicBezTo>
                      <a:pt x="23" y="0"/>
                      <a:pt x="25" y="8"/>
                      <a:pt x="32" y="11"/>
                    </a:cubicBezTo>
                    <a:cubicBezTo>
                      <a:pt x="20" y="30"/>
                      <a:pt x="7" y="50"/>
                      <a:pt x="10" y="88"/>
                    </a:cubicBezTo>
                    <a:cubicBezTo>
                      <a:pt x="0" y="63"/>
                      <a:pt x="7" y="2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CA82C99B-DC19-1B21-6B77-38B38D136D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195" y="2594639"/>
                <a:ext cx="1333500" cy="1379538"/>
              </a:xfrm>
              <a:custGeom>
                <a:avLst/>
                <a:gdLst>
                  <a:gd name="T0" fmla="*/ 106 w 356"/>
                  <a:gd name="T1" fmla="*/ 185 h 368"/>
                  <a:gd name="T2" fmla="*/ 64 w 356"/>
                  <a:gd name="T3" fmla="*/ 114 h 368"/>
                  <a:gd name="T4" fmla="*/ 12 w 356"/>
                  <a:gd name="T5" fmla="*/ 79 h 368"/>
                  <a:gd name="T6" fmla="*/ 95 w 356"/>
                  <a:gd name="T7" fmla="*/ 55 h 368"/>
                  <a:gd name="T8" fmla="*/ 180 w 356"/>
                  <a:gd name="T9" fmla="*/ 55 h 368"/>
                  <a:gd name="T10" fmla="*/ 263 w 356"/>
                  <a:gd name="T11" fmla="*/ 55 h 368"/>
                  <a:gd name="T12" fmla="*/ 346 w 356"/>
                  <a:gd name="T13" fmla="*/ 50 h 368"/>
                  <a:gd name="T14" fmla="*/ 301 w 356"/>
                  <a:gd name="T15" fmla="*/ 111 h 368"/>
                  <a:gd name="T16" fmla="*/ 259 w 356"/>
                  <a:gd name="T17" fmla="*/ 185 h 368"/>
                  <a:gd name="T18" fmla="*/ 218 w 356"/>
                  <a:gd name="T19" fmla="*/ 263 h 368"/>
                  <a:gd name="T20" fmla="*/ 225 w 356"/>
                  <a:gd name="T21" fmla="*/ 284 h 368"/>
                  <a:gd name="T22" fmla="*/ 149 w 356"/>
                  <a:gd name="T23" fmla="*/ 263 h 368"/>
                  <a:gd name="T24" fmla="*/ 106 w 356"/>
                  <a:gd name="T25" fmla="*/ 185 h 368"/>
                  <a:gd name="T26" fmla="*/ 252 w 356"/>
                  <a:gd name="T27" fmla="*/ 100 h 368"/>
                  <a:gd name="T28" fmla="*/ 274 w 356"/>
                  <a:gd name="T29" fmla="*/ 95 h 368"/>
                  <a:gd name="T30" fmla="*/ 263 w 356"/>
                  <a:gd name="T31" fmla="*/ 76 h 368"/>
                  <a:gd name="T32" fmla="*/ 252 w 356"/>
                  <a:gd name="T33" fmla="*/ 100 h 368"/>
                  <a:gd name="T34" fmla="*/ 86 w 356"/>
                  <a:gd name="T35" fmla="*/ 100 h 368"/>
                  <a:gd name="T36" fmla="*/ 108 w 356"/>
                  <a:gd name="T37" fmla="*/ 98 h 368"/>
                  <a:gd name="T38" fmla="*/ 95 w 356"/>
                  <a:gd name="T39" fmla="*/ 79 h 368"/>
                  <a:gd name="T40" fmla="*/ 86 w 356"/>
                  <a:gd name="T41" fmla="*/ 100 h 368"/>
                  <a:gd name="T42" fmla="*/ 196 w 356"/>
                  <a:gd name="T43" fmla="*/ 100 h 368"/>
                  <a:gd name="T44" fmla="*/ 178 w 356"/>
                  <a:gd name="T45" fmla="*/ 79 h 368"/>
                  <a:gd name="T46" fmla="*/ 169 w 356"/>
                  <a:gd name="T47" fmla="*/ 100 h 368"/>
                  <a:gd name="T48" fmla="*/ 196 w 356"/>
                  <a:gd name="T49" fmla="*/ 100 h 368"/>
                  <a:gd name="T50" fmla="*/ 209 w 356"/>
                  <a:gd name="T51" fmla="*/ 114 h 368"/>
                  <a:gd name="T52" fmla="*/ 212 w 356"/>
                  <a:gd name="T53" fmla="*/ 177 h 368"/>
                  <a:gd name="T54" fmla="*/ 236 w 356"/>
                  <a:gd name="T55" fmla="*/ 172 h 368"/>
                  <a:gd name="T56" fmla="*/ 236 w 356"/>
                  <a:gd name="T57" fmla="*/ 108 h 368"/>
                  <a:gd name="T58" fmla="*/ 209 w 356"/>
                  <a:gd name="T59" fmla="*/ 114 h 368"/>
                  <a:gd name="T60" fmla="*/ 140 w 356"/>
                  <a:gd name="T61" fmla="*/ 135 h 368"/>
                  <a:gd name="T62" fmla="*/ 151 w 356"/>
                  <a:gd name="T63" fmla="*/ 111 h 368"/>
                  <a:gd name="T64" fmla="*/ 126 w 356"/>
                  <a:gd name="T65" fmla="*/ 114 h 368"/>
                  <a:gd name="T66" fmla="*/ 140 w 356"/>
                  <a:gd name="T67" fmla="*/ 135 h 368"/>
                  <a:gd name="T68" fmla="*/ 126 w 356"/>
                  <a:gd name="T69" fmla="*/ 175 h 368"/>
                  <a:gd name="T70" fmla="*/ 151 w 356"/>
                  <a:gd name="T71" fmla="*/ 175 h 368"/>
                  <a:gd name="T72" fmla="*/ 135 w 356"/>
                  <a:gd name="T73" fmla="*/ 153 h 368"/>
                  <a:gd name="T74" fmla="*/ 126 w 356"/>
                  <a:gd name="T75" fmla="*/ 175 h 368"/>
                  <a:gd name="T76" fmla="*/ 169 w 356"/>
                  <a:gd name="T77" fmla="*/ 191 h 368"/>
                  <a:gd name="T78" fmla="*/ 169 w 356"/>
                  <a:gd name="T79" fmla="*/ 249 h 368"/>
                  <a:gd name="T80" fmla="*/ 194 w 356"/>
                  <a:gd name="T81" fmla="*/ 244 h 368"/>
                  <a:gd name="T82" fmla="*/ 185 w 356"/>
                  <a:gd name="T83" fmla="*/ 228 h 368"/>
                  <a:gd name="T84" fmla="*/ 194 w 356"/>
                  <a:gd name="T85" fmla="*/ 185 h 368"/>
                  <a:gd name="T86" fmla="*/ 169 w 356"/>
                  <a:gd name="T87" fmla="*/ 191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368">
                    <a:moveTo>
                      <a:pt x="106" y="185"/>
                    </a:moveTo>
                    <a:cubicBezTo>
                      <a:pt x="69" y="201"/>
                      <a:pt x="38" y="147"/>
                      <a:pt x="64" y="114"/>
                    </a:cubicBezTo>
                    <a:cubicBezTo>
                      <a:pt x="38" y="110"/>
                      <a:pt x="16" y="101"/>
                      <a:pt x="12" y="79"/>
                    </a:cubicBezTo>
                    <a:cubicBezTo>
                      <a:pt x="0" y="18"/>
                      <a:pt x="81" y="0"/>
                      <a:pt x="95" y="55"/>
                    </a:cubicBezTo>
                    <a:cubicBezTo>
                      <a:pt x="107" y="13"/>
                      <a:pt x="168" y="12"/>
                      <a:pt x="180" y="55"/>
                    </a:cubicBezTo>
                    <a:cubicBezTo>
                      <a:pt x="190" y="13"/>
                      <a:pt x="254" y="11"/>
                      <a:pt x="263" y="55"/>
                    </a:cubicBezTo>
                    <a:cubicBezTo>
                      <a:pt x="275" y="16"/>
                      <a:pt x="334" y="10"/>
                      <a:pt x="346" y="50"/>
                    </a:cubicBezTo>
                    <a:cubicBezTo>
                      <a:pt x="356" y="81"/>
                      <a:pt x="339" y="115"/>
                      <a:pt x="301" y="111"/>
                    </a:cubicBezTo>
                    <a:cubicBezTo>
                      <a:pt x="321" y="138"/>
                      <a:pt x="300" y="201"/>
                      <a:pt x="259" y="185"/>
                    </a:cubicBezTo>
                    <a:cubicBezTo>
                      <a:pt x="280" y="209"/>
                      <a:pt x="267" y="275"/>
                      <a:pt x="218" y="263"/>
                    </a:cubicBezTo>
                    <a:cubicBezTo>
                      <a:pt x="217" y="269"/>
                      <a:pt x="224" y="275"/>
                      <a:pt x="225" y="284"/>
                    </a:cubicBezTo>
                    <a:cubicBezTo>
                      <a:pt x="233" y="368"/>
                      <a:pt x="104" y="339"/>
                      <a:pt x="149" y="263"/>
                    </a:cubicBezTo>
                    <a:cubicBezTo>
                      <a:pt x="101" y="275"/>
                      <a:pt x="78" y="216"/>
                      <a:pt x="106" y="185"/>
                    </a:cubicBezTo>
                    <a:close/>
                    <a:moveTo>
                      <a:pt x="252" y="100"/>
                    </a:moveTo>
                    <a:cubicBezTo>
                      <a:pt x="260" y="99"/>
                      <a:pt x="269" y="99"/>
                      <a:pt x="274" y="95"/>
                    </a:cubicBezTo>
                    <a:cubicBezTo>
                      <a:pt x="268" y="92"/>
                      <a:pt x="268" y="82"/>
                      <a:pt x="263" y="76"/>
                    </a:cubicBezTo>
                    <a:cubicBezTo>
                      <a:pt x="262" y="87"/>
                      <a:pt x="256" y="93"/>
                      <a:pt x="252" y="100"/>
                    </a:cubicBezTo>
                    <a:close/>
                    <a:moveTo>
                      <a:pt x="86" y="100"/>
                    </a:moveTo>
                    <a:cubicBezTo>
                      <a:pt x="93" y="93"/>
                      <a:pt x="104" y="103"/>
                      <a:pt x="108" y="98"/>
                    </a:cubicBezTo>
                    <a:cubicBezTo>
                      <a:pt x="100" y="95"/>
                      <a:pt x="102" y="82"/>
                      <a:pt x="95" y="79"/>
                    </a:cubicBezTo>
                    <a:cubicBezTo>
                      <a:pt x="95" y="90"/>
                      <a:pt x="86" y="90"/>
                      <a:pt x="86" y="100"/>
                    </a:cubicBezTo>
                    <a:close/>
                    <a:moveTo>
                      <a:pt x="196" y="100"/>
                    </a:moveTo>
                    <a:cubicBezTo>
                      <a:pt x="187" y="97"/>
                      <a:pt x="187" y="83"/>
                      <a:pt x="178" y="79"/>
                    </a:cubicBezTo>
                    <a:cubicBezTo>
                      <a:pt x="178" y="90"/>
                      <a:pt x="171" y="92"/>
                      <a:pt x="169" y="100"/>
                    </a:cubicBezTo>
                    <a:cubicBezTo>
                      <a:pt x="178" y="99"/>
                      <a:pt x="194" y="103"/>
                      <a:pt x="196" y="100"/>
                    </a:cubicBezTo>
                    <a:close/>
                    <a:moveTo>
                      <a:pt x="209" y="114"/>
                    </a:moveTo>
                    <a:cubicBezTo>
                      <a:pt x="229" y="121"/>
                      <a:pt x="225" y="166"/>
                      <a:pt x="212" y="177"/>
                    </a:cubicBezTo>
                    <a:cubicBezTo>
                      <a:pt x="217" y="172"/>
                      <a:pt x="232" y="178"/>
                      <a:pt x="236" y="172"/>
                    </a:cubicBezTo>
                    <a:cubicBezTo>
                      <a:pt x="215" y="161"/>
                      <a:pt x="229" y="114"/>
                      <a:pt x="236" y="108"/>
                    </a:cubicBezTo>
                    <a:cubicBezTo>
                      <a:pt x="232" y="116"/>
                      <a:pt x="213" y="106"/>
                      <a:pt x="209" y="114"/>
                    </a:cubicBezTo>
                    <a:close/>
                    <a:moveTo>
                      <a:pt x="140" y="135"/>
                    </a:moveTo>
                    <a:cubicBezTo>
                      <a:pt x="139" y="121"/>
                      <a:pt x="148" y="119"/>
                      <a:pt x="151" y="111"/>
                    </a:cubicBezTo>
                    <a:cubicBezTo>
                      <a:pt x="143" y="113"/>
                      <a:pt x="130" y="107"/>
                      <a:pt x="126" y="114"/>
                    </a:cubicBezTo>
                    <a:cubicBezTo>
                      <a:pt x="134" y="116"/>
                      <a:pt x="134" y="129"/>
                      <a:pt x="140" y="135"/>
                    </a:cubicBezTo>
                    <a:close/>
                    <a:moveTo>
                      <a:pt x="126" y="175"/>
                    </a:moveTo>
                    <a:cubicBezTo>
                      <a:pt x="136" y="172"/>
                      <a:pt x="148" y="179"/>
                      <a:pt x="151" y="175"/>
                    </a:cubicBezTo>
                    <a:cubicBezTo>
                      <a:pt x="142" y="172"/>
                      <a:pt x="144" y="157"/>
                      <a:pt x="135" y="153"/>
                    </a:cubicBezTo>
                    <a:cubicBezTo>
                      <a:pt x="136" y="165"/>
                      <a:pt x="129" y="168"/>
                      <a:pt x="126" y="175"/>
                    </a:cubicBezTo>
                    <a:close/>
                    <a:moveTo>
                      <a:pt x="169" y="191"/>
                    </a:moveTo>
                    <a:cubicBezTo>
                      <a:pt x="183" y="200"/>
                      <a:pt x="180" y="239"/>
                      <a:pt x="169" y="249"/>
                    </a:cubicBezTo>
                    <a:cubicBezTo>
                      <a:pt x="174" y="244"/>
                      <a:pt x="189" y="250"/>
                      <a:pt x="194" y="244"/>
                    </a:cubicBezTo>
                    <a:cubicBezTo>
                      <a:pt x="188" y="242"/>
                      <a:pt x="188" y="233"/>
                      <a:pt x="185" y="228"/>
                    </a:cubicBezTo>
                    <a:cubicBezTo>
                      <a:pt x="177" y="205"/>
                      <a:pt x="200" y="191"/>
                      <a:pt x="194" y="185"/>
                    </a:cubicBezTo>
                    <a:cubicBezTo>
                      <a:pt x="191" y="193"/>
                      <a:pt x="172" y="183"/>
                      <a:pt x="169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7">
                <a:extLst>
                  <a:ext uri="{FF2B5EF4-FFF2-40B4-BE49-F238E27FC236}">
                    <a16:creationId xmlns:a16="http://schemas.microsoft.com/office/drawing/2014/main" id="{485FBD6F-758A-123A-D11C-6120E93F2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757" y="2878802"/>
                <a:ext cx="82550" cy="90488"/>
              </a:xfrm>
              <a:custGeom>
                <a:avLst/>
                <a:gdLst>
                  <a:gd name="T0" fmla="*/ 11 w 22"/>
                  <a:gd name="T1" fmla="*/ 0 h 24"/>
                  <a:gd name="T2" fmla="*/ 22 w 22"/>
                  <a:gd name="T3" fmla="*/ 19 h 24"/>
                  <a:gd name="T4" fmla="*/ 0 w 22"/>
                  <a:gd name="T5" fmla="*/ 24 h 24"/>
                  <a:gd name="T6" fmla="*/ 11 w 2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11" y="0"/>
                    </a:moveTo>
                    <a:cubicBezTo>
                      <a:pt x="16" y="6"/>
                      <a:pt x="16" y="16"/>
                      <a:pt x="22" y="19"/>
                    </a:cubicBezTo>
                    <a:cubicBezTo>
                      <a:pt x="17" y="23"/>
                      <a:pt x="8" y="23"/>
                      <a:pt x="0" y="24"/>
                    </a:cubicBezTo>
                    <a:cubicBezTo>
                      <a:pt x="4" y="17"/>
                      <a:pt x="10" y="1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8">
                <a:extLst>
                  <a:ext uri="{FF2B5EF4-FFF2-40B4-BE49-F238E27FC236}">
                    <a16:creationId xmlns:a16="http://schemas.microsoft.com/office/drawing/2014/main" id="{9D17F719-24E6-8035-599E-A72EBA4A2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457" y="2889914"/>
                <a:ext cx="82550" cy="90488"/>
              </a:xfrm>
              <a:custGeom>
                <a:avLst/>
                <a:gdLst>
                  <a:gd name="T0" fmla="*/ 9 w 22"/>
                  <a:gd name="T1" fmla="*/ 0 h 24"/>
                  <a:gd name="T2" fmla="*/ 22 w 22"/>
                  <a:gd name="T3" fmla="*/ 19 h 24"/>
                  <a:gd name="T4" fmla="*/ 0 w 22"/>
                  <a:gd name="T5" fmla="*/ 21 h 24"/>
                  <a:gd name="T6" fmla="*/ 9 w 2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9" y="0"/>
                    </a:moveTo>
                    <a:cubicBezTo>
                      <a:pt x="16" y="3"/>
                      <a:pt x="14" y="16"/>
                      <a:pt x="22" y="19"/>
                    </a:cubicBezTo>
                    <a:cubicBezTo>
                      <a:pt x="18" y="24"/>
                      <a:pt x="7" y="14"/>
                      <a:pt x="0" y="21"/>
                    </a:cubicBezTo>
                    <a:cubicBezTo>
                      <a:pt x="0" y="11"/>
                      <a:pt x="9" y="1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9">
                <a:extLst>
                  <a:ext uri="{FF2B5EF4-FFF2-40B4-BE49-F238E27FC236}">
                    <a16:creationId xmlns:a16="http://schemas.microsoft.com/office/drawing/2014/main" id="{CCA31037-FD81-7A00-6C3A-935C6BDEF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682" y="2994689"/>
                <a:ext cx="93663" cy="104775"/>
              </a:xfrm>
              <a:custGeom>
                <a:avLst/>
                <a:gdLst>
                  <a:gd name="T0" fmla="*/ 0 w 25"/>
                  <a:gd name="T1" fmla="*/ 7 h 28"/>
                  <a:gd name="T2" fmla="*/ 25 w 25"/>
                  <a:gd name="T3" fmla="*/ 4 h 28"/>
                  <a:gd name="T4" fmla="*/ 14 w 25"/>
                  <a:gd name="T5" fmla="*/ 28 h 28"/>
                  <a:gd name="T6" fmla="*/ 0 w 25"/>
                  <a:gd name="T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0" y="7"/>
                    </a:moveTo>
                    <a:cubicBezTo>
                      <a:pt x="4" y="0"/>
                      <a:pt x="17" y="6"/>
                      <a:pt x="25" y="4"/>
                    </a:cubicBezTo>
                    <a:cubicBezTo>
                      <a:pt x="22" y="12"/>
                      <a:pt x="13" y="14"/>
                      <a:pt x="14" y="28"/>
                    </a:cubicBezTo>
                    <a:cubicBezTo>
                      <a:pt x="8" y="22"/>
                      <a:pt x="8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0">
                <a:extLst>
                  <a:ext uri="{FF2B5EF4-FFF2-40B4-BE49-F238E27FC236}">
                    <a16:creationId xmlns:a16="http://schemas.microsoft.com/office/drawing/2014/main" id="{16A6C684-6471-BD35-7B6B-768139DD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682" y="3167727"/>
                <a:ext cx="93663" cy="96838"/>
              </a:xfrm>
              <a:custGeom>
                <a:avLst/>
                <a:gdLst>
                  <a:gd name="T0" fmla="*/ 9 w 25"/>
                  <a:gd name="T1" fmla="*/ 0 h 26"/>
                  <a:gd name="T2" fmla="*/ 25 w 25"/>
                  <a:gd name="T3" fmla="*/ 22 h 26"/>
                  <a:gd name="T4" fmla="*/ 0 w 25"/>
                  <a:gd name="T5" fmla="*/ 22 h 26"/>
                  <a:gd name="T6" fmla="*/ 9 w 25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6">
                    <a:moveTo>
                      <a:pt x="9" y="0"/>
                    </a:moveTo>
                    <a:cubicBezTo>
                      <a:pt x="18" y="4"/>
                      <a:pt x="16" y="19"/>
                      <a:pt x="25" y="22"/>
                    </a:cubicBezTo>
                    <a:cubicBezTo>
                      <a:pt x="22" y="26"/>
                      <a:pt x="10" y="19"/>
                      <a:pt x="0" y="22"/>
                    </a:cubicBezTo>
                    <a:cubicBezTo>
                      <a:pt x="3" y="15"/>
                      <a:pt x="10" y="1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6D4A0357-4A14-75D3-0A23-298A99F0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607" y="3280439"/>
                <a:ext cx="115888" cy="250825"/>
              </a:xfrm>
              <a:custGeom>
                <a:avLst/>
                <a:gdLst>
                  <a:gd name="T0" fmla="*/ 25 w 31"/>
                  <a:gd name="T1" fmla="*/ 2 h 67"/>
                  <a:gd name="T2" fmla="*/ 16 w 31"/>
                  <a:gd name="T3" fmla="*/ 45 h 67"/>
                  <a:gd name="T4" fmla="*/ 25 w 31"/>
                  <a:gd name="T5" fmla="*/ 61 h 67"/>
                  <a:gd name="T6" fmla="*/ 0 w 31"/>
                  <a:gd name="T7" fmla="*/ 66 h 67"/>
                  <a:gd name="T8" fmla="*/ 0 w 31"/>
                  <a:gd name="T9" fmla="*/ 8 h 67"/>
                  <a:gd name="T10" fmla="*/ 25 w 31"/>
                  <a:gd name="T11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67">
                    <a:moveTo>
                      <a:pt x="25" y="2"/>
                    </a:moveTo>
                    <a:cubicBezTo>
                      <a:pt x="31" y="8"/>
                      <a:pt x="8" y="22"/>
                      <a:pt x="16" y="45"/>
                    </a:cubicBezTo>
                    <a:cubicBezTo>
                      <a:pt x="19" y="50"/>
                      <a:pt x="19" y="59"/>
                      <a:pt x="25" y="61"/>
                    </a:cubicBezTo>
                    <a:cubicBezTo>
                      <a:pt x="20" y="67"/>
                      <a:pt x="5" y="61"/>
                      <a:pt x="0" y="66"/>
                    </a:cubicBezTo>
                    <a:cubicBezTo>
                      <a:pt x="11" y="56"/>
                      <a:pt x="14" y="17"/>
                      <a:pt x="0" y="8"/>
                    </a:cubicBezTo>
                    <a:cubicBezTo>
                      <a:pt x="3" y="0"/>
                      <a:pt x="22" y="10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2">
                <a:extLst>
                  <a:ext uri="{FF2B5EF4-FFF2-40B4-BE49-F238E27FC236}">
                    <a16:creationId xmlns:a16="http://schemas.microsoft.com/office/drawing/2014/main" id="{9C237473-E673-B282-FBC4-14A3338BE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607" y="2889914"/>
                <a:ext cx="101600" cy="90488"/>
              </a:xfrm>
              <a:custGeom>
                <a:avLst/>
                <a:gdLst>
                  <a:gd name="T0" fmla="*/ 0 w 27"/>
                  <a:gd name="T1" fmla="*/ 21 h 24"/>
                  <a:gd name="T2" fmla="*/ 9 w 27"/>
                  <a:gd name="T3" fmla="*/ 0 h 24"/>
                  <a:gd name="T4" fmla="*/ 27 w 27"/>
                  <a:gd name="T5" fmla="*/ 21 h 24"/>
                  <a:gd name="T6" fmla="*/ 0 w 27"/>
                  <a:gd name="T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">
                    <a:moveTo>
                      <a:pt x="0" y="21"/>
                    </a:moveTo>
                    <a:cubicBezTo>
                      <a:pt x="2" y="13"/>
                      <a:pt x="9" y="11"/>
                      <a:pt x="9" y="0"/>
                    </a:cubicBezTo>
                    <a:cubicBezTo>
                      <a:pt x="18" y="4"/>
                      <a:pt x="18" y="18"/>
                      <a:pt x="27" y="21"/>
                    </a:cubicBezTo>
                    <a:cubicBezTo>
                      <a:pt x="25" y="24"/>
                      <a:pt x="9" y="20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3">
                <a:extLst>
                  <a:ext uri="{FF2B5EF4-FFF2-40B4-BE49-F238E27FC236}">
                    <a16:creationId xmlns:a16="http://schemas.microsoft.com/office/drawing/2014/main" id="{CB2FFB39-8FDC-EEEC-6EA2-10807D16A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832" y="2991514"/>
                <a:ext cx="101600" cy="269875"/>
              </a:xfrm>
              <a:custGeom>
                <a:avLst/>
                <a:gdLst>
                  <a:gd name="T0" fmla="*/ 27 w 27"/>
                  <a:gd name="T1" fmla="*/ 2 h 72"/>
                  <a:gd name="T2" fmla="*/ 27 w 27"/>
                  <a:gd name="T3" fmla="*/ 66 h 72"/>
                  <a:gd name="T4" fmla="*/ 3 w 27"/>
                  <a:gd name="T5" fmla="*/ 71 h 72"/>
                  <a:gd name="T6" fmla="*/ 0 w 27"/>
                  <a:gd name="T7" fmla="*/ 8 h 72"/>
                  <a:gd name="T8" fmla="*/ 27 w 27"/>
                  <a:gd name="T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2">
                    <a:moveTo>
                      <a:pt x="27" y="2"/>
                    </a:moveTo>
                    <a:cubicBezTo>
                      <a:pt x="20" y="8"/>
                      <a:pt x="6" y="55"/>
                      <a:pt x="27" y="66"/>
                    </a:cubicBezTo>
                    <a:cubicBezTo>
                      <a:pt x="23" y="72"/>
                      <a:pt x="8" y="66"/>
                      <a:pt x="3" y="71"/>
                    </a:cubicBezTo>
                    <a:cubicBezTo>
                      <a:pt x="16" y="60"/>
                      <a:pt x="20" y="15"/>
                      <a:pt x="0" y="8"/>
                    </a:cubicBezTo>
                    <a:cubicBezTo>
                      <a:pt x="4" y="0"/>
                      <a:pt x="23" y="10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54493AC1-BBFE-2E71-33F3-4BEAF67B740F}"/>
                </a:ext>
              </a:extLst>
            </p:cNvPr>
            <p:cNvGrpSpPr/>
            <p:nvPr/>
          </p:nvGrpSpPr>
          <p:grpSpPr>
            <a:xfrm>
              <a:off x="5897635" y="3244645"/>
              <a:ext cx="377950" cy="338980"/>
              <a:chOff x="6378575" y="3363913"/>
              <a:chExt cx="655638" cy="700088"/>
            </a:xfrm>
            <a:solidFill>
              <a:schemeClr val="bg1"/>
            </a:solidFill>
          </p:grpSpPr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2B987574-5C09-137A-E168-14967B76D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675" y="3363913"/>
                <a:ext cx="187325" cy="382588"/>
              </a:xfrm>
              <a:custGeom>
                <a:avLst/>
                <a:gdLst>
                  <a:gd name="T0" fmla="*/ 40 w 50"/>
                  <a:gd name="T1" fmla="*/ 90 h 102"/>
                  <a:gd name="T2" fmla="*/ 7 w 50"/>
                  <a:gd name="T3" fmla="*/ 102 h 102"/>
                  <a:gd name="T4" fmla="*/ 0 w 50"/>
                  <a:gd name="T5" fmla="*/ 77 h 102"/>
                  <a:gd name="T6" fmla="*/ 12 w 50"/>
                  <a:gd name="T7" fmla="*/ 2 h 102"/>
                  <a:gd name="T8" fmla="*/ 15 w 50"/>
                  <a:gd name="T9" fmla="*/ 0 h 102"/>
                  <a:gd name="T10" fmla="*/ 40 w 50"/>
                  <a:gd name="T11" fmla="*/ 9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02">
                    <a:moveTo>
                      <a:pt x="40" y="90"/>
                    </a:moveTo>
                    <a:cubicBezTo>
                      <a:pt x="26" y="90"/>
                      <a:pt x="13" y="97"/>
                      <a:pt x="7" y="102"/>
                    </a:cubicBezTo>
                    <a:cubicBezTo>
                      <a:pt x="8" y="90"/>
                      <a:pt x="3" y="84"/>
                      <a:pt x="0" y="77"/>
                    </a:cubicBezTo>
                    <a:cubicBezTo>
                      <a:pt x="7" y="55"/>
                      <a:pt x="11" y="29"/>
                      <a:pt x="12" y="2"/>
                    </a:cubicBezTo>
                    <a:cubicBezTo>
                      <a:pt x="13" y="1"/>
                      <a:pt x="15" y="1"/>
                      <a:pt x="15" y="0"/>
                    </a:cubicBezTo>
                    <a:cubicBezTo>
                      <a:pt x="44" y="10"/>
                      <a:pt x="50" y="56"/>
                      <a:pt x="4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1DC76281-F358-BD32-0B2F-0FEEB06A7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075" y="3482976"/>
                <a:ext cx="112713" cy="142875"/>
              </a:xfrm>
              <a:custGeom>
                <a:avLst/>
                <a:gdLst>
                  <a:gd name="T0" fmla="*/ 0 w 30"/>
                  <a:gd name="T1" fmla="*/ 0 h 38"/>
                  <a:gd name="T2" fmla="*/ 30 w 30"/>
                  <a:gd name="T3" fmla="*/ 11 h 38"/>
                  <a:gd name="T4" fmla="*/ 23 w 30"/>
                  <a:gd name="T5" fmla="*/ 38 h 38"/>
                  <a:gd name="T6" fmla="*/ 0 w 30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8">
                    <a:moveTo>
                      <a:pt x="0" y="0"/>
                    </a:moveTo>
                    <a:cubicBezTo>
                      <a:pt x="14" y="0"/>
                      <a:pt x="23" y="4"/>
                      <a:pt x="30" y="11"/>
                    </a:cubicBezTo>
                    <a:cubicBezTo>
                      <a:pt x="28" y="20"/>
                      <a:pt x="25" y="29"/>
                      <a:pt x="23" y="38"/>
                    </a:cubicBezTo>
                    <a:cubicBezTo>
                      <a:pt x="11" y="30"/>
                      <a:pt x="9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F232D5E-1EC1-C677-5934-85C5CD84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575" y="3502026"/>
                <a:ext cx="311150" cy="498475"/>
              </a:xfrm>
              <a:custGeom>
                <a:avLst/>
                <a:gdLst>
                  <a:gd name="T0" fmla="*/ 43 w 83"/>
                  <a:gd name="T1" fmla="*/ 133 h 133"/>
                  <a:gd name="T2" fmla="*/ 30 w 83"/>
                  <a:gd name="T3" fmla="*/ 127 h 133"/>
                  <a:gd name="T4" fmla="*/ 56 w 83"/>
                  <a:gd name="T5" fmla="*/ 60 h 133"/>
                  <a:gd name="T6" fmla="*/ 0 w 83"/>
                  <a:gd name="T7" fmla="*/ 29 h 133"/>
                  <a:gd name="T8" fmla="*/ 82 w 83"/>
                  <a:gd name="T9" fmla="*/ 66 h 133"/>
                  <a:gd name="T10" fmla="*/ 43 w 83"/>
                  <a:gd name="T1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33">
                    <a:moveTo>
                      <a:pt x="43" y="133"/>
                    </a:moveTo>
                    <a:cubicBezTo>
                      <a:pt x="38" y="132"/>
                      <a:pt x="36" y="127"/>
                      <a:pt x="30" y="127"/>
                    </a:cubicBezTo>
                    <a:cubicBezTo>
                      <a:pt x="31" y="102"/>
                      <a:pt x="61" y="89"/>
                      <a:pt x="56" y="60"/>
                    </a:cubicBezTo>
                    <a:cubicBezTo>
                      <a:pt x="52" y="38"/>
                      <a:pt x="26" y="25"/>
                      <a:pt x="0" y="29"/>
                    </a:cubicBezTo>
                    <a:cubicBezTo>
                      <a:pt x="31" y="0"/>
                      <a:pt x="81" y="29"/>
                      <a:pt x="82" y="66"/>
                    </a:cubicBezTo>
                    <a:cubicBezTo>
                      <a:pt x="83" y="96"/>
                      <a:pt x="58" y="118"/>
                      <a:pt x="43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7D6D52C5-B011-EAFA-6CA7-EA0803557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00" y="3570288"/>
                <a:ext cx="153988" cy="134938"/>
              </a:xfrm>
              <a:custGeom>
                <a:avLst/>
                <a:gdLst>
                  <a:gd name="T0" fmla="*/ 41 w 41"/>
                  <a:gd name="T1" fmla="*/ 7 h 36"/>
                  <a:gd name="T2" fmla="*/ 16 w 41"/>
                  <a:gd name="T3" fmla="*/ 25 h 36"/>
                  <a:gd name="T4" fmla="*/ 2 w 41"/>
                  <a:gd name="T5" fmla="*/ 36 h 36"/>
                  <a:gd name="T6" fmla="*/ 4 w 41"/>
                  <a:gd name="T7" fmla="*/ 7 h 36"/>
                  <a:gd name="T8" fmla="*/ 41 w 41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6">
                    <a:moveTo>
                      <a:pt x="41" y="7"/>
                    </a:moveTo>
                    <a:cubicBezTo>
                      <a:pt x="35" y="15"/>
                      <a:pt x="24" y="18"/>
                      <a:pt x="16" y="25"/>
                    </a:cubicBezTo>
                    <a:cubicBezTo>
                      <a:pt x="12" y="28"/>
                      <a:pt x="10" y="36"/>
                      <a:pt x="2" y="36"/>
                    </a:cubicBezTo>
                    <a:cubicBezTo>
                      <a:pt x="0" y="28"/>
                      <a:pt x="7" y="19"/>
                      <a:pt x="4" y="7"/>
                    </a:cubicBezTo>
                    <a:cubicBezTo>
                      <a:pt x="13" y="0"/>
                      <a:pt x="32" y="0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3CDA56E5-7808-455A-B61B-241AB1C18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3689351"/>
                <a:ext cx="495300" cy="374650"/>
              </a:xfrm>
              <a:custGeom>
                <a:avLst/>
                <a:gdLst>
                  <a:gd name="T0" fmla="*/ 116 w 132"/>
                  <a:gd name="T1" fmla="*/ 69 h 100"/>
                  <a:gd name="T2" fmla="*/ 70 w 132"/>
                  <a:gd name="T3" fmla="*/ 36 h 100"/>
                  <a:gd name="T4" fmla="*/ 0 w 132"/>
                  <a:gd name="T5" fmla="*/ 92 h 100"/>
                  <a:gd name="T6" fmla="*/ 13 w 132"/>
                  <a:gd name="T7" fmla="*/ 78 h 100"/>
                  <a:gd name="T8" fmla="*/ 32 w 132"/>
                  <a:gd name="T9" fmla="*/ 53 h 100"/>
                  <a:gd name="T10" fmla="*/ 52 w 132"/>
                  <a:gd name="T11" fmla="*/ 13 h 100"/>
                  <a:gd name="T12" fmla="*/ 126 w 132"/>
                  <a:gd name="T13" fmla="*/ 36 h 100"/>
                  <a:gd name="T14" fmla="*/ 116 w 132"/>
                  <a:gd name="T15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00">
                    <a:moveTo>
                      <a:pt x="116" y="69"/>
                    </a:moveTo>
                    <a:cubicBezTo>
                      <a:pt x="124" y="43"/>
                      <a:pt x="92" y="21"/>
                      <a:pt x="70" y="36"/>
                    </a:cubicBezTo>
                    <a:cubicBezTo>
                      <a:pt x="51" y="49"/>
                      <a:pt x="41" y="100"/>
                      <a:pt x="0" y="92"/>
                    </a:cubicBezTo>
                    <a:cubicBezTo>
                      <a:pt x="1" y="83"/>
                      <a:pt x="8" y="83"/>
                      <a:pt x="13" y="78"/>
                    </a:cubicBezTo>
                    <a:cubicBezTo>
                      <a:pt x="18" y="73"/>
                      <a:pt x="27" y="61"/>
                      <a:pt x="32" y="53"/>
                    </a:cubicBezTo>
                    <a:cubicBezTo>
                      <a:pt x="39" y="38"/>
                      <a:pt x="40" y="19"/>
                      <a:pt x="52" y="13"/>
                    </a:cubicBezTo>
                    <a:cubicBezTo>
                      <a:pt x="78" y="0"/>
                      <a:pt x="116" y="13"/>
                      <a:pt x="126" y="36"/>
                    </a:cubicBezTo>
                    <a:cubicBezTo>
                      <a:pt x="129" y="43"/>
                      <a:pt x="132" y="64"/>
                      <a:pt x="11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4A69B941-ED5A-AC19-B1B6-99C015694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175" y="3989388"/>
                <a:ext cx="52388" cy="55563"/>
              </a:xfrm>
              <a:custGeom>
                <a:avLst/>
                <a:gdLst>
                  <a:gd name="T0" fmla="*/ 13 w 14"/>
                  <a:gd name="T1" fmla="*/ 12 h 15"/>
                  <a:gd name="T2" fmla="*/ 0 w 14"/>
                  <a:gd name="T3" fmla="*/ 3 h 15"/>
                  <a:gd name="T4" fmla="*/ 13 w 14"/>
                  <a:gd name="T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13" y="12"/>
                    </a:moveTo>
                    <a:cubicBezTo>
                      <a:pt x="7" y="15"/>
                      <a:pt x="1" y="10"/>
                      <a:pt x="0" y="3"/>
                    </a:cubicBezTo>
                    <a:cubicBezTo>
                      <a:pt x="7" y="0"/>
                      <a:pt x="14" y="5"/>
                      <a:pt x="1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913482FB-7376-3822-E8B1-AA9962C441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4387840" y="154786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dist">
              <a:defRPr sz="2000">
                <a:gradFill>
                  <a:gsLst>
                    <a:gs pos="100000">
                      <a:srgbClr val="02C0CF"/>
                    </a:gs>
                    <a:gs pos="37000">
                      <a:srgbClr val="2FDFAD"/>
                    </a:gs>
                  </a:gsLst>
                  <a:lin ang="2700000" scaled="1"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rPr>
              <a:t>理解六侧面对教与学的关键启示</a:t>
            </a:r>
          </a:p>
        </p:txBody>
      </p:sp>
    </p:spTree>
    <p:extLst>
      <p:ext uri="{BB962C8B-B14F-4D97-AF65-F5344CB8AC3E}">
        <p14:creationId xmlns:p14="http://schemas.microsoft.com/office/powerpoint/2010/main" val="39206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6910A53-87F3-EE23-B0B1-136189DF100A}"/>
              </a:ext>
            </a:extLst>
          </p:cNvPr>
          <p:cNvSpPr txBox="1"/>
          <p:nvPr/>
        </p:nvSpPr>
        <p:spPr>
          <a:xfrm>
            <a:off x="1267831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解释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182D60-C82A-F774-DBD1-A845BC7DDA63}"/>
              </a:ext>
            </a:extLst>
          </p:cNvPr>
          <p:cNvSpPr txBox="1"/>
          <p:nvPr/>
        </p:nvSpPr>
        <p:spPr>
          <a:xfrm>
            <a:off x="1724891" y="2130136"/>
            <a:ext cx="88114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在综合实践活动中，学生运用理论和图示，有见地、合理地说明事件、行为和观点，体现解释能力。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如在“传统手工艺制作”项目中，学生能详细解释剪纸图案的文化寓意及技法对效果的影响。</a:t>
            </a:r>
          </a:p>
          <a:p>
            <a:endParaRPr lang="zh-CN" altLang="en-US" dirty="0"/>
          </a:p>
        </p:txBody>
      </p:sp>
      <p:pic>
        <p:nvPicPr>
          <p:cNvPr id="9" name="图形 8" descr="猫 纯色填充">
            <a:hlinkClick r:id="rId2" action="ppaction://hlinksldjump"/>
            <a:extLst>
              <a:ext uri="{FF2B5EF4-FFF2-40B4-BE49-F238E27FC236}">
                <a16:creationId xmlns:a16="http://schemas.microsoft.com/office/drawing/2014/main" id="{3AAB4BB2-4B2D-B24E-2BC1-8CCA143F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563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9F70-10C4-7149-2923-AC7F899FB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68B553A-85F4-13A7-FF27-0AA42D498D4C}"/>
              </a:ext>
            </a:extLst>
          </p:cNvPr>
          <p:cNvSpPr txBox="1"/>
          <p:nvPr/>
        </p:nvSpPr>
        <p:spPr>
          <a:xfrm>
            <a:off x="1267831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阐明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CE420B-A475-0F49-263E-D411585F39FC}"/>
              </a:ext>
            </a:extLst>
          </p:cNvPr>
          <p:cNvSpPr txBox="1"/>
          <p:nvPr/>
        </p:nvSpPr>
        <p:spPr>
          <a:xfrm>
            <a:off x="1724891" y="2130136"/>
            <a:ext cx="88114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学生通过演绎、解说和转述，将复杂知识简化，使其更易于理解，体现阐明能力。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在“环保小卫士”活动中，学生向低年级同学阐明垃圾分类的重要性，锻炼表达和沟通技巧。</a:t>
            </a:r>
          </a:p>
          <a:p>
            <a:endParaRPr lang="zh-CN" altLang="en-US" dirty="0"/>
          </a:p>
        </p:txBody>
      </p:sp>
      <p:pic>
        <p:nvPicPr>
          <p:cNvPr id="2" name="图形 1" descr="猫 纯色填充">
            <a:hlinkClick r:id="rId2" action="ppaction://hlinksldjump"/>
            <a:extLst>
              <a:ext uri="{FF2B5EF4-FFF2-40B4-BE49-F238E27FC236}">
                <a16:creationId xmlns:a16="http://schemas.microsoft.com/office/drawing/2014/main" id="{9950DAB1-AF9F-3513-46AF-3F3F9D086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563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9DA2-042B-7BD8-BD6D-159B0A71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26430E-F4EE-8A12-BD22-D4312148CDFB}"/>
              </a:ext>
            </a:extLst>
          </p:cNvPr>
          <p:cNvSpPr txBox="1"/>
          <p:nvPr/>
        </p:nvSpPr>
        <p:spPr>
          <a:xfrm>
            <a:off x="1299003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应用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7C48F-A15D-5DA4-367F-141A1D1E0B12}"/>
              </a:ext>
            </a:extLst>
          </p:cNvPr>
          <p:cNvSpPr txBox="1"/>
          <p:nvPr/>
        </p:nvSpPr>
        <p:spPr>
          <a:xfrm>
            <a:off x="1724891" y="2130136"/>
            <a:ext cx="88114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学生在新的、不同的、现实的情境中，能有效地使用知识，体现应用能力。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在“校园安全演练”活动中，学生将消防安全知识应用到模拟火灾场景中，正确使用灭火器和湿毛巾。</a:t>
            </a:r>
          </a:p>
          <a:p>
            <a:endParaRPr lang="zh-CN" altLang="en-US" dirty="0"/>
          </a:p>
        </p:txBody>
      </p:sp>
      <p:pic>
        <p:nvPicPr>
          <p:cNvPr id="2" name="图形 1" descr="猫 纯色填充">
            <a:hlinkClick r:id="rId2" action="ppaction://hlinksldjump"/>
            <a:extLst>
              <a:ext uri="{FF2B5EF4-FFF2-40B4-BE49-F238E27FC236}">
                <a16:creationId xmlns:a16="http://schemas.microsoft.com/office/drawing/2014/main" id="{0F4B3417-E5B7-0FA9-CC8E-4ED8E6ED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563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D1DE0-07CD-1E0F-2617-D24D0D5A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2BD3DD9-DD7E-6C6C-010C-000DCEBBD974}"/>
              </a:ext>
            </a:extLst>
          </p:cNvPr>
          <p:cNvSpPr txBox="1"/>
          <p:nvPr/>
        </p:nvSpPr>
        <p:spPr>
          <a:xfrm>
            <a:off x="1267831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洞察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669966-4DE9-1775-8C13-42659E2344AB}"/>
              </a:ext>
            </a:extLst>
          </p:cNvPr>
          <p:cNvSpPr txBox="1"/>
          <p:nvPr/>
        </p:nvSpPr>
        <p:spPr>
          <a:xfrm>
            <a:off x="1724891" y="2130136"/>
            <a:ext cx="88114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学生通过调查研究，提出批判性的、富有洞见的观点，体现洞察能力。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在“社区环境改善”项目中，学生分析社区环境问题的原因，提出解决方案。</a:t>
            </a:r>
          </a:p>
          <a:p>
            <a:endParaRPr lang="zh-CN" altLang="en-US" dirty="0"/>
          </a:p>
        </p:txBody>
      </p:sp>
      <p:pic>
        <p:nvPicPr>
          <p:cNvPr id="2" name="图形 1" descr="猫 纯色填充">
            <a:hlinkClick r:id="rId2" action="ppaction://hlinksldjump"/>
            <a:extLst>
              <a:ext uri="{FF2B5EF4-FFF2-40B4-BE49-F238E27FC236}">
                <a16:creationId xmlns:a16="http://schemas.microsoft.com/office/drawing/2014/main" id="{7D7D6C26-7165-78A6-DF62-E7EC934E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563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0AEF5-AB2C-7355-1699-F70B56F12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4083D4A-F390-B94C-4E21-52BD6E099881}"/>
              </a:ext>
            </a:extLst>
          </p:cNvPr>
          <p:cNvSpPr txBox="1"/>
          <p:nvPr/>
        </p:nvSpPr>
        <p:spPr>
          <a:xfrm>
            <a:off x="1267831" y="495585"/>
            <a:ext cx="18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神入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AF198B-ECA9-C447-B511-D43BCCB84FB4}"/>
              </a:ext>
            </a:extLst>
          </p:cNvPr>
          <p:cNvSpPr txBox="1"/>
          <p:nvPr/>
        </p:nvSpPr>
        <p:spPr>
          <a:xfrm>
            <a:off x="1724891" y="2130136"/>
            <a:ext cx="8811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感受到别人的情感和世界观的能力。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在“关爱老年人”活动中，学生通过与养老院的老人交流互动，尝试站在老人的角度去理解他们的生活需求和情感世界。</a:t>
            </a:r>
            <a:endParaRPr lang="zh-CN" altLang="en-US" dirty="0"/>
          </a:p>
        </p:txBody>
      </p:sp>
      <p:pic>
        <p:nvPicPr>
          <p:cNvPr id="2" name="图形 1" descr="猫 纯色填充">
            <a:hlinkClick r:id="rId2" action="ppaction://hlinksldjump"/>
            <a:extLst>
              <a:ext uri="{FF2B5EF4-FFF2-40B4-BE49-F238E27FC236}">
                <a16:creationId xmlns:a16="http://schemas.microsoft.com/office/drawing/2014/main" id="{CFADA829-6729-EA6A-118B-0B5BE95E6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600" y="563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67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674_3*l_h_a*1_1_1"/>
  <p:tag name="KSO_WM_TEMPLATE_CATEGORY" val="diagram"/>
  <p:tag name="KSO_WM_TEMPLATE_INDEX" val="2022767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7674_3*l_h_a*1_3_1"/>
  <p:tag name="KSO_WM_TEMPLATE_CATEGORY" val="diagram"/>
  <p:tag name="KSO_WM_TEMPLATE_INDEX" val="2022767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674_3*l_h_a*1_2_1"/>
  <p:tag name="KSO_WM_TEMPLATE_CATEGORY" val="diagram"/>
  <p:tag name="KSO_WM_TEMPLATE_INDEX" val="2022767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7674_3*l_h_a*1_3_1"/>
  <p:tag name="KSO_WM_TEMPLATE_CATEGORY" val="diagram"/>
  <p:tag name="KSO_WM_TEMPLATE_INDEX" val="2022767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a"/>
  <p:tag name="KSO_WM_UNIT_INDEX" val="1_4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4792_3*q_h_a*1_4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501</Words>
  <Application>Microsoft Office PowerPoint</Application>
  <PresentationFormat>宽屏</PresentationFormat>
  <Paragraphs>63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阿里巴巴普惠体</vt:lpstr>
      <vt:lpstr>阿里巴巴普惠体 Medium</vt:lpstr>
      <vt:lpstr>等线</vt:lpstr>
      <vt:lpstr>等线 Light</vt:lpstr>
      <vt:lpstr>华文楷体</vt:lpstr>
      <vt:lpstr>三极粗柔宋简体</vt:lpstr>
      <vt:lpstr>思源宋体 CN Heavy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jing</dc:creator>
  <cp:lastModifiedBy>小小 胡</cp:lastModifiedBy>
  <cp:revision>100</cp:revision>
  <dcterms:created xsi:type="dcterms:W3CDTF">2023-06-18T03:27:31Z</dcterms:created>
  <dcterms:modified xsi:type="dcterms:W3CDTF">2025-02-26T15:49:41Z</dcterms:modified>
</cp:coreProperties>
</file>