
<file path=[Content_Types].xml><?xml version="1.0" encoding="utf-8"?>
<Types xmlns="http://schemas.openxmlformats.org/package/2006/content-types">
  <Default Extension="png" ContentType="image/png"/>
  <Default Extension="gif" ContentType="image/gif"/>
  <Default Extension="jpeg" ContentType="image/jpeg"/>
  <Default Extension="JPG" ContentType="image/.jp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07" d="100"/>
          <a:sy n="107" d="100"/>
        </p:scale>
        <p:origin x="606"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5" Type="http://schemas.openxmlformats.org/officeDocument/2006/relationships/theme" Target="../theme/theme1.xml"/><Relationship Id="rId64" Type="http://schemas.openxmlformats.org/officeDocument/2006/relationships/slideLayout" Target="../slideLayouts/slideLayout64.xml"/><Relationship Id="rId63" Type="http://schemas.openxmlformats.org/officeDocument/2006/relationships/slideLayout" Target="../slideLayouts/slideLayout63.xml"/><Relationship Id="rId62" Type="http://schemas.openxmlformats.org/officeDocument/2006/relationships/slideLayout" Target="../slideLayouts/slideLayout62.xml"/><Relationship Id="rId61" Type="http://schemas.openxmlformats.org/officeDocument/2006/relationships/slideLayout" Target="../slideLayouts/slideLayout61.xml"/><Relationship Id="rId60" Type="http://schemas.openxmlformats.org/officeDocument/2006/relationships/slideLayout" Target="../slideLayouts/slideLayout60.xml"/><Relationship Id="rId6" Type="http://schemas.openxmlformats.org/officeDocument/2006/relationships/slideLayout" Target="../slideLayouts/slideLayout6.xml"/><Relationship Id="rId59" Type="http://schemas.openxmlformats.org/officeDocument/2006/relationships/slideLayout" Target="../slideLayouts/slideLayout59.xml"/><Relationship Id="rId58" Type="http://schemas.openxmlformats.org/officeDocument/2006/relationships/slideLayout" Target="../slideLayouts/slideLayout58.xml"/><Relationship Id="rId57" Type="http://schemas.openxmlformats.org/officeDocument/2006/relationships/slideLayout" Target="../slideLayouts/slideLayout57.xml"/><Relationship Id="rId56" Type="http://schemas.openxmlformats.org/officeDocument/2006/relationships/slideLayout" Target="../slideLayouts/slideLayout56.xml"/><Relationship Id="rId55" Type="http://schemas.openxmlformats.org/officeDocument/2006/relationships/slideLayout" Target="../slideLayouts/slideLayout55.xml"/><Relationship Id="rId54" Type="http://schemas.openxmlformats.org/officeDocument/2006/relationships/slideLayout" Target="../slideLayouts/slideLayout54.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 Type="http://schemas.openxmlformats.org/officeDocument/2006/relationships/slideLayout" Target="../slideLayouts/slideLayout5.xml"/><Relationship Id="rId49" Type="http://schemas.openxmlformats.org/officeDocument/2006/relationships/slideLayout" Target="../slideLayouts/slideLayout4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0" Type="http://schemas.openxmlformats.org/officeDocument/2006/relationships/slideLayout" Target="../slideLayouts/slideLayout40.xml"/><Relationship Id="rId4" Type="http://schemas.openxmlformats.org/officeDocument/2006/relationships/slideLayout" Target="../slideLayouts/slideLayout4.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 Type="http://schemas.openxmlformats.org/officeDocument/2006/relationships/slideLayout" Target="../slideLayouts/slideLayout3.xml"/><Relationship Id="rId29" Type="http://schemas.openxmlformats.org/officeDocument/2006/relationships/slideLayout" Target="../slideLayouts/slideLayout29.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10.xml"/><Relationship Id="rId4" Type="http://schemas.openxmlformats.org/officeDocument/2006/relationships/image" Target="../media/image22.GIF"/><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1.xml"/><Relationship Id="rId4" Type="http://schemas.openxmlformats.org/officeDocument/2006/relationships/image" Target="../media/image21.GIF"/><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image" Target="../media/image9.png"/></Relationships>
</file>

<file path=ppt/slides/_rels/slide12.xml.rels><?xml version="1.0" encoding="UTF-8" standalone="yes"?>
<Relationships xmlns="http://schemas.openxmlformats.org/package/2006/relationships"><Relationship Id="rId5" Type="http://schemas.openxmlformats.org/officeDocument/2006/relationships/slideLayout" Target="../slideLayouts/slideLayout12.xml"/><Relationship Id="rId4" Type="http://schemas.openxmlformats.org/officeDocument/2006/relationships/image" Target="../media/image31.GIF"/><Relationship Id="rId3" Type="http://schemas.openxmlformats.org/officeDocument/2006/relationships/image" Target="../media/image30.png"/><Relationship Id="rId2" Type="http://schemas.openxmlformats.org/officeDocument/2006/relationships/image" Target="../media/image27.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24.png"/><Relationship Id="rId4" Type="http://schemas.microsoft.com/office/2007/relationships/media" Target="../media/media2.mp4"/><Relationship Id="rId3" Type="http://schemas.openxmlformats.org/officeDocument/2006/relationships/video" Target="../media/media2.mp4"/><Relationship Id="rId2" Type="http://schemas.openxmlformats.org/officeDocument/2006/relationships/image" Target="../media/image27.png"/><Relationship Id="rId1" Type="http://schemas.openxmlformats.org/officeDocument/2006/relationships/image" Target="../media/image9.pn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image" Target="../media/image35.png"/><Relationship Id="rId1" Type="http://schemas.openxmlformats.org/officeDocument/2006/relationships/image" Target="../media/image34.pn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6.xml"/><Relationship Id="rId5" Type="http://schemas.openxmlformats.org/officeDocument/2006/relationships/image" Target="../media/image36.png"/><Relationship Id="rId4" Type="http://schemas.microsoft.com/office/2007/relationships/media" Target="../media/media3.mp4"/><Relationship Id="rId3" Type="http://schemas.openxmlformats.org/officeDocument/2006/relationships/video" Target="../media/media3.mp4"/><Relationship Id="rId2" Type="http://schemas.openxmlformats.org/officeDocument/2006/relationships/image" Target="../media/image27.png"/><Relationship Id="rId1" Type="http://schemas.openxmlformats.org/officeDocument/2006/relationships/image" Target="../media/image9.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17.xml"/><Relationship Id="rId3" Type="http://schemas.openxmlformats.org/officeDocument/2006/relationships/image" Target="../media/image37.png"/><Relationship Id="rId2" Type="http://schemas.openxmlformats.org/officeDocument/2006/relationships/image" Target="../media/image27.png"/><Relationship Id="rId1" Type="http://schemas.openxmlformats.org/officeDocument/2006/relationships/image" Target="../media/image9.png"/></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18.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19.xml"/><Relationship Id="rId1" Type="http://schemas.openxmlformats.org/officeDocument/2006/relationships/image" Target="../media/image42.png"/></Relationships>
</file>

<file path=ppt/slides/_rels/slide2.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image" Target="../media/image16.png"/><Relationship Id="rId1"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image" Target="../media/image18.png"/><Relationship Id="rId1"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20.png"/><Relationship Id="rId1" Type="http://schemas.openxmlformats.org/officeDocument/2006/relationships/image" Target="../media/image19.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7.xml"/><Relationship Id="rId6" Type="http://schemas.openxmlformats.org/officeDocument/2006/relationships/image" Target="../media/image24.png"/><Relationship Id="rId5" Type="http://schemas.microsoft.com/office/2007/relationships/media" Target="../media/media1.mp4"/><Relationship Id="rId4" Type="http://schemas.openxmlformats.org/officeDocument/2006/relationships/video" Target="../media/media1.mp4"/><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image" Target="../media/image21.GIF"/></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9.xml"/><Relationship Id="rId1"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484394" y="231076"/>
            <a:ext cx="4956143" cy="2514019"/>
          </a:xfrm>
          <a:prstGeom prst="rect">
            <a:avLst/>
          </a:prstGeom>
        </p:spPr>
      </p:pic>
      <p:grpSp>
        <p:nvGrpSpPr>
          <p:cNvPr id="3" name="组合1"/>
          <p:cNvGrpSpPr/>
          <p:nvPr/>
        </p:nvGrpSpPr>
        <p:grpSpPr>
          <a:xfrm>
            <a:off x="6091666" y="1176023"/>
            <a:ext cx="5733647" cy="4506987"/>
            <a:chOff x="0" y="0"/>
            <a:chExt cx="5733647" cy="4506987"/>
          </a:xfrm>
        </p:grpSpPr>
        <p:pic>
          <p:nvPicPr>
            <p:cNvPr id="4" name="图片3"/>
            <p:cNvPicPr>
              <a:picLocks noChangeAspect="1"/>
            </p:cNvPicPr>
            <p:nvPr/>
          </p:nvPicPr>
          <p:blipFill>
            <a:blip r:embed="rId2"/>
            <a:srcRect b="75475"/>
            <a:stretch>
              <a:fillRect/>
            </a:stretch>
          </p:blipFill>
          <p:spPr>
            <a:xfrm>
              <a:off x="0" y="0"/>
              <a:ext cx="5718589" cy="1805517"/>
            </a:xfrm>
            <a:prstGeom prst="rect">
              <a:avLst/>
            </a:prstGeom>
          </p:spPr>
        </p:pic>
        <p:pic>
          <p:nvPicPr>
            <p:cNvPr id="5" name="图片4"/>
            <p:cNvPicPr>
              <a:picLocks noChangeAspect="1"/>
            </p:cNvPicPr>
            <p:nvPr/>
          </p:nvPicPr>
          <p:blipFill>
            <a:blip r:embed="rId2"/>
            <a:srcRect t="64163"/>
            <a:stretch>
              <a:fillRect/>
            </a:stretch>
          </p:blipFill>
          <p:spPr>
            <a:xfrm>
              <a:off x="15058" y="1719234"/>
              <a:ext cx="5718589" cy="2787753"/>
            </a:xfrm>
            <a:prstGeom prst="rect">
              <a:avLst/>
            </a:prstGeom>
          </p:spPr>
        </p:pic>
        <p:sp>
          <p:nvSpPr>
            <p:cNvPr id="6" name="形状1"/>
            <p:cNvSpPr txBox="1"/>
            <p:nvPr/>
          </p:nvSpPr>
          <p:spPr>
            <a:xfrm>
              <a:off x="1106272" y="1822147"/>
              <a:ext cx="1383118" cy="284760"/>
            </a:xfrm>
            <a:prstGeom prst="rect">
              <a:avLst/>
            </a:prstGeom>
            <a:solidFill>
              <a:srgbClr val="FFFFFF">
                <a:alpha val="0"/>
              </a:srgbClr>
            </a:solidFill>
            <a:ln w="38100">
              <a:solidFill>
                <a:srgbClr val="FF0000">
                  <a:alpha val="100000"/>
                </a:srgbClr>
              </a:solidFill>
              <a:prstDash val="solid"/>
            </a:ln>
          </p:spPr>
          <p:txBody>
            <a:bodyPr anchor="ctr"/>
            <a:lstStyle/>
            <a:p>
              <a:pPr marL="0" algn="ctr"/>
            </a:p>
          </p:txBody>
        </p:sp>
      </p:grpSp>
      <p:pic>
        <p:nvPicPr>
          <p:cNvPr id="7" name="图片2"/>
          <p:cNvPicPr>
            <a:picLocks noChangeAspect="1"/>
          </p:cNvPicPr>
          <p:nvPr/>
        </p:nvPicPr>
        <p:blipFill>
          <a:blip r:embed="rId3"/>
          <a:stretch>
            <a:fillRect/>
          </a:stretch>
        </p:blipFill>
        <p:spPr>
          <a:xfrm>
            <a:off x="484518" y="3174292"/>
            <a:ext cx="4421400" cy="3310814"/>
          </a:xfrm>
          <a:prstGeom prst="rect">
            <a:avLst/>
          </a:prstGeom>
        </p:spPr>
      </p:pic>
      <p:grpSp>
        <p:nvGrpSpPr>
          <p:cNvPr id="8" name="组合2"/>
          <p:cNvGrpSpPr/>
          <p:nvPr/>
        </p:nvGrpSpPr>
        <p:grpSpPr>
          <a:xfrm>
            <a:off x="484394" y="2871816"/>
            <a:ext cx="9974504" cy="3516458"/>
            <a:chOff x="0" y="0"/>
            <a:chExt cx="9974504" cy="3516458"/>
          </a:xfrm>
        </p:grpSpPr>
        <p:pic>
          <p:nvPicPr>
            <p:cNvPr id="9" name="图片5"/>
            <p:cNvPicPr>
              <a:picLocks noChangeAspect="1"/>
            </p:cNvPicPr>
            <p:nvPr/>
          </p:nvPicPr>
          <p:blipFill>
            <a:blip r:embed="rId4"/>
            <a:srcRect t="26315" r="67501" b="42807"/>
            <a:stretch>
              <a:fillRect/>
            </a:stretch>
          </p:blipFill>
          <p:spPr>
            <a:xfrm>
              <a:off x="267" y="199628"/>
              <a:ext cx="7048629" cy="1668208"/>
            </a:xfrm>
            <a:prstGeom prst="rect">
              <a:avLst/>
            </a:prstGeom>
          </p:spPr>
        </p:pic>
        <p:pic>
          <p:nvPicPr>
            <p:cNvPr id="10" name="图片6"/>
            <p:cNvPicPr>
              <a:picLocks noChangeAspect="1"/>
            </p:cNvPicPr>
            <p:nvPr/>
          </p:nvPicPr>
          <p:blipFill>
            <a:blip r:embed="rId4"/>
            <a:srcRect t="58245" r="84045" b="13684"/>
            <a:stretch>
              <a:fillRect/>
            </a:stretch>
          </p:blipFill>
          <p:spPr>
            <a:xfrm>
              <a:off x="0" y="1668511"/>
              <a:ext cx="5011176" cy="1758003"/>
            </a:xfrm>
            <a:prstGeom prst="rect">
              <a:avLst/>
            </a:prstGeom>
          </p:spPr>
        </p:pic>
        <p:pic>
          <p:nvPicPr>
            <p:cNvPr id="11" name="图片7"/>
            <p:cNvPicPr>
              <a:picLocks noChangeAspect="1"/>
            </p:cNvPicPr>
            <p:nvPr/>
          </p:nvPicPr>
          <p:blipFill>
            <a:blip r:embed="rId4"/>
            <a:srcRect r="62101" b="80000"/>
            <a:stretch>
              <a:fillRect/>
            </a:stretch>
          </p:blipFill>
          <p:spPr>
            <a:xfrm>
              <a:off x="1066828" y="0"/>
              <a:ext cx="4510638" cy="968983"/>
            </a:xfrm>
            <a:prstGeom prst="rect">
              <a:avLst/>
            </a:prstGeom>
          </p:spPr>
        </p:pic>
        <p:pic>
          <p:nvPicPr>
            <p:cNvPr id="12" name="图片8"/>
            <p:cNvPicPr>
              <a:picLocks noChangeAspect="1"/>
            </p:cNvPicPr>
            <p:nvPr/>
          </p:nvPicPr>
          <p:blipFill>
            <a:blip r:embed="rId5"/>
            <a:stretch>
              <a:fillRect/>
            </a:stretch>
          </p:blipFill>
          <p:spPr>
            <a:xfrm>
              <a:off x="5034667" y="2527071"/>
              <a:ext cx="819150" cy="824518"/>
            </a:xfrm>
            <a:prstGeom prst="rect">
              <a:avLst/>
            </a:prstGeom>
          </p:spPr>
        </p:pic>
        <p:pic>
          <p:nvPicPr>
            <p:cNvPr id="13" name="图片9"/>
            <p:cNvPicPr>
              <a:picLocks noChangeAspect="1"/>
            </p:cNvPicPr>
            <p:nvPr/>
          </p:nvPicPr>
          <p:blipFill>
            <a:blip r:embed="rId6"/>
            <a:stretch>
              <a:fillRect/>
            </a:stretch>
          </p:blipFill>
          <p:spPr>
            <a:xfrm>
              <a:off x="5853836" y="2692189"/>
              <a:ext cx="812435" cy="824269"/>
            </a:xfrm>
            <a:prstGeom prst="rect">
              <a:avLst/>
            </a:prstGeom>
          </p:spPr>
        </p:pic>
        <p:pic>
          <p:nvPicPr>
            <p:cNvPr id="14" name="图片10"/>
            <p:cNvPicPr>
              <a:picLocks noChangeAspect="1"/>
            </p:cNvPicPr>
            <p:nvPr/>
          </p:nvPicPr>
          <p:blipFill>
            <a:blip r:embed="rId7"/>
            <a:stretch>
              <a:fillRect/>
            </a:stretch>
          </p:blipFill>
          <p:spPr>
            <a:xfrm>
              <a:off x="6665919" y="2691871"/>
              <a:ext cx="3308585" cy="710646"/>
            </a:xfrm>
            <a:prstGeom prst="rect">
              <a:avLst/>
            </a:prstGeom>
          </p:spPr>
        </p:pic>
        <p:sp>
          <p:nvSpPr>
            <p:cNvPr id="15" name="形状2"/>
            <p:cNvSpPr txBox="1"/>
            <p:nvPr/>
          </p:nvSpPr>
          <p:spPr>
            <a:xfrm>
              <a:off x="4901174" y="2382572"/>
              <a:ext cx="1085850" cy="1113884"/>
            </a:xfrm>
            <a:custGeom>
              <a:avLst/>
              <a:gdLst>
                <a:gd name="connsiteX0" fmla="*/ 542925 w 1085850"/>
                <a:gd name="connsiteY0" fmla="*/ 0 h 1113884"/>
                <a:gd name="connsiteX1" fmla="*/ 842774 w 1085850"/>
                <a:gd name="connsiteY1" fmla="*/ 0 h 1113884"/>
                <a:gd name="connsiteX2" fmla="*/ 1085850 w 1085850"/>
                <a:gd name="connsiteY2" fmla="*/ 864533 h 1113884"/>
                <a:gd name="connsiteX3" fmla="*/ 243076 w 1085850"/>
                <a:gd name="connsiteY3" fmla="*/ 1113884 h 1113884"/>
                <a:gd name="connsiteX4" fmla="*/ 0 w 1085850"/>
                <a:gd name="connsiteY4" fmla="*/ 249351 h 1113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5850" h="1113884">
                  <a:moveTo>
                    <a:pt x="542925" y="0"/>
                  </a:moveTo>
                  <a:cubicBezTo>
                    <a:pt x="842774" y="0"/>
                    <a:pt x="1085850" y="249351"/>
                    <a:pt x="1085850" y="556942"/>
                  </a:cubicBezTo>
                  <a:cubicBezTo>
                    <a:pt x="1085850" y="864533"/>
                    <a:pt x="842774" y="1113884"/>
                    <a:pt x="542925" y="1113884"/>
                  </a:cubicBezTo>
                  <a:cubicBezTo>
                    <a:pt x="243076" y="1113884"/>
                    <a:pt x="0" y="864533"/>
                    <a:pt x="0" y="556942"/>
                  </a:cubicBezTo>
                  <a:cubicBezTo>
                    <a:pt x="0" y="249351"/>
                    <a:pt x="243076" y="0"/>
                    <a:pt x="542925" y="0"/>
                  </a:cubicBezTo>
                  <a:close/>
                </a:path>
              </a:pathLst>
            </a:custGeom>
            <a:solidFill>
              <a:srgbClr val="FFFFFF">
                <a:alpha val="0"/>
              </a:srgbClr>
            </a:solidFill>
            <a:ln w="38100">
              <a:solidFill>
                <a:srgbClr val="FF0000">
                  <a:alpha val="100000"/>
                </a:srgbClr>
              </a:solidFill>
              <a:prstDash val="solid"/>
            </a:ln>
          </p:spPr>
          <p:txBody>
            <a:bodyPr anchor="ctr"/>
            <a:lstStyle/>
            <a:p>
              <a:pPr marL="0" algn="ct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3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3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3" grpId="0" animBg="1"/>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3"/>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4"/>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5"/>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6"/>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7"/>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8"/>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9"/>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0"/>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1"/>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2"/>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3"/>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4"/>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5"/>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6"/>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7"/>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8"/>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0" y="990649"/>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172" y="335742"/>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pic>
        <p:nvPicPr>
          <p:cNvPr id="22" name="图片2"/>
          <p:cNvPicPr>
            <a:picLocks noChangeAspect="1"/>
          </p:cNvPicPr>
          <p:nvPr/>
        </p:nvPicPr>
        <p:blipFill>
          <a:blip r:embed="rId2"/>
          <a:srcRect t="55468" r="12304" b="38671"/>
          <a:stretch>
            <a:fillRect/>
          </a:stretch>
        </p:blipFill>
        <p:spPr>
          <a:xfrm>
            <a:off x="239078" y="6052148"/>
            <a:ext cx="12192000" cy="810510"/>
          </a:xfrm>
          <a:prstGeom prst="rect">
            <a:avLst/>
          </a:prstGeom>
        </p:spPr>
      </p:pic>
      <p:sp>
        <p:nvSpPr>
          <p:cNvPr id="23" name="文本1"/>
          <p:cNvSpPr txBox="1"/>
          <p:nvPr/>
        </p:nvSpPr>
        <p:spPr>
          <a:xfrm>
            <a:off x="508330" y="245831"/>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三、共价键的类型</a:t>
            </a:r>
            <a:endParaRPr lang="zh-CN" altLang="en-US" sz="3600" b="0" i="0" dirty="0">
              <a:solidFill>
                <a:srgbClr val="0070C0">
                  <a:alpha val="100000"/>
                </a:srgbClr>
              </a:solidFill>
              <a:latin typeface="思源黑体 CN Heavy"/>
              <a:ea typeface="思源黑体 CN Heavy"/>
            </a:endParaRPr>
          </a:p>
        </p:txBody>
      </p:sp>
      <p:grpSp>
        <p:nvGrpSpPr>
          <p:cNvPr id="24" name="组合2"/>
          <p:cNvGrpSpPr/>
          <p:nvPr/>
        </p:nvGrpSpPr>
        <p:grpSpPr>
          <a:xfrm>
            <a:off x="6453978" y="3037551"/>
            <a:ext cx="5313883" cy="1743951"/>
            <a:chOff x="0" y="0"/>
            <a:chExt cx="5313883" cy="1743951"/>
          </a:xfrm>
        </p:grpSpPr>
        <p:pic>
          <p:nvPicPr>
            <p:cNvPr id="25" name="图片4"/>
            <p:cNvPicPr>
              <a:picLocks noChangeAspect="1"/>
            </p:cNvPicPr>
            <p:nvPr/>
          </p:nvPicPr>
          <p:blipFill>
            <a:blip r:embed="rId3"/>
            <a:stretch>
              <a:fillRect/>
            </a:stretch>
          </p:blipFill>
          <p:spPr>
            <a:xfrm>
              <a:off x="0" y="0"/>
              <a:ext cx="3260722" cy="1743951"/>
            </a:xfrm>
            <a:prstGeom prst="rect">
              <a:avLst/>
            </a:prstGeom>
          </p:spPr>
        </p:pic>
        <p:sp>
          <p:nvSpPr>
            <p:cNvPr id="26" name="文本4"/>
            <p:cNvSpPr txBox="1"/>
            <p:nvPr/>
          </p:nvSpPr>
          <p:spPr>
            <a:xfrm>
              <a:off x="3912060" y="546545"/>
              <a:ext cx="1401823" cy="65087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H-H</a:t>
              </a:r>
              <a:endParaRPr lang="zh-CN" altLang="en-US" sz="2400" b="0" i="0" dirty="0">
                <a:solidFill>
                  <a:srgbClr val="000000">
                    <a:alpha val="100000"/>
                  </a:srgbClr>
                </a:solidFill>
                <a:latin typeface="Times New Roman" panose="02020603050405020304"/>
                <a:ea typeface="Times New Roman" panose="02020603050405020304"/>
              </a:endParaRPr>
            </a:p>
          </p:txBody>
        </p:sp>
      </p:grpSp>
      <p:grpSp>
        <p:nvGrpSpPr>
          <p:cNvPr id="27" name="组合3"/>
          <p:cNvGrpSpPr/>
          <p:nvPr/>
        </p:nvGrpSpPr>
        <p:grpSpPr>
          <a:xfrm>
            <a:off x="5029257" y="250536"/>
            <a:ext cx="2848464" cy="1170099"/>
            <a:chOff x="0" y="0"/>
            <a:chExt cx="2848464" cy="1170099"/>
          </a:xfrm>
        </p:grpSpPr>
        <p:sp>
          <p:nvSpPr>
            <p:cNvPr id="28" name="形状19"/>
            <p:cNvSpPr txBox="1"/>
            <p:nvPr/>
          </p:nvSpPr>
          <p:spPr>
            <a:xfrm>
              <a:off x="0" y="0"/>
              <a:ext cx="2848464" cy="583563"/>
            </a:xfrm>
            <a:prstGeom prst="rect">
              <a:avLst/>
            </a:prstGeom>
            <a:solidFill>
              <a:srgbClr val="FFFFFF">
                <a:alpha val="0"/>
              </a:srgbClr>
            </a:solidFill>
            <a:ln w="9525">
              <a:solidFill>
                <a:srgbClr val="002060">
                  <a:alpha val="100000"/>
                </a:srgbClr>
              </a:solidFill>
              <a:prstDash val="solid"/>
            </a:ln>
          </p:spPr>
          <p:txBody>
            <a:bodyPr anchor="ctr"/>
            <a:lstStyle/>
            <a:p>
              <a:pPr marL="0" algn="ctr"/>
            </a:p>
          </p:txBody>
        </p:sp>
        <p:sp>
          <p:nvSpPr>
            <p:cNvPr id="29" name="文本5"/>
            <p:cNvSpPr txBox="1"/>
            <p:nvPr/>
          </p:nvSpPr>
          <p:spPr>
            <a:xfrm>
              <a:off x="0" y="0"/>
              <a:ext cx="2848464" cy="1170099"/>
            </a:xfrm>
            <a:prstGeom prst="rect">
              <a:avLst/>
            </a:prstGeom>
            <a:noFill/>
          </p:spPr>
          <p:txBody>
            <a:bodyPr anchor="t"/>
            <a:lstStyle/>
            <a:p>
              <a:pPr marL="0" algn="l">
                <a:lnSpc>
                  <a:spcPts val="3800"/>
                </a:lnSpc>
              </a:pPr>
              <a:r>
                <a:rPr lang="zh-CN" altLang="en-US" sz="3200" b="1" i="0" dirty="0">
                  <a:solidFill>
                    <a:srgbClr val="0C0C0C">
                      <a:alpha val="100000"/>
                    </a:srgbClr>
                  </a:solidFill>
                  <a:latin typeface="微软雅黑" panose="020B0503020204020204" charset="-122"/>
                  <a:ea typeface="微软雅黑" panose="020B0503020204020204" charset="-122"/>
                </a:rPr>
                <a:t>1、σ键</a:t>
              </a:r>
              <a:endParaRPr lang="zh-CN" altLang="en-US" sz="3200" b="1" i="0" dirty="0">
                <a:solidFill>
                  <a:srgbClr val="0C0C0C">
                    <a:alpha val="100000"/>
                  </a:srgbClr>
                </a:solidFill>
                <a:latin typeface="微软雅黑" panose="020B0503020204020204" charset="-122"/>
                <a:ea typeface="微软雅黑" panose="020B0503020204020204" charset="-122"/>
              </a:endParaRPr>
            </a:p>
          </p:txBody>
        </p:sp>
      </p:grpSp>
      <p:sp>
        <p:nvSpPr>
          <p:cNvPr id="30" name="文本2"/>
          <p:cNvSpPr txBox="1"/>
          <p:nvPr/>
        </p:nvSpPr>
        <p:spPr>
          <a:xfrm>
            <a:off x="139570" y="990419"/>
            <a:ext cx="12155170" cy="712470"/>
          </a:xfrm>
          <a:prstGeom prst="rect">
            <a:avLst/>
          </a:prstGeom>
          <a:noFill/>
        </p:spPr>
        <p:txBody>
          <a:bodyPr anchor="t"/>
          <a:lstStyle/>
          <a:p>
            <a:pPr marL="0" algn="l">
              <a:lnSpc>
                <a:spcPts val="3000"/>
              </a:lnSpc>
            </a:pPr>
            <a:r>
              <a:rPr lang="zh-CN" altLang="en-US" sz="2500" b="0" i="0" dirty="0">
                <a:solidFill>
                  <a:srgbClr val="000000">
                    <a:alpha val="100000"/>
                  </a:srgbClr>
                </a:solidFill>
                <a:latin typeface="微软雅黑" panose="020B0503020204020204" charset="-122"/>
                <a:ea typeface="微软雅黑" panose="020B0503020204020204" charset="-122"/>
              </a:rPr>
              <a:t>原子轨道</a:t>
            </a:r>
            <a:r>
              <a:rPr lang="zh-CN" altLang="en-US" sz="2500" b="1" i="0" dirty="0">
                <a:solidFill>
                  <a:srgbClr val="C00000">
                    <a:alpha val="100000"/>
                  </a:srgbClr>
                </a:solidFill>
                <a:latin typeface="微软雅黑" panose="020B0503020204020204" charset="-122"/>
                <a:ea typeface="微软雅黑" panose="020B0503020204020204" charset="-122"/>
              </a:rPr>
              <a:t>沿核间连线方向以“头碰头”</a:t>
            </a:r>
            <a:r>
              <a:rPr lang="zh-CN" altLang="en-US" sz="2500" b="0" i="0" dirty="0">
                <a:solidFill>
                  <a:srgbClr val="000000">
                    <a:alpha val="100000"/>
                  </a:srgbClr>
                </a:solidFill>
                <a:latin typeface="微软雅黑" panose="020B0503020204020204" charset="-122"/>
                <a:ea typeface="微软雅黑" panose="020B0503020204020204" charset="-122"/>
              </a:rPr>
              <a:t>的方式重叠形成的共价键叫做</a:t>
            </a:r>
            <a:r>
              <a:rPr lang="zh-CN" altLang="en-US" sz="2500" b="1" i="0" dirty="0">
                <a:solidFill>
                  <a:srgbClr val="C00000">
                    <a:alpha val="100000"/>
                  </a:srgbClr>
                </a:solidFill>
                <a:latin typeface="微软雅黑" panose="020B0503020204020204" charset="-122"/>
                <a:ea typeface="微软雅黑" panose="020B0503020204020204" charset="-122"/>
              </a:rPr>
              <a:t>σ键</a:t>
            </a:r>
            <a:r>
              <a:rPr lang="zh-CN" altLang="en-US" sz="2500" b="0" i="0" dirty="0">
                <a:solidFill>
                  <a:srgbClr val="000000">
                    <a:alpha val="100000"/>
                  </a:srgbClr>
                </a:solidFill>
                <a:latin typeface="微软雅黑" panose="020B0503020204020204" charset="-122"/>
                <a:ea typeface="微软雅黑" panose="020B0503020204020204" charset="-122"/>
              </a:rPr>
              <a:t>。</a:t>
            </a:r>
            <a:endParaRPr lang="zh-CN" altLang="en-US" sz="2500" b="0" i="0" dirty="0">
              <a:solidFill>
                <a:srgbClr val="000000">
                  <a:alpha val="100000"/>
                </a:srgbClr>
              </a:solidFill>
              <a:latin typeface="微软雅黑" panose="020B0503020204020204" charset="-122"/>
              <a:ea typeface="微软雅黑" panose="020B0503020204020204" charset="-122"/>
            </a:endParaRPr>
          </a:p>
        </p:txBody>
      </p:sp>
      <p:grpSp>
        <p:nvGrpSpPr>
          <p:cNvPr id="31" name="组合4"/>
          <p:cNvGrpSpPr/>
          <p:nvPr/>
        </p:nvGrpSpPr>
        <p:grpSpPr>
          <a:xfrm>
            <a:off x="1067352" y="1618812"/>
            <a:ext cx="4068083" cy="1242819"/>
            <a:chOff x="0" y="0"/>
            <a:chExt cx="4068083" cy="1242819"/>
          </a:xfrm>
        </p:grpSpPr>
        <p:sp>
          <p:nvSpPr>
            <p:cNvPr id="32" name="形状20"/>
            <p:cNvSpPr txBox="1"/>
            <p:nvPr/>
          </p:nvSpPr>
          <p:spPr>
            <a:xfrm>
              <a:off x="721360" y="142999"/>
              <a:ext cx="576262" cy="50323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3" name="文本9"/>
            <p:cNvSpPr txBox="1"/>
            <p:nvPr/>
          </p:nvSpPr>
          <p:spPr>
            <a:xfrm>
              <a:off x="717550" y="66170"/>
              <a:ext cx="576262" cy="557835"/>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4" name="文本8"/>
            <p:cNvSpPr txBox="1"/>
            <p:nvPr/>
          </p:nvSpPr>
          <p:spPr>
            <a:xfrm>
              <a:off x="717550" y="591944"/>
              <a:ext cx="809625" cy="650875"/>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1S</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sp>
          <p:nvSpPr>
            <p:cNvPr id="35" name="文本6"/>
            <p:cNvSpPr txBox="1"/>
            <p:nvPr/>
          </p:nvSpPr>
          <p:spPr>
            <a:xfrm>
              <a:off x="0" y="136966"/>
              <a:ext cx="636270" cy="650875"/>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H</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sp>
          <p:nvSpPr>
            <p:cNvPr id="36" name="形状21"/>
            <p:cNvSpPr txBox="1"/>
            <p:nvPr/>
          </p:nvSpPr>
          <p:spPr>
            <a:xfrm>
              <a:off x="3262268" y="76829"/>
              <a:ext cx="576262" cy="503237"/>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7" name="文本11"/>
            <p:cNvSpPr txBox="1"/>
            <p:nvPr/>
          </p:nvSpPr>
          <p:spPr>
            <a:xfrm>
              <a:off x="3258458" y="0"/>
              <a:ext cx="576262" cy="557835"/>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8" name="文本10"/>
            <p:cNvSpPr txBox="1"/>
            <p:nvPr/>
          </p:nvSpPr>
          <p:spPr>
            <a:xfrm>
              <a:off x="3258458" y="525774"/>
              <a:ext cx="809625" cy="650875"/>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1S</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sp>
          <p:nvSpPr>
            <p:cNvPr id="39" name="文本7"/>
            <p:cNvSpPr txBox="1"/>
            <p:nvPr/>
          </p:nvSpPr>
          <p:spPr>
            <a:xfrm>
              <a:off x="2540909" y="70796"/>
              <a:ext cx="636270" cy="650875"/>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H</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grpSp>
      <p:sp>
        <p:nvSpPr>
          <p:cNvPr id="40" name="文本3"/>
          <p:cNvSpPr txBox="1"/>
          <p:nvPr/>
        </p:nvSpPr>
        <p:spPr>
          <a:xfrm>
            <a:off x="1437684" y="5471474"/>
            <a:ext cx="9310373" cy="693077"/>
          </a:xfrm>
          <a:prstGeom prst="rect">
            <a:avLst/>
          </a:prstGeom>
          <a:noFill/>
        </p:spPr>
        <p:txBody>
          <a:bodyPr anchor="t"/>
          <a:lstStyle/>
          <a:p>
            <a:pPr marL="0" algn="l">
              <a:lnSpc>
                <a:spcPts val="4400"/>
              </a:lnSpc>
            </a:pPr>
            <a:r>
              <a:rPr lang="zh-CN" altLang="en-US" sz="2800" b="0" i="0" dirty="0">
                <a:solidFill>
                  <a:srgbClr val="000000">
                    <a:alpha val="100000"/>
                  </a:srgbClr>
                </a:solidFill>
                <a:latin typeface="微软雅黑" panose="020B0503020204020204" charset="-122"/>
                <a:ea typeface="微软雅黑" panose="020B0503020204020204" charset="-122"/>
              </a:rPr>
              <a:t>H</a:t>
            </a:r>
            <a:r>
              <a:rPr lang="zh-CN" altLang="en-US" sz="3725" b="0" i="0" baseline="-25000" dirty="0">
                <a:solidFill>
                  <a:srgbClr val="000000">
                    <a:alpha val="100000"/>
                  </a:srgbClr>
                </a:solidFill>
                <a:latin typeface="微软雅黑" panose="020B0503020204020204" charset="-122"/>
                <a:ea typeface="微软雅黑" panose="020B0503020204020204" charset="-122"/>
              </a:rPr>
              <a:t>2</a:t>
            </a:r>
            <a:r>
              <a:rPr lang="zh-CN" altLang="en-US" sz="2800" b="0" i="0" dirty="0">
                <a:solidFill>
                  <a:srgbClr val="000000">
                    <a:alpha val="100000"/>
                  </a:srgbClr>
                </a:solidFill>
                <a:latin typeface="微软雅黑" panose="020B0503020204020204" charset="-122"/>
                <a:ea typeface="微软雅黑" panose="020B0503020204020204" charset="-122"/>
              </a:rPr>
              <a:t>中的</a:t>
            </a:r>
            <a:r>
              <a:rPr lang="zh-CN" altLang="en-US" sz="2800" b="0" i="0" dirty="0">
                <a:solidFill>
                  <a:srgbClr val="262626">
                    <a:alpha val="100000"/>
                  </a:srgbClr>
                </a:solidFill>
                <a:latin typeface="微软雅黑" panose="020B0503020204020204" charset="-122"/>
                <a:ea typeface="微软雅黑" panose="020B0503020204020204" charset="-122"/>
              </a:rPr>
              <a:t>σ键是由两个s轨道重叠形成的，可称为</a:t>
            </a:r>
            <a:r>
              <a:rPr lang="zh-CN" altLang="en-US" sz="2800" b="1" i="0" dirty="0">
                <a:solidFill>
                  <a:srgbClr val="C00000">
                    <a:alpha val="100000"/>
                  </a:srgbClr>
                </a:solidFill>
                <a:latin typeface="微软雅黑" panose="020B0503020204020204" charset="-122"/>
                <a:ea typeface="微软雅黑" panose="020B0503020204020204" charset="-122"/>
              </a:rPr>
              <a:t>s-s σ键</a:t>
            </a:r>
            <a:r>
              <a:rPr lang="zh-CN" altLang="en-US" sz="2800" b="0" i="0" dirty="0">
                <a:solidFill>
                  <a:srgbClr val="262626">
                    <a:alpha val="100000"/>
                  </a:srgbClr>
                </a:solidFill>
                <a:latin typeface="微软雅黑" panose="020B0503020204020204" charset="-122"/>
                <a:ea typeface="微软雅黑" panose="020B0503020204020204" charset="-122"/>
              </a:rPr>
              <a:t>。</a:t>
            </a:r>
            <a:endParaRPr lang="zh-CN" altLang="en-US" sz="2800" b="0" i="0" dirty="0">
              <a:solidFill>
                <a:srgbClr val="262626">
                  <a:alpha val="100000"/>
                </a:srgbClr>
              </a:solidFill>
              <a:latin typeface="微软雅黑" panose="020B0503020204020204" charset="-122"/>
              <a:ea typeface="微软雅黑" panose="020B0503020204020204" charset="-122"/>
            </a:endParaRPr>
          </a:p>
        </p:txBody>
      </p:sp>
      <p:pic>
        <p:nvPicPr>
          <p:cNvPr id="41" name="图片3"/>
          <p:cNvPicPr>
            <a:picLocks noChangeAspect="1"/>
          </p:cNvPicPr>
          <p:nvPr/>
        </p:nvPicPr>
        <p:blipFill>
          <a:blip r:embed="rId4"/>
          <a:stretch>
            <a:fillRect/>
          </a:stretch>
        </p:blipFill>
        <p:spPr>
          <a:xfrm>
            <a:off x="838514" y="2677801"/>
            <a:ext cx="4962525" cy="259461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3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30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fade">
                                      <p:cBhvr>
                                        <p:cTn id="17" dur="3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1" grpId="0" animBg="1"/>
      <p:bldP spid="40"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3"/>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4"/>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5"/>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6"/>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7"/>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8"/>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9"/>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0"/>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1"/>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2"/>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3"/>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4"/>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5"/>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6"/>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7"/>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8"/>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152" y="762686"/>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324" y="107779"/>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pic>
        <p:nvPicPr>
          <p:cNvPr id="22" name="图片2"/>
          <p:cNvPicPr>
            <a:picLocks noChangeAspect="1"/>
          </p:cNvPicPr>
          <p:nvPr/>
        </p:nvPicPr>
        <p:blipFill>
          <a:blip r:embed="rId2"/>
          <a:srcRect t="55468" r="12304" b="38671"/>
          <a:stretch>
            <a:fillRect/>
          </a:stretch>
        </p:blipFill>
        <p:spPr>
          <a:xfrm>
            <a:off x="239078" y="6052148"/>
            <a:ext cx="12192000" cy="810510"/>
          </a:xfrm>
          <a:prstGeom prst="rect">
            <a:avLst/>
          </a:prstGeom>
        </p:spPr>
      </p:pic>
      <p:sp>
        <p:nvSpPr>
          <p:cNvPr id="23" name="文本1"/>
          <p:cNvSpPr txBox="1"/>
          <p:nvPr/>
        </p:nvSpPr>
        <p:spPr>
          <a:xfrm>
            <a:off x="238992" y="-48158"/>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二、共价键的类型</a:t>
            </a:r>
            <a:endParaRPr lang="zh-CN" altLang="en-US" sz="3600" b="0" i="0" dirty="0">
              <a:solidFill>
                <a:srgbClr val="0070C0">
                  <a:alpha val="100000"/>
                </a:srgbClr>
              </a:solidFill>
              <a:latin typeface="思源黑体 CN Heavy"/>
              <a:ea typeface="思源黑体 CN Heavy"/>
            </a:endParaRPr>
          </a:p>
        </p:txBody>
      </p:sp>
      <p:sp>
        <p:nvSpPr>
          <p:cNvPr id="24" name="文本2"/>
          <p:cNvSpPr txBox="1"/>
          <p:nvPr/>
        </p:nvSpPr>
        <p:spPr>
          <a:xfrm>
            <a:off x="971817" y="5517728"/>
            <a:ext cx="4131912" cy="712470"/>
          </a:xfrm>
          <a:prstGeom prst="rect">
            <a:avLst/>
          </a:prstGeom>
          <a:noFill/>
        </p:spPr>
        <p:txBody>
          <a:bodyPr anchor="t"/>
          <a:lstStyle/>
          <a:p>
            <a:pPr marL="0" algn="l">
              <a:lnSpc>
                <a:spcPts val="3300"/>
              </a:lnSpc>
            </a:pPr>
            <a:r>
              <a:rPr lang="zh-CN" altLang="en-US" sz="2800" b="0" i="0" dirty="0">
                <a:solidFill>
                  <a:srgbClr val="000000">
                    <a:alpha val="100000"/>
                  </a:srgbClr>
                </a:solidFill>
                <a:latin typeface="微软雅黑" panose="020B0503020204020204" charset="-122"/>
                <a:ea typeface="微软雅黑" panose="020B0503020204020204" charset="-122"/>
              </a:rPr>
              <a:t> H-Cl的形成</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nvGrpSpPr>
          <p:cNvPr id="25" name="组合2"/>
          <p:cNvGrpSpPr/>
          <p:nvPr/>
        </p:nvGrpSpPr>
        <p:grpSpPr>
          <a:xfrm>
            <a:off x="1923059" y="1013784"/>
            <a:ext cx="809625" cy="1176649"/>
            <a:chOff x="0" y="0"/>
            <a:chExt cx="809625" cy="1176649"/>
          </a:xfrm>
        </p:grpSpPr>
        <p:sp>
          <p:nvSpPr>
            <p:cNvPr id="26" name="形状19"/>
            <p:cNvSpPr txBox="1"/>
            <p:nvPr/>
          </p:nvSpPr>
          <p:spPr>
            <a:xfrm>
              <a:off x="3810" y="76829"/>
              <a:ext cx="576262" cy="50323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27" name="文本9"/>
            <p:cNvSpPr txBox="1"/>
            <p:nvPr/>
          </p:nvSpPr>
          <p:spPr>
            <a:xfrm>
              <a:off x="0" y="0"/>
              <a:ext cx="576262" cy="557835"/>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28" name="文本8"/>
            <p:cNvSpPr txBox="1"/>
            <p:nvPr/>
          </p:nvSpPr>
          <p:spPr>
            <a:xfrm>
              <a:off x="0" y="525774"/>
              <a:ext cx="809625" cy="650875"/>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1S</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grpSp>
      <p:grpSp>
        <p:nvGrpSpPr>
          <p:cNvPr id="29" name="组合3"/>
          <p:cNvGrpSpPr/>
          <p:nvPr/>
        </p:nvGrpSpPr>
        <p:grpSpPr>
          <a:xfrm>
            <a:off x="4416695" y="1018842"/>
            <a:ext cx="6042328" cy="1330290"/>
            <a:chOff x="0" y="0"/>
            <a:chExt cx="6042328" cy="1330290"/>
          </a:xfrm>
        </p:grpSpPr>
        <p:sp>
          <p:nvSpPr>
            <p:cNvPr id="30" name="形状20"/>
            <p:cNvSpPr txBox="1"/>
            <p:nvPr/>
          </p:nvSpPr>
          <p:spPr>
            <a:xfrm>
              <a:off x="1694405" y="0"/>
              <a:ext cx="565492"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1" name="文本15"/>
            <p:cNvSpPr txBox="1"/>
            <p:nvPr/>
          </p:nvSpPr>
          <p:spPr>
            <a:xfrm>
              <a:off x="1689777" y="0"/>
              <a:ext cx="565492" cy="925172"/>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2" name="形状21"/>
            <p:cNvSpPr txBox="1"/>
            <p:nvPr/>
          </p:nvSpPr>
          <p:spPr>
            <a:xfrm>
              <a:off x="2259897" y="0"/>
              <a:ext cx="565492"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3" name="文本16"/>
            <p:cNvSpPr txBox="1"/>
            <p:nvPr/>
          </p:nvSpPr>
          <p:spPr>
            <a:xfrm>
              <a:off x="2255269" y="0"/>
              <a:ext cx="565492" cy="925172"/>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4" name="形状22"/>
            <p:cNvSpPr txBox="1"/>
            <p:nvPr/>
          </p:nvSpPr>
          <p:spPr>
            <a:xfrm>
              <a:off x="2823318" y="0"/>
              <a:ext cx="565492"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5" name="文本17"/>
            <p:cNvSpPr txBox="1"/>
            <p:nvPr/>
          </p:nvSpPr>
          <p:spPr>
            <a:xfrm>
              <a:off x="2818690" y="0"/>
              <a:ext cx="565492" cy="925172"/>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6" name="形状23"/>
            <p:cNvSpPr txBox="1"/>
            <p:nvPr/>
          </p:nvSpPr>
          <p:spPr>
            <a:xfrm>
              <a:off x="0" y="0"/>
              <a:ext cx="651915"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7" name="文本18"/>
            <p:cNvSpPr txBox="1"/>
            <p:nvPr/>
          </p:nvSpPr>
          <p:spPr>
            <a:xfrm>
              <a:off x="0" y="0"/>
              <a:ext cx="651915" cy="67394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8" name="形状24"/>
            <p:cNvSpPr txBox="1"/>
            <p:nvPr/>
          </p:nvSpPr>
          <p:spPr>
            <a:xfrm>
              <a:off x="913256" y="0"/>
              <a:ext cx="651915"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9" name="文本19"/>
            <p:cNvSpPr txBox="1"/>
            <p:nvPr/>
          </p:nvSpPr>
          <p:spPr>
            <a:xfrm>
              <a:off x="908627" y="0"/>
              <a:ext cx="651915" cy="67394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0" name="形状25"/>
            <p:cNvSpPr txBox="1"/>
            <p:nvPr/>
          </p:nvSpPr>
          <p:spPr>
            <a:xfrm>
              <a:off x="3518045" y="0"/>
              <a:ext cx="651915"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1" name="文本20"/>
            <p:cNvSpPr txBox="1"/>
            <p:nvPr/>
          </p:nvSpPr>
          <p:spPr>
            <a:xfrm>
              <a:off x="3513417" y="0"/>
              <a:ext cx="651915" cy="67394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2" name="形状26"/>
            <p:cNvSpPr txBox="1"/>
            <p:nvPr/>
          </p:nvSpPr>
          <p:spPr>
            <a:xfrm>
              <a:off x="4299194" y="0"/>
              <a:ext cx="565492"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3" name="文本21"/>
            <p:cNvSpPr txBox="1"/>
            <p:nvPr/>
          </p:nvSpPr>
          <p:spPr>
            <a:xfrm>
              <a:off x="4294566" y="0"/>
              <a:ext cx="565492" cy="925172"/>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4" name="形状27"/>
            <p:cNvSpPr txBox="1"/>
            <p:nvPr/>
          </p:nvSpPr>
          <p:spPr>
            <a:xfrm>
              <a:off x="4864687" y="0"/>
              <a:ext cx="565492"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5" name="文本22"/>
            <p:cNvSpPr txBox="1"/>
            <p:nvPr/>
          </p:nvSpPr>
          <p:spPr>
            <a:xfrm>
              <a:off x="4860058" y="0"/>
              <a:ext cx="565492" cy="925172"/>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6" name="形状28"/>
            <p:cNvSpPr txBox="1"/>
            <p:nvPr/>
          </p:nvSpPr>
          <p:spPr>
            <a:xfrm>
              <a:off x="5428107" y="0"/>
              <a:ext cx="565492" cy="673948"/>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7" name="文本23"/>
            <p:cNvSpPr txBox="1"/>
            <p:nvPr/>
          </p:nvSpPr>
          <p:spPr>
            <a:xfrm>
              <a:off x="5423479" y="0"/>
              <a:ext cx="565492" cy="67394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8" name="文本10"/>
            <p:cNvSpPr txBox="1"/>
            <p:nvPr/>
          </p:nvSpPr>
          <p:spPr>
            <a:xfrm>
              <a:off x="26962" y="678928"/>
              <a:ext cx="1141797" cy="651362"/>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1S</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sp>
          <p:nvSpPr>
            <p:cNvPr id="49" name="文本11"/>
            <p:cNvSpPr txBox="1"/>
            <p:nvPr/>
          </p:nvSpPr>
          <p:spPr>
            <a:xfrm>
              <a:off x="971809" y="678928"/>
              <a:ext cx="1141797" cy="651362"/>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2S</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sp>
          <p:nvSpPr>
            <p:cNvPr id="50" name="文本12"/>
            <p:cNvSpPr txBox="1"/>
            <p:nvPr/>
          </p:nvSpPr>
          <p:spPr>
            <a:xfrm>
              <a:off x="2298614" y="678928"/>
              <a:ext cx="1141797" cy="651362"/>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2P</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sp>
          <p:nvSpPr>
            <p:cNvPr id="51" name="文本13"/>
            <p:cNvSpPr txBox="1"/>
            <p:nvPr/>
          </p:nvSpPr>
          <p:spPr>
            <a:xfrm>
              <a:off x="3625420" y="678928"/>
              <a:ext cx="1141797" cy="651362"/>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3S</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sp>
          <p:nvSpPr>
            <p:cNvPr id="52" name="文本14"/>
            <p:cNvSpPr txBox="1"/>
            <p:nvPr/>
          </p:nvSpPr>
          <p:spPr>
            <a:xfrm>
              <a:off x="4900531" y="678928"/>
              <a:ext cx="1141797" cy="651362"/>
            </a:xfrm>
            <a:prstGeom prst="rect">
              <a:avLst/>
            </a:prstGeom>
            <a:noFill/>
          </p:spPr>
          <p:txBody>
            <a:bodyPr anchor="t"/>
            <a:lstStyle/>
            <a:p>
              <a:pPr marL="0" algn="l">
                <a:lnSpc>
                  <a:spcPts val="2800"/>
                </a:lnSpc>
              </a:pPr>
              <a:r>
                <a:rPr lang="zh-CN" altLang="en-US" sz="2400" b="1" i="0" dirty="0">
                  <a:solidFill>
                    <a:srgbClr val="C00000">
                      <a:alpha val="100000"/>
                    </a:srgbClr>
                  </a:solidFill>
                  <a:latin typeface="微软雅黑" panose="020B0503020204020204" charset="-122"/>
                  <a:ea typeface="微软雅黑" panose="020B0503020204020204" charset="-122"/>
                </a:rPr>
                <a:t>3P</a:t>
              </a:r>
              <a:endParaRPr lang="zh-CN" altLang="en-US" sz="2400" b="1" i="0" dirty="0">
                <a:solidFill>
                  <a:srgbClr val="C00000">
                    <a:alpha val="100000"/>
                  </a:srgbClr>
                </a:solidFill>
                <a:latin typeface="微软雅黑" panose="020B0503020204020204" charset="-122"/>
                <a:ea typeface="微软雅黑" panose="020B0503020204020204" charset="-122"/>
              </a:endParaRPr>
            </a:p>
          </p:txBody>
        </p:sp>
      </p:grpSp>
      <p:sp>
        <p:nvSpPr>
          <p:cNvPr id="53" name="文本3"/>
          <p:cNvSpPr txBox="1"/>
          <p:nvPr/>
        </p:nvSpPr>
        <p:spPr>
          <a:xfrm>
            <a:off x="1205509" y="1084580"/>
            <a:ext cx="636270" cy="650875"/>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H</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sp>
        <p:nvSpPr>
          <p:cNvPr id="54" name="文本4"/>
          <p:cNvSpPr txBox="1"/>
          <p:nvPr/>
        </p:nvSpPr>
        <p:spPr>
          <a:xfrm>
            <a:off x="3534118" y="1153011"/>
            <a:ext cx="975995" cy="650875"/>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Cl</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sp>
        <p:nvSpPr>
          <p:cNvPr id="55" name="文本5"/>
          <p:cNvSpPr txBox="1"/>
          <p:nvPr/>
        </p:nvSpPr>
        <p:spPr>
          <a:xfrm>
            <a:off x="5770950" y="2462441"/>
            <a:ext cx="6225026" cy="1841968"/>
          </a:xfrm>
          <a:prstGeom prst="rect">
            <a:avLst/>
          </a:prstGeom>
          <a:noFill/>
        </p:spPr>
        <p:txBody>
          <a:bodyPr anchor="t"/>
          <a:lstStyle/>
          <a:p>
            <a:pPr marL="0" algn="l">
              <a:lnSpc>
                <a:spcPts val="4300"/>
              </a:lnSpc>
            </a:pPr>
            <a:r>
              <a:rPr lang="zh-CN" altLang="en-US" sz="2400" b="0" i="0" dirty="0">
                <a:solidFill>
                  <a:srgbClr val="000000">
                    <a:alpha val="100000"/>
                  </a:srgbClr>
                </a:solidFill>
                <a:latin typeface="微软雅黑" panose="020B0503020204020204" charset="-122"/>
                <a:ea typeface="微软雅黑" panose="020B0503020204020204" charset="-122"/>
              </a:rPr>
              <a:t>HCl中的共价键是</a:t>
            </a:r>
            <a:r>
              <a:rPr lang="zh-CN" altLang="en-US" sz="2400" b="0" i="0" dirty="0">
                <a:solidFill>
                  <a:srgbClr val="262626">
                    <a:alpha val="100000"/>
                  </a:srgbClr>
                </a:solidFill>
                <a:latin typeface="微软雅黑" panose="020B0503020204020204" charset="-122"/>
                <a:ea typeface="微软雅黑" panose="020B0503020204020204" charset="-122"/>
              </a:rPr>
              <a:t>由氢原子提供的</a:t>
            </a:r>
            <a:r>
              <a:rPr lang="zh-CN" altLang="en-US" sz="2400" b="0" i="0" dirty="0">
                <a:solidFill>
                  <a:srgbClr val="C00000">
                    <a:alpha val="100000"/>
                  </a:srgbClr>
                </a:solidFill>
                <a:latin typeface="微软雅黑" panose="020B0503020204020204" charset="-122"/>
                <a:ea typeface="微软雅黑" panose="020B0503020204020204" charset="-122"/>
              </a:rPr>
              <a:t>未成对电子的1s原子轨道</a:t>
            </a:r>
            <a:r>
              <a:rPr lang="zh-CN" altLang="en-US" sz="2400" b="0" i="0" dirty="0">
                <a:solidFill>
                  <a:srgbClr val="262626">
                    <a:alpha val="100000"/>
                  </a:srgbClr>
                </a:solidFill>
                <a:latin typeface="微软雅黑" panose="020B0503020204020204" charset="-122"/>
                <a:ea typeface="微软雅黑" panose="020B0503020204020204" charset="-122"/>
              </a:rPr>
              <a:t>和氯原子提供的</a:t>
            </a:r>
            <a:r>
              <a:rPr lang="zh-CN" altLang="en-US" sz="2400" b="0" i="0" dirty="0">
                <a:solidFill>
                  <a:srgbClr val="C00000">
                    <a:alpha val="100000"/>
                  </a:srgbClr>
                </a:solidFill>
                <a:latin typeface="微软雅黑" panose="020B0503020204020204" charset="-122"/>
                <a:ea typeface="微软雅黑" panose="020B0503020204020204" charset="-122"/>
              </a:rPr>
              <a:t>未成对电子的3p原子轨道</a:t>
            </a:r>
            <a:r>
              <a:rPr lang="zh-CN" altLang="en-US" sz="2400" b="0" i="0" dirty="0">
                <a:solidFill>
                  <a:srgbClr val="262626">
                    <a:alpha val="100000"/>
                  </a:srgbClr>
                </a:solidFill>
                <a:latin typeface="微软雅黑" panose="020B0503020204020204" charset="-122"/>
                <a:ea typeface="微软雅黑" panose="020B0503020204020204" charset="-122"/>
              </a:rPr>
              <a:t>重叠形成的。</a:t>
            </a:r>
            <a:endParaRPr lang="zh-CN" altLang="en-US" sz="2400" b="0" i="0" dirty="0">
              <a:solidFill>
                <a:srgbClr val="262626">
                  <a:alpha val="100000"/>
                </a:srgbClr>
              </a:solidFill>
              <a:latin typeface="微软雅黑" panose="020B0503020204020204" charset="-122"/>
              <a:ea typeface="微软雅黑" panose="020B0503020204020204" charset="-122"/>
            </a:endParaRPr>
          </a:p>
        </p:txBody>
      </p:sp>
      <p:pic>
        <p:nvPicPr>
          <p:cNvPr id="56" name="图片3"/>
          <p:cNvPicPr>
            <a:picLocks noChangeAspect="1"/>
          </p:cNvPicPr>
          <p:nvPr/>
        </p:nvPicPr>
        <p:blipFill>
          <a:blip r:embed="rId3"/>
          <a:stretch>
            <a:fillRect/>
          </a:stretch>
        </p:blipFill>
        <p:spPr>
          <a:xfrm>
            <a:off x="7129434" y="4489152"/>
            <a:ext cx="2103389" cy="1029126"/>
          </a:xfrm>
          <a:prstGeom prst="rect">
            <a:avLst/>
          </a:prstGeom>
        </p:spPr>
      </p:pic>
      <p:sp>
        <p:nvSpPr>
          <p:cNvPr id="57" name="文本6"/>
          <p:cNvSpPr txBox="1"/>
          <p:nvPr/>
        </p:nvSpPr>
        <p:spPr>
          <a:xfrm>
            <a:off x="10136457" y="4805648"/>
            <a:ext cx="1401823" cy="712470"/>
          </a:xfrm>
          <a:prstGeom prst="rect">
            <a:avLst/>
          </a:prstGeom>
          <a:noFill/>
        </p:spPr>
        <p:txBody>
          <a:bodyPr anchor="t"/>
          <a:lstStyle/>
          <a:p>
            <a:pPr marL="0" algn="l">
              <a:lnSpc>
                <a:spcPts val="3300"/>
              </a:lnSpc>
            </a:pPr>
            <a:r>
              <a:rPr lang="zh-CN" altLang="en-US" sz="2800" b="1" i="0" dirty="0">
                <a:solidFill>
                  <a:srgbClr val="C00000">
                    <a:alpha val="100000"/>
                  </a:srgbClr>
                </a:solidFill>
                <a:latin typeface="黑体" panose="02010609060101010101" charset="-122"/>
                <a:ea typeface="黑体" panose="02010609060101010101" charset="-122"/>
              </a:rPr>
              <a:t>H-Cl</a:t>
            </a:r>
            <a:endParaRPr lang="zh-CN" altLang="en-US" sz="2800" b="1" i="0" dirty="0">
              <a:solidFill>
                <a:srgbClr val="C00000">
                  <a:alpha val="100000"/>
                </a:srgbClr>
              </a:solidFill>
              <a:latin typeface="黑体" panose="02010609060101010101" charset="-122"/>
              <a:ea typeface="黑体" panose="02010609060101010101" charset="-122"/>
            </a:endParaRPr>
          </a:p>
        </p:txBody>
      </p:sp>
      <p:sp>
        <p:nvSpPr>
          <p:cNvPr id="58" name="文本7"/>
          <p:cNvSpPr txBox="1"/>
          <p:nvPr/>
        </p:nvSpPr>
        <p:spPr>
          <a:xfrm>
            <a:off x="4258751" y="30490"/>
            <a:ext cx="8265319" cy="679492"/>
          </a:xfrm>
          <a:prstGeom prst="rect">
            <a:avLst/>
          </a:prstGeom>
          <a:noFill/>
        </p:spPr>
        <p:txBody>
          <a:bodyPr anchor="t"/>
          <a:lstStyle/>
          <a:p>
            <a:pPr marL="0" algn="ctr">
              <a:lnSpc>
                <a:spcPts val="3300"/>
              </a:lnSpc>
            </a:pPr>
            <a:r>
              <a:rPr lang="zh-CN" altLang="en-US" sz="2800" b="1" i="0" dirty="0">
                <a:solidFill>
                  <a:srgbClr val="0C0C0C">
                    <a:alpha val="100000"/>
                  </a:srgbClr>
                </a:solidFill>
                <a:latin typeface="Times New Roman" panose="02020603050405020304"/>
                <a:ea typeface="Times New Roman" panose="02020603050405020304"/>
              </a:rPr>
              <a:t> s-p σ</a:t>
            </a:r>
            <a:r>
              <a:rPr lang="zh-CN" altLang="en-US" sz="2800" b="1" i="0" dirty="0">
                <a:solidFill>
                  <a:srgbClr val="0C0C0C">
                    <a:alpha val="100000"/>
                  </a:srgbClr>
                </a:solidFill>
                <a:latin typeface="黑体" panose="02010609060101010101" charset="-122"/>
                <a:ea typeface="黑体" panose="02010609060101010101" charset="-122"/>
              </a:rPr>
              <a:t>键的形成</a:t>
            </a:r>
            <a:r>
              <a:rPr lang="zh-CN" altLang="en-US" sz="2800" b="0" i="0" dirty="0">
                <a:solidFill>
                  <a:srgbClr val="0C0C0C">
                    <a:alpha val="100000"/>
                  </a:srgbClr>
                </a:solidFill>
                <a:latin typeface="微软雅黑" panose="020B0503020204020204" charset="-122"/>
                <a:ea typeface="微软雅黑" panose="020B0503020204020204" charset="-122"/>
              </a:rPr>
              <a:t>（一个</a:t>
            </a:r>
            <a:r>
              <a:rPr lang="zh-CN" altLang="en-US" sz="2800" b="1" i="0" dirty="0">
                <a:solidFill>
                  <a:srgbClr val="0C0C0C">
                    <a:alpha val="100000"/>
                  </a:srgbClr>
                </a:solidFill>
                <a:latin typeface="微软雅黑" panose="020B0503020204020204" charset="-122"/>
                <a:ea typeface="微软雅黑" panose="020B0503020204020204" charset="-122"/>
              </a:rPr>
              <a:t>s</a:t>
            </a:r>
            <a:r>
              <a:rPr lang="zh-CN" altLang="en-US" sz="2800" b="0" i="0" dirty="0">
                <a:solidFill>
                  <a:srgbClr val="0C0C0C">
                    <a:alpha val="100000"/>
                  </a:srgbClr>
                </a:solidFill>
                <a:latin typeface="微软雅黑" panose="020B0503020204020204" charset="-122"/>
                <a:ea typeface="微软雅黑" panose="020B0503020204020204" charset="-122"/>
              </a:rPr>
              <a:t>轨道与一个</a:t>
            </a:r>
            <a:r>
              <a:rPr lang="zh-CN" altLang="en-US" sz="2800" b="1" i="0" dirty="0">
                <a:solidFill>
                  <a:srgbClr val="0C0C0C">
                    <a:alpha val="100000"/>
                  </a:srgbClr>
                </a:solidFill>
                <a:latin typeface="微软雅黑" panose="020B0503020204020204" charset="-122"/>
                <a:ea typeface="微软雅黑" panose="020B0503020204020204" charset="-122"/>
              </a:rPr>
              <a:t>p</a:t>
            </a:r>
            <a:r>
              <a:rPr lang="zh-CN" altLang="en-US" sz="2800" b="0" i="0" dirty="0">
                <a:solidFill>
                  <a:srgbClr val="0C0C0C">
                    <a:alpha val="100000"/>
                  </a:srgbClr>
                </a:solidFill>
                <a:latin typeface="微软雅黑" panose="020B0503020204020204" charset="-122"/>
                <a:ea typeface="微软雅黑" panose="020B0503020204020204" charset="-122"/>
              </a:rPr>
              <a:t>轨道重叠）</a:t>
            </a:r>
            <a:endParaRPr lang="zh-CN" altLang="en-US" sz="2800" b="0" i="0" dirty="0">
              <a:solidFill>
                <a:srgbClr val="0C0C0C">
                  <a:alpha val="100000"/>
                </a:srgbClr>
              </a:solidFill>
              <a:latin typeface="微软雅黑" panose="020B0503020204020204" charset="-122"/>
              <a:ea typeface="微软雅黑" panose="020B0503020204020204" charset="-122"/>
            </a:endParaRPr>
          </a:p>
        </p:txBody>
      </p:sp>
      <p:pic>
        <p:nvPicPr>
          <p:cNvPr id="59" name="图片4"/>
          <p:cNvPicPr>
            <a:picLocks noChangeAspect="1"/>
          </p:cNvPicPr>
          <p:nvPr/>
        </p:nvPicPr>
        <p:blipFill>
          <a:blip r:embed="rId4"/>
          <a:stretch>
            <a:fillRect/>
          </a:stretch>
        </p:blipFill>
        <p:spPr>
          <a:xfrm>
            <a:off x="354863" y="2348627"/>
            <a:ext cx="4962325" cy="289277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300"/>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300"/>
                                        <p:tgtEl>
                                          <p:spTgt spid="5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3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fade">
                                      <p:cBhvr>
                                        <p:cTn id="32" dur="300"/>
                                        <p:tgtEl>
                                          <p:spTgt spid="5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5"/>
                                        </p:tgtEl>
                                        <p:attrNameLst>
                                          <p:attrName>style.visibility</p:attrName>
                                        </p:attrNameLst>
                                      </p:cBhvr>
                                      <p:to>
                                        <p:strVal val="visible"/>
                                      </p:to>
                                    </p:set>
                                    <p:animEffect transition="in" filter="fade">
                                      <p:cBhvr>
                                        <p:cTn id="37" dur="300"/>
                                        <p:tgtEl>
                                          <p:spTgt spid="5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fade">
                                      <p:cBhvr>
                                        <p:cTn id="42" dur="300"/>
                                        <p:tgtEl>
                                          <p:spTgt spid="5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300"/>
                                        <p:tgtEl>
                                          <p:spTgt spid="5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58"/>
                                        </p:tgtEl>
                                        <p:attrNameLst>
                                          <p:attrName>style.visibility</p:attrName>
                                        </p:attrNameLst>
                                      </p:cBhvr>
                                      <p:to>
                                        <p:strVal val="visible"/>
                                      </p:to>
                                    </p:set>
                                    <p:animEffect transition="in" filter="fade">
                                      <p:cBhvr>
                                        <p:cTn id="52" dur="3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53" grpId="0" animBg="1"/>
      <p:bldP spid="54" grpId="0" animBg="1"/>
      <p:bldP spid="24" grpId="0" animBg="1"/>
      <p:bldP spid="57" grpId="0" animBg="1"/>
      <p:bldP spid="55" grpId="0" animBg="1"/>
      <p:bldP spid="59" grpId="0" animBg="1"/>
      <p:bldP spid="56" grpId="0" animBg="1"/>
      <p:bldP spid="5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3"/>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4"/>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5"/>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6"/>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7"/>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8"/>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9"/>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0"/>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1"/>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2"/>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3"/>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4"/>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5"/>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6"/>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7"/>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8"/>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0" y="990649"/>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172" y="335742"/>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pic>
        <p:nvPicPr>
          <p:cNvPr id="22" name="图片2"/>
          <p:cNvPicPr>
            <a:picLocks noChangeAspect="1"/>
          </p:cNvPicPr>
          <p:nvPr/>
        </p:nvPicPr>
        <p:blipFill>
          <a:blip r:embed="rId2"/>
          <a:srcRect t="55468" r="12304" b="38671"/>
          <a:stretch>
            <a:fillRect/>
          </a:stretch>
        </p:blipFill>
        <p:spPr>
          <a:xfrm>
            <a:off x="239078" y="6052148"/>
            <a:ext cx="12192000" cy="810510"/>
          </a:xfrm>
          <a:prstGeom prst="rect">
            <a:avLst/>
          </a:prstGeom>
        </p:spPr>
      </p:pic>
      <p:sp>
        <p:nvSpPr>
          <p:cNvPr id="23" name="文本1"/>
          <p:cNvSpPr txBox="1"/>
          <p:nvPr/>
        </p:nvSpPr>
        <p:spPr>
          <a:xfrm>
            <a:off x="555625" y="195580"/>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三、共价键的类型</a:t>
            </a:r>
            <a:endParaRPr lang="zh-CN" altLang="en-US" sz="3600" b="0" i="0" dirty="0">
              <a:solidFill>
                <a:srgbClr val="0070C0">
                  <a:alpha val="100000"/>
                </a:srgbClr>
              </a:solidFill>
              <a:latin typeface="思源黑体 CN Heavy"/>
              <a:ea typeface="思源黑体 CN Heavy"/>
            </a:endParaRPr>
          </a:p>
        </p:txBody>
      </p:sp>
      <p:sp>
        <p:nvSpPr>
          <p:cNvPr id="24" name="文本2"/>
          <p:cNvSpPr txBox="1"/>
          <p:nvPr/>
        </p:nvSpPr>
        <p:spPr>
          <a:xfrm>
            <a:off x="1913201" y="5655116"/>
            <a:ext cx="3515718" cy="712470"/>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Cl-Cl</a:t>
            </a:r>
            <a:r>
              <a:rPr lang="zh-CN" altLang="en-US" sz="2800" b="0" i="0" dirty="0">
                <a:solidFill>
                  <a:srgbClr val="000000">
                    <a:alpha val="100000"/>
                  </a:srgbClr>
                </a:solidFill>
                <a:latin typeface="黑体" panose="02010609060101010101" charset="-122"/>
                <a:ea typeface="黑体" panose="02010609060101010101" charset="-122"/>
              </a:rPr>
              <a:t>的形成</a:t>
            </a:r>
            <a:endParaRPr lang="zh-CN" altLang="en-US" sz="2800" b="0" i="0" dirty="0">
              <a:solidFill>
                <a:srgbClr val="000000">
                  <a:alpha val="100000"/>
                </a:srgbClr>
              </a:solidFill>
              <a:latin typeface="黑体" panose="02010609060101010101" charset="-122"/>
              <a:ea typeface="黑体" panose="02010609060101010101" charset="-122"/>
            </a:endParaRPr>
          </a:p>
        </p:txBody>
      </p:sp>
      <p:sp>
        <p:nvSpPr>
          <p:cNvPr id="25" name="文本3"/>
          <p:cNvSpPr txBox="1"/>
          <p:nvPr/>
        </p:nvSpPr>
        <p:spPr>
          <a:xfrm>
            <a:off x="269262" y="2970930"/>
            <a:ext cx="908645" cy="662424"/>
          </a:xfrm>
          <a:prstGeom prst="rect">
            <a:avLst/>
          </a:prstGeom>
          <a:noFill/>
        </p:spPr>
        <p:txBody>
          <a:bodyPr anchor="ctr"/>
          <a:lstStyle/>
          <a:p>
            <a:pPr marL="0" algn="ctr">
              <a:lnSpc>
                <a:spcPts val="2800"/>
              </a:lnSpc>
            </a:pPr>
            <a:r>
              <a:rPr lang="zh-CN" altLang="en-US" sz="2400" b="0" i="0" dirty="0">
                <a:solidFill>
                  <a:srgbClr val="F2F2F2">
                    <a:alpha val="100000"/>
                  </a:srgbClr>
                </a:solidFill>
                <a:effectLst>
                  <a:outerShdw blurRad="25400" dist="12700" dir="5400000" rotWithShape="0">
                    <a:srgbClr val="FFFFFF">
                      <a:alpha val="100000"/>
                    </a:srgbClr>
                  </a:outerShdw>
                </a:effectLst>
                <a:latin typeface="黑体" panose="02010609060101010101" charset="-122"/>
                <a:ea typeface="黑体" panose="02010609060101010101" charset="-122"/>
              </a:rPr>
              <a:t>资料</a:t>
            </a:r>
            <a:endParaRPr lang="zh-CN" altLang="en-US" sz="2400" b="0" i="0" dirty="0">
              <a:solidFill>
                <a:srgbClr val="F2F2F2">
                  <a:alpha val="100000"/>
                </a:srgbClr>
              </a:solidFill>
              <a:effectLst>
                <a:outerShdw blurRad="25400" dist="12700" dir="5400000" rotWithShape="0">
                  <a:srgbClr val="FFFFFF">
                    <a:alpha val="100000"/>
                  </a:srgbClr>
                </a:outerShdw>
              </a:effectLst>
              <a:latin typeface="黑体" panose="02010609060101010101" charset="-122"/>
              <a:ea typeface="黑体" panose="02010609060101010101" charset="-122"/>
            </a:endParaRPr>
          </a:p>
        </p:txBody>
      </p:sp>
      <p:sp>
        <p:nvSpPr>
          <p:cNvPr id="26" name="文本4"/>
          <p:cNvSpPr txBox="1"/>
          <p:nvPr/>
        </p:nvSpPr>
        <p:spPr>
          <a:xfrm>
            <a:off x="4636208" y="257518"/>
            <a:ext cx="7221855" cy="712470"/>
          </a:xfrm>
          <a:prstGeom prst="rect">
            <a:avLst/>
          </a:prstGeom>
          <a:noFill/>
        </p:spPr>
        <p:txBody>
          <a:bodyPr anchor="t"/>
          <a:lstStyle/>
          <a:p>
            <a:pPr marL="0" algn="ctr">
              <a:lnSpc>
                <a:spcPts val="3300"/>
              </a:lnSpc>
            </a:pPr>
            <a:r>
              <a:rPr lang="zh-CN" altLang="en-US" sz="2800" b="1" i="0" dirty="0">
                <a:solidFill>
                  <a:srgbClr val="0C0C0C">
                    <a:alpha val="100000"/>
                  </a:srgbClr>
                </a:solidFill>
                <a:latin typeface="Times New Roman" panose="02020603050405020304"/>
                <a:ea typeface="Times New Roman" panose="02020603050405020304"/>
              </a:rPr>
              <a:t>Cl</a:t>
            </a:r>
            <a:r>
              <a:rPr lang="zh-CN" altLang="en-US" sz="2800" b="1" i="0" dirty="0">
                <a:solidFill>
                  <a:srgbClr val="0C0C0C">
                    <a:alpha val="100000"/>
                  </a:srgbClr>
                </a:solidFill>
                <a:latin typeface="黑体" panose="02010609060101010101" charset="-122"/>
                <a:ea typeface="黑体" panose="02010609060101010101" charset="-122"/>
              </a:rPr>
              <a:t>－</a:t>
            </a:r>
            <a:r>
              <a:rPr lang="zh-CN" altLang="en-US" sz="2800" b="1" i="0" dirty="0">
                <a:solidFill>
                  <a:srgbClr val="0C0C0C">
                    <a:alpha val="100000"/>
                  </a:srgbClr>
                </a:solidFill>
                <a:latin typeface="Times New Roman" panose="02020603050405020304"/>
                <a:ea typeface="Times New Roman" panose="02020603050405020304"/>
              </a:rPr>
              <a:t>Cl</a:t>
            </a:r>
            <a:r>
              <a:rPr lang="zh-CN" altLang="en-US" sz="2800" b="1" i="0" dirty="0">
                <a:solidFill>
                  <a:srgbClr val="0C0C0C">
                    <a:alpha val="100000"/>
                  </a:srgbClr>
                </a:solidFill>
                <a:latin typeface="黑体" panose="02010609060101010101" charset="-122"/>
                <a:ea typeface="黑体" panose="02010609060101010101" charset="-122"/>
              </a:rPr>
              <a:t>的</a:t>
            </a:r>
            <a:r>
              <a:rPr lang="zh-CN" altLang="en-US" sz="2800" b="1" i="0" dirty="0">
                <a:solidFill>
                  <a:srgbClr val="0C0C0C">
                    <a:alpha val="100000"/>
                  </a:srgbClr>
                </a:solidFill>
                <a:latin typeface="Times New Roman" panose="02020603050405020304"/>
                <a:ea typeface="Times New Roman" panose="02020603050405020304"/>
              </a:rPr>
              <a:t> p-p σ</a:t>
            </a:r>
            <a:r>
              <a:rPr lang="zh-CN" altLang="en-US" sz="2800" b="1" i="0" dirty="0">
                <a:solidFill>
                  <a:srgbClr val="0C0C0C">
                    <a:alpha val="100000"/>
                  </a:srgbClr>
                </a:solidFill>
                <a:latin typeface="黑体" panose="02010609060101010101" charset="-122"/>
                <a:ea typeface="黑体" panose="02010609060101010101" charset="-122"/>
              </a:rPr>
              <a:t>键的形成</a:t>
            </a:r>
            <a:r>
              <a:rPr lang="zh-CN" altLang="en-US" sz="2800" b="0" i="0" dirty="0">
                <a:solidFill>
                  <a:srgbClr val="0C0C0C">
                    <a:alpha val="100000"/>
                  </a:srgbClr>
                </a:solidFill>
                <a:effectLst>
                  <a:outerShdw blurRad="38100" dist="19050" dir="2700000" rotWithShape="0">
                    <a:srgbClr val="000000">
                      <a:alpha val="40000"/>
                    </a:srgbClr>
                  </a:outerShdw>
                </a:effectLst>
                <a:latin typeface="微软雅黑" panose="020B0503020204020204" charset="-122"/>
                <a:ea typeface="微软雅黑" panose="020B0503020204020204" charset="-122"/>
              </a:rPr>
              <a:t>（</a:t>
            </a:r>
            <a:r>
              <a:rPr lang="zh-CN" altLang="en-US" sz="2800" b="0" i="0" dirty="0">
                <a:solidFill>
                  <a:srgbClr val="0C0C0C">
                    <a:alpha val="100000"/>
                  </a:srgbClr>
                </a:solidFill>
                <a:latin typeface="微软雅黑" panose="020B0503020204020204" charset="-122"/>
                <a:ea typeface="微软雅黑" panose="020B0503020204020204" charset="-122"/>
              </a:rPr>
              <a:t>两个</a:t>
            </a:r>
            <a:r>
              <a:rPr lang="zh-CN" altLang="en-US" sz="2800" b="1" i="0" dirty="0">
                <a:solidFill>
                  <a:srgbClr val="0C0C0C">
                    <a:alpha val="100000"/>
                  </a:srgbClr>
                </a:solidFill>
                <a:latin typeface="微软雅黑" panose="020B0503020204020204" charset="-122"/>
                <a:ea typeface="微软雅黑" panose="020B0503020204020204" charset="-122"/>
              </a:rPr>
              <a:t>p</a:t>
            </a:r>
            <a:r>
              <a:rPr lang="zh-CN" altLang="en-US" sz="2800" b="0" i="0" dirty="0">
                <a:solidFill>
                  <a:srgbClr val="0C0C0C">
                    <a:alpha val="100000"/>
                  </a:srgbClr>
                </a:solidFill>
                <a:latin typeface="微软雅黑" panose="020B0503020204020204" charset="-122"/>
                <a:ea typeface="微软雅黑" panose="020B0503020204020204" charset="-122"/>
              </a:rPr>
              <a:t>轨道重叠</a:t>
            </a:r>
            <a:r>
              <a:rPr lang="zh-CN" altLang="en-US" sz="2800" b="0" i="0" dirty="0">
                <a:solidFill>
                  <a:srgbClr val="0C0C0C">
                    <a:alpha val="100000"/>
                  </a:srgbClr>
                </a:solidFill>
                <a:effectLst>
                  <a:outerShdw blurRad="38100" dist="19050" dir="2700000" rotWithShape="0">
                    <a:srgbClr val="000000">
                      <a:alpha val="40000"/>
                    </a:srgbClr>
                  </a:outerShdw>
                </a:effectLst>
                <a:latin typeface="微软雅黑" panose="020B0503020204020204" charset="-122"/>
                <a:ea typeface="微软雅黑" panose="020B0503020204020204" charset="-122"/>
              </a:rPr>
              <a:t>）</a:t>
            </a:r>
            <a:endParaRPr lang="zh-CN" altLang="en-US" sz="2800" b="0" i="0" dirty="0">
              <a:solidFill>
                <a:srgbClr val="0C0C0C">
                  <a:alpha val="100000"/>
                </a:srgbClr>
              </a:solidFill>
              <a:effectLst>
                <a:outerShdw blurRad="38100" dist="19050" dir="2700000" rotWithShape="0">
                  <a:srgbClr val="000000">
                    <a:alpha val="40000"/>
                  </a:srgbClr>
                </a:outerShdw>
              </a:effectLst>
              <a:latin typeface="微软雅黑" panose="020B0503020204020204" charset="-122"/>
              <a:ea typeface="微软雅黑" panose="020B0503020204020204" charset="-122"/>
            </a:endParaRPr>
          </a:p>
        </p:txBody>
      </p:sp>
      <p:grpSp>
        <p:nvGrpSpPr>
          <p:cNvPr id="27" name="组合2"/>
          <p:cNvGrpSpPr/>
          <p:nvPr/>
        </p:nvGrpSpPr>
        <p:grpSpPr>
          <a:xfrm>
            <a:off x="292371" y="1030565"/>
            <a:ext cx="5386387" cy="1426817"/>
            <a:chOff x="0" y="0"/>
            <a:chExt cx="5386387" cy="1426817"/>
          </a:xfrm>
        </p:grpSpPr>
        <p:sp>
          <p:nvSpPr>
            <p:cNvPr id="28" name="形状19"/>
            <p:cNvSpPr txBox="1"/>
            <p:nvPr/>
          </p:nvSpPr>
          <p:spPr>
            <a:xfrm>
              <a:off x="1513431" y="175225"/>
              <a:ext cx="503718"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29" name="文本14"/>
            <p:cNvSpPr txBox="1"/>
            <p:nvPr/>
          </p:nvSpPr>
          <p:spPr>
            <a:xfrm>
              <a:off x="1509308" y="0"/>
              <a:ext cx="503718"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0" name="形状20"/>
            <p:cNvSpPr txBox="1"/>
            <p:nvPr/>
          </p:nvSpPr>
          <p:spPr>
            <a:xfrm>
              <a:off x="2017149" y="175225"/>
              <a:ext cx="503718"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1" name="文本15"/>
            <p:cNvSpPr txBox="1"/>
            <p:nvPr/>
          </p:nvSpPr>
          <p:spPr>
            <a:xfrm>
              <a:off x="2013026" y="0"/>
              <a:ext cx="503718"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2" name="形状21"/>
            <p:cNvSpPr txBox="1"/>
            <p:nvPr/>
          </p:nvSpPr>
          <p:spPr>
            <a:xfrm>
              <a:off x="2519022" y="175225"/>
              <a:ext cx="503718"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3" name="文本16"/>
            <p:cNvSpPr txBox="1"/>
            <p:nvPr/>
          </p:nvSpPr>
          <p:spPr>
            <a:xfrm>
              <a:off x="2514899" y="0"/>
              <a:ext cx="503718"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4" name="形状22"/>
            <p:cNvSpPr txBox="1"/>
            <p:nvPr/>
          </p:nvSpPr>
          <p:spPr>
            <a:xfrm>
              <a:off x="4123" y="175225"/>
              <a:ext cx="580700"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5" name="文本17"/>
            <p:cNvSpPr txBox="1"/>
            <p:nvPr/>
          </p:nvSpPr>
          <p:spPr>
            <a:xfrm>
              <a:off x="0" y="125671"/>
              <a:ext cx="580700"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6" name="形状23"/>
            <p:cNvSpPr txBox="1"/>
            <p:nvPr/>
          </p:nvSpPr>
          <p:spPr>
            <a:xfrm>
              <a:off x="817614" y="175225"/>
              <a:ext cx="580700"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7" name="文本18"/>
            <p:cNvSpPr txBox="1"/>
            <p:nvPr/>
          </p:nvSpPr>
          <p:spPr>
            <a:xfrm>
              <a:off x="813492" y="125671"/>
              <a:ext cx="580700"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38" name="形状24"/>
            <p:cNvSpPr txBox="1"/>
            <p:nvPr/>
          </p:nvSpPr>
          <p:spPr>
            <a:xfrm>
              <a:off x="3137856" y="175225"/>
              <a:ext cx="580700"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39" name="文本19"/>
            <p:cNvSpPr txBox="1"/>
            <p:nvPr/>
          </p:nvSpPr>
          <p:spPr>
            <a:xfrm>
              <a:off x="3133734" y="125671"/>
              <a:ext cx="580700"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0" name="形状25"/>
            <p:cNvSpPr txBox="1"/>
            <p:nvPr/>
          </p:nvSpPr>
          <p:spPr>
            <a:xfrm>
              <a:off x="3833673" y="175225"/>
              <a:ext cx="503718"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1" name="文本20"/>
            <p:cNvSpPr txBox="1"/>
            <p:nvPr/>
          </p:nvSpPr>
          <p:spPr>
            <a:xfrm>
              <a:off x="3829550" y="0"/>
              <a:ext cx="503718"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2" name="形状26"/>
            <p:cNvSpPr txBox="1"/>
            <p:nvPr/>
          </p:nvSpPr>
          <p:spPr>
            <a:xfrm>
              <a:off x="4337391" y="175225"/>
              <a:ext cx="503718"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3" name="文本21"/>
            <p:cNvSpPr txBox="1"/>
            <p:nvPr/>
          </p:nvSpPr>
          <p:spPr>
            <a:xfrm>
              <a:off x="4333268" y="0"/>
              <a:ext cx="503718"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4" name="形状27"/>
            <p:cNvSpPr txBox="1"/>
            <p:nvPr/>
          </p:nvSpPr>
          <p:spPr>
            <a:xfrm>
              <a:off x="4839264" y="175225"/>
              <a:ext cx="503718"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45" name="文本22"/>
            <p:cNvSpPr txBox="1"/>
            <p:nvPr/>
          </p:nvSpPr>
          <p:spPr>
            <a:xfrm>
              <a:off x="4835141" y="125671"/>
              <a:ext cx="503718"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46" name="文本9"/>
            <p:cNvSpPr txBox="1"/>
            <p:nvPr/>
          </p:nvSpPr>
          <p:spPr>
            <a:xfrm>
              <a:off x="28140" y="775148"/>
              <a:ext cx="1017067"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1S</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47" name="文本10"/>
            <p:cNvSpPr txBox="1"/>
            <p:nvPr/>
          </p:nvSpPr>
          <p:spPr>
            <a:xfrm>
              <a:off x="869771" y="775148"/>
              <a:ext cx="1017067"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2S</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48" name="文本11"/>
            <p:cNvSpPr txBox="1"/>
            <p:nvPr/>
          </p:nvSpPr>
          <p:spPr>
            <a:xfrm>
              <a:off x="2051636" y="775148"/>
              <a:ext cx="1017067"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2P</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49" name="文本12"/>
            <p:cNvSpPr txBox="1"/>
            <p:nvPr/>
          </p:nvSpPr>
          <p:spPr>
            <a:xfrm>
              <a:off x="3233501" y="775148"/>
              <a:ext cx="1017067"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3S</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50" name="文本13"/>
            <p:cNvSpPr txBox="1"/>
            <p:nvPr/>
          </p:nvSpPr>
          <p:spPr>
            <a:xfrm>
              <a:off x="4369320" y="775148"/>
              <a:ext cx="1017067"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3P</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grpSp>
      <p:sp>
        <p:nvSpPr>
          <p:cNvPr id="51" name="文本5"/>
          <p:cNvSpPr txBox="1"/>
          <p:nvPr/>
        </p:nvSpPr>
        <p:spPr>
          <a:xfrm>
            <a:off x="-156886" y="1319003"/>
            <a:ext cx="943504" cy="651184"/>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Cl</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sp>
        <p:nvSpPr>
          <p:cNvPr id="52" name="文本6"/>
          <p:cNvSpPr txBox="1"/>
          <p:nvPr/>
        </p:nvSpPr>
        <p:spPr>
          <a:xfrm>
            <a:off x="7005723" y="2379393"/>
            <a:ext cx="5180333" cy="2867025"/>
          </a:xfrm>
          <a:prstGeom prst="rect">
            <a:avLst/>
          </a:prstGeom>
          <a:noFill/>
        </p:spPr>
        <p:txBody>
          <a:bodyPr anchor="t"/>
          <a:lstStyle/>
          <a:p>
            <a:pPr marL="0" algn="l">
              <a:lnSpc>
                <a:spcPts val="6700"/>
              </a:lnSpc>
            </a:pPr>
            <a:r>
              <a:rPr lang="zh-CN" altLang="en-US" sz="2800" b="0" i="0" dirty="0">
                <a:solidFill>
                  <a:srgbClr val="000000">
                    <a:alpha val="100000"/>
                  </a:srgbClr>
                </a:solidFill>
                <a:latin typeface="微软雅黑" panose="020B0503020204020204" charset="-122"/>
                <a:ea typeface="微软雅黑" panose="020B0503020204020204" charset="-122"/>
              </a:rPr>
              <a:t>Cl</a:t>
            </a:r>
            <a:r>
              <a:rPr lang="zh-CN" altLang="en-US" sz="3725" b="0" i="0" baseline="-25000" dirty="0">
                <a:solidFill>
                  <a:srgbClr val="000000">
                    <a:alpha val="100000"/>
                  </a:srgbClr>
                </a:solidFill>
                <a:latin typeface="微软雅黑" panose="020B0503020204020204" charset="-122"/>
                <a:ea typeface="微软雅黑" panose="020B0503020204020204" charset="-122"/>
              </a:rPr>
              <a:t>2</a:t>
            </a:r>
            <a:r>
              <a:rPr lang="zh-CN" altLang="en-US" sz="2800" b="0" i="0" dirty="0">
                <a:solidFill>
                  <a:srgbClr val="000000">
                    <a:alpha val="100000"/>
                  </a:srgbClr>
                </a:solidFill>
                <a:latin typeface="微软雅黑" panose="020B0503020204020204" charset="-122"/>
                <a:ea typeface="微软雅黑" panose="020B0503020204020204" charset="-122"/>
              </a:rPr>
              <a:t>中的共价键是</a:t>
            </a:r>
            <a:r>
              <a:rPr lang="zh-CN" altLang="en-US" sz="2800" b="0" i="0" dirty="0">
                <a:solidFill>
                  <a:srgbClr val="262626">
                    <a:alpha val="100000"/>
                  </a:srgbClr>
                </a:solidFill>
                <a:latin typeface="微软雅黑" panose="020B0503020204020204" charset="-122"/>
                <a:ea typeface="微软雅黑" panose="020B0503020204020204" charset="-122"/>
              </a:rPr>
              <a:t>由2个氯原子各提供1个未成对电子的3p原子轨道重叠形成的。</a:t>
            </a:r>
            <a:endParaRPr lang="zh-CN" altLang="en-US" sz="2800" b="0" i="0" dirty="0">
              <a:solidFill>
                <a:srgbClr val="262626">
                  <a:alpha val="100000"/>
                </a:srgbClr>
              </a:solidFill>
              <a:latin typeface="微软雅黑" panose="020B0503020204020204" charset="-122"/>
              <a:ea typeface="微软雅黑" panose="020B0503020204020204" charset="-122"/>
            </a:endParaRPr>
          </a:p>
          <a:p>
            <a:pPr marL="0" algn="l"/>
          </a:p>
        </p:txBody>
      </p:sp>
      <p:grpSp>
        <p:nvGrpSpPr>
          <p:cNvPr id="53" name="组合3"/>
          <p:cNvGrpSpPr/>
          <p:nvPr/>
        </p:nvGrpSpPr>
        <p:grpSpPr>
          <a:xfrm>
            <a:off x="6761569" y="1137942"/>
            <a:ext cx="5423589" cy="1241677"/>
            <a:chOff x="0" y="0"/>
            <a:chExt cx="5423589" cy="1241677"/>
          </a:xfrm>
        </p:grpSpPr>
        <p:sp>
          <p:nvSpPr>
            <p:cNvPr id="54" name="形状28"/>
            <p:cNvSpPr txBox="1"/>
            <p:nvPr/>
          </p:nvSpPr>
          <p:spPr>
            <a:xfrm>
              <a:off x="1520897" y="0"/>
              <a:ext cx="507585"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55" name="文本28"/>
            <p:cNvSpPr txBox="1"/>
            <p:nvPr/>
          </p:nvSpPr>
          <p:spPr>
            <a:xfrm>
              <a:off x="1516742" y="0"/>
              <a:ext cx="507585"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56" name="形状29"/>
            <p:cNvSpPr txBox="1"/>
            <p:nvPr/>
          </p:nvSpPr>
          <p:spPr>
            <a:xfrm>
              <a:off x="2028482" y="0"/>
              <a:ext cx="507585"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57" name="文本29"/>
            <p:cNvSpPr txBox="1"/>
            <p:nvPr/>
          </p:nvSpPr>
          <p:spPr>
            <a:xfrm>
              <a:off x="2024328" y="0"/>
              <a:ext cx="507585"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58" name="形状30"/>
            <p:cNvSpPr txBox="1"/>
            <p:nvPr/>
          </p:nvSpPr>
          <p:spPr>
            <a:xfrm>
              <a:off x="2534208" y="0"/>
              <a:ext cx="507585"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59" name="文本30"/>
            <p:cNvSpPr txBox="1"/>
            <p:nvPr/>
          </p:nvSpPr>
          <p:spPr>
            <a:xfrm>
              <a:off x="2530054" y="0"/>
              <a:ext cx="507585"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60" name="形状31"/>
            <p:cNvSpPr txBox="1"/>
            <p:nvPr/>
          </p:nvSpPr>
          <p:spPr>
            <a:xfrm>
              <a:off x="0" y="0"/>
              <a:ext cx="585159"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61" name="文本31"/>
            <p:cNvSpPr txBox="1"/>
            <p:nvPr/>
          </p:nvSpPr>
          <p:spPr>
            <a:xfrm>
              <a:off x="0" y="0"/>
              <a:ext cx="585159"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62" name="形状32"/>
            <p:cNvSpPr txBox="1"/>
            <p:nvPr/>
          </p:nvSpPr>
          <p:spPr>
            <a:xfrm>
              <a:off x="819737" y="0"/>
              <a:ext cx="585159"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63" name="文本32"/>
            <p:cNvSpPr txBox="1"/>
            <p:nvPr/>
          </p:nvSpPr>
          <p:spPr>
            <a:xfrm>
              <a:off x="815583" y="0"/>
              <a:ext cx="585159"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64" name="形状33"/>
            <p:cNvSpPr txBox="1"/>
            <p:nvPr/>
          </p:nvSpPr>
          <p:spPr>
            <a:xfrm>
              <a:off x="3157794" y="0"/>
              <a:ext cx="585159"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65" name="文本33"/>
            <p:cNvSpPr txBox="1"/>
            <p:nvPr/>
          </p:nvSpPr>
          <p:spPr>
            <a:xfrm>
              <a:off x="3153640" y="0"/>
              <a:ext cx="585159"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66" name="形状34"/>
            <p:cNvSpPr txBox="1"/>
            <p:nvPr/>
          </p:nvSpPr>
          <p:spPr>
            <a:xfrm>
              <a:off x="3858953" y="0"/>
              <a:ext cx="507585"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67" name="文本34"/>
            <p:cNvSpPr txBox="1"/>
            <p:nvPr/>
          </p:nvSpPr>
          <p:spPr>
            <a:xfrm>
              <a:off x="3854799" y="0"/>
              <a:ext cx="507585"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68" name="形状35"/>
            <p:cNvSpPr txBox="1"/>
            <p:nvPr/>
          </p:nvSpPr>
          <p:spPr>
            <a:xfrm>
              <a:off x="4366538" y="0"/>
              <a:ext cx="507585"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69" name="文本35"/>
            <p:cNvSpPr txBox="1"/>
            <p:nvPr/>
          </p:nvSpPr>
          <p:spPr>
            <a:xfrm>
              <a:off x="4362384" y="0"/>
              <a:ext cx="507585" cy="925608"/>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70" name="形状36"/>
            <p:cNvSpPr txBox="1"/>
            <p:nvPr/>
          </p:nvSpPr>
          <p:spPr>
            <a:xfrm>
              <a:off x="4872264" y="0"/>
              <a:ext cx="507585" cy="674266"/>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71" name="文本36"/>
            <p:cNvSpPr txBox="1"/>
            <p:nvPr/>
          </p:nvSpPr>
          <p:spPr>
            <a:xfrm>
              <a:off x="4868110" y="0"/>
              <a:ext cx="507585" cy="674266"/>
            </a:xfrm>
            <a:prstGeom prst="rect">
              <a:avLst/>
            </a:prstGeom>
            <a:noFill/>
          </p:spPr>
          <p:txBody>
            <a:bodyPr anchor="ctr"/>
            <a:lstStyle/>
            <a:p>
              <a:pPr marL="0" algn="ctr">
                <a:lnSpc>
                  <a:spcPts val="2800"/>
                </a:lnSpc>
              </a:pPr>
              <a:r>
                <a:rPr lang="zh-CN" altLang="en-US" sz="2400" b="1" i="0" dirty="0">
                  <a:solidFill>
                    <a:srgbClr val="FFFFFF">
                      <a:alpha val="100000"/>
                    </a:srgbClr>
                  </a:solidFill>
                  <a:latin typeface="微软雅黑" panose="020B0503020204020204" charset="-122"/>
                  <a:ea typeface="微软雅黑" panose="020B0503020204020204" charset="-122"/>
                </a:rPr>
                <a:t>↑</a:t>
              </a:r>
              <a:endParaRPr lang="zh-CN" altLang="en-US" sz="2400" b="1" i="0" dirty="0">
                <a:solidFill>
                  <a:srgbClr val="FFFFFF">
                    <a:alpha val="100000"/>
                  </a:srgbClr>
                </a:solidFill>
                <a:latin typeface="微软雅黑" panose="020B0503020204020204" charset="-122"/>
                <a:ea typeface="微软雅黑" panose="020B0503020204020204" charset="-122"/>
              </a:endParaRPr>
            </a:p>
          </p:txBody>
        </p:sp>
        <p:sp>
          <p:nvSpPr>
            <p:cNvPr id="72" name="文本23"/>
            <p:cNvSpPr txBox="1"/>
            <p:nvPr/>
          </p:nvSpPr>
          <p:spPr>
            <a:xfrm>
              <a:off x="24201" y="590008"/>
              <a:ext cx="1024876"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1S</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73" name="文本24"/>
            <p:cNvSpPr txBox="1"/>
            <p:nvPr/>
          </p:nvSpPr>
          <p:spPr>
            <a:xfrm>
              <a:off x="872295" y="590008"/>
              <a:ext cx="1024876"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2S</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74" name="文本25"/>
            <p:cNvSpPr txBox="1"/>
            <p:nvPr/>
          </p:nvSpPr>
          <p:spPr>
            <a:xfrm>
              <a:off x="2063234" y="590008"/>
              <a:ext cx="1024876"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2P</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75" name="文本26"/>
            <p:cNvSpPr txBox="1"/>
            <p:nvPr/>
          </p:nvSpPr>
          <p:spPr>
            <a:xfrm>
              <a:off x="3254173" y="590008"/>
              <a:ext cx="1024876"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3S</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sp>
          <p:nvSpPr>
            <p:cNvPr id="76" name="文本27"/>
            <p:cNvSpPr txBox="1"/>
            <p:nvPr/>
          </p:nvSpPr>
          <p:spPr>
            <a:xfrm>
              <a:off x="4398713" y="590008"/>
              <a:ext cx="1024876" cy="651669"/>
            </a:xfrm>
            <a:prstGeom prst="rect">
              <a:avLst/>
            </a:prstGeom>
            <a:noFill/>
          </p:spPr>
          <p:txBody>
            <a:bodyPr anchor="t"/>
            <a:lstStyle/>
            <a:p>
              <a:pPr marL="0" algn="l">
                <a:lnSpc>
                  <a:spcPts val="2800"/>
                </a:lnSpc>
              </a:pPr>
              <a:r>
                <a:rPr lang="zh-CN" altLang="en-US" sz="2400" b="1" i="0" dirty="0">
                  <a:solidFill>
                    <a:srgbClr val="FF3399">
                      <a:alpha val="100000"/>
                    </a:srgbClr>
                  </a:solidFill>
                  <a:latin typeface="微软雅黑" panose="020B0503020204020204" charset="-122"/>
                  <a:ea typeface="微软雅黑" panose="020B0503020204020204" charset="-122"/>
                </a:rPr>
                <a:t>3P</a:t>
              </a:r>
              <a:endParaRPr lang="zh-CN" altLang="en-US" sz="2400" b="1" i="0" dirty="0">
                <a:solidFill>
                  <a:srgbClr val="FF3399">
                    <a:alpha val="100000"/>
                  </a:srgbClr>
                </a:solidFill>
                <a:latin typeface="微软雅黑" panose="020B0503020204020204" charset="-122"/>
                <a:ea typeface="微软雅黑" panose="020B0503020204020204" charset="-122"/>
              </a:endParaRPr>
            </a:p>
          </p:txBody>
        </p:sp>
      </p:grpSp>
      <p:sp>
        <p:nvSpPr>
          <p:cNvPr id="77" name="文本7"/>
          <p:cNvSpPr txBox="1"/>
          <p:nvPr/>
        </p:nvSpPr>
        <p:spPr>
          <a:xfrm>
            <a:off x="6183430" y="1318889"/>
            <a:ext cx="943504" cy="651184"/>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Cl</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pic>
        <p:nvPicPr>
          <p:cNvPr id="78" name="图片3"/>
          <p:cNvPicPr>
            <a:picLocks noChangeAspect="1"/>
          </p:cNvPicPr>
          <p:nvPr/>
        </p:nvPicPr>
        <p:blipFill>
          <a:blip r:embed="rId3"/>
          <a:stretch>
            <a:fillRect/>
          </a:stretch>
        </p:blipFill>
        <p:spPr>
          <a:xfrm>
            <a:off x="8133097" y="5359897"/>
            <a:ext cx="2291018" cy="1007651"/>
          </a:xfrm>
          <a:prstGeom prst="rect">
            <a:avLst/>
          </a:prstGeom>
        </p:spPr>
      </p:pic>
      <p:sp>
        <p:nvSpPr>
          <p:cNvPr id="79" name="文本8"/>
          <p:cNvSpPr txBox="1"/>
          <p:nvPr/>
        </p:nvSpPr>
        <p:spPr>
          <a:xfrm>
            <a:off x="10456334" y="5583842"/>
            <a:ext cx="1401823" cy="65087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Cl-Cl</a:t>
            </a:r>
            <a:endParaRPr lang="zh-CN" altLang="en-US" sz="2400" b="0" i="0" dirty="0">
              <a:solidFill>
                <a:srgbClr val="000000">
                  <a:alpha val="100000"/>
                </a:srgbClr>
              </a:solidFill>
              <a:latin typeface="Times New Roman" panose="02020603050405020304"/>
              <a:ea typeface="Times New Roman" panose="02020603050405020304"/>
            </a:endParaRPr>
          </a:p>
        </p:txBody>
      </p:sp>
      <p:pic>
        <p:nvPicPr>
          <p:cNvPr id="80" name="图片4"/>
          <p:cNvPicPr>
            <a:picLocks noChangeAspect="1"/>
          </p:cNvPicPr>
          <p:nvPr/>
        </p:nvPicPr>
        <p:blipFill>
          <a:blip r:embed="rId4"/>
          <a:stretch>
            <a:fillRect/>
          </a:stretch>
        </p:blipFill>
        <p:spPr>
          <a:xfrm>
            <a:off x="238868" y="2457193"/>
            <a:ext cx="6391866" cy="292120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3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fade">
                                      <p:cBhvr>
                                        <p:cTn id="17" dur="1"/>
                                        <p:tgtEl>
                                          <p:spTgt spid="5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fade">
                                      <p:cBhvr>
                                        <p:cTn id="22" dur="300"/>
                                        <p:tgtEl>
                                          <p:spTgt spid="7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3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0"/>
                                        </p:tgtEl>
                                        <p:attrNameLst>
                                          <p:attrName>style.visibility</p:attrName>
                                        </p:attrNameLst>
                                      </p:cBhvr>
                                      <p:to>
                                        <p:strVal val="visible"/>
                                      </p:to>
                                    </p:set>
                                    <p:animEffect transition="in" filter="fade">
                                      <p:cBhvr>
                                        <p:cTn id="32" dur="300"/>
                                        <p:tgtEl>
                                          <p:spTgt spid="8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8"/>
                                        </p:tgtEl>
                                        <p:attrNameLst>
                                          <p:attrName>style.visibility</p:attrName>
                                        </p:attrNameLst>
                                      </p:cBhvr>
                                      <p:to>
                                        <p:strVal val="visible"/>
                                      </p:to>
                                    </p:set>
                                    <p:animEffect transition="in" filter="fade">
                                      <p:cBhvr>
                                        <p:cTn id="37" dur="300"/>
                                        <p:tgtEl>
                                          <p:spTgt spid="7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9"/>
                                        </p:tgtEl>
                                        <p:attrNameLst>
                                          <p:attrName>style.visibility</p:attrName>
                                        </p:attrNameLst>
                                      </p:cBhvr>
                                      <p:to>
                                        <p:strVal val="visible"/>
                                      </p:to>
                                    </p:set>
                                    <p:animEffect transition="in" filter="fade">
                                      <p:cBhvr>
                                        <p:cTn id="42" dur="300"/>
                                        <p:tgtEl>
                                          <p:spTgt spid="79"/>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fade">
                                      <p:cBhvr>
                                        <p:cTn id="47" dur="3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51" grpId="0" animBg="1"/>
      <p:bldP spid="53" grpId="0" animBg="1"/>
      <p:bldP spid="77" grpId="0" animBg="1"/>
      <p:bldP spid="52" grpId="0" animBg="1"/>
      <p:bldP spid="80" grpId="0" animBg="1"/>
      <p:bldP spid="78" grpId="0" animBg="1"/>
      <p:bldP spid="79" grpId="0" animBg="1"/>
      <p:bldP spid="2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3"/>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4"/>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5"/>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6"/>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7"/>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8"/>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9"/>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0"/>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1"/>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2"/>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3"/>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4"/>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5"/>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6"/>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7"/>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8"/>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1" y="607101"/>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171" y="-47806"/>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pic>
        <p:nvPicPr>
          <p:cNvPr id="22" name="图片2"/>
          <p:cNvPicPr>
            <a:picLocks noChangeAspect="1"/>
          </p:cNvPicPr>
          <p:nvPr/>
        </p:nvPicPr>
        <p:blipFill>
          <a:blip r:embed="rId2"/>
          <a:srcRect t="55468" r="12304" b="38671"/>
          <a:stretch>
            <a:fillRect/>
          </a:stretch>
        </p:blipFill>
        <p:spPr>
          <a:xfrm>
            <a:off x="239078" y="6052148"/>
            <a:ext cx="12192000" cy="810510"/>
          </a:xfrm>
          <a:prstGeom prst="rect">
            <a:avLst/>
          </a:prstGeom>
        </p:spPr>
      </p:pic>
      <p:sp>
        <p:nvSpPr>
          <p:cNvPr id="23" name="文本1"/>
          <p:cNvSpPr txBox="1"/>
          <p:nvPr/>
        </p:nvSpPr>
        <p:spPr>
          <a:xfrm>
            <a:off x="424758" y="-48216"/>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三、共价键的类型</a:t>
            </a:r>
            <a:endParaRPr lang="zh-CN" altLang="en-US" sz="3600" b="0" i="0" dirty="0">
              <a:solidFill>
                <a:srgbClr val="0070C0">
                  <a:alpha val="100000"/>
                </a:srgbClr>
              </a:solidFill>
              <a:latin typeface="思源黑体 CN Heavy"/>
              <a:ea typeface="思源黑体 CN Heavy"/>
            </a:endParaRPr>
          </a:p>
        </p:txBody>
      </p:sp>
      <p:sp>
        <p:nvSpPr>
          <p:cNvPr id="24" name="文本2"/>
          <p:cNvSpPr txBox="1"/>
          <p:nvPr/>
        </p:nvSpPr>
        <p:spPr>
          <a:xfrm>
            <a:off x="4227830" y="705485"/>
            <a:ext cx="1842770" cy="774065"/>
          </a:xfrm>
          <a:prstGeom prst="rect">
            <a:avLst/>
          </a:prstGeom>
          <a:noFill/>
        </p:spPr>
        <p:txBody>
          <a:bodyPr anchor="t"/>
          <a:lstStyle/>
          <a:p>
            <a:pPr marL="0" algn="l">
              <a:lnSpc>
                <a:spcPts val="3800"/>
              </a:lnSpc>
            </a:pPr>
            <a:r>
              <a:rPr lang="zh-CN" altLang="en-US" sz="3200" b="1" i="0" dirty="0">
                <a:solidFill>
                  <a:srgbClr val="002060">
                    <a:alpha val="100000"/>
                  </a:srgbClr>
                </a:solidFill>
                <a:latin typeface="微软雅黑" panose="020B0503020204020204" charset="-122"/>
                <a:ea typeface="微软雅黑" panose="020B0503020204020204" charset="-122"/>
              </a:rPr>
              <a:t> </a:t>
            </a:r>
            <a:endParaRPr lang="zh-CN" altLang="en-US" sz="3200" b="1" i="0" dirty="0">
              <a:solidFill>
                <a:srgbClr val="002060">
                  <a:alpha val="100000"/>
                </a:srgbClr>
              </a:solidFill>
              <a:latin typeface="微软雅黑" panose="020B0503020204020204" charset="-122"/>
              <a:ea typeface="微软雅黑" panose="020B0503020204020204" charset="-122"/>
            </a:endParaRPr>
          </a:p>
        </p:txBody>
      </p:sp>
      <p:sp>
        <p:nvSpPr>
          <p:cNvPr id="25" name="文本3"/>
          <p:cNvSpPr txBox="1"/>
          <p:nvPr/>
        </p:nvSpPr>
        <p:spPr>
          <a:xfrm>
            <a:off x="118862" y="663207"/>
            <a:ext cx="11950065" cy="1574165"/>
          </a:xfrm>
          <a:prstGeom prst="rect">
            <a:avLst/>
          </a:prstGeom>
          <a:noFill/>
        </p:spPr>
        <p:txBody>
          <a:bodyPr anchor="t"/>
          <a:lstStyle/>
          <a:p>
            <a:pPr marL="0" algn="l">
              <a:lnSpc>
                <a:spcPts val="5000"/>
              </a:lnSpc>
            </a:pPr>
            <a:r>
              <a:rPr lang="zh-CN" altLang="en-US" sz="2800" b="1" i="0" dirty="0">
                <a:solidFill>
                  <a:srgbClr val="000000">
                    <a:alpha val="100000"/>
                  </a:srgbClr>
                </a:solidFill>
                <a:latin typeface="微软雅黑" panose="020B0503020204020204" charset="-122"/>
                <a:ea typeface="微软雅黑" panose="020B0503020204020204" charset="-122"/>
              </a:rPr>
              <a:t>概念：</a:t>
            </a:r>
            <a:r>
              <a:rPr lang="zh-CN" altLang="en-US" sz="2800" b="0" i="0" dirty="0">
                <a:solidFill>
                  <a:srgbClr val="000000">
                    <a:alpha val="100000"/>
                  </a:srgbClr>
                </a:solidFill>
                <a:latin typeface="微软雅黑" panose="020B0503020204020204" charset="-122"/>
                <a:ea typeface="微软雅黑" panose="020B0503020204020204" charset="-122"/>
              </a:rPr>
              <a:t>形成共价键的未成对电子的原子轨道，采取“</a:t>
            </a:r>
            <a:r>
              <a:rPr lang="zh-CN" altLang="en-US" sz="2800" b="1" i="0" dirty="0">
                <a:solidFill>
                  <a:srgbClr val="C00000">
                    <a:alpha val="100000"/>
                  </a:srgbClr>
                </a:solidFill>
                <a:latin typeface="微软雅黑" panose="020B0503020204020204" charset="-122"/>
                <a:ea typeface="微软雅黑" panose="020B0503020204020204" charset="-122"/>
              </a:rPr>
              <a:t>肩并肩</a:t>
            </a:r>
            <a:r>
              <a:rPr lang="zh-CN" altLang="en-US" sz="2800" b="0" i="0" dirty="0">
                <a:solidFill>
                  <a:srgbClr val="000000">
                    <a:alpha val="100000"/>
                  </a:srgbClr>
                </a:solidFill>
                <a:latin typeface="微软雅黑" panose="020B0503020204020204" charset="-122"/>
                <a:ea typeface="微软雅黑" panose="020B0503020204020204" charset="-122"/>
              </a:rPr>
              <a:t>”的方式重叠，这种共价键叫π键，主要类型为p－p π键，其形成过程可以表示为下图：</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nvGrpSpPr>
          <p:cNvPr id="26" name="组合2"/>
          <p:cNvGrpSpPr/>
          <p:nvPr/>
        </p:nvGrpSpPr>
        <p:grpSpPr>
          <a:xfrm>
            <a:off x="4913033" y="-61027"/>
            <a:ext cx="1754505" cy="680301"/>
            <a:chOff x="0" y="0"/>
            <a:chExt cx="1754505" cy="680301"/>
          </a:xfrm>
        </p:grpSpPr>
        <p:sp>
          <p:nvSpPr>
            <p:cNvPr id="27" name="形状19"/>
            <p:cNvSpPr txBox="1"/>
            <p:nvPr/>
          </p:nvSpPr>
          <p:spPr>
            <a:xfrm>
              <a:off x="3810" y="49530"/>
              <a:ext cx="1750695" cy="583565"/>
            </a:xfrm>
            <a:prstGeom prst="rect">
              <a:avLst/>
            </a:prstGeom>
            <a:solidFill>
              <a:srgbClr val="FFFFFF">
                <a:alpha val="0"/>
              </a:srgbClr>
            </a:solidFill>
            <a:ln w="9525">
              <a:solidFill>
                <a:srgbClr val="002060">
                  <a:alpha val="100000"/>
                </a:srgbClr>
              </a:solidFill>
              <a:prstDash val="solid"/>
            </a:ln>
          </p:spPr>
          <p:txBody>
            <a:bodyPr anchor="ctr"/>
            <a:lstStyle/>
            <a:p>
              <a:pPr marL="0" algn="ctr"/>
            </a:p>
          </p:txBody>
        </p:sp>
        <p:sp>
          <p:nvSpPr>
            <p:cNvPr id="28" name="文本4"/>
            <p:cNvSpPr txBox="1"/>
            <p:nvPr/>
          </p:nvSpPr>
          <p:spPr>
            <a:xfrm>
              <a:off x="0" y="0"/>
              <a:ext cx="1750695" cy="680301"/>
            </a:xfrm>
            <a:prstGeom prst="rect">
              <a:avLst/>
            </a:prstGeom>
            <a:noFill/>
          </p:spPr>
          <p:txBody>
            <a:bodyPr anchor="t"/>
            <a:lstStyle/>
            <a:p>
              <a:pPr marL="0" algn="l">
                <a:lnSpc>
                  <a:spcPts val="3800"/>
                </a:lnSpc>
              </a:pPr>
              <a:r>
                <a:rPr lang="zh-CN" altLang="en-US" sz="3200" b="1" i="0" dirty="0">
                  <a:solidFill>
                    <a:srgbClr val="002060">
                      <a:alpha val="100000"/>
                    </a:srgbClr>
                  </a:solidFill>
                  <a:latin typeface="微软雅黑" panose="020B0503020204020204" charset="-122"/>
                  <a:ea typeface="微软雅黑" panose="020B0503020204020204" charset="-122"/>
                </a:rPr>
                <a:t>2、π键</a:t>
              </a:r>
              <a:endParaRPr lang="zh-CN" altLang="en-US" sz="3200" b="1" i="0" dirty="0">
                <a:solidFill>
                  <a:srgbClr val="002060">
                    <a:alpha val="100000"/>
                  </a:srgbClr>
                </a:solidFill>
                <a:latin typeface="微软雅黑" panose="020B0503020204020204" charset="-122"/>
                <a:ea typeface="微软雅黑" panose="020B0503020204020204" charset="-122"/>
              </a:endParaRPr>
            </a:p>
          </p:txBody>
        </p:sp>
      </p:grpSp>
      <p:pic>
        <p:nvPicPr>
          <p:cNvPr id="29" name="视频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118862" y="2500903"/>
            <a:ext cx="5376339" cy="3024188"/>
          </a:xfrm>
          <a:prstGeom prst="rect">
            <a:avLst/>
          </a:prstGeom>
        </p:spPr>
      </p:pic>
      <p:pic>
        <p:nvPicPr>
          <p:cNvPr id="30" name="图片3"/>
          <p:cNvPicPr>
            <a:picLocks noChangeAspect="1"/>
          </p:cNvPicPr>
          <p:nvPr/>
        </p:nvPicPr>
        <p:blipFill>
          <a:blip r:embed="rId6"/>
          <a:stretch>
            <a:fillRect/>
          </a:stretch>
        </p:blipFill>
        <p:spPr>
          <a:xfrm>
            <a:off x="5639295" y="2237403"/>
            <a:ext cx="6626085" cy="35515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3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3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5" grpId="0" animBg="1"/>
      <p:bldP spid="3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3"/>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4"/>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5"/>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6"/>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7"/>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8"/>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9"/>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0"/>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1"/>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2"/>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3"/>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4"/>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5"/>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6"/>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7"/>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8"/>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0" y="990649"/>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172" y="335742"/>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sp>
        <p:nvSpPr>
          <p:cNvPr id="22" name="文本1"/>
          <p:cNvSpPr txBox="1"/>
          <p:nvPr/>
        </p:nvSpPr>
        <p:spPr>
          <a:xfrm>
            <a:off x="141780" y="20869"/>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三、共价键的类型</a:t>
            </a:r>
            <a:endParaRPr lang="zh-CN" altLang="en-US" sz="3600" b="0" i="0" dirty="0">
              <a:solidFill>
                <a:srgbClr val="0070C0">
                  <a:alpha val="100000"/>
                </a:srgbClr>
              </a:solidFill>
              <a:latin typeface="思源黑体 CN Heavy"/>
              <a:ea typeface="思源黑体 CN Heavy"/>
            </a:endParaRPr>
          </a:p>
        </p:txBody>
      </p:sp>
      <p:grpSp>
        <p:nvGrpSpPr>
          <p:cNvPr id="23" name="组合2"/>
          <p:cNvGrpSpPr/>
          <p:nvPr/>
        </p:nvGrpSpPr>
        <p:grpSpPr>
          <a:xfrm>
            <a:off x="1977704" y="996753"/>
            <a:ext cx="3355233" cy="5411238"/>
            <a:chOff x="0" y="0"/>
            <a:chExt cx="3355233" cy="5411238"/>
          </a:xfrm>
        </p:grpSpPr>
        <p:pic>
          <p:nvPicPr>
            <p:cNvPr id="24" name="图片3"/>
            <p:cNvPicPr>
              <a:picLocks noChangeAspect="1"/>
            </p:cNvPicPr>
            <p:nvPr/>
          </p:nvPicPr>
          <p:blipFill>
            <a:blip r:embed="rId2"/>
            <a:stretch>
              <a:fillRect/>
            </a:stretch>
          </p:blipFill>
          <p:spPr>
            <a:xfrm>
              <a:off x="170936" y="0"/>
              <a:ext cx="2816894" cy="1299645"/>
            </a:xfrm>
            <a:prstGeom prst="rect">
              <a:avLst/>
            </a:prstGeom>
          </p:spPr>
        </p:pic>
        <p:pic>
          <p:nvPicPr>
            <p:cNvPr id="25" name="图片4"/>
            <p:cNvPicPr>
              <a:picLocks noChangeAspect="1"/>
            </p:cNvPicPr>
            <p:nvPr/>
          </p:nvPicPr>
          <p:blipFill>
            <a:blip r:embed="rId3"/>
            <a:stretch>
              <a:fillRect/>
            </a:stretch>
          </p:blipFill>
          <p:spPr>
            <a:xfrm>
              <a:off x="170936" y="1632340"/>
              <a:ext cx="2896497" cy="1299645"/>
            </a:xfrm>
            <a:prstGeom prst="rect">
              <a:avLst/>
            </a:prstGeom>
          </p:spPr>
        </p:pic>
        <p:pic>
          <p:nvPicPr>
            <p:cNvPr id="26" name="图片5"/>
            <p:cNvPicPr>
              <a:picLocks noChangeAspect="1"/>
            </p:cNvPicPr>
            <p:nvPr/>
          </p:nvPicPr>
          <p:blipFill>
            <a:blip r:embed="rId4"/>
            <a:stretch>
              <a:fillRect/>
            </a:stretch>
          </p:blipFill>
          <p:spPr>
            <a:xfrm>
              <a:off x="122743" y="3379742"/>
              <a:ext cx="3045372" cy="1272525"/>
            </a:xfrm>
            <a:prstGeom prst="rect">
              <a:avLst/>
            </a:prstGeom>
          </p:spPr>
        </p:pic>
        <p:sp>
          <p:nvSpPr>
            <p:cNvPr id="27" name="文本5"/>
            <p:cNvSpPr txBox="1"/>
            <p:nvPr/>
          </p:nvSpPr>
          <p:spPr>
            <a:xfrm>
              <a:off x="1170493" y="2781673"/>
              <a:ext cx="1770321" cy="823595"/>
            </a:xfrm>
            <a:prstGeom prst="rect">
              <a:avLst/>
            </a:prstGeom>
            <a:noFill/>
          </p:spPr>
          <p:txBody>
            <a:bodyPr anchor="t"/>
            <a:lstStyle/>
            <a:p>
              <a:pPr marL="0" algn="l">
                <a:lnSpc>
                  <a:spcPts val="2800"/>
                </a:lnSpc>
              </a:pPr>
              <a:r>
                <a:rPr lang="zh-CN" altLang="en-US" sz="2400" b="0" i="0" dirty="0">
                  <a:solidFill>
                    <a:srgbClr val="000000">
                      <a:alpha val="100000"/>
                    </a:srgbClr>
                  </a:solidFill>
                  <a:latin typeface="黑体" panose="02010609060101010101" charset="-122"/>
                  <a:ea typeface="黑体" panose="02010609060101010101" charset="-122"/>
                </a:rPr>
                <a:t>H-Cl</a:t>
              </a:r>
              <a:endParaRPr lang="zh-CN" altLang="en-US" sz="2400" b="0" i="0" dirty="0">
                <a:solidFill>
                  <a:srgbClr val="000000">
                    <a:alpha val="100000"/>
                  </a:srgbClr>
                </a:solidFill>
                <a:latin typeface="黑体" panose="02010609060101010101" charset="-122"/>
                <a:ea typeface="黑体" panose="02010609060101010101" charset="-122"/>
              </a:endParaRPr>
            </a:p>
          </p:txBody>
        </p:sp>
        <p:sp>
          <p:nvSpPr>
            <p:cNvPr id="28" name="文本6"/>
            <p:cNvSpPr txBox="1"/>
            <p:nvPr/>
          </p:nvSpPr>
          <p:spPr>
            <a:xfrm>
              <a:off x="1121899" y="1131586"/>
              <a:ext cx="1770321" cy="823595"/>
            </a:xfrm>
            <a:prstGeom prst="rect">
              <a:avLst/>
            </a:prstGeom>
            <a:noFill/>
          </p:spPr>
          <p:txBody>
            <a:bodyPr anchor="t"/>
            <a:lstStyle/>
            <a:p>
              <a:pPr marL="0" algn="l">
                <a:lnSpc>
                  <a:spcPts val="2800"/>
                </a:lnSpc>
              </a:pPr>
              <a:r>
                <a:rPr lang="zh-CN" altLang="en-US" sz="2400" b="0" i="0" dirty="0">
                  <a:solidFill>
                    <a:srgbClr val="000000">
                      <a:alpha val="100000"/>
                    </a:srgbClr>
                  </a:solidFill>
                  <a:latin typeface="黑体" panose="02010609060101010101" charset="-122"/>
                  <a:ea typeface="黑体" panose="02010609060101010101" charset="-122"/>
                </a:rPr>
                <a:t>H-H</a:t>
              </a:r>
              <a:endParaRPr lang="zh-CN" altLang="en-US" sz="2400" b="0" i="0" dirty="0">
                <a:solidFill>
                  <a:srgbClr val="000000">
                    <a:alpha val="100000"/>
                  </a:srgbClr>
                </a:solidFill>
                <a:latin typeface="黑体" panose="02010609060101010101" charset="-122"/>
                <a:ea typeface="黑体" panose="02010609060101010101" charset="-122"/>
              </a:endParaRPr>
            </a:p>
          </p:txBody>
        </p:sp>
        <p:sp>
          <p:nvSpPr>
            <p:cNvPr id="29" name="文本7"/>
            <p:cNvSpPr txBox="1"/>
            <p:nvPr/>
          </p:nvSpPr>
          <p:spPr>
            <a:xfrm>
              <a:off x="1005323" y="4587643"/>
              <a:ext cx="1770321" cy="823595"/>
            </a:xfrm>
            <a:prstGeom prst="rect">
              <a:avLst/>
            </a:prstGeom>
            <a:noFill/>
          </p:spPr>
          <p:txBody>
            <a:bodyPr anchor="t"/>
            <a:lstStyle/>
            <a:p>
              <a:pPr marL="0" algn="l">
                <a:lnSpc>
                  <a:spcPts val="2800"/>
                </a:lnSpc>
              </a:pPr>
              <a:r>
                <a:rPr lang="zh-CN" altLang="en-US" sz="2400" b="0" i="0" dirty="0">
                  <a:solidFill>
                    <a:srgbClr val="000000">
                      <a:alpha val="100000"/>
                    </a:srgbClr>
                  </a:solidFill>
                  <a:latin typeface="黑体" panose="02010609060101010101" charset="-122"/>
                  <a:ea typeface="黑体" panose="02010609060101010101" charset="-122"/>
                </a:rPr>
                <a:t>Cl-Cl</a:t>
              </a:r>
              <a:endParaRPr lang="zh-CN" altLang="en-US" sz="2400" b="0" i="0" dirty="0">
                <a:solidFill>
                  <a:srgbClr val="000000">
                    <a:alpha val="100000"/>
                  </a:srgbClr>
                </a:solidFill>
                <a:latin typeface="黑体" panose="02010609060101010101" charset="-122"/>
                <a:ea typeface="黑体" panose="02010609060101010101" charset="-122"/>
              </a:endParaRPr>
            </a:p>
          </p:txBody>
        </p:sp>
        <p:sp>
          <p:nvSpPr>
            <p:cNvPr id="30" name="形状19"/>
            <p:cNvSpPr txBox="1"/>
            <p:nvPr/>
          </p:nvSpPr>
          <p:spPr>
            <a:xfrm rot="10800000" flipH="1">
              <a:off x="117629" y="586103"/>
              <a:ext cx="501410" cy="21699"/>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1" name="形状20"/>
            <p:cNvSpPr txBox="1"/>
            <p:nvPr/>
          </p:nvSpPr>
          <p:spPr>
            <a:xfrm>
              <a:off x="2600255" y="586103"/>
              <a:ext cx="501410" cy="36086"/>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2" name="形状21"/>
            <p:cNvSpPr txBox="1"/>
            <p:nvPr/>
          </p:nvSpPr>
          <p:spPr>
            <a:xfrm rot="10800000" flipH="1">
              <a:off x="198713" y="2218443"/>
              <a:ext cx="406455" cy="21941"/>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3" name="形状22"/>
            <p:cNvSpPr txBox="1"/>
            <p:nvPr/>
          </p:nvSpPr>
          <p:spPr>
            <a:xfrm>
              <a:off x="2675796" y="2218443"/>
              <a:ext cx="428885" cy="36086"/>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4" name="形状23"/>
            <p:cNvSpPr txBox="1"/>
            <p:nvPr/>
          </p:nvSpPr>
          <p:spPr>
            <a:xfrm>
              <a:off x="2046763" y="2228338"/>
              <a:ext cx="234478" cy="21699"/>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5" name="形状24"/>
            <p:cNvSpPr txBox="1"/>
            <p:nvPr/>
          </p:nvSpPr>
          <p:spPr>
            <a:xfrm>
              <a:off x="0" y="3863013"/>
              <a:ext cx="501410" cy="36086"/>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6" name="形状25"/>
            <p:cNvSpPr txBox="1"/>
            <p:nvPr/>
          </p:nvSpPr>
          <p:spPr>
            <a:xfrm>
              <a:off x="639574" y="3943816"/>
              <a:ext cx="2715659" cy="21699"/>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7" name="形状26"/>
            <p:cNvSpPr txBox="1"/>
            <p:nvPr/>
          </p:nvSpPr>
          <p:spPr>
            <a:xfrm flipH="1">
              <a:off x="738749" y="3863013"/>
              <a:ext cx="207995" cy="36086"/>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sp>
          <p:nvSpPr>
            <p:cNvPr id="38" name="形状27"/>
            <p:cNvSpPr txBox="1"/>
            <p:nvPr/>
          </p:nvSpPr>
          <p:spPr>
            <a:xfrm flipH="1">
              <a:off x="2233264" y="3952952"/>
              <a:ext cx="207995" cy="36086"/>
            </a:xfrm>
            <a:prstGeom prst="line">
              <a:avLst/>
            </a:prstGeom>
            <a:solidFill>
              <a:srgbClr val="FFFFFF">
                <a:alpha val="0"/>
              </a:srgbClr>
            </a:solidFill>
            <a:ln w="28575">
              <a:solidFill>
                <a:srgbClr val="C55A11">
                  <a:alpha val="100000"/>
                </a:srgbClr>
              </a:solidFill>
              <a:prstDash val="solid"/>
            </a:ln>
          </p:spPr>
          <p:txBody>
            <a:bodyPr anchor="ctr"/>
            <a:lstStyle/>
            <a:p>
              <a:pPr marL="0" algn="ctr"/>
            </a:p>
          </p:txBody>
        </p:sp>
      </p:grpSp>
      <p:pic>
        <p:nvPicPr>
          <p:cNvPr id="39" name="图片2"/>
          <p:cNvPicPr>
            <a:picLocks noChangeAspect="1"/>
          </p:cNvPicPr>
          <p:nvPr/>
        </p:nvPicPr>
        <p:blipFill>
          <a:blip r:embed="rId5"/>
          <a:stretch>
            <a:fillRect/>
          </a:stretch>
        </p:blipFill>
        <p:spPr>
          <a:xfrm>
            <a:off x="5833129" y="1243308"/>
            <a:ext cx="5915025" cy="3707606"/>
          </a:xfrm>
          <a:prstGeom prst="rect">
            <a:avLst/>
          </a:prstGeom>
        </p:spPr>
      </p:pic>
      <p:sp>
        <p:nvSpPr>
          <p:cNvPr id="40" name="文本2"/>
          <p:cNvSpPr txBox="1"/>
          <p:nvPr/>
        </p:nvSpPr>
        <p:spPr>
          <a:xfrm>
            <a:off x="7583443" y="4224985"/>
            <a:ext cx="2870197" cy="1016234"/>
          </a:xfrm>
          <a:prstGeom prst="rect">
            <a:avLst/>
          </a:prstGeom>
          <a:noFill/>
        </p:spPr>
        <p:txBody>
          <a:bodyPr anchor="t"/>
          <a:lstStyle/>
          <a:p>
            <a:pPr marL="0" algn="l">
              <a:lnSpc>
                <a:spcPts val="6500"/>
              </a:lnSpc>
            </a:pPr>
            <a:r>
              <a:rPr lang="zh-CN" altLang="en-US" sz="3600" b="1" i="0" dirty="0">
                <a:solidFill>
                  <a:srgbClr val="000000">
                    <a:alpha val="100000"/>
                  </a:srgbClr>
                </a:solidFill>
                <a:latin typeface="微软雅黑" panose="020B0503020204020204" charset="-122"/>
                <a:ea typeface="微软雅黑" panose="020B0503020204020204" charset="-122"/>
              </a:rPr>
              <a:t>镜面对称</a:t>
            </a:r>
            <a:endParaRPr lang="zh-CN" altLang="en-US" sz="3600" b="1" i="0" dirty="0">
              <a:solidFill>
                <a:srgbClr val="000000">
                  <a:alpha val="100000"/>
                </a:srgbClr>
              </a:solidFill>
              <a:latin typeface="微软雅黑" panose="020B0503020204020204" charset="-122"/>
              <a:ea typeface="微软雅黑" panose="020B0503020204020204" charset="-122"/>
            </a:endParaRPr>
          </a:p>
        </p:txBody>
      </p:sp>
      <p:sp>
        <p:nvSpPr>
          <p:cNvPr id="41" name="文本3"/>
          <p:cNvSpPr txBox="1"/>
          <p:nvPr/>
        </p:nvSpPr>
        <p:spPr>
          <a:xfrm>
            <a:off x="141770" y="3934111"/>
            <a:ext cx="1612897" cy="1016234"/>
          </a:xfrm>
          <a:prstGeom prst="rect">
            <a:avLst/>
          </a:prstGeom>
          <a:noFill/>
        </p:spPr>
        <p:txBody>
          <a:bodyPr anchor="t"/>
          <a:lstStyle/>
          <a:p>
            <a:pPr marL="0" algn="l">
              <a:lnSpc>
                <a:spcPts val="6500"/>
              </a:lnSpc>
            </a:pPr>
            <a:r>
              <a:rPr lang="zh-CN" altLang="en-US" sz="3600" b="1" i="0" dirty="0">
                <a:solidFill>
                  <a:srgbClr val="000000">
                    <a:alpha val="100000"/>
                  </a:srgbClr>
                </a:solidFill>
                <a:latin typeface="微软雅黑" panose="020B0503020204020204" charset="-122"/>
                <a:ea typeface="微软雅黑" panose="020B0503020204020204" charset="-122"/>
              </a:rPr>
              <a:t>轴对称</a:t>
            </a:r>
            <a:endParaRPr lang="zh-CN" altLang="en-US" sz="3600" b="1" i="0" dirty="0">
              <a:solidFill>
                <a:srgbClr val="000000">
                  <a:alpha val="100000"/>
                </a:srgbClr>
              </a:solidFill>
              <a:latin typeface="微软雅黑" panose="020B0503020204020204" charset="-122"/>
              <a:ea typeface="微软雅黑" panose="020B0503020204020204" charset="-122"/>
            </a:endParaRPr>
          </a:p>
        </p:txBody>
      </p:sp>
      <p:sp>
        <p:nvSpPr>
          <p:cNvPr id="42" name="文本4"/>
          <p:cNvSpPr txBox="1"/>
          <p:nvPr/>
        </p:nvSpPr>
        <p:spPr>
          <a:xfrm>
            <a:off x="6147835" y="5488153"/>
            <a:ext cx="4732020" cy="774508"/>
          </a:xfrm>
          <a:prstGeom prst="rect">
            <a:avLst/>
          </a:prstGeom>
          <a:noFill/>
        </p:spPr>
        <p:txBody>
          <a:bodyPr anchor="t"/>
          <a:lstStyle/>
          <a:p>
            <a:pPr marL="0" algn="ctr">
              <a:lnSpc>
                <a:spcPts val="4500"/>
              </a:lnSpc>
            </a:pPr>
            <a:r>
              <a:rPr lang="zh-CN" altLang="en-US" sz="3200" b="1" i="0" dirty="0">
                <a:solidFill>
                  <a:srgbClr val="000000">
                    <a:alpha val="100000"/>
                  </a:srgbClr>
                </a:solidFill>
                <a:latin typeface="方正粗黑宋简体" panose="02000000000000000000" charset="-122"/>
                <a:ea typeface="方正粗黑宋简体" panose="02000000000000000000" charset="-122"/>
              </a:rPr>
              <a:t>σ键比</a:t>
            </a:r>
            <a:r>
              <a:rPr lang="zh-CN" altLang="en-US" sz="3600" b="1" i="0" dirty="0">
                <a:solidFill>
                  <a:srgbClr val="000000">
                    <a:alpha val="100000"/>
                  </a:srgbClr>
                </a:solidFill>
                <a:latin typeface="方正粗黑宋简体" panose="02000000000000000000" charset="-122"/>
                <a:ea typeface="方正粗黑宋简体" panose="02000000000000000000" charset="-122"/>
              </a:rPr>
              <a:t>π键稳定</a:t>
            </a:r>
            <a:endParaRPr lang="zh-CN" altLang="en-US" sz="3600" b="1" i="0" dirty="0">
              <a:solidFill>
                <a:srgbClr val="000000">
                  <a:alpha val="100000"/>
                </a:srgbClr>
              </a:solidFill>
              <a:latin typeface="方正粗黑宋简体" panose="02000000000000000000" charset="-122"/>
              <a:ea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3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grpSp>
        <p:nvGrpSpPr>
          <p:cNvPr id="2" name="组合1"/>
          <p:cNvGrpSpPr/>
          <p:nvPr/>
        </p:nvGrpSpPr>
        <p:grpSpPr>
          <a:xfrm>
            <a:off x="597589" y="646738"/>
            <a:ext cx="11196342" cy="4621416"/>
            <a:chOff x="0" y="0"/>
            <a:chExt cx="11196342" cy="4621416"/>
          </a:xfrm>
        </p:grpSpPr>
        <p:pic>
          <p:nvPicPr>
            <p:cNvPr id="3" name="图片1"/>
            <p:cNvPicPr>
              <a:picLocks noChangeAspect="1"/>
            </p:cNvPicPr>
            <p:nvPr/>
          </p:nvPicPr>
          <p:blipFill>
            <a:blip r:embed="rId1"/>
            <a:stretch>
              <a:fillRect/>
            </a:stretch>
          </p:blipFill>
          <p:spPr>
            <a:xfrm>
              <a:off x="0" y="0"/>
              <a:ext cx="4921958" cy="4621416"/>
            </a:xfrm>
            <a:prstGeom prst="rect">
              <a:avLst/>
            </a:prstGeom>
          </p:spPr>
        </p:pic>
        <p:pic>
          <p:nvPicPr>
            <p:cNvPr id="4" name="图片2"/>
            <p:cNvPicPr>
              <a:picLocks noChangeAspect="1"/>
            </p:cNvPicPr>
            <p:nvPr/>
          </p:nvPicPr>
          <p:blipFill>
            <a:blip r:embed="rId2"/>
            <a:stretch>
              <a:fillRect/>
            </a:stretch>
          </p:blipFill>
          <p:spPr>
            <a:xfrm>
              <a:off x="4312072" y="1887464"/>
              <a:ext cx="6884270" cy="990600"/>
            </a:xfrm>
            <a:prstGeom prst="rect">
              <a:avLst/>
            </a:prstGeom>
          </p:spPr>
        </p:pic>
        <p:sp>
          <p:nvSpPr>
            <p:cNvPr id="5" name="形状2"/>
            <p:cNvSpPr txBox="1"/>
            <p:nvPr/>
          </p:nvSpPr>
          <p:spPr>
            <a:xfrm flipH="1">
              <a:off x="3929624" y="2515514"/>
              <a:ext cx="488346" cy="488346"/>
            </a:xfrm>
            <a:prstGeom prst="line">
              <a:avLst/>
            </a:prstGeom>
            <a:solidFill>
              <a:srgbClr val="5C81CC">
                <a:alpha val="100000"/>
              </a:srgbClr>
            </a:solidFill>
            <a:ln w="47625">
              <a:solidFill>
                <a:srgbClr val="FF0000">
                  <a:alpha val="100000"/>
                </a:srgbClr>
              </a:solidFill>
              <a:prstDash val="solid"/>
              <a:tailEnd type="arrow" w="sm" len="sm"/>
            </a:ln>
          </p:spPr>
          <p:txBody>
            <a:bodyPr anchor="ctr"/>
            <a:lstStyle/>
            <a:p>
              <a:pPr marL="0" algn="ctr"/>
            </a:p>
          </p:txBody>
        </p:sp>
        <p:sp>
          <p:nvSpPr>
            <p:cNvPr id="6" name="形状1"/>
            <p:cNvSpPr txBox="1"/>
            <p:nvPr/>
          </p:nvSpPr>
          <p:spPr>
            <a:xfrm>
              <a:off x="7019681" y="2777710"/>
              <a:ext cx="3467665" cy="19050"/>
            </a:xfrm>
            <a:prstGeom prst="line">
              <a:avLst/>
            </a:prstGeom>
            <a:solidFill>
              <a:srgbClr val="5C81CC">
                <a:alpha val="100000"/>
              </a:srgbClr>
            </a:solidFill>
            <a:ln w="47625">
              <a:solidFill>
                <a:srgbClr val="FF0000">
                  <a:alpha val="100000"/>
                </a:srgbClr>
              </a:solidFill>
              <a:prstDash val="solid"/>
            </a:ln>
          </p:spPr>
          <p:txBody>
            <a:bodyPr anchor="ctr"/>
            <a:lstStyle/>
            <a:p>
              <a:pPr marL="0" algn="ctr"/>
            </a:p>
          </p:txBody>
        </p:sp>
      </p:grpSp>
      <p:sp>
        <p:nvSpPr>
          <p:cNvPr id="7" name="文本1"/>
          <p:cNvSpPr txBox="1"/>
          <p:nvPr/>
        </p:nvSpPr>
        <p:spPr>
          <a:xfrm>
            <a:off x="5807583" y="3729514"/>
            <a:ext cx="5743575" cy="1985200"/>
          </a:xfrm>
          <a:prstGeom prst="rect">
            <a:avLst/>
          </a:prstGeom>
          <a:noFill/>
        </p:spPr>
        <p:txBody>
          <a:bodyPr anchor="t"/>
          <a:lstStyle/>
          <a:p>
            <a:pPr marL="0" algn="l"/>
            <a:r>
              <a:rPr lang="zh-CN" altLang="en-US" sz="2800" b="1" i="0" dirty="0">
                <a:solidFill>
                  <a:srgbClr val="000000">
                    <a:alpha val="100000"/>
                  </a:srgbClr>
                </a:solidFill>
                <a:latin typeface="Georgia" panose="02040502050405020303"/>
                <a:ea typeface="Georgia" panose="02040502050405020303"/>
              </a:rPr>
              <a:t>π</a:t>
            </a:r>
            <a:r>
              <a:rPr lang="zh-CN" altLang="en-US" sz="2400" b="1" i="0" dirty="0">
                <a:solidFill>
                  <a:srgbClr val="000000">
                    <a:alpha val="100000"/>
                  </a:srgbClr>
                </a:solidFill>
                <a:latin typeface="楷体" panose="02010609060101010101" charset="-122"/>
                <a:ea typeface="楷体" panose="02010609060101010101" charset="-122"/>
              </a:rPr>
              <a:t>键</a:t>
            </a:r>
            <a:r>
              <a:rPr lang="zh-CN" altLang="en-US" sz="2400" b="0" i="0" dirty="0">
                <a:solidFill>
                  <a:srgbClr val="000000">
                    <a:alpha val="100000"/>
                  </a:srgbClr>
                </a:solidFill>
                <a:latin typeface="楷体" panose="02010609060101010101" charset="-122"/>
                <a:ea typeface="楷体" panose="02010609060101010101" charset="-122"/>
              </a:rPr>
              <a:t>，这些分子中的</a:t>
            </a:r>
            <a:r>
              <a:rPr lang="zh-CN" altLang="en-US" sz="2800" b="0" i="0" dirty="0">
                <a:solidFill>
                  <a:srgbClr val="000000">
                    <a:alpha val="100000"/>
                  </a:srgbClr>
                </a:solidFill>
                <a:latin typeface="Georgia" panose="02040502050405020303"/>
                <a:ea typeface="Georgia" panose="02040502050405020303"/>
              </a:rPr>
              <a:t>π</a:t>
            </a:r>
            <a:r>
              <a:rPr lang="zh-CN" altLang="en-US" sz="2400" b="0" i="0" dirty="0">
                <a:solidFill>
                  <a:srgbClr val="000000">
                    <a:alpha val="100000"/>
                  </a:srgbClr>
                </a:solidFill>
                <a:latin typeface="楷体" panose="02010609060101010101" charset="-122"/>
                <a:ea typeface="楷体" panose="02010609060101010101" charset="-122"/>
              </a:rPr>
              <a:t>电子可在吸收紫外线后被激发，从而阻挡部分紫外线对皮肤的伤害。</a:t>
            </a:r>
            <a:endParaRPr lang="zh-CN" altLang="en-US" sz="2400" b="0" i="0" dirty="0">
              <a:solidFill>
                <a:srgbClr val="000000">
                  <a:alpha val="100000"/>
                </a:srgbClr>
              </a:solidFill>
              <a:latin typeface="楷体" panose="02010609060101010101" charset="-122"/>
              <a:ea typeface="楷体" panose="02010609060101010101" charset="-122"/>
            </a:endParaRPr>
          </a:p>
          <a:p>
            <a:pPr marL="0" algn="l"/>
            <a:r>
              <a:rPr lang="zh-CN" altLang="en-US" sz="2400" b="0" i="0" dirty="0">
                <a:solidFill>
                  <a:srgbClr val="000000">
                    <a:alpha val="100000"/>
                  </a:srgbClr>
                </a:solidFill>
                <a:latin typeface="楷体" panose="02010609060101010101" charset="-122"/>
                <a:ea typeface="楷体" panose="02010609060101010101" charset="-122"/>
              </a:rPr>
              <a:t>长时间吸收紫外线Π键被破坏，因此需要补涂。</a:t>
            </a:r>
            <a:endParaRPr lang="zh-CN" altLang="en-US" sz="2400" b="0" i="0" dirty="0">
              <a:solidFill>
                <a:srgbClr val="000000">
                  <a:alpha val="100000"/>
                </a:srgbClr>
              </a:solidFill>
              <a:latin typeface="楷体" panose="02010609060101010101" charset="-122"/>
              <a:ea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3"/>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4"/>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5"/>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6"/>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7"/>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8"/>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9"/>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0"/>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1"/>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2"/>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3"/>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4"/>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5"/>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6"/>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7"/>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8"/>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0" y="990649"/>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172" y="335742"/>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pic>
        <p:nvPicPr>
          <p:cNvPr id="22" name="图片2"/>
          <p:cNvPicPr>
            <a:picLocks noChangeAspect="1"/>
          </p:cNvPicPr>
          <p:nvPr/>
        </p:nvPicPr>
        <p:blipFill>
          <a:blip r:embed="rId2"/>
          <a:srcRect t="55468" r="12304" b="38671"/>
          <a:stretch>
            <a:fillRect/>
          </a:stretch>
        </p:blipFill>
        <p:spPr>
          <a:xfrm>
            <a:off x="239078" y="6052148"/>
            <a:ext cx="12192000" cy="810510"/>
          </a:xfrm>
          <a:prstGeom prst="rect">
            <a:avLst/>
          </a:prstGeom>
        </p:spPr>
      </p:pic>
      <p:sp>
        <p:nvSpPr>
          <p:cNvPr id="23" name="文本1"/>
          <p:cNvSpPr txBox="1"/>
          <p:nvPr/>
        </p:nvSpPr>
        <p:spPr>
          <a:xfrm>
            <a:off x="555625" y="195580"/>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三、共价键的类型</a:t>
            </a:r>
            <a:endParaRPr lang="zh-CN" altLang="en-US" sz="3600" b="0" i="0" dirty="0">
              <a:solidFill>
                <a:srgbClr val="0070C0">
                  <a:alpha val="100000"/>
                </a:srgbClr>
              </a:solidFill>
              <a:latin typeface="思源黑体 CN Heavy"/>
              <a:ea typeface="思源黑体 CN Heavy"/>
            </a:endParaRPr>
          </a:p>
        </p:txBody>
      </p:sp>
      <p:sp>
        <p:nvSpPr>
          <p:cNvPr id="24" name="文本2"/>
          <p:cNvSpPr txBox="1"/>
          <p:nvPr/>
        </p:nvSpPr>
        <p:spPr>
          <a:xfrm>
            <a:off x="5049460" y="306762"/>
            <a:ext cx="4822825" cy="712470"/>
          </a:xfrm>
          <a:prstGeom prst="rect">
            <a:avLst/>
          </a:prstGeom>
          <a:noFill/>
        </p:spPr>
        <p:txBody>
          <a:bodyPr anchor="t"/>
          <a:lstStyle/>
          <a:p>
            <a:pPr marL="0" algn="l">
              <a:lnSpc>
                <a:spcPts val="4400"/>
              </a:lnSpc>
            </a:pPr>
            <a:r>
              <a:rPr lang="zh-CN" altLang="en-US" sz="2800" b="0" i="0" dirty="0">
                <a:solidFill>
                  <a:srgbClr val="000000">
                    <a:alpha val="100000"/>
                  </a:srgbClr>
                </a:solidFill>
                <a:latin typeface="Times New Roman" panose="02020603050405020304"/>
                <a:ea typeface="Times New Roman" panose="02020603050405020304"/>
              </a:rPr>
              <a:t>N</a:t>
            </a:r>
            <a:r>
              <a:rPr lang="zh-CN" altLang="en-US" sz="3725" b="0" i="0" baseline="-25000" dirty="0">
                <a:solidFill>
                  <a:srgbClr val="000000">
                    <a:alpha val="100000"/>
                  </a:srgbClr>
                </a:solidFill>
                <a:latin typeface="Times New Roman" panose="02020603050405020304"/>
                <a:ea typeface="Times New Roman" panose="02020603050405020304"/>
              </a:rPr>
              <a:t>2</a:t>
            </a:r>
            <a:r>
              <a:rPr lang="zh-CN" altLang="en-US" sz="2800" b="0" i="0" dirty="0">
                <a:solidFill>
                  <a:srgbClr val="000000">
                    <a:alpha val="100000"/>
                  </a:srgbClr>
                </a:solidFill>
                <a:latin typeface="微软雅黑" panose="020B0503020204020204" charset="-122"/>
                <a:ea typeface="微软雅黑" panose="020B0503020204020204" charset="-122"/>
              </a:rPr>
              <a:t>中共价三键的形成过程</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pic>
        <p:nvPicPr>
          <p:cNvPr id="25" name="视频1">
            <a:hlinkClick r:id="" action="ppaction://media"/>
          </p:cNvPr>
          <p:cNvPicPr>
            <a:picLocks noChangeAspect="1"/>
          </p:cNvPicPr>
          <p:nvPr>
            <a:videoFile r:link="rId3"/>
            <p:extLst>
              <p:ext uri="{DAA4B4D4-6D71-4841-9C94-3DE7FCFB9230}">
                <p14:media xmlns:p14="http://schemas.microsoft.com/office/powerpoint/2010/main" r:embed="rId4"/>
              </p:ext>
            </p:extLst>
          </p:nvPr>
        </p:nvPicPr>
        <p:blipFill>
          <a:blip r:embed="rId5"/>
          <a:stretch>
            <a:fillRect/>
          </a:stretch>
        </p:blipFill>
        <p:spPr>
          <a:xfrm>
            <a:off x="555622" y="1573930"/>
            <a:ext cx="7463133" cy="3869055"/>
          </a:xfrm>
          <a:prstGeom prst="rect">
            <a:avLst/>
          </a:prstGeom>
        </p:spPr>
      </p:pic>
      <p:grpSp>
        <p:nvGrpSpPr>
          <p:cNvPr id="26" name="组合2"/>
          <p:cNvGrpSpPr/>
          <p:nvPr/>
        </p:nvGrpSpPr>
        <p:grpSpPr>
          <a:xfrm>
            <a:off x="8409261" y="1837268"/>
            <a:ext cx="3454467" cy="2542432"/>
            <a:chOff x="0" y="0"/>
            <a:chExt cx="3454467" cy="2542432"/>
          </a:xfrm>
        </p:grpSpPr>
        <p:sp>
          <p:nvSpPr>
            <p:cNvPr id="27" name="形状19"/>
            <p:cNvSpPr txBox="1"/>
            <p:nvPr/>
          </p:nvSpPr>
          <p:spPr>
            <a:xfrm>
              <a:off x="1639945" y="75822"/>
              <a:ext cx="538981"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28" name="文本7"/>
            <p:cNvSpPr txBox="1"/>
            <p:nvPr/>
          </p:nvSpPr>
          <p:spPr>
            <a:xfrm>
              <a:off x="1636135" y="0"/>
              <a:ext cx="538981"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29" name="形状20"/>
            <p:cNvSpPr txBox="1"/>
            <p:nvPr/>
          </p:nvSpPr>
          <p:spPr>
            <a:xfrm>
              <a:off x="2178926" y="75822"/>
              <a:ext cx="538981"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30" name="文本8"/>
            <p:cNvSpPr txBox="1"/>
            <p:nvPr/>
          </p:nvSpPr>
          <p:spPr>
            <a:xfrm>
              <a:off x="2175116" y="0"/>
              <a:ext cx="538981"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31" name="形状21"/>
            <p:cNvSpPr txBox="1"/>
            <p:nvPr/>
          </p:nvSpPr>
          <p:spPr>
            <a:xfrm>
              <a:off x="2715171" y="75822"/>
              <a:ext cx="538981"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32" name="文本9"/>
            <p:cNvSpPr txBox="1"/>
            <p:nvPr/>
          </p:nvSpPr>
          <p:spPr>
            <a:xfrm>
              <a:off x="2711361" y="0"/>
              <a:ext cx="538981"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33" name="形状22"/>
            <p:cNvSpPr txBox="1"/>
            <p:nvPr/>
          </p:nvSpPr>
          <p:spPr>
            <a:xfrm>
              <a:off x="895769" y="75822"/>
              <a:ext cx="621059"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34" name="文本10"/>
            <p:cNvSpPr txBox="1"/>
            <p:nvPr/>
          </p:nvSpPr>
          <p:spPr>
            <a:xfrm>
              <a:off x="891959" y="0"/>
              <a:ext cx="621059"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35" name="文本5"/>
            <p:cNvSpPr txBox="1"/>
            <p:nvPr/>
          </p:nvSpPr>
          <p:spPr>
            <a:xfrm>
              <a:off x="965829" y="609440"/>
              <a:ext cx="1057794" cy="711168"/>
            </a:xfrm>
            <a:prstGeom prst="rect">
              <a:avLst/>
            </a:prstGeom>
            <a:noFill/>
          </p:spPr>
          <p:txBody>
            <a:bodyPr anchor="t"/>
            <a:lstStyle/>
            <a:p>
              <a:pPr marL="0" algn="l">
                <a:lnSpc>
                  <a:spcPts val="3300"/>
                </a:lnSpc>
              </a:pPr>
              <a:r>
                <a:rPr lang="zh-CN" altLang="en-US" sz="2800" b="1" i="0" dirty="0">
                  <a:solidFill>
                    <a:srgbClr val="AE0203">
                      <a:alpha val="100000"/>
                    </a:srgbClr>
                  </a:solidFill>
                  <a:latin typeface="Times New Roman" panose="02020603050405020304"/>
                  <a:ea typeface="Times New Roman" panose="02020603050405020304"/>
                </a:rPr>
                <a:t>2s</a:t>
              </a:r>
              <a:endParaRPr lang="zh-CN" altLang="en-US" sz="2800" b="1" i="0" dirty="0">
                <a:solidFill>
                  <a:srgbClr val="AE0203">
                    <a:alpha val="100000"/>
                  </a:srgbClr>
                </a:solidFill>
                <a:latin typeface="Times New Roman" panose="02020603050405020304"/>
                <a:ea typeface="Times New Roman" panose="02020603050405020304"/>
              </a:endParaRPr>
            </a:p>
          </p:txBody>
        </p:sp>
        <p:sp>
          <p:nvSpPr>
            <p:cNvPr id="36" name="文本6"/>
            <p:cNvSpPr txBox="1"/>
            <p:nvPr/>
          </p:nvSpPr>
          <p:spPr>
            <a:xfrm>
              <a:off x="2262666" y="580283"/>
              <a:ext cx="1057794" cy="711168"/>
            </a:xfrm>
            <a:prstGeom prst="rect">
              <a:avLst/>
            </a:prstGeom>
            <a:noFill/>
          </p:spPr>
          <p:txBody>
            <a:bodyPr anchor="t"/>
            <a:lstStyle/>
            <a:p>
              <a:pPr marL="0" algn="l">
                <a:lnSpc>
                  <a:spcPts val="3300"/>
                </a:lnSpc>
              </a:pPr>
              <a:r>
                <a:rPr lang="zh-CN" altLang="en-US" sz="2800" b="1" i="0" dirty="0">
                  <a:solidFill>
                    <a:srgbClr val="AE0203">
                      <a:alpha val="100000"/>
                    </a:srgbClr>
                  </a:solidFill>
                  <a:latin typeface="Times New Roman" panose="02020603050405020304"/>
                  <a:ea typeface="Times New Roman" panose="02020603050405020304"/>
                </a:rPr>
                <a:t>2p</a:t>
              </a:r>
              <a:endParaRPr lang="zh-CN" altLang="en-US" sz="2800" b="1" i="0" dirty="0">
                <a:solidFill>
                  <a:srgbClr val="AE0203">
                    <a:alpha val="100000"/>
                  </a:srgbClr>
                </a:solidFill>
                <a:latin typeface="Times New Roman" panose="02020603050405020304"/>
                <a:ea typeface="Times New Roman" panose="02020603050405020304"/>
              </a:endParaRPr>
            </a:p>
          </p:txBody>
        </p:sp>
        <p:sp>
          <p:nvSpPr>
            <p:cNvPr id="37" name="文本3"/>
            <p:cNvSpPr txBox="1"/>
            <p:nvPr/>
          </p:nvSpPr>
          <p:spPr>
            <a:xfrm>
              <a:off x="0" y="75267"/>
              <a:ext cx="742315" cy="774065"/>
            </a:xfrm>
            <a:prstGeom prst="rect">
              <a:avLst/>
            </a:prstGeom>
            <a:noFill/>
          </p:spPr>
          <p:txBody>
            <a:bodyPr anchor="t"/>
            <a:lstStyle/>
            <a:p>
              <a:pPr marL="0" algn="l">
                <a:lnSpc>
                  <a:spcPts val="3800"/>
                </a:lnSpc>
              </a:pPr>
              <a:r>
                <a:rPr lang="zh-CN" altLang="en-US" sz="3200" b="1" i="0" dirty="0">
                  <a:solidFill>
                    <a:srgbClr val="000000">
                      <a:alpha val="100000"/>
                    </a:srgbClr>
                  </a:solidFill>
                  <a:latin typeface="Times New Roman" panose="02020603050405020304"/>
                  <a:ea typeface="Times New Roman" panose="02020603050405020304"/>
                </a:rPr>
                <a:t>N</a:t>
              </a:r>
              <a:endParaRPr lang="zh-CN" altLang="en-US" sz="3200" b="1" i="0" dirty="0">
                <a:solidFill>
                  <a:srgbClr val="000000">
                    <a:alpha val="100000"/>
                  </a:srgbClr>
                </a:solidFill>
                <a:latin typeface="Times New Roman" panose="02020603050405020304"/>
                <a:ea typeface="Times New Roman" panose="02020603050405020304"/>
              </a:endParaRPr>
            </a:p>
          </p:txBody>
        </p:sp>
        <p:sp>
          <p:nvSpPr>
            <p:cNvPr id="38" name="形状23"/>
            <p:cNvSpPr txBox="1"/>
            <p:nvPr/>
          </p:nvSpPr>
          <p:spPr>
            <a:xfrm>
              <a:off x="1773952" y="1297645"/>
              <a:ext cx="538981"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39" name="文本13"/>
            <p:cNvSpPr txBox="1"/>
            <p:nvPr/>
          </p:nvSpPr>
          <p:spPr>
            <a:xfrm>
              <a:off x="1770142" y="1221823"/>
              <a:ext cx="538981"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40" name="形状24"/>
            <p:cNvSpPr txBox="1"/>
            <p:nvPr/>
          </p:nvSpPr>
          <p:spPr>
            <a:xfrm>
              <a:off x="2312933" y="1297645"/>
              <a:ext cx="538981"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41" name="文本14"/>
            <p:cNvSpPr txBox="1"/>
            <p:nvPr/>
          </p:nvSpPr>
          <p:spPr>
            <a:xfrm>
              <a:off x="2309123" y="1221823"/>
              <a:ext cx="538981"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42" name="形状25"/>
            <p:cNvSpPr txBox="1"/>
            <p:nvPr/>
          </p:nvSpPr>
          <p:spPr>
            <a:xfrm>
              <a:off x="2849178" y="1297645"/>
              <a:ext cx="538981"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43" name="文本15"/>
            <p:cNvSpPr txBox="1"/>
            <p:nvPr/>
          </p:nvSpPr>
          <p:spPr>
            <a:xfrm>
              <a:off x="2845368" y="1221823"/>
              <a:ext cx="538981"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44" name="形状26"/>
            <p:cNvSpPr txBox="1"/>
            <p:nvPr/>
          </p:nvSpPr>
          <p:spPr>
            <a:xfrm>
              <a:off x="1029776" y="1297645"/>
              <a:ext cx="621059" cy="566487"/>
            </a:xfrm>
            <a:prstGeom prst="rect">
              <a:avLst/>
            </a:prstGeom>
            <a:solidFill>
              <a:srgbClr val="FFFFFF">
                <a:alpha val="0"/>
              </a:srgbClr>
            </a:solidFill>
            <a:ln w="9525">
              <a:solidFill>
                <a:srgbClr val="000000">
                  <a:alpha val="100000"/>
                </a:srgbClr>
              </a:solidFill>
              <a:prstDash val="solid"/>
            </a:ln>
          </p:spPr>
          <p:txBody>
            <a:bodyPr anchor="ctr"/>
            <a:lstStyle/>
            <a:p>
              <a:pPr marL="0" algn="ctr"/>
            </a:p>
          </p:txBody>
        </p:sp>
        <p:sp>
          <p:nvSpPr>
            <p:cNvPr id="45" name="文本16"/>
            <p:cNvSpPr txBox="1"/>
            <p:nvPr/>
          </p:nvSpPr>
          <p:spPr>
            <a:xfrm>
              <a:off x="1025966" y="1221823"/>
              <a:ext cx="621059" cy="619072"/>
            </a:xfrm>
            <a:prstGeom prst="rect">
              <a:avLst/>
            </a:prstGeom>
            <a:noFill/>
          </p:spPr>
          <p:txBody>
            <a:bodyPr anchor="ctr"/>
            <a:lstStyle/>
            <a:p>
              <a:pPr marL="0" algn="ctr">
                <a:lnSpc>
                  <a:spcPts val="3300"/>
                </a:lnSpc>
              </a:pPr>
              <a:r>
                <a:rPr lang="zh-CN" altLang="en-US" sz="2800" b="1" i="0" dirty="0">
                  <a:solidFill>
                    <a:srgbClr val="000000">
                      <a:alpha val="100000"/>
                    </a:srgbClr>
                  </a:solidFill>
                  <a:latin typeface="Times New Roman" panose="02020603050405020304"/>
                  <a:ea typeface="Times New Roman" panose="02020603050405020304"/>
                </a:rPr>
                <a:t>↑↓</a:t>
              </a:r>
              <a:endParaRPr lang="zh-CN" altLang="en-US" sz="2800" b="1" i="0" dirty="0">
                <a:solidFill>
                  <a:srgbClr val="000000">
                    <a:alpha val="100000"/>
                  </a:srgbClr>
                </a:solidFill>
                <a:latin typeface="Times New Roman" panose="02020603050405020304"/>
                <a:ea typeface="Times New Roman" panose="02020603050405020304"/>
              </a:endParaRPr>
            </a:p>
          </p:txBody>
        </p:sp>
        <p:sp>
          <p:nvSpPr>
            <p:cNvPr id="46" name="文本11"/>
            <p:cNvSpPr txBox="1"/>
            <p:nvPr/>
          </p:nvSpPr>
          <p:spPr>
            <a:xfrm>
              <a:off x="1099836" y="1831264"/>
              <a:ext cx="1057794" cy="711168"/>
            </a:xfrm>
            <a:prstGeom prst="rect">
              <a:avLst/>
            </a:prstGeom>
            <a:noFill/>
          </p:spPr>
          <p:txBody>
            <a:bodyPr anchor="t"/>
            <a:lstStyle/>
            <a:p>
              <a:pPr marL="0" algn="l">
                <a:lnSpc>
                  <a:spcPts val="3300"/>
                </a:lnSpc>
              </a:pPr>
              <a:r>
                <a:rPr lang="zh-CN" altLang="en-US" sz="2800" b="1" i="0" dirty="0">
                  <a:solidFill>
                    <a:srgbClr val="AE0203">
                      <a:alpha val="100000"/>
                    </a:srgbClr>
                  </a:solidFill>
                  <a:latin typeface="Times New Roman" panose="02020603050405020304"/>
                  <a:ea typeface="Times New Roman" panose="02020603050405020304"/>
                </a:rPr>
                <a:t>2s</a:t>
              </a:r>
              <a:endParaRPr lang="zh-CN" altLang="en-US" sz="2800" b="1" i="0" dirty="0">
                <a:solidFill>
                  <a:srgbClr val="AE0203">
                    <a:alpha val="100000"/>
                  </a:srgbClr>
                </a:solidFill>
                <a:latin typeface="Times New Roman" panose="02020603050405020304"/>
                <a:ea typeface="Times New Roman" panose="02020603050405020304"/>
              </a:endParaRPr>
            </a:p>
          </p:txBody>
        </p:sp>
        <p:sp>
          <p:nvSpPr>
            <p:cNvPr id="47" name="文本12"/>
            <p:cNvSpPr txBox="1"/>
            <p:nvPr/>
          </p:nvSpPr>
          <p:spPr>
            <a:xfrm>
              <a:off x="2396673" y="1802106"/>
              <a:ext cx="1057794" cy="711168"/>
            </a:xfrm>
            <a:prstGeom prst="rect">
              <a:avLst/>
            </a:prstGeom>
            <a:noFill/>
          </p:spPr>
          <p:txBody>
            <a:bodyPr anchor="t"/>
            <a:lstStyle/>
            <a:p>
              <a:pPr marL="0" algn="l">
                <a:lnSpc>
                  <a:spcPts val="3300"/>
                </a:lnSpc>
              </a:pPr>
              <a:r>
                <a:rPr lang="zh-CN" altLang="en-US" sz="2800" b="1" i="0" dirty="0">
                  <a:solidFill>
                    <a:srgbClr val="AE0203">
                      <a:alpha val="100000"/>
                    </a:srgbClr>
                  </a:solidFill>
                  <a:latin typeface="Times New Roman" panose="02020603050405020304"/>
                  <a:ea typeface="Times New Roman" panose="02020603050405020304"/>
                </a:rPr>
                <a:t>2p</a:t>
              </a:r>
              <a:endParaRPr lang="zh-CN" altLang="en-US" sz="2800" b="1" i="0" dirty="0">
                <a:solidFill>
                  <a:srgbClr val="AE0203">
                    <a:alpha val="100000"/>
                  </a:srgbClr>
                </a:solidFill>
                <a:latin typeface="Times New Roman" panose="02020603050405020304"/>
                <a:ea typeface="Times New Roman" panose="02020603050405020304"/>
              </a:endParaRPr>
            </a:p>
          </p:txBody>
        </p:sp>
        <p:sp>
          <p:nvSpPr>
            <p:cNvPr id="48" name="文本4"/>
            <p:cNvSpPr txBox="1"/>
            <p:nvPr/>
          </p:nvSpPr>
          <p:spPr>
            <a:xfrm>
              <a:off x="134007" y="1297090"/>
              <a:ext cx="742315" cy="774065"/>
            </a:xfrm>
            <a:prstGeom prst="rect">
              <a:avLst/>
            </a:prstGeom>
            <a:noFill/>
          </p:spPr>
          <p:txBody>
            <a:bodyPr anchor="t"/>
            <a:lstStyle/>
            <a:p>
              <a:pPr marL="0" algn="l">
                <a:lnSpc>
                  <a:spcPts val="3800"/>
                </a:lnSpc>
              </a:pPr>
              <a:r>
                <a:rPr lang="zh-CN" altLang="en-US" sz="3200" b="1" i="0" dirty="0">
                  <a:solidFill>
                    <a:srgbClr val="000000">
                      <a:alpha val="100000"/>
                    </a:srgbClr>
                  </a:solidFill>
                  <a:latin typeface="Times New Roman" panose="02020603050405020304"/>
                  <a:ea typeface="Times New Roman" panose="02020603050405020304"/>
                </a:rPr>
                <a:t>N</a:t>
              </a:r>
              <a:endParaRPr lang="zh-CN" altLang="en-US" sz="3200" b="1" i="0" dirty="0">
                <a:solidFill>
                  <a:srgbClr val="000000">
                    <a:alpha val="100000"/>
                  </a:srgbClr>
                </a:solidFill>
                <a:latin typeface="Times New Roman" panose="02020603050405020304"/>
                <a:ea typeface="Times New Roman" panose="02020603050405020304"/>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grpSp>
        <p:nvGrpSpPr>
          <p:cNvPr id="3" name="组合1"/>
          <p:cNvGrpSpPr/>
          <p:nvPr/>
        </p:nvGrpSpPr>
        <p:grpSpPr>
          <a:xfrm>
            <a:off x="11309177" y="0"/>
            <a:ext cx="876645" cy="876645"/>
            <a:chOff x="0" y="0"/>
            <a:chExt cx="876645" cy="876645"/>
          </a:xfrm>
        </p:grpSpPr>
        <p:sp>
          <p:nvSpPr>
            <p:cNvPr id="4" name="形状4"/>
            <p:cNvSpPr txBox="1"/>
            <p:nvPr/>
          </p:nvSpPr>
          <p:spPr>
            <a:xfrm>
              <a:off x="0" y="0"/>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5" name="形状5"/>
            <p:cNvSpPr txBox="1"/>
            <p:nvPr/>
          </p:nvSpPr>
          <p:spPr>
            <a:xfrm>
              <a:off x="276709"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3906" y="0"/>
                  </a:cubicBezTo>
                  <a:cubicBezTo>
                    <a:pt x="21717"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6" name="形状6"/>
            <p:cNvSpPr txBox="1"/>
            <p:nvPr/>
          </p:nvSpPr>
          <p:spPr>
            <a:xfrm>
              <a:off x="553101" y="0"/>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7" name="形状7"/>
            <p:cNvSpPr txBox="1"/>
            <p:nvPr/>
          </p:nvSpPr>
          <p:spPr>
            <a:xfrm>
              <a:off x="829811" y="0"/>
              <a:ext cx="46834" cy="46834"/>
            </a:xfrm>
            <a:custGeom>
              <a:avLst/>
              <a:gdLst/>
              <a:ahLst/>
              <a:cxnLst/>
              <a:rect l="l" t="t" r="r" b="b"/>
              <a:pathLst>
                <a:path w="28003" h="28003">
                  <a:moveTo>
                    <a:pt x="28003" y="14002"/>
                  </a:moveTo>
                  <a:cubicBezTo>
                    <a:pt x="28003" y="21717"/>
                    <a:pt x="21717" y="28004"/>
                    <a:pt x="14002" y="28004"/>
                  </a:cubicBezTo>
                  <a:cubicBezTo>
                    <a:pt x="6286" y="28004"/>
                    <a:pt x="0" y="21717"/>
                    <a:pt x="0" y="14002"/>
                  </a:cubicBezTo>
                  <a:cubicBezTo>
                    <a:pt x="0" y="6287"/>
                    <a:pt x="6191" y="0"/>
                    <a:pt x="14002" y="0"/>
                  </a:cubicBezTo>
                  <a:cubicBezTo>
                    <a:pt x="21812" y="0"/>
                    <a:pt x="28003" y="6287"/>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8" name="形状8"/>
            <p:cNvSpPr txBox="1"/>
            <p:nvPr/>
          </p:nvSpPr>
          <p:spPr>
            <a:xfrm>
              <a:off x="0" y="27655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9" name="形状9"/>
            <p:cNvSpPr txBox="1"/>
            <p:nvPr/>
          </p:nvSpPr>
          <p:spPr>
            <a:xfrm>
              <a:off x="276709"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0" name="形状10"/>
            <p:cNvSpPr txBox="1"/>
            <p:nvPr/>
          </p:nvSpPr>
          <p:spPr>
            <a:xfrm>
              <a:off x="553101" y="27655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1" name="形状11"/>
            <p:cNvSpPr txBox="1"/>
            <p:nvPr/>
          </p:nvSpPr>
          <p:spPr>
            <a:xfrm>
              <a:off x="829811" y="27655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2" name="形状12"/>
            <p:cNvSpPr txBox="1"/>
            <p:nvPr/>
          </p:nvSpPr>
          <p:spPr>
            <a:xfrm>
              <a:off x="0" y="553101"/>
              <a:ext cx="46834" cy="46834"/>
            </a:xfrm>
            <a:custGeom>
              <a:avLst/>
              <a:gdLst/>
              <a:ahLst/>
              <a:cxnLst/>
              <a:rect l="l" t="t" r="r" b="b"/>
              <a:pathLst>
                <a:path w="28003" h="28003">
                  <a:moveTo>
                    <a:pt x="28004" y="14002"/>
                  </a:moveTo>
                  <a:cubicBezTo>
                    <a:pt x="28004" y="21735"/>
                    <a:pt x="21735" y="28003"/>
                    <a:pt x="14002" y="28003"/>
                  </a:cubicBezTo>
                  <a:cubicBezTo>
                    <a:pt x="6269" y="28003"/>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3" name="形状13"/>
            <p:cNvSpPr txBox="1"/>
            <p:nvPr/>
          </p:nvSpPr>
          <p:spPr>
            <a:xfrm>
              <a:off x="276709"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4" name="形状14"/>
            <p:cNvSpPr txBox="1"/>
            <p:nvPr/>
          </p:nvSpPr>
          <p:spPr>
            <a:xfrm>
              <a:off x="553101" y="553101"/>
              <a:ext cx="46834" cy="46834"/>
            </a:xfrm>
            <a:custGeom>
              <a:avLst/>
              <a:gdLst/>
              <a:ahLst/>
              <a:cxnLst/>
              <a:rect l="l" t="t" r="r" b="b"/>
              <a:pathLst>
                <a:path w="28003" h="28003">
                  <a:moveTo>
                    <a:pt x="28003" y="14002"/>
                  </a:moveTo>
                  <a:cubicBezTo>
                    <a:pt x="28003" y="21735"/>
                    <a:pt x="21735" y="28003"/>
                    <a:pt x="14002" y="28003"/>
                  </a:cubicBezTo>
                  <a:cubicBezTo>
                    <a:pt x="6269" y="28003"/>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5" name="形状15"/>
            <p:cNvSpPr txBox="1"/>
            <p:nvPr/>
          </p:nvSpPr>
          <p:spPr>
            <a:xfrm>
              <a:off x="829811" y="55310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286"/>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6" name="形状16"/>
            <p:cNvSpPr txBox="1"/>
            <p:nvPr/>
          </p:nvSpPr>
          <p:spPr>
            <a:xfrm>
              <a:off x="0" y="829811"/>
              <a:ext cx="46834" cy="46834"/>
            </a:xfrm>
            <a:custGeom>
              <a:avLst/>
              <a:gdLst/>
              <a:ahLst/>
              <a:cxnLst/>
              <a:rect l="l" t="t" r="r" b="b"/>
              <a:pathLst>
                <a:path w="28003" h="28003">
                  <a:moveTo>
                    <a:pt x="28004" y="14002"/>
                  </a:moveTo>
                  <a:cubicBezTo>
                    <a:pt x="28004" y="21735"/>
                    <a:pt x="21735" y="28004"/>
                    <a:pt x="14002" y="28004"/>
                  </a:cubicBezTo>
                  <a:cubicBezTo>
                    <a:pt x="6269" y="28004"/>
                    <a:pt x="0" y="21735"/>
                    <a:pt x="0" y="14002"/>
                  </a:cubicBezTo>
                  <a:cubicBezTo>
                    <a:pt x="0" y="6269"/>
                    <a:pt x="6269" y="0"/>
                    <a:pt x="14002" y="0"/>
                  </a:cubicBezTo>
                  <a:cubicBezTo>
                    <a:pt x="21735" y="0"/>
                    <a:pt x="28004" y="6269"/>
                    <a:pt x="28004"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7" name="形状17"/>
            <p:cNvSpPr txBox="1"/>
            <p:nvPr/>
          </p:nvSpPr>
          <p:spPr>
            <a:xfrm>
              <a:off x="276709" y="829809"/>
              <a:ext cx="46834" cy="46836"/>
            </a:xfrm>
            <a:custGeom>
              <a:avLst/>
              <a:gdLst/>
              <a:ahLst/>
              <a:cxnLst/>
              <a:rect l="l" t="t" r="r" b="b"/>
              <a:pathLst>
                <a:path w="28003" h="28004">
                  <a:moveTo>
                    <a:pt x="28003" y="14003"/>
                  </a:moveTo>
                  <a:cubicBezTo>
                    <a:pt x="28003" y="21718"/>
                    <a:pt x="21717" y="28005"/>
                    <a:pt x="14002" y="28005"/>
                  </a:cubicBezTo>
                  <a:cubicBezTo>
                    <a:pt x="6286" y="28005"/>
                    <a:pt x="0" y="21718"/>
                    <a:pt x="0" y="14003"/>
                  </a:cubicBezTo>
                  <a:cubicBezTo>
                    <a:pt x="0" y="6288"/>
                    <a:pt x="6286" y="1"/>
                    <a:pt x="14002" y="1"/>
                  </a:cubicBezTo>
                  <a:cubicBezTo>
                    <a:pt x="21717" y="-94"/>
                    <a:pt x="28003" y="6192"/>
                    <a:pt x="28003" y="14003"/>
                  </a:cubicBezTo>
                </a:path>
              </a:pathLst>
            </a:custGeom>
            <a:solidFill>
              <a:srgbClr val="1A8BD8">
                <a:alpha val="0"/>
              </a:srgbClr>
            </a:solidFill>
            <a:ln w="9525">
              <a:solidFill>
                <a:srgbClr val="FFFFFF">
                  <a:alpha val="0"/>
                </a:srgbClr>
              </a:solidFill>
            </a:ln>
          </p:spPr>
          <p:txBody>
            <a:bodyPr anchor="ctr"/>
            <a:lstStyle/>
            <a:p>
              <a:pPr marL="0" algn="ctr"/>
            </a:p>
          </p:txBody>
        </p:sp>
        <p:sp>
          <p:nvSpPr>
            <p:cNvPr id="18" name="形状18"/>
            <p:cNvSpPr txBox="1"/>
            <p:nvPr/>
          </p:nvSpPr>
          <p:spPr>
            <a:xfrm>
              <a:off x="553101" y="829811"/>
              <a:ext cx="46834" cy="46834"/>
            </a:xfrm>
            <a:custGeom>
              <a:avLst/>
              <a:gdLst/>
              <a:ahLst/>
              <a:cxnLst/>
              <a:rect l="l" t="t" r="r" b="b"/>
              <a:pathLst>
                <a:path w="28003" h="28003">
                  <a:moveTo>
                    <a:pt x="28003" y="14002"/>
                  </a:moveTo>
                  <a:cubicBezTo>
                    <a:pt x="28003" y="21735"/>
                    <a:pt x="21735" y="28004"/>
                    <a:pt x="14002" y="28004"/>
                  </a:cubicBezTo>
                  <a:cubicBezTo>
                    <a:pt x="6269" y="28004"/>
                    <a:pt x="0" y="21735"/>
                    <a:pt x="0" y="14002"/>
                  </a:cubicBezTo>
                  <a:cubicBezTo>
                    <a:pt x="0" y="6269"/>
                    <a:pt x="6269" y="0"/>
                    <a:pt x="14002" y="0"/>
                  </a:cubicBezTo>
                  <a:cubicBezTo>
                    <a:pt x="21735" y="0"/>
                    <a:pt x="28003" y="6269"/>
                    <a:pt x="28003" y="14002"/>
                  </a:cubicBezTo>
                </a:path>
              </a:pathLst>
            </a:custGeom>
            <a:solidFill>
              <a:srgbClr val="1A8BD8">
                <a:alpha val="0"/>
              </a:srgbClr>
            </a:solidFill>
            <a:ln w="9525">
              <a:solidFill>
                <a:srgbClr val="FFFFFF">
                  <a:alpha val="0"/>
                </a:srgbClr>
              </a:solidFill>
            </a:ln>
          </p:spPr>
          <p:txBody>
            <a:bodyPr anchor="ctr"/>
            <a:lstStyle/>
            <a:p>
              <a:pPr marL="0" algn="ctr"/>
            </a:p>
          </p:txBody>
        </p:sp>
        <p:sp>
          <p:nvSpPr>
            <p:cNvPr id="19" name="形状19"/>
            <p:cNvSpPr txBox="1"/>
            <p:nvPr/>
          </p:nvSpPr>
          <p:spPr>
            <a:xfrm>
              <a:off x="829811" y="829811"/>
              <a:ext cx="46834" cy="46834"/>
            </a:xfrm>
            <a:custGeom>
              <a:avLst/>
              <a:gdLst/>
              <a:ahLst/>
              <a:cxnLst/>
              <a:rect l="l" t="t" r="r" b="b"/>
              <a:pathLst>
                <a:path w="28003" h="28003">
                  <a:moveTo>
                    <a:pt x="28003" y="14002"/>
                  </a:moveTo>
                  <a:cubicBezTo>
                    <a:pt x="28003" y="21717"/>
                    <a:pt x="21717" y="28003"/>
                    <a:pt x="14002" y="28003"/>
                  </a:cubicBezTo>
                  <a:cubicBezTo>
                    <a:pt x="6286" y="28003"/>
                    <a:pt x="0" y="21717"/>
                    <a:pt x="0" y="14002"/>
                  </a:cubicBezTo>
                  <a:cubicBezTo>
                    <a:pt x="0" y="6286"/>
                    <a:pt x="6286" y="0"/>
                    <a:pt x="14002" y="0"/>
                  </a:cubicBezTo>
                  <a:cubicBezTo>
                    <a:pt x="21717" y="0"/>
                    <a:pt x="28003" y="6191"/>
                    <a:pt x="28003" y="14002"/>
                  </a:cubicBezTo>
                </a:path>
              </a:pathLst>
            </a:custGeom>
            <a:solidFill>
              <a:srgbClr val="1A8BD8">
                <a:alpha val="0"/>
              </a:srgbClr>
            </a:solidFill>
            <a:ln w="9525">
              <a:solidFill>
                <a:srgbClr val="FFFFFF">
                  <a:alpha val="0"/>
                </a:srgbClr>
              </a:solidFill>
            </a:ln>
          </p:spPr>
          <p:txBody>
            <a:bodyPr anchor="ctr"/>
            <a:lstStyle/>
            <a:p>
              <a:pPr marL="0" algn="ctr"/>
            </a:p>
          </p:txBody>
        </p:sp>
      </p:grpSp>
      <p:sp>
        <p:nvSpPr>
          <p:cNvPr id="20" name="形状1"/>
          <p:cNvSpPr txBox="1"/>
          <p:nvPr/>
        </p:nvSpPr>
        <p:spPr>
          <a:xfrm>
            <a:off x="0" y="990649"/>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21" name="形状2"/>
          <p:cNvSpPr txBox="1"/>
          <p:nvPr/>
        </p:nvSpPr>
        <p:spPr>
          <a:xfrm rot="5400000" flipH="1">
            <a:off x="-172" y="335742"/>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pic>
        <p:nvPicPr>
          <p:cNvPr id="22" name="图片2"/>
          <p:cNvPicPr>
            <a:picLocks noChangeAspect="1"/>
          </p:cNvPicPr>
          <p:nvPr/>
        </p:nvPicPr>
        <p:blipFill>
          <a:blip r:embed="rId2"/>
          <a:srcRect t="55468" r="12304" b="38671"/>
          <a:stretch>
            <a:fillRect/>
          </a:stretch>
        </p:blipFill>
        <p:spPr>
          <a:xfrm>
            <a:off x="239078" y="6052148"/>
            <a:ext cx="12192000" cy="810510"/>
          </a:xfrm>
          <a:prstGeom prst="rect">
            <a:avLst/>
          </a:prstGeom>
        </p:spPr>
      </p:pic>
      <p:sp>
        <p:nvSpPr>
          <p:cNvPr id="23" name="文本1"/>
          <p:cNvSpPr txBox="1"/>
          <p:nvPr/>
        </p:nvSpPr>
        <p:spPr>
          <a:xfrm>
            <a:off x="555625" y="195580"/>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二、共价键的类型</a:t>
            </a:r>
            <a:endParaRPr lang="zh-CN" altLang="en-US" sz="3600" b="0" i="0" dirty="0">
              <a:solidFill>
                <a:srgbClr val="0070C0">
                  <a:alpha val="100000"/>
                </a:srgbClr>
              </a:solidFill>
              <a:latin typeface="思源黑体 CN Heavy"/>
              <a:ea typeface="思源黑体 CN Heavy"/>
            </a:endParaRPr>
          </a:p>
        </p:txBody>
      </p:sp>
      <p:sp>
        <p:nvSpPr>
          <p:cNvPr id="24" name="形状3"/>
          <p:cNvSpPr txBox="1"/>
          <p:nvPr/>
        </p:nvSpPr>
        <p:spPr>
          <a:xfrm rot="10800000" flipH="1">
            <a:off x="4436119" y="2079491"/>
            <a:ext cx="2214228" cy="2289818"/>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grpSp>
        <p:nvGrpSpPr>
          <p:cNvPr id="25" name="组合2"/>
          <p:cNvGrpSpPr/>
          <p:nvPr/>
        </p:nvGrpSpPr>
        <p:grpSpPr>
          <a:xfrm>
            <a:off x="3821760" y="1796918"/>
            <a:ext cx="2965450" cy="2735263"/>
            <a:chOff x="0" y="0"/>
            <a:chExt cx="2965450" cy="2735263"/>
          </a:xfrm>
        </p:grpSpPr>
        <p:sp>
          <p:nvSpPr>
            <p:cNvPr id="26" name="形状20"/>
            <p:cNvSpPr txBox="1"/>
            <p:nvPr/>
          </p:nvSpPr>
          <p:spPr>
            <a:xfrm rot="10800000" flipH="1">
              <a:off x="0" y="173037"/>
              <a:ext cx="2255838" cy="2265363"/>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sp>
          <p:nvSpPr>
            <p:cNvPr id="27" name="形状21"/>
            <p:cNvSpPr txBox="1"/>
            <p:nvPr/>
          </p:nvSpPr>
          <p:spPr>
            <a:xfrm rot="5400000" flipH="1">
              <a:off x="1630363" y="106362"/>
              <a:ext cx="576262" cy="1368425"/>
            </a:xfrm>
            <a:prstGeom prst="ellipse">
              <a:avLst/>
            </a:prstGeom>
            <a:ln w="9525">
              <a:solidFill>
                <a:srgbClr val="FFFFFF">
                  <a:alpha val="0"/>
                </a:srgbClr>
              </a:solidFill>
            </a:ln>
          </p:spPr>
          <p:txBody>
            <a:bodyPr anchor="ctr"/>
            <a:lstStyle/>
            <a:p>
              <a:pPr marL="0" algn="ctr"/>
            </a:p>
          </p:txBody>
        </p:sp>
        <p:sp>
          <p:nvSpPr>
            <p:cNvPr id="28" name="形状22"/>
            <p:cNvSpPr txBox="1"/>
            <p:nvPr/>
          </p:nvSpPr>
          <p:spPr>
            <a:xfrm>
              <a:off x="12700" y="1296987"/>
              <a:ext cx="2952750" cy="28575"/>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sp>
          <p:nvSpPr>
            <p:cNvPr id="29" name="形状23"/>
            <p:cNvSpPr txBox="1"/>
            <p:nvPr/>
          </p:nvSpPr>
          <p:spPr>
            <a:xfrm rot="10800000">
              <a:off x="1163638" y="0"/>
              <a:ext cx="28575" cy="2735263"/>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sp>
          <p:nvSpPr>
            <p:cNvPr id="30" name="形状24"/>
            <p:cNvSpPr txBox="1"/>
            <p:nvPr/>
          </p:nvSpPr>
          <p:spPr>
            <a:xfrm rot="10800000">
              <a:off x="1163638" y="71437"/>
              <a:ext cx="28575" cy="2376488"/>
            </a:xfrm>
            <a:prstGeom prst="line">
              <a:avLst/>
            </a:prstGeom>
            <a:solidFill>
              <a:srgbClr val="FFFFFF">
                <a:alpha val="0"/>
              </a:srgbClr>
            </a:solidFill>
            <a:ln w="28575">
              <a:solidFill>
                <a:srgbClr val="000000">
                  <a:alpha val="100000"/>
                </a:srgbClr>
              </a:solidFill>
              <a:prstDash val="solid"/>
              <a:headEnd type="none" w="med" len="med"/>
              <a:tailEnd type="none" w="med" len="med"/>
            </a:ln>
          </p:spPr>
          <p:txBody>
            <a:bodyPr anchor="ctr"/>
            <a:lstStyle/>
            <a:p>
              <a:pPr marL="0" algn="ctr"/>
            </a:p>
          </p:txBody>
        </p:sp>
        <p:sp>
          <p:nvSpPr>
            <p:cNvPr id="31" name="形状25"/>
            <p:cNvSpPr txBox="1"/>
            <p:nvPr/>
          </p:nvSpPr>
          <p:spPr>
            <a:xfrm rot="5400000" flipH="1">
              <a:off x="1041400" y="1127125"/>
              <a:ext cx="250825" cy="293688"/>
            </a:xfrm>
            <a:prstGeom prst="ellipse">
              <a:avLst/>
            </a:prstGeom>
            <a:ln w="9525">
              <a:solidFill>
                <a:srgbClr val="FFFFFF">
                  <a:alpha val="0"/>
                </a:srgbClr>
              </a:solidFill>
            </a:ln>
          </p:spPr>
          <p:txBody>
            <a:bodyPr anchor="ctr"/>
            <a:lstStyle/>
            <a:p>
              <a:pPr marL="0" algn="ctr"/>
            </a:p>
          </p:txBody>
        </p:sp>
        <p:sp>
          <p:nvSpPr>
            <p:cNvPr id="32" name="形状26"/>
            <p:cNvSpPr txBox="1"/>
            <p:nvPr/>
          </p:nvSpPr>
          <p:spPr>
            <a:xfrm rot="10800000" flipH="1">
              <a:off x="1060450" y="1150937"/>
              <a:ext cx="250825" cy="293688"/>
            </a:xfrm>
            <a:prstGeom prst="ellipse">
              <a:avLst/>
            </a:prstGeom>
            <a:ln w="9525">
              <a:solidFill>
                <a:srgbClr val="FFFFFF">
                  <a:alpha val="0"/>
                </a:srgbClr>
              </a:solidFill>
            </a:ln>
          </p:spPr>
          <p:txBody>
            <a:bodyPr anchor="ctr"/>
            <a:lstStyle/>
            <a:p>
              <a:pPr marL="0" algn="ctr"/>
            </a:p>
          </p:txBody>
        </p:sp>
        <p:sp>
          <p:nvSpPr>
            <p:cNvPr id="33" name="形状27"/>
            <p:cNvSpPr txBox="1"/>
            <p:nvPr/>
          </p:nvSpPr>
          <p:spPr>
            <a:xfrm rot="8160000" flipH="1">
              <a:off x="1066800" y="1160462"/>
              <a:ext cx="250825" cy="293688"/>
            </a:xfrm>
            <a:prstGeom prst="ellipse">
              <a:avLst/>
            </a:prstGeom>
            <a:ln w="9525">
              <a:solidFill>
                <a:srgbClr val="FFFFFF">
                  <a:alpha val="0"/>
                </a:srgbClr>
              </a:solidFill>
            </a:ln>
          </p:spPr>
          <p:txBody>
            <a:bodyPr anchor="ctr"/>
            <a:lstStyle/>
            <a:p>
              <a:pPr marL="0" algn="ctr"/>
            </a:p>
          </p:txBody>
        </p:sp>
        <p:sp>
          <p:nvSpPr>
            <p:cNvPr id="34" name="形状28"/>
            <p:cNvSpPr txBox="1"/>
            <p:nvPr/>
          </p:nvSpPr>
          <p:spPr>
            <a:xfrm rot="10800000">
              <a:off x="1812925" y="0"/>
              <a:ext cx="28575" cy="2735263"/>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sp>
          <p:nvSpPr>
            <p:cNvPr id="35" name="形状29"/>
            <p:cNvSpPr txBox="1"/>
            <p:nvPr/>
          </p:nvSpPr>
          <p:spPr>
            <a:xfrm rot="10800000">
              <a:off x="1812925" y="71437"/>
              <a:ext cx="28575" cy="2376488"/>
            </a:xfrm>
            <a:prstGeom prst="line">
              <a:avLst/>
            </a:prstGeom>
            <a:solidFill>
              <a:srgbClr val="FFFFFF">
                <a:alpha val="0"/>
              </a:srgbClr>
            </a:solidFill>
            <a:ln w="28575">
              <a:solidFill>
                <a:srgbClr val="000000">
                  <a:alpha val="100000"/>
                </a:srgbClr>
              </a:solidFill>
              <a:prstDash val="solid"/>
              <a:headEnd type="none" w="med" len="med"/>
              <a:tailEnd type="none" w="med" len="med"/>
            </a:ln>
          </p:spPr>
          <p:txBody>
            <a:bodyPr anchor="ctr"/>
            <a:lstStyle/>
            <a:p>
              <a:pPr marL="0" algn="ctr"/>
            </a:p>
          </p:txBody>
        </p:sp>
        <p:sp>
          <p:nvSpPr>
            <p:cNvPr id="36" name="形状30"/>
            <p:cNvSpPr txBox="1"/>
            <p:nvPr/>
          </p:nvSpPr>
          <p:spPr>
            <a:xfrm rot="5400000" flipH="1">
              <a:off x="1692275" y="1127125"/>
              <a:ext cx="250825" cy="293688"/>
            </a:xfrm>
            <a:prstGeom prst="ellipse">
              <a:avLst/>
            </a:prstGeom>
            <a:ln w="9525">
              <a:solidFill>
                <a:srgbClr val="FFFFFF">
                  <a:alpha val="0"/>
                </a:srgbClr>
              </a:solidFill>
            </a:ln>
          </p:spPr>
          <p:txBody>
            <a:bodyPr anchor="ctr"/>
            <a:lstStyle/>
            <a:p>
              <a:pPr marL="0" algn="ctr"/>
            </a:p>
          </p:txBody>
        </p:sp>
        <p:sp>
          <p:nvSpPr>
            <p:cNvPr id="37" name="形状31"/>
            <p:cNvSpPr txBox="1"/>
            <p:nvPr/>
          </p:nvSpPr>
          <p:spPr>
            <a:xfrm rot="10800000" flipH="1">
              <a:off x="1709738" y="1150937"/>
              <a:ext cx="250825" cy="293688"/>
            </a:xfrm>
            <a:prstGeom prst="ellipse">
              <a:avLst/>
            </a:prstGeom>
            <a:ln w="9525">
              <a:solidFill>
                <a:srgbClr val="FFFFFF">
                  <a:alpha val="0"/>
                </a:srgbClr>
              </a:solidFill>
            </a:ln>
          </p:spPr>
          <p:txBody>
            <a:bodyPr anchor="ctr"/>
            <a:lstStyle/>
            <a:p>
              <a:pPr marL="0" algn="ctr"/>
            </a:p>
          </p:txBody>
        </p:sp>
        <p:sp>
          <p:nvSpPr>
            <p:cNvPr id="38" name="形状32"/>
            <p:cNvSpPr txBox="1"/>
            <p:nvPr/>
          </p:nvSpPr>
          <p:spPr>
            <a:xfrm rot="8160000" flipH="1">
              <a:off x="1716088" y="1160462"/>
              <a:ext cx="250825" cy="293688"/>
            </a:xfrm>
            <a:prstGeom prst="ellipse">
              <a:avLst/>
            </a:prstGeom>
            <a:ln w="9525">
              <a:solidFill>
                <a:srgbClr val="FFFFFF">
                  <a:alpha val="0"/>
                </a:srgbClr>
              </a:solidFill>
            </a:ln>
          </p:spPr>
          <p:txBody>
            <a:bodyPr anchor="ctr"/>
            <a:lstStyle/>
            <a:p>
              <a:pPr marL="0" algn="ctr"/>
            </a:p>
          </p:txBody>
        </p:sp>
        <p:sp>
          <p:nvSpPr>
            <p:cNvPr id="39" name="形状33"/>
            <p:cNvSpPr txBox="1"/>
            <p:nvPr/>
          </p:nvSpPr>
          <p:spPr>
            <a:xfrm rot="10800000" flipH="1">
              <a:off x="733425" y="936625"/>
              <a:ext cx="1439863" cy="719138"/>
            </a:xfrm>
            <a:prstGeom prst="ellipse">
              <a:avLst/>
            </a:prstGeom>
            <a:ln w="9525">
              <a:solidFill>
                <a:srgbClr val="FFFFFF">
                  <a:alpha val="0"/>
                </a:srgbClr>
              </a:solidFill>
            </a:ln>
          </p:spPr>
          <p:txBody>
            <a:bodyPr anchor="ctr"/>
            <a:lstStyle/>
            <a:p>
              <a:pPr marL="0" algn="ctr"/>
            </a:p>
          </p:txBody>
        </p:sp>
        <p:sp>
          <p:nvSpPr>
            <p:cNvPr id="40" name="形状34"/>
            <p:cNvSpPr txBox="1"/>
            <p:nvPr/>
          </p:nvSpPr>
          <p:spPr>
            <a:xfrm rot="10800000" flipH="1">
              <a:off x="2101850" y="1133475"/>
              <a:ext cx="431800" cy="325438"/>
            </a:xfrm>
            <a:prstGeom prst="ellipse">
              <a:avLst/>
            </a:prstGeom>
            <a:ln w="9525">
              <a:solidFill>
                <a:srgbClr val="FFFFFF">
                  <a:alpha val="0"/>
                </a:srgbClr>
              </a:solidFill>
            </a:ln>
          </p:spPr>
          <p:txBody>
            <a:bodyPr anchor="ctr"/>
            <a:lstStyle/>
            <a:p>
              <a:pPr marL="0" algn="ctr"/>
            </a:p>
          </p:txBody>
        </p:sp>
        <p:sp>
          <p:nvSpPr>
            <p:cNvPr id="41" name="形状35"/>
            <p:cNvSpPr txBox="1"/>
            <p:nvPr/>
          </p:nvSpPr>
          <p:spPr>
            <a:xfrm rot="10800000" flipH="1">
              <a:off x="373063" y="1133475"/>
              <a:ext cx="431800" cy="325438"/>
            </a:xfrm>
            <a:prstGeom prst="ellipse">
              <a:avLst/>
            </a:prstGeom>
            <a:ln w="9525">
              <a:solidFill>
                <a:srgbClr val="FFFFFF">
                  <a:alpha val="0"/>
                </a:srgbClr>
              </a:solidFill>
            </a:ln>
          </p:spPr>
          <p:txBody>
            <a:bodyPr anchor="ctr"/>
            <a:lstStyle/>
            <a:p>
              <a:pPr marL="0" algn="ctr"/>
            </a:p>
          </p:txBody>
        </p:sp>
        <p:sp>
          <p:nvSpPr>
            <p:cNvPr id="42" name="形状36"/>
            <p:cNvSpPr txBox="1"/>
            <p:nvPr/>
          </p:nvSpPr>
          <p:spPr>
            <a:xfrm rot="5400000" flipH="1">
              <a:off x="1198563" y="1187450"/>
              <a:ext cx="576262" cy="1368425"/>
            </a:xfrm>
            <a:prstGeom prst="ellipse">
              <a:avLst/>
            </a:prstGeom>
            <a:ln w="9525">
              <a:solidFill>
                <a:srgbClr val="FFFFFF">
                  <a:alpha val="0"/>
                </a:srgbClr>
              </a:solidFill>
            </a:ln>
          </p:spPr>
          <p:txBody>
            <a:bodyPr anchor="ctr"/>
            <a:lstStyle/>
            <a:p>
              <a:pPr marL="0" algn="ctr"/>
            </a:p>
          </p:txBody>
        </p:sp>
        <p:sp>
          <p:nvSpPr>
            <p:cNvPr id="43" name="形状37"/>
            <p:cNvSpPr txBox="1"/>
            <p:nvPr/>
          </p:nvSpPr>
          <p:spPr>
            <a:xfrm rot="5400000" flipH="1">
              <a:off x="693738" y="1042987"/>
              <a:ext cx="576263" cy="1368425"/>
            </a:xfrm>
            <a:prstGeom prst="ellipse">
              <a:avLst/>
            </a:prstGeom>
            <a:ln w="9525">
              <a:solidFill>
                <a:srgbClr val="FFFFFF">
                  <a:alpha val="0"/>
                </a:srgbClr>
              </a:solidFill>
            </a:ln>
          </p:spPr>
          <p:txBody>
            <a:bodyPr anchor="ctr"/>
            <a:lstStyle/>
            <a:p>
              <a:pPr marL="0" algn="ctr"/>
            </a:p>
          </p:txBody>
        </p:sp>
        <p:sp>
          <p:nvSpPr>
            <p:cNvPr id="44" name="形状38"/>
            <p:cNvSpPr txBox="1"/>
            <p:nvPr/>
          </p:nvSpPr>
          <p:spPr>
            <a:xfrm rot="5400000" flipH="1">
              <a:off x="1198563" y="36512"/>
              <a:ext cx="576262" cy="1368425"/>
            </a:xfrm>
            <a:prstGeom prst="ellipse">
              <a:avLst/>
            </a:prstGeom>
            <a:ln w="9525">
              <a:solidFill>
                <a:srgbClr val="FFFFFF">
                  <a:alpha val="0"/>
                </a:srgbClr>
              </a:solidFill>
            </a:ln>
          </p:spPr>
          <p:txBody>
            <a:bodyPr anchor="ctr"/>
            <a:lstStyle/>
            <a:p>
              <a:pPr marL="0" algn="ctr"/>
            </a:p>
          </p:txBody>
        </p:sp>
      </p:grpSp>
      <p:grpSp>
        <p:nvGrpSpPr>
          <p:cNvPr id="45" name="组合3"/>
          <p:cNvGrpSpPr/>
          <p:nvPr/>
        </p:nvGrpSpPr>
        <p:grpSpPr>
          <a:xfrm>
            <a:off x="1968406" y="2165168"/>
            <a:ext cx="2645881" cy="841693"/>
            <a:chOff x="0" y="0"/>
            <a:chExt cx="2645881" cy="841693"/>
          </a:xfrm>
        </p:grpSpPr>
        <p:sp>
          <p:nvSpPr>
            <p:cNvPr id="46" name="形状39"/>
            <p:cNvSpPr txBox="1"/>
            <p:nvPr/>
          </p:nvSpPr>
          <p:spPr>
            <a:xfrm rot="10800000">
              <a:off x="1924547" y="509905"/>
              <a:ext cx="721334" cy="331788"/>
            </a:xfrm>
            <a:prstGeom prst="line">
              <a:avLst/>
            </a:prstGeom>
            <a:solidFill>
              <a:srgbClr val="FFFFFF">
                <a:alpha val="0"/>
              </a:srgbClr>
            </a:solidFill>
            <a:ln w="28575">
              <a:solidFill>
                <a:srgbClr val="0000FF">
                  <a:alpha val="100000"/>
                </a:srgbClr>
              </a:solidFill>
              <a:prstDash val="solid"/>
              <a:headEnd type="none" w="med" len="med"/>
              <a:tailEnd type="triangle" w="med" len="med"/>
            </a:ln>
          </p:spPr>
          <p:txBody>
            <a:bodyPr anchor="ctr"/>
            <a:lstStyle/>
            <a:p>
              <a:pPr marL="0" algn="ctr"/>
            </a:p>
          </p:txBody>
        </p:sp>
        <p:sp>
          <p:nvSpPr>
            <p:cNvPr id="47" name="形状40"/>
            <p:cNvSpPr txBox="1"/>
            <p:nvPr/>
          </p:nvSpPr>
          <p:spPr>
            <a:xfrm>
              <a:off x="3810" y="49530"/>
              <a:ext cx="1979966" cy="523875"/>
            </a:xfrm>
            <a:prstGeom prst="rect">
              <a:avLst/>
            </a:prstGeom>
            <a:solidFill>
              <a:srgbClr val="FFFFFF">
                <a:alpha val="0"/>
              </a:srgbClr>
            </a:solidFill>
            <a:ln w="28575">
              <a:solidFill>
                <a:srgbClr val="0000FF">
                  <a:alpha val="100000"/>
                </a:srgbClr>
              </a:solidFill>
              <a:prstDash val="solid"/>
            </a:ln>
          </p:spPr>
          <p:txBody>
            <a:bodyPr anchor="ctr"/>
            <a:lstStyle/>
            <a:p>
              <a:pPr marL="0" algn="ctr"/>
            </a:p>
          </p:txBody>
        </p:sp>
        <p:sp>
          <p:nvSpPr>
            <p:cNvPr id="48" name="文本10"/>
            <p:cNvSpPr txBox="1"/>
            <p:nvPr/>
          </p:nvSpPr>
          <p:spPr>
            <a:xfrm>
              <a:off x="0" y="0"/>
              <a:ext cx="1979966" cy="679492"/>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a:t>
              </a:r>
              <a:r>
                <a:rPr lang="zh-CN" altLang="en-US" sz="2800" b="0" i="0" dirty="0">
                  <a:solidFill>
                    <a:srgbClr val="000000">
                      <a:alpha val="100000"/>
                    </a:srgbClr>
                  </a:solidFill>
                  <a:latin typeface="微软雅黑" panose="020B0503020204020204" charset="-122"/>
                  <a:ea typeface="微软雅黑" panose="020B0503020204020204" charset="-122"/>
                </a:rPr>
                <a:t>头碰头</a:t>
              </a:r>
              <a:r>
                <a:rPr lang="zh-CN" altLang="en-US" sz="2800" b="0" i="0" dirty="0">
                  <a:solidFill>
                    <a:srgbClr val="000000">
                      <a:alpha val="100000"/>
                    </a:srgbClr>
                  </a:solidFill>
                  <a:latin typeface="Times New Roman" panose="02020603050405020304"/>
                  <a:ea typeface="Times New Roman" panose="02020603050405020304"/>
                </a:rPr>
                <a:t>”</a:t>
              </a:r>
              <a:endParaRPr lang="zh-CN" altLang="en-US" sz="2800" b="0" i="0" dirty="0">
                <a:solidFill>
                  <a:srgbClr val="000000">
                    <a:alpha val="100000"/>
                  </a:srgbClr>
                </a:solidFill>
                <a:latin typeface="Times New Roman" panose="02020603050405020304"/>
                <a:ea typeface="Times New Roman" panose="02020603050405020304"/>
              </a:endParaRPr>
            </a:p>
          </p:txBody>
        </p:sp>
      </p:grpSp>
      <p:grpSp>
        <p:nvGrpSpPr>
          <p:cNvPr id="49" name="组合4"/>
          <p:cNvGrpSpPr/>
          <p:nvPr/>
        </p:nvGrpSpPr>
        <p:grpSpPr>
          <a:xfrm>
            <a:off x="5345764" y="2652581"/>
            <a:ext cx="4062416" cy="1796775"/>
            <a:chOff x="0" y="0"/>
            <a:chExt cx="4062416" cy="1796775"/>
          </a:xfrm>
        </p:grpSpPr>
        <p:sp>
          <p:nvSpPr>
            <p:cNvPr id="50" name="形状41"/>
            <p:cNvSpPr txBox="1"/>
            <p:nvPr/>
          </p:nvSpPr>
          <p:spPr>
            <a:xfrm>
              <a:off x="927101" y="0"/>
              <a:ext cx="1122363" cy="1317625"/>
            </a:xfrm>
            <a:prstGeom prst="line">
              <a:avLst/>
            </a:prstGeom>
            <a:solidFill>
              <a:srgbClr val="FFFFFF">
                <a:alpha val="0"/>
              </a:srgbClr>
            </a:solidFill>
            <a:ln w="28575">
              <a:solidFill>
                <a:srgbClr val="44546A">
                  <a:alpha val="100000"/>
                </a:srgbClr>
              </a:solidFill>
              <a:prstDash val="solid"/>
              <a:headEnd type="none" w="med" len="med"/>
              <a:tailEnd type="triangle" w="med" len="med"/>
            </a:ln>
          </p:spPr>
          <p:txBody>
            <a:bodyPr anchor="ctr"/>
            <a:lstStyle/>
            <a:p>
              <a:pPr marL="0" algn="ctr"/>
            </a:p>
          </p:txBody>
        </p:sp>
        <p:sp>
          <p:nvSpPr>
            <p:cNvPr id="51" name="形状43"/>
            <p:cNvSpPr txBox="1"/>
            <p:nvPr/>
          </p:nvSpPr>
          <p:spPr>
            <a:xfrm>
              <a:off x="2082802" y="1166813"/>
              <a:ext cx="1979614" cy="523875"/>
            </a:xfrm>
            <a:prstGeom prst="rect">
              <a:avLst/>
            </a:prstGeom>
            <a:solidFill>
              <a:srgbClr val="FFFFFF">
                <a:alpha val="0"/>
              </a:srgbClr>
            </a:solidFill>
            <a:ln w="28575">
              <a:solidFill>
                <a:srgbClr val="000000">
                  <a:alpha val="100000"/>
                </a:srgbClr>
              </a:solidFill>
              <a:prstDash val="solid"/>
            </a:ln>
          </p:spPr>
          <p:txBody>
            <a:bodyPr anchor="ctr"/>
            <a:lstStyle/>
            <a:p>
              <a:pPr marL="0" algn="ctr"/>
            </a:p>
          </p:txBody>
        </p:sp>
        <p:sp>
          <p:nvSpPr>
            <p:cNvPr id="52" name="文本11"/>
            <p:cNvSpPr txBox="1"/>
            <p:nvPr/>
          </p:nvSpPr>
          <p:spPr>
            <a:xfrm>
              <a:off x="2078992" y="1117283"/>
              <a:ext cx="1979614" cy="679492"/>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a:t>
              </a:r>
              <a:r>
                <a:rPr lang="zh-CN" altLang="en-US" sz="2800" b="0" i="0" dirty="0">
                  <a:solidFill>
                    <a:srgbClr val="000000">
                      <a:alpha val="100000"/>
                    </a:srgbClr>
                  </a:solidFill>
                  <a:latin typeface="微软雅黑" panose="020B0503020204020204" charset="-122"/>
                  <a:ea typeface="微软雅黑" panose="020B0503020204020204" charset="-122"/>
                </a:rPr>
                <a:t>肩并肩</a:t>
              </a:r>
              <a:r>
                <a:rPr lang="zh-CN" altLang="en-US" sz="2800" b="0" i="0" dirty="0">
                  <a:solidFill>
                    <a:srgbClr val="000000">
                      <a:alpha val="100000"/>
                    </a:srgbClr>
                  </a:solidFill>
                  <a:latin typeface="Times New Roman" panose="02020603050405020304"/>
                  <a:ea typeface="Times New Roman" panose="02020603050405020304"/>
                </a:rPr>
                <a:t>”</a:t>
              </a:r>
              <a:endParaRPr lang="zh-CN" altLang="en-US" sz="2800" b="0" i="0" dirty="0">
                <a:solidFill>
                  <a:srgbClr val="000000">
                    <a:alpha val="100000"/>
                  </a:srgbClr>
                </a:solidFill>
                <a:latin typeface="Times New Roman" panose="02020603050405020304"/>
                <a:ea typeface="Times New Roman" panose="02020603050405020304"/>
              </a:endParaRPr>
            </a:p>
          </p:txBody>
        </p:sp>
        <p:sp>
          <p:nvSpPr>
            <p:cNvPr id="53" name="形状42"/>
            <p:cNvSpPr txBox="1"/>
            <p:nvPr/>
          </p:nvSpPr>
          <p:spPr>
            <a:xfrm>
              <a:off x="0" y="882650"/>
              <a:ext cx="2108201" cy="565150"/>
            </a:xfrm>
            <a:prstGeom prst="line">
              <a:avLst/>
            </a:prstGeom>
            <a:solidFill>
              <a:srgbClr val="FFFFFF">
                <a:alpha val="0"/>
              </a:srgbClr>
            </a:solidFill>
            <a:ln w="28575">
              <a:solidFill>
                <a:srgbClr val="44546A">
                  <a:alpha val="100000"/>
                </a:srgbClr>
              </a:solidFill>
              <a:prstDash val="solid"/>
              <a:headEnd type="none" w="med" len="med"/>
              <a:tailEnd type="triangle" w="med" len="med"/>
            </a:ln>
          </p:spPr>
          <p:txBody>
            <a:bodyPr anchor="ctr"/>
            <a:lstStyle/>
            <a:p>
              <a:pPr marL="0" algn="ctr"/>
            </a:p>
          </p:txBody>
        </p:sp>
      </p:grpSp>
      <p:grpSp>
        <p:nvGrpSpPr>
          <p:cNvPr id="54" name="组合5"/>
          <p:cNvGrpSpPr/>
          <p:nvPr/>
        </p:nvGrpSpPr>
        <p:grpSpPr>
          <a:xfrm>
            <a:off x="5655323" y="1506086"/>
            <a:ext cx="3986214" cy="2119629"/>
            <a:chOff x="0" y="0"/>
            <a:chExt cx="3986214" cy="2119629"/>
          </a:xfrm>
        </p:grpSpPr>
        <p:sp>
          <p:nvSpPr>
            <p:cNvPr id="55" name="形状44"/>
            <p:cNvSpPr txBox="1"/>
            <p:nvPr/>
          </p:nvSpPr>
          <p:spPr>
            <a:xfrm rot="10800000" flipH="1">
              <a:off x="127000" y="362267"/>
              <a:ext cx="1835150" cy="1757362"/>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sp>
          <p:nvSpPr>
            <p:cNvPr id="56" name="形状45"/>
            <p:cNvSpPr txBox="1"/>
            <p:nvPr/>
          </p:nvSpPr>
          <p:spPr>
            <a:xfrm rot="10800000" flipH="1">
              <a:off x="0" y="36830"/>
              <a:ext cx="2006600" cy="939800"/>
            </a:xfrm>
            <a:prstGeom prst="line">
              <a:avLst/>
            </a:prstGeom>
            <a:solidFill>
              <a:srgbClr val="FFFFFF">
                <a:alpha val="0"/>
              </a:srgbClr>
            </a:solidFill>
            <a:ln w="28575">
              <a:solidFill>
                <a:srgbClr val="000000">
                  <a:alpha val="100000"/>
                </a:srgbClr>
              </a:solidFill>
              <a:prstDash val="solid"/>
              <a:headEnd type="none" w="med" len="med"/>
              <a:tailEnd type="triangle" w="med" len="med"/>
            </a:ln>
          </p:spPr>
          <p:txBody>
            <a:bodyPr anchor="ctr"/>
            <a:lstStyle/>
            <a:p>
              <a:pPr marL="0" algn="ctr"/>
            </a:p>
          </p:txBody>
        </p:sp>
        <p:sp>
          <p:nvSpPr>
            <p:cNvPr id="57" name="形状46"/>
            <p:cNvSpPr txBox="1"/>
            <p:nvPr/>
          </p:nvSpPr>
          <p:spPr>
            <a:xfrm>
              <a:off x="2006601" y="49530"/>
              <a:ext cx="1979613" cy="523875"/>
            </a:xfrm>
            <a:prstGeom prst="rect">
              <a:avLst/>
            </a:prstGeom>
            <a:solidFill>
              <a:srgbClr val="FFFFFF">
                <a:alpha val="0"/>
              </a:srgbClr>
            </a:solidFill>
            <a:ln w="28575">
              <a:solidFill>
                <a:srgbClr val="000000">
                  <a:alpha val="100000"/>
                </a:srgbClr>
              </a:solidFill>
              <a:prstDash val="solid"/>
            </a:ln>
          </p:spPr>
          <p:txBody>
            <a:bodyPr anchor="ctr"/>
            <a:lstStyle/>
            <a:p>
              <a:pPr marL="0" algn="ctr"/>
            </a:p>
          </p:txBody>
        </p:sp>
        <p:sp>
          <p:nvSpPr>
            <p:cNvPr id="58" name="文本12"/>
            <p:cNvSpPr txBox="1"/>
            <p:nvPr/>
          </p:nvSpPr>
          <p:spPr>
            <a:xfrm>
              <a:off x="2002791" y="0"/>
              <a:ext cx="1979613" cy="679492"/>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a:t>
              </a:r>
              <a:r>
                <a:rPr lang="zh-CN" altLang="en-US" sz="2800" b="0" i="0" dirty="0">
                  <a:solidFill>
                    <a:srgbClr val="000000">
                      <a:alpha val="100000"/>
                    </a:srgbClr>
                  </a:solidFill>
                  <a:latin typeface="微软雅黑" panose="020B0503020204020204" charset="-122"/>
                  <a:ea typeface="微软雅黑" panose="020B0503020204020204" charset="-122"/>
                </a:rPr>
                <a:t>肩并肩</a:t>
              </a:r>
              <a:r>
                <a:rPr lang="zh-CN" altLang="en-US" sz="2800" b="0" i="0" dirty="0">
                  <a:solidFill>
                    <a:srgbClr val="000000">
                      <a:alpha val="100000"/>
                    </a:srgbClr>
                  </a:solidFill>
                  <a:latin typeface="Times New Roman" panose="02020603050405020304"/>
                  <a:ea typeface="Times New Roman" panose="02020603050405020304"/>
                </a:rPr>
                <a:t>”</a:t>
              </a:r>
              <a:endParaRPr lang="zh-CN" altLang="en-US" sz="2800" b="0" i="0" dirty="0">
                <a:solidFill>
                  <a:srgbClr val="000000">
                    <a:alpha val="100000"/>
                  </a:srgbClr>
                </a:solidFill>
                <a:latin typeface="Times New Roman" panose="02020603050405020304"/>
                <a:ea typeface="Times New Roman" panose="02020603050405020304"/>
              </a:endParaRPr>
            </a:p>
          </p:txBody>
        </p:sp>
      </p:grpSp>
      <p:sp>
        <p:nvSpPr>
          <p:cNvPr id="59" name="文本2"/>
          <p:cNvSpPr txBox="1"/>
          <p:nvPr/>
        </p:nvSpPr>
        <p:spPr>
          <a:xfrm>
            <a:off x="6719394" y="1691269"/>
            <a:ext cx="529054" cy="65216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y</a:t>
            </a:r>
            <a:endParaRPr lang="zh-CN" altLang="en-US" sz="2400" b="0" i="0" dirty="0">
              <a:solidFill>
                <a:srgbClr val="000000">
                  <a:alpha val="100000"/>
                </a:srgbClr>
              </a:solidFill>
              <a:latin typeface="Times New Roman" panose="02020603050405020304"/>
              <a:ea typeface="Times New Roman" panose="02020603050405020304"/>
            </a:endParaRPr>
          </a:p>
        </p:txBody>
      </p:sp>
      <p:sp>
        <p:nvSpPr>
          <p:cNvPr id="60" name="文本3"/>
          <p:cNvSpPr txBox="1"/>
          <p:nvPr/>
        </p:nvSpPr>
        <p:spPr>
          <a:xfrm>
            <a:off x="5649462" y="1492624"/>
            <a:ext cx="529054" cy="65216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z</a:t>
            </a:r>
            <a:endParaRPr lang="zh-CN" altLang="en-US" sz="2400" b="0" i="0" dirty="0">
              <a:solidFill>
                <a:srgbClr val="000000">
                  <a:alpha val="100000"/>
                </a:srgbClr>
              </a:solidFill>
              <a:latin typeface="Times New Roman" panose="02020603050405020304"/>
              <a:ea typeface="Times New Roman" panose="02020603050405020304"/>
            </a:endParaRPr>
          </a:p>
        </p:txBody>
      </p:sp>
      <p:sp>
        <p:nvSpPr>
          <p:cNvPr id="61" name="文本4"/>
          <p:cNvSpPr txBox="1"/>
          <p:nvPr/>
        </p:nvSpPr>
        <p:spPr>
          <a:xfrm>
            <a:off x="4701426" y="1459404"/>
            <a:ext cx="529054" cy="65216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z</a:t>
            </a:r>
            <a:endParaRPr lang="zh-CN" altLang="en-US" sz="2400" b="0" i="0" dirty="0">
              <a:solidFill>
                <a:srgbClr val="000000">
                  <a:alpha val="100000"/>
                </a:srgbClr>
              </a:solidFill>
              <a:latin typeface="Times New Roman" panose="02020603050405020304"/>
              <a:ea typeface="Times New Roman" panose="02020603050405020304"/>
            </a:endParaRPr>
          </a:p>
        </p:txBody>
      </p:sp>
      <p:sp>
        <p:nvSpPr>
          <p:cNvPr id="62" name="文本5"/>
          <p:cNvSpPr txBox="1"/>
          <p:nvPr/>
        </p:nvSpPr>
        <p:spPr>
          <a:xfrm>
            <a:off x="6039497" y="1516555"/>
            <a:ext cx="529054" cy="65216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y</a:t>
            </a:r>
            <a:endParaRPr lang="zh-CN" altLang="en-US" sz="2400" b="0" i="0" dirty="0">
              <a:solidFill>
                <a:srgbClr val="000000">
                  <a:alpha val="100000"/>
                </a:srgbClr>
              </a:solidFill>
              <a:latin typeface="Times New Roman" panose="02020603050405020304"/>
              <a:ea typeface="Times New Roman" panose="02020603050405020304"/>
            </a:endParaRPr>
          </a:p>
        </p:txBody>
      </p:sp>
      <p:sp>
        <p:nvSpPr>
          <p:cNvPr id="63" name="文本6"/>
          <p:cNvSpPr txBox="1"/>
          <p:nvPr/>
        </p:nvSpPr>
        <p:spPr>
          <a:xfrm>
            <a:off x="6886587" y="2717904"/>
            <a:ext cx="636592" cy="652165"/>
          </a:xfrm>
          <a:prstGeom prst="rect">
            <a:avLst/>
          </a:prstGeom>
          <a:noFill/>
        </p:spPr>
        <p:txBody>
          <a:bodyPr anchor="t"/>
          <a:lstStyle/>
          <a:p>
            <a:pPr marL="0" algn="l">
              <a:lnSpc>
                <a:spcPts val="2800"/>
              </a:lnSpc>
            </a:pPr>
            <a:r>
              <a:rPr lang="zh-CN" altLang="en-US" sz="2400" b="0" i="0" dirty="0">
                <a:solidFill>
                  <a:srgbClr val="000000">
                    <a:alpha val="100000"/>
                  </a:srgbClr>
                </a:solidFill>
                <a:latin typeface="Times New Roman" panose="02020603050405020304"/>
                <a:ea typeface="Times New Roman" panose="02020603050405020304"/>
              </a:rPr>
              <a:t>x</a:t>
            </a:r>
            <a:endParaRPr lang="zh-CN" altLang="en-US" sz="2400" b="0" i="0" dirty="0">
              <a:solidFill>
                <a:srgbClr val="000000">
                  <a:alpha val="100000"/>
                </a:srgbClr>
              </a:solidFill>
              <a:latin typeface="Times New Roman" panose="02020603050405020304"/>
              <a:ea typeface="Times New Roman" panose="02020603050405020304"/>
            </a:endParaRPr>
          </a:p>
        </p:txBody>
      </p:sp>
      <p:grpSp>
        <p:nvGrpSpPr>
          <p:cNvPr id="64" name="组合6"/>
          <p:cNvGrpSpPr/>
          <p:nvPr/>
        </p:nvGrpSpPr>
        <p:grpSpPr>
          <a:xfrm>
            <a:off x="845302" y="2152790"/>
            <a:ext cx="906780" cy="679492"/>
            <a:chOff x="0" y="0"/>
            <a:chExt cx="906780" cy="679492"/>
          </a:xfrm>
        </p:grpSpPr>
        <p:sp>
          <p:nvSpPr>
            <p:cNvPr id="65" name="形状47"/>
            <p:cNvSpPr txBox="1"/>
            <p:nvPr/>
          </p:nvSpPr>
          <p:spPr>
            <a:xfrm>
              <a:off x="3810" y="49530"/>
              <a:ext cx="902970" cy="523875"/>
            </a:xfrm>
            <a:prstGeom prst="rect">
              <a:avLst/>
            </a:prstGeom>
            <a:solidFill>
              <a:srgbClr val="FFFFFF">
                <a:alpha val="0"/>
              </a:srgbClr>
            </a:solidFill>
            <a:ln w="28575">
              <a:solidFill>
                <a:srgbClr val="0000FF">
                  <a:alpha val="100000"/>
                </a:srgbClr>
              </a:solidFill>
              <a:prstDash val="solid"/>
            </a:ln>
          </p:spPr>
          <p:txBody>
            <a:bodyPr anchor="ctr"/>
            <a:lstStyle/>
            <a:p>
              <a:pPr marL="0" algn="ctr"/>
            </a:p>
          </p:txBody>
        </p:sp>
        <p:sp>
          <p:nvSpPr>
            <p:cNvPr id="66" name="文本13"/>
            <p:cNvSpPr txBox="1"/>
            <p:nvPr/>
          </p:nvSpPr>
          <p:spPr>
            <a:xfrm>
              <a:off x="0" y="0"/>
              <a:ext cx="902970" cy="679492"/>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σ</a:t>
              </a:r>
              <a:r>
                <a:rPr lang="zh-CN" altLang="en-US" sz="2800" b="0" i="0" dirty="0">
                  <a:solidFill>
                    <a:srgbClr val="000000">
                      <a:alpha val="100000"/>
                    </a:srgbClr>
                  </a:solidFill>
                  <a:latin typeface="微软雅黑" panose="020B0503020204020204" charset="-122"/>
                  <a:ea typeface="微软雅黑" panose="020B0503020204020204" charset="-122"/>
                </a:rPr>
                <a:t>键</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grpSp>
        <p:nvGrpSpPr>
          <p:cNvPr id="67" name="组合7"/>
          <p:cNvGrpSpPr/>
          <p:nvPr/>
        </p:nvGrpSpPr>
        <p:grpSpPr>
          <a:xfrm>
            <a:off x="9638147" y="3763150"/>
            <a:ext cx="907415" cy="679492"/>
            <a:chOff x="0" y="0"/>
            <a:chExt cx="907415" cy="679492"/>
          </a:xfrm>
        </p:grpSpPr>
        <p:sp>
          <p:nvSpPr>
            <p:cNvPr id="68" name="形状48"/>
            <p:cNvSpPr txBox="1"/>
            <p:nvPr/>
          </p:nvSpPr>
          <p:spPr>
            <a:xfrm>
              <a:off x="3810" y="49530"/>
              <a:ext cx="903605" cy="523875"/>
            </a:xfrm>
            <a:prstGeom prst="rect">
              <a:avLst/>
            </a:prstGeom>
            <a:solidFill>
              <a:srgbClr val="FFFFFF">
                <a:alpha val="0"/>
              </a:srgbClr>
            </a:solidFill>
            <a:ln w="28575">
              <a:solidFill>
                <a:srgbClr val="000000">
                  <a:alpha val="100000"/>
                </a:srgbClr>
              </a:solidFill>
              <a:prstDash val="solid"/>
            </a:ln>
          </p:spPr>
          <p:txBody>
            <a:bodyPr anchor="ctr"/>
            <a:lstStyle/>
            <a:p>
              <a:pPr marL="0" algn="ctr"/>
            </a:p>
          </p:txBody>
        </p:sp>
        <p:sp>
          <p:nvSpPr>
            <p:cNvPr id="69" name="文本14"/>
            <p:cNvSpPr txBox="1"/>
            <p:nvPr/>
          </p:nvSpPr>
          <p:spPr>
            <a:xfrm>
              <a:off x="0" y="0"/>
              <a:ext cx="903605" cy="679492"/>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π</a:t>
              </a:r>
              <a:r>
                <a:rPr lang="zh-CN" altLang="en-US" sz="2800" b="0" i="0" dirty="0">
                  <a:solidFill>
                    <a:srgbClr val="000000">
                      <a:alpha val="100000"/>
                    </a:srgbClr>
                  </a:solidFill>
                  <a:latin typeface="微软雅黑" panose="020B0503020204020204" charset="-122"/>
                  <a:ea typeface="微软雅黑" panose="020B0503020204020204" charset="-122"/>
                </a:rPr>
                <a:t>键</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grpSp>
        <p:nvGrpSpPr>
          <p:cNvPr id="70" name="组合8"/>
          <p:cNvGrpSpPr/>
          <p:nvPr/>
        </p:nvGrpSpPr>
        <p:grpSpPr>
          <a:xfrm>
            <a:off x="9985492" y="1492390"/>
            <a:ext cx="907415" cy="679492"/>
            <a:chOff x="0" y="0"/>
            <a:chExt cx="907415" cy="679492"/>
          </a:xfrm>
        </p:grpSpPr>
        <p:sp>
          <p:nvSpPr>
            <p:cNvPr id="71" name="形状49"/>
            <p:cNvSpPr txBox="1"/>
            <p:nvPr/>
          </p:nvSpPr>
          <p:spPr>
            <a:xfrm>
              <a:off x="3810" y="49530"/>
              <a:ext cx="903605" cy="523875"/>
            </a:xfrm>
            <a:prstGeom prst="rect">
              <a:avLst/>
            </a:prstGeom>
            <a:solidFill>
              <a:srgbClr val="FFFFFF">
                <a:alpha val="0"/>
              </a:srgbClr>
            </a:solidFill>
            <a:ln w="28575">
              <a:solidFill>
                <a:srgbClr val="000000">
                  <a:alpha val="100000"/>
                </a:srgbClr>
              </a:solidFill>
              <a:prstDash val="solid"/>
            </a:ln>
          </p:spPr>
          <p:txBody>
            <a:bodyPr anchor="ctr"/>
            <a:lstStyle/>
            <a:p>
              <a:pPr marL="0" algn="ctr"/>
            </a:p>
          </p:txBody>
        </p:sp>
        <p:sp>
          <p:nvSpPr>
            <p:cNvPr id="72" name="文本15"/>
            <p:cNvSpPr txBox="1"/>
            <p:nvPr/>
          </p:nvSpPr>
          <p:spPr>
            <a:xfrm>
              <a:off x="0" y="0"/>
              <a:ext cx="903605" cy="679492"/>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π</a:t>
              </a:r>
              <a:r>
                <a:rPr lang="zh-CN" altLang="en-US" sz="2800" b="0" i="0" dirty="0">
                  <a:solidFill>
                    <a:srgbClr val="000000">
                      <a:alpha val="100000"/>
                    </a:srgbClr>
                  </a:solidFill>
                  <a:latin typeface="微软雅黑" panose="020B0503020204020204" charset="-122"/>
                  <a:ea typeface="微软雅黑" panose="020B0503020204020204" charset="-122"/>
                </a:rPr>
                <a:t>键</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grpSp>
        <p:nvGrpSpPr>
          <p:cNvPr id="73" name="组合9"/>
          <p:cNvGrpSpPr/>
          <p:nvPr/>
        </p:nvGrpSpPr>
        <p:grpSpPr>
          <a:xfrm>
            <a:off x="1345220" y="1534935"/>
            <a:ext cx="1768127" cy="1110967"/>
            <a:chOff x="0" y="0"/>
            <a:chExt cx="1768127" cy="1110967"/>
          </a:xfrm>
        </p:grpSpPr>
        <p:sp>
          <p:nvSpPr>
            <p:cNvPr id="74" name="形状50"/>
            <p:cNvSpPr txBox="1"/>
            <p:nvPr/>
          </p:nvSpPr>
          <p:spPr>
            <a:xfrm>
              <a:off x="0" y="0"/>
              <a:ext cx="1768127" cy="521969"/>
            </a:xfrm>
            <a:prstGeom prst="rect">
              <a:avLst/>
            </a:prstGeom>
            <a:solidFill>
              <a:srgbClr val="FFFFFF">
                <a:alpha val="0"/>
              </a:srgbClr>
            </a:solidFill>
            <a:ln w="28575">
              <a:solidFill>
                <a:srgbClr val="0000FF">
                  <a:alpha val="100000"/>
                </a:srgbClr>
              </a:solidFill>
              <a:prstDash val="solid"/>
            </a:ln>
          </p:spPr>
          <p:txBody>
            <a:bodyPr anchor="ctr"/>
            <a:lstStyle/>
            <a:p>
              <a:pPr marL="0" algn="ctr"/>
            </a:p>
          </p:txBody>
        </p:sp>
        <p:sp>
          <p:nvSpPr>
            <p:cNvPr id="75" name="文本16"/>
            <p:cNvSpPr txBox="1"/>
            <p:nvPr/>
          </p:nvSpPr>
          <p:spPr>
            <a:xfrm>
              <a:off x="0" y="0"/>
              <a:ext cx="1768127" cy="1110967"/>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p-p σ</a:t>
              </a:r>
              <a:r>
                <a:rPr lang="zh-CN" altLang="en-US" sz="2800" b="0" i="0" dirty="0">
                  <a:solidFill>
                    <a:srgbClr val="000000">
                      <a:alpha val="100000"/>
                    </a:srgbClr>
                  </a:solidFill>
                  <a:latin typeface="微软雅黑" panose="020B0503020204020204" charset="-122"/>
                  <a:ea typeface="微软雅黑" panose="020B0503020204020204" charset="-122"/>
                </a:rPr>
                <a:t>键</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grpSp>
        <p:nvGrpSpPr>
          <p:cNvPr id="76" name="组合10"/>
          <p:cNvGrpSpPr/>
          <p:nvPr/>
        </p:nvGrpSpPr>
        <p:grpSpPr>
          <a:xfrm>
            <a:off x="8576495" y="3196095"/>
            <a:ext cx="2197371" cy="1110967"/>
            <a:chOff x="0" y="0"/>
            <a:chExt cx="2197371" cy="1110967"/>
          </a:xfrm>
        </p:grpSpPr>
        <p:sp>
          <p:nvSpPr>
            <p:cNvPr id="77" name="形状51"/>
            <p:cNvSpPr txBox="1"/>
            <p:nvPr/>
          </p:nvSpPr>
          <p:spPr>
            <a:xfrm>
              <a:off x="0" y="0"/>
              <a:ext cx="2197371" cy="521969"/>
            </a:xfrm>
            <a:prstGeom prst="rect">
              <a:avLst/>
            </a:prstGeom>
            <a:solidFill>
              <a:srgbClr val="FFFFFF">
                <a:alpha val="0"/>
              </a:srgbClr>
            </a:solidFill>
            <a:ln w="28575">
              <a:solidFill>
                <a:srgbClr val="000000">
                  <a:alpha val="100000"/>
                </a:srgbClr>
              </a:solidFill>
              <a:prstDash val="solid"/>
            </a:ln>
          </p:spPr>
          <p:txBody>
            <a:bodyPr anchor="ctr"/>
            <a:lstStyle/>
            <a:p>
              <a:pPr marL="0" algn="ctr"/>
            </a:p>
          </p:txBody>
        </p:sp>
        <p:sp>
          <p:nvSpPr>
            <p:cNvPr id="78" name="文本17"/>
            <p:cNvSpPr txBox="1"/>
            <p:nvPr/>
          </p:nvSpPr>
          <p:spPr>
            <a:xfrm>
              <a:off x="0" y="0"/>
              <a:ext cx="2197371" cy="1110967"/>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p-p π</a:t>
              </a:r>
              <a:r>
                <a:rPr lang="zh-CN" altLang="en-US" sz="2800" b="0" i="0" dirty="0">
                  <a:solidFill>
                    <a:srgbClr val="000000">
                      <a:alpha val="100000"/>
                    </a:srgbClr>
                  </a:solidFill>
                  <a:latin typeface="微软雅黑" panose="020B0503020204020204" charset="-122"/>
                  <a:ea typeface="微软雅黑" panose="020B0503020204020204" charset="-122"/>
                </a:rPr>
                <a:t>键</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grpSp>
        <p:nvGrpSpPr>
          <p:cNvPr id="79" name="组合11"/>
          <p:cNvGrpSpPr/>
          <p:nvPr/>
        </p:nvGrpSpPr>
        <p:grpSpPr>
          <a:xfrm>
            <a:off x="8835748" y="891045"/>
            <a:ext cx="1757714" cy="1110967"/>
            <a:chOff x="0" y="0"/>
            <a:chExt cx="1757714" cy="1110967"/>
          </a:xfrm>
        </p:grpSpPr>
        <p:sp>
          <p:nvSpPr>
            <p:cNvPr id="80" name="形状52"/>
            <p:cNvSpPr txBox="1"/>
            <p:nvPr/>
          </p:nvSpPr>
          <p:spPr>
            <a:xfrm>
              <a:off x="0" y="0"/>
              <a:ext cx="1757714" cy="521969"/>
            </a:xfrm>
            <a:prstGeom prst="rect">
              <a:avLst/>
            </a:prstGeom>
            <a:solidFill>
              <a:srgbClr val="FFFFFF">
                <a:alpha val="0"/>
              </a:srgbClr>
            </a:solidFill>
            <a:ln w="28575">
              <a:solidFill>
                <a:srgbClr val="000000">
                  <a:alpha val="100000"/>
                </a:srgbClr>
              </a:solidFill>
              <a:prstDash val="solid"/>
            </a:ln>
          </p:spPr>
          <p:txBody>
            <a:bodyPr anchor="ctr"/>
            <a:lstStyle/>
            <a:p>
              <a:pPr marL="0" algn="ctr"/>
            </a:p>
          </p:txBody>
        </p:sp>
        <p:sp>
          <p:nvSpPr>
            <p:cNvPr id="81" name="文本18"/>
            <p:cNvSpPr txBox="1"/>
            <p:nvPr/>
          </p:nvSpPr>
          <p:spPr>
            <a:xfrm>
              <a:off x="0" y="0"/>
              <a:ext cx="1757714" cy="1110967"/>
            </a:xfrm>
            <a:prstGeom prst="rect">
              <a:avLst/>
            </a:prstGeom>
            <a:noFill/>
          </p:spPr>
          <p:txBody>
            <a:bodyPr anchor="t"/>
            <a:lstStyle/>
            <a:p>
              <a:pPr marL="0" algn="l">
                <a:lnSpc>
                  <a:spcPts val="3300"/>
                </a:lnSpc>
              </a:pPr>
              <a:r>
                <a:rPr lang="zh-CN" altLang="en-US" sz="2800" b="0" i="0" dirty="0">
                  <a:solidFill>
                    <a:srgbClr val="000000">
                      <a:alpha val="100000"/>
                    </a:srgbClr>
                  </a:solidFill>
                  <a:latin typeface="Times New Roman" panose="02020603050405020304"/>
                  <a:ea typeface="Times New Roman" panose="02020603050405020304"/>
                </a:rPr>
                <a:t>p-p π</a:t>
              </a:r>
              <a:r>
                <a:rPr lang="zh-CN" altLang="en-US" sz="2800" b="0" i="0" dirty="0">
                  <a:solidFill>
                    <a:srgbClr val="000000">
                      <a:alpha val="100000"/>
                    </a:srgbClr>
                  </a:solidFill>
                  <a:latin typeface="微软雅黑" panose="020B0503020204020204" charset="-122"/>
                  <a:ea typeface="微软雅黑" panose="020B0503020204020204" charset="-122"/>
                </a:rPr>
                <a:t>键</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grpSp>
      <p:sp>
        <p:nvSpPr>
          <p:cNvPr id="82" name="文本7"/>
          <p:cNvSpPr txBox="1"/>
          <p:nvPr/>
        </p:nvSpPr>
        <p:spPr>
          <a:xfrm>
            <a:off x="239135" y="4585621"/>
            <a:ext cx="12292965" cy="712470"/>
          </a:xfrm>
          <a:prstGeom prst="rect">
            <a:avLst/>
          </a:prstGeom>
          <a:noFill/>
        </p:spPr>
        <p:txBody>
          <a:bodyPr anchor="t"/>
          <a:lstStyle/>
          <a:p>
            <a:pPr marL="0" algn="l">
              <a:lnSpc>
                <a:spcPts val="3300"/>
              </a:lnSpc>
            </a:pPr>
            <a:r>
              <a:rPr lang="zh-CN" altLang="en-US" sz="2800" b="0" i="0" dirty="0">
                <a:solidFill>
                  <a:srgbClr val="000000">
                    <a:alpha val="100000"/>
                  </a:srgbClr>
                </a:solidFill>
                <a:latin typeface="微软雅黑" panose="020B0503020204020204" charset="-122"/>
                <a:ea typeface="微软雅黑" panose="020B0503020204020204" charset="-122"/>
              </a:rPr>
              <a:t>氮气分子中含有一个</a:t>
            </a:r>
            <a:r>
              <a:rPr lang="zh-CN" altLang="en-US" sz="2800" b="0" i="0" dirty="0">
                <a:solidFill>
                  <a:srgbClr val="000000">
                    <a:alpha val="100000"/>
                  </a:srgbClr>
                </a:solidFill>
                <a:latin typeface="Times New Roman" panose="02020603050405020304"/>
                <a:ea typeface="Times New Roman" panose="02020603050405020304"/>
              </a:rPr>
              <a:t>σ</a:t>
            </a:r>
            <a:r>
              <a:rPr lang="zh-CN" altLang="en-US" sz="2800" b="0" i="0" dirty="0">
                <a:solidFill>
                  <a:srgbClr val="000000">
                    <a:alpha val="100000"/>
                  </a:srgbClr>
                </a:solidFill>
                <a:latin typeface="微软雅黑" panose="020B0503020204020204" charset="-122"/>
                <a:ea typeface="微软雅黑" panose="020B0503020204020204" charset="-122"/>
              </a:rPr>
              <a:t>键和两个</a:t>
            </a:r>
            <a:r>
              <a:rPr lang="zh-CN" altLang="en-US" sz="2800" b="0" i="0" dirty="0">
                <a:solidFill>
                  <a:srgbClr val="000000">
                    <a:alpha val="100000"/>
                  </a:srgbClr>
                </a:solidFill>
                <a:latin typeface="Times New Roman" panose="02020603050405020304"/>
                <a:ea typeface="Times New Roman" panose="02020603050405020304"/>
              </a:rPr>
              <a:t>π</a:t>
            </a:r>
            <a:r>
              <a:rPr lang="zh-CN" altLang="en-US" sz="2800" b="0" i="0" dirty="0">
                <a:solidFill>
                  <a:srgbClr val="000000">
                    <a:alpha val="100000"/>
                  </a:srgbClr>
                </a:solidFill>
                <a:latin typeface="微软雅黑" panose="020B0503020204020204" charset="-122"/>
                <a:ea typeface="微软雅黑" panose="020B0503020204020204" charset="-122"/>
              </a:rPr>
              <a:t>键，氮气分子的结构可用结构式</a:t>
            </a:r>
            <a:r>
              <a:rPr lang="zh-CN" altLang="en-US" sz="2800" b="0" i="0" dirty="0">
                <a:solidFill>
                  <a:srgbClr val="000000">
                    <a:alpha val="100000"/>
                  </a:srgbClr>
                </a:solidFill>
                <a:latin typeface="Times New Roman" panose="02020603050405020304"/>
                <a:ea typeface="Times New Roman" panose="02020603050405020304"/>
              </a:rPr>
              <a:t>N≡N</a:t>
            </a:r>
            <a:r>
              <a:rPr lang="zh-CN" altLang="en-US" sz="2800" b="0" i="0" dirty="0">
                <a:solidFill>
                  <a:srgbClr val="000000">
                    <a:alpha val="100000"/>
                  </a:srgbClr>
                </a:solidFill>
                <a:latin typeface="微软雅黑" panose="020B0503020204020204" charset="-122"/>
                <a:ea typeface="微软雅黑" panose="020B0503020204020204" charset="-122"/>
              </a:rPr>
              <a:t>表示。</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sp>
        <p:nvSpPr>
          <p:cNvPr id="83" name="文本8"/>
          <p:cNvSpPr txBox="1"/>
          <p:nvPr/>
        </p:nvSpPr>
        <p:spPr>
          <a:xfrm>
            <a:off x="5402351" y="82477"/>
            <a:ext cx="4822825" cy="712470"/>
          </a:xfrm>
          <a:prstGeom prst="rect">
            <a:avLst/>
          </a:prstGeom>
          <a:noFill/>
        </p:spPr>
        <p:txBody>
          <a:bodyPr anchor="t"/>
          <a:lstStyle/>
          <a:p>
            <a:pPr marL="0" algn="l">
              <a:lnSpc>
                <a:spcPts val="4400"/>
              </a:lnSpc>
            </a:pPr>
            <a:r>
              <a:rPr lang="zh-CN" altLang="en-US" sz="2800" b="0" i="0" dirty="0">
                <a:solidFill>
                  <a:srgbClr val="000000">
                    <a:alpha val="100000"/>
                  </a:srgbClr>
                </a:solidFill>
                <a:latin typeface="Times New Roman" panose="02020603050405020304"/>
                <a:ea typeface="Times New Roman" panose="02020603050405020304"/>
              </a:rPr>
              <a:t>N</a:t>
            </a:r>
            <a:r>
              <a:rPr lang="zh-CN" altLang="en-US" sz="3725" b="0" i="0" baseline="-25000" dirty="0">
                <a:solidFill>
                  <a:srgbClr val="000000">
                    <a:alpha val="100000"/>
                  </a:srgbClr>
                </a:solidFill>
                <a:latin typeface="Times New Roman" panose="02020603050405020304"/>
                <a:ea typeface="Times New Roman" panose="02020603050405020304"/>
              </a:rPr>
              <a:t>2</a:t>
            </a:r>
            <a:r>
              <a:rPr lang="zh-CN" altLang="en-US" sz="2800" b="0" i="0" dirty="0">
                <a:solidFill>
                  <a:srgbClr val="000000">
                    <a:alpha val="100000"/>
                  </a:srgbClr>
                </a:solidFill>
                <a:latin typeface="微软雅黑" panose="020B0503020204020204" charset="-122"/>
                <a:ea typeface="微软雅黑" panose="020B0503020204020204" charset="-122"/>
              </a:rPr>
              <a:t>中共价三键的形成过程</a:t>
            </a:r>
            <a:endParaRPr lang="zh-CN" altLang="en-US" sz="2800" b="0" i="0" dirty="0">
              <a:solidFill>
                <a:srgbClr val="000000">
                  <a:alpha val="100000"/>
                </a:srgbClr>
              </a:solidFill>
              <a:latin typeface="微软雅黑" panose="020B0503020204020204" charset="-122"/>
              <a:ea typeface="微软雅黑" panose="020B0503020204020204" charset="-122"/>
            </a:endParaRPr>
          </a:p>
        </p:txBody>
      </p:sp>
      <p:sp>
        <p:nvSpPr>
          <p:cNvPr id="84" name="文本9"/>
          <p:cNvSpPr txBox="1"/>
          <p:nvPr/>
        </p:nvSpPr>
        <p:spPr>
          <a:xfrm>
            <a:off x="523704" y="5297253"/>
            <a:ext cx="11724684" cy="832748"/>
          </a:xfrm>
          <a:prstGeom prst="rect">
            <a:avLst/>
          </a:prstGeom>
          <a:noFill/>
        </p:spPr>
        <p:txBody>
          <a:bodyPr anchor="t"/>
          <a:lstStyle/>
          <a:p>
            <a:pPr marL="0" algn="l">
              <a:lnSpc>
                <a:spcPts val="5000"/>
              </a:lnSpc>
            </a:pPr>
            <a:r>
              <a:rPr lang="zh-CN" altLang="en-US" sz="2800" b="1" i="0" dirty="0">
                <a:solidFill>
                  <a:srgbClr val="FF0000">
                    <a:alpha val="100000"/>
                  </a:srgbClr>
                </a:solidFill>
                <a:latin typeface="微软雅黑" panose="020B0503020204020204" charset="-122"/>
                <a:ea typeface="微软雅黑" panose="020B0503020204020204" charset="-122"/>
              </a:rPr>
              <a:t>p-p</a:t>
            </a:r>
            <a:r>
              <a:rPr lang="zh-CN" altLang="en-US" sz="2800" b="1" i="0" dirty="0">
                <a:solidFill>
                  <a:srgbClr val="000000">
                    <a:alpha val="100000"/>
                  </a:srgbClr>
                </a:solidFill>
                <a:latin typeface="微软雅黑" panose="020B0503020204020204" charset="-122"/>
                <a:ea typeface="微软雅黑" panose="020B0503020204020204" charset="-122"/>
              </a:rPr>
              <a:t>电子既形成</a:t>
            </a:r>
            <a:r>
              <a:rPr lang="zh-CN" altLang="en-US" sz="2800" b="1" i="0" dirty="0">
                <a:solidFill>
                  <a:srgbClr val="0362F1">
                    <a:alpha val="100000"/>
                  </a:srgbClr>
                </a:solidFill>
                <a:latin typeface="微软雅黑" panose="020B0503020204020204" charset="-122"/>
                <a:ea typeface="微软雅黑" panose="020B0503020204020204" charset="-122"/>
              </a:rPr>
              <a:t>σ键</a:t>
            </a:r>
            <a:r>
              <a:rPr lang="zh-CN" altLang="en-US" sz="2800" b="1" i="0" dirty="0">
                <a:solidFill>
                  <a:srgbClr val="000000">
                    <a:alpha val="100000"/>
                  </a:srgbClr>
                </a:solidFill>
                <a:latin typeface="微软雅黑" panose="020B0503020204020204" charset="-122"/>
                <a:ea typeface="微软雅黑" panose="020B0503020204020204" charset="-122"/>
              </a:rPr>
              <a:t>，又形成</a:t>
            </a:r>
            <a:r>
              <a:rPr lang="zh-CN" altLang="en-US" sz="2800" b="1" i="0" dirty="0">
                <a:solidFill>
                  <a:srgbClr val="0362F1">
                    <a:alpha val="100000"/>
                  </a:srgbClr>
                </a:solidFill>
                <a:latin typeface="微软雅黑" panose="020B0503020204020204" charset="-122"/>
                <a:ea typeface="微软雅黑" panose="020B0503020204020204" charset="-122"/>
              </a:rPr>
              <a:t>π键</a:t>
            </a:r>
            <a:r>
              <a:rPr lang="zh-CN" altLang="en-US" sz="2800" b="1" i="0" dirty="0">
                <a:solidFill>
                  <a:srgbClr val="000000">
                    <a:alpha val="100000"/>
                  </a:srgbClr>
                </a:solidFill>
                <a:latin typeface="微软雅黑" panose="020B0503020204020204" charset="-122"/>
                <a:ea typeface="微软雅黑" panose="020B0503020204020204" charset="-122"/>
              </a:rPr>
              <a:t>；且 </a:t>
            </a:r>
            <a:r>
              <a:rPr lang="zh-CN" altLang="en-US" sz="2800" b="1" i="0" dirty="0">
                <a:solidFill>
                  <a:srgbClr val="FF0000">
                    <a:alpha val="100000"/>
                  </a:srgbClr>
                </a:solidFill>
                <a:latin typeface="微软雅黑" panose="020B0503020204020204" charset="-122"/>
                <a:ea typeface="微软雅黑" panose="020B0503020204020204" charset="-122"/>
              </a:rPr>
              <a:t>p-p</a:t>
            </a:r>
            <a:r>
              <a:rPr lang="zh-CN" altLang="en-US" sz="2800" b="1" i="0" dirty="0">
                <a:solidFill>
                  <a:srgbClr val="000000">
                    <a:alpha val="100000"/>
                  </a:srgbClr>
                </a:solidFill>
                <a:latin typeface="微软雅黑" panose="020B0503020204020204" charset="-122"/>
                <a:ea typeface="微软雅黑" panose="020B0503020204020204" charset="-122"/>
              </a:rPr>
              <a:t>电子先形成</a:t>
            </a:r>
            <a:r>
              <a:rPr lang="zh-CN" altLang="en-US" sz="2800" b="1" i="0" dirty="0">
                <a:solidFill>
                  <a:srgbClr val="0362F1">
                    <a:alpha val="100000"/>
                  </a:srgbClr>
                </a:solidFill>
                <a:latin typeface="微软雅黑" panose="020B0503020204020204" charset="-122"/>
                <a:ea typeface="微软雅黑" panose="020B0503020204020204" charset="-122"/>
              </a:rPr>
              <a:t>σ键</a:t>
            </a:r>
            <a:r>
              <a:rPr lang="zh-CN" altLang="en-US" sz="2800" b="1" i="0" dirty="0">
                <a:solidFill>
                  <a:srgbClr val="336600">
                    <a:alpha val="100000"/>
                  </a:srgbClr>
                </a:solidFill>
                <a:latin typeface="微软雅黑" panose="020B0503020204020204" charset="-122"/>
                <a:ea typeface="微软雅黑" panose="020B0503020204020204" charset="-122"/>
              </a:rPr>
              <a:t>，</a:t>
            </a:r>
            <a:r>
              <a:rPr lang="zh-CN" altLang="en-US" sz="2800" b="1" i="0" dirty="0">
                <a:solidFill>
                  <a:srgbClr val="000000">
                    <a:alpha val="100000"/>
                  </a:srgbClr>
                </a:solidFill>
                <a:latin typeface="微软雅黑" panose="020B0503020204020204" charset="-122"/>
                <a:ea typeface="微软雅黑" panose="020B0503020204020204" charset="-122"/>
              </a:rPr>
              <a:t>后形成</a:t>
            </a:r>
            <a:r>
              <a:rPr lang="zh-CN" altLang="en-US" sz="2800" b="1" i="0" dirty="0">
                <a:solidFill>
                  <a:srgbClr val="0362F1">
                    <a:alpha val="100000"/>
                  </a:srgbClr>
                </a:solidFill>
                <a:latin typeface="微软雅黑" panose="020B0503020204020204" charset="-122"/>
                <a:ea typeface="微软雅黑" panose="020B0503020204020204" charset="-122"/>
              </a:rPr>
              <a:t>π键</a:t>
            </a:r>
            <a:r>
              <a:rPr lang="zh-CN" altLang="en-US" sz="2800" b="1" i="0" dirty="0">
                <a:solidFill>
                  <a:srgbClr val="000000">
                    <a:alpha val="100000"/>
                  </a:srgbClr>
                </a:solidFill>
                <a:effectLst>
                  <a:outerShdw blurRad="38100" dist="19050" dir="2700000" rotWithShape="0">
                    <a:srgbClr val="000000">
                      <a:alpha val="40000"/>
                    </a:srgbClr>
                  </a:outerShdw>
                </a:effectLst>
                <a:latin typeface="微软雅黑" panose="020B0503020204020204" charset="-122"/>
                <a:ea typeface="微软雅黑" panose="020B0503020204020204" charset="-122"/>
              </a:rPr>
              <a:t>。</a:t>
            </a:r>
            <a:endParaRPr lang="zh-CN" altLang="en-US" sz="2800" b="1" i="0" dirty="0">
              <a:solidFill>
                <a:srgbClr val="000000">
                  <a:alpha val="100000"/>
                </a:srgbClr>
              </a:solidFill>
              <a:effectLst>
                <a:outerShdw blurRad="38100" dist="19050" dir="2700000" rotWithShape="0">
                  <a:srgbClr val="000000">
                    <a:alpha val="40000"/>
                  </a:srgbClr>
                </a:outerShdw>
              </a:effectLst>
              <a:latin typeface="微软雅黑" panose="020B0503020204020204" charset="-122"/>
              <a:ea typeface="微软雅黑" panose="020B0503020204020204" charset="-122"/>
            </a:endParaRPr>
          </a:p>
        </p:txBody>
      </p:sp>
      <p:pic>
        <p:nvPicPr>
          <p:cNvPr id="85" name="图片3"/>
          <p:cNvPicPr>
            <a:picLocks noChangeAspect="1"/>
          </p:cNvPicPr>
          <p:nvPr/>
        </p:nvPicPr>
        <p:blipFill>
          <a:blip r:embed="rId3"/>
          <a:stretch>
            <a:fillRect/>
          </a:stretch>
        </p:blipFill>
        <p:spPr>
          <a:xfrm>
            <a:off x="2153545" y="2832383"/>
            <a:ext cx="5871639" cy="21474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4"/>
                                        </p:tgtEl>
                                        <p:attrNameLst>
                                          <p:attrName>style.visibility</p:attrName>
                                        </p:attrNameLst>
                                      </p:cBhvr>
                                      <p:to>
                                        <p:strVal val="visible"/>
                                      </p:to>
                                    </p:set>
                                    <p:animEffect transition="in" filter="fade">
                                      <p:cBhvr>
                                        <p:cTn id="7" dur="300"/>
                                        <p:tgtEl>
                                          <p:spTgt spid="6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0"/>
                                        </p:tgtEl>
                                        <p:attrNameLst>
                                          <p:attrName>style.visibility</p:attrName>
                                        </p:attrNameLst>
                                      </p:cBhvr>
                                      <p:to>
                                        <p:strVal val="visible"/>
                                      </p:to>
                                    </p:set>
                                    <p:animEffect transition="in" filter="fade">
                                      <p:cBhvr>
                                        <p:cTn id="12" dur="300"/>
                                        <p:tgtEl>
                                          <p:spTgt spid="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7"/>
                                        </p:tgtEl>
                                        <p:attrNameLst>
                                          <p:attrName>style.visibility</p:attrName>
                                        </p:attrNameLst>
                                      </p:cBhvr>
                                      <p:to>
                                        <p:strVal val="visible"/>
                                      </p:to>
                                    </p:set>
                                    <p:animEffect transition="in" filter="fade">
                                      <p:cBhvr>
                                        <p:cTn id="17" dur="300"/>
                                        <p:tgtEl>
                                          <p:spTgt spid="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3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fade">
                                      <p:cBhvr>
                                        <p:cTn id="27" dur="300"/>
                                        <p:tgtEl>
                                          <p:spTgt spid="7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6"/>
                                        </p:tgtEl>
                                        <p:attrNameLst>
                                          <p:attrName>style.visibility</p:attrName>
                                        </p:attrNameLst>
                                      </p:cBhvr>
                                      <p:to>
                                        <p:strVal val="visible"/>
                                      </p:to>
                                    </p:set>
                                    <p:animEffect transition="in" filter="fade">
                                      <p:cBhvr>
                                        <p:cTn id="32" dur="300"/>
                                        <p:tgtEl>
                                          <p:spTgt spid="7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2"/>
                                        </p:tgtEl>
                                        <p:attrNameLst>
                                          <p:attrName>style.visibility</p:attrName>
                                        </p:attrNameLst>
                                      </p:cBhvr>
                                      <p:to>
                                        <p:strVal val="visible"/>
                                      </p:to>
                                    </p:set>
                                    <p:animEffect transition="in" filter="fade">
                                      <p:cBhvr>
                                        <p:cTn id="37" dur="300"/>
                                        <p:tgtEl>
                                          <p:spTgt spid="8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4"/>
                                        </p:tgtEl>
                                        <p:attrNameLst>
                                          <p:attrName>style.visibility</p:attrName>
                                        </p:attrNameLst>
                                      </p:cBhvr>
                                      <p:to>
                                        <p:strVal val="visible"/>
                                      </p:to>
                                    </p:set>
                                    <p:animEffect transition="in" filter="fade">
                                      <p:cBhvr>
                                        <p:cTn id="42" dur="300"/>
                                        <p:tgtEl>
                                          <p:spTgt spid="8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85"/>
                                        </p:tgtEl>
                                        <p:attrNameLst>
                                          <p:attrName>style.visibility</p:attrName>
                                        </p:attrNameLst>
                                      </p:cBhvr>
                                      <p:to>
                                        <p:strVal val="visible"/>
                                      </p:to>
                                    </p:set>
                                    <p:animEffect transition="in" filter="fade">
                                      <p:cBhvr>
                                        <p:cTn id="47" dur="3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animBg="1"/>
      <p:bldP spid="70" grpId="0" animBg="1"/>
      <p:bldP spid="67" grpId="0" animBg="1"/>
      <p:bldP spid="73" grpId="0" animBg="1"/>
      <p:bldP spid="79" grpId="0" animBg="1"/>
      <p:bldP spid="76" grpId="0" animBg="1"/>
      <p:bldP spid="82" grpId="0" animBg="1"/>
      <p:bldP spid="84" grpId="0" animBg="1"/>
      <p:bldP spid="8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文本1"/>
          <p:cNvSpPr txBox="1"/>
          <p:nvPr/>
        </p:nvSpPr>
        <p:spPr>
          <a:xfrm>
            <a:off x="257270" y="263633"/>
            <a:ext cx="11934825" cy="1699070"/>
          </a:xfrm>
          <a:prstGeom prst="rect">
            <a:avLst/>
          </a:prstGeom>
          <a:noFill/>
        </p:spPr>
        <p:txBody>
          <a:bodyPr anchor="t"/>
          <a:lstStyle/>
          <a:p>
            <a:pPr marL="0" algn="l"/>
            <a:r>
              <a:rPr lang="zh-CN" altLang="en-US" sz="3000" b="1" i="0" dirty="0">
                <a:solidFill>
                  <a:srgbClr val="000000">
                    <a:alpha val="100000"/>
                  </a:srgbClr>
                </a:solidFill>
                <a:latin typeface="微软雅黑" panose="020B0503020204020204" charset="-122"/>
                <a:ea typeface="微软雅黑" panose="020B0503020204020204" charset="-122"/>
              </a:rPr>
              <a:t> 观察乙烷、乙烯、乙炔的分子结构，它们的分子中的共价键分别由几个σ键，几个π键构成？</a:t>
            </a:r>
            <a:endParaRPr lang="zh-CN" altLang="en-US" sz="3000" b="1" i="0" dirty="0">
              <a:solidFill>
                <a:srgbClr val="000000">
                  <a:alpha val="100000"/>
                </a:srgbClr>
              </a:solidFill>
              <a:latin typeface="微软雅黑" panose="020B0503020204020204" charset="-122"/>
              <a:ea typeface="微软雅黑" panose="020B0503020204020204" charset="-122"/>
            </a:endParaRPr>
          </a:p>
          <a:p>
            <a:pPr marL="0" algn="l"/>
          </a:p>
        </p:txBody>
      </p:sp>
      <p:pic>
        <p:nvPicPr>
          <p:cNvPr id="3" name="图片1"/>
          <p:cNvPicPr>
            <a:picLocks noChangeAspect="1"/>
          </p:cNvPicPr>
          <p:nvPr/>
        </p:nvPicPr>
        <p:blipFill>
          <a:blip r:embed="rId1"/>
          <a:stretch>
            <a:fillRect/>
          </a:stretch>
        </p:blipFill>
        <p:spPr>
          <a:xfrm>
            <a:off x="1524838" y="1502702"/>
            <a:ext cx="9144000" cy="4422124"/>
          </a:xfrm>
          <a:prstGeom prst="rect">
            <a:avLst/>
          </a:prstGeom>
        </p:spPr>
      </p:pic>
      <p:pic>
        <p:nvPicPr>
          <p:cNvPr id="4" name="图片2"/>
          <p:cNvPicPr>
            <a:picLocks noChangeAspect="1"/>
          </p:cNvPicPr>
          <p:nvPr/>
        </p:nvPicPr>
        <p:blipFill>
          <a:blip r:embed="rId2"/>
          <a:stretch>
            <a:fillRect/>
          </a:stretch>
        </p:blipFill>
        <p:spPr>
          <a:xfrm>
            <a:off x="1916449" y="3028940"/>
            <a:ext cx="1457325" cy="754551"/>
          </a:xfrm>
          <a:prstGeom prst="rect">
            <a:avLst/>
          </a:prstGeom>
        </p:spPr>
      </p:pic>
      <p:pic>
        <p:nvPicPr>
          <p:cNvPr id="5" name="图片3"/>
          <p:cNvPicPr>
            <a:picLocks noChangeAspect="1"/>
          </p:cNvPicPr>
          <p:nvPr/>
        </p:nvPicPr>
        <p:blipFill>
          <a:blip r:embed="rId3"/>
          <a:stretch>
            <a:fillRect/>
          </a:stretch>
        </p:blipFill>
        <p:spPr>
          <a:xfrm>
            <a:off x="3961733" y="3096130"/>
            <a:ext cx="3043895" cy="686991"/>
          </a:xfrm>
          <a:prstGeom prst="rect">
            <a:avLst/>
          </a:prstGeom>
        </p:spPr>
      </p:pic>
      <p:pic>
        <p:nvPicPr>
          <p:cNvPr id="6" name="图片4"/>
          <p:cNvPicPr>
            <a:picLocks noChangeAspect="1"/>
          </p:cNvPicPr>
          <p:nvPr/>
        </p:nvPicPr>
        <p:blipFill>
          <a:blip r:embed="rId4"/>
          <a:stretch>
            <a:fillRect/>
          </a:stretch>
        </p:blipFill>
        <p:spPr>
          <a:xfrm>
            <a:off x="7593625" y="3079775"/>
            <a:ext cx="2717292" cy="71990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3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3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533505" y="765667"/>
            <a:ext cx="11125200" cy="53272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838200" y="365125"/>
            <a:ext cx="9525" cy="9525"/>
          </a:xfrm>
          <a:prstGeom prst="rect">
            <a:avLst/>
          </a:prstGeom>
        </p:spPr>
      </p:pic>
      <p:pic>
        <p:nvPicPr>
          <p:cNvPr id="3" name="图片2"/>
          <p:cNvPicPr>
            <a:picLocks noChangeAspect="1"/>
          </p:cNvPicPr>
          <p:nvPr/>
        </p:nvPicPr>
        <p:blipFill>
          <a:blip r:embed="rId2"/>
          <a:stretch>
            <a:fillRect/>
          </a:stretch>
        </p:blipFill>
        <p:spPr>
          <a:xfrm>
            <a:off x="838200" y="365125"/>
            <a:ext cx="9525" cy="9525"/>
          </a:xfrm>
          <a:prstGeom prst="rect">
            <a:avLst/>
          </a:prstGeom>
        </p:spPr>
      </p:pic>
      <p:sp>
        <p:nvSpPr>
          <p:cNvPr id="4" name="形状1"/>
          <p:cNvSpPr txBox="1"/>
          <p:nvPr/>
        </p:nvSpPr>
        <p:spPr>
          <a:xfrm>
            <a:off x="1" y="3429000"/>
            <a:ext cx="12192000" cy="9525"/>
          </a:xfrm>
          <a:prstGeom prst="line">
            <a:avLst/>
          </a:prstGeom>
          <a:solidFill>
            <a:srgbClr val="FFFFFF">
              <a:alpha val="0"/>
            </a:srgbClr>
          </a:solidFill>
          <a:ln w="9525">
            <a:solidFill>
              <a:srgbClr val="6965DD">
                <a:alpha val="100000"/>
              </a:srgbClr>
            </a:solidFill>
            <a:prstDash val="solid"/>
          </a:ln>
        </p:spPr>
        <p:txBody>
          <a:bodyPr anchor="ctr"/>
          <a:lstStyle/>
          <a:p>
            <a:pPr marL="0" algn="ctr"/>
          </a:p>
        </p:txBody>
      </p:sp>
      <p:sp>
        <p:nvSpPr>
          <p:cNvPr id="5" name="形状2"/>
          <p:cNvSpPr txBox="1"/>
          <p:nvPr/>
        </p:nvSpPr>
        <p:spPr>
          <a:xfrm>
            <a:off x="2279028" y="1249585"/>
            <a:ext cx="8214484" cy="4359240"/>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6" name="形状3"/>
          <p:cNvSpPr txBox="1"/>
          <p:nvPr/>
        </p:nvSpPr>
        <p:spPr>
          <a:xfrm>
            <a:off x="212646" y="193596"/>
            <a:ext cx="871981" cy="871775"/>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7" name="形状4"/>
          <p:cNvSpPr txBox="1"/>
          <p:nvPr/>
        </p:nvSpPr>
        <p:spPr>
          <a:xfrm>
            <a:off x="11320929" y="6209033"/>
            <a:ext cx="871981" cy="871775"/>
          </a:xfrm>
          <a:prstGeom prst="ellipse">
            <a:avLst/>
          </a:prstGeom>
          <a:solidFill>
            <a:srgbClr val="32B8C6">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8" name="形状5"/>
          <p:cNvSpPr txBox="1"/>
          <p:nvPr/>
        </p:nvSpPr>
        <p:spPr>
          <a:xfrm>
            <a:off x="2285514" y="1071629"/>
            <a:ext cx="8388829" cy="5130908"/>
          </a:xfrm>
          <a:prstGeom prst="ellipse">
            <a:avLst/>
          </a:prstGeom>
          <a:solidFill>
            <a:srgbClr val="FFFFFF">
              <a:alpha val="0"/>
            </a:srgbClr>
          </a:solidFill>
          <a:ln w="12700">
            <a:solidFill>
              <a:srgbClr val="385D8A">
                <a:alpha val="100000"/>
              </a:srgbClr>
            </a:solidFill>
            <a:prstDash val="solid"/>
            <a:headEnd type="none" w="med" len="med"/>
            <a:tailEnd type="none" w="med" len="med"/>
          </a:ln>
        </p:spPr>
        <p:txBody>
          <a:bodyPr anchor="ctr"/>
          <a:lstStyle/>
          <a:p>
            <a:pPr marL="0" algn="ctr"/>
          </a:p>
        </p:txBody>
      </p:sp>
      <p:sp>
        <p:nvSpPr>
          <p:cNvPr id="9" name="形状6"/>
          <p:cNvSpPr txBox="1"/>
          <p:nvPr/>
        </p:nvSpPr>
        <p:spPr>
          <a:xfrm>
            <a:off x="3219736" y="1778060"/>
            <a:ext cx="435990" cy="435887"/>
          </a:xfrm>
          <a:prstGeom prst="ellipse">
            <a:avLst/>
          </a:prstGeom>
          <a:solidFill>
            <a:srgbClr val="32B8C6">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10" name="形状7"/>
          <p:cNvSpPr txBox="1"/>
          <p:nvPr/>
        </p:nvSpPr>
        <p:spPr>
          <a:xfrm>
            <a:off x="11236557" y="6208605"/>
            <a:ext cx="437779" cy="435292"/>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11" name="形状8"/>
          <p:cNvSpPr txBox="1"/>
          <p:nvPr/>
        </p:nvSpPr>
        <p:spPr>
          <a:xfrm>
            <a:off x="8896979" y="1647977"/>
            <a:ext cx="438097" cy="437993"/>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12" name="形状9"/>
          <p:cNvSpPr txBox="1"/>
          <p:nvPr/>
        </p:nvSpPr>
        <p:spPr>
          <a:xfrm>
            <a:off x="8897931" y="5484190"/>
            <a:ext cx="436312" cy="435616"/>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13" name="形状10"/>
          <p:cNvSpPr txBox="1"/>
          <p:nvPr/>
        </p:nvSpPr>
        <p:spPr>
          <a:xfrm>
            <a:off x="-30699" y="151305"/>
            <a:ext cx="438097" cy="437993"/>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14" name="形状11"/>
          <p:cNvSpPr txBox="1"/>
          <p:nvPr/>
        </p:nvSpPr>
        <p:spPr>
          <a:xfrm>
            <a:off x="3655590" y="5483695"/>
            <a:ext cx="438097" cy="437993"/>
          </a:xfrm>
          <a:prstGeom prst="ellipse">
            <a:avLst/>
          </a:prstGeom>
          <a:solidFill>
            <a:srgbClr val="6965DD">
              <a:alpha val="100000"/>
            </a:srgbClr>
          </a:solidFill>
          <a:ln w="9525">
            <a:solidFill>
              <a:srgbClr val="FFFFFF">
                <a:alpha val="0"/>
              </a:srgbClr>
            </a:solidFill>
          </a:ln>
          <a:effectLst>
            <a:outerShdw blurRad="762000" dist="254000" dir="10800000" rotWithShape="0">
              <a:srgbClr val="000000">
                <a:alpha val="40000"/>
              </a:srgbClr>
            </a:outerShdw>
          </a:effectLst>
        </p:spPr>
        <p:txBody>
          <a:bodyPr anchor="ctr"/>
          <a:lstStyle/>
          <a:p>
            <a:pPr marL="0" algn="ctr"/>
          </a:p>
        </p:txBody>
      </p:sp>
      <p:sp>
        <p:nvSpPr>
          <p:cNvPr id="15" name="文本1"/>
          <p:cNvSpPr txBox="1"/>
          <p:nvPr/>
        </p:nvSpPr>
        <p:spPr>
          <a:xfrm>
            <a:off x="2372897" y="2031930"/>
            <a:ext cx="8214646" cy="2795544"/>
          </a:xfrm>
          <a:prstGeom prst="rect">
            <a:avLst/>
          </a:prstGeom>
          <a:noFill/>
        </p:spPr>
        <p:txBody>
          <a:bodyPr anchor="t"/>
          <a:lstStyle/>
          <a:p>
            <a:pPr marL="0" algn="ctr">
              <a:lnSpc>
                <a:spcPts val="10200"/>
              </a:lnSpc>
            </a:pPr>
            <a:r>
              <a:rPr lang="zh-CN" altLang="en-US" sz="8800" b="1" i="0" dirty="0">
                <a:solidFill>
                  <a:srgbClr val="FFFFFF">
                    <a:alpha val="100000"/>
                  </a:srgbClr>
                </a:solidFill>
                <a:effectLst>
                  <a:outerShdw dist="63500" dir="5400000" rotWithShape="0">
                    <a:srgbClr val="000000">
                      <a:alpha val="9803"/>
                    </a:srgbClr>
                  </a:outerShdw>
                </a:effectLst>
                <a:latin typeface="爱奇艺黑体 Black"/>
                <a:ea typeface="爱奇艺黑体 Black"/>
              </a:rPr>
              <a:t>共价键的</a:t>
            </a:r>
            <a:endParaRPr lang="zh-CN" altLang="en-US" sz="8800" b="1" i="0" dirty="0">
              <a:solidFill>
                <a:srgbClr val="FFFFFF">
                  <a:alpha val="100000"/>
                </a:srgbClr>
              </a:solidFill>
              <a:effectLst>
                <a:outerShdw dist="63500" dir="5400000" rotWithShape="0">
                  <a:srgbClr val="000000">
                    <a:alpha val="9803"/>
                  </a:srgbClr>
                </a:outerShdw>
              </a:effectLst>
              <a:latin typeface="爱奇艺黑体 Black"/>
              <a:ea typeface="爱奇艺黑体 Black"/>
            </a:endParaRPr>
          </a:p>
          <a:p>
            <a:pPr marL="0" algn="ctr">
              <a:lnSpc>
                <a:spcPts val="10200"/>
              </a:lnSpc>
            </a:pPr>
            <a:r>
              <a:rPr lang="zh-CN" altLang="en-US" sz="8800" b="1" i="0" dirty="0">
                <a:solidFill>
                  <a:srgbClr val="FFFFFF">
                    <a:alpha val="100000"/>
                  </a:srgbClr>
                </a:solidFill>
                <a:effectLst>
                  <a:outerShdw dist="63500" dir="5400000" rotWithShape="0">
                    <a:srgbClr val="000000">
                      <a:alpha val="9803"/>
                    </a:srgbClr>
                  </a:outerShdw>
                </a:effectLst>
                <a:latin typeface="爱奇艺黑体 Black"/>
                <a:ea typeface="爱奇艺黑体 Black"/>
              </a:rPr>
              <a:t>形成与类型</a:t>
            </a:r>
            <a:endParaRPr lang="zh-CN" altLang="en-US" sz="8800" b="1" i="0" dirty="0">
              <a:solidFill>
                <a:srgbClr val="FFFFFF">
                  <a:alpha val="100000"/>
                </a:srgbClr>
              </a:solidFill>
              <a:effectLst>
                <a:outerShdw dist="63500" dir="5400000" rotWithShape="0">
                  <a:srgbClr val="000000">
                    <a:alpha val="9803"/>
                  </a:srgbClr>
                </a:outerShdw>
              </a:effectLst>
              <a:latin typeface="爱奇艺黑体 Black"/>
              <a:ea typeface="爱奇艺黑体 Black"/>
            </a:endParaRPr>
          </a:p>
        </p:txBody>
      </p:sp>
      <p:pic>
        <p:nvPicPr>
          <p:cNvPr id="16" name="图片3"/>
          <p:cNvPicPr>
            <a:picLocks noChangeAspect="1"/>
          </p:cNvPicPr>
          <p:nvPr/>
        </p:nvPicPr>
        <p:blipFill>
          <a:blip r:embed="rId3"/>
          <a:stretch>
            <a:fillRect/>
          </a:stretch>
        </p:blipFill>
        <p:spPr>
          <a:xfrm>
            <a:off x="-476" y="4231272"/>
            <a:ext cx="2371725" cy="2657475"/>
          </a:xfrm>
          <a:prstGeom prst="rect">
            <a:avLst/>
          </a:prstGeom>
        </p:spPr>
      </p:pic>
      <p:pic>
        <p:nvPicPr>
          <p:cNvPr id="17" name="图片4"/>
          <p:cNvPicPr>
            <a:picLocks noChangeAspect="1"/>
          </p:cNvPicPr>
          <p:nvPr/>
        </p:nvPicPr>
        <p:blipFill>
          <a:blip r:embed="rId4"/>
          <a:stretch>
            <a:fillRect/>
          </a:stretch>
        </p:blipFill>
        <p:spPr>
          <a:xfrm>
            <a:off x="9820589" y="-514"/>
            <a:ext cx="2371725" cy="26340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形状1"/>
          <p:cNvSpPr txBox="1"/>
          <p:nvPr/>
        </p:nvSpPr>
        <p:spPr>
          <a:xfrm>
            <a:off x="200" y="654891"/>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3" name="形状2"/>
          <p:cNvSpPr txBox="1"/>
          <p:nvPr/>
        </p:nvSpPr>
        <p:spPr>
          <a:xfrm rot="5400000" flipH="1">
            <a:off x="28" y="-16"/>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sp>
        <p:nvSpPr>
          <p:cNvPr id="4" name="文本1"/>
          <p:cNvSpPr txBox="1"/>
          <p:nvPr/>
        </p:nvSpPr>
        <p:spPr>
          <a:xfrm>
            <a:off x="400" y="-20698"/>
            <a:ext cx="5952487" cy="699616"/>
          </a:xfrm>
          <a:prstGeom prst="rect">
            <a:avLst/>
          </a:prstGeom>
          <a:noFill/>
        </p:spPr>
        <p:txBody>
          <a:bodyPr anchor="t"/>
          <a:lstStyle/>
          <a:p>
            <a:pPr marL="0" algn="l">
              <a:lnSpc>
                <a:spcPts val="3600"/>
              </a:lnSpc>
              <a:buFont typeface="Arial" panose="020B0604020202020204"/>
              <a:buChar char=" "/>
            </a:pPr>
            <a:r>
              <a:rPr lang="zh-CN" altLang="en-US" sz="3300" b="0" i="0" dirty="0">
                <a:solidFill>
                  <a:srgbClr val="0070C0">
                    <a:alpha val="100000"/>
                  </a:srgbClr>
                </a:solidFill>
                <a:latin typeface="微软雅黑" panose="020B0503020204020204" charset="-122"/>
                <a:ea typeface="微软雅黑" panose="020B0503020204020204" charset="-122"/>
              </a:rPr>
              <a:t>一、</a:t>
            </a:r>
            <a:r>
              <a:rPr lang="zh-CN" altLang="en-US" sz="3500" b="1" i="0" dirty="0">
                <a:solidFill>
                  <a:srgbClr val="1A5CB3">
                    <a:alpha val="100000"/>
                  </a:srgbClr>
                </a:solidFill>
                <a:latin typeface="宋体" panose="02010600030101010101" pitchFamily="2" charset="-122"/>
                <a:ea typeface="宋体" panose="02010600030101010101" pitchFamily="2" charset="-122"/>
              </a:rPr>
              <a:t>认识传统价键理论模型</a:t>
            </a:r>
            <a:endParaRPr lang="zh-CN" altLang="en-US" sz="3500" b="1" i="0" dirty="0">
              <a:solidFill>
                <a:srgbClr val="1A5CB3">
                  <a:alpha val="100000"/>
                </a:srgbClr>
              </a:solidFill>
              <a:latin typeface="宋体" panose="02010600030101010101" pitchFamily="2" charset="-122"/>
              <a:ea typeface="宋体" panose="02010600030101010101" pitchFamily="2" charset="-122"/>
            </a:endParaRPr>
          </a:p>
        </p:txBody>
      </p:sp>
      <p:sp>
        <p:nvSpPr>
          <p:cNvPr id="5" name="文本2"/>
          <p:cNvSpPr txBox="1"/>
          <p:nvPr/>
        </p:nvSpPr>
        <p:spPr>
          <a:xfrm>
            <a:off x="261899" y="552460"/>
            <a:ext cx="11134725" cy="596106"/>
          </a:xfrm>
          <a:prstGeom prst="rect">
            <a:avLst/>
          </a:prstGeom>
          <a:noFill/>
        </p:spPr>
        <p:txBody>
          <a:bodyPr anchor="t"/>
          <a:lstStyle/>
          <a:p>
            <a:pPr marL="0" algn="l"/>
            <a:r>
              <a:rPr lang="zh-CN" altLang="en-US" sz="2800" b="1" i="0" dirty="0">
                <a:solidFill>
                  <a:srgbClr val="000000">
                    <a:alpha val="100000"/>
                  </a:srgbClr>
                </a:solidFill>
                <a:latin typeface="宋体" panose="02010600030101010101" pitchFamily="2" charset="-122"/>
                <a:ea typeface="宋体" panose="02010600030101010101" pitchFamily="2" charset="-122"/>
              </a:rPr>
              <a:t>1916年，路易斯通过对实验现象的归纳总结提出了Lewis学说：</a:t>
            </a:r>
            <a:endParaRPr lang="zh-CN" altLang="en-US" sz="2800" b="1" i="0" dirty="0">
              <a:solidFill>
                <a:srgbClr val="000000">
                  <a:alpha val="100000"/>
                </a:srgbClr>
              </a:solidFill>
              <a:latin typeface="宋体" panose="02010600030101010101" pitchFamily="2" charset="-122"/>
              <a:ea typeface="宋体" panose="02010600030101010101" pitchFamily="2" charset="-122"/>
            </a:endParaRPr>
          </a:p>
        </p:txBody>
      </p:sp>
      <p:sp>
        <p:nvSpPr>
          <p:cNvPr id="6" name="文本3"/>
          <p:cNvSpPr txBox="1"/>
          <p:nvPr/>
        </p:nvSpPr>
        <p:spPr>
          <a:xfrm>
            <a:off x="4527633" y="913286"/>
            <a:ext cx="7743825" cy="2899410"/>
          </a:xfrm>
          <a:prstGeom prst="rect">
            <a:avLst/>
          </a:prstGeom>
          <a:noFill/>
        </p:spPr>
        <p:txBody>
          <a:bodyPr anchor="t"/>
          <a:lstStyle/>
          <a:p>
            <a:pPr marL="0" algn="l"/>
            <a:r>
              <a:rPr lang="zh-CN" altLang="en-US" sz="3100" b="1" i="0" dirty="0">
                <a:solidFill>
                  <a:srgbClr val="000000">
                    <a:alpha val="100000"/>
                  </a:srgbClr>
                </a:solidFill>
                <a:latin typeface="宋体" panose="02010600030101010101" pitchFamily="2" charset="-122"/>
                <a:ea typeface="宋体" panose="02010600030101010101" pitchFamily="2" charset="-122"/>
              </a:rPr>
              <a:t>    分子中电负性差较小的原子之间可以通过共享电子对而使分子中的每一个原子具有</a:t>
            </a:r>
            <a:r>
              <a:rPr lang="zh-CN" altLang="en-US" sz="3200" b="1" i="0" dirty="0">
                <a:solidFill>
                  <a:srgbClr val="000000">
                    <a:alpha val="100000"/>
                  </a:srgbClr>
                </a:solidFill>
                <a:latin typeface="宋体" panose="02010600030101010101" pitchFamily="2" charset="-122"/>
                <a:ea typeface="宋体" panose="02010600030101010101" pitchFamily="2" charset="-122"/>
              </a:rPr>
              <a:t>稀有气体</a:t>
            </a:r>
            <a:r>
              <a:rPr lang="zh-CN" altLang="en-US" sz="3100" b="1" i="0" dirty="0">
                <a:solidFill>
                  <a:srgbClr val="000000">
                    <a:alpha val="100000"/>
                  </a:srgbClr>
                </a:solidFill>
                <a:latin typeface="宋体" panose="02010600030101010101" pitchFamily="2" charset="-122"/>
                <a:ea typeface="宋体" panose="02010600030101010101" pitchFamily="2" charset="-122"/>
              </a:rPr>
              <a:t>原子即8电子（2电子）的电子结构</a:t>
            </a:r>
            <a:r>
              <a:rPr lang="zh-CN" altLang="en-US" sz="3100" b="1" i="0" dirty="0">
                <a:solidFill>
                  <a:srgbClr val="1A5CB3">
                    <a:alpha val="100000"/>
                  </a:srgbClr>
                </a:solidFill>
                <a:latin typeface="宋体" panose="02010600030101010101" pitchFamily="2" charset="-122"/>
                <a:ea typeface="宋体" panose="02010600030101010101" pitchFamily="2" charset="-122"/>
              </a:rPr>
              <a:t>。</a:t>
            </a:r>
            <a:endParaRPr lang="zh-CN" altLang="en-US" sz="3100" b="1" i="0" dirty="0">
              <a:solidFill>
                <a:srgbClr val="1A5CB3">
                  <a:alpha val="100000"/>
                </a:srgbClr>
              </a:solidFill>
              <a:latin typeface="宋体" panose="02010600030101010101" pitchFamily="2" charset="-122"/>
              <a:ea typeface="宋体" panose="02010600030101010101" pitchFamily="2" charset="-122"/>
            </a:endParaRPr>
          </a:p>
          <a:p>
            <a:pPr marL="0" algn="l"/>
            <a:r>
              <a:rPr lang="zh-CN" altLang="en-US" sz="3100" b="1" i="0" dirty="0">
                <a:solidFill>
                  <a:srgbClr val="1A5CB3">
                    <a:alpha val="100000"/>
                  </a:srgbClr>
                </a:solidFill>
                <a:latin typeface="宋体" panose="02010600030101010101" pitchFamily="2" charset="-122"/>
                <a:ea typeface="宋体" panose="02010600030101010101" pitchFamily="2" charset="-122"/>
              </a:rPr>
              <a:t>    </a:t>
            </a:r>
            <a:r>
              <a:rPr lang="zh-CN" altLang="en-US" sz="3100" b="1" i="0" dirty="0">
                <a:solidFill>
                  <a:srgbClr val="000000">
                    <a:alpha val="100000"/>
                  </a:srgbClr>
                </a:solidFill>
                <a:latin typeface="宋体" panose="02010600030101010101" pitchFamily="2" charset="-122"/>
                <a:ea typeface="宋体" panose="02010600030101010101" pitchFamily="2" charset="-122"/>
              </a:rPr>
              <a:t>原子通过共用电子对而形成的化学键称共价键。</a:t>
            </a:r>
            <a:endParaRPr lang="zh-CN" altLang="en-US" sz="3100" b="1" i="0" dirty="0">
              <a:solidFill>
                <a:srgbClr val="000000">
                  <a:alpha val="100000"/>
                </a:srgbClr>
              </a:solidFill>
              <a:latin typeface="宋体" panose="02010600030101010101" pitchFamily="2" charset="-122"/>
              <a:ea typeface="宋体" panose="02010600030101010101" pitchFamily="2" charset="-122"/>
            </a:endParaRPr>
          </a:p>
        </p:txBody>
      </p:sp>
      <p:pic>
        <p:nvPicPr>
          <p:cNvPr id="7" name="图片1"/>
          <p:cNvPicPr>
            <a:picLocks noChangeAspect="1"/>
          </p:cNvPicPr>
          <p:nvPr/>
        </p:nvPicPr>
        <p:blipFill>
          <a:blip r:embed="rId1"/>
          <a:stretch>
            <a:fillRect/>
          </a:stretch>
        </p:blipFill>
        <p:spPr>
          <a:xfrm>
            <a:off x="415614" y="1148896"/>
            <a:ext cx="3562922" cy="4095750"/>
          </a:xfrm>
          <a:prstGeom prst="rect">
            <a:avLst/>
          </a:prstGeom>
        </p:spPr>
      </p:pic>
      <p:pic>
        <p:nvPicPr>
          <p:cNvPr id="8" name="图片2"/>
          <p:cNvPicPr>
            <a:picLocks noChangeAspect="1"/>
          </p:cNvPicPr>
          <p:nvPr/>
        </p:nvPicPr>
        <p:blipFill>
          <a:blip r:embed="rId2"/>
          <a:stretch>
            <a:fillRect/>
          </a:stretch>
        </p:blipFill>
        <p:spPr>
          <a:xfrm>
            <a:off x="4803562" y="3865026"/>
            <a:ext cx="6981825" cy="1036368"/>
          </a:xfrm>
          <a:prstGeom prst="rect">
            <a:avLst/>
          </a:prstGeom>
        </p:spPr>
      </p:pic>
      <p:sp>
        <p:nvSpPr>
          <p:cNvPr id="9" name="文本4"/>
          <p:cNvSpPr txBox="1"/>
          <p:nvPr/>
        </p:nvSpPr>
        <p:spPr>
          <a:xfrm>
            <a:off x="1388335" y="5134642"/>
            <a:ext cx="10007803" cy="1088644"/>
          </a:xfrm>
          <a:prstGeom prst="rect">
            <a:avLst/>
          </a:prstGeom>
          <a:noFill/>
        </p:spPr>
        <p:txBody>
          <a:bodyPr anchor="t"/>
          <a:lstStyle/>
          <a:p>
            <a:pPr marL="0" algn="l"/>
            <a:r>
              <a:rPr lang="zh-CN" altLang="en-US" sz="3100" b="1" i="0" dirty="0">
                <a:solidFill>
                  <a:srgbClr val="000000">
                    <a:alpha val="100000"/>
                  </a:srgbClr>
                </a:solidFill>
                <a:latin typeface="宋体" panose="02010600030101010101" pitchFamily="2" charset="-122"/>
                <a:ea typeface="宋体" panose="02010600030101010101" pitchFamily="2" charset="-122"/>
              </a:rPr>
              <a:t>根据经典静电理论，同种电荷相互排斥，而两个电子都带有负电荷，为什么能相互配对不排斥？</a:t>
            </a:r>
            <a:endParaRPr lang="zh-CN" altLang="en-US" sz="3100" b="1" i="0" dirty="0">
              <a:solidFill>
                <a:srgbClr val="000000">
                  <a:alpha val="100000"/>
                </a:srgbClr>
              </a:solidFill>
              <a:latin typeface="宋体" panose="02010600030101010101" pitchFamily="2" charset="-122"/>
              <a:ea typeface="宋体" panose="02010600030101010101" pitchFamily="2" charset="-122"/>
            </a:endParaRPr>
          </a:p>
        </p:txBody>
      </p:sp>
      <p:pic>
        <p:nvPicPr>
          <p:cNvPr id="10" name="图片3"/>
          <p:cNvPicPr>
            <a:picLocks noChangeAspect="1"/>
          </p:cNvPicPr>
          <p:nvPr/>
        </p:nvPicPr>
        <p:blipFill>
          <a:blip r:embed="rId3"/>
          <a:stretch>
            <a:fillRect/>
          </a:stretch>
        </p:blipFill>
        <p:spPr>
          <a:xfrm>
            <a:off x="543" y="1258024"/>
            <a:ext cx="4562475" cy="38766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形状1"/>
          <p:cNvSpPr txBox="1"/>
          <p:nvPr/>
        </p:nvSpPr>
        <p:spPr>
          <a:xfrm>
            <a:off x="200" y="654891"/>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3" name="形状2"/>
          <p:cNvSpPr txBox="1"/>
          <p:nvPr/>
        </p:nvSpPr>
        <p:spPr>
          <a:xfrm rot="5400000" flipH="1">
            <a:off x="28" y="-16"/>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sp>
        <p:nvSpPr>
          <p:cNvPr id="4" name="文本1"/>
          <p:cNvSpPr txBox="1"/>
          <p:nvPr/>
        </p:nvSpPr>
        <p:spPr>
          <a:xfrm>
            <a:off x="400" y="-20698"/>
            <a:ext cx="5952487" cy="699616"/>
          </a:xfrm>
          <a:prstGeom prst="rect">
            <a:avLst/>
          </a:prstGeom>
          <a:noFill/>
        </p:spPr>
        <p:txBody>
          <a:bodyPr anchor="t"/>
          <a:lstStyle/>
          <a:p>
            <a:pPr marL="0" algn="l">
              <a:lnSpc>
                <a:spcPts val="3600"/>
              </a:lnSpc>
              <a:buFont typeface="Arial" panose="020B0604020202020204"/>
              <a:buChar char=" "/>
            </a:pPr>
            <a:r>
              <a:rPr lang="zh-CN" altLang="en-US" sz="3300" b="0" i="0" dirty="0">
                <a:solidFill>
                  <a:srgbClr val="0070C0">
                    <a:alpha val="100000"/>
                  </a:srgbClr>
                </a:solidFill>
                <a:latin typeface="微软雅黑" panose="020B0503020204020204" charset="-122"/>
                <a:ea typeface="微软雅黑" panose="020B0503020204020204" charset="-122"/>
              </a:rPr>
              <a:t>二、</a:t>
            </a:r>
            <a:r>
              <a:rPr lang="zh-CN" altLang="en-US" sz="3500" b="1" i="0" dirty="0">
                <a:solidFill>
                  <a:srgbClr val="1A5CB3">
                    <a:alpha val="100000"/>
                  </a:srgbClr>
                </a:solidFill>
                <a:latin typeface="宋体" panose="02010600030101010101" pitchFamily="2" charset="-122"/>
                <a:ea typeface="宋体" panose="02010600030101010101" pitchFamily="2" charset="-122"/>
              </a:rPr>
              <a:t>认识现代价键理论模型</a:t>
            </a:r>
            <a:endParaRPr lang="zh-CN" altLang="en-US" sz="3500" b="1" i="0" dirty="0">
              <a:solidFill>
                <a:srgbClr val="1A5CB3">
                  <a:alpha val="100000"/>
                </a:srgbClr>
              </a:solidFill>
              <a:latin typeface="宋体" panose="02010600030101010101" pitchFamily="2" charset="-122"/>
              <a:ea typeface="宋体" panose="02010600030101010101" pitchFamily="2" charset="-122"/>
            </a:endParaRPr>
          </a:p>
        </p:txBody>
      </p:sp>
      <p:sp>
        <p:nvSpPr>
          <p:cNvPr id="5" name="文本2"/>
          <p:cNvSpPr txBox="1"/>
          <p:nvPr/>
        </p:nvSpPr>
        <p:spPr>
          <a:xfrm>
            <a:off x="110823" y="513912"/>
            <a:ext cx="11963400" cy="596106"/>
          </a:xfrm>
          <a:prstGeom prst="rect">
            <a:avLst/>
          </a:prstGeom>
          <a:noFill/>
        </p:spPr>
        <p:txBody>
          <a:bodyPr anchor="t"/>
          <a:lstStyle/>
          <a:p>
            <a:pPr marL="0" algn="l"/>
            <a:r>
              <a:rPr lang="zh-CN" altLang="en-US" sz="2400" b="0" i="0" dirty="0">
                <a:solidFill>
                  <a:srgbClr val="000000">
                    <a:alpha val="100000"/>
                  </a:srgbClr>
                </a:solidFill>
                <a:latin typeface="Times New Roman" panose="02020603050405020304"/>
                <a:ea typeface="Times New Roman" panose="02020603050405020304"/>
              </a:rPr>
              <a:t>1927</a:t>
            </a:r>
            <a:r>
              <a:rPr lang="zh-CN" altLang="en-US" sz="2400" b="0" i="0" dirty="0">
                <a:solidFill>
                  <a:srgbClr val="000000">
                    <a:alpha val="100000"/>
                  </a:srgbClr>
                </a:solidFill>
                <a:latin typeface="宋体" panose="02010600030101010101" pitchFamily="2" charset="-122"/>
                <a:ea typeface="宋体" panose="02010600030101010101" pitchFamily="2" charset="-122"/>
              </a:rPr>
              <a:t>年，海特勒和伦敦利用</a:t>
            </a:r>
            <a:r>
              <a:rPr lang="zh-CN" altLang="en-US" sz="2600" b="0" i="0" dirty="0">
                <a:solidFill>
                  <a:srgbClr val="333333">
                    <a:alpha val="100000"/>
                  </a:srgbClr>
                </a:solidFill>
                <a:latin typeface="宋体" panose="02010600030101010101" pitchFamily="2" charset="-122"/>
                <a:ea typeface="宋体" panose="02010600030101010101" pitchFamily="2" charset="-122"/>
              </a:rPr>
              <a:t>薛定谔</a:t>
            </a:r>
            <a:r>
              <a:rPr lang="zh-CN" altLang="en-US" sz="2800" b="0" i="0" dirty="0">
                <a:solidFill>
                  <a:srgbClr val="000000">
                    <a:alpha val="100000"/>
                  </a:srgbClr>
                </a:solidFill>
                <a:latin typeface="宋体" panose="02010600030101010101" pitchFamily="2" charset="-122"/>
                <a:ea typeface="宋体" panose="02010600030101010101" pitchFamily="2" charset="-122"/>
              </a:rPr>
              <a:t>方</a:t>
            </a:r>
            <a:r>
              <a:rPr lang="zh-CN" altLang="en-US" sz="2400" b="0" i="0" dirty="0">
                <a:solidFill>
                  <a:srgbClr val="000000">
                    <a:alpha val="100000"/>
                  </a:srgbClr>
                </a:solidFill>
                <a:latin typeface="宋体" panose="02010600030101010101" pitchFamily="2" charset="-122"/>
                <a:ea typeface="宋体" panose="02010600030101010101" pitchFamily="2" charset="-122"/>
              </a:rPr>
              <a:t>程，近似算出了氢分子体系的波函数，解决了问题</a:t>
            </a:r>
            <a:endParaRPr lang="zh-CN" altLang="en-US" sz="2400" b="0" i="0" dirty="0">
              <a:solidFill>
                <a:srgbClr val="000000">
                  <a:alpha val="100000"/>
                </a:srgbClr>
              </a:solidFill>
              <a:latin typeface="宋体" panose="02010600030101010101" pitchFamily="2" charset="-122"/>
              <a:ea typeface="宋体" panose="02010600030101010101" pitchFamily="2" charset="-122"/>
            </a:endParaRPr>
          </a:p>
        </p:txBody>
      </p:sp>
      <p:pic>
        <p:nvPicPr>
          <p:cNvPr id="6" name="图片1"/>
          <p:cNvPicPr>
            <a:picLocks noChangeAspect="1"/>
          </p:cNvPicPr>
          <p:nvPr/>
        </p:nvPicPr>
        <p:blipFill>
          <a:blip r:embed="rId1"/>
          <a:stretch>
            <a:fillRect/>
          </a:stretch>
        </p:blipFill>
        <p:spPr>
          <a:xfrm>
            <a:off x="519055" y="1109739"/>
            <a:ext cx="6255277" cy="4924425"/>
          </a:xfrm>
          <a:prstGeom prst="rect">
            <a:avLst/>
          </a:prstGeom>
        </p:spPr>
      </p:pic>
      <p:pic>
        <p:nvPicPr>
          <p:cNvPr id="7" name="图片2"/>
          <p:cNvPicPr>
            <a:picLocks noChangeAspect="1"/>
          </p:cNvPicPr>
          <p:nvPr/>
        </p:nvPicPr>
        <p:blipFill>
          <a:blip r:embed="rId2"/>
          <a:stretch>
            <a:fillRect/>
          </a:stretch>
        </p:blipFill>
        <p:spPr>
          <a:xfrm>
            <a:off x="7137721" y="1691230"/>
            <a:ext cx="4267200" cy="2667000"/>
          </a:xfrm>
          <a:prstGeom prst="rect">
            <a:avLst/>
          </a:prstGeom>
        </p:spPr>
      </p:pic>
      <p:sp>
        <p:nvSpPr>
          <p:cNvPr id="8" name="文本3"/>
          <p:cNvSpPr txBox="1"/>
          <p:nvPr/>
        </p:nvSpPr>
        <p:spPr>
          <a:xfrm>
            <a:off x="6773885" y="4715008"/>
            <a:ext cx="5570144" cy="1212024"/>
          </a:xfrm>
          <a:prstGeom prst="rect">
            <a:avLst/>
          </a:prstGeom>
          <a:noFill/>
        </p:spPr>
        <p:txBody>
          <a:bodyPr anchor="t"/>
          <a:lstStyle/>
          <a:p>
            <a:pPr marL="0" algn="ctr"/>
            <a:r>
              <a:rPr lang="zh-CN" altLang="en-US" sz="3300" b="1" i="0" dirty="0">
                <a:solidFill>
                  <a:srgbClr val="458BE6">
                    <a:alpha val="100000"/>
                  </a:srgbClr>
                </a:solidFill>
                <a:latin typeface="方正粗黑宋简体" panose="02000000000000000000" charset="-122"/>
                <a:ea typeface="方正粗黑宋简体" panose="02000000000000000000" charset="-122"/>
              </a:rPr>
              <a:t>共价键的本质：两个原子核与共用电子对的相互作用</a:t>
            </a:r>
            <a:endParaRPr lang="zh-CN" altLang="en-US" sz="3300" b="1" i="0" dirty="0">
              <a:solidFill>
                <a:srgbClr val="458BE6">
                  <a:alpha val="100000"/>
                </a:srgbClr>
              </a:solidFill>
              <a:latin typeface="方正粗黑宋简体" panose="02000000000000000000" charset="-122"/>
              <a:ea typeface="方正粗黑宋简体" panose="02000000000000000000"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形状1"/>
          <p:cNvSpPr txBox="1"/>
          <p:nvPr/>
        </p:nvSpPr>
        <p:spPr>
          <a:xfrm>
            <a:off x="200" y="654891"/>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3" name="形状2"/>
          <p:cNvSpPr txBox="1"/>
          <p:nvPr/>
        </p:nvSpPr>
        <p:spPr>
          <a:xfrm rot="5400000" flipH="1">
            <a:off x="28" y="-16"/>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sp>
        <p:nvSpPr>
          <p:cNvPr id="4" name="文本1"/>
          <p:cNvSpPr txBox="1"/>
          <p:nvPr/>
        </p:nvSpPr>
        <p:spPr>
          <a:xfrm>
            <a:off x="400" y="-20698"/>
            <a:ext cx="5952487" cy="699616"/>
          </a:xfrm>
          <a:prstGeom prst="rect">
            <a:avLst/>
          </a:prstGeom>
          <a:noFill/>
        </p:spPr>
        <p:txBody>
          <a:bodyPr anchor="t"/>
          <a:lstStyle/>
          <a:p>
            <a:pPr marL="0" algn="l">
              <a:lnSpc>
                <a:spcPts val="3600"/>
              </a:lnSpc>
              <a:buFont typeface="Arial" panose="020B0604020202020204"/>
              <a:buChar char=" "/>
            </a:pPr>
            <a:r>
              <a:rPr lang="zh-CN" altLang="en-US" sz="3300" b="0" i="0" dirty="0">
                <a:solidFill>
                  <a:srgbClr val="0070C0">
                    <a:alpha val="100000"/>
                  </a:srgbClr>
                </a:solidFill>
                <a:latin typeface="微软雅黑" panose="020B0503020204020204" charset="-122"/>
                <a:ea typeface="微软雅黑" panose="020B0503020204020204" charset="-122"/>
              </a:rPr>
              <a:t>二、</a:t>
            </a:r>
            <a:r>
              <a:rPr lang="zh-CN" altLang="en-US" sz="3500" b="1" i="0" dirty="0">
                <a:solidFill>
                  <a:srgbClr val="1A5CB3">
                    <a:alpha val="100000"/>
                  </a:srgbClr>
                </a:solidFill>
                <a:latin typeface="宋体" panose="02010600030101010101" pitchFamily="2" charset="-122"/>
                <a:ea typeface="宋体" panose="02010600030101010101" pitchFamily="2" charset="-122"/>
              </a:rPr>
              <a:t>认识现代价键理论模型</a:t>
            </a:r>
            <a:endParaRPr lang="zh-CN" altLang="en-US" sz="3500" b="1" i="0" dirty="0">
              <a:solidFill>
                <a:srgbClr val="1A5CB3">
                  <a:alpha val="100000"/>
                </a:srgbClr>
              </a:solidFill>
              <a:latin typeface="宋体" panose="02010600030101010101" pitchFamily="2" charset="-122"/>
              <a:ea typeface="宋体" panose="02010600030101010101" pitchFamily="2" charset="-122"/>
            </a:endParaRPr>
          </a:p>
        </p:txBody>
      </p:sp>
      <p:sp>
        <p:nvSpPr>
          <p:cNvPr id="5" name="文本2"/>
          <p:cNvSpPr txBox="1"/>
          <p:nvPr/>
        </p:nvSpPr>
        <p:spPr>
          <a:xfrm>
            <a:off x="3761365" y="746036"/>
            <a:ext cx="8424272" cy="2446338"/>
          </a:xfrm>
          <a:prstGeom prst="rect">
            <a:avLst/>
          </a:prstGeom>
          <a:noFill/>
        </p:spPr>
        <p:txBody>
          <a:bodyPr anchor="t"/>
          <a:lstStyle/>
          <a:p>
            <a:pPr marL="0" algn="l"/>
            <a:r>
              <a:rPr lang="zh-CN" altLang="en-US" sz="3100" b="0" i="0" dirty="0">
                <a:solidFill>
                  <a:srgbClr val="000000">
                    <a:alpha val="100000"/>
                  </a:srgbClr>
                </a:solidFill>
                <a:latin typeface="宋体" panose="02010600030101010101" pitchFamily="2" charset="-122"/>
                <a:ea typeface="宋体" panose="02010600030101010101" pitchFamily="2" charset="-122"/>
              </a:rPr>
              <a:t>     由于原子互相接近时轨道发生</a:t>
            </a:r>
            <a:r>
              <a:rPr lang="zh-CN" altLang="en-US" sz="3100" b="1" i="0" dirty="0">
                <a:solidFill>
                  <a:srgbClr val="000000">
                    <a:alpha val="100000"/>
                  </a:srgbClr>
                </a:solidFill>
                <a:latin typeface="爱奇艺黑体"/>
                <a:ea typeface="爱奇艺黑体"/>
              </a:rPr>
              <a:t>最大重叠</a:t>
            </a:r>
            <a:r>
              <a:rPr lang="zh-CN" altLang="en-US" sz="3100" b="0" i="0" dirty="0">
                <a:solidFill>
                  <a:srgbClr val="000000">
                    <a:alpha val="100000"/>
                  </a:srgbClr>
                </a:solidFill>
                <a:latin typeface="宋体" panose="02010600030101010101" pitchFamily="2" charset="-122"/>
                <a:ea typeface="宋体" panose="02010600030101010101" pitchFamily="2" charset="-122"/>
              </a:rPr>
              <a:t>，原子间通过共用自旋方向相反的电子对进入重叠后的原子轨道，核间电子与两原子核共同产生作用，使能量降低而成键。</a:t>
            </a:r>
            <a:endParaRPr lang="zh-CN" altLang="en-US" sz="3100" b="0" i="0" dirty="0">
              <a:solidFill>
                <a:srgbClr val="000000">
                  <a:alpha val="100000"/>
                </a:srgbClr>
              </a:solidFill>
              <a:latin typeface="宋体" panose="02010600030101010101" pitchFamily="2" charset="-122"/>
              <a:ea typeface="宋体" panose="02010600030101010101" pitchFamily="2" charset="-122"/>
            </a:endParaRPr>
          </a:p>
          <a:p>
            <a:pPr marL="0" algn="l"/>
            <a:r>
              <a:rPr lang="zh-CN" altLang="en-US" sz="3100" b="0" i="0" dirty="0">
                <a:solidFill>
                  <a:srgbClr val="000000">
                    <a:alpha val="100000"/>
                  </a:srgbClr>
                </a:solidFill>
                <a:latin typeface="宋体" panose="02010600030101010101" pitchFamily="2" charset="-122"/>
                <a:ea typeface="宋体" panose="02010600030101010101" pitchFamily="2" charset="-122"/>
              </a:rPr>
              <a:t>                </a:t>
            </a:r>
            <a:r>
              <a:rPr lang="zh-CN" altLang="en-US" sz="3100" b="0" i="0" dirty="0">
                <a:solidFill>
                  <a:srgbClr val="000000">
                    <a:alpha val="100000"/>
                  </a:srgbClr>
                </a:solidFill>
                <a:latin typeface="Times New Roman" panose="02020603050405020304"/>
                <a:ea typeface="Times New Roman" panose="02020603050405020304"/>
              </a:rPr>
              <a:t>--------</a:t>
            </a:r>
            <a:r>
              <a:rPr lang="zh-CN" altLang="en-US" sz="3100" b="0" i="0" dirty="0">
                <a:solidFill>
                  <a:srgbClr val="000000">
                    <a:alpha val="100000"/>
                  </a:srgbClr>
                </a:solidFill>
                <a:latin typeface="宋体" panose="02010600030101010101" pitchFamily="2" charset="-122"/>
                <a:ea typeface="宋体" panose="02010600030101010101" pitchFamily="2" charset="-122"/>
              </a:rPr>
              <a:t>现代共价键理论诞生</a:t>
            </a:r>
            <a:endParaRPr lang="zh-CN" altLang="en-US" sz="3100" b="0" i="0" dirty="0">
              <a:solidFill>
                <a:srgbClr val="000000">
                  <a:alpha val="100000"/>
                </a:srgbClr>
              </a:solidFill>
              <a:latin typeface="宋体" panose="02010600030101010101" pitchFamily="2" charset="-122"/>
              <a:ea typeface="宋体" panose="02010600030101010101" pitchFamily="2" charset="-122"/>
            </a:endParaRPr>
          </a:p>
        </p:txBody>
      </p:sp>
      <p:pic>
        <p:nvPicPr>
          <p:cNvPr id="6" name="图片1"/>
          <p:cNvPicPr>
            <a:picLocks noChangeAspect="1"/>
          </p:cNvPicPr>
          <p:nvPr/>
        </p:nvPicPr>
        <p:blipFill>
          <a:blip r:embed="rId1"/>
          <a:stretch>
            <a:fillRect/>
          </a:stretch>
        </p:blipFill>
        <p:spPr>
          <a:xfrm>
            <a:off x="123292" y="745998"/>
            <a:ext cx="3543300" cy="2838450"/>
          </a:xfrm>
          <a:prstGeom prst="rect">
            <a:avLst/>
          </a:prstGeom>
        </p:spPr>
      </p:pic>
      <p:pic>
        <p:nvPicPr>
          <p:cNvPr id="7" name="图片2"/>
          <p:cNvPicPr>
            <a:picLocks noChangeAspect="1"/>
          </p:cNvPicPr>
          <p:nvPr/>
        </p:nvPicPr>
        <p:blipFill>
          <a:blip r:embed="rId2"/>
          <a:stretch>
            <a:fillRect/>
          </a:stretch>
        </p:blipFill>
        <p:spPr>
          <a:xfrm>
            <a:off x="504644" y="3729866"/>
            <a:ext cx="3162300" cy="2377754"/>
          </a:xfrm>
          <a:prstGeom prst="rect">
            <a:avLst/>
          </a:prstGeom>
        </p:spPr>
      </p:pic>
      <p:grpSp>
        <p:nvGrpSpPr>
          <p:cNvPr id="8" name="组合1"/>
          <p:cNvGrpSpPr/>
          <p:nvPr/>
        </p:nvGrpSpPr>
        <p:grpSpPr>
          <a:xfrm>
            <a:off x="4379938" y="3804828"/>
            <a:ext cx="6979034" cy="2216829"/>
            <a:chOff x="0" y="0"/>
            <a:chExt cx="6979034" cy="2216829"/>
          </a:xfrm>
        </p:grpSpPr>
        <p:sp>
          <p:nvSpPr>
            <p:cNvPr id="9" name="文本3"/>
            <p:cNvSpPr txBox="1"/>
            <p:nvPr/>
          </p:nvSpPr>
          <p:spPr>
            <a:xfrm>
              <a:off x="0" y="118596"/>
              <a:ext cx="3315864" cy="609537"/>
            </a:xfrm>
            <a:prstGeom prst="rect">
              <a:avLst/>
            </a:prstGeom>
            <a:noFill/>
          </p:spPr>
          <p:txBody>
            <a:bodyPr anchor="t"/>
            <a:lstStyle/>
            <a:p>
              <a:pPr marL="0" algn="l"/>
              <a:r>
                <a:rPr lang="zh-CN" altLang="en-US" sz="2500" b="1" i="0" dirty="0">
                  <a:solidFill>
                    <a:srgbClr val="000000">
                      <a:alpha val="100000"/>
                    </a:srgbClr>
                  </a:solidFill>
                  <a:latin typeface="微软雅黑" panose="020B0503020204020204" charset="-122"/>
                  <a:ea typeface="微软雅黑" panose="020B0503020204020204" charset="-122"/>
                </a:rPr>
                <a:t>电子配对原理</a:t>
              </a:r>
              <a:endParaRPr lang="zh-CN" altLang="en-US" sz="2500" b="1" i="0" dirty="0">
                <a:solidFill>
                  <a:srgbClr val="000000">
                    <a:alpha val="100000"/>
                  </a:srgbClr>
                </a:solidFill>
                <a:latin typeface="微软雅黑" panose="020B0503020204020204" charset="-122"/>
                <a:ea typeface="微软雅黑" panose="020B0503020204020204" charset="-122"/>
              </a:endParaRPr>
            </a:p>
          </p:txBody>
        </p:sp>
        <p:sp>
          <p:nvSpPr>
            <p:cNvPr id="10" name="文本4"/>
            <p:cNvSpPr txBox="1"/>
            <p:nvPr/>
          </p:nvSpPr>
          <p:spPr>
            <a:xfrm>
              <a:off x="29861" y="1174109"/>
              <a:ext cx="2188134" cy="1028573"/>
            </a:xfrm>
            <a:prstGeom prst="rect">
              <a:avLst/>
            </a:prstGeom>
            <a:noFill/>
          </p:spPr>
          <p:txBody>
            <a:bodyPr anchor="t"/>
            <a:lstStyle/>
            <a:p>
              <a:pPr marL="0" algn="l"/>
              <a:r>
                <a:rPr lang="zh-CN" altLang="en-US" sz="2500" b="1" i="0" dirty="0">
                  <a:solidFill>
                    <a:srgbClr val="000000">
                      <a:alpha val="100000"/>
                    </a:srgbClr>
                  </a:solidFill>
                  <a:latin typeface="微软雅黑" panose="020B0503020204020204" charset="-122"/>
                  <a:ea typeface="微软雅黑" panose="020B0503020204020204" charset="-122"/>
                </a:rPr>
                <a:t>最大重叠原理</a:t>
              </a:r>
              <a:endParaRPr lang="zh-CN" altLang="en-US" sz="2500" b="1" i="0" dirty="0">
                <a:solidFill>
                  <a:srgbClr val="000000">
                    <a:alpha val="100000"/>
                  </a:srgbClr>
                </a:solidFill>
                <a:latin typeface="微软雅黑" panose="020B0503020204020204" charset="-122"/>
                <a:ea typeface="微软雅黑" panose="020B0503020204020204" charset="-122"/>
              </a:endParaRPr>
            </a:p>
            <a:p>
              <a:pPr marL="0" algn="l"/>
            </a:p>
          </p:txBody>
        </p:sp>
        <p:sp>
          <p:nvSpPr>
            <p:cNvPr id="11" name="文本5"/>
            <p:cNvSpPr txBox="1"/>
            <p:nvPr/>
          </p:nvSpPr>
          <p:spPr>
            <a:xfrm>
              <a:off x="2173576" y="0"/>
              <a:ext cx="4699698" cy="852170"/>
            </a:xfrm>
            <a:prstGeom prst="rect">
              <a:avLst/>
            </a:prstGeom>
            <a:noFill/>
          </p:spPr>
          <p:txBody>
            <a:bodyPr anchor="t"/>
            <a:lstStyle/>
            <a:p>
              <a:pPr marL="0" algn="l"/>
              <a:r>
                <a:rPr lang="zh-CN" altLang="en-US" sz="2500" b="0" i="0" dirty="0">
                  <a:solidFill>
                    <a:srgbClr val="000000">
                      <a:alpha val="100000"/>
                    </a:srgbClr>
                  </a:solidFill>
                  <a:latin typeface="等线" panose="02010600030101010101" charset="-122"/>
                  <a:ea typeface="等线" panose="02010600030101010101" charset="-122"/>
                </a:rPr>
                <a:t>两原子各自提供1个自旋方向相反的电子彼此配对</a:t>
              </a:r>
              <a:endParaRPr lang="zh-CN" altLang="en-US" sz="2500" b="0" i="0" dirty="0">
                <a:solidFill>
                  <a:srgbClr val="000000">
                    <a:alpha val="100000"/>
                  </a:srgbClr>
                </a:solidFill>
                <a:latin typeface="等线" panose="02010600030101010101" charset="-122"/>
                <a:ea typeface="等线" panose="02010600030101010101" charset="-122"/>
              </a:endParaRPr>
            </a:p>
          </p:txBody>
        </p:sp>
        <p:sp>
          <p:nvSpPr>
            <p:cNvPr id="12" name="文本6"/>
            <p:cNvSpPr txBox="1"/>
            <p:nvPr/>
          </p:nvSpPr>
          <p:spPr>
            <a:xfrm>
              <a:off x="2100719" y="1033824"/>
              <a:ext cx="4878315" cy="1183005"/>
            </a:xfrm>
            <a:prstGeom prst="rect">
              <a:avLst/>
            </a:prstGeom>
            <a:noFill/>
          </p:spPr>
          <p:txBody>
            <a:bodyPr anchor="t"/>
            <a:lstStyle/>
            <a:p>
              <a:pPr marL="0" algn="l"/>
              <a:r>
                <a:rPr lang="zh-CN" altLang="en-US" sz="2500" b="0" i="0" dirty="0">
                  <a:solidFill>
                    <a:srgbClr val="000000">
                      <a:alpha val="100000"/>
                    </a:srgbClr>
                  </a:solidFill>
                  <a:latin typeface="等线" panose="02010600030101010101" charset="-122"/>
                  <a:ea typeface="等线" panose="02010600030101010101" charset="-122"/>
                </a:rPr>
                <a:t>两个原子轨道重叠部分越大，两核间电子的概率密度越大，形成的共价键越牢固，分子越稳定</a:t>
              </a:r>
              <a:endParaRPr lang="zh-CN" altLang="en-US" sz="2500" b="0" i="0" dirty="0">
                <a:solidFill>
                  <a:srgbClr val="000000">
                    <a:alpha val="100000"/>
                  </a:srgbClr>
                </a:solidFill>
                <a:latin typeface="等线" panose="02010600030101010101" charset="-122"/>
                <a:ea typeface="等线" panose="02010600030101010101" charset="-122"/>
              </a:endParaRPr>
            </a:p>
          </p:txBody>
        </p:sp>
      </p:grpSp>
      <p:grpSp>
        <p:nvGrpSpPr>
          <p:cNvPr id="13" name="组合2"/>
          <p:cNvGrpSpPr/>
          <p:nvPr/>
        </p:nvGrpSpPr>
        <p:grpSpPr>
          <a:xfrm>
            <a:off x="4699149" y="3340751"/>
            <a:ext cx="6734023" cy="2299962"/>
            <a:chOff x="0" y="0"/>
            <a:chExt cx="6734023" cy="2299962"/>
          </a:xfrm>
        </p:grpSpPr>
        <p:sp>
          <p:nvSpPr>
            <p:cNvPr id="14" name="形状3"/>
            <p:cNvSpPr txBox="1"/>
            <p:nvPr/>
          </p:nvSpPr>
          <p:spPr>
            <a:xfrm>
              <a:off x="0" y="0"/>
              <a:ext cx="6492276" cy="2299962"/>
            </a:xfrm>
            <a:custGeom>
              <a:avLst/>
              <a:gdLst>
                <a:gd name="connsiteX0" fmla="*/ 3816406 w 6492276"/>
                <a:gd name="connsiteY0" fmla="*/ 0 h 2299962"/>
                <a:gd name="connsiteX1" fmla="*/ 4193211 w 6492276"/>
                <a:gd name="connsiteY1" fmla="*/ 0 h 2299962"/>
                <a:gd name="connsiteX2" fmla="*/ 4822874 w 6492276"/>
                <a:gd name="connsiteY2" fmla="*/ 250830 h 2299962"/>
                <a:gd name="connsiteX3" fmla="*/ 5718441 w 6492276"/>
                <a:gd name="connsiteY3" fmla="*/ 238675 h 2299962"/>
                <a:gd name="connsiteX4" fmla="*/ 6229076 w 6492276"/>
                <a:gd name="connsiteY4" fmla="*/ 879051 h 2299962"/>
                <a:gd name="connsiteX5" fmla="*/ 6377496 w 6492276"/>
                <a:gd name="connsiteY5" fmla="*/ 1092307 h 2299962"/>
                <a:gd name="connsiteX6" fmla="*/ 6492276 w 6492276"/>
                <a:gd name="connsiteY6" fmla="*/ 1753014 h 2299962"/>
                <a:gd name="connsiteX7" fmla="*/ 5143988 w 6492276"/>
                <a:gd name="connsiteY7" fmla="*/ 2039589 h 2299962"/>
                <a:gd name="connsiteX8" fmla="*/ 4684699 w 6492276"/>
                <a:gd name="connsiteY8" fmla="*/ 2196402 h 2299962"/>
                <a:gd name="connsiteX9" fmla="*/ 3296067 w 6492276"/>
                <a:gd name="connsiteY9" fmla="*/ 2299962 h 2299962"/>
                <a:gd name="connsiteX10" fmla="*/ 2380902 w 6492276"/>
                <a:gd name="connsiteY10" fmla="*/ 2099490 h 2299962"/>
                <a:gd name="connsiteX11" fmla="*/ 1544940 w 6492276"/>
                <a:gd name="connsiteY11" fmla="*/ 2126380 h 2299962"/>
                <a:gd name="connsiteX12" fmla="*/ 924432 w 6492276"/>
                <a:gd name="connsiteY12" fmla="*/ 1843834 h 2299962"/>
                <a:gd name="connsiteX13" fmla="*/ 392796 w 6492276"/>
                <a:gd name="connsiteY13" fmla="*/ 1844309 h 2299962"/>
                <a:gd name="connsiteX14" fmla="*/ 0 w 6492276"/>
                <a:gd name="connsiteY14" fmla="*/ 1246870 h 2299962"/>
                <a:gd name="connsiteX15" fmla="*/ 299401 w 6492276"/>
                <a:gd name="connsiteY15" fmla="*/ 974970 h 2299962"/>
                <a:gd name="connsiteX16" fmla="*/ 263200 w 6492276"/>
                <a:gd name="connsiteY16" fmla="*/ 589705 h 2299962"/>
                <a:gd name="connsiteX17" fmla="*/ 1256313 w 6492276"/>
                <a:gd name="connsiteY17" fmla="*/ 390560 h 2299962"/>
                <a:gd name="connsiteX18" fmla="*/ 1657131 w 6492276"/>
                <a:gd name="connsiteY18" fmla="*/ 213340 h 2299962"/>
                <a:gd name="connsiteX19" fmla="*/ 2749384 w 6492276"/>
                <a:gd name="connsiteY19" fmla="*/ 65093 h 2299962"/>
                <a:gd name="connsiteX20" fmla="*/ 3295167 w 6492276"/>
                <a:gd name="connsiteY20" fmla="*/ 50292 h 2299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492276" h="2299962">
                  <a:moveTo>
                    <a:pt x="3816406" y="0"/>
                  </a:moveTo>
                  <a:cubicBezTo>
                    <a:pt x="4193211" y="0"/>
                    <a:pt x="4529331" y="110472"/>
                    <a:pt x="4702235" y="273133"/>
                  </a:cubicBezTo>
                  <a:cubicBezTo>
                    <a:pt x="4822874" y="250830"/>
                    <a:pt x="4952944" y="238675"/>
                    <a:pt x="5088541" y="238675"/>
                  </a:cubicBezTo>
                  <a:cubicBezTo>
                    <a:pt x="5718441" y="238675"/>
                    <a:pt x="6229076" y="500965"/>
                    <a:pt x="6229076" y="824515"/>
                  </a:cubicBezTo>
                  <a:cubicBezTo>
                    <a:pt x="6229076" y="879051"/>
                    <a:pt x="6214569" y="931846"/>
                    <a:pt x="6187428" y="981939"/>
                  </a:cubicBezTo>
                  <a:cubicBezTo>
                    <a:pt x="6377496" y="1092307"/>
                    <a:pt x="6492276" y="1234831"/>
                    <a:pt x="6492276" y="1388656"/>
                  </a:cubicBezTo>
                  <a:cubicBezTo>
                    <a:pt x="6492276" y="1753014"/>
                    <a:pt x="5922722" y="2039589"/>
                    <a:pt x="5220141" y="2039589"/>
                  </a:cubicBezTo>
                  <a:cubicBezTo>
                    <a:pt x="5143988" y="2039589"/>
                    <a:pt x="5069398" y="2036222"/>
                    <a:pt x="4996926" y="2029754"/>
                  </a:cubicBezTo>
                  <a:cubicBezTo>
                    <a:pt x="4684699" y="2196402"/>
                    <a:pt x="4249323" y="2299962"/>
                    <a:pt x="3772539" y="2299962"/>
                  </a:cubicBezTo>
                  <a:cubicBezTo>
                    <a:pt x="3296067" y="2299962"/>
                    <a:pt x="2867719" y="2205599"/>
                    <a:pt x="2553532" y="2052076"/>
                  </a:cubicBezTo>
                  <a:cubicBezTo>
                    <a:pt x="2380902" y="2099490"/>
                    <a:pt x="2183582" y="2126380"/>
                    <a:pt x="1974003" y="2126380"/>
                  </a:cubicBezTo>
                  <a:cubicBezTo>
                    <a:pt x="1544940" y="2126380"/>
                    <a:pt x="1167261" y="2013675"/>
                    <a:pt x="947618" y="1842901"/>
                  </a:cubicBezTo>
                  <a:cubicBezTo>
                    <a:pt x="924432" y="1843834"/>
                    <a:pt x="900993" y="1844309"/>
                    <a:pt x="877335" y="1844309"/>
                  </a:cubicBezTo>
                  <a:cubicBezTo>
                    <a:pt x="392796" y="1844309"/>
                    <a:pt x="0" y="1645164"/>
                    <a:pt x="0" y="1388656"/>
                  </a:cubicBezTo>
                  <a:cubicBezTo>
                    <a:pt x="0" y="1246870"/>
                    <a:pt x="143221" y="1118087"/>
                    <a:pt x="363380" y="1038301"/>
                  </a:cubicBezTo>
                  <a:cubicBezTo>
                    <a:pt x="299401" y="974970"/>
                    <a:pt x="263200" y="902386"/>
                    <a:pt x="263200" y="824515"/>
                  </a:cubicBezTo>
                  <a:cubicBezTo>
                    <a:pt x="263200" y="589705"/>
                    <a:pt x="655996" y="390560"/>
                    <a:pt x="1140535" y="390560"/>
                  </a:cubicBezTo>
                  <a:cubicBezTo>
                    <a:pt x="1256313" y="390560"/>
                    <a:pt x="1366854" y="401930"/>
                    <a:pt x="1468049" y="422440"/>
                  </a:cubicBezTo>
                  <a:cubicBezTo>
                    <a:pt x="1657131" y="213340"/>
                    <a:pt x="2072800" y="65093"/>
                    <a:pt x="2544271" y="65093"/>
                  </a:cubicBezTo>
                  <a:cubicBezTo>
                    <a:pt x="2749384" y="65093"/>
                    <a:pt x="2941343" y="89689"/>
                    <a:pt x="3109767" y="132974"/>
                  </a:cubicBezTo>
                  <a:cubicBezTo>
                    <a:pt x="3295167" y="50292"/>
                    <a:pt x="3541795" y="0"/>
                    <a:pt x="3816406" y="0"/>
                  </a:cubicBezTo>
                  <a:close/>
                </a:path>
              </a:pathLst>
            </a:custGeom>
            <a:solidFill>
              <a:srgbClr val="E4E4E6">
                <a:alpha val="100000"/>
              </a:srgbClr>
            </a:solidFill>
            <a:ln w="9525">
              <a:solidFill>
                <a:srgbClr val="FFFFFF">
                  <a:alpha val="0"/>
                </a:srgbClr>
              </a:solidFill>
            </a:ln>
          </p:spPr>
          <p:txBody>
            <a:bodyPr anchor="ctr"/>
            <a:lstStyle/>
            <a:p>
              <a:pPr marL="0" algn="ctr"/>
            </a:p>
          </p:txBody>
        </p:sp>
        <p:sp>
          <p:nvSpPr>
            <p:cNvPr id="15" name="文本7"/>
            <p:cNvSpPr txBox="1"/>
            <p:nvPr/>
          </p:nvSpPr>
          <p:spPr>
            <a:xfrm>
              <a:off x="832762" y="815592"/>
              <a:ext cx="5901261" cy="905702"/>
            </a:xfrm>
            <a:prstGeom prst="rect">
              <a:avLst/>
            </a:prstGeom>
            <a:noFill/>
          </p:spPr>
          <p:txBody>
            <a:bodyPr anchor="t"/>
            <a:lstStyle/>
            <a:p>
              <a:pPr marL="0" algn="l"/>
              <a:r>
                <a:rPr lang="zh-CN" altLang="en-US" sz="3300" b="1" i="0" dirty="0">
                  <a:solidFill>
                    <a:srgbClr val="000000">
                      <a:alpha val="100000"/>
                    </a:srgbClr>
                  </a:solidFill>
                  <a:latin typeface="爱奇艺黑体"/>
                  <a:ea typeface="爱奇艺黑体"/>
                </a:rPr>
                <a:t>如何做到最大重叠？</a:t>
              </a:r>
              <a:endParaRPr lang="zh-CN" altLang="en-US" sz="3300" b="1" i="0" dirty="0">
                <a:solidFill>
                  <a:srgbClr val="000000">
                    <a:alpha val="100000"/>
                  </a:srgbClr>
                </a:solidFill>
                <a:latin typeface="爱奇艺黑体"/>
                <a:ea typeface="爱奇艺黑体"/>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rcRect t="21674"/>
          <a:stretch>
            <a:fillRect/>
          </a:stretch>
        </p:blipFill>
        <p:spPr>
          <a:xfrm>
            <a:off x="184013" y="848849"/>
            <a:ext cx="9324975" cy="5161388"/>
          </a:xfrm>
          <a:prstGeom prst="rect">
            <a:avLst/>
          </a:prstGeom>
        </p:spPr>
      </p:pic>
      <p:pic>
        <p:nvPicPr>
          <p:cNvPr id="3" name="图片2"/>
          <p:cNvPicPr>
            <a:picLocks noChangeAspect="1"/>
          </p:cNvPicPr>
          <p:nvPr/>
        </p:nvPicPr>
        <p:blipFill>
          <a:blip r:embed="rId2"/>
          <a:stretch>
            <a:fillRect/>
          </a:stretch>
        </p:blipFill>
        <p:spPr>
          <a:xfrm>
            <a:off x="8646528" y="848506"/>
            <a:ext cx="5215290" cy="36270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141856" y="2271922"/>
            <a:ext cx="3623586" cy="2045046"/>
          </a:xfrm>
          <a:prstGeom prst="rect">
            <a:avLst/>
          </a:prstGeom>
        </p:spPr>
      </p:pic>
      <p:pic>
        <p:nvPicPr>
          <p:cNvPr id="3" name="图片2"/>
          <p:cNvPicPr>
            <a:picLocks noChangeAspect="1"/>
          </p:cNvPicPr>
          <p:nvPr/>
        </p:nvPicPr>
        <p:blipFill>
          <a:blip r:embed="rId2"/>
          <a:stretch>
            <a:fillRect/>
          </a:stretch>
        </p:blipFill>
        <p:spPr>
          <a:xfrm>
            <a:off x="199530" y="575672"/>
            <a:ext cx="3432229" cy="1794510"/>
          </a:xfrm>
          <a:prstGeom prst="rect">
            <a:avLst/>
          </a:prstGeom>
        </p:spPr>
      </p:pic>
      <p:sp>
        <p:nvSpPr>
          <p:cNvPr id="4" name="形状1"/>
          <p:cNvSpPr txBox="1"/>
          <p:nvPr/>
        </p:nvSpPr>
        <p:spPr>
          <a:xfrm>
            <a:off x="141894" y="681438"/>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5" name="形状2"/>
          <p:cNvSpPr txBox="1"/>
          <p:nvPr/>
        </p:nvSpPr>
        <p:spPr>
          <a:xfrm rot="5400000" flipH="1">
            <a:off x="-171" y="20555"/>
            <a:ext cx="654910" cy="654910"/>
          </a:xfrm>
          <a:prstGeom prst="rtTriangle">
            <a:avLst/>
          </a:prstGeom>
          <a:solidFill>
            <a:srgbClr val="0070C0">
              <a:alpha val="100000"/>
            </a:srgbClr>
          </a:solidFill>
          <a:ln w="9525">
            <a:solidFill>
              <a:srgbClr val="FFFFFF">
                <a:alpha val="0"/>
              </a:srgbClr>
            </a:solidFill>
          </a:ln>
        </p:spPr>
        <p:txBody>
          <a:bodyPr anchor="ctr"/>
          <a:lstStyle/>
          <a:p>
            <a:pPr marL="0" algn="ctr"/>
          </a:p>
        </p:txBody>
      </p:sp>
      <p:sp>
        <p:nvSpPr>
          <p:cNvPr id="6" name="文本1"/>
          <p:cNvSpPr txBox="1"/>
          <p:nvPr/>
        </p:nvSpPr>
        <p:spPr>
          <a:xfrm>
            <a:off x="435531" y="-69799"/>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三、共价键的形成</a:t>
            </a:r>
            <a:endParaRPr lang="zh-CN" altLang="en-US" sz="3600" b="0" i="0" dirty="0">
              <a:solidFill>
                <a:srgbClr val="0070C0">
                  <a:alpha val="100000"/>
                </a:srgbClr>
              </a:solidFill>
              <a:latin typeface="思源黑体 CN Heavy"/>
              <a:ea typeface="思源黑体 CN Heavy"/>
            </a:endParaRPr>
          </a:p>
        </p:txBody>
      </p:sp>
      <p:pic>
        <p:nvPicPr>
          <p:cNvPr id="7" name="图片3"/>
          <p:cNvPicPr>
            <a:picLocks noChangeAspect="1"/>
          </p:cNvPicPr>
          <p:nvPr/>
        </p:nvPicPr>
        <p:blipFill>
          <a:blip r:embed="rId3"/>
          <a:stretch>
            <a:fillRect/>
          </a:stretch>
        </p:blipFill>
        <p:spPr>
          <a:xfrm>
            <a:off x="4324540" y="766077"/>
            <a:ext cx="7246858" cy="4623435"/>
          </a:xfrm>
          <a:prstGeom prst="rect">
            <a:avLst/>
          </a:prstGeom>
        </p:spPr>
      </p:pic>
      <p:sp>
        <p:nvSpPr>
          <p:cNvPr id="8" name="文本2"/>
          <p:cNvSpPr txBox="1"/>
          <p:nvPr/>
        </p:nvSpPr>
        <p:spPr>
          <a:xfrm>
            <a:off x="6264259" y="5389293"/>
            <a:ext cx="3618186" cy="642430"/>
          </a:xfrm>
          <a:prstGeom prst="rect">
            <a:avLst/>
          </a:prstGeom>
          <a:noFill/>
        </p:spPr>
        <p:txBody>
          <a:bodyPr anchor="t"/>
          <a:lstStyle/>
          <a:p>
            <a:pPr marL="0" algn="l"/>
            <a:r>
              <a:rPr lang="zh-CN" altLang="en-US" sz="3200" b="1" i="0" dirty="0">
                <a:solidFill>
                  <a:srgbClr val="000000">
                    <a:alpha val="100000"/>
                  </a:srgbClr>
                </a:solidFill>
                <a:latin typeface="爱奇艺黑体 Black"/>
                <a:ea typeface="爱奇艺黑体 Black"/>
              </a:rPr>
              <a:t>共价键具有方向性</a:t>
            </a:r>
            <a:endParaRPr lang="zh-CN" altLang="en-US" sz="3200" b="1" i="0" dirty="0">
              <a:solidFill>
                <a:srgbClr val="000000">
                  <a:alpha val="100000"/>
                </a:srgbClr>
              </a:solidFill>
              <a:latin typeface="爱奇艺黑体 Black"/>
              <a:ea typeface="爱奇艺黑体 Black"/>
            </a:endParaRPr>
          </a:p>
        </p:txBody>
      </p:sp>
      <p:sp>
        <p:nvSpPr>
          <p:cNvPr id="9" name="文本3"/>
          <p:cNvSpPr txBox="1"/>
          <p:nvPr/>
        </p:nvSpPr>
        <p:spPr>
          <a:xfrm>
            <a:off x="6795592" y="157001"/>
            <a:ext cx="2095500" cy="609537"/>
          </a:xfrm>
          <a:prstGeom prst="rect">
            <a:avLst/>
          </a:prstGeom>
          <a:noFill/>
        </p:spPr>
        <p:txBody>
          <a:bodyPr anchor="t"/>
          <a:lstStyle/>
          <a:p>
            <a:pPr marL="0" algn="l"/>
            <a:r>
              <a:rPr lang="zh-CN" altLang="en-US" sz="2500" b="1" i="0" dirty="0">
                <a:solidFill>
                  <a:srgbClr val="000000">
                    <a:alpha val="100000"/>
                  </a:srgbClr>
                </a:solidFill>
                <a:latin typeface="微软雅黑" panose="020B0503020204020204" charset="-122"/>
                <a:ea typeface="微软雅黑" panose="020B0503020204020204" charset="-122"/>
              </a:rPr>
              <a:t>最大重叠原理</a:t>
            </a:r>
            <a:endParaRPr lang="zh-CN" altLang="en-US" sz="2500" b="1" i="0" dirty="0">
              <a:solidFill>
                <a:srgbClr val="000000">
                  <a:alpha val="100000"/>
                </a:srgbClr>
              </a:solidFill>
              <a:latin typeface="微软雅黑" panose="020B0503020204020204" charset="-122"/>
              <a:ea typeface="微软雅黑" panose="020B0503020204020204" charset="-122"/>
            </a:endParaRPr>
          </a:p>
        </p:txBody>
      </p:sp>
      <p:pic>
        <p:nvPicPr>
          <p:cNvPr id="10" name="视频1">
            <a:hlinkClick r:id="" action="ppaction://media"/>
          </p:cNvPr>
          <p:cNvPicPr>
            <a:picLocks noChangeAspect="1"/>
          </p:cNvPicPr>
          <p:nvPr>
            <a:videoFile r:link="rId4"/>
            <p:extLst>
              <p:ext uri="{DAA4B4D4-6D71-4841-9C94-3DE7FCFB9230}">
                <p14:media xmlns:p14="http://schemas.microsoft.com/office/powerpoint/2010/main" r:embed="rId5"/>
              </p:ext>
            </p:extLst>
          </p:nvPr>
        </p:nvPicPr>
        <p:blipFill>
          <a:blip r:embed="rId6"/>
          <a:stretch>
            <a:fillRect/>
          </a:stretch>
        </p:blipFill>
        <p:spPr>
          <a:xfrm>
            <a:off x="200025" y="4509364"/>
            <a:ext cx="3635378" cy="2044903"/>
          </a:xfrm>
          <a:prstGeom prst="rect">
            <a:avLst/>
          </a:prstGeom>
        </p:spPr>
      </p:pic>
      <p:sp>
        <p:nvSpPr>
          <p:cNvPr id="11" name="形状3"/>
          <p:cNvSpPr txBox="1"/>
          <p:nvPr/>
        </p:nvSpPr>
        <p:spPr>
          <a:xfrm>
            <a:off x="446856" y="4563189"/>
            <a:ext cx="977798" cy="530943"/>
          </a:xfrm>
          <a:prstGeom prst="rect">
            <a:avLst/>
          </a:prstGeom>
          <a:solidFill>
            <a:srgbClr val="FFFFFF">
              <a:alpha val="100000"/>
            </a:srgbClr>
          </a:solidFill>
          <a:ln w="47625">
            <a:solidFill>
              <a:srgbClr val="FFFFFF">
                <a:alpha val="100000"/>
              </a:srgbClr>
            </a:solidFill>
            <a:prstDash val="solid"/>
          </a:ln>
        </p:spPr>
        <p:txBody>
          <a:bodyPr anchor="ctr"/>
          <a:lstStyle/>
          <a:p>
            <a:pPr marL="0" algn="ct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pic>
        <p:nvPicPr>
          <p:cNvPr id="2" name="图片1"/>
          <p:cNvPicPr>
            <a:picLocks noChangeAspect="1"/>
          </p:cNvPicPr>
          <p:nvPr/>
        </p:nvPicPr>
        <p:blipFill>
          <a:blip r:embed="rId1"/>
          <a:stretch>
            <a:fillRect/>
          </a:stretch>
        </p:blipFill>
        <p:spPr>
          <a:xfrm>
            <a:off x="141294" y="1451434"/>
            <a:ext cx="7840866" cy="3853453"/>
          </a:xfrm>
          <a:prstGeom prst="rect">
            <a:avLst/>
          </a:prstGeom>
        </p:spPr>
      </p:pic>
      <p:pic>
        <p:nvPicPr>
          <p:cNvPr id="3" name="图片2"/>
          <p:cNvPicPr>
            <a:picLocks noChangeAspect="1"/>
          </p:cNvPicPr>
          <p:nvPr/>
        </p:nvPicPr>
        <p:blipFill>
          <a:blip r:embed="rId2"/>
          <a:stretch>
            <a:fillRect/>
          </a:stretch>
        </p:blipFill>
        <p:spPr>
          <a:xfrm>
            <a:off x="838200" y="365125"/>
            <a:ext cx="9525" cy="9525"/>
          </a:xfrm>
          <a:prstGeom prst="rect">
            <a:avLst/>
          </a:prstGeom>
        </p:spPr>
      </p:pic>
      <p:pic>
        <p:nvPicPr>
          <p:cNvPr id="4" name="图片3"/>
          <p:cNvPicPr>
            <a:picLocks noChangeAspect="1"/>
          </p:cNvPicPr>
          <p:nvPr/>
        </p:nvPicPr>
        <p:blipFill>
          <a:blip r:embed="rId3"/>
          <a:stretch>
            <a:fillRect/>
          </a:stretch>
        </p:blipFill>
        <p:spPr>
          <a:xfrm>
            <a:off x="838200" y="365125"/>
            <a:ext cx="9525" cy="9525"/>
          </a:xfrm>
          <a:prstGeom prst="rect">
            <a:avLst/>
          </a:prstGeom>
        </p:spPr>
      </p:pic>
      <p:sp>
        <p:nvSpPr>
          <p:cNvPr id="5" name="文本1"/>
          <p:cNvSpPr txBox="1"/>
          <p:nvPr/>
        </p:nvSpPr>
        <p:spPr>
          <a:xfrm>
            <a:off x="583969" y="648314"/>
            <a:ext cx="11460204" cy="667644"/>
          </a:xfrm>
          <a:prstGeom prst="rect">
            <a:avLst/>
          </a:prstGeom>
          <a:noFill/>
        </p:spPr>
        <p:txBody>
          <a:bodyPr anchor="t"/>
          <a:lstStyle/>
          <a:p>
            <a:pPr marL="0" algn="l">
              <a:lnSpc>
                <a:spcPts val="4200"/>
              </a:lnSpc>
            </a:pPr>
            <a:r>
              <a:rPr lang="zh-CN" altLang="en-US" sz="2700" b="1" i="0" dirty="0">
                <a:solidFill>
                  <a:srgbClr val="002060">
                    <a:alpha val="100000"/>
                  </a:srgbClr>
                </a:solidFill>
                <a:latin typeface="微软雅黑" panose="020B0503020204020204" charset="-122"/>
                <a:ea typeface="微软雅黑" panose="020B0503020204020204" charset="-122"/>
              </a:rPr>
              <a:t>为什么</a:t>
            </a:r>
            <a:r>
              <a:rPr lang="zh-CN" altLang="en-US" sz="2700" b="1" i="0" dirty="0">
                <a:solidFill>
                  <a:srgbClr val="002060">
                    <a:alpha val="100000"/>
                  </a:srgbClr>
                </a:solidFill>
                <a:latin typeface="Times New Roman" panose="02020603050405020304"/>
                <a:ea typeface="Times New Roman" panose="02020603050405020304"/>
              </a:rPr>
              <a:t>N</a:t>
            </a:r>
            <a:r>
              <a:rPr lang="zh-CN" altLang="en-US" sz="2700" b="1" i="0" dirty="0">
                <a:solidFill>
                  <a:srgbClr val="002060">
                    <a:alpha val="100000"/>
                  </a:srgbClr>
                </a:solidFill>
                <a:latin typeface="微软雅黑" panose="020B0503020204020204" charset="-122"/>
                <a:ea typeface="微软雅黑" panose="020B0503020204020204" charset="-122"/>
              </a:rPr>
              <a:t>、</a:t>
            </a:r>
            <a:r>
              <a:rPr lang="zh-CN" altLang="en-US" sz="2700" b="1" i="0" dirty="0">
                <a:solidFill>
                  <a:srgbClr val="002060">
                    <a:alpha val="100000"/>
                  </a:srgbClr>
                </a:solidFill>
                <a:latin typeface="Times New Roman" panose="02020603050405020304"/>
                <a:ea typeface="Times New Roman" panose="02020603050405020304"/>
              </a:rPr>
              <a:t>O</a:t>
            </a:r>
            <a:r>
              <a:rPr lang="zh-CN" altLang="en-US" sz="2700" b="1" i="0" dirty="0">
                <a:solidFill>
                  <a:srgbClr val="002060">
                    <a:alpha val="100000"/>
                  </a:srgbClr>
                </a:solidFill>
                <a:latin typeface="微软雅黑" panose="020B0503020204020204" charset="-122"/>
                <a:ea typeface="微软雅黑" panose="020B0503020204020204" charset="-122"/>
              </a:rPr>
              <a:t>、</a:t>
            </a:r>
            <a:r>
              <a:rPr lang="zh-CN" altLang="en-US" sz="2700" b="1" i="0" dirty="0">
                <a:solidFill>
                  <a:srgbClr val="002060">
                    <a:alpha val="100000"/>
                  </a:srgbClr>
                </a:solidFill>
                <a:latin typeface="Times New Roman" panose="02020603050405020304"/>
                <a:ea typeface="Times New Roman" panose="02020603050405020304"/>
              </a:rPr>
              <a:t>F</a:t>
            </a:r>
            <a:r>
              <a:rPr lang="zh-CN" altLang="en-US" sz="2700" b="1" i="0" dirty="0">
                <a:solidFill>
                  <a:srgbClr val="002060">
                    <a:alpha val="100000"/>
                  </a:srgbClr>
                </a:solidFill>
                <a:latin typeface="微软雅黑" panose="020B0503020204020204" charset="-122"/>
                <a:ea typeface="微软雅黑" panose="020B0503020204020204" charset="-122"/>
              </a:rPr>
              <a:t>原子与氢原子形成的简单化合物分别为</a:t>
            </a:r>
            <a:r>
              <a:rPr lang="zh-CN" altLang="en-US" sz="2700" b="1" i="0" dirty="0">
                <a:solidFill>
                  <a:srgbClr val="002060">
                    <a:alpha val="100000"/>
                  </a:srgbClr>
                </a:solidFill>
                <a:latin typeface="Times New Roman" panose="02020603050405020304"/>
                <a:ea typeface="Times New Roman" panose="02020603050405020304"/>
              </a:rPr>
              <a:t>NH</a:t>
            </a:r>
            <a:r>
              <a:rPr lang="zh-CN" altLang="en-US" sz="3500" b="1" i="0" baseline="-25000" dirty="0">
                <a:solidFill>
                  <a:srgbClr val="002060">
                    <a:alpha val="100000"/>
                  </a:srgbClr>
                </a:solidFill>
                <a:latin typeface="Times New Roman" panose="02020603050405020304"/>
                <a:ea typeface="Times New Roman" panose="02020603050405020304"/>
              </a:rPr>
              <a:t>3</a:t>
            </a:r>
            <a:r>
              <a:rPr lang="zh-CN" altLang="en-US" sz="2700" b="1" i="0" dirty="0">
                <a:solidFill>
                  <a:srgbClr val="002060">
                    <a:alpha val="100000"/>
                  </a:srgbClr>
                </a:solidFill>
                <a:latin typeface="微软雅黑" panose="020B0503020204020204" charset="-122"/>
                <a:ea typeface="微软雅黑" panose="020B0503020204020204" charset="-122"/>
              </a:rPr>
              <a:t>、</a:t>
            </a:r>
            <a:r>
              <a:rPr lang="zh-CN" altLang="en-US" sz="2700" b="1" i="0" dirty="0">
                <a:solidFill>
                  <a:srgbClr val="002060">
                    <a:alpha val="100000"/>
                  </a:srgbClr>
                </a:solidFill>
                <a:latin typeface="Times New Roman" panose="02020603050405020304"/>
                <a:ea typeface="Times New Roman" panose="02020603050405020304"/>
              </a:rPr>
              <a:t>H</a:t>
            </a:r>
            <a:r>
              <a:rPr lang="zh-CN" altLang="en-US" sz="3500" b="1" i="0" baseline="-25000" dirty="0">
                <a:solidFill>
                  <a:srgbClr val="002060">
                    <a:alpha val="100000"/>
                  </a:srgbClr>
                </a:solidFill>
                <a:latin typeface="Times New Roman" panose="02020603050405020304"/>
                <a:ea typeface="Times New Roman" panose="02020603050405020304"/>
              </a:rPr>
              <a:t>2</a:t>
            </a:r>
            <a:r>
              <a:rPr lang="zh-CN" altLang="en-US" sz="2700" b="1" i="0" dirty="0">
                <a:solidFill>
                  <a:srgbClr val="002060">
                    <a:alpha val="100000"/>
                  </a:srgbClr>
                </a:solidFill>
                <a:latin typeface="Times New Roman" panose="02020603050405020304"/>
                <a:ea typeface="Times New Roman" panose="02020603050405020304"/>
              </a:rPr>
              <a:t>O</a:t>
            </a:r>
            <a:r>
              <a:rPr lang="zh-CN" altLang="en-US" sz="2700" b="1" i="0" dirty="0">
                <a:solidFill>
                  <a:srgbClr val="002060">
                    <a:alpha val="100000"/>
                  </a:srgbClr>
                </a:solidFill>
                <a:latin typeface="微软雅黑" panose="020B0503020204020204" charset="-122"/>
                <a:ea typeface="微软雅黑" panose="020B0503020204020204" charset="-122"/>
              </a:rPr>
              <a:t>和</a:t>
            </a:r>
            <a:r>
              <a:rPr lang="zh-CN" altLang="en-US" sz="2700" b="1" i="0" dirty="0">
                <a:solidFill>
                  <a:srgbClr val="002060">
                    <a:alpha val="100000"/>
                  </a:srgbClr>
                </a:solidFill>
                <a:latin typeface="Times New Roman" panose="02020603050405020304"/>
                <a:ea typeface="Times New Roman" panose="02020603050405020304"/>
              </a:rPr>
              <a:t>HF</a:t>
            </a:r>
            <a:r>
              <a:rPr lang="zh-CN" altLang="en-US" sz="2700" b="1" i="0" dirty="0">
                <a:solidFill>
                  <a:srgbClr val="002060">
                    <a:alpha val="100000"/>
                  </a:srgbClr>
                </a:solidFill>
                <a:latin typeface="微软雅黑" panose="020B0503020204020204" charset="-122"/>
                <a:ea typeface="微软雅黑" panose="020B0503020204020204" charset="-122"/>
              </a:rPr>
              <a:t>？</a:t>
            </a:r>
            <a:endParaRPr lang="zh-CN" altLang="en-US" sz="2700" b="1" i="0" dirty="0">
              <a:solidFill>
                <a:srgbClr val="002060">
                  <a:alpha val="100000"/>
                </a:srgbClr>
              </a:solidFill>
              <a:latin typeface="微软雅黑" panose="020B0503020204020204" charset="-122"/>
              <a:ea typeface="微软雅黑" panose="020B0503020204020204" charset="-122"/>
            </a:endParaRPr>
          </a:p>
        </p:txBody>
      </p:sp>
      <p:sp>
        <p:nvSpPr>
          <p:cNvPr id="6" name="文本2"/>
          <p:cNvSpPr txBox="1"/>
          <p:nvPr/>
        </p:nvSpPr>
        <p:spPr>
          <a:xfrm>
            <a:off x="602424" y="5304022"/>
            <a:ext cx="6429375" cy="650875"/>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N、O、F原子的电子排布式和轨道表示式</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sp>
        <p:nvSpPr>
          <p:cNvPr id="7" name="形状1"/>
          <p:cNvSpPr txBox="1"/>
          <p:nvPr/>
        </p:nvSpPr>
        <p:spPr>
          <a:xfrm>
            <a:off x="5618289" y="2381117"/>
            <a:ext cx="1390650" cy="772795"/>
          </a:xfrm>
          <a:prstGeom prst="rect">
            <a:avLst/>
          </a:prstGeom>
          <a:solidFill>
            <a:srgbClr val="FFFFFF">
              <a:alpha val="0"/>
            </a:srgbClr>
          </a:solidFill>
          <a:ln w="38100">
            <a:solidFill>
              <a:srgbClr val="C00000">
                <a:alpha val="100000"/>
              </a:srgbClr>
            </a:solidFill>
            <a:prstDash val="solid"/>
          </a:ln>
        </p:spPr>
        <p:txBody>
          <a:bodyPr anchor="ctr"/>
          <a:lstStyle/>
          <a:p>
            <a:pPr marL="0" algn="ctr"/>
          </a:p>
        </p:txBody>
      </p:sp>
      <p:sp>
        <p:nvSpPr>
          <p:cNvPr id="8" name="形状2"/>
          <p:cNvSpPr txBox="1"/>
          <p:nvPr/>
        </p:nvSpPr>
        <p:spPr>
          <a:xfrm>
            <a:off x="6097714" y="3358382"/>
            <a:ext cx="911225" cy="819150"/>
          </a:xfrm>
          <a:prstGeom prst="rect">
            <a:avLst/>
          </a:prstGeom>
          <a:solidFill>
            <a:srgbClr val="FFFFFF">
              <a:alpha val="0"/>
            </a:srgbClr>
          </a:solidFill>
          <a:ln w="38100">
            <a:solidFill>
              <a:srgbClr val="C00000">
                <a:alpha val="100000"/>
              </a:srgbClr>
            </a:solidFill>
            <a:prstDash val="solid"/>
          </a:ln>
        </p:spPr>
        <p:txBody>
          <a:bodyPr anchor="ctr"/>
          <a:lstStyle/>
          <a:p>
            <a:pPr marL="0" algn="ctr"/>
          </a:p>
        </p:txBody>
      </p:sp>
      <p:sp>
        <p:nvSpPr>
          <p:cNvPr id="9" name="形状3"/>
          <p:cNvSpPr txBox="1"/>
          <p:nvPr/>
        </p:nvSpPr>
        <p:spPr>
          <a:xfrm>
            <a:off x="6471730" y="4350252"/>
            <a:ext cx="536575" cy="618490"/>
          </a:xfrm>
          <a:prstGeom prst="rect">
            <a:avLst/>
          </a:prstGeom>
          <a:solidFill>
            <a:srgbClr val="FFFFFF">
              <a:alpha val="0"/>
            </a:srgbClr>
          </a:solidFill>
          <a:ln w="38100">
            <a:solidFill>
              <a:srgbClr val="C00000">
                <a:alpha val="100000"/>
              </a:srgbClr>
            </a:solidFill>
            <a:prstDash val="solid"/>
          </a:ln>
        </p:spPr>
        <p:txBody>
          <a:bodyPr anchor="ctr"/>
          <a:lstStyle/>
          <a:p>
            <a:pPr marL="0" algn="ctr"/>
          </a:p>
        </p:txBody>
      </p:sp>
      <p:sp>
        <p:nvSpPr>
          <p:cNvPr id="10" name="形状4"/>
          <p:cNvSpPr txBox="1"/>
          <p:nvPr/>
        </p:nvSpPr>
        <p:spPr>
          <a:xfrm flipH="1">
            <a:off x="7008304" y="1387977"/>
            <a:ext cx="1955800" cy="1426210"/>
          </a:xfrm>
          <a:prstGeom prst="straightConnector1">
            <a:avLst/>
          </a:prstGeom>
          <a:solidFill>
            <a:srgbClr val="FFFFFF">
              <a:alpha val="0"/>
            </a:srgbClr>
          </a:solidFill>
          <a:ln w="38100">
            <a:solidFill>
              <a:srgbClr val="C00000">
                <a:alpha val="100000"/>
              </a:srgbClr>
            </a:solidFill>
            <a:prstDash val="solid"/>
            <a:tailEnd type="arrow" w="med" len="med"/>
          </a:ln>
        </p:spPr>
        <p:txBody>
          <a:bodyPr anchor="ctr"/>
          <a:lstStyle/>
          <a:p>
            <a:pPr marL="0" algn="ctr"/>
          </a:p>
        </p:txBody>
      </p:sp>
      <p:grpSp>
        <p:nvGrpSpPr>
          <p:cNvPr id="11" name="组合1"/>
          <p:cNvGrpSpPr/>
          <p:nvPr/>
        </p:nvGrpSpPr>
        <p:grpSpPr>
          <a:xfrm>
            <a:off x="10109806" y="2725664"/>
            <a:ext cx="808038" cy="1305352"/>
            <a:chOff x="0" y="0"/>
            <a:chExt cx="808038" cy="1305352"/>
          </a:xfrm>
        </p:grpSpPr>
        <p:sp>
          <p:nvSpPr>
            <p:cNvPr id="12" name="形状9"/>
            <p:cNvSpPr txBox="1"/>
            <p:nvPr/>
          </p:nvSpPr>
          <p:spPr>
            <a:xfrm>
              <a:off x="3810" y="138856"/>
              <a:ext cx="574675" cy="501650"/>
            </a:xfrm>
            <a:prstGeom prst="rect">
              <a:avLst/>
            </a:prstGeom>
            <a:solidFill>
              <a:srgbClr val="4472C4">
                <a:alpha val="100000"/>
              </a:srgbClr>
            </a:solidFill>
            <a:ln w="9525">
              <a:solidFill>
                <a:srgbClr val="000000">
                  <a:alpha val="100000"/>
                </a:srgbClr>
              </a:solidFill>
              <a:prstDash val="solid"/>
            </a:ln>
          </p:spPr>
          <p:txBody>
            <a:bodyPr anchor="ctr"/>
            <a:lstStyle/>
            <a:p>
              <a:pPr marL="0" algn="ctr"/>
            </a:p>
          </p:txBody>
        </p:sp>
        <p:sp>
          <p:nvSpPr>
            <p:cNvPr id="13" name="文本8"/>
            <p:cNvSpPr txBox="1"/>
            <p:nvPr/>
          </p:nvSpPr>
          <p:spPr>
            <a:xfrm>
              <a:off x="0" y="0"/>
              <a:ext cx="574675" cy="680301"/>
            </a:xfrm>
            <a:prstGeom prst="rect">
              <a:avLst/>
            </a:prstGeom>
            <a:noFill/>
          </p:spPr>
          <p:txBody>
            <a:bodyPr anchor="ctr"/>
            <a:lstStyle/>
            <a:p>
              <a:pPr marL="0" algn="ctr">
                <a:lnSpc>
                  <a:spcPts val="3800"/>
                </a:lnSpc>
              </a:pPr>
              <a:r>
                <a:rPr lang="zh-CN" altLang="en-US" sz="3200" b="1" i="0" dirty="0">
                  <a:solidFill>
                    <a:srgbClr val="FFFFFF">
                      <a:alpha val="100000"/>
                    </a:srgbClr>
                  </a:solidFill>
                  <a:latin typeface="微软雅黑" panose="020B0503020204020204" charset="-122"/>
                  <a:ea typeface="微软雅黑" panose="020B0503020204020204" charset="-122"/>
                </a:rPr>
                <a:t>↓</a:t>
              </a:r>
              <a:endParaRPr lang="zh-CN" altLang="en-US" sz="3200" b="1" i="0" dirty="0">
                <a:solidFill>
                  <a:srgbClr val="FFFFFF">
                    <a:alpha val="100000"/>
                  </a:srgbClr>
                </a:solidFill>
                <a:latin typeface="微软雅黑" panose="020B0503020204020204" charset="-122"/>
                <a:ea typeface="微软雅黑" panose="020B0503020204020204" charset="-122"/>
              </a:endParaRPr>
            </a:p>
          </p:txBody>
        </p:sp>
        <p:sp>
          <p:nvSpPr>
            <p:cNvPr id="14" name="文本7"/>
            <p:cNvSpPr txBox="1"/>
            <p:nvPr/>
          </p:nvSpPr>
          <p:spPr>
            <a:xfrm>
              <a:off x="0" y="592564"/>
              <a:ext cx="808038" cy="712788"/>
            </a:xfrm>
            <a:prstGeom prst="rect">
              <a:avLst/>
            </a:prstGeom>
            <a:noFill/>
          </p:spPr>
          <p:txBody>
            <a:bodyPr anchor="t"/>
            <a:lstStyle/>
            <a:p>
              <a:pPr marL="0" algn="l">
                <a:lnSpc>
                  <a:spcPts val="3300"/>
                </a:lnSpc>
              </a:pPr>
              <a:r>
                <a:rPr lang="zh-CN" altLang="en-US" sz="2800" b="1" i="0" dirty="0">
                  <a:solidFill>
                    <a:srgbClr val="FF0066">
                      <a:alpha val="100000"/>
                    </a:srgbClr>
                  </a:solidFill>
                  <a:latin typeface="宋体" panose="02010600030101010101" pitchFamily="2" charset="-122"/>
                  <a:ea typeface="宋体" panose="02010600030101010101" pitchFamily="2" charset="-122"/>
                </a:rPr>
                <a:t>1S</a:t>
              </a:r>
              <a:endParaRPr lang="zh-CN" altLang="en-US" sz="2800" b="1" i="0" dirty="0">
                <a:solidFill>
                  <a:srgbClr val="FF0066">
                    <a:alpha val="100000"/>
                  </a:srgbClr>
                </a:solidFill>
                <a:latin typeface="宋体" panose="02010600030101010101" pitchFamily="2" charset="-122"/>
                <a:ea typeface="宋体" panose="02010600030101010101" pitchFamily="2" charset="-122"/>
              </a:endParaRPr>
            </a:p>
          </p:txBody>
        </p:sp>
      </p:grpSp>
      <p:sp>
        <p:nvSpPr>
          <p:cNvPr id="15" name="文本3"/>
          <p:cNvSpPr txBox="1"/>
          <p:nvPr/>
        </p:nvSpPr>
        <p:spPr>
          <a:xfrm>
            <a:off x="9483061" y="3029620"/>
            <a:ext cx="636270" cy="650875"/>
          </a:xfrm>
          <a:prstGeom prst="rect">
            <a:avLst/>
          </a:prstGeom>
          <a:noFill/>
        </p:spPr>
        <p:txBody>
          <a:bodyPr anchor="t"/>
          <a:lstStyle/>
          <a:p>
            <a:pPr marL="0" algn="l">
              <a:lnSpc>
                <a:spcPts val="2800"/>
              </a:lnSpc>
            </a:pPr>
            <a:r>
              <a:rPr lang="zh-CN" altLang="en-US" sz="2400" b="1" i="0" dirty="0">
                <a:solidFill>
                  <a:srgbClr val="000000">
                    <a:alpha val="100000"/>
                  </a:srgbClr>
                </a:solidFill>
                <a:latin typeface="微软雅黑" panose="020B0503020204020204" charset="-122"/>
                <a:ea typeface="微软雅黑" panose="020B0503020204020204" charset="-122"/>
              </a:rPr>
              <a:t>H</a:t>
            </a:r>
            <a:endParaRPr lang="zh-CN" altLang="en-US" sz="2400" b="1" i="0" dirty="0">
              <a:solidFill>
                <a:srgbClr val="000000">
                  <a:alpha val="100000"/>
                </a:srgbClr>
              </a:solidFill>
              <a:latin typeface="微软雅黑" panose="020B0503020204020204" charset="-122"/>
              <a:ea typeface="微软雅黑" panose="020B0503020204020204" charset="-122"/>
            </a:endParaRPr>
          </a:p>
        </p:txBody>
      </p:sp>
      <p:sp>
        <p:nvSpPr>
          <p:cNvPr id="16" name="形状5"/>
          <p:cNvSpPr txBox="1"/>
          <p:nvPr/>
        </p:nvSpPr>
        <p:spPr>
          <a:xfrm flipH="1">
            <a:off x="7104189" y="1346067"/>
            <a:ext cx="2724785" cy="2461260"/>
          </a:xfrm>
          <a:prstGeom prst="straightConnector1">
            <a:avLst/>
          </a:prstGeom>
          <a:solidFill>
            <a:srgbClr val="FFFFFF">
              <a:alpha val="0"/>
            </a:srgbClr>
          </a:solidFill>
          <a:ln w="38100">
            <a:solidFill>
              <a:srgbClr val="C00000">
                <a:alpha val="100000"/>
              </a:srgbClr>
            </a:solidFill>
            <a:prstDash val="solid"/>
            <a:tailEnd type="arrow" w="med" len="med"/>
          </a:ln>
        </p:spPr>
        <p:txBody>
          <a:bodyPr anchor="ctr"/>
          <a:lstStyle/>
          <a:p>
            <a:pPr marL="0" algn="ctr"/>
          </a:p>
        </p:txBody>
      </p:sp>
      <p:sp>
        <p:nvSpPr>
          <p:cNvPr id="17" name="形状6"/>
          <p:cNvSpPr txBox="1"/>
          <p:nvPr/>
        </p:nvSpPr>
        <p:spPr>
          <a:xfrm flipH="1">
            <a:off x="7008304" y="1387977"/>
            <a:ext cx="3750945" cy="3271520"/>
          </a:xfrm>
          <a:prstGeom prst="straightConnector1">
            <a:avLst/>
          </a:prstGeom>
          <a:solidFill>
            <a:srgbClr val="FFFFFF">
              <a:alpha val="0"/>
            </a:srgbClr>
          </a:solidFill>
          <a:ln w="38100">
            <a:solidFill>
              <a:srgbClr val="C00000">
                <a:alpha val="100000"/>
              </a:srgbClr>
            </a:solidFill>
            <a:prstDash val="solid"/>
            <a:tailEnd type="arrow" w="med" len="med"/>
          </a:ln>
        </p:spPr>
        <p:txBody>
          <a:bodyPr anchor="ctr"/>
          <a:lstStyle/>
          <a:p>
            <a:pPr marL="0" algn="ctr"/>
          </a:p>
        </p:txBody>
      </p:sp>
      <p:sp>
        <p:nvSpPr>
          <p:cNvPr id="18" name="形状7"/>
          <p:cNvSpPr txBox="1"/>
          <p:nvPr/>
        </p:nvSpPr>
        <p:spPr>
          <a:xfrm>
            <a:off x="200" y="654891"/>
            <a:ext cx="12185822" cy="12700"/>
          </a:xfrm>
          <a:prstGeom prst="line">
            <a:avLst/>
          </a:prstGeom>
          <a:solidFill>
            <a:srgbClr val="FFFFFF">
              <a:alpha val="0"/>
            </a:srgbClr>
          </a:solidFill>
          <a:ln w="12700">
            <a:solidFill>
              <a:srgbClr val="0070C0">
                <a:alpha val="100000"/>
              </a:srgbClr>
            </a:solidFill>
            <a:prstDash val="solid"/>
          </a:ln>
        </p:spPr>
        <p:txBody>
          <a:bodyPr anchor="ctr"/>
          <a:lstStyle/>
          <a:p>
            <a:pPr marL="0" algn="ctr"/>
          </a:p>
        </p:txBody>
      </p:sp>
      <p:sp>
        <p:nvSpPr>
          <p:cNvPr id="19" name="形状8"/>
          <p:cNvSpPr txBox="1"/>
          <p:nvPr/>
        </p:nvSpPr>
        <p:spPr>
          <a:xfrm rot="5400000" flipH="1">
            <a:off x="28" y="-16"/>
            <a:ext cx="654907" cy="654907"/>
          </a:xfrm>
          <a:prstGeom prst="rtTriangle">
            <a:avLst/>
          </a:prstGeom>
          <a:solidFill>
            <a:srgbClr val="0070C0">
              <a:alpha val="100000"/>
            </a:srgbClr>
          </a:solidFill>
          <a:ln w="9525">
            <a:solidFill>
              <a:srgbClr val="FFFFFF">
                <a:alpha val="0"/>
              </a:srgbClr>
            </a:solidFill>
          </a:ln>
        </p:spPr>
        <p:txBody>
          <a:bodyPr anchor="ctr"/>
          <a:lstStyle/>
          <a:p>
            <a:pPr marL="0" algn="ctr"/>
          </a:p>
        </p:txBody>
      </p:sp>
      <p:sp>
        <p:nvSpPr>
          <p:cNvPr id="20" name="文本4"/>
          <p:cNvSpPr txBox="1"/>
          <p:nvPr/>
        </p:nvSpPr>
        <p:spPr>
          <a:xfrm>
            <a:off x="341309" y="-29623"/>
            <a:ext cx="5647687" cy="713864"/>
          </a:xfrm>
          <a:prstGeom prst="rect">
            <a:avLst/>
          </a:prstGeom>
          <a:noFill/>
        </p:spPr>
        <p:txBody>
          <a:bodyPr anchor="t"/>
          <a:lstStyle/>
          <a:p>
            <a:pPr marL="0" algn="l">
              <a:lnSpc>
                <a:spcPts val="3800"/>
              </a:lnSpc>
              <a:buFont typeface="Arial" panose="020B0604020202020204"/>
              <a:buChar char=" "/>
            </a:pPr>
            <a:r>
              <a:rPr lang="zh-CN" altLang="en-US" sz="3400" b="0" i="0" dirty="0">
                <a:solidFill>
                  <a:srgbClr val="458BE6">
                    <a:alpha val="100000"/>
                  </a:srgbClr>
                </a:solidFill>
                <a:latin typeface="微软雅黑" panose="020B0503020204020204" charset="-122"/>
                <a:ea typeface="微软雅黑" panose="020B0503020204020204" charset="-122"/>
              </a:rPr>
              <a:t>三、</a:t>
            </a:r>
            <a:r>
              <a:rPr lang="zh-CN" altLang="en-US" sz="3700" b="1" i="0" dirty="0">
                <a:solidFill>
                  <a:srgbClr val="458BE6">
                    <a:alpha val="100000"/>
                  </a:srgbClr>
                </a:solidFill>
                <a:latin typeface="宋体" panose="02010600030101010101" pitchFamily="2" charset="-122"/>
                <a:ea typeface="宋体" panose="02010600030101010101" pitchFamily="2" charset="-122"/>
              </a:rPr>
              <a:t>共价键的特征</a:t>
            </a:r>
            <a:endParaRPr lang="zh-CN" altLang="en-US" sz="3700" b="1" i="0" dirty="0">
              <a:solidFill>
                <a:srgbClr val="458BE6">
                  <a:alpha val="100000"/>
                </a:srgbClr>
              </a:solidFill>
              <a:latin typeface="宋体" panose="02010600030101010101" pitchFamily="2" charset="-122"/>
              <a:ea typeface="宋体" panose="02010600030101010101" pitchFamily="2" charset="-122"/>
            </a:endParaRPr>
          </a:p>
        </p:txBody>
      </p:sp>
      <p:sp>
        <p:nvSpPr>
          <p:cNvPr id="21" name="文本5"/>
          <p:cNvSpPr txBox="1"/>
          <p:nvPr/>
        </p:nvSpPr>
        <p:spPr>
          <a:xfrm>
            <a:off x="7072541" y="5610"/>
            <a:ext cx="3124200" cy="643064"/>
          </a:xfrm>
          <a:prstGeom prst="rect">
            <a:avLst/>
          </a:prstGeom>
          <a:noFill/>
        </p:spPr>
        <p:txBody>
          <a:bodyPr anchor="t"/>
          <a:lstStyle/>
          <a:p>
            <a:pPr marL="0" algn="l"/>
            <a:r>
              <a:rPr lang="zh-CN" altLang="en-US" sz="2700" b="1" i="0" dirty="0">
                <a:solidFill>
                  <a:srgbClr val="000000">
                    <a:alpha val="100000"/>
                  </a:srgbClr>
                </a:solidFill>
                <a:latin typeface="微软雅黑" panose="020B0503020204020204" charset="-122"/>
                <a:ea typeface="微软雅黑" panose="020B0503020204020204" charset="-122"/>
              </a:rPr>
              <a:t>电子配对原理</a:t>
            </a:r>
            <a:endParaRPr lang="zh-CN" altLang="en-US" sz="2700" b="1" i="0" dirty="0">
              <a:solidFill>
                <a:srgbClr val="000000">
                  <a:alpha val="100000"/>
                </a:srgbClr>
              </a:solidFill>
              <a:latin typeface="微软雅黑" panose="020B0503020204020204" charset="-122"/>
              <a:ea typeface="微软雅黑" panose="020B0503020204020204" charset="-122"/>
            </a:endParaRPr>
          </a:p>
        </p:txBody>
      </p:sp>
      <p:grpSp>
        <p:nvGrpSpPr>
          <p:cNvPr id="22" name="组合2"/>
          <p:cNvGrpSpPr/>
          <p:nvPr/>
        </p:nvGrpSpPr>
        <p:grpSpPr>
          <a:xfrm>
            <a:off x="157572" y="2725588"/>
            <a:ext cx="11871436" cy="2851395"/>
            <a:chOff x="0" y="0"/>
            <a:chExt cx="11871436" cy="2851395"/>
          </a:xfrm>
        </p:grpSpPr>
        <p:sp>
          <p:nvSpPr>
            <p:cNvPr id="23" name="形状10"/>
            <p:cNvSpPr txBox="1"/>
            <p:nvPr/>
          </p:nvSpPr>
          <p:spPr>
            <a:xfrm>
              <a:off x="0" y="486"/>
              <a:ext cx="11871436" cy="2850909"/>
            </a:xfrm>
            <a:prstGeom prst="rect">
              <a:avLst/>
            </a:prstGeom>
            <a:solidFill>
              <a:srgbClr val="FFFFFF">
                <a:alpha val="100000"/>
              </a:srgbClr>
            </a:solidFill>
            <a:ln w="9525">
              <a:solidFill>
                <a:srgbClr val="FFFFFF">
                  <a:alpha val="0"/>
                </a:srgbClr>
              </a:solidFill>
            </a:ln>
          </p:spPr>
          <p:txBody>
            <a:bodyPr anchor="ctr"/>
            <a:lstStyle/>
            <a:p>
              <a:pPr marL="0" algn="ctr"/>
            </a:p>
          </p:txBody>
        </p:sp>
        <p:sp>
          <p:nvSpPr>
            <p:cNvPr id="24" name="文本9"/>
            <p:cNvSpPr txBox="1"/>
            <p:nvPr/>
          </p:nvSpPr>
          <p:spPr>
            <a:xfrm>
              <a:off x="265100" y="0"/>
              <a:ext cx="10575722" cy="2851251"/>
            </a:xfrm>
            <a:prstGeom prst="rect">
              <a:avLst/>
            </a:prstGeom>
            <a:noFill/>
          </p:spPr>
          <p:txBody>
            <a:bodyPr anchor="t"/>
            <a:lstStyle/>
            <a:p>
              <a:pPr marL="0" algn="l">
                <a:lnSpc>
                  <a:spcPts val="5200"/>
                </a:lnSpc>
              </a:pPr>
              <a:r>
                <a:rPr lang="zh-CN" altLang="en-US" sz="2900" b="0" i="0" dirty="0">
                  <a:solidFill>
                    <a:srgbClr val="000000">
                      <a:alpha val="100000"/>
                    </a:srgbClr>
                  </a:solidFill>
                  <a:latin typeface="微软雅黑" panose="020B0503020204020204" charset="-122"/>
                  <a:ea typeface="微软雅黑" panose="020B0503020204020204" charset="-122"/>
                </a:rPr>
                <a:t>      成键过程中，</a:t>
              </a:r>
              <a:r>
                <a:rPr lang="zh-CN" altLang="en-US" sz="2900" b="0" i="0" dirty="0">
                  <a:solidFill>
                    <a:srgbClr val="C00000">
                      <a:alpha val="100000"/>
                    </a:srgbClr>
                  </a:solidFill>
                  <a:latin typeface="微软雅黑" panose="020B0503020204020204" charset="-122"/>
                  <a:ea typeface="微软雅黑" panose="020B0503020204020204" charset="-122"/>
                </a:rPr>
                <a:t>每种元素的原子有几个未成对电子，通常就只能和几个自旋方向相反的电子形成共价键</a:t>
              </a:r>
              <a:r>
                <a:rPr lang="zh-CN" altLang="en-US" sz="2900" b="0" i="0" dirty="0">
                  <a:solidFill>
                    <a:srgbClr val="000000">
                      <a:alpha val="100000"/>
                    </a:srgbClr>
                  </a:solidFill>
                  <a:latin typeface="微软雅黑" panose="020B0503020204020204" charset="-122"/>
                  <a:ea typeface="微软雅黑" panose="020B0503020204020204" charset="-122"/>
                </a:rPr>
                <a:t>。</a:t>
              </a:r>
              <a:endParaRPr lang="zh-CN" altLang="en-US" sz="2900" b="0" i="0" dirty="0">
                <a:solidFill>
                  <a:srgbClr val="000000">
                    <a:alpha val="100000"/>
                  </a:srgbClr>
                </a:solidFill>
                <a:latin typeface="微软雅黑" panose="020B0503020204020204" charset="-122"/>
                <a:ea typeface="微软雅黑" panose="020B0503020204020204" charset="-122"/>
              </a:endParaRPr>
            </a:p>
            <a:p>
              <a:pPr marL="0" algn="l">
                <a:lnSpc>
                  <a:spcPts val="5200"/>
                </a:lnSpc>
              </a:pPr>
              <a:r>
                <a:rPr lang="zh-CN" altLang="en-US" sz="2900" b="0" i="0" dirty="0">
                  <a:solidFill>
                    <a:srgbClr val="000000">
                      <a:alpha val="100000"/>
                    </a:srgbClr>
                  </a:solidFill>
                  <a:latin typeface="微软雅黑" panose="020B0503020204020204" charset="-122"/>
                  <a:ea typeface="微软雅黑" panose="020B0503020204020204" charset="-122"/>
                </a:rPr>
                <a:t>     在共价分子中，</a:t>
              </a:r>
              <a:r>
                <a:rPr lang="zh-CN" altLang="en-US" sz="2900" b="0" i="0" dirty="0">
                  <a:solidFill>
                    <a:srgbClr val="C00000">
                      <a:alpha val="100000"/>
                    </a:srgbClr>
                  </a:solidFill>
                  <a:latin typeface="微软雅黑" panose="020B0503020204020204" charset="-122"/>
                  <a:ea typeface="微软雅黑" panose="020B0503020204020204" charset="-122"/>
                </a:rPr>
                <a:t>每个原子形成共价键的数目是一定的</a:t>
              </a:r>
              <a:r>
                <a:rPr lang="zh-CN" altLang="en-US" sz="2900" b="0" i="0" dirty="0">
                  <a:solidFill>
                    <a:srgbClr val="000000">
                      <a:alpha val="100000"/>
                    </a:srgbClr>
                  </a:solidFill>
                  <a:latin typeface="微软雅黑" panose="020B0503020204020204" charset="-122"/>
                  <a:ea typeface="微软雅黑" panose="020B0503020204020204" charset="-122"/>
                </a:rPr>
                <a:t>，这就是共价键的饱和性。</a:t>
              </a:r>
              <a:endParaRPr lang="zh-CN" altLang="en-US" sz="2900" b="0" i="0" dirty="0">
                <a:solidFill>
                  <a:srgbClr val="000000">
                    <a:alpha val="100000"/>
                  </a:srgbClr>
                </a:solidFill>
                <a:latin typeface="微软雅黑" panose="020B0503020204020204" charset="-122"/>
                <a:ea typeface="微软雅黑" panose="020B0503020204020204" charset="-122"/>
              </a:endParaRPr>
            </a:p>
          </p:txBody>
        </p:sp>
      </p:grpSp>
      <p:sp>
        <p:nvSpPr>
          <p:cNvPr id="25" name="文本6"/>
          <p:cNvSpPr txBox="1"/>
          <p:nvPr/>
        </p:nvSpPr>
        <p:spPr>
          <a:xfrm>
            <a:off x="7992313" y="5307997"/>
            <a:ext cx="3618186" cy="642430"/>
          </a:xfrm>
          <a:prstGeom prst="rect">
            <a:avLst/>
          </a:prstGeom>
          <a:noFill/>
        </p:spPr>
        <p:txBody>
          <a:bodyPr anchor="t"/>
          <a:lstStyle/>
          <a:p>
            <a:pPr marL="0" algn="l"/>
            <a:r>
              <a:rPr lang="zh-CN" altLang="en-US" sz="3200" b="1" i="0" dirty="0">
                <a:solidFill>
                  <a:srgbClr val="000000">
                    <a:alpha val="100000"/>
                  </a:srgbClr>
                </a:solidFill>
                <a:latin typeface="爱奇艺黑体 Black"/>
                <a:ea typeface="爱奇艺黑体 Black"/>
              </a:rPr>
              <a:t>共价键具有饱和性</a:t>
            </a:r>
            <a:endParaRPr lang="zh-CN" altLang="en-US" sz="3200" b="1" i="0" dirty="0">
              <a:solidFill>
                <a:srgbClr val="000000">
                  <a:alpha val="100000"/>
                </a:srgbClr>
              </a:solidFill>
              <a:latin typeface="爱奇艺黑体 Black"/>
              <a:ea typeface="爱奇艺黑体 Blac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3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3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3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3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3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3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fade">
                                      <p:cBhvr>
                                        <p:cTn id="42" dur="3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3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300"/>
                                        <p:tgtEl>
                                          <p:spTgt spid="17"/>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fade">
                                      <p:cBhvr>
                                        <p:cTn id="57" dur="3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fade">
                                      <p:cBhvr>
                                        <p:cTn id="62" dur="300"/>
                                        <p:tgtEl>
                                          <p:spTgt spid="2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wipe(left)">
                                      <p:cBhvr>
                                        <p:cTn id="67" dur="3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5" grpId="0" animBg="1"/>
      <p:bldP spid="7" grpId="0" animBg="1"/>
      <p:bldP spid="10" grpId="0" animBg="1"/>
      <p:bldP spid="8" grpId="0" animBg="1"/>
      <p:bldP spid="16" grpId="0" animBg="1"/>
      <p:bldP spid="9" grpId="0" animBg="1"/>
      <p:bldP spid="17" grpId="0" animBg="1"/>
      <p:bldP spid="21" grpId="0" animBg="1"/>
      <p:bldP spid="22" grpId="0" animBg="1"/>
      <p:bldP spid="2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2" name="文本1"/>
          <p:cNvSpPr txBox="1"/>
          <p:nvPr/>
        </p:nvSpPr>
        <p:spPr>
          <a:xfrm>
            <a:off x="2904973" y="835304"/>
            <a:ext cx="8972550" cy="1249680"/>
          </a:xfrm>
          <a:prstGeom prst="rect">
            <a:avLst/>
          </a:prstGeom>
          <a:noFill/>
        </p:spPr>
        <p:txBody>
          <a:bodyPr anchor="t"/>
          <a:lstStyle/>
          <a:p>
            <a:pPr marL="0" algn="l"/>
            <a:r>
              <a:rPr lang="zh-CN" altLang="en-US" sz="2500" b="1" i="0" dirty="0">
                <a:solidFill>
                  <a:srgbClr val="1A5CB3">
                    <a:alpha val="100000"/>
                  </a:srgbClr>
                </a:solidFill>
                <a:latin typeface="爱奇艺黑体"/>
                <a:ea typeface="爱奇艺黑体"/>
              </a:rPr>
              <a:t>1932年，弗里德里希.洪德（</a:t>
            </a:r>
            <a:r>
              <a:rPr lang="zh-CN" altLang="en-US" sz="2500" b="1" i="1" dirty="0">
                <a:solidFill>
                  <a:srgbClr val="1A5CB3">
                    <a:alpha val="100000"/>
                  </a:srgbClr>
                </a:solidFill>
                <a:latin typeface="爱奇艺黑体"/>
                <a:ea typeface="爱奇艺黑体"/>
              </a:rPr>
              <a:t>F.Hund</a:t>
            </a:r>
            <a:r>
              <a:rPr lang="zh-CN" altLang="en-US" sz="2500" b="1" i="0" dirty="0">
                <a:solidFill>
                  <a:srgbClr val="1A5CB3">
                    <a:alpha val="100000"/>
                  </a:srgbClr>
                </a:solidFill>
                <a:latin typeface="爱奇艺黑体"/>
                <a:ea typeface="爱奇艺黑体"/>
              </a:rPr>
              <a:t>）将共价键分为σ键、π键、δ键三种，使价键理论进一步系统化，与经典的化合价理论有机地结合起来。</a:t>
            </a:r>
            <a:endParaRPr lang="zh-CN" altLang="en-US" sz="2500" b="1" i="0" dirty="0">
              <a:solidFill>
                <a:srgbClr val="1A5CB3">
                  <a:alpha val="100000"/>
                </a:srgbClr>
              </a:solidFill>
              <a:latin typeface="爱奇艺黑体"/>
              <a:ea typeface="爱奇艺黑体"/>
            </a:endParaRPr>
          </a:p>
        </p:txBody>
      </p:sp>
      <p:sp>
        <p:nvSpPr>
          <p:cNvPr id="3" name="文本2"/>
          <p:cNvSpPr txBox="1"/>
          <p:nvPr/>
        </p:nvSpPr>
        <p:spPr>
          <a:xfrm>
            <a:off x="88821" y="352"/>
            <a:ext cx="4166235" cy="835660"/>
          </a:xfrm>
          <a:prstGeom prst="rect">
            <a:avLst/>
          </a:prstGeom>
          <a:noFill/>
        </p:spPr>
        <p:txBody>
          <a:bodyPr anchor="t"/>
          <a:lstStyle/>
          <a:p>
            <a:pPr marL="0" algn="l">
              <a:lnSpc>
                <a:spcPts val="4300"/>
              </a:lnSpc>
            </a:pPr>
            <a:r>
              <a:rPr lang="zh-CN" altLang="en-US" sz="3600" b="0" i="0" dirty="0">
                <a:solidFill>
                  <a:srgbClr val="0070C0">
                    <a:alpha val="100000"/>
                  </a:srgbClr>
                </a:solidFill>
                <a:latin typeface="思源黑体 CN Heavy"/>
                <a:ea typeface="思源黑体 CN Heavy"/>
              </a:rPr>
              <a:t>三、共价键的类型</a:t>
            </a:r>
            <a:endParaRPr lang="zh-CN" altLang="en-US" sz="3600" b="0" i="0" dirty="0">
              <a:solidFill>
                <a:srgbClr val="0070C0">
                  <a:alpha val="100000"/>
                </a:srgbClr>
              </a:solidFill>
              <a:latin typeface="思源黑体 CN Heavy"/>
              <a:ea typeface="思源黑体 CN Heavy"/>
            </a:endParaRPr>
          </a:p>
        </p:txBody>
      </p:sp>
      <p:pic>
        <p:nvPicPr>
          <p:cNvPr id="4" name="图片1"/>
          <p:cNvPicPr>
            <a:picLocks noChangeAspect="1"/>
          </p:cNvPicPr>
          <p:nvPr/>
        </p:nvPicPr>
        <p:blipFill>
          <a:blip r:embed="rId1"/>
          <a:stretch>
            <a:fillRect/>
          </a:stretch>
        </p:blipFill>
        <p:spPr>
          <a:xfrm>
            <a:off x="352949" y="1205646"/>
            <a:ext cx="2335654" cy="2881084"/>
          </a:xfrm>
          <a:prstGeom prst="rect">
            <a:avLst/>
          </a:prstGeom>
        </p:spPr>
      </p:pic>
      <p:sp>
        <p:nvSpPr>
          <p:cNvPr id="5" name="文本3"/>
          <p:cNvSpPr txBox="1"/>
          <p:nvPr/>
        </p:nvSpPr>
        <p:spPr>
          <a:xfrm>
            <a:off x="3133735" y="2412721"/>
            <a:ext cx="7876661" cy="867185"/>
          </a:xfrm>
          <a:prstGeom prst="rect">
            <a:avLst/>
          </a:prstGeom>
          <a:noFill/>
        </p:spPr>
        <p:txBody>
          <a:bodyPr anchor="t"/>
          <a:lstStyle/>
          <a:p>
            <a:pPr marL="0" algn="l">
              <a:lnSpc>
                <a:spcPts val="2600"/>
              </a:lnSpc>
            </a:pPr>
            <a:r>
              <a:rPr lang="zh-CN" altLang="en-US" sz="2800" b="0" i="0" dirty="0">
                <a:solidFill>
                  <a:srgbClr val="000000">
                    <a:alpha val="100000"/>
                  </a:srgbClr>
                </a:solidFill>
                <a:latin typeface="等线" panose="02010600030101010101" charset="-122"/>
                <a:ea typeface="等线" panose="02010600030101010101" charset="-122"/>
              </a:rPr>
              <a:t>原子轨道</a:t>
            </a:r>
            <a:r>
              <a:rPr lang="zh-CN" altLang="en-US" sz="2800" b="1" i="0" dirty="0">
                <a:solidFill>
                  <a:srgbClr val="FF0000">
                    <a:alpha val="100000"/>
                  </a:srgbClr>
                </a:solidFill>
                <a:latin typeface="等线" panose="02010600030101010101" charset="-122"/>
                <a:ea typeface="等线" panose="02010600030101010101" charset="-122"/>
              </a:rPr>
              <a:t>沿核间连线方向以“头碰头”</a:t>
            </a:r>
            <a:r>
              <a:rPr lang="zh-CN" altLang="en-US" sz="2800" b="0" i="0" dirty="0">
                <a:solidFill>
                  <a:srgbClr val="000000">
                    <a:alpha val="100000"/>
                  </a:srgbClr>
                </a:solidFill>
                <a:latin typeface="等线" panose="02010600030101010101" charset="-122"/>
                <a:ea typeface="等线" panose="02010600030101010101" charset="-122"/>
              </a:rPr>
              <a:t>的方式重叠形成的共价键叫做</a:t>
            </a:r>
            <a:r>
              <a:rPr lang="zh-CN" altLang="en-US" sz="2800" b="1" i="0" dirty="0">
                <a:solidFill>
                  <a:srgbClr val="000000">
                    <a:alpha val="100000"/>
                  </a:srgbClr>
                </a:solidFill>
                <a:latin typeface="等线" panose="02010600030101010101" charset="-122"/>
                <a:ea typeface="等线" panose="02010600030101010101" charset="-122"/>
              </a:rPr>
              <a:t>σ键</a:t>
            </a:r>
            <a:r>
              <a:rPr lang="zh-CN" altLang="en-US" sz="2800" b="0" i="0" dirty="0">
                <a:solidFill>
                  <a:srgbClr val="000000">
                    <a:alpha val="100000"/>
                  </a:srgbClr>
                </a:solidFill>
                <a:latin typeface="等线" panose="02010600030101010101" charset="-122"/>
                <a:ea typeface="等线" panose="02010600030101010101" charset="-122"/>
              </a:rPr>
              <a:t>。</a:t>
            </a:r>
            <a:endParaRPr lang="zh-CN" altLang="en-US" sz="2800" b="0" i="0" dirty="0">
              <a:solidFill>
                <a:srgbClr val="000000">
                  <a:alpha val="100000"/>
                </a:srgbClr>
              </a:solidFill>
              <a:latin typeface="等线" panose="02010600030101010101" charset="-122"/>
              <a:ea typeface="等线" panose="02010600030101010101" charset="-122"/>
            </a:endParaRPr>
          </a:p>
        </p:txBody>
      </p:sp>
      <p:sp>
        <p:nvSpPr>
          <p:cNvPr id="6" name="文本4"/>
          <p:cNvSpPr txBox="1"/>
          <p:nvPr/>
        </p:nvSpPr>
        <p:spPr>
          <a:xfrm>
            <a:off x="3114570" y="4768539"/>
            <a:ext cx="8352539" cy="497173"/>
          </a:xfrm>
          <a:prstGeom prst="rect">
            <a:avLst/>
          </a:prstGeom>
          <a:noFill/>
        </p:spPr>
        <p:txBody>
          <a:bodyPr anchor="t"/>
          <a:lstStyle/>
          <a:p>
            <a:pPr marL="0" algn="l"/>
            <a:r>
              <a:rPr lang="zh-CN" altLang="en-US" sz="2100" b="0" i="0" dirty="0">
                <a:solidFill>
                  <a:srgbClr val="333333">
                    <a:alpha val="100000"/>
                  </a:srgbClr>
                </a:solidFill>
                <a:latin typeface="&amp;quot"/>
                <a:ea typeface="&amp;quot"/>
              </a:rPr>
              <a:t>由两个d轨道四重交盖而形成的共价键称为δ键，可简记为“面对面”</a:t>
            </a:r>
            <a:endParaRPr lang="zh-CN" altLang="en-US" sz="2100" b="0" i="0" dirty="0">
              <a:solidFill>
                <a:srgbClr val="333333">
                  <a:alpha val="100000"/>
                </a:srgbClr>
              </a:solidFill>
              <a:latin typeface="&amp;quot"/>
              <a:ea typeface="&amp;quot"/>
            </a:endParaRPr>
          </a:p>
        </p:txBody>
      </p:sp>
      <p:sp>
        <p:nvSpPr>
          <p:cNvPr id="7" name="文本5"/>
          <p:cNvSpPr txBox="1"/>
          <p:nvPr/>
        </p:nvSpPr>
        <p:spPr>
          <a:xfrm>
            <a:off x="3114323" y="3816220"/>
            <a:ext cx="7915275" cy="625111"/>
          </a:xfrm>
          <a:prstGeom prst="rect">
            <a:avLst/>
          </a:prstGeom>
          <a:noFill/>
        </p:spPr>
        <p:txBody>
          <a:bodyPr anchor="t"/>
          <a:lstStyle/>
          <a:p>
            <a:pPr marL="0" algn="l">
              <a:lnSpc>
                <a:spcPts val="3400"/>
              </a:lnSpc>
            </a:pPr>
            <a:r>
              <a:rPr lang="zh-CN" altLang="en-US" sz="2400" b="0" i="0" dirty="0">
                <a:solidFill>
                  <a:srgbClr val="000000">
                    <a:alpha val="100000"/>
                  </a:srgbClr>
                </a:solidFill>
                <a:latin typeface="等线" panose="02010600030101010101" charset="-122"/>
                <a:ea typeface="等线" panose="02010600030101010101" charset="-122"/>
              </a:rPr>
              <a:t>原子轨道采取“</a:t>
            </a:r>
            <a:r>
              <a:rPr lang="zh-CN" altLang="en-US" sz="2400" b="1" i="0" dirty="0">
                <a:solidFill>
                  <a:srgbClr val="C00000">
                    <a:alpha val="100000"/>
                  </a:srgbClr>
                </a:solidFill>
                <a:latin typeface="等线" panose="02010600030101010101" charset="-122"/>
                <a:ea typeface="等线" panose="02010600030101010101" charset="-122"/>
              </a:rPr>
              <a:t>肩并肩</a:t>
            </a:r>
            <a:r>
              <a:rPr lang="zh-CN" altLang="en-US" sz="2400" b="0" i="0" dirty="0">
                <a:solidFill>
                  <a:srgbClr val="000000">
                    <a:alpha val="100000"/>
                  </a:srgbClr>
                </a:solidFill>
                <a:latin typeface="等线" panose="02010600030101010101" charset="-122"/>
                <a:ea typeface="等线" panose="02010600030101010101" charset="-122"/>
              </a:rPr>
              <a:t>”的方式重叠，这种共价键叫</a:t>
            </a:r>
            <a:r>
              <a:rPr lang="zh-CN" altLang="en-US" sz="2400" b="1" i="0" dirty="0">
                <a:solidFill>
                  <a:srgbClr val="000000">
                    <a:alpha val="100000"/>
                  </a:srgbClr>
                </a:solidFill>
                <a:latin typeface="等线" panose="02010600030101010101" charset="-122"/>
                <a:ea typeface="等线" panose="02010600030101010101" charset="-122"/>
              </a:rPr>
              <a:t>π键，</a:t>
            </a:r>
            <a:endParaRPr lang="zh-CN" altLang="en-US" sz="2400" b="1" i="0" dirty="0">
              <a:solidFill>
                <a:srgbClr val="000000">
                  <a:alpha val="100000"/>
                </a:srgbClr>
              </a:solidFill>
              <a:latin typeface="等线" panose="02010600030101010101" charset="-122"/>
              <a:ea typeface="等线" panose="02010600030101010101" charset="-122"/>
            </a:endParaRP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1573</Words>
  <Application>WPS 演示</Application>
  <PresentationFormat>宽屏</PresentationFormat>
  <Paragraphs>306</Paragraphs>
  <Slides>19</Slides>
  <Notes>0</Notes>
  <HiddenSlides>0</HiddenSlides>
  <MMClips>0</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19</vt:i4>
      </vt:variant>
    </vt:vector>
  </HeadingPairs>
  <TitlesOfParts>
    <vt:vector size="41" baseType="lpstr">
      <vt:lpstr>Arial</vt:lpstr>
      <vt:lpstr>宋体</vt:lpstr>
      <vt:lpstr>Wingdings</vt:lpstr>
      <vt:lpstr>爱奇艺黑体 Black</vt:lpstr>
      <vt:lpstr>Arial</vt:lpstr>
      <vt:lpstr>微软雅黑</vt:lpstr>
      <vt:lpstr>Times New Roman</vt:lpstr>
      <vt:lpstr>方正粗黑宋简体</vt:lpstr>
      <vt:lpstr>爱奇艺黑体</vt:lpstr>
      <vt:lpstr>等线</vt:lpstr>
      <vt:lpstr>思源黑体 CN Heavy</vt:lpstr>
      <vt:lpstr>黑体</vt:lpstr>
      <vt:lpstr>&amp;quot</vt:lpstr>
      <vt:lpstr>Arial Unicode MS</vt:lpstr>
      <vt:lpstr>Calibri</vt:lpstr>
      <vt:lpstr>Georgia</vt:lpstr>
      <vt:lpstr>楷体</vt:lpstr>
      <vt:lpstr>Malgun Gothic</vt:lpstr>
      <vt:lpstr>Hind SemiBold</vt:lpstr>
      <vt:lpstr>Segoe Print</vt:lpstr>
      <vt:lpstr>Trebuchet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3.3.1共价键的形成与类型 li</dc:title>
  <dc:creator>李蒙琦</dc:creator>
  <cp:lastModifiedBy>你好，天真</cp:lastModifiedBy>
  <cp:revision>2</cp:revision>
  <dcterms:created xsi:type="dcterms:W3CDTF">2025-06-19T02:09:00Z</dcterms:created>
  <dcterms:modified xsi:type="dcterms:W3CDTF">2025-06-19T02:11:21Z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licationName">
    <vt:lpwstr>EasiNote5</vt:lpwstr>
  </property>
  <property fmtid="{D5CDD505-2E9C-101B-9397-08002B2CF9AE}" pid="3" name="ApplicationVersion">
    <vt:lpwstr>5.2.4.8846</vt:lpwstr>
  </property>
  <property fmtid="{D5CDD505-2E9C-101B-9397-08002B2CF9AE}" pid="4" name="EasiNoteCoursewareInfo">
    <vt:lpwstr>6e77101b-745b-486c-b644-da26872aa445:231</vt:lpwstr>
  </property>
  <property fmtid="{D5CDD505-2E9C-101B-9397-08002B2CF9AE}" pid="5" name="EasiNoteDocumentName">
    <vt:lpwstr>3.3.1共价键的形成与类型 li</vt:lpwstr>
  </property>
  <property fmtid="{D5CDD505-2E9C-101B-9397-08002B2CF9AE}" pid="6" name="EasiNoteAuthor">
    <vt:lpwstr>zvkjyxlohvklxgvnywkjnh1951t35921</vt:lpwstr>
  </property>
  <property fmtid="{D5CDD505-2E9C-101B-9397-08002B2CF9AE}" pid="7" name="EasiNoteUpstreamCoursewareInfo_0">
    <vt:lpwstr>6e77101b-745b-486c-b644-da26872aa445</vt:lpwstr>
  </property>
  <property fmtid="{D5CDD505-2E9C-101B-9397-08002B2CF9AE}" pid="8" name="ICV">
    <vt:lpwstr>D083AC37042F4998A05767B425D4068A_12</vt:lpwstr>
  </property>
  <property fmtid="{D5CDD505-2E9C-101B-9397-08002B2CF9AE}" pid="9" name="KSOProductBuildVer">
    <vt:lpwstr>2052-12.1.0.21171</vt:lpwstr>
  </property>
</Properties>
</file>