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27" r:id="rId3"/>
    <p:sldId id="256" r:id="rId4"/>
    <p:sldId id="481" r:id="rId6"/>
    <p:sldId id="693" r:id="rId7"/>
    <p:sldId id="736" r:id="rId8"/>
    <p:sldId id="762" r:id="rId9"/>
    <p:sldId id="367" r:id="rId10"/>
    <p:sldId id="3044" r:id="rId11"/>
    <p:sldId id="691" r:id="rId12"/>
    <p:sldId id="3049" r:id="rId13"/>
    <p:sldId id="697" r:id="rId14"/>
    <p:sldId id="781" r:id="rId15"/>
    <p:sldId id="699" r:id="rId16"/>
    <p:sldId id="702" r:id="rId17"/>
    <p:sldId id="703" r:id="rId18"/>
    <p:sldId id="704" r:id="rId19"/>
    <p:sldId id="708" r:id="rId20"/>
    <p:sldId id="3048" r:id="rId21"/>
    <p:sldId id="3050" r:id="rId22"/>
    <p:sldId id="710" r:id="rId23"/>
    <p:sldId id="713" r:id="rId24"/>
    <p:sldId id="3009" r:id="rId25"/>
    <p:sldId id="362" r:id="rId26"/>
    <p:sldId id="716" r:id="rId27"/>
    <p:sldId id="2990" r:id="rId28"/>
  </p:sldIdLst>
  <p:sldSz cx="12192000" cy="6858000"/>
  <p:notesSz cx="7103745" cy="10234295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tags" Target="tags/tag455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10849149" y="530370"/>
            <a:ext cx="1093711" cy="36933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2EEF1883-7A0E-4F66-9932-E581691AD397}" type="slidenum">
              <a:rPr lang="zh-CN" altLang="en-US" sz="120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rPr>
            </a:fld>
            <a:r>
              <a:rPr lang="zh-CN" altLang="en-US" sz="120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2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2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Picture 8" descr="91淘课logo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3183" y="6117728"/>
            <a:ext cx="108026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>
            <a:off x="518182" y="914400"/>
            <a:ext cx="11131385" cy="53398"/>
            <a:chOff x="765506" y="908720"/>
            <a:chExt cx="5305500" cy="66485"/>
          </a:xfrm>
        </p:grpSpPr>
        <p:cxnSp>
          <p:nvCxnSpPr>
            <p:cNvPr id="6" name="直接连接符 5"/>
            <p:cNvCxnSpPr/>
            <p:nvPr>
              <p:custDataLst>
                <p:tags r:id="rId6"/>
              </p:custDataLst>
            </p:nvPr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7"/>
              </p:custDataLst>
            </p:nvPr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518180" y="253371"/>
            <a:ext cx="49647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离  子  键</a:t>
            </a:r>
            <a:endParaRPr lang="zh-CN" altLang="zh-CN" sz="27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3429162"/>
            <a:ext cx="12192319" cy="342915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3789132"/>
            <a:ext cx="12192319" cy="306918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4149106"/>
            <a:ext cx="12192319" cy="27092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4868261"/>
            <a:ext cx="12192319" cy="199005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3069186"/>
            <a:ext cx="12192319" cy="378913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2" y="4509082"/>
            <a:ext cx="12192319" cy="234923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file:///D:\qq&#25991;&#20214;\712321467\Image\C2C\Image2\%7b75232B38-A165-1FB7-499C-2E1C792CACB5%7d.png" TargetMode="External"/><Relationship Id="rId3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4.png"/><Relationship Id="rId7" Type="http://schemas.openxmlformats.org/officeDocument/2006/relationships/tags" Target="../tags/tag85.xml"/><Relationship Id="rId6" Type="http://schemas.openxmlformats.org/officeDocument/2006/relationships/image" Target="../media/image3.png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slideLayout" Target="../slideLayouts/slideLayout23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image" Target="../media/image5.jpeg"/><Relationship Id="rId1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9" Type="http://schemas.openxmlformats.org/officeDocument/2006/relationships/image" Target="../media/image21.png"/><Relationship Id="rId18" Type="http://schemas.openxmlformats.org/officeDocument/2006/relationships/tags" Target="../tags/tag170.xml"/><Relationship Id="rId17" Type="http://schemas.microsoft.com/office/2007/relationships/media" Target="../media/media1.mp4"/><Relationship Id="rId16" Type="http://schemas.openxmlformats.org/officeDocument/2006/relationships/video" Target="../media/media1.mp4"/><Relationship Id="rId15" Type="http://schemas.openxmlformats.org/officeDocument/2006/relationships/tags" Target="../tags/tag169.xml"/><Relationship Id="rId14" Type="http://schemas.openxmlformats.org/officeDocument/2006/relationships/image" Target="../media/image20.jpeg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77.xml"/><Relationship Id="rId7" Type="http://schemas.openxmlformats.org/officeDocument/2006/relationships/image" Target="../media/image22.png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4.png"/><Relationship Id="rId16" Type="http://schemas.openxmlformats.org/officeDocument/2006/relationships/tags" Target="../tags/tag182.xml"/><Relationship Id="rId15" Type="http://schemas.microsoft.com/office/2007/relationships/media" Target="../media/media2.mp4"/><Relationship Id="rId14" Type="http://schemas.openxmlformats.org/officeDocument/2006/relationships/video" Target="NULL" TargetMode="Externa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186.xml"/><Relationship Id="rId5" Type="http://schemas.microsoft.com/office/2007/relationships/media" Target="../media/media3.mp4"/><Relationship Id="rId4" Type="http://schemas.openxmlformats.org/officeDocument/2006/relationships/video" Target="NULL" TargetMode="Externa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7.png"/><Relationship Id="rId27" Type="http://schemas.openxmlformats.org/officeDocument/2006/relationships/tags" Target="../tags/tag21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image" Target="../media/image26.png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244.xml"/><Relationship Id="rId31" Type="http://schemas.openxmlformats.org/officeDocument/2006/relationships/tags" Target="../tags/tag243.xml"/><Relationship Id="rId30" Type="http://schemas.openxmlformats.org/officeDocument/2006/relationships/tags" Target="../tags/tag242.xml"/><Relationship Id="rId3" Type="http://schemas.openxmlformats.org/officeDocument/2006/relationships/tags" Target="../tags/tag215.xml"/><Relationship Id="rId29" Type="http://schemas.openxmlformats.org/officeDocument/2006/relationships/tags" Target="../tags/tag241.xml"/><Relationship Id="rId28" Type="http://schemas.openxmlformats.org/officeDocument/2006/relationships/tags" Target="../tags/tag240.xml"/><Relationship Id="rId27" Type="http://schemas.openxmlformats.org/officeDocument/2006/relationships/tags" Target="../tags/tag239.xml"/><Relationship Id="rId26" Type="http://schemas.openxmlformats.org/officeDocument/2006/relationships/tags" Target="../tags/tag238.xml"/><Relationship Id="rId25" Type="http://schemas.openxmlformats.org/officeDocument/2006/relationships/tags" Target="../tags/tag237.xml"/><Relationship Id="rId24" Type="http://schemas.openxmlformats.org/officeDocument/2006/relationships/tags" Target="../tags/tag236.xml"/><Relationship Id="rId23" Type="http://schemas.openxmlformats.org/officeDocument/2006/relationships/tags" Target="../tags/tag235.xml"/><Relationship Id="rId22" Type="http://schemas.openxmlformats.org/officeDocument/2006/relationships/tags" Target="../tags/tag234.xml"/><Relationship Id="rId21" Type="http://schemas.openxmlformats.org/officeDocument/2006/relationships/tags" Target="../tags/tag233.xml"/><Relationship Id="rId20" Type="http://schemas.openxmlformats.org/officeDocument/2006/relationships/tags" Target="../tags/tag232.xml"/><Relationship Id="rId2" Type="http://schemas.openxmlformats.org/officeDocument/2006/relationships/tags" Target="../tags/tag214.xml"/><Relationship Id="rId19" Type="http://schemas.openxmlformats.org/officeDocument/2006/relationships/tags" Target="../tags/tag231.xml"/><Relationship Id="rId18" Type="http://schemas.openxmlformats.org/officeDocument/2006/relationships/tags" Target="../tags/tag230.xml"/><Relationship Id="rId17" Type="http://schemas.openxmlformats.org/officeDocument/2006/relationships/tags" Target="../tags/tag229.xml"/><Relationship Id="rId16" Type="http://schemas.openxmlformats.org/officeDocument/2006/relationships/tags" Target="../tags/tag228.xml"/><Relationship Id="rId15" Type="http://schemas.openxmlformats.org/officeDocument/2006/relationships/tags" Target="../tags/tag227.xml"/><Relationship Id="rId14" Type="http://schemas.openxmlformats.org/officeDocument/2006/relationships/tags" Target="../tags/tag226.xml"/><Relationship Id="rId13" Type="http://schemas.openxmlformats.org/officeDocument/2006/relationships/tags" Target="../tags/tag225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tags" Target="../tags/tag21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4" Type="http://schemas.openxmlformats.org/officeDocument/2006/relationships/slideLayout" Target="../slideLayouts/slideLayout7.xml"/><Relationship Id="rId33" Type="http://schemas.openxmlformats.org/officeDocument/2006/relationships/tags" Target="../tags/tag277.xml"/><Relationship Id="rId32" Type="http://schemas.openxmlformats.org/officeDocument/2006/relationships/tags" Target="../tags/tag276.xml"/><Relationship Id="rId31" Type="http://schemas.openxmlformats.org/officeDocument/2006/relationships/tags" Target="../tags/tag275.xml"/><Relationship Id="rId30" Type="http://schemas.openxmlformats.org/officeDocument/2006/relationships/tags" Target="../tags/tag274.xml"/><Relationship Id="rId3" Type="http://schemas.openxmlformats.org/officeDocument/2006/relationships/tags" Target="../tags/tag247.xml"/><Relationship Id="rId29" Type="http://schemas.openxmlformats.org/officeDocument/2006/relationships/tags" Target="../tags/tag273.xml"/><Relationship Id="rId28" Type="http://schemas.openxmlformats.org/officeDocument/2006/relationships/tags" Target="../tags/tag272.xml"/><Relationship Id="rId27" Type="http://schemas.openxmlformats.org/officeDocument/2006/relationships/tags" Target="../tags/tag271.xml"/><Relationship Id="rId26" Type="http://schemas.openxmlformats.org/officeDocument/2006/relationships/tags" Target="../tags/tag270.xml"/><Relationship Id="rId25" Type="http://schemas.openxmlformats.org/officeDocument/2006/relationships/tags" Target="../tags/tag269.xml"/><Relationship Id="rId24" Type="http://schemas.openxmlformats.org/officeDocument/2006/relationships/tags" Target="../tags/tag268.xml"/><Relationship Id="rId23" Type="http://schemas.openxmlformats.org/officeDocument/2006/relationships/tags" Target="../tags/tag267.xml"/><Relationship Id="rId22" Type="http://schemas.openxmlformats.org/officeDocument/2006/relationships/tags" Target="../tags/tag266.xml"/><Relationship Id="rId21" Type="http://schemas.openxmlformats.org/officeDocument/2006/relationships/tags" Target="../tags/tag265.xml"/><Relationship Id="rId20" Type="http://schemas.openxmlformats.org/officeDocument/2006/relationships/tags" Target="../tags/tag264.xml"/><Relationship Id="rId2" Type="http://schemas.openxmlformats.org/officeDocument/2006/relationships/tags" Target="../tags/tag246.xml"/><Relationship Id="rId19" Type="http://schemas.openxmlformats.org/officeDocument/2006/relationships/tags" Target="../tags/tag263.xml"/><Relationship Id="rId18" Type="http://schemas.openxmlformats.org/officeDocument/2006/relationships/tags" Target="../tags/tag262.xml"/><Relationship Id="rId17" Type="http://schemas.openxmlformats.org/officeDocument/2006/relationships/tags" Target="../tags/tag261.xml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tags" Target="../tags/tag24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38.xml"/><Relationship Id="rId3" Type="http://schemas.openxmlformats.org/officeDocument/2006/relationships/tags" Target="../tags/tag311.xml"/><Relationship Id="rId29" Type="http://schemas.openxmlformats.org/officeDocument/2006/relationships/tags" Target="../tags/tag337.xml"/><Relationship Id="rId28" Type="http://schemas.openxmlformats.org/officeDocument/2006/relationships/tags" Target="../tags/tag336.xml"/><Relationship Id="rId27" Type="http://schemas.openxmlformats.org/officeDocument/2006/relationships/tags" Target="../tags/tag335.xml"/><Relationship Id="rId26" Type="http://schemas.openxmlformats.org/officeDocument/2006/relationships/tags" Target="../tags/tag334.xml"/><Relationship Id="rId25" Type="http://schemas.openxmlformats.org/officeDocument/2006/relationships/tags" Target="../tags/tag333.xml"/><Relationship Id="rId24" Type="http://schemas.openxmlformats.org/officeDocument/2006/relationships/tags" Target="../tags/tag332.xml"/><Relationship Id="rId23" Type="http://schemas.openxmlformats.org/officeDocument/2006/relationships/tags" Target="../tags/tag331.xml"/><Relationship Id="rId22" Type="http://schemas.openxmlformats.org/officeDocument/2006/relationships/tags" Target="../tags/tag330.xml"/><Relationship Id="rId21" Type="http://schemas.openxmlformats.org/officeDocument/2006/relationships/tags" Target="../tags/tag329.xml"/><Relationship Id="rId20" Type="http://schemas.openxmlformats.org/officeDocument/2006/relationships/tags" Target="../tags/tag328.xml"/><Relationship Id="rId2" Type="http://schemas.openxmlformats.org/officeDocument/2006/relationships/tags" Target="../tags/tag310.xml"/><Relationship Id="rId19" Type="http://schemas.openxmlformats.org/officeDocument/2006/relationships/tags" Target="../tags/tag327.xml"/><Relationship Id="rId18" Type="http://schemas.openxmlformats.org/officeDocument/2006/relationships/tags" Target="../tags/tag326.xml"/><Relationship Id="rId17" Type="http://schemas.openxmlformats.org/officeDocument/2006/relationships/tags" Target="../tags/tag325.xml"/><Relationship Id="rId16" Type="http://schemas.openxmlformats.org/officeDocument/2006/relationships/tags" Target="../tags/tag324.xml"/><Relationship Id="rId15" Type="http://schemas.openxmlformats.org/officeDocument/2006/relationships/tags" Target="../tags/tag323.xml"/><Relationship Id="rId14" Type="http://schemas.openxmlformats.org/officeDocument/2006/relationships/tags" Target="../tags/tag322.xml"/><Relationship Id="rId13" Type="http://schemas.openxmlformats.org/officeDocument/2006/relationships/tags" Target="../tags/tag321.xml"/><Relationship Id="rId12" Type="http://schemas.openxmlformats.org/officeDocument/2006/relationships/tags" Target="../tags/tag32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tags" Target="../tags/tag30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hyperlink" Target="y&#20057;&#28911;&#35838;&#20214;/&#26032;&#24314;&#25991;&#20214;&#22841;/&#30418;&#23376;/&#31532;&#19977;&#31456;/&#31532;&#19977;&#31456;%20&#31532;&#20108;&#33410;%20&#26469;&#33258;&#30707;&#27833;&#21644;&#29028;&#30340;&#20004;&#31181;&#22522;&#26412;&#21270;&#24037;&#21407;&#26009;/&#20057;&#28911;&#19982;&#27700;&#21152;&#25104;.swf" TargetMode="Externa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1" Type="http://schemas.openxmlformats.org/officeDocument/2006/relationships/slideLayout" Target="../slideLayouts/slideLayout6.xml"/><Relationship Id="rId20" Type="http://schemas.openxmlformats.org/officeDocument/2006/relationships/tags" Target="../tags/tag357.xml"/><Relationship Id="rId2" Type="http://schemas.openxmlformats.org/officeDocument/2006/relationships/tags" Target="../tags/tag340.xml"/><Relationship Id="rId19" Type="http://schemas.openxmlformats.org/officeDocument/2006/relationships/tags" Target="../tags/tag356.xml"/><Relationship Id="rId18" Type="http://schemas.openxmlformats.org/officeDocument/2006/relationships/tags" Target="../tags/tag355.xml"/><Relationship Id="rId17" Type="http://schemas.openxmlformats.org/officeDocument/2006/relationships/tags" Target="../tags/tag354.xml"/><Relationship Id="rId16" Type="http://schemas.openxmlformats.org/officeDocument/2006/relationships/tags" Target="../tags/tag353.xml"/><Relationship Id="rId15" Type="http://schemas.openxmlformats.org/officeDocument/2006/relationships/tags" Target="../tags/tag352.xml"/><Relationship Id="rId14" Type="http://schemas.openxmlformats.org/officeDocument/2006/relationships/tags" Target="../tags/tag351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tags" Target="../tags/tag33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65.xml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hyperlink" Target="y&#20057;&#28911;&#35838;&#20214;/&#26032;&#24314;&#25991;&#20214;&#22841;/&#30418;&#23376;/&#31532;&#19977;&#31456;/&#31532;&#19977;&#31456;%20&#31532;&#20108;&#33410;%20&#26469;&#33258;&#30707;&#27833;&#21644;&#29028;&#30340;&#20004;&#31181;&#22522;&#26412;&#21270;&#24037;&#21407;&#26009;/&#20057;&#28911;&#19982;&#27700;&#21152;&#25104;.swf" TargetMode="Externa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59.xml"/><Relationship Id="rId19" Type="http://schemas.openxmlformats.org/officeDocument/2006/relationships/tags" Target="../tags/tag375.xml"/><Relationship Id="rId18" Type="http://schemas.openxmlformats.org/officeDocument/2006/relationships/tags" Target="../tags/tag374.xml"/><Relationship Id="rId17" Type="http://schemas.openxmlformats.org/officeDocument/2006/relationships/tags" Target="../tags/tag373.xml"/><Relationship Id="rId16" Type="http://schemas.openxmlformats.org/officeDocument/2006/relationships/tags" Target="../tags/tag372.xml"/><Relationship Id="rId15" Type="http://schemas.openxmlformats.org/officeDocument/2006/relationships/tags" Target="../tags/tag371.xml"/><Relationship Id="rId14" Type="http://schemas.openxmlformats.org/officeDocument/2006/relationships/tags" Target="../tags/tag370.xml"/><Relationship Id="rId13" Type="http://schemas.openxmlformats.org/officeDocument/2006/relationships/tags" Target="../tags/tag369.xml"/><Relationship Id="rId12" Type="http://schemas.openxmlformats.org/officeDocument/2006/relationships/tags" Target="../tags/tag368.xml"/><Relationship Id="rId11" Type="http://schemas.openxmlformats.org/officeDocument/2006/relationships/tags" Target="../tags/tag367.xml"/><Relationship Id="rId10" Type="http://schemas.openxmlformats.org/officeDocument/2006/relationships/tags" Target="../tags/tag366.xml"/><Relationship Id="rId1" Type="http://schemas.openxmlformats.org/officeDocument/2006/relationships/tags" Target="../tags/tag35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image" Target="../media/image28.png"/><Relationship Id="rId3" Type="http://schemas.openxmlformats.org/officeDocument/2006/relationships/tags" Target="../tags/tag378.x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9.png"/><Relationship Id="rId2" Type="http://schemas.openxmlformats.org/officeDocument/2006/relationships/tags" Target="../tags/tag377.xml"/><Relationship Id="rId19" Type="http://schemas.openxmlformats.org/officeDocument/2006/relationships/tags" Target="../tags/tag393.xml"/><Relationship Id="rId18" Type="http://schemas.openxmlformats.org/officeDocument/2006/relationships/tags" Target="../tags/tag392.xml"/><Relationship Id="rId17" Type="http://schemas.openxmlformats.org/officeDocument/2006/relationships/tags" Target="../tags/tag391.xml"/><Relationship Id="rId16" Type="http://schemas.openxmlformats.org/officeDocument/2006/relationships/tags" Target="../tags/tag390.xml"/><Relationship Id="rId15" Type="http://schemas.openxmlformats.org/officeDocument/2006/relationships/tags" Target="../tags/tag389.xml"/><Relationship Id="rId14" Type="http://schemas.openxmlformats.org/officeDocument/2006/relationships/tags" Target="../tags/tag388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image" Target="../media/image31.png"/><Relationship Id="rId7" Type="http://schemas.openxmlformats.org/officeDocument/2006/relationships/tags" Target="../tags/tag397.xml"/><Relationship Id="rId6" Type="http://schemas.openxmlformats.org/officeDocument/2006/relationships/image" Target="../media/image3.png"/><Relationship Id="rId5" Type="http://schemas.openxmlformats.org/officeDocument/2006/relationships/tags" Target="../tags/tag396.xml"/><Relationship Id="rId4" Type="http://schemas.openxmlformats.org/officeDocument/2006/relationships/image" Target="NULL" TargetMode="External"/><Relationship Id="rId3" Type="http://schemas.openxmlformats.org/officeDocument/2006/relationships/image" Target="../media/image30.jpeg"/><Relationship Id="rId21" Type="http://schemas.openxmlformats.org/officeDocument/2006/relationships/slideLayout" Target="../slideLayouts/slideLayout23.xml"/><Relationship Id="rId20" Type="http://schemas.openxmlformats.org/officeDocument/2006/relationships/tags" Target="../tags/tag405.xml"/><Relationship Id="rId2" Type="http://schemas.openxmlformats.org/officeDocument/2006/relationships/tags" Target="../tags/tag395.xml"/><Relationship Id="rId19" Type="http://schemas.openxmlformats.org/officeDocument/2006/relationships/tags" Target="../tags/tag404.xml"/><Relationship Id="rId18" Type="http://schemas.openxmlformats.org/officeDocument/2006/relationships/image" Target="../media/image35.jpeg"/><Relationship Id="rId17" Type="http://schemas.openxmlformats.org/officeDocument/2006/relationships/tags" Target="../tags/tag403.xml"/><Relationship Id="rId16" Type="http://schemas.openxmlformats.org/officeDocument/2006/relationships/image" Target="../media/image34.jpeg"/><Relationship Id="rId15" Type="http://schemas.openxmlformats.org/officeDocument/2006/relationships/tags" Target="../tags/tag402.xml"/><Relationship Id="rId14" Type="http://schemas.openxmlformats.org/officeDocument/2006/relationships/tags" Target="../tags/tag401.xml"/><Relationship Id="rId13" Type="http://schemas.openxmlformats.org/officeDocument/2006/relationships/tags" Target="../tags/tag400.xml"/><Relationship Id="rId12" Type="http://schemas.openxmlformats.org/officeDocument/2006/relationships/image" Target="../media/image33.jpeg"/><Relationship Id="rId11" Type="http://schemas.openxmlformats.org/officeDocument/2006/relationships/tags" Target="../tags/tag399.xml"/><Relationship Id="rId10" Type="http://schemas.openxmlformats.org/officeDocument/2006/relationships/image" Target="../media/image32.jpeg"/><Relationship Id="rId1" Type="http://schemas.openxmlformats.org/officeDocument/2006/relationships/tags" Target="../tags/tag39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435.xml"/><Relationship Id="rId3" Type="http://schemas.openxmlformats.org/officeDocument/2006/relationships/tags" Target="../tags/tag408.xml"/><Relationship Id="rId29" Type="http://schemas.openxmlformats.org/officeDocument/2006/relationships/tags" Target="../tags/tag434.xml"/><Relationship Id="rId28" Type="http://schemas.openxmlformats.org/officeDocument/2006/relationships/tags" Target="../tags/tag433.xml"/><Relationship Id="rId27" Type="http://schemas.openxmlformats.org/officeDocument/2006/relationships/tags" Target="../tags/tag432.xml"/><Relationship Id="rId26" Type="http://schemas.openxmlformats.org/officeDocument/2006/relationships/tags" Target="../tags/tag431.xml"/><Relationship Id="rId25" Type="http://schemas.openxmlformats.org/officeDocument/2006/relationships/tags" Target="../tags/tag430.xml"/><Relationship Id="rId24" Type="http://schemas.openxmlformats.org/officeDocument/2006/relationships/tags" Target="../tags/tag429.xml"/><Relationship Id="rId23" Type="http://schemas.openxmlformats.org/officeDocument/2006/relationships/tags" Target="../tags/tag428.xml"/><Relationship Id="rId22" Type="http://schemas.openxmlformats.org/officeDocument/2006/relationships/tags" Target="../tags/tag427.xml"/><Relationship Id="rId21" Type="http://schemas.openxmlformats.org/officeDocument/2006/relationships/tags" Target="../tags/tag426.xml"/><Relationship Id="rId20" Type="http://schemas.openxmlformats.org/officeDocument/2006/relationships/tags" Target="../tags/tag425.xml"/><Relationship Id="rId2" Type="http://schemas.openxmlformats.org/officeDocument/2006/relationships/tags" Target="../tags/tag407.xml"/><Relationship Id="rId19" Type="http://schemas.openxmlformats.org/officeDocument/2006/relationships/tags" Target="../tags/tag424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tags" Target="../tags/tag40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image" Target="../media/image36.png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3" Type="http://schemas.openxmlformats.org/officeDocument/2006/relationships/image" Target="../media/image6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8.emf"/><Relationship Id="rId7" Type="http://schemas.openxmlformats.org/officeDocument/2006/relationships/oleObject" Target="../embeddings/oleObject2.bin"/><Relationship Id="rId6" Type="http://schemas.openxmlformats.org/officeDocument/2006/relationships/tags" Target="../tags/tag10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3" Type="http://schemas.openxmlformats.org/officeDocument/2006/relationships/tags" Target="../tags/tag102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09.xml"/><Relationship Id="rId2" Type="http://schemas.openxmlformats.org/officeDocument/2006/relationships/tags" Target="../tags/tag101.xml"/><Relationship Id="rId19" Type="http://schemas.openxmlformats.org/officeDocument/2006/relationships/tags" Target="../tags/tag108.xml"/><Relationship Id="rId18" Type="http://schemas.openxmlformats.org/officeDocument/2006/relationships/image" Target="../media/image12.png"/><Relationship Id="rId17" Type="http://schemas.openxmlformats.org/officeDocument/2006/relationships/tags" Target="../tags/tag107.xml"/><Relationship Id="rId16" Type="http://schemas.openxmlformats.org/officeDocument/2006/relationships/image" Target="../media/image11.png"/><Relationship Id="rId15" Type="http://schemas.openxmlformats.org/officeDocument/2006/relationships/tags" Target="../tags/tag106.xml"/><Relationship Id="rId14" Type="http://schemas.openxmlformats.org/officeDocument/2006/relationships/image" Target="../media/image10.emf"/><Relationship Id="rId13" Type="http://schemas.openxmlformats.org/officeDocument/2006/relationships/oleObject" Target="../embeddings/oleObject4.bin"/><Relationship Id="rId12" Type="http://schemas.openxmlformats.org/officeDocument/2006/relationships/tags" Target="../tags/tag105.xml"/><Relationship Id="rId11" Type="http://schemas.openxmlformats.org/officeDocument/2006/relationships/image" Target="../media/image9.emf"/><Relationship Id="rId10" Type="http://schemas.openxmlformats.org/officeDocument/2006/relationships/oleObject" Target="../embeddings/oleObject3.bin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14.png"/><Relationship Id="rId20" Type="http://schemas.openxmlformats.org/officeDocument/2006/relationships/tags" Target="../tags/tag133.xml"/><Relationship Id="rId2" Type="http://schemas.openxmlformats.org/officeDocument/2006/relationships/image" Target="../media/image13.png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9" Type="http://schemas.openxmlformats.org/officeDocument/2006/relationships/notesSlide" Target="../notesSlides/notesSlide2.xml"/><Relationship Id="rId28" Type="http://schemas.openxmlformats.org/officeDocument/2006/relationships/vmlDrawing" Target="../drawings/vmlDrawing2.vm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25" Type="http://schemas.openxmlformats.org/officeDocument/2006/relationships/tags" Target="../tags/tag153.xml"/><Relationship Id="rId24" Type="http://schemas.openxmlformats.org/officeDocument/2006/relationships/image" Target="../media/image18.png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image" Target="../media/image17.png"/><Relationship Id="rId20" Type="http://schemas.openxmlformats.org/officeDocument/2006/relationships/tags" Target="../tags/tag150.xml"/><Relationship Id="rId2" Type="http://schemas.openxmlformats.org/officeDocument/2006/relationships/tags" Target="../tags/tag135.xml"/><Relationship Id="rId19" Type="http://schemas.openxmlformats.org/officeDocument/2006/relationships/image" Target="../media/image16.emf"/><Relationship Id="rId18" Type="http://schemas.openxmlformats.org/officeDocument/2006/relationships/oleObject" Target="../embeddings/oleObject5.bin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image" Target="../media/image15.png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文本框 9223"/>
          <p:cNvSpPr txBox="1"/>
          <p:nvPr>
            <p:custDataLst>
              <p:tags r:id="rId1"/>
            </p:custDataLst>
          </p:nvPr>
        </p:nvSpPr>
        <p:spPr>
          <a:xfrm>
            <a:off x="2272427" y="4353640"/>
            <a:ext cx="3086100" cy="485140"/>
          </a:xfrm>
          <a:prstGeom prst="rect">
            <a:avLst/>
          </a:prstGeom>
          <a:noFill/>
          <a:ln w="9525">
            <a:noFill/>
          </a:ln>
        </p:spPr>
        <p:txBody>
          <a:bodyPr wrap="square" lIns="70169" tIns="35084" rIns="70169" bIns="35084">
            <a:spAutoFit/>
          </a:bodyPr>
          <a:lstStyle/>
          <a:p>
            <a:pPr defTabSz="935355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这是什么原因？</a:t>
            </a:r>
            <a:endParaRPr lang="zh-CN" altLang="en-US" sz="27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249251" y="2577914"/>
            <a:ext cx="9922513" cy="1461170"/>
          </a:xfrm>
          <a:prstGeom prst="rect">
            <a:avLst/>
          </a:prstGeom>
          <a:noFill/>
          <a:ln w="9525">
            <a:noFill/>
          </a:ln>
        </p:spPr>
        <p:txBody>
          <a:bodyPr wrap="square" lIns="70169" tIns="35084" rIns="70169" bIns="35084">
            <a:spAutoFit/>
          </a:bodyPr>
          <a:lstStyle/>
          <a:p>
            <a:pPr defTabSz="93535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如果把青橘子和熟苹果放在同一个塑料袋里</a:t>
            </a:r>
            <a:r>
              <a:rPr lang="en-US" altLang="x-none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系紧袋口</a:t>
            </a:r>
            <a:r>
              <a:rPr lang="en-US" altLang="x-none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这样一段时间后青橘子就可以变黄、成熟。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9224"/>
          <p:cNvSpPr txBox="1"/>
          <p:nvPr>
            <p:custDataLst>
              <p:tags r:id="rId3"/>
            </p:custDataLst>
          </p:nvPr>
        </p:nvSpPr>
        <p:spPr>
          <a:xfrm>
            <a:off x="2492535" y="5795963"/>
            <a:ext cx="6843713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这就是我们今天要认识的物质</a:t>
            </a:r>
            <a:r>
              <a:rPr lang="en-US" altLang="x-none" sz="2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乙烯</a:t>
            </a:r>
            <a:r>
              <a:rPr lang="zh-CN" altLang="en-US" sz="2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7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3090864" y="1174909"/>
            <a:ext cx="5681663" cy="1531144"/>
            <a:chOff x="747" y="943"/>
            <a:chExt cx="4342" cy="1161"/>
          </a:xfrm>
        </p:grpSpPr>
        <p:pic>
          <p:nvPicPr>
            <p:cNvPr id="5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3" y="1019"/>
              <a:ext cx="1184" cy="10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" y="1019"/>
              <a:ext cx="1211" cy="10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 descr="2786001_043416175000_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b="4591"/>
            <a:stretch>
              <a:fillRect/>
            </a:stretch>
          </p:blipFill>
          <p:spPr>
            <a:xfrm>
              <a:off x="4009" y="943"/>
              <a:ext cx="1080" cy="11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2708897" y="5084758"/>
            <a:ext cx="6260465" cy="521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b="1"/>
              <a:t>乙烯是一种植物生长调节剂、催熟剂。</a:t>
            </a:r>
            <a:endParaRPr lang="zh-CN" altLang="en-US" sz="2800" b="1"/>
          </a:p>
        </p:txBody>
      </p:sp>
      <p:sp>
        <p:nvSpPr>
          <p:cNvPr id="11" name="AutoShape 5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140387" y="544373"/>
            <a:ext cx="1491854" cy="441722"/>
          </a:xfrm>
          <a:prstGeom prst="roundRect">
            <a:avLst>
              <a:gd name="adj" fmla="val 50000"/>
            </a:avLst>
          </a:prstGeom>
          <a:solidFill>
            <a:srgbClr val="FEB03C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</a:rPr>
              <a:t>新课导入</a:t>
            </a:r>
            <a:endParaRPr lang="zh-CN" altLang="en-US" sz="2400" b="1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54140" y="87562"/>
            <a:ext cx="387798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三、乙烯的化学性质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213941" y="796766"/>
            <a:ext cx="8262620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ts val="326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6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纯净的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，观察燃烧时的现象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6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（2）将乙烯通入盛有酸性高锰酸钾溶液的试管中，观察现象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Group 7"/>
          <p:cNvGrpSpPr/>
          <p:nvPr>
            <p:custDataLst>
              <p:tags r:id="rId3"/>
            </p:custDataLst>
          </p:nvPr>
        </p:nvGrpSpPr>
        <p:grpSpPr>
          <a:xfrm>
            <a:off x="1909499" y="2581870"/>
            <a:ext cx="6946900" cy="921434"/>
            <a:chOff x="0" y="-155"/>
            <a:chExt cx="5088" cy="774"/>
          </a:xfrm>
        </p:grpSpPr>
        <p:grpSp>
          <p:nvGrpSpPr>
            <p:cNvPr id="8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884" y="-155"/>
              <a:ext cx="4204" cy="774"/>
              <a:chOff x="0" y="-155"/>
              <a:chExt cx="4204" cy="774"/>
            </a:xfrm>
          </p:grpSpPr>
          <p:sp>
            <p:nvSpPr>
              <p:cNvPr id="10" name="Text Box 1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0" y="169"/>
                <a:ext cx="1414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=CH</a:t>
                </a:r>
                <a:r>
                  <a:rPr lang="en-US" altLang="zh-CN" sz="28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endParaRPr lang="en-US" altLang="zh-CN" sz="2800" b="1"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  <p:sp>
            <p:nvSpPr>
              <p:cNvPr id="11" name="Text Box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118" y="181"/>
                <a:ext cx="324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+</a:t>
                </a:r>
                <a:endParaRPr lang="en-US" altLang="zh-CN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2" name="Text Box 1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230" y="169"/>
                <a:ext cx="633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3O</a:t>
                </a:r>
                <a:r>
                  <a:rPr lang="en-US" altLang="zh-CN" sz="28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endParaRPr lang="en-US" altLang="zh-CN" sz="2800" b="1"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  <p:sp>
            <p:nvSpPr>
              <p:cNvPr id="13" name="Line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1701" y="317"/>
                <a:ext cx="635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4" name="Text Box 1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748" y="-155"/>
                <a:ext cx="751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点燃</a:t>
                </a:r>
                <a:endParaRPr lang="zh-CN" altLang="en-US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5" name="Text Box 1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325" y="135"/>
                <a:ext cx="1879" cy="4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2CO</a:t>
                </a:r>
                <a:r>
                  <a:rPr lang="en-US" altLang="zh-CN" sz="28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+ 2H</a:t>
                </a:r>
                <a:r>
                  <a:rPr lang="en-US" altLang="zh-CN" sz="2800" b="1" baseline="-25000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2</a:t>
                </a:r>
                <a:r>
                  <a:rPr lang="en-US" altLang="zh-CN" sz="28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O</a:t>
                </a:r>
                <a:endParaRPr lang="en-US" altLang="zh-CN" sz="2800" b="1"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Text Box 19"/>
            <p:cNvSpPr txBox="1"/>
            <p:nvPr>
              <p:custDataLst>
                <p:tags r:id="rId11"/>
              </p:custDataLst>
            </p:nvPr>
          </p:nvSpPr>
          <p:spPr>
            <a:xfrm>
              <a:off x="0" y="158"/>
              <a:ext cx="1124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(1) </a:t>
              </a:r>
              <a:r>
                <a:rPr lang="zh-CN" altLang="en-US" sz="28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燃烧</a:t>
              </a:r>
              <a:endPara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16" name="Text Box 21"/>
          <p:cNvSpPr txBox="1"/>
          <p:nvPr>
            <p:custDataLst>
              <p:tags r:id="rId12"/>
            </p:custDataLst>
          </p:nvPr>
        </p:nvSpPr>
        <p:spPr>
          <a:xfrm>
            <a:off x="1964690" y="3621862"/>
            <a:ext cx="5102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现象：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火焰明亮并伴有黑烟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7" name="Picture 22" descr="甲烷、乙烯、乙炔人燃烧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r="33855"/>
          <a:stretch>
            <a:fillRect/>
          </a:stretch>
        </p:blipFill>
        <p:spPr>
          <a:xfrm>
            <a:off x="8343174" y="3766254"/>
            <a:ext cx="3247812" cy="27556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5"/>
          <p:cNvSpPr txBox="1"/>
          <p:nvPr>
            <p:custDataLst>
              <p:tags r:id="rId15"/>
            </p:custDataLst>
          </p:nvPr>
        </p:nvSpPr>
        <p:spPr>
          <a:xfrm>
            <a:off x="965549" y="845657"/>
            <a:ext cx="2315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氧化反应</a:t>
            </a:r>
            <a:endParaRPr lang="zh-CN" altLang="en-US" sz="28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5" name="乙烯的燃烧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22548" y="672337"/>
            <a:ext cx="10691687" cy="6013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16013" y="58928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771381" y="745988"/>
            <a:ext cx="8262620" cy="13619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ts val="326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6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）将乙烯通入盛有酸性高锰酸钾溶液的试管中，观察现象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4"/>
          <p:cNvSpPr txBox="1"/>
          <p:nvPr>
            <p:custDataLst>
              <p:tags r:id="rId3"/>
            </p:custDataLst>
          </p:nvPr>
        </p:nvSpPr>
        <p:spPr>
          <a:xfrm>
            <a:off x="1316013" y="2198256"/>
            <a:ext cx="5305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② 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被（酸性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KMnO</a:t>
            </a:r>
            <a:r>
              <a:rPr lang="en-US" altLang="zh-CN" sz="2800" b="1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溶液）氧化</a:t>
            </a:r>
            <a:endParaRPr lang="zh-CN" altLang="en-US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9" name="Text Box 18"/>
          <p:cNvSpPr txBox="1"/>
          <p:nvPr>
            <p:custDataLst>
              <p:tags r:id="rId4"/>
            </p:custDataLst>
          </p:nvPr>
        </p:nvSpPr>
        <p:spPr>
          <a:xfrm>
            <a:off x="1890688" y="2838517"/>
            <a:ext cx="4730750" cy="13086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现象：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溶液的紫色褪去</a:t>
            </a:r>
            <a:endParaRPr lang="zh-CN" altLang="en-US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应用：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鉴别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乙烯（与烷烃比）</a:t>
            </a:r>
            <a:endParaRPr lang="zh-CN" altLang="en-US" sz="2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7342077" y="2087831"/>
            <a:ext cx="3008997" cy="2413149"/>
            <a:chOff x="8434" y="6193"/>
            <a:chExt cx="7945" cy="3485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2864" y="6193"/>
              <a:ext cx="3515" cy="34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434" y="6206"/>
              <a:ext cx="3410" cy="34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 Box 5"/>
          <p:cNvSpPr txBox="1"/>
          <p:nvPr>
            <p:custDataLst>
              <p:tags r:id="rId10"/>
            </p:custDataLst>
          </p:nvPr>
        </p:nvSpPr>
        <p:spPr>
          <a:xfrm>
            <a:off x="671671" y="1103843"/>
            <a:ext cx="23152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氧化反应</a:t>
            </a:r>
            <a:endParaRPr lang="zh-CN" altLang="en-US" sz="28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7" name="文本框 5"/>
          <p:cNvSpPr txBox="1"/>
          <p:nvPr>
            <p:custDataLst>
              <p:tags r:id="rId11"/>
            </p:custDataLst>
          </p:nvPr>
        </p:nvSpPr>
        <p:spPr>
          <a:xfrm>
            <a:off x="1155926" y="4263109"/>
            <a:ext cx="1046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700" b="0" i="0">
                <a:solidFill>
                  <a:srgbClr val="9195A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5C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+ 12KMnO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+ 18H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= 12MnSO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+10CO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+28H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O+6K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pt-BR" altLang="zh-CN" sz="2800" b="1" i="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pt-BR" altLang="zh-CN" sz="2800" b="1" i="0" baseline="-25000">
                <a:solidFill>
                  <a:srgbClr val="222222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zh-CN" altLang="en-US" sz="2800" b="1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0"/>
          <p:cNvSpPr txBox="1"/>
          <p:nvPr>
            <p:custDataLst>
              <p:tags r:id="rId12"/>
            </p:custDataLst>
          </p:nvPr>
        </p:nvSpPr>
        <p:spPr>
          <a:xfrm>
            <a:off x="904192" y="4873340"/>
            <a:ext cx="82232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【思考】能不能用酸性高锰酸钾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除去乙烷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乙烯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904192" y="5514064"/>
            <a:ext cx="104532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不能，乙烯被酸性高锰酸钾氧化成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altLang="zh-CN" sz="32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，引入了新的杂质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乙烯与酸性高锰酸钾反应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5">
                  <p14:trim st="22580.000000"/>
                </p14:media>
              </p:ext>
            </p:extLst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0374" y="643703"/>
            <a:ext cx="10760889" cy="6052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9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70067" y="134521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44055" y="719296"/>
            <a:ext cx="9195642" cy="10833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将乙烯通入盛有溴的四氯化碳溶液的试管中，观察现象。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8468" y="5883503"/>
            <a:ext cx="71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实验现象：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乙烯使溴的四氯化碳溶液褪色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乙烯的加成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>
                  <p14:trim end="33291.000000"/>
                </p14:media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05726" y="664705"/>
            <a:ext cx="9072300" cy="5102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45226" y="180800"/>
            <a:ext cx="295465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6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Box 5"/>
          <p:cNvSpPr txBox="1"/>
          <p:nvPr>
            <p:custDataLst>
              <p:tags r:id="rId2"/>
            </p:custDataLst>
          </p:nvPr>
        </p:nvSpPr>
        <p:spPr>
          <a:xfrm>
            <a:off x="1534005" y="905627"/>
            <a:ext cx="223651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 </a:t>
            </a:r>
            <a:r>
              <a:rPr lang="zh-CN" altLang="en-US" sz="32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</a:t>
            </a:r>
            <a:endParaRPr lang="zh-CN" altLang="en-US" sz="32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" name="Group 7"/>
          <p:cNvGrpSpPr/>
          <p:nvPr>
            <p:custDataLst>
              <p:tags r:id="rId3"/>
            </p:custDataLst>
          </p:nvPr>
        </p:nvGrpSpPr>
        <p:grpSpPr>
          <a:xfrm>
            <a:off x="1930404" y="1608680"/>
            <a:ext cx="6859191" cy="1526382"/>
            <a:chOff x="-131" y="-21"/>
            <a:chExt cx="5761" cy="1282"/>
          </a:xfrm>
        </p:grpSpPr>
        <p:sp>
          <p:nvSpPr>
            <p:cNvPr id="3" name="Line 5"/>
            <p:cNvSpPr/>
            <p:nvPr>
              <p:custDataLst>
                <p:tags r:id="rId4"/>
              </p:custDataLst>
            </p:nvPr>
          </p:nvSpPr>
          <p:spPr>
            <a:xfrm flipH="1">
              <a:off x="624" y="270"/>
              <a:ext cx="0" cy="19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" name="Line 6"/>
            <p:cNvSpPr/>
            <p:nvPr>
              <p:custDataLst>
                <p:tags r:id="rId5"/>
              </p:custDataLst>
            </p:nvPr>
          </p:nvSpPr>
          <p:spPr>
            <a:xfrm flipH="1">
              <a:off x="1036" y="270"/>
              <a:ext cx="0" cy="19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" name="Line 7"/>
            <p:cNvSpPr/>
            <p:nvPr>
              <p:custDataLst>
                <p:tags r:id="rId6"/>
              </p:custDataLst>
            </p:nvPr>
          </p:nvSpPr>
          <p:spPr>
            <a:xfrm flipH="1">
              <a:off x="4848" y="711"/>
              <a:ext cx="1" cy="268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2" name="Line 8"/>
            <p:cNvSpPr/>
            <p:nvPr>
              <p:custDataLst>
                <p:tags r:id="rId7"/>
              </p:custDataLst>
            </p:nvPr>
          </p:nvSpPr>
          <p:spPr>
            <a:xfrm flipH="1">
              <a:off x="4848" y="279"/>
              <a:ext cx="1" cy="169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" name="Line 9"/>
            <p:cNvSpPr/>
            <p:nvPr>
              <p:custDataLst>
                <p:tags r:id="rId8"/>
              </p:custDataLst>
            </p:nvPr>
          </p:nvSpPr>
          <p:spPr>
            <a:xfrm flipH="1">
              <a:off x="4320" y="711"/>
              <a:ext cx="0" cy="19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" name="Line 10"/>
            <p:cNvSpPr/>
            <p:nvPr>
              <p:custDataLst>
                <p:tags r:id="rId9"/>
              </p:custDataLst>
            </p:nvPr>
          </p:nvSpPr>
          <p:spPr>
            <a:xfrm flipH="1">
              <a:off x="4320" y="279"/>
              <a:ext cx="0" cy="192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5" name="Group 14"/>
            <p:cNvGrpSpPr/>
            <p:nvPr>
              <p:custDataLst>
                <p:tags r:id="rId10"/>
              </p:custDataLst>
            </p:nvPr>
          </p:nvGrpSpPr>
          <p:grpSpPr>
            <a:xfrm>
              <a:off x="-131" y="-21"/>
              <a:ext cx="5761" cy="1282"/>
              <a:chOff x="-131" y="-21"/>
              <a:chExt cx="5761" cy="1282"/>
            </a:xfrm>
          </p:grpSpPr>
          <p:sp>
            <p:nvSpPr>
              <p:cNvPr id="16" name="Text Box 1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-131" y="440"/>
                <a:ext cx="5761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H — C</a:t>
                </a:r>
                <a:r>
                  <a:rPr lang="zh-CN" altLang="en-US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＝</a:t>
                </a:r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C — H</a:t>
                </a:r>
                <a:r>
                  <a:rPr lang="zh-CN" altLang="en-US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＋</a:t>
                </a:r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Br—Br            H — C — C — H</a:t>
                </a:r>
                <a:endPara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7" name="Line 1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30" y="630"/>
                <a:ext cx="384" cy="0"/>
              </a:xfrm>
              <a:prstGeom prst="line">
                <a:avLst/>
              </a:prstGeom>
              <a:ln w="3492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  <p:txBody>
              <a:bodyPr/>
              <a:lstStyle/>
              <a:p/>
            </p:txBody>
          </p:sp>
          <p:sp>
            <p:nvSpPr>
              <p:cNvPr id="18" name="Text Box 1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80" y="-21"/>
                <a:ext cx="432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H</a:t>
                </a:r>
                <a:endPara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Text Box 1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7" y="-21"/>
                <a:ext cx="378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H</a:t>
                </a:r>
                <a:endPara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20" name="Text Box 1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639" y="874"/>
                <a:ext cx="720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Br</a:t>
                </a:r>
                <a:endPara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21" name="Text Box 1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121" y="874"/>
                <a:ext cx="546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Br</a:t>
                </a:r>
                <a:endPara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2" name="Text Box 18"/>
            <p:cNvSpPr txBox="1"/>
            <p:nvPr>
              <p:custDataLst>
                <p:tags r:id="rId17"/>
              </p:custDataLst>
            </p:nvPr>
          </p:nvSpPr>
          <p:spPr>
            <a:xfrm>
              <a:off x="4128" y="-21"/>
              <a:ext cx="43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endPara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3" name="Text Box 19"/>
            <p:cNvSpPr txBox="1"/>
            <p:nvPr>
              <p:custDataLst>
                <p:tags r:id="rId18"/>
              </p:custDataLst>
            </p:nvPr>
          </p:nvSpPr>
          <p:spPr>
            <a:xfrm>
              <a:off x="4668" y="6"/>
              <a:ext cx="43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</a:t>
              </a:r>
              <a:endPara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1623222" y="3603362"/>
            <a:ext cx="3393281" cy="414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碳碳双键中有一个键易断 </a:t>
            </a:r>
            <a:endParaRPr lang="zh-CN" altLang="en-US" sz="21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20"/>
            </p:custDataLst>
          </p:nvPr>
        </p:nvGrpSpPr>
        <p:grpSpPr>
          <a:xfrm>
            <a:off x="6626979" y="3111967"/>
            <a:ext cx="3389630" cy="1365837"/>
            <a:chOff x="7952052" y="2820864"/>
            <a:chExt cx="4519507" cy="1821116"/>
          </a:xfrm>
        </p:grpSpPr>
        <p:sp>
          <p:nvSpPr>
            <p:cNvPr id="25" name="Text Box 20"/>
            <p:cNvSpPr txBox="1"/>
            <p:nvPr>
              <p:custDataLst>
                <p:tags r:id="rId21"/>
              </p:custDataLst>
            </p:nvPr>
          </p:nvSpPr>
          <p:spPr>
            <a:xfrm>
              <a:off x="7952052" y="2820864"/>
              <a:ext cx="2281238" cy="5637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1,2-</a:t>
              </a:r>
              <a:r>
                <a:rPr lang="zh-CN" altLang="en-US" sz="2100" b="1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二溴乙烷</a:t>
              </a:r>
              <a:endParaRPr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827419" y="3342347"/>
              <a:ext cx="2644140" cy="1299633"/>
            </a:xfrm>
            <a:prstGeom prst="rect">
              <a:avLst/>
            </a:prstGeom>
          </p:spPr>
        </p:pic>
      </p:grpSp>
      <p:sp>
        <p:nvSpPr>
          <p:cNvPr id="28" name="Text Box 3"/>
          <p:cNvSpPr txBox="1"/>
          <p:nvPr>
            <p:custDataLst>
              <p:tags r:id="rId24"/>
            </p:custDataLst>
          </p:nvPr>
        </p:nvSpPr>
        <p:spPr>
          <a:xfrm>
            <a:off x="1930956" y="4476221"/>
            <a:ext cx="7984808" cy="1950149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有机物分子</a:t>
            </a:r>
            <a:r>
              <a:rPr lang="zh-CN" altLang="en-US" sz="32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中双键（或三键）连接的碳原子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与其他原子或原子团直接结合</a:t>
            </a:r>
            <a:r>
              <a:rPr lang="zh-CN" altLang="en-US" sz="32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生成新化合物的反应叫</a:t>
            </a:r>
            <a:r>
              <a:rPr lang="zh-CN" altLang="en-US" sz="3200" b="1" u="sng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00418" y="3098168"/>
            <a:ext cx="1416685" cy="460375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无色液体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6"/>
            </p:custDataLst>
          </p:nvPr>
        </p:nvSpPr>
        <p:spPr>
          <a:xfrm>
            <a:off x="2151059" y="2729431"/>
            <a:ext cx="3125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>
                <a:latin typeface="+mn-ea"/>
              </a:rPr>
              <a:t>一键</a:t>
            </a:r>
            <a:r>
              <a:rPr lang="en-US" altLang="zh-CN" sz="2400" b="1">
                <a:latin typeface="+mn-ea"/>
              </a:rPr>
              <a:t>348kJ/mol</a:t>
            </a:r>
            <a:endParaRPr lang="en-US" altLang="zh-CN" sz="2400" b="1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>
                <a:latin typeface="+mn-ea"/>
              </a:rPr>
              <a:t>另一键</a:t>
            </a:r>
            <a:r>
              <a:rPr lang="en-US" altLang="zh-CN" sz="2400" b="1">
                <a:latin typeface="+mn-ea"/>
              </a:rPr>
              <a:t>267</a:t>
            </a:r>
            <a:r>
              <a:rPr lang="zh-CN" altLang="en-US" sz="2400" b="1">
                <a:latin typeface="+mn-ea"/>
              </a:rPr>
              <a:t> </a:t>
            </a:r>
            <a:r>
              <a:rPr lang="en-US" altLang="zh-CN" sz="2400" b="1">
                <a:latin typeface="+mn-ea"/>
              </a:rPr>
              <a:t>kJ/mol</a:t>
            </a:r>
            <a:endParaRPr lang="zh-CN" altLang="en-US" sz="2400" b="1">
              <a:latin typeface="+mn-ea"/>
            </a:endParaRPr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rcRect b="22472"/>
          <a:stretch>
            <a:fillRect/>
          </a:stretch>
        </p:blipFill>
        <p:spPr>
          <a:xfrm>
            <a:off x="8918183" y="180800"/>
            <a:ext cx="2813431" cy="2228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/>
          <p:nvPr>
            <p:custDataLst>
              <p:tags r:id="rId1"/>
            </p:custDataLst>
          </p:nvPr>
        </p:nvGrpSpPr>
        <p:grpSpPr>
          <a:xfrm>
            <a:off x="3695700" y="1425179"/>
            <a:ext cx="4743450" cy="2003822"/>
            <a:chOff x="864" y="477"/>
            <a:chExt cx="3984" cy="1683"/>
          </a:xfrm>
        </p:grpSpPr>
        <p:sp>
          <p:nvSpPr>
            <p:cNvPr id="14356" name="Line 3"/>
            <p:cNvSpPr/>
            <p:nvPr>
              <p:custDataLst>
                <p:tags r:id="rId2"/>
              </p:custDataLst>
            </p:nvPr>
          </p:nvSpPr>
          <p:spPr>
            <a:xfrm flipH="1">
              <a:off x="3504" y="624"/>
              <a:ext cx="0" cy="105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57" name="Line 4"/>
            <p:cNvSpPr/>
            <p:nvPr>
              <p:custDataLst>
                <p:tags r:id="rId3"/>
              </p:custDataLst>
            </p:nvPr>
          </p:nvSpPr>
          <p:spPr>
            <a:xfrm>
              <a:off x="2157" y="721"/>
              <a:ext cx="2" cy="94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58" name="Oval 5"/>
            <p:cNvSpPr/>
            <p:nvPr>
              <p:custDataLst>
                <p:tags r:id="rId4"/>
              </p:custDataLst>
            </p:nvPr>
          </p:nvSpPr>
          <p:spPr>
            <a:xfrm>
              <a:off x="1992" y="494"/>
              <a:ext cx="339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4359" name="Oval 6"/>
            <p:cNvSpPr/>
            <p:nvPr>
              <p:custDataLst>
                <p:tags r:id="rId5"/>
              </p:custDataLst>
            </p:nvPr>
          </p:nvSpPr>
          <p:spPr>
            <a:xfrm>
              <a:off x="3337" y="477"/>
              <a:ext cx="338" cy="355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4360" name="Line 7"/>
            <p:cNvSpPr/>
            <p:nvPr>
              <p:custDataLst>
                <p:tags r:id="rId6"/>
              </p:custDataLst>
            </p:nvPr>
          </p:nvSpPr>
          <p:spPr>
            <a:xfrm>
              <a:off x="2363" y="1933"/>
              <a:ext cx="1001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1" name="Line 8"/>
            <p:cNvSpPr/>
            <p:nvPr>
              <p:custDataLst>
                <p:tags r:id="rId7"/>
              </p:custDataLst>
            </p:nvPr>
          </p:nvSpPr>
          <p:spPr>
            <a:xfrm>
              <a:off x="2317" y="1605"/>
              <a:ext cx="1015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2" name="Line 9"/>
            <p:cNvSpPr/>
            <p:nvPr>
              <p:custDataLst>
                <p:tags r:id="rId8"/>
              </p:custDataLst>
            </p:nvPr>
          </p:nvSpPr>
          <p:spPr>
            <a:xfrm flipV="1">
              <a:off x="1152" y="1723"/>
              <a:ext cx="883" cy="5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4363" name="Line 10"/>
            <p:cNvSpPr/>
            <p:nvPr>
              <p:custDataLst>
                <p:tags r:id="rId9"/>
              </p:custDataLst>
            </p:nvPr>
          </p:nvSpPr>
          <p:spPr>
            <a:xfrm>
              <a:off x="3642" y="1726"/>
              <a:ext cx="1016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4364" name="Group 11"/>
            <p:cNvGrpSpPr/>
            <p:nvPr>
              <p:custDataLst>
                <p:tags r:id="rId10"/>
              </p:custDataLst>
            </p:nvPr>
          </p:nvGrpSpPr>
          <p:grpSpPr>
            <a:xfrm>
              <a:off x="1736" y="1309"/>
              <a:ext cx="804" cy="841"/>
              <a:chOff x="2640" y="1963"/>
              <a:chExt cx="342" cy="341"/>
            </a:xfrm>
          </p:grpSpPr>
          <p:sp>
            <p:nvSpPr>
              <p:cNvPr id="25612" name="Oval 12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71" name="Oval 13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4365" name="Group 14"/>
            <p:cNvGrpSpPr/>
            <p:nvPr>
              <p:custDataLst>
                <p:tags r:id="rId13"/>
              </p:custDataLst>
            </p:nvPr>
          </p:nvGrpSpPr>
          <p:grpSpPr>
            <a:xfrm>
              <a:off x="3135" y="1319"/>
              <a:ext cx="803" cy="841"/>
              <a:chOff x="2640" y="1963"/>
              <a:chExt cx="342" cy="341"/>
            </a:xfrm>
          </p:grpSpPr>
          <p:sp>
            <p:nvSpPr>
              <p:cNvPr id="25615" name="Oval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69" name="Oval 16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4366" name="Oval 17"/>
            <p:cNvSpPr/>
            <p:nvPr>
              <p:custDataLst>
                <p:tags r:id="rId16"/>
              </p:custDataLst>
            </p:nvPr>
          </p:nvSpPr>
          <p:spPr>
            <a:xfrm>
              <a:off x="4510" y="1550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4367" name="Oval 18"/>
            <p:cNvSpPr/>
            <p:nvPr>
              <p:custDataLst>
                <p:tags r:id="rId17"/>
              </p:custDataLst>
            </p:nvPr>
          </p:nvSpPr>
          <p:spPr>
            <a:xfrm>
              <a:off x="864" y="1536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grpSp>
        <p:nvGrpSpPr>
          <p:cNvPr id="14339" name="Group 19"/>
          <p:cNvGrpSpPr/>
          <p:nvPr>
            <p:custDataLst>
              <p:tags r:id="rId18"/>
            </p:custDataLst>
          </p:nvPr>
        </p:nvGrpSpPr>
        <p:grpSpPr>
          <a:xfrm>
            <a:off x="4618435" y="4057651"/>
            <a:ext cx="2971800" cy="1108472"/>
            <a:chOff x="2784" y="2928"/>
            <a:chExt cx="1329" cy="451"/>
          </a:xfrm>
        </p:grpSpPr>
        <p:sp>
          <p:nvSpPr>
            <p:cNvPr id="14347" name="Line 20"/>
            <p:cNvSpPr/>
            <p:nvPr>
              <p:custDataLst>
                <p:tags r:id="rId19"/>
              </p:custDataLst>
            </p:nvPr>
          </p:nvSpPr>
          <p:spPr>
            <a:xfrm flipV="1">
              <a:off x="3216" y="3120"/>
              <a:ext cx="480" cy="0"/>
            </a:xfrm>
            <a:prstGeom prst="line">
              <a:avLst/>
            </a:prstGeom>
            <a:ln w="76200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4348" name="Group 21"/>
            <p:cNvGrpSpPr/>
            <p:nvPr>
              <p:custDataLst>
                <p:tags r:id="rId20"/>
              </p:custDataLst>
            </p:nvPr>
          </p:nvGrpSpPr>
          <p:grpSpPr>
            <a:xfrm>
              <a:off x="2784" y="2928"/>
              <a:ext cx="465" cy="451"/>
              <a:chOff x="2640" y="1963"/>
              <a:chExt cx="342" cy="341"/>
            </a:xfrm>
          </p:grpSpPr>
          <p:sp>
            <p:nvSpPr>
              <p:cNvPr id="14354" name="Oval 22"/>
              <p:cNvSpPr/>
              <p:nvPr>
                <p:custDataLst>
                  <p:tags r:id="rId21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4355" name="Oval 23"/>
              <p:cNvSpPr/>
              <p:nvPr>
                <p:custDataLst>
                  <p:tags r:id="rId22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4349" name="Group 24"/>
            <p:cNvGrpSpPr/>
            <p:nvPr>
              <p:custDataLst>
                <p:tags r:id="rId23"/>
              </p:custDataLst>
            </p:nvPr>
          </p:nvGrpSpPr>
          <p:grpSpPr>
            <a:xfrm>
              <a:off x="3648" y="2928"/>
              <a:ext cx="465" cy="451"/>
              <a:chOff x="2640" y="1963"/>
              <a:chExt cx="342" cy="341"/>
            </a:xfrm>
          </p:grpSpPr>
          <p:sp>
            <p:nvSpPr>
              <p:cNvPr id="14352" name="Oval 25"/>
              <p:cNvSpPr/>
              <p:nvPr>
                <p:custDataLst>
                  <p:tags r:id="rId24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4353" name="Oval 26"/>
              <p:cNvSpPr/>
              <p:nvPr>
                <p:custDataLst>
                  <p:tags r:id="rId25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4350" name="Oval 27"/>
            <p:cNvSpPr/>
            <p:nvPr>
              <p:custDataLst>
                <p:tags r:id="rId26"/>
              </p:custDataLst>
            </p:nvPr>
          </p:nvSpPr>
          <p:spPr>
            <a:xfrm>
              <a:off x="2909" y="2976"/>
              <a:ext cx="92" cy="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4351" name="Oval 28"/>
            <p:cNvSpPr/>
            <p:nvPr>
              <p:custDataLst>
                <p:tags r:id="rId27"/>
              </p:custDataLst>
            </p:nvPr>
          </p:nvSpPr>
          <p:spPr>
            <a:xfrm>
              <a:off x="3773" y="2976"/>
              <a:ext cx="92" cy="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grpSp>
        <p:nvGrpSpPr>
          <p:cNvPr id="25631" name="Group 31"/>
          <p:cNvGrpSpPr/>
          <p:nvPr>
            <p:custDataLst>
              <p:tags r:id="rId28"/>
            </p:custDataLst>
          </p:nvPr>
        </p:nvGrpSpPr>
        <p:grpSpPr>
          <a:xfrm>
            <a:off x="5067300" y="4457700"/>
            <a:ext cx="2000250" cy="228600"/>
            <a:chOff x="2016" y="3024"/>
            <a:chExt cx="1680" cy="192"/>
          </a:xfrm>
        </p:grpSpPr>
        <p:sp>
          <p:nvSpPr>
            <p:cNvPr id="14343" name="Oval 32"/>
            <p:cNvSpPr/>
            <p:nvPr>
              <p:custDataLst>
                <p:tags r:id="rId29"/>
              </p:custDataLst>
            </p:nvPr>
          </p:nvSpPr>
          <p:spPr>
            <a:xfrm>
              <a:off x="2016" y="3024"/>
              <a:ext cx="192" cy="192"/>
            </a:xfrm>
            <a:prstGeom prst="ellipse">
              <a:avLst/>
            </a:prstGeom>
            <a:solidFill>
              <a:srgbClr val="0B121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4344" name="Oval 33"/>
            <p:cNvSpPr/>
            <p:nvPr>
              <p:custDataLst>
                <p:tags r:id="rId30"/>
              </p:custDataLst>
            </p:nvPr>
          </p:nvSpPr>
          <p:spPr>
            <a:xfrm>
              <a:off x="3504" y="3024"/>
              <a:ext cx="192" cy="192"/>
            </a:xfrm>
            <a:prstGeom prst="ellipse">
              <a:avLst/>
            </a:prstGeom>
            <a:solidFill>
              <a:srgbClr val="0B121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sp>
        <p:nvSpPr>
          <p:cNvPr id="36" name="Text Box 5"/>
          <p:cNvSpPr txBox="1"/>
          <p:nvPr>
            <p:custDataLst>
              <p:tags r:id="rId31"/>
            </p:custDataLst>
          </p:nvPr>
        </p:nvSpPr>
        <p:spPr>
          <a:xfrm>
            <a:off x="2047716" y="1031161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加成反应机理</a:t>
            </a:r>
            <a:endParaRPr lang="zh-CN" altLang="en-US" sz="21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32"/>
            </p:custDataLst>
          </p:nvPr>
        </p:nvSpPr>
        <p:spPr>
          <a:xfrm>
            <a:off x="1574006" y="22098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/>
          <p:nvPr>
            <p:custDataLst>
              <p:tags r:id="rId1"/>
            </p:custDataLst>
          </p:nvPr>
        </p:nvSpPr>
        <p:spPr>
          <a:xfrm flipV="1">
            <a:off x="5295904" y="3021807"/>
            <a:ext cx="683419" cy="7144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363" name="Line 3"/>
          <p:cNvSpPr/>
          <p:nvPr>
            <p:custDataLst>
              <p:tags r:id="rId2"/>
            </p:custDataLst>
          </p:nvPr>
        </p:nvSpPr>
        <p:spPr>
          <a:xfrm flipV="1">
            <a:off x="6161486" y="4527947"/>
            <a:ext cx="559594" cy="0"/>
          </a:xfrm>
          <a:prstGeom prst="line">
            <a:avLst/>
          </a:prstGeom>
          <a:ln w="76200" cap="flat" cmpd="sng">
            <a:solidFill>
              <a:srgbClr val="E5811D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5364" name="Line 4"/>
          <p:cNvSpPr/>
          <p:nvPr>
            <p:custDataLst>
              <p:tags r:id="rId3"/>
            </p:custDataLst>
          </p:nvPr>
        </p:nvSpPr>
        <p:spPr>
          <a:xfrm>
            <a:off x="6194825" y="3021807"/>
            <a:ext cx="456009" cy="357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5365" name="Group 5"/>
          <p:cNvGrpSpPr/>
          <p:nvPr>
            <p:custDataLst>
              <p:tags r:id="rId4"/>
            </p:custDataLst>
          </p:nvPr>
        </p:nvGrpSpPr>
        <p:grpSpPr>
          <a:xfrm>
            <a:off x="3695700" y="1425179"/>
            <a:ext cx="4743450" cy="2003822"/>
            <a:chOff x="864" y="477"/>
            <a:chExt cx="3984" cy="1683"/>
          </a:xfrm>
        </p:grpSpPr>
        <p:sp>
          <p:nvSpPr>
            <p:cNvPr id="15377" name="Line 6"/>
            <p:cNvSpPr/>
            <p:nvPr>
              <p:custDataLst>
                <p:tags r:id="rId5"/>
              </p:custDataLst>
            </p:nvPr>
          </p:nvSpPr>
          <p:spPr>
            <a:xfrm flipH="1">
              <a:off x="3504" y="624"/>
              <a:ext cx="0" cy="105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378" name="Line 7"/>
            <p:cNvSpPr/>
            <p:nvPr>
              <p:custDataLst>
                <p:tags r:id="rId6"/>
              </p:custDataLst>
            </p:nvPr>
          </p:nvSpPr>
          <p:spPr>
            <a:xfrm>
              <a:off x="2157" y="721"/>
              <a:ext cx="2" cy="94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379" name="Oval 8"/>
            <p:cNvSpPr/>
            <p:nvPr>
              <p:custDataLst>
                <p:tags r:id="rId7"/>
              </p:custDataLst>
            </p:nvPr>
          </p:nvSpPr>
          <p:spPr>
            <a:xfrm>
              <a:off x="1992" y="494"/>
              <a:ext cx="339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5380" name="Oval 9"/>
            <p:cNvSpPr/>
            <p:nvPr>
              <p:custDataLst>
                <p:tags r:id="rId8"/>
              </p:custDataLst>
            </p:nvPr>
          </p:nvSpPr>
          <p:spPr>
            <a:xfrm>
              <a:off x="3337" y="477"/>
              <a:ext cx="338" cy="355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5381" name="Line 10"/>
            <p:cNvSpPr/>
            <p:nvPr>
              <p:custDataLst>
                <p:tags r:id="rId9"/>
              </p:custDataLst>
            </p:nvPr>
          </p:nvSpPr>
          <p:spPr>
            <a:xfrm>
              <a:off x="2317" y="1605"/>
              <a:ext cx="1015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382" name="Line 11"/>
            <p:cNvSpPr/>
            <p:nvPr>
              <p:custDataLst>
                <p:tags r:id="rId10"/>
              </p:custDataLst>
            </p:nvPr>
          </p:nvSpPr>
          <p:spPr>
            <a:xfrm flipV="1">
              <a:off x="1152" y="1723"/>
              <a:ext cx="883" cy="5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383" name="Line 12"/>
            <p:cNvSpPr/>
            <p:nvPr>
              <p:custDataLst>
                <p:tags r:id="rId11"/>
              </p:custDataLst>
            </p:nvPr>
          </p:nvSpPr>
          <p:spPr>
            <a:xfrm>
              <a:off x="3642" y="1726"/>
              <a:ext cx="1016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5384" name="Group 13"/>
            <p:cNvGrpSpPr/>
            <p:nvPr>
              <p:custDataLst>
                <p:tags r:id="rId12"/>
              </p:custDataLst>
            </p:nvPr>
          </p:nvGrpSpPr>
          <p:grpSpPr>
            <a:xfrm>
              <a:off x="1736" y="1309"/>
              <a:ext cx="804" cy="841"/>
              <a:chOff x="2640" y="1963"/>
              <a:chExt cx="342" cy="341"/>
            </a:xfrm>
          </p:grpSpPr>
          <p:sp>
            <p:nvSpPr>
              <p:cNvPr id="26638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91" name="Oval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5385" name="Group 16"/>
            <p:cNvGrpSpPr/>
            <p:nvPr>
              <p:custDataLst>
                <p:tags r:id="rId15"/>
              </p:custDataLst>
            </p:nvPr>
          </p:nvGrpSpPr>
          <p:grpSpPr>
            <a:xfrm>
              <a:off x="3135" y="1319"/>
              <a:ext cx="803" cy="841"/>
              <a:chOff x="2640" y="1963"/>
              <a:chExt cx="342" cy="341"/>
            </a:xfrm>
          </p:grpSpPr>
          <p:sp>
            <p:nvSpPr>
              <p:cNvPr id="26641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389" name="Oval 18"/>
              <p:cNvSpPr/>
              <p:nvPr>
                <p:custDataLst>
                  <p:tags r:id="rId17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5386" name="Oval 19"/>
            <p:cNvSpPr/>
            <p:nvPr>
              <p:custDataLst>
                <p:tags r:id="rId18"/>
              </p:custDataLst>
            </p:nvPr>
          </p:nvSpPr>
          <p:spPr>
            <a:xfrm>
              <a:off x="4510" y="1550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5387" name="Oval 20"/>
            <p:cNvSpPr/>
            <p:nvPr>
              <p:custDataLst>
                <p:tags r:id="rId19"/>
              </p:custDataLst>
            </p:nvPr>
          </p:nvSpPr>
          <p:spPr>
            <a:xfrm>
              <a:off x="864" y="1536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sp>
        <p:nvSpPr>
          <p:cNvPr id="15366" name="Line 21"/>
          <p:cNvSpPr/>
          <p:nvPr>
            <p:custDataLst>
              <p:tags r:id="rId20"/>
            </p:custDataLst>
          </p:nvPr>
        </p:nvSpPr>
        <p:spPr>
          <a:xfrm flipV="1">
            <a:off x="5541173" y="4514850"/>
            <a:ext cx="511969" cy="14288"/>
          </a:xfrm>
          <a:prstGeom prst="line">
            <a:avLst/>
          </a:prstGeom>
          <a:ln w="76200" cap="flat" cmpd="sng">
            <a:solidFill>
              <a:srgbClr val="E5811D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5367" name="Group 22"/>
          <p:cNvGrpSpPr/>
          <p:nvPr>
            <p:custDataLst>
              <p:tags r:id="rId21"/>
            </p:custDataLst>
          </p:nvPr>
        </p:nvGrpSpPr>
        <p:grpSpPr>
          <a:xfrm>
            <a:off x="4618435" y="4057651"/>
            <a:ext cx="2971800" cy="1108472"/>
            <a:chOff x="1639" y="2688"/>
            <a:chExt cx="2496" cy="931"/>
          </a:xfrm>
        </p:grpSpPr>
        <p:grpSp>
          <p:nvGrpSpPr>
            <p:cNvPr id="15369" name="Group 23"/>
            <p:cNvGrpSpPr/>
            <p:nvPr>
              <p:custDataLst>
                <p:tags r:id="rId22"/>
              </p:custDataLst>
            </p:nvPr>
          </p:nvGrpSpPr>
          <p:grpSpPr>
            <a:xfrm>
              <a:off x="1639" y="2688"/>
              <a:ext cx="873" cy="931"/>
              <a:chOff x="2640" y="1963"/>
              <a:chExt cx="342" cy="341"/>
            </a:xfrm>
          </p:grpSpPr>
          <p:sp>
            <p:nvSpPr>
              <p:cNvPr id="15375" name="Oval 24"/>
              <p:cNvSpPr/>
              <p:nvPr>
                <p:custDataLst>
                  <p:tags r:id="rId23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5376" name="Oval 25"/>
              <p:cNvSpPr/>
              <p:nvPr>
                <p:custDataLst>
                  <p:tags r:id="rId24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5370" name="Group 26"/>
            <p:cNvGrpSpPr/>
            <p:nvPr>
              <p:custDataLst>
                <p:tags r:id="rId25"/>
              </p:custDataLst>
            </p:nvPr>
          </p:nvGrpSpPr>
          <p:grpSpPr>
            <a:xfrm>
              <a:off x="3262" y="2688"/>
              <a:ext cx="873" cy="931"/>
              <a:chOff x="2640" y="1963"/>
              <a:chExt cx="342" cy="341"/>
            </a:xfrm>
          </p:grpSpPr>
          <p:sp>
            <p:nvSpPr>
              <p:cNvPr id="15373" name="Oval 27"/>
              <p:cNvSpPr/>
              <p:nvPr>
                <p:custDataLst>
                  <p:tags r:id="rId26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5374" name="Oval 28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5371" name="Oval 29"/>
            <p:cNvSpPr/>
            <p:nvPr>
              <p:custDataLst>
                <p:tags r:id="rId28"/>
              </p:custDataLst>
            </p:nvPr>
          </p:nvSpPr>
          <p:spPr>
            <a:xfrm>
              <a:off x="1874" y="2787"/>
              <a:ext cx="173" cy="18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5372" name="Oval 30"/>
            <p:cNvSpPr/>
            <p:nvPr>
              <p:custDataLst>
                <p:tags r:id="rId29"/>
              </p:custDataLst>
            </p:nvPr>
          </p:nvSpPr>
          <p:spPr>
            <a:xfrm>
              <a:off x="3496" y="2787"/>
              <a:ext cx="173" cy="18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sp>
        <p:nvSpPr>
          <p:cNvPr id="14345" name="AutoShape 29"/>
          <p:cNvSpPr/>
          <p:nvPr>
            <p:custDataLst>
              <p:tags r:id="rId30"/>
            </p:custDataLst>
          </p:nvPr>
        </p:nvSpPr>
        <p:spPr>
          <a:xfrm>
            <a:off x="8330565" y="3687128"/>
            <a:ext cx="1553238" cy="1328738"/>
          </a:xfrm>
          <a:prstGeom prst="wedgeEllipseCallout">
            <a:avLst>
              <a:gd name="adj1" fmla="val -109602"/>
              <a:gd name="adj2" fmla="val 2065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anose="02020603050405020304" charset="0"/>
            </a:endParaRPr>
          </a:p>
        </p:txBody>
      </p:sp>
      <p:sp>
        <p:nvSpPr>
          <p:cNvPr id="14346" name="Text Box 30"/>
          <p:cNvSpPr txBox="1"/>
          <p:nvPr>
            <p:custDataLst>
              <p:tags r:id="rId31"/>
            </p:custDataLst>
          </p:nvPr>
        </p:nvSpPr>
        <p:spPr>
          <a:xfrm>
            <a:off x="8496395" y="3961606"/>
            <a:ext cx="1387222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700" b="1">
                <a:latin typeface="Times New Roman" panose="02020603050405020304" charset="0"/>
              </a:rPr>
              <a:t>我是</a:t>
            </a:r>
            <a:endParaRPr lang="zh-CN" altLang="en-US" sz="2700" b="1">
              <a:latin typeface="Times New Roman" panose="02020603050405020304" charset="0"/>
            </a:endParaRPr>
          </a:p>
          <a:p>
            <a:r>
              <a:rPr lang="zh-CN" altLang="en-US" sz="2700" b="1">
                <a:latin typeface="Times New Roman" panose="02020603050405020304" charset="0"/>
              </a:rPr>
              <a:t>溴分子</a:t>
            </a:r>
            <a:endParaRPr lang="zh-CN" altLang="en-US" sz="2700" b="1">
              <a:latin typeface="Times New Roman" panose="02020603050405020304" charset="0"/>
            </a:endParaRPr>
          </a:p>
        </p:txBody>
      </p:sp>
      <p:sp>
        <p:nvSpPr>
          <p:cNvPr id="36" name="Text Box 5"/>
          <p:cNvSpPr txBox="1"/>
          <p:nvPr>
            <p:custDataLst>
              <p:tags r:id="rId32"/>
            </p:custDataLst>
          </p:nvPr>
        </p:nvSpPr>
        <p:spPr>
          <a:xfrm>
            <a:off x="2047716" y="1031161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加成反应机理</a:t>
            </a:r>
            <a:endParaRPr lang="zh-CN" altLang="en-US" sz="21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33"/>
            </p:custDataLst>
          </p:nvPr>
        </p:nvSpPr>
        <p:spPr>
          <a:xfrm>
            <a:off x="1574006" y="22098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/>
          <p:nvPr>
            <p:custDataLst>
              <p:tags r:id="rId1"/>
            </p:custDataLst>
          </p:nvPr>
        </p:nvSpPr>
        <p:spPr>
          <a:xfrm>
            <a:off x="5295900" y="3028953"/>
            <a:ext cx="596504" cy="25241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87" name="Line 3"/>
          <p:cNvSpPr/>
          <p:nvPr>
            <p:custDataLst>
              <p:tags r:id="rId2"/>
            </p:custDataLst>
          </p:nvPr>
        </p:nvSpPr>
        <p:spPr>
          <a:xfrm>
            <a:off x="6182919" y="4419604"/>
            <a:ext cx="538163" cy="108347"/>
          </a:xfrm>
          <a:prstGeom prst="line">
            <a:avLst/>
          </a:prstGeom>
          <a:ln w="76200" cap="flat" cmpd="sng">
            <a:solidFill>
              <a:srgbClr val="E5811D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88" name="Line 4"/>
          <p:cNvSpPr/>
          <p:nvPr>
            <p:custDataLst>
              <p:tags r:id="rId3"/>
            </p:custDataLst>
          </p:nvPr>
        </p:nvSpPr>
        <p:spPr>
          <a:xfrm flipV="1">
            <a:off x="6263882" y="3025379"/>
            <a:ext cx="386953" cy="273844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6389" name="Group 5"/>
          <p:cNvGrpSpPr/>
          <p:nvPr>
            <p:custDataLst>
              <p:tags r:id="rId4"/>
            </p:custDataLst>
          </p:nvPr>
        </p:nvGrpSpPr>
        <p:grpSpPr>
          <a:xfrm>
            <a:off x="3695700" y="1425179"/>
            <a:ext cx="4743450" cy="2003822"/>
            <a:chOff x="864" y="477"/>
            <a:chExt cx="3984" cy="1683"/>
          </a:xfrm>
        </p:grpSpPr>
        <p:sp>
          <p:nvSpPr>
            <p:cNvPr id="16401" name="Line 6"/>
            <p:cNvSpPr/>
            <p:nvPr>
              <p:custDataLst>
                <p:tags r:id="rId5"/>
              </p:custDataLst>
            </p:nvPr>
          </p:nvSpPr>
          <p:spPr>
            <a:xfrm flipH="1">
              <a:off x="3504" y="624"/>
              <a:ext cx="0" cy="105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2" name="Line 7"/>
            <p:cNvSpPr/>
            <p:nvPr>
              <p:custDataLst>
                <p:tags r:id="rId6"/>
              </p:custDataLst>
            </p:nvPr>
          </p:nvSpPr>
          <p:spPr>
            <a:xfrm>
              <a:off x="2157" y="721"/>
              <a:ext cx="2" cy="94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3" name="Oval 8"/>
            <p:cNvSpPr/>
            <p:nvPr>
              <p:custDataLst>
                <p:tags r:id="rId7"/>
              </p:custDataLst>
            </p:nvPr>
          </p:nvSpPr>
          <p:spPr>
            <a:xfrm>
              <a:off x="1992" y="494"/>
              <a:ext cx="339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6404" name="Oval 9"/>
            <p:cNvSpPr/>
            <p:nvPr>
              <p:custDataLst>
                <p:tags r:id="rId8"/>
              </p:custDataLst>
            </p:nvPr>
          </p:nvSpPr>
          <p:spPr>
            <a:xfrm>
              <a:off x="3337" y="477"/>
              <a:ext cx="338" cy="355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6405" name="Line 10"/>
            <p:cNvSpPr/>
            <p:nvPr>
              <p:custDataLst>
                <p:tags r:id="rId9"/>
              </p:custDataLst>
            </p:nvPr>
          </p:nvSpPr>
          <p:spPr>
            <a:xfrm>
              <a:off x="2317" y="1605"/>
              <a:ext cx="1015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6" name="Line 11"/>
            <p:cNvSpPr/>
            <p:nvPr>
              <p:custDataLst>
                <p:tags r:id="rId10"/>
              </p:custDataLst>
            </p:nvPr>
          </p:nvSpPr>
          <p:spPr>
            <a:xfrm flipV="1">
              <a:off x="1152" y="1723"/>
              <a:ext cx="883" cy="5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7" name="Line 12"/>
            <p:cNvSpPr/>
            <p:nvPr>
              <p:custDataLst>
                <p:tags r:id="rId11"/>
              </p:custDataLst>
            </p:nvPr>
          </p:nvSpPr>
          <p:spPr>
            <a:xfrm>
              <a:off x="3642" y="1726"/>
              <a:ext cx="1016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6408" name="Group 13"/>
            <p:cNvGrpSpPr/>
            <p:nvPr>
              <p:custDataLst>
                <p:tags r:id="rId12"/>
              </p:custDataLst>
            </p:nvPr>
          </p:nvGrpSpPr>
          <p:grpSpPr>
            <a:xfrm>
              <a:off x="1736" y="1309"/>
              <a:ext cx="804" cy="841"/>
              <a:chOff x="2640" y="1963"/>
              <a:chExt cx="342" cy="341"/>
            </a:xfrm>
          </p:grpSpPr>
          <p:sp>
            <p:nvSpPr>
              <p:cNvPr id="27662" name="Oval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5" name="Oval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6409" name="Group 16"/>
            <p:cNvGrpSpPr/>
            <p:nvPr>
              <p:custDataLst>
                <p:tags r:id="rId15"/>
              </p:custDataLst>
            </p:nvPr>
          </p:nvGrpSpPr>
          <p:grpSpPr>
            <a:xfrm>
              <a:off x="3135" y="1319"/>
              <a:ext cx="803" cy="841"/>
              <a:chOff x="2640" y="1963"/>
              <a:chExt cx="342" cy="341"/>
            </a:xfrm>
          </p:grpSpPr>
          <p:sp>
            <p:nvSpPr>
              <p:cNvPr id="27665" name="Oval 1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40" y="1963"/>
                <a:ext cx="342" cy="341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58824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CN" altLang="en-US" sz="21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13" name="Oval 18"/>
              <p:cNvSpPr/>
              <p:nvPr>
                <p:custDataLst>
                  <p:tags r:id="rId17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gradFill rotWithShape="0">
                <a:gsLst>
                  <a:gs pos="0">
                    <a:srgbClr val="FBF7F7"/>
                  </a:gs>
                  <a:gs pos="100000">
                    <a:srgbClr val="747272"/>
                  </a:gs>
                </a:gsLst>
                <a:lin ang="2700000" scaled="1"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6410" name="Oval 19"/>
            <p:cNvSpPr/>
            <p:nvPr>
              <p:custDataLst>
                <p:tags r:id="rId18"/>
              </p:custDataLst>
            </p:nvPr>
          </p:nvSpPr>
          <p:spPr>
            <a:xfrm>
              <a:off x="4510" y="1550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6411" name="Oval 20"/>
            <p:cNvSpPr/>
            <p:nvPr>
              <p:custDataLst>
                <p:tags r:id="rId19"/>
              </p:custDataLst>
            </p:nvPr>
          </p:nvSpPr>
          <p:spPr>
            <a:xfrm>
              <a:off x="864" y="1536"/>
              <a:ext cx="338" cy="356"/>
            </a:xfrm>
            <a:prstGeom prst="ellipse">
              <a:avLst/>
            </a:prstGeom>
            <a:gradFill rotWithShape="0">
              <a:gsLst>
                <a:gs pos="0">
                  <a:srgbClr val="F73F3F"/>
                </a:gs>
                <a:gs pos="100000">
                  <a:srgbClr val="721D1D"/>
                </a:gs>
              </a:gsLst>
              <a:lin ang="2700000" scaled="1"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sp>
        <p:nvSpPr>
          <p:cNvPr id="16390" name="Line 21"/>
          <p:cNvSpPr/>
          <p:nvPr>
            <p:custDataLst>
              <p:tags r:id="rId20"/>
            </p:custDataLst>
          </p:nvPr>
        </p:nvSpPr>
        <p:spPr>
          <a:xfrm flipV="1">
            <a:off x="5541169" y="4421981"/>
            <a:ext cx="467916" cy="128588"/>
          </a:xfrm>
          <a:prstGeom prst="line">
            <a:avLst/>
          </a:prstGeom>
          <a:ln w="76200" cap="flat" cmpd="sng">
            <a:solidFill>
              <a:srgbClr val="E5811D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6391" name="Group 22"/>
          <p:cNvGrpSpPr/>
          <p:nvPr>
            <p:custDataLst>
              <p:tags r:id="rId21"/>
            </p:custDataLst>
          </p:nvPr>
        </p:nvGrpSpPr>
        <p:grpSpPr>
          <a:xfrm>
            <a:off x="4618435" y="4057651"/>
            <a:ext cx="2971800" cy="1108472"/>
            <a:chOff x="1639" y="2688"/>
            <a:chExt cx="2496" cy="931"/>
          </a:xfrm>
        </p:grpSpPr>
        <p:grpSp>
          <p:nvGrpSpPr>
            <p:cNvPr id="16393" name="Group 23"/>
            <p:cNvGrpSpPr/>
            <p:nvPr>
              <p:custDataLst>
                <p:tags r:id="rId22"/>
              </p:custDataLst>
            </p:nvPr>
          </p:nvGrpSpPr>
          <p:grpSpPr>
            <a:xfrm>
              <a:off x="1639" y="2688"/>
              <a:ext cx="873" cy="931"/>
              <a:chOff x="2640" y="1963"/>
              <a:chExt cx="342" cy="341"/>
            </a:xfrm>
          </p:grpSpPr>
          <p:sp>
            <p:nvSpPr>
              <p:cNvPr id="16399" name="Oval 24"/>
              <p:cNvSpPr/>
              <p:nvPr>
                <p:custDataLst>
                  <p:tags r:id="rId23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6400" name="Oval 25"/>
              <p:cNvSpPr/>
              <p:nvPr>
                <p:custDataLst>
                  <p:tags r:id="rId24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6394" name="Group 26"/>
            <p:cNvGrpSpPr/>
            <p:nvPr>
              <p:custDataLst>
                <p:tags r:id="rId25"/>
              </p:custDataLst>
            </p:nvPr>
          </p:nvGrpSpPr>
          <p:grpSpPr>
            <a:xfrm>
              <a:off x="3262" y="2688"/>
              <a:ext cx="873" cy="931"/>
              <a:chOff x="2640" y="1963"/>
              <a:chExt cx="342" cy="341"/>
            </a:xfrm>
          </p:grpSpPr>
          <p:sp>
            <p:nvSpPr>
              <p:cNvPr id="16397" name="Oval 27"/>
              <p:cNvSpPr/>
              <p:nvPr>
                <p:custDataLst>
                  <p:tags r:id="rId26"/>
                </p:custDataLst>
              </p:nvPr>
            </p:nvSpPr>
            <p:spPr>
              <a:xfrm>
                <a:off x="2640" y="1963"/>
                <a:ext cx="342" cy="341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16398" name="Oval 28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36" y="2016"/>
                <a:ext cx="47" cy="47"/>
              </a:xfrm>
              <a:prstGeom prst="ellipse">
                <a:avLst/>
              </a:prstGeom>
              <a:solidFill>
                <a:srgbClr val="D36E09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sp>
          <p:nvSpPr>
            <p:cNvPr id="16395" name="Oval 29"/>
            <p:cNvSpPr/>
            <p:nvPr>
              <p:custDataLst>
                <p:tags r:id="rId28"/>
              </p:custDataLst>
            </p:nvPr>
          </p:nvSpPr>
          <p:spPr>
            <a:xfrm>
              <a:off x="1874" y="2787"/>
              <a:ext cx="173" cy="18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  <p:sp>
          <p:nvSpPr>
            <p:cNvPr id="16396" name="Oval 30"/>
            <p:cNvSpPr/>
            <p:nvPr>
              <p:custDataLst>
                <p:tags r:id="rId29"/>
              </p:custDataLst>
            </p:nvPr>
          </p:nvSpPr>
          <p:spPr>
            <a:xfrm>
              <a:off x="3496" y="2787"/>
              <a:ext cx="173" cy="18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811D"/>
                </a:gs>
              </a:gsLst>
              <a:lin ang="2700000" scaled="1"/>
            </a:gradFill>
            <a:ln w="9525" cap="flat" cmpd="sng">
              <a:solidFill>
                <a:srgbClr val="E5811D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350">
                <a:latin typeface="Times New Roman" panose="02020603050405020304" charset="0"/>
              </a:endParaRPr>
            </a:p>
          </p:txBody>
        </p:sp>
      </p:grpSp>
      <p:sp>
        <p:nvSpPr>
          <p:cNvPr id="36" name="Text Box 5"/>
          <p:cNvSpPr txBox="1"/>
          <p:nvPr>
            <p:custDataLst>
              <p:tags r:id="rId30"/>
            </p:custDataLst>
          </p:nvPr>
        </p:nvSpPr>
        <p:spPr>
          <a:xfrm>
            <a:off x="2047716" y="1031161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加成反应机理</a:t>
            </a:r>
            <a:endParaRPr lang="zh-CN" altLang="en-US" sz="21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31"/>
            </p:custDataLst>
          </p:nvPr>
        </p:nvSpPr>
        <p:spPr>
          <a:xfrm>
            <a:off x="1574006" y="22098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>
            <p:custDataLst>
              <p:tags r:id="rId1"/>
            </p:custDataLst>
          </p:nvPr>
        </p:nvGrpSpPr>
        <p:grpSpPr>
          <a:xfrm>
            <a:off x="3695700" y="1425179"/>
            <a:ext cx="4743450" cy="3740944"/>
            <a:chOff x="864" y="477"/>
            <a:chExt cx="3984" cy="3142"/>
          </a:xfrm>
        </p:grpSpPr>
        <p:sp>
          <p:nvSpPr>
            <p:cNvPr id="20484" name="Line 3"/>
            <p:cNvSpPr/>
            <p:nvPr>
              <p:custDataLst>
                <p:tags r:id="rId2"/>
              </p:custDataLst>
            </p:nvPr>
          </p:nvSpPr>
          <p:spPr>
            <a:xfrm flipH="1">
              <a:off x="2112" y="1824"/>
              <a:ext cx="0" cy="1008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5" name="Line 4"/>
            <p:cNvSpPr/>
            <p:nvPr>
              <p:custDataLst>
                <p:tags r:id="rId3"/>
              </p:custDataLst>
            </p:nvPr>
          </p:nvSpPr>
          <p:spPr>
            <a:xfrm flipH="1" flipV="1">
              <a:off x="3552" y="1920"/>
              <a:ext cx="0" cy="105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6" name="Line 5"/>
            <p:cNvSpPr/>
            <p:nvPr>
              <p:custDataLst>
                <p:tags r:id="rId4"/>
              </p:custDataLst>
            </p:nvPr>
          </p:nvSpPr>
          <p:spPr>
            <a:xfrm>
              <a:off x="2304" y="1680"/>
              <a:ext cx="1015" cy="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20487" name="Group 6"/>
            <p:cNvGrpSpPr/>
            <p:nvPr>
              <p:custDataLst>
                <p:tags r:id="rId5"/>
              </p:custDataLst>
            </p:nvPr>
          </p:nvGrpSpPr>
          <p:grpSpPr>
            <a:xfrm>
              <a:off x="864" y="477"/>
              <a:ext cx="3984" cy="1683"/>
              <a:chOff x="864" y="477"/>
              <a:chExt cx="3984" cy="1683"/>
            </a:xfrm>
          </p:grpSpPr>
          <p:sp>
            <p:nvSpPr>
              <p:cNvPr id="20497" name="Line 7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3504" y="624"/>
                <a:ext cx="0" cy="1056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498" name="Line 8"/>
              <p:cNvSpPr/>
              <p:nvPr>
                <p:custDataLst>
                  <p:tags r:id="rId7"/>
                </p:custDataLst>
              </p:nvPr>
            </p:nvSpPr>
            <p:spPr>
              <a:xfrm>
                <a:off x="2157" y="721"/>
                <a:ext cx="2" cy="948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499" name="Oval 9"/>
              <p:cNvSpPr/>
              <p:nvPr>
                <p:custDataLst>
                  <p:tags r:id="rId8"/>
                </p:custDataLst>
              </p:nvPr>
            </p:nvSpPr>
            <p:spPr>
              <a:xfrm>
                <a:off x="1992" y="494"/>
                <a:ext cx="339" cy="356"/>
              </a:xfrm>
              <a:prstGeom prst="ellipse">
                <a:avLst/>
              </a:prstGeom>
              <a:gradFill rotWithShape="0">
                <a:gsLst>
                  <a:gs pos="0">
                    <a:srgbClr val="F73F3F"/>
                  </a:gs>
                  <a:gs pos="100000">
                    <a:srgbClr val="721D1D"/>
                  </a:gs>
                </a:gsLst>
                <a:lin ang="2700000" scaled="1"/>
              </a:gradFill>
              <a:ln w="9525" cap="flat" cmpd="sng">
                <a:solidFill>
                  <a:srgbClr val="F73F3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20500" name="Oval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3337" y="477"/>
                <a:ext cx="338" cy="355"/>
              </a:xfrm>
              <a:prstGeom prst="ellipse">
                <a:avLst/>
              </a:prstGeom>
              <a:gradFill rotWithShape="0">
                <a:gsLst>
                  <a:gs pos="0">
                    <a:srgbClr val="F73F3F"/>
                  </a:gs>
                  <a:gs pos="100000">
                    <a:srgbClr val="721D1D"/>
                  </a:gs>
                </a:gsLst>
                <a:lin ang="2700000" scaled="1"/>
              </a:gradFill>
              <a:ln w="9525" cap="flat" cmpd="sng">
                <a:solidFill>
                  <a:srgbClr val="F73F3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20501" name="Line 11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1152" y="1723"/>
                <a:ext cx="883" cy="5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502" name="Line 12"/>
              <p:cNvSpPr/>
              <p:nvPr>
                <p:custDataLst>
                  <p:tags r:id="rId11"/>
                </p:custDataLst>
              </p:nvPr>
            </p:nvSpPr>
            <p:spPr>
              <a:xfrm>
                <a:off x="3642" y="1726"/>
                <a:ext cx="1016" cy="2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20503" name="Group 13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736" y="1309"/>
                <a:ext cx="804" cy="841"/>
                <a:chOff x="2640" y="1963"/>
                <a:chExt cx="342" cy="341"/>
              </a:xfrm>
            </p:grpSpPr>
            <p:sp>
              <p:nvSpPr>
                <p:cNvPr id="31758" name="Oval 14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640" y="1963"/>
                  <a:ext cx="342" cy="34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58824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CN" altLang="en-US" sz="2100"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10" name="Oval 15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736" y="2016"/>
                  <a:ext cx="47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BF7F7"/>
                    </a:gs>
                    <a:gs pos="100000">
                      <a:srgbClr val="747272"/>
                    </a:gs>
                  </a:gsLst>
                  <a:lin ang="2700000" scaled="1"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</p:grpSp>
          <p:grpSp>
            <p:nvGrpSpPr>
              <p:cNvPr id="20504" name="Group 16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3135" y="1319"/>
                <a:ext cx="803" cy="841"/>
                <a:chOff x="2640" y="1963"/>
                <a:chExt cx="342" cy="341"/>
              </a:xfrm>
            </p:grpSpPr>
            <p:sp>
              <p:nvSpPr>
                <p:cNvPr id="31761" name="Oval 17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640" y="1963"/>
                  <a:ext cx="342" cy="34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>
                        <a:gamma/>
                        <a:tint val="58824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CN" altLang="en-US" sz="2100"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08" name="Oval 18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736" y="2016"/>
                  <a:ext cx="47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BF7F7"/>
                    </a:gs>
                    <a:gs pos="100000">
                      <a:srgbClr val="747272"/>
                    </a:gs>
                  </a:gsLst>
                  <a:lin ang="2700000" scaled="1"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</p:grpSp>
          <p:sp>
            <p:nvSpPr>
              <p:cNvPr id="20505" name="Oval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4510" y="1550"/>
                <a:ext cx="338" cy="356"/>
              </a:xfrm>
              <a:prstGeom prst="ellipse">
                <a:avLst/>
              </a:prstGeom>
              <a:gradFill rotWithShape="0">
                <a:gsLst>
                  <a:gs pos="0">
                    <a:srgbClr val="F73F3F"/>
                  </a:gs>
                  <a:gs pos="100000">
                    <a:srgbClr val="721D1D"/>
                  </a:gs>
                </a:gsLst>
                <a:lin ang="2700000" scaled="1"/>
              </a:gradFill>
              <a:ln w="9525" cap="flat" cmpd="sng">
                <a:solidFill>
                  <a:srgbClr val="F73F3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20506" name="Oval 20"/>
              <p:cNvSpPr/>
              <p:nvPr>
                <p:custDataLst>
                  <p:tags r:id="rId19"/>
                </p:custDataLst>
              </p:nvPr>
            </p:nvSpPr>
            <p:spPr>
              <a:xfrm>
                <a:off x="864" y="1536"/>
                <a:ext cx="338" cy="356"/>
              </a:xfrm>
              <a:prstGeom prst="ellipse">
                <a:avLst/>
              </a:prstGeom>
              <a:gradFill rotWithShape="0">
                <a:gsLst>
                  <a:gs pos="0">
                    <a:srgbClr val="F73F3F"/>
                  </a:gs>
                  <a:gs pos="100000">
                    <a:srgbClr val="721D1D"/>
                  </a:gs>
                </a:gsLst>
                <a:lin ang="2700000" scaled="1"/>
              </a:gradFill>
              <a:ln w="9525" cap="flat" cmpd="sng">
                <a:solidFill>
                  <a:srgbClr val="F73F3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20488" name="Group 21"/>
            <p:cNvGrpSpPr/>
            <p:nvPr>
              <p:custDataLst>
                <p:tags r:id="rId20"/>
              </p:custDataLst>
            </p:nvPr>
          </p:nvGrpSpPr>
          <p:grpSpPr>
            <a:xfrm>
              <a:off x="1639" y="2688"/>
              <a:ext cx="2496" cy="931"/>
              <a:chOff x="1639" y="2688"/>
              <a:chExt cx="2496" cy="931"/>
            </a:xfrm>
          </p:grpSpPr>
          <p:grpSp>
            <p:nvGrpSpPr>
              <p:cNvPr id="20489" name="Group 22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1639" y="2688"/>
                <a:ext cx="873" cy="931"/>
                <a:chOff x="2640" y="1963"/>
                <a:chExt cx="342" cy="341"/>
              </a:xfrm>
            </p:grpSpPr>
            <p:sp>
              <p:nvSpPr>
                <p:cNvPr id="20495" name="Oval 23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640" y="1963"/>
                  <a:ext cx="342" cy="341"/>
                </a:xfrm>
                <a:prstGeom prst="ellipse">
                  <a:avLst/>
                </a:prstGeom>
                <a:solidFill>
                  <a:srgbClr val="D36E09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  <p:sp>
              <p:nvSpPr>
                <p:cNvPr id="20496" name="Oval 24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736" y="2016"/>
                  <a:ext cx="47" cy="47"/>
                </a:xfrm>
                <a:prstGeom prst="ellipse">
                  <a:avLst/>
                </a:prstGeom>
                <a:solidFill>
                  <a:srgbClr val="D36E09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</p:grpSp>
          <p:grpSp>
            <p:nvGrpSpPr>
              <p:cNvPr id="20490" name="Group 25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3262" y="2688"/>
                <a:ext cx="873" cy="931"/>
                <a:chOff x="2640" y="1963"/>
                <a:chExt cx="342" cy="341"/>
              </a:xfrm>
            </p:grpSpPr>
            <p:sp>
              <p:nvSpPr>
                <p:cNvPr id="20493" name="Oval 26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640" y="1963"/>
                  <a:ext cx="342" cy="341"/>
                </a:xfrm>
                <a:prstGeom prst="ellipse">
                  <a:avLst/>
                </a:prstGeom>
                <a:solidFill>
                  <a:srgbClr val="D36E09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  <p:sp>
              <p:nvSpPr>
                <p:cNvPr id="20494" name="Oval 27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736" y="2016"/>
                  <a:ext cx="47" cy="47"/>
                </a:xfrm>
                <a:prstGeom prst="ellipse">
                  <a:avLst/>
                </a:prstGeom>
                <a:solidFill>
                  <a:srgbClr val="D36E09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1350">
                    <a:latin typeface="Times New Roman" panose="02020603050405020304" charset="0"/>
                  </a:endParaRPr>
                </a:p>
              </p:txBody>
            </p:sp>
          </p:grpSp>
          <p:sp>
            <p:nvSpPr>
              <p:cNvPr id="20491" name="Oval 28"/>
              <p:cNvSpPr/>
              <p:nvPr>
                <p:custDataLst>
                  <p:tags r:id="rId27"/>
                </p:custDataLst>
              </p:nvPr>
            </p:nvSpPr>
            <p:spPr>
              <a:xfrm>
                <a:off x="1874" y="2787"/>
                <a:ext cx="173" cy="18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811D"/>
                  </a:gs>
                </a:gsLst>
                <a:lin ang="2700000" scaled="1"/>
              </a:gradFill>
              <a:ln w="9525" cap="flat" cmpd="sng">
                <a:solidFill>
                  <a:srgbClr val="E5811D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  <p:sp>
            <p:nvSpPr>
              <p:cNvPr id="20492" name="Oval 29"/>
              <p:cNvSpPr/>
              <p:nvPr>
                <p:custDataLst>
                  <p:tags r:id="rId28"/>
                </p:custDataLst>
              </p:nvPr>
            </p:nvSpPr>
            <p:spPr>
              <a:xfrm>
                <a:off x="3496" y="2787"/>
                <a:ext cx="173" cy="18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811D"/>
                  </a:gs>
                </a:gsLst>
                <a:lin ang="2700000" scaled="1"/>
              </a:gradFill>
              <a:ln w="9525" cap="flat" cmpd="sng">
                <a:solidFill>
                  <a:srgbClr val="E5811D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latin typeface="Times New Roman" panose="02020603050405020304" charset="0"/>
                </a:endParaRPr>
              </a:p>
            </p:txBody>
          </p:sp>
        </p:grpSp>
      </p:grpSp>
      <p:sp>
        <p:nvSpPr>
          <p:cNvPr id="36" name="Text Box 5"/>
          <p:cNvSpPr txBox="1"/>
          <p:nvPr>
            <p:custDataLst>
              <p:tags r:id="rId29"/>
            </p:custDataLst>
          </p:nvPr>
        </p:nvSpPr>
        <p:spPr>
          <a:xfrm>
            <a:off x="2047716" y="1031161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1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加成反应机理</a:t>
            </a:r>
            <a:endParaRPr lang="zh-CN" altLang="en-US" sz="21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30"/>
            </p:custDataLst>
          </p:nvPr>
        </p:nvSpPr>
        <p:spPr>
          <a:xfrm>
            <a:off x="1574006" y="22098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120" y="1055370"/>
            <a:ext cx="10697210" cy="8616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914400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乙烯不仅可以与溴发生加成反应，在一定条件下，还可以与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氯气、氢气、氯化氢和水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等物质发生加成反应。</a:t>
            </a:r>
            <a:endParaRPr kumimoji="0" lang="en-US" altLang="ko-KR" sz="2800" b="1" kern="1200" cap="none" spc="0" normalizeH="0" baseline="0" noProof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ahoma" panose="020B0604030504040204" pitchFamily="34" charset="0"/>
              <a:sym typeface="+mn-ea"/>
            </a:endParaRPr>
          </a:p>
        </p:txBody>
      </p:sp>
      <p:cxnSp>
        <p:nvCxnSpPr>
          <p:cNvPr id="194" name="직선 연결선 165"/>
          <p:cNvCxnSpPr/>
          <p:nvPr>
            <p:custDataLst>
              <p:tags r:id="rId2"/>
            </p:custDataLst>
          </p:nvPr>
        </p:nvCxnSpPr>
        <p:spPr>
          <a:xfrm flipV="1">
            <a:off x="671830" y="917575"/>
            <a:ext cx="11055985" cy="59690"/>
          </a:xfrm>
          <a:prstGeom prst="line">
            <a:avLst/>
          </a:prstGeom>
          <a:ln w="57150">
            <a:solidFill>
              <a:srgbClr val="34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직선 연결선 166"/>
          <p:cNvCxnSpPr/>
          <p:nvPr>
            <p:custDataLst>
              <p:tags r:id="rId3"/>
            </p:custDataLst>
          </p:nvPr>
        </p:nvCxnSpPr>
        <p:spPr>
          <a:xfrm flipV="1">
            <a:off x="671830" y="1885950"/>
            <a:ext cx="10932160" cy="93345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326342" y="4868091"/>
            <a:ext cx="9272452" cy="762000"/>
            <a:chOff x="87" y="2976"/>
            <a:chExt cx="5444" cy="480"/>
          </a:xfrm>
        </p:grpSpPr>
        <p:sp>
          <p:nvSpPr>
            <p:cNvPr id="7" name="Text Box 14"/>
            <p:cNvSpPr/>
            <p:nvPr>
              <p:custDataLst>
                <p:tags r:id="rId5"/>
              </p:custDataLst>
            </p:nvPr>
          </p:nvSpPr>
          <p:spPr>
            <a:xfrm>
              <a:off x="87" y="3062"/>
              <a:ext cx="2568" cy="3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=CH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  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+ H—OH</a:t>
              </a:r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  <p:cxnSp>
          <p:nvCxnSpPr>
            <p:cNvPr id="8" name="Line 15"/>
            <p:cNvCxnSpPr/>
            <p:nvPr>
              <p:custDataLst>
                <p:tags r:id="rId6"/>
              </p:custDataLst>
            </p:nvPr>
          </p:nvCxnSpPr>
          <p:spPr>
            <a:xfrm>
              <a:off x="2606" y="3219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9" name="Text Box 16">
              <a:hlinkClick r:id="rId7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10" y="3009"/>
              <a:ext cx="2221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kumimoji="1" sz="3200" b="1">
                  <a:latin typeface="Times New Roman" panose="02020603050405020304" charset="0"/>
                </a:rPr>
                <a:t> 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</a:rPr>
                <a:t>2</a:t>
              </a:r>
              <a:r>
                <a:rPr kumimoji="1" sz="3200" b="1">
                  <a:latin typeface="Times New Roman" panose="02020603050405020304" charset="0"/>
                </a:rPr>
                <a:t>OH(乙醇)</a:t>
              </a:r>
              <a:endParaRPr kumimoji="1" sz="3200" b="1">
                <a:latin typeface="Times New Roman" panose="02020603050405020304" charset="0"/>
              </a:endParaRPr>
            </a:p>
          </p:txBody>
        </p:sp>
        <p:sp>
          <p:nvSpPr>
            <p:cNvPr id="10" name="Text Box 17"/>
            <p:cNvSpPr/>
            <p:nvPr>
              <p:custDataLst>
                <p:tags r:id="rId9"/>
              </p:custDataLst>
            </p:nvPr>
          </p:nvSpPr>
          <p:spPr>
            <a:xfrm>
              <a:off x="2542" y="2976"/>
              <a:ext cx="1018" cy="480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 </a:t>
              </a: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催化剂</a:t>
              </a:r>
              <a:endParaRPr kumimoji="1" sz="20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</a:t>
              </a:r>
              <a:endParaRPr kumimoji="1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>
            <a:off x="748405" y="2910822"/>
            <a:ext cx="8339042" cy="768350"/>
            <a:chOff x="87" y="2976"/>
            <a:chExt cx="4505" cy="484"/>
          </a:xfrm>
        </p:grpSpPr>
        <p:sp>
          <p:nvSpPr>
            <p:cNvPr id="13" name="Text Box 14"/>
            <p:cNvSpPr/>
            <p:nvPr>
              <p:custDataLst>
                <p:tags r:id="rId11"/>
              </p:custDataLst>
            </p:nvPr>
          </p:nvSpPr>
          <p:spPr>
            <a:xfrm>
              <a:off x="87" y="3062"/>
              <a:ext cx="2568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/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=CH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  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+ H—H</a:t>
              </a:r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  <p:cxnSp>
          <p:nvCxnSpPr>
            <p:cNvPr id="14" name="Line 15"/>
            <p:cNvCxnSpPr/>
            <p:nvPr>
              <p:custDataLst>
                <p:tags r:id="rId12"/>
              </p:custDataLst>
            </p:nvPr>
          </p:nvCxnSpPr>
          <p:spPr>
            <a:xfrm>
              <a:off x="2086" y="3246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15" name="Text Box 16">
              <a:hlinkClick r:id="rId7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35" y="3006"/>
              <a:ext cx="1657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/>
              <a:r>
                <a:rPr kumimoji="1" sz="3200" b="1">
                  <a:latin typeface="Times New Roman" panose="02020603050405020304" charset="0"/>
                </a:rPr>
                <a:t> 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 </a:t>
              </a:r>
              <a:r>
                <a:rPr kumimoji="1" sz="3200" b="1">
                  <a:latin typeface="Times New Roman" panose="02020603050405020304" charset="0"/>
                  <a:sym typeface="+mn-ea"/>
                </a:rPr>
                <a:t>(乙烷)</a:t>
              </a:r>
              <a:endParaRPr kumimoji="1" sz="3200" b="1">
                <a:latin typeface="Times New Roman" panose="02020603050405020304" charset="0"/>
              </a:endParaRPr>
            </a:p>
          </p:txBody>
        </p:sp>
        <p:sp>
          <p:nvSpPr>
            <p:cNvPr id="16" name="Text Box 17"/>
            <p:cNvSpPr/>
            <p:nvPr>
              <p:custDataLst>
                <p:tags r:id="rId14"/>
              </p:custDataLst>
            </p:nvPr>
          </p:nvSpPr>
          <p:spPr>
            <a:xfrm>
              <a:off x="2056" y="2976"/>
              <a:ext cx="1018" cy="484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>
                <a:lnSpc>
                  <a:spcPct val="110000"/>
                </a:lnSpc>
              </a:pPr>
              <a:r>
                <a:rPr kumimoji="1" sz="20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 </a:t>
              </a: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催化剂</a:t>
              </a:r>
              <a:endParaRPr kumimoji="1" sz="20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 algn="l">
                <a:lnSpc>
                  <a:spcPct val="110000"/>
                </a:lnSpc>
              </a:pP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</a:t>
              </a:r>
              <a:endParaRPr kumimoji="1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5"/>
            </p:custDataLst>
          </p:nvPr>
        </p:nvGrpSpPr>
        <p:grpSpPr>
          <a:xfrm>
            <a:off x="385805" y="3867984"/>
            <a:ext cx="8804276" cy="1203325"/>
            <a:chOff x="87" y="2976"/>
            <a:chExt cx="5546" cy="758"/>
          </a:xfrm>
        </p:grpSpPr>
        <p:sp>
          <p:nvSpPr>
            <p:cNvPr id="18" name="Text Box 14"/>
            <p:cNvSpPr/>
            <p:nvPr>
              <p:custDataLst>
                <p:tags r:id="rId16"/>
              </p:custDataLst>
            </p:nvPr>
          </p:nvSpPr>
          <p:spPr>
            <a:xfrm>
              <a:off x="87" y="3062"/>
              <a:ext cx="2568" cy="6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=CH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  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+ H—Cl</a:t>
              </a:r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 algn="ctr"/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  <p:cxnSp>
          <p:nvCxnSpPr>
            <p:cNvPr id="19" name="Line 15"/>
            <p:cNvCxnSpPr/>
            <p:nvPr>
              <p:custDataLst>
                <p:tags r:id="rId17"/>
              </p:custDataLst>
            </p:nvPr>
          </p:nvCxnSpPr>
          <p:spPr>
            <a:xfrm>
              <a:off x="2606" y="3219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20" name="Text Box 16">
              <a:hlinkClick r:id="rId7"/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257" y="3029"/>
              <a:ext cx="2376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/>
              <a:r>
                <a:rPr kumimoji="1" sz="3200" b="1">
                  <a:latin typeface="Times New Roman" panose="02020603050405020304" charset="0"/>
                </a:rPr>
                <a:t> 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</a:rPr>
                <a:t>2</a:t>
              </a:r>
              <a:r>
                <a:rPr kumimoji="1" sz="3200" b="1">
                  <a:latin typeface="Times New Roman" panose="02020603050405020304" charset="0"/>
                </a:rPr>
                <a:t>Cl</a:t>
              </a:r>
              <a:r>
                <a:rPr kumimoji="1" sz="3200" b="1">
                  <a:latin typeface="Times New Roman" panose="02020603050405020304" charset="0"/>
                  <a:sym typeface="+mn-ea"/>
                </a:rPr>
                <a:t> (氯乙烷)</a:t>
              </a:r>
              <a:r>
                <a:rPr kumimoji="1" sz="3200" b="1">
                  <a:latin typeface="Times New Roman" panose="02020603050405020304" charset="0"/>
                </a:rPr>
                <a:t> </a:t>
              </a:r>
              <a:endParaRPr kumimoji="1" sz="3200" b="1">
                <a:latin typeface="Times New Roman" panose="02020603050405020304" charset="0"/>
              </a:endParaRPr>
            </a:p>
          </p:txBody>
        </p:sp>
        <p:sp>
          <p:nvSpPr>
            <p:cNvPr id="21" name="Text Box 17"/>
            <p:cNvSpPr/>
            <p:nvPr>
              <p:custDataLst>
                <p:tags r:id="rId19"/>
              </p:custDataLst>
            </p:nvPr>
          </p:nvSpPr>
          <p:spPr>
            <a:xfrm>
              <a:off x="2542" y="2976"/>
              <a:ext cx="1018" cy="480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 </a:t>
              </a: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催化剂</a:t>
              </a:r>
              <a:endParaRPr kumimoji="1" sz="20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</a:t>
              </a:r>
              <a:endParaRPr kumimoji="1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2" name="Text Box 22"/>
          <p:cNvSpPr txBox="1"/>
          <p:nvPr>
            <p:custDataLst>
              <p:tags r:id="rId20"/>
            </p:custDataLst>
          </p:nvPr>
        </p:nvSpPr>
        <p:spPr>
          <a:xfrm>
            <a:off x="6096000" y="5559412"/>
            <a:ext cx="4079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工业上制取酒精的原理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64525" y="457200"/>
            <a:ext cx="522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取代反应与加成反应的比较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>
            <p:custDataLst>
              <p:tags r:id="rId2"/>
            </p:custDataLst>
          </p:nvPr>
        </p:nvGrpSpPr>
        <p:grpSpPr>
          <a:xfrm>
            <a:off x="666466" y="1813308"/>
            <a:ext cx="8804276" cy="1203325"/>
            <a:chOff x="87" y="2976"/>
            <a:chExt cx="5546" cy="758"/>
          </a:xfrm>
        </p:grpSpPr>
        <p:sp>
          <p:nvSpPr>
            <p:cNvPr id="34" name="Text Box 14"/>
            <p:cNvSpPr/>
            <p:nvPr>
              <p:custDataLst>
                <p:tags r:id="rId3"/>
              </p:custDataLst>
            </p:nvPr>
          </p:nvSpPr>
          <p:spPr>
            <a:xfrm>
              <a:off x="87" y="3062"/>
              <a:ext cx="2568" cy="6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=CH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  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+ H—Cl</a:t>
              </a:r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 algn="ctr"/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  <p:cxnSp>
          <p:nvCxnSpPr>
            <p:cNvPr id="35" name="Line 15"/>
            <p:cNvCxnSpPr/>
            <p:nvPr>
              <p:custDataLst>
                <p:tags r:id="rId4"/>
              </p:custDataLst>
            </p:nvPr>
          </p:nvCxnSpPr>
          <p:spPr>
            <a:xfrm>
              <a:off x="2606" y="3219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38" name="Text Box 16">
              <a:hlinkClick r:id="rId5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57" y="3029"/>
              <a:ext cx="2376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/>
              <a:r>
                <a:rPr kumimoji="1" sz="3200" b="1">
                  <a:latin typeface="Times New Roman" panose="02020603050405020304" charset="0"/>
                </a:rPr>
                <a:t> 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</a:rPr>
                <a:t>2</a:t>
              </a:r>
              <a:r>
                <a:rPr kumimoji="1" sz="3200" b="1">
                  <a:latin typeface="Times New Roman" panose="02020603050405020304" charset="0"/>
                </a:rPr>
                <a:t>Cl</a:t>
              </a:r>
              <a:r>
                <a:rPr kumimoji="1" sz="3200" b="1">
                  <a:latin typeface="Times New Roman" panose="02020603050405020304" charset="0"/>
                  <a:sym typeface="+mn-ea"/>
                </a:rPr>
                <a:t> (氯乙烷)</a:t>
              </a:r>
              <a:r>
                <a:rPr kumimoji="1" sz="3200" b="1">
                  <a:latin typeface="Times New Roman" panose="02020603050405020304" charset="0"/>
                </a:rPr>
                <a:t> </a:t>
              </a:r>
              <a:endParaRPr kumimoji="1" sz="3200" b="1">
                <a:latin typeface="Times New Roman" panose="02020603050405020304" charset="0"/>
              </a:endParaRPr>
            </a:p>
          </p:txBody>
        </p:sp>
        <p:sp>
          <p:nvSpPr>
            <p:cNvPr id="39" name="Text Box 17"/>
            <p:cNvSpPr/>
            <p:nvPr>
              <p:custDataLst>
                <p:tags r:id="rId7"/>
              </p:custDataLst>
            </p:nvPr>
          </p:nvSpPr>
          <p:spPr>
            <a:xfrm>
              <a:off x="2542" y="2976"/>
              <a:ext cx="1018" cy="480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 </a:t>
              </a: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催化剂</a:t>
              </a:r>
              <a:endParaRPr kumimoji="1" sz="20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</a:t>
              </a:r>
              <a:endParaRPr kumimoji="1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8"/>
            </p:custDataLst>
          </p:nvPr>
        </p:nvGrpSpPr>
        <p:grpSpPr>
          <a:xfrm>
            <a:off x="280295" y="1025389"/>
            <a:ext cx="9403353" cy="1101725"/>
            <a:chOff x="230" y="2960"/>
            <a:chExt cx="6057" cy="694"/>
          </a:xfrm>
        </p:grpSpPr>
        <p:sp>
          <p:nvSpPr>
            <p:cNvPr id="41" name="Text Box 14"/>
            <p:cNvSpPr/>
            <p:nvPr>
              <p:custDataLst>
                <p:tags r:id="rId9"/>
              </p:custDataLst>
            </p:nvPr>
          </p:nvSpPr>
          <p:spPr>
            <a:xfrm>
              <a:off x="230" y="2982"/>
              <a:ext cx="2568" cy="6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lang="en-US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3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CH</a:t>
              </a:r>
              <a:r>
                <a:rPr kumimoji="1" lang="en-US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3</a:t>
              </a:r>
              <a:r>
                <a:rPr kumimoji="1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  </a:t>
              </a:r>
              <a:r>
                <a:rPr kumimoji="1" sz="3200" b="1">
                  <a:latin typeface="Times New Roman" panose="02020603050405020304" charset="0"/>
                  <a:ea typeface="黑体" panose="02010609060101010101" pitchFamily="49" charset="-122"/>
                </a:rPr>
                <a:t>+ Cl</a:t>
              </a:r>
              <a:r>
                <a:rPr kumimoji="1" lang="en-US" sz="3200" b="1" baseline="-25000">
                  <a:latin typeface="Times New Roman" panose="02020603050405020304" charset="0"/>
                  <a:ea typeface="黑体" panose="02010609060101010101" pitchFamily="49" charset="-122"/>
                </a:rPr>
                <a:t>2</a:t>
              </a:r>
              <a:endParaRPr kumimoji="1" sz="3200" b="1" baseline="-25000"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 algn="ctr"/>
              <a:endParaRPr kumimoji="1" sz="3200" b="1"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  <p:cxnSp>
          <p:nvCxnSpPr>
            <p:cNvPr id="42" name="Line 15"/>
            <p:cNvCxnSpPr/>
            <p:nvPr>
              <p:custDataLst>
                <p:tags r:id="rId10"/>
              </p:custDataLst>
            </p:nvPr>
          </p:nvCxnSpPr>
          <p:spPr>
            <a:xfrm>
              <a:off x="2606" y="3219"/>
              <a:ext cx="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43" name="Text Box 16">
              <a:hlinkClick r:id="rId5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34" y="3044"/>
              <a:ext cx="2953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l"/>
              <a:r>
                <a:rPr kumimoji="1" sz="3200" b="1">
                  <a:latin typeface="Times New Roman" panose="02020603050405020304" charset="0"/>
                </a:rPr>
                <a:t> CH</a:t>
              </a:r>
              <a:r>
                <a:rPr kumimoji="1" sz="3200" b="1" baseline="-25000">
                  <a:latin typeface="Times New Roman" panose="02020603050405020304" charset="0"/>
                </a:rPr>
                <a:t>3</a:t>
              </a:r>
              <a:r>
                <a:rPr kumimoji="1" sz="3200" b="1">
                  <a:latin typeface="Times New Roman" panose="02020603050405020304" charset="0"/>
                </a:rPr>
                <a:t>CH</a:t>
              </a:r>
              <a:r>
                <a:rPr kumimoji="1" sz="3200" b="1" baseline="-25000">
                  <a:latin typeface="Times New Roman" panose="02020603050405020304" charset="0"/>
                </a:rPr>
                <a:t>2</a:t>
              </a:r>
              <a:r>
                <a:rPr kumimoji="1" sz="3200" b="1">
                  <a:latin typeface="Times New Roman" panose="02020603050405020304" charset="0"/>
                </a:rPr>
                <a:t>Cl</a:t>
              </a:r>
              <a:r>
                <a:rPr kumimoji="1" sz="3200" b="1">
                  <a:latin typeface="Times New Roman" panose="02020603050405020304" charset="0"/>
                  <a:sym typeface="+mn-ea"/>
                </a:rPr>
                <a:t> (氯乙烷)</a:t>
              </a:r>
              <a:r>
                <a:rPr kumimoji="1" lang="en-US" sz="3200" b="1">
                  <a:latin typeface="Times New Roman" panose="02020603050405020304" charset="0"/>
                  <a:sym typeface="+mn-ea"/>
                </a:rPr>
                <a:t>+HCI</a:t>
              </a:r>
              <a:r>
                <a:rPr kumimoji="1" sz="3200" b="1">
                  <a:latin typeface="Times New Roman" panose="02020603050405020304" charset="0"/>
                </a:rPr>
                <a:t> </a:t>
              </a:r>
              <a:endParaRPr kumimoji="1" sz="3200" b="1">
                <a:latin typeface="Times New Roman" panose="02020603050405020304" charset="0"/>
              </a:endParaRPr>
            </a:p>
          </p:txBody>
        </p:sp>
        <p:sp>
          <p:nvSpPr>
            <p:cNvPr id="44" name="Text Box 17"/>
            <p:cNvSpPr/>
            <p:nvPr>
              <p:custDataLst>
                <p:tags r:id="rId12"/>
              </p:custDataLst>
            </p:nvPr>
          </p:nvSpPr>
          <p:spPr>
            <a:xfrm>
              <a:off x="2659" y="2960"/>
              <a:ext cx="1018" cy="480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>
                <a:lnSpc>
                  <a:spcPct val="110000"/>
                </a:lnSpc>
              </a:pPr>
              <a:r>
                <a:rPr kumimoji="1" lang="zh-CN" altLang="en-US" sz="2000" b="1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光照</a:t>
              </a:r>
              <a:endParaRPr kumimoji="1" sz="20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  <a:p>
              <a:pPr>
                <a:lnSpc>
                  <a:spcPct val="110000"/>
                </a:lnSpc>
              </a:pPr>
              <a:r>
                <a:rPr kumimoji="1" sz="2000" b="1">
                  <a:solidFill>
                    <a:srgbClr val="000000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 </a:t>
              </a:r>
              <a:endParaRPr kumimoji="1" sz="2400" b="1">
                <a:solidFill>
                  <a:srgbClr val="000000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10051574" y="2129586"/>
            <a:ext cx="161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加成反应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10051575" y="1250784"/>
            <a:ext cx="161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取代反应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custDataLst>
              <p:tags r:id="rId15"/>
            </p:custDataLst>
          </p:nvPr>
        </p:nvGraphicFramePr>
        <p:xfrm>
          <a:off x="949349" y="2720247"/>
          <a:ext cx="10461009" cy="34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397"/>
                <a:gridCol w="4450000"/>
                <a:gridCol w="3889612"/>
              </a:tblGrid>
              <a:tr h="737246"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类型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取代反应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加成反应</a:t>
                      </a: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1232867"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反应物的结构特征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含有易被取代的原子或原子团，如烷烃中的氢原子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800"/>
                    </a:p>
                  </a:txBody>
                  <a:tcPr vert="horz"/>
                </a:tc>
              </a:tr>
              <a:tr h="568597"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生成物种类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800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800"/>
                    </a:p>
                  </a:txBody>
                  <a:tcPr vert="horz"/>
                </a:tc>
              </a:tr>
              <a:tr h="737246">
                <a:tc>
                  <a:txBody>
                    <a:bodyPr wrap="square"/>
                    <a:lstStyle/>
                    <a:p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化学键变化情况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zh-CN" altLang="en-US" sz="2800" b="1" kern="12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无单键、双键、三键之间的变化</a:t>
                      </a:r>
                      <a:endParaRPr lang="zh-CN" altLang="en-US" sz="2800" b="1" kern="120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800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7508851" y="3550999"/>
            <a:ext cx="3780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通常为含碳碳双键（或三键）的有机化合物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17"/>
            </p:custDataLst>
          </p:nvPr>
        </p:nvSpPr>
        <p:spPr>
          <a:xfrm>
            <a:off x="4509732" y="4689388"/>
            <a:ext cx="172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两种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18"/>
            </p:custDataLst>
          </p:nvPr>
        </p:nvSpPr>
        <p:spPr>
          <a:xfrm>
            <a:off x="8536982" y="4689388"/>
            <a:ext cx="172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一种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9"/>
            </p:custDataLst>
          </p:nvPr>
        </p:nvSpPr>
        <p:spPr>
          <a:xfrm>
            <a:off x="7765576" y="5268291"/>
            <a:ext cx="359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双键变单键，三键变双键（或者单键）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7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2616772" y="2413337"/>
            <a:ext cx="749808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sz="6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8.1.2 </a:t>
            </a:r>
            <a:r>
              <a:rPr lang="en-US" altLang="zh-CN" sz="6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zh-CN" sz="6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</a:rPr>
              <a:t>乙烯</a:t>
            </a:r>
            <a:endParaRPr lang="zh-CN" sz="6000" b="1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69324" y="354168"/>
            <a:ext cx="535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普通高中化学苏教版必修第二册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>
            <p:custDataLst>
              <p:tags r:id="rId1"/>
            </p:custDataLst>
          </p:nvPr>
        </p:nvSpPr>
        <p:spPr>
          <a:xfrm>
            <a:off x="1953248" y="748899"/>
            <a:ext cx="189026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</a:t>
            </a:r>
            <a:r>
              <a:rPr lang="zh-CN" altLang="en-US" sz="2800" b="1">
                <a:solidFill>
                  <a:srgbClr val="0A0A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聚合反应</a:t>
            </a:r>
            <a:endParaRPr lang="zh-CN" altLang="en-US" sz="2800" b="1">
              <a:solidFill>
                <a:srgbClr val="0A0A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23841" y="7112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三、化学性质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4075"/>
          <a:stretch>
            <a:fillRect/>
          </a:stretch>
        </p:blipFill>
        <p:spPr>
          <a:xfrm>
            <a:off x="2091292" y="1199103"/>
            <a:ext cx="7517008" cy="1385888"/>
          </a:xfrm>
          <a:prstGeom prst="rect">
            <a:avLst/>
          </a:prstGeom>
        </p:spPr>
      </p:pic>
      <p:grpSp>
        <p:nvGrpSpPr>
          <p:cNvPr id="8" name="Group 5"/>
          <p:cNvGrpSpPr/>
          <p:nvPr>
            <p:custDataLst>
              <p:tags r:id="rId5"/>
            </p:custDataLst>
          </p:nvPr>
        </p:nvGrpSpPr>
        <p:grpSpPr>
          <a:xfrm>
            <a:off x="2848566" y="3119677"/>
            <a:ext cx="6390084" cy="919162"/>
            <a:chOff x="238" y="1210"/>
            <a:chExt cx="5367" cy="772"/>
          </a:xfrm>
        </p:grpSpPr>
        <p:sp>
          <p:nvSpPr>
            <p:cNvPr id="9" name="Text Box 6"/>
            <p:cNvSpPr txBox="1"/>
            <p:nvPr>
              <p:custDataLst>
                <p:tags r:id="rId6"/>
              </p:custDataLst>
            </p:nvPr>
          </p:nvSpPr>
          <p:spPr>
            <a:xfrm>
              <a:off x="238" y="1219"/>
              <a:ext cx="1778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 CH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=CH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Text Box 7"/>
            <p:cNvSpPr txBox="1"/>
            <p:nvPr>
              <p:custDataLst>
                <p:tags r:id="rId7"/>
              </p:custDataLst>
            </p:nvPr>
          </p:nvSpPr>
          <p:spPr>
            <a:xfrm>
              <a:off x="3106" y="1266"/>
              <a:ext cx="2499" cy="4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[  CH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—CH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 ]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</a:t>
              </a:r>
              <a:endPara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Line 8"/>
            <p:cNvSpPr/>
            <p:nvPr>
              <p:custDataLst>
                <p:tags r:id="rId8"/>
              </p:custDataLst>
            </p:nvPr>
          </p:nvSpPr>
          <p:spPr>
            <a:xfrm>
              <a:off x="3028" y="1513"/>
              <a:ext cx="330" cy="1"/>
            </a:xfrm>
            <a:prstGeom prst="line">
              <a:avLst/>
            </a:prstGeom>
            <a:ln w="476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2" name="Line 9"/>
            <p:cNvSpPr/>
            <p:nvPr>
              <p:custDataLst>
                <p:tags r:id="rId9"/>
              </p:custDataLst>
            </p:nvPr>
          </p:nvSpPr>
          <p:spPr>
            <a:xfrm>
              <a:off x="4900" y="1469"/>
              <a:ext cx="338" cy="1"/>
            </a:xfrm>
            <a:prstGeom prst="line">
              <a:avLst/>
            </a:prstGeom>
            <a:ln w="476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" name="AutoShape 10"/>
            <p:cNvSpPr>
              <a:spLocks noChangeAspect="1" noTextEdit="1"/>
            </p:cNvSpPr>
            <p:nvPr>
              <p:custDataLst>
                <p:tags r:id="rId10"/>
              </p:custDataLst>
            </p:nvPr>
          </p:nvSpPr>
          <p:spPr>
            <a:xfrm>
              <a:off x="1882" y="1266"/>
              <a:ext cx="861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1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" name="Rectangle 11"/>
            <p:cNvSpPr/>
            <p:nvPr>
              <p:custDataLst>
                <p:tags r:id="rId11"/>
              </p:custDataLst>
            </p:nvPr>
          </p:nvSpPr>
          <p:spPr>
            <a:xfrm>
              <a:off x="1882" y="1303"/>
              <a:ext cx="5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>
            <a:xfrm>
              <a:off x="1964" y="1464"/>
              <a:ext cx="820" cy="99"/>
            </a:xfrm>
            <a:custGeom>
              <a:avLst/>
              <a:gdLst>
                <a:gd name="txL" fmla="*/ 0 w 820"/>
                <a:gd name="txT" fmla="*/ 0 h 99"/>
                <a:gd name="txR" fmla="*/ 820 w 820"/>
                <a:gd name="txB" fmla="*/ 99 h 99"/>
              </a:gdLst>
              <a:ahLst/>
              <a:cxnLst>
                <a:cxn ang="0">
                  <a:pos x="0" y="41"/>
                </a:cxn>
                <a:cxn ang="0">
                  <a:pos x="773" y="41"/>
                </a:cxn>
                <a:cxn ang="0">
                  <a:pos x="773" y="58"/>
                </a:cxn>
                <a:cxn ang="0">
                  <a:pos x="0" y="58"/>
                </a:cxn>
                <a:cxn ang="0">
                  <a:pos x="0" y="41"/>
                </a:cxn>
                <a:cxn ang="0">
                  <a:pos x="750" y="49"/>
                </a:cxn>
                <a:cxn ang="0">
                  <a:pos x="715" y="0"/>
                </a:cxn>
                <a:cxn ang="0">
                  <a:pos x="820" y="49"/>
                </a:cxn>
                <a:cxn ang="0">
                  <a:pos x="715" y="99"/>
                </a:cxn>
                <a:cxn ang="0">
                  <a:pos x="750" y="49"/>
                </a:cxn>
              </a:cxnLst>
              <a:rect l="txL" t="txT" r="txR" b="txB"/>
              <a:pathLst>
                <a:path w="820" h="99">
                  <a:moveTo>
                    <a:pt x="0" y="41"/>
                  </a:moveTo>
                  <a:lnTo>
                    <a:pt x="773" y="41"/>
                  </a:lnTo>
                  <a:lnTo>
                    <a:pt x="773" y="58"/>
                  </a:lnTo>
                  <a:lnTo>
                    <a:pt x="0" y="58"/>
                  </a:lnTo>
                  <a:lnTo>
                    <a:pt x="0" y="41"/>
                  </a:lnTo>
                  <a:close/>
                  <a:moveTo>
                    <a:pt x="750" y="49"/>
                  </a:moveTo>
                  <a:lnTo>
                    <a:pt x="715" y="0"/>
                  </a:lnTo>
                  <a:lnTo>
                    <a:pt x="820" y="49"/>
                  </a:lnTo>
                  <a:lnTo>
                    <a:pt x="715" y="99"/>
                  </a:lnTo>
                  <a:lnTo>
                    <a:pt x="750" y="49"/>
                  </a:lnTo>
                  <a:close/>
                </a:path>
              </a:pathLst>
            </a:custGeom>
            <a:solidFill>
              <a:srgbClr val="000000"/>
            </a:solidFill>
            <a:ln w="254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1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" name="Rectangle 13"/>
            <p:cNvSpPr/>
            <p:nvPr>
              <p:custDataLst>
                <p:tags r:id="rId13"/>
              </p:custDataLst>
            </p:nvPr>
          </p:nvSpPr>
          <p:spPr>
            <a:xfrm>
              <a:off x="2016" y="1210"/>
              <a:ext cx="793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2100" b="1">
                  <a:solidFill>
                    <a:srgbClr val="FF0000"/>
                  </a:solidFill>
                  <a:latin typeface="Times New Roman" panose="02020603050405020304" charset="0"/>
                </a:rPr>
                <a:t>催化剂</a:t>
              </a:r>
              <a:endParaRPr lang="zh-CN" altLang="en-US" sz="21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7" name="Text Box 14"/>
            <p:cNvSpPr txBox="1"/>
            <p:nvPr>
              <p:custDataLst>
                <p:tags r:id="rId14"/>
              </p:custDataLst>
            </p:nvPr>
          </p:nvSpPr>
          <p:spPr>
            <a:xfrm>
              <a:off x="3198" y="1634"/>
              <a:ext cx="1815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100" b="1">
                  <a:solidFill>
                    <a:srgbClr val="FF0000"/>
                  </a:solidFill>
                  <a:latin typeface="Times New Roman" panose="02020603050405020304" charset="0"/>
                </a:rPr>
                <a:t>（聚乙烯）</a:t>
              </a:r>
              <a:endParaRPr lang="zh-CN" altLang="en-US" sz="2100" b="1">
                <a:solidFill>
                  <a:srgbClr val="FF0000"/>
                </a:solidFill>
                <a:latin typeface="Times New Roman" panose="02020603050405020304" charset="0"/>
              </a:endParaRPr>
            </a:p>
          </p:txBody>
        </p:sp>
      </p:grpSp>
      <p:sp>
        <p:nvSpPr>
          <p:cNvPr id="18" name="AutoShap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63534" y="3921919"/>
            <a:ext cx="800100" cy="400050"/>
          </a:xfrm>
          <a:prstGeom prst="wedgeRoundRectCallout">
            <a:avLst>
              <a:gd name="adj1" fmla="val 106250"/>
              <a:gd name="adj2" fmla="val -1194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链节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AutoShap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81517" y="3977164"/>
            <a:ext cx="1257300" cy="400050"/>
          </a:xfrm>
          <a:prstGeom prst="wedgeEllipseCallout">
            <a:avLst>
              <a:gd name="adj1" fmla="val -53901"/>
              <a:gd name="adj2" fmla="val -11654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聚合度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0" name="AutoShap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1762" y="3840480"/>
            <a:ext cx="742950" cy="400050"/>
          </a:xfrm>
          <a:prstGeom prst="wedgeRectCallout">
            <a:avLst>
              <a:gd name="adj1" fmla="val -47917"/>
              <a:gd name="adj2" fmla="val -11279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单体</a:t>
            </a:r>
            <a:endParaRPr kumimoji="1" lang="zh-CN" altLang="en-US" sz="21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1703708" y="4535808"/>
            <a:ext cx="8964295" cy="203009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由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相对分子质量小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的化合物分子互相结合成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相对分子质量大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聚合物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的反应叫做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聚合反应，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此反应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同时也是加成反应，因此又称为加成聚合反应，简称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加聚反应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b="27021"/>
          <a:stretch>
            <a:fillRect/>
          </a:stretch>
        </p:blipFill>
        <p:spPr>
          <a:xfrm>
            <a:off x="1953248" y="748899"/>
            <a:ext cx="7680960" cy="19588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/>
          <p:nvPr>
            <p:custDataLst>
              <p:tags r:id="rId1"/>
            </p:custDataLst>
          </p:nvPr>
        </p:nvSpPr>
        <p:spPr>
          <a:xfrm>
            <a:off x="1549401" y="449247"/>
            <a:ext cx="5886450" cy="1139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606D7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solidFill>
                  <a:srgbClr val="0606D7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植物生长调节剂，催熟剂等</a:t>
            </a:r>
            <a:endParaRPr lang="zh-CN" altLang="en-US" sz="2800" b="1">
              <a:solidFill>
                <a:srgbClr val="0606D7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" name="Picture 2" descr="http://pic.enorth.com.cn/0/01/56/83/1568376_26706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3848883" y="1405401"/>
            <a:ext cx="1783245" cy="2146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840" y="1628760"/>
            <a:ext cx="1314450" cy="163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4174" y="1458996"/>
            <a:ext cx="1565672" cy="177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yixlli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8051" y="1412876"/>
            <a:ext cx="2055495" cy="18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000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575" y="4919345"/>
            <a:ext cx="1640840" cy="183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49401" y="3630930"/>
            <a:ext cx="76638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3855" indent="-363855"/>
            <a:r>
              <a:rPr kumimoji="1" lang="en-US" altLang="zh-CN" sz="2800" b="1">
                <a:solidFill>
                  <a:srgbClr val="0606D7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1" lang="zh-CN" altLang="en-US" sz="2800" b="1">
                <a:solidFill>
                  <a:srgbClr val="0606D7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乙烯是基本的化工原料；</a:t>
            </a:r>
            <a:endParaRPr kumimoji="1" lang="zh-CN" altLang="en-US" sz="2800" b="1">
              <a:solidFill>
                <a:srgbClr val="0606D7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0221" y="4232275"/>
            <a:ext cx="76638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1590" indent="-21590"/>
            <a:r>
              <a:rPr kumimoji="1"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kumimoji="1" lang="zh-CN" altLang="en-US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合成乙醇、乙醛、合成塑料等</a:t>
            </a:r>
            <a:r>
              <a:rPr kumimoji="1"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……</a:t>
            </a:r>
            <a:endParaRPr kumimoji="1" lang="en-US" altLang="zh-CN" sz="28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580619" name="图片 580618" descr="xin_28040213081509326192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1225" t="10980" r="6936" b="11765"/>
          <a:stretch>
            <a:fillRect/>
          </a:stretch>
        </p:blipFill>
        <p:spPr>
          <a:xfrm>
            <a:off x="2461896" y="4926331"/>
            <a:ext cx="2160905" cy="1818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0620" name="图片 580619" descr="rq4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6968" t="14068" r="10439" b="17874"/>
          <a:stretch>
            <a:fillRect/>
          </a:stretch>
        </p:blipFill>
        <p:spPr>
          <a:xfrm>
            <a:off x="7709535" y="4926330"/>
            <a:ext cx="2058670" cy="1817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>
            <p:custDataLst>
              <p:tags r:id="rId19"/>
            </p:custDataLst>
          </p:nvPr>
        </p:nvSpPr>
        <p:spPr>
          <a:xfrm>
            <a:off x="680903" y="183848"/>
            <a:ext cx="305724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四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、乙烯的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用途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7313399" y="3551556"/>
            <a:ext cx="4221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乙烯的产量可以用来衡量一个国家的石油化工的发展水平。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>
            <p:custDataLst>
              <p:tags r:id="rId1"/>
            </p:custDataLst>
          </p:nvPr>
        </p:nvSpPr>
        <p:spPr>
          <a:xfrm>
            <a:off x="737328" y="815626"/>
            <a:ext cx="1620860" cy="523172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zh-CN" altLang="en-US" sz="28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>
              <a:solidFill>
                <a:srgbClr val="4D4D4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20"/>
          <p:cNvGrpSpPr/>
          <p:nvPr>
            <p:custDataLst>
              <p:tags r:id="rId2"/>
            </p:custDataLst>
          </p:nvPr>
        </p:nvGrpSpPr>
        <p:grpSpPr>
          <a:xfrm>
            <a:off x="3913717" y="1331384"/>
            <a:ext cx="4305300" cy="4305300"/>
            <a:chOff x="2935562" y="998562"/>
            <a:chExt cx="3229375" cy="3229372"/>
          </a:xfrm>
        </p:grpSpPr>
        <p:sp>
          <p:nvSpPr>
            <p:cNvPr id="5" name="直角三角形 4"/>
            <p:cNvSpPr/>
            <p:nvPr>
              <p:custDataLst>
                <p:tags r:id="rId3"/>
              </p:custDataLst>
            </p:nvPr>
          </p:nvSpPr>
          <p:spPr>
            <a:xfrm>
              <a:off x="4550251" y="1805905"/>
              <a:ext cx="807343" cy="807343"/>
            </a:xfrm>
            <a:prstGeom prst="rt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直角三角形 5"/>
            <p:cNvSpPr/>
            <p:nvPr>
              <p:custDataLst>
                <p:tags r:id="rId4"/>
              </p:custDataLst>
            </p:nvPr>
          </p:nvSpPr>
          <p:spPr>
            <a:xfrm rot="10800000">
              <a:off x="4550250" y="1805905"/>
              <a:ext cx="807343" cy="807343"/>
            </a:xfrm>
            <a:prstGeom prst="rtTriangle">
              <a:avLst/>
            </a:prstGeom>
            <a:solidFill>
              <a:srgbClr val="AE383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5"/>
              </p:custDataLst>
            </p:nvPr>
          </p:nvSpPr>
          <p:spPr>
            <a:xfrm>
              <a:off x="4550251" y="998562"/>
              <a:ext cx="807343" cy="807343"/>
            </a:xfrm>
            <a:prstGeom prst="rtTriangle">
              <a:avLst/>
            </a:prstGeom>
            <a:solidFill>
              <a:srgbClr val="AE3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6"/>
              </p:custDataLst>
            </p:nvPr>
          </p:nvSpPr>
          <p:spPr>
            <a:xfrm rot="5400000">
              <a:off x="4550251" y="2613248"/>
              <a:ext cx="807343" cy="807343"/>
            </a:xfrm>
            <a:prstGeom prst="rt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7"/>
              </p:custDataLst>
            </p:nvPr>
          </p:nvSpPr>
          <p:spPr>
            <a:xfrm rot="16200000">
              <a:off x="4550251" y="2613247"/>
              <a:ext cx="807343" cy="807343"/>
            </a:xfrm>
            <a:prstGeom prst="rtTriangle">
              <a:avLst/>
            </a:prstGeom>
            <a:solidFill>
              <a:srgbClr val="34416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8"/>
              </p:custDataLst>
            </p:nvPr>
          </p:nvSpPr>
          <p:spPr>
            <a:xfrm rot="5400000">
              <a:off x="5357594" y="2613248"/>
              <a:ext cx="807343" cy="807343"/>
            </a:xfrm>
            <a:prstGeom prst="rtTriangle">
              <a:avLst/>
            </a:prstGeom>
            <a:solidFill>
              <a:srgbClr val="3441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9"/>
              </p:custDataLst>
            </p:nvPr>
          </p:nvSpPr>
          <p:spPr>
            <a:xfrm rot="10800000">
              <a:off x="3742906" y="2613248"/>
              <a:ext cx="807343" cy="807343"/>
            </a:xfrm>
            <a:prstGeom prst="rt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10"/>
              </p:custDataLst>
            </p:nvPr>
          </p:nvSpPr>
          <p:spPr>
            <a:xfrm>
              <a:off x="3742907" y="2613249"/>
              <a:ext cx="807343" cy="807343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直角三角形 12"/>
            <p:cNvSpPr/>
            <p:nvPr>
              <p:custDataLst>
                <p:tags r:id="rId11"/>
              </p:custDataLst>
            </p:nvPr>
          </p:nvSpPr>
          <p:spPr>
            <a:xfrm rot="10800000">
              <a:off x="3742906" y="3420591"/>
              <a:ext cx="807343" cy="807343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直角三角形 13"/>
            <p:cNvSpPr/>
            <p:nvPr>
              <p:custDataLst>
                <p:tags r:id="rId12"/>
              </p:custDataLst>
            </p:nvPr>
          </p:nvSpPr>
          <p:spPr>
            <a:xfrm rot="16200000">
              <a:off x="3742906" y="1805905"/>
              <a:ext cx="807343" cy="807343"/>
            </a:xfrm>
            <a:prstGeom prst="rt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直角三角形 14"/>
            <p:cNvSpPr/>
            <p:nvPr>
              <p:custDataLst>
                <p:tags r:id="rId13"/>
              </p:custDataLst>
            </p:nvPr>
          </p:nvSpPr>
          <p:spPr>
            <a:xfrm rot="5400000">
              <a:off x="3742905" y="1805906"/>
              <a:ext cx="807343" cy="807343"/>
            </a:xfrm>
            <a:prstGeom prst="rtTriangle">
              <a:avLst/>
            </a:prstGeom>
            <a:solidFill>
              <a:srgbClr val="15519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直角三角形 15"/>
            <p:cNvSpPr/>
            <p:nvPr>
              <p:custDataLst>
                <p:tags r:id="rId14"/>
              </p:custDataLst>
            </p:nvPr>
          </p:nvSpPr>
          <p:spPr>
            <a:xfrm rot="16200000">
              <a:off x="2935562" y="1805905"/>
              <a:ext cx="807343" cy="807343"/>
            </a:xfrm>
            <a:prstGeom prst="rtTriangle">
              <a:avLst/>
            </a:prstGeom>
            <a:solidFill>
              <a:srgbClr val="155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山形 21"/>
            <p:cNvSpPr/>
            <p:nvPr>
              <p:custDataLst>
                <p:tags r:id="rId15"/>
              </p:custDataLst>
            </p:nvPr>
          </p:nvSpPr>
          <p:spPr>
            <a:xfrm rot="5400000">
              <a:off x="4707228" y="2291104"/>
              <a:ext cx="166198" cy="18668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山形 22"/>
            <p:cNvSpPr/>
            <p:nvPr>
              <p:custDataLst>
                <p:tags r:id="rId16"/>
              </p:custDataLst>
            </p:nvPr>
          </p:nvSpPr>
          <p:spPr>
            <a:xfrm rot="10800000">
              <a:off x="4707228" y="2773500"/>
              <a:ext cx="166198" cy="18668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山形 23"/>
            <p:cNvSpPr/>
            <p:nvPr>
              <p:custDataLst>
                <p:tags r:id="rId17"/>
              </p:custDataLst>
            </p:nvPr>
          </p:nvSpPr>
          <p:spPr>
            <a:xfrm rot="16200000">
              <a:off x="4194160" y="2773500"/>
              <a:ext cx="166198" cy="18668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山形 24"/>
            <p:cNvSpPr/>
            <p:nvPr>
              <p:custDataLst>
                <p:tags r:id="rId18"/>
              </p:custDataLst>
            </p:nvPr>
          </p:nvSpPr>
          <p:spPr>
            <a:xfrm>
              <a:off x="4183915" y="2301349"/>
              <a:ext cx="166198" cy="18668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2"/>
          <p:cNvGrpSpPr/>
          <p:nvPr>
            <p:custDataLst>
              <p:tags r:id="rId19"/>
            </p:custDataLst>
          </p:nvPr>
        </p:nvGrpSpPr>
        <p:grpSpPr>
          <a:xfrm>
            <a:off x="2432579" y="3715177"/>
            <a:ext cx="4038600" cy="910167"/>
            <a:chOff x="5381042" y="1849377"/>
            <a:chExt cx="3029040" cy="683470"/>
          </a:xfrm>
        </p:grpSpPr>
        <p:sp>
          <p:nvSpPr>
            <p:cNvPr id="31759" name="テキスト プレースホルダー 6"/>
            <p:cNvSpPr txBox="1"/>
            <p:nvPr>
              <p:custDataLst>
                <p:tags r:id="rId20"/>
              </p:custDataLst>
            </p:nvPr>
          </p:nvSpPr>
          <p:spPr>
            <a:xfrm>
              <a:off x="5381042" y="1849377"/>
              <a:ext cx="2690415" cy="3323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defTabSz="685800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2135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二、乙烯的结构</a:t>
              </a:r>
              <a:endParaRPr lang="ja-JP" altLang="en-US" sz="2135">
                <a:solidFill>
                  <a:srgbClr val="AE38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テキスト プレースホルダー 6"/>
            <p:cNvSpPr txBox="1"/>
            <p:nvPr>
              <p:custDataLst>
                <p:tags r:id="rId21"/>
              </p:custDataLst>
            </p:nvPr>
          </p:nvSpPr>
          <p:spPr>
            <a:xfrm>
              <a:off x="5381042" y="2094003"/>
              <a:ext cx="3029040" cy="438844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i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平面结构</a:t>
              </a:r>
              <a:endPara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组合 23"/>
          <p:cNvGrpSpPr/>
          <p:nvPr>
            <p:custDataLst>
              <p:tags r:id="rId22"/>
            </p:custDataLst>
          </p:nvPr>
        </p:nvGrpSpPr>
        <p:grpSpPr>
          <a:xfrm>
            <a:off x="7142691" y="2518745"/>
            <a:ext cx="5155410" cy="910255"/>
            <a:chOff x="4565673" y="3499494"/>
            <a:chExt cx="3029040" cy="681410"/>
          </a:xfrm>
        </p:grpSpPr>
        <p:sp>
          <p:nvSpPr>
            <p:cNvPr id="31757" name="テキスト プレースホルダー 6"/>
            <p:cNvSpPr txBox="1"/>
            <p:nvPr>
              <p:custDataLst>
                <p:tags r:id="rId23"/>
              </p:custDataLst>
            </p:nvPr>
          </p:nvSpPr>
          <p:spPr>
            <a:xfrm>
              <a:off x="4583086" y="3499494"/>
              <a:ext cx="2690415" cy="3323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defTabSz="685800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2135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四、乙烯的用途</a:t>
              </a:r>
              <a:endParaRPr lang="ja-JP" altLang="en-US" sz="2135">
                <a:solidFill>
                  <a:srgbClr val="34416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テキスト プレースホルダー 6"/>
            <p:cNvSpPr txBox="1"/>
            <p:nvPr>
              <p:custDataLst>
                <p:tags r:id="rId24"/>
              </p:custDataLst>
            </p:nvPr>
          </p:nvSpPr>
          <p:spPr>
            <a:xfrm>
              <a:off x="4565673" y="3742060"/>
              <a:ext cx="3029040" cy="438844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i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有机化工原料、植物生长调节剂和催熟剂</a:t>
              </a:r>
              <a:endPara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171450" marR="0" lvl="0" indent="-171450" algn="l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3" name="组合 32"/>
          <p:cNvGrpSpPr/>
          <p:nvPr>
            <p:custDataLst>
              <p:tags r:id="rId25"/>
            </p:custDataLst>
          </p:nvPr>
        </p:nvGrpSpPr>
        <p:grpSpPr>
          <a:xfrm>
            <a:off x="4212278" y="4763980"/>
            <a:ext cx="6204548" cy="965279"/>
            <a:chOff x="-157778" y="2663186"/>
            <a:chExt cx="3873100" cy="724854"/>
          </a:xfrm>
        </p:grpSpPr>
        <p:sp>
          <p:nvSpPr>
            <p:cNvPr id="29" name="テキスト プレースホルダー 6"/>
            <p:cNvSpPr txBox="1"/>
            <p:nvPr>
              <p:custDataLst>
                <p:tags r:id="rId26"/>
              </p:custDataLst>
            </p:nvPr>
          </p:nvSpPr>
          <p:spPr>
            <a:xfrm>
              <a:off x="-157778" y="2663186"/>
              <a:ext cx="2690415" cy="33239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3200" i="0" kern="1200" baseline="0">
                  <a:solidFill>
                    <a:schemeClr val="accent2"/>
                  </a:solidFill>
                  <a:latin typeface="Route 159 SemiBold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zh-CN" altLang="en-US" sz="213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三、乙烯化学性质</a:t>
              </a:r>
              <a:endParaRPr lang="zh-CN" altLang="en-US" sz="21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marR="0" lvl="0" indent="-171450" algn="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1" lang="ja-JP" altLang="en-US" sz="213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テキスト プレースホルダー 6"/>
            <p:cNvSpPr txBox="1"/>
            <p:nvPr>
              <p:custDataLst>
                <p:tags r:id="rId27"/>
              </p:custDataLst>
            </p:nvPr>
          </p:nvSpPr>
          <p:spPr>
            <a:xfrm>
              <a:off x="791580" y="2949196"/>
              <a:ext cx="2923742" cy="438844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i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乙烯氧化反应、加成反应、加聚反应</a:t>
              </a:r>
              <a:endPara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4" name="组合 21"/>
          <p:cNvGrpSpPr/>
          <p:nvPr>
            <p:custDataLst>
              <p:tags r:id="rId28"/>
            </p:custDataLst>
          </p:nvPr>
        </p:nvGrpSpPr>
        <p:grpSpPr>
          <a:xfrm>
            <a:off x="2263465" y="1801151"/>
            <a:ext cx="3897627" cy="613970"/>
            <a:chOff x="1697405" y="1351266"/>
            <a:chExt cx="2923742" cy="459978"/>
          </a:xfrm>
        </p:grpSpPr>
        <p:sp>
          <p:nvSpPr>
            <p:cNvPr id="31753" name="テキスト プレースホルダー 6"/>
            <p:cNvSpPr txBox="1"/>
            <p:nvPr>
              <p:custDataLst>
                <p:tags r:id="rId29"/>
              </p:custDataLst>
            </p:nvPr>
          </p:nvSpPr>
          <p:spPr>
            <a:xfrm>
              <a:off x="1768460" y="1351266"/>
              <a:ext cx="2690415" cy="33239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2135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一、乙烯物理性质</a:t>
              </a:r>
              <a:endParaRPr lang="zh-CN" altLang="en-US" sz="21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1450" indent="-171450" algn="r"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</a:pPr>
              <a:endParaRPr lang="ja-JP" altLang="en-US" sz="2135">
                <a:solidFill>
                  <a:srgbClr val="15519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テキスト プレースホルダー 6"/>
            <p:cNvSpPr txBox="1"/>
            <p:nvPr>
              <p:custDataLst>
                <p:tags r:id="rId30"/>
              </p:custDataLst>
            </p:nvPr>
          </p:nvSpPr>
          <p:spPr>
            <a:xfrm>
              <a:off x="1697405" y="1372400"/>
              <a:ext cx="2923742" cy="438844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171450" indent="-171450" algn="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i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algn="r" defTabSz="685800" rtl="0" eaLnBrk="1" fontAlgn="auto" latinLnBrk="0" hangingPunct="1">
                <a:lnSpc>
                  <a:spcPct val="120000"/>
                </a:lnSpc>
                <a:spcBef>
                  <a:spcPts val="75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9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19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19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19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19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705492" y="1214965"/>
            <a:ext cx="8016136" cy="3698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218565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关于乙烯分子结构的描述错误的是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(    )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18565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A.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乙烯的结构简式为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CH</a:t>
            </a:r>
            <a:r>
              <a:rPr lang="en-US" altLang="zh-CN" sz="3200" b="1" kern="1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=CH</a:t>
            </a:r>
            <a:r>
              <a:rPr lang="en-US" altLang="zh-CN" sz="3200" b="1" kern="100" baseline="-2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zh-CN" altLang="zh-CN" sz="3200" b="1" kern="100" baseline="-250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18565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B.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乙烯是最简单的烯烃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18565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C.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乙烯分子中所有原子都在同一平面上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1218565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D.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乙烯分子中所有原子都在一条直线上</a:t>
            </a:r>
            <a:endParaRPr lang="zh-CN" altLang="en-US" sz="3200" b="1" kern="1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550867" y="1398300"/>
            <a:ext cx="361314" cy="53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D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3588" y="48993"/>
            <a:ext cx="2119745" cy="74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en-US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课堂练习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089017" y="1394723"/>
            <a:ext cx="10422869" cy="3698599"/>
          </a:xfrm>
          <a:prstGeom prst="rect">
            <a:avLst/>
          </a:prstGeom>
        </p:spPr>
        <p:txBody>
          <a:bodyPr wrap="square" lIns="91401" tIns="45699" rIns="91401" bIns="45699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下列过程中发生的化学反应属于加成反应的是（   </a:t>
            </a: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将乙烯通入酸性高锰酸钾溶液</a:t>
            </a:r>
            <a:endParaRPr lang="en-US" altLang="zh-CN" sz="32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B.将乙烯通入溴的四氯化碳溶液中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C.在镍做催化剂的条件下，乙烯和氢气反应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D.甲烷在空气中不完全燃烧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9"/>
          <p:cNvSpPr/>
          <p:nvPr>
            <p:custDataLst>
              <p:tags r:id="rId2"/>
            </p:custDataLst>
          </p:nvPr>
        </p:nvSpPr>
        <p:spPr>
          <a:xfrm>
            <a:off x="10536114" y="1575367"/>
            <a:ext cx="566869" cy="39147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defTabSz="1219200">
              <a:spcBef>
                <a:spcPts val="130"/>
              </a:spcBef>
              <a:buFont typeface="Arial" panose="020B0604020202020204" pitchFamily="34" charset="0"/>
            </a:pPr>
            <a:r>
              <a:rPr lang="en-US" altLang="zh-CN" sz="3000" b="1">
                <a:solidFill>
                  <a:srgbClr val="FF0000"/>
                </a:solidFill>
                <a:sym typeface="+mn-ea"/>
              </a:rPr>
              <a:t>BC </a:t>
            </a:r>
            <a:endParaRPr lang="en-US" altLang="zh-CN" sz="3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894269" y="220298"/>
            <a:ext cx="2119745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课堂练习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02916" y="366849"/>
            <a:ext cx="1141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kern="100"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3.</a:t>
            </a:r>
            <a:r>
              <a:rPr lang="zh-CN" altLang="zh-CN" sz="32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乙烯是一种重要的化工原料，某同学设计实验探究工业制备乙烯的原理和乙烯的主要化学性质，实验装置如图所示。</a:t>
            </a:r>
            <a:endParaRPr lang="zh-CN" altLang="zh-CN" sz="32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2" name="图片 -214748258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95545" y="1694180"/>
            <a:ext cx="6193155" cy="2785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389890" y="4355465"/>
            <a:ext cx="11412220" cy="2797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用化学方程式解释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装置中的实验现象：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________________________________________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(2)C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装置中的现象是</a:t>
            </a:r>
            <a:r>
              <a:rPr lang="en-US" altLang="zh-CN"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</a:t>
            </a:r>
            <a:r>
              <a:rPr lang="en-US" alt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其发生反应的类型是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查阅资料可知，乙烯与酸性高锰酸钾溶液反应产生二氧化碳。根据本实验中装置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_______(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填字母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中的实验现象可判断该资料是否真实。
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6382385" y="4479290"/>
            <a:ext cx="5327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==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sz="2400" b="1">
                <a:solidFill>
                  <a:srgbClr val="C00000"/>
                </a:solidFill>
                <a:ea typeface="宋体" panose="02010600030101010101" pitchFamily="2" charset="-122"/>
              </a:rPr>
              <a:t>＋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Br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charset="0"/>
              </a:rPr>
              <a:t>→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CH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Br—CH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Br</a:t>
            </a:r>
            <a:endParaRPr lang="en-US" altLang="en-US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305186" y="4939665"/>
            <a:ext cx="3427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C00000"/>
                </a:solidFill>
                <a:ea typeface="宋体" panose="02010600030101010101" pitchFamily="2" charset="-122"/>
              </a:rPr>
              <a:t>酸性高锰酸钾溶液褪色</a:t>
            </a:r>
            <a:endParaRPr lang="en-US" altLang="en-US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647576" y="4983465"/>
            <a:ext cx="1649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C00000"/>
                </a:solidFill>
                <a:ea typeface="宋体" panose="02010600030101010101" pitchFamily="2" charset="-122"/>
              </a:rPr>
              <a:t>氧化反应</a:t>
            </a:r>
            <a:endParaRPr lang="en-US" altLang="en-US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640715" y="6073775"/>
            <a:ext cx="7378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D</a:t>
            </a:r>
            <a:endParaRPr lang="en-US" altLang="en-US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/>
          <p:nvPr>
            <p:custDataLst>
              <p:tags r:id="rId1"/>
            </p:custDataLst>
          </p:nvPr>
        </p:nvSpPr>
        <p:spPr>
          <a:xfrm>
            <a:off x="4539494" y="1106173"/>
            <a:ext cx="2751773" cy="70294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3000" b="1" kern="100">
                <a:solidFill>
                  <a:srgbClr val="0000FF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学习目标</a:t>
            </a:r>
            <a:endParaRPr lang="zh-CN" altLang="en-US" sz="3000" b="1" kern="100">
              <a:solidFill>
                <a:srgbClr val="0000FF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230175" y="2235369"/>
            <a:ext cx="8388456" cy="22293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altLang="zh-CN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、知道乙烯的分子结构与特点，</a:t>
            </a:r>
            <a:endParaRPr lang="en-US" altLang="zh-CN" sz="3200" b="1" kern="100"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altLang="zh-CN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、会书写乙烯简单加成反应的化学方程式，</a:t>
            </a:r>
            <a:endParaRPr altLang="zh-CN" sz="3200" b="1" kern="100"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altLang="zh-CN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3、</a:t>
            </a:r>
            <a:r>
              <a:rPr lang="zh-CN" altLang="en-US" sz="3200" b="1" kern="100">
                <a:latin typeface="Times New Roman" panose="02020603050405020304" charset="0"/>
                <a:ea typeface="微软雅黑" panose="020B0503020204020204" charset="-122"/>
                <a:sym typeface="+mn-ea"/>
              </a:rPr>
              <a:t>认识乙烯发生加成反应时的断键方式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02514" y="776421"/>
            <a:ext cx="8576310" cy="18364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</a:rPr>
              <a:t>乙烯是石油化学工业重要的基本原料。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</a:rPr>
              <a:t>乙烯的用途广泛，其产量可以用来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衡量一个国家石油化工的发展水平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,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在农业生产中用作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植物生长调节剂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2796" t="-65" r="4997"/>
          <a:stretch>
            <a:fillRect/>
          </a:stretch>
        </p:blipFill>
        <p:spPr>
          <a:xfrm>
            <a:off x="1689100" y="3609343"/>
            <a:ext cx="2926080" cy="22078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887916" y="4342289"/>
            <a:ext cx="5024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：乙烯有什么物理性质？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06404" y="192250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一、物理性质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253028" name="表格 25302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058035" y="2381029"/>
          <a:ext cx="7684770" cy="2782443"/>
        </p:xfrm>
        <a:graphic>
          <a:graphicData uri="http://schemas.openxmlformats.org/drawingml/2006/table">
            <a:tbl>
              <a:tblPr/>
              <a:tblGrid>
                <a:gridCol w="1130300"/>
                <a:gridCol w="1128395"/>
                <a:gridCol w="1720783"/>
                <a:gridCol w="1702502"/>
                <a:gridCol w="2002790"/>
              </a:tblGrid>
              <a:tr h="1049655"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颜色</a:t>
                      </a: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气味</a:t>
                      </a: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状态</a:t>
                      </a: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水溶性</a:t>
                      </a: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密度</a:t>
                      </a: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820"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en-US" altLang="zh-CN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_____</a:t>
                      </a: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稍有气味</a:t>
                      </a: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4600" algn="l"/>
                        </a:tabLst>
                        <a:defRPr/>
                      </a:pP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4600" algn="l"/>
                        </a:tabLst>
                        <a:defRPr/>
                      </a:pPr>
                      <a:r>
                        <a:rPr lang="en-US" altLang="zh-CN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_____</a:t>
                      </a: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endParaRPr lang="zh-CN" altLang="en-US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en-US" altLang="zh-CN" sz="2800" b="1" u="none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charset="0"/>
                        </a:rPr>
                        <a:t>_________</a:t>
                      </a: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sng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defTabSz="914400">
                        <a:lnSpc>
                          <a:spcPct val="130000"/>
                        </a:lnSpc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800" b="1" u="none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比空气</a:t>
                      </a:r>
                      <a:r>
                        <a:rPr lang="en-US" altLang="zh-CN" sz="2800" b="1" u="none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_____</a:t>
                      </a:r>
                      <a:endParaRPr lang="en-US" altLang="zh-CN" sz="2800" b="1" u="none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34290" marB="34290"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3029" name="对象 25302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366645" y="4108926"/>
          <a:ext cx="94424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4" imgW="967740" imgH="411480" progId="Word.Document.8">
                  <p:embed/>
                </p:oleObj>
              </mc:Choice>
              <mc:Fallback>
                <p:oleObj name="" r:id="rId4" imgW="967740" imgH="411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6645" y="4108926"/>
                        <a:ext cx="944245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030" name="对象 25302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841318" y="4047013"/>
          <a:ext cx="9445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7" imgW="970915" imgH="847090" progId="Word.Document.8">
                  <p:embed/>
                </p:oleObj>
              </mc:Choice>
              <mc:Fallback>
                <p:oleObj name="" r:id="rId7" imgW="970915" imgH="847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1318" y="4047013"/>
                        <a:ext cx="944563" cy="83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031" name="对象 253030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6311900" y="4115911"/>
          <a:ext cx="1651000" cy="6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0" imgW="1696085" imgH="711200" progId="Word.Document.8">
                  <p:embed/>
                </p:oleObj>
              </mc:Choice>
              <mc:Fallback>
                <p:oleObj name="" r:id="rId10" imgW="1696085" imgH="711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11900" y="4115911"/>
                        <a:ext cx="1651000" cy="697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032" name="对象 25303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9014937" y="4116073"/>
          <a:ext cx="9445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13" imgW="970915" imgH="847090" progId="Word.Document.8">
                  <p:embed/>
                </p:oleObj>
              </mc:Choice>
              <mc:Fallback>
                <p:oleObj name="" r:id="rId13" imgW="970915" imgH="847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4937" y="4116073"/>
                        <a:ext cx="944562" cy="835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7248" y="192408"/>
            <a:ext cx="20669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611330" y="260988"/>
            <a:ext cx="2501265" cy="1943100"/>
          </a:xfrm>
          <a:prstGeom prst="rect">
            <a:avLst/>
          </a:prstGeom>
        </p:spPr>
      </p:pic>
      <p:sp>
        <p:nvSpPr>
          <p:cNvPr id="2" name="下箭头 1"/>
          <p:cNvSpPr/>
          <p:nvPr>
            <p:custDataLst>
              <p:tags r:id="rId19"/>
            </p:custDataLst>
          </p:nvPr>
        </p:nvSpPr>
        <p:spPr>
          <a:xfrm>
            <a:off x="6958330" y="4597181"/>
            <a:ext cx="17907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0"/>
            </p:custDataLst>
          </p:nvPr>
        </p:nvSpPr>
        <p:spPr>
          <a:xfrm>
            <a:off x="6096000" y="5322638"/>
            <a:ext cx="237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排水法收集</a:t>
            </a:r>
            <a:endParaRPr lang="zh-CN" altLang="en-US" sz="32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436498" y="2650490"/>
            <a:ext cx="7619365" cy="20398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思考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：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乙烯分子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结构如何？与乙烷的结构有何不同，该结构</a:t>
            </a:r>
            <a:r>
              <a:rPr sz="3600" b="1" err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使乙烯表现出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什么化学</a:t>
            </a:r>
            <a:r>
              <a:rPr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性质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？</a:t>
            </a:r>
            <a:endParaRPr lang="zh-CN" altLang="en-US" sz="36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230" y="375920"/>
            <a:ext cx="12066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</a:rPr>
              <a:t>二、乙烯的结构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80283" y="1258293"/>
            <a:ext cx="2654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观察与思考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57505" y="2140666"/>
            <a:ext cx="6520180" cy="2576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1.观察图8-10和8-11，搭建乙烯、乙烷结构的球棍模型。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2.比较乙烯、乙烷在组成、结构上的差异，预测乙烯可能具有的性质。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77685" y="1742440"/>
            <a:ext cx="4785360" cy="451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247" t="50066" r="50929" b="9436"/>
          <a:stretch>
            <a:fillRect/>
          </a:stretch>
        </p:blipFill>
        <p:spPr>
          <a:xfrm>
            <a:off x="4042190" y="4107019"/>
            <a:ext cx="2097108" cy="159273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5788" r="51294" b="59502"/>
          <a:stretch>
            <a:fillRect/>
          </a:stretch>
        </p:blipFill>
        <p:spPr>
          <a:xfrm>
            <a:off x="4042190" y="2218806"/>
            <a:ext cx="2053810" cy="1830203"/>
          </a:xfrm>
          <a:prstGeom prst="rect">
            <a:avLst/>
          </a:prstGeom>
        </p:spPr>
      </p:pic>
      <p:graphicFrame>
        <p:nvGraphicFramePr>
          <p:cNvPr id="166965" name="Group 5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99720" y="1639470"/>
          <a:ext cx="10901335" cy="4098069"/>
        </p:xfrm>
        <a:graphic>
          <a:graphicData uri="http://schemas.openxmlformats.org/drawingml/2006/table">
            <a:tbl>
              <a:tblPr/>
              <a:tblGrid>
                <a:gridCol w="2524897"/>
                <a:gridCol w="3219936"/>
                <a:gridCol w="2668154"/>
                <a:gridCol w="2488348"/>
              </a:tblGrid>
              <a:tr h="565529"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结构模型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0"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乙  烯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540"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宋体" panose="02010600030101010101" pitchFamily="2" charset="-122"/>
                        </a:rPr>
                        <a:t>乙  烷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charset="0"/>
                        <a:ea typeface="宋体" panose="02010600030101010101" pitchFamily="2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95" name="Oval 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9356" y="2835212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97" name="Oval 8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381620">
            <a:off x="4727802" y="4773065"/>
            <a:ext cx="824206" cy="29606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99" name="AutoShape 8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0495" y="5695442"/>
            <a:ext cx="1752600" cy="381000"/>
          </a:xfrm>
          <a:prstGeom prst="wedgeRoundRectCallout">
            <a:avLst>
              <a:gd name="adj1" fmla="val -48824"/>
              <a:gd name="adj2" fmla="val -191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碳碳单键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矩形: 圆角 59"/>
          <p:cNvSpPr/>
          <p:nvPr>
            <p:custDataLst>
              <p:tags r:id="rId8"/>
            </p:custDataLst>
          </p:nvPr>
        </p:nvSpPr>
        <p:spPr>
          <a:xfrm>
            <a:off x="864491" y="257230"/>
            <a:ext cx="2349154" cy="585772"/>
          </a:xfrm>
          <a:prstGeom prst="roundRect">
            <a:avLst>
              <a:gd name="adj" fmla="val 31783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对比归纳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98" name="AutoShape 8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4254" y="2110993"/>
            <a:ext cx="1752600" cy="381000"/>
          </a:xfrm>
          <a:prstGeom prst="wedgeRoundRectCallout">
            <a:avLst>
              <a:gd name="adj1" fmla="val -47102"/>
              <a:gd name="adj2" fmla="val 16833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</a:ln>
          <a:effectLst/>
        </p:spPr>
        <p:txBody>
          <a:bodyPr anchor="ctr"/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碳碳双键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内容占位符 2"/>
          <p:cNvSpPr txBox="1"/>
          <p:nvPr>
            <p:custDataLst>
              <p:tags r:id="rId10"/>
            </p:custDataLst>
          </p:nvPr>
        </p:nvSpPr>
        <p:spPr>
          <a:xfrm>
            <a:off x="3507762" y="216639"/>
            <a:ext cx="8001001" cy="758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对比乙烷，指出乙烯结构中的不同之处在哪里？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内容占位符 2"/>
          <p:cNvSpPr txBox="1"/>
          <p:nvPr>
            <p:custDataLst>
              <p:tags r:id="rId11"/>
            </p:custDataLst>
          </p:nvPr>
        </p:nvSpPr>
        <p:spPr>
          <a:xfrm>
            <a:off x="7154622" y="2702943"/>
            <a:ext cx="1920105" cy="758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碳碳双键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内容占位符 2"/>
          <p:cNvSpPr txBox="1"/>
          <p:nvPr>
            <p:custDataLst>
              <p:tags r:id="rId12"/>
            </p:custDataLst>
          </p:nvPr>
        </p:nvSpPr>
        <p:spPr>
          <a:xfrm>
            <a:off x="6374187" y="1639470"/>
            <a:ext cx="3433940" cy="758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zh-CN" altLang="en-US" sz="2800" b="1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碳与碳成键类型</a:t>
            </a:r>
            <a:endParaRPr lang="zh-CN" altLang="en-US" sz="2800" b="1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内容占位符 2"/>
          <p:cNvSpPr txBox="1"/>
          <p:nvPr>
            <p:custDataLst>
              <p:tags r:id="rId13"/>
            </p:custDataLst>
          </p:nvPr>
        </p:nvSpPr>
        <p:spPr>
          <a:xfrm>
            <a:off x="7254135" y="4864708"/>
            <a:ext cx="1870260" cy="758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碳碳单键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内容占位符 2"/>
          <p:cNvSpPr txBox="1"/>
          <p:nvPr>
            <p:custDataLst>
              <p:tags r:id="rId14"/>
            </p:custDataLst>
          </p:nvPr>
        </p:nvSpPr>
        <p:spPr>
          <a:xfrm>
            <a:off x="9442807" y="1695720"/>
            <a:ext cx="2458248" cy="758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zh-CN" altLang="en-US" sz="2800" b="1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键能</a:t>
            </a:r>
            <a:r>
              <a:rPr lang="en-US" altLang="zh-CN" sz="2800" b="1" cap="none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kJ/mol</a:t>
            </a:r>
            <a:endParaRPr lang="zh-CN" altLang="en-US" sz="2800" b="1" cap="none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内容占位符 2"/>
          <p:cNvSpPr txBox="1"/>
          <p:nvPr>
            <p:custDataLst>
              <p:tags r:id="rId15"/>
            </p:custDataLst>
          </p:nvPr>
        </p:nvSpPr>
        <p:spPr>
          <a:xfrm>
            <a:off x="9788204" y="2430890"/>
            <a:ext cx="2195948" cy="1321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b="1">
                <a:latin typeface="+mn-ea"/>
              </a:rPr>
              <a:t>一键</a:t>
            </a:r>
            <a:r>
              <a:rPr lang="en-US" altLang="zh-CN" sz="2800" b="1">
                <a:latin typeface="+mn-ea"/>
              </a:rPr>
              <a:t>348</a:t>
            </a:r>
            <a:endParaRPr lang="en-US" altLang="zh-CN" sz="2800" b="1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b="1">
                <a:latin typeface="+mn-ea"/>
              </a:rPr>
              <a:t>另一键</a:t>
            </a:r>
            <a:r>
              <a:rPr lang="en-US" altLang="zh-CN" sz="2800" b="1">
                <a:latin typeface="+mn-ea"/>
              </a:rPr>
              <a:t>267</a:t>
            </a:r>
            <a:r>
              <a:rPr lang="zh-CN" altLang="en-US" sz="2800" b="1">
                <a:latin typeface="+mn-ea"/>
              </a:rPr>
              <a:t> </a:t>
            </a:r>
            <a:endParaRPr lang="zh-CN" altLang="en-US" sz="2800" b="1">
              <a:latin typeface="+mn-ea"/>
            </a:endParaRPr>
          </a:p>
        </p:txBody>
      </p:sp>
      <p:sp>
        <p:nvSpPr>
          <p:cNvPr id="69" name="内容占位符 2"/>
          <p:cNvSpPr txBox="1"/>
          <p:nvPr>
            <p:custDataLst>
              <p:tags r:id="rId16"/>
            </p:custDataLst>
          </p:nvPr>
        </p:nvSpPr>
        <p:spPr>
          <a:xfrm>
            <a:off x="10176060" y="4728064"/>
            <a:ext cx="888861" cy="778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>
                <a:latin typeface="+mn-ea"/>
              </a:rPr>
              <a:t>348</a:t>
            </a:r>
            <a:endParaRPr lang="en-US" altLang="zh-CN" sz="3200" b="1">
              <a:latin typeface="+mn-ea"/>
            </a:endParaRPr>
          </a:p>
        </p:txBody>
      </p:sp>
      <p:grpSp>
        <p:nvGrpSpPr>
          <p:cNvPr id="73" name="Group 11"/>
          <p:cNvGrpSpPr/>
          <p:nvPr>
            <p:custDataLst>
              <p:tags r:id="rId17"/>
            </p:custDataLst>
          </p:nvPr>
        </p:nvGrpSpPr>
        <p:grpSpPr>
          <a:xfrm>
            <a:off x="5512427" y="3620901"/>
            <a:ext cx="4419600" cy="685800"/>
            <a:chOff x="768" y="3456"/>
            <a:chExt cx="2688" cy="480"/>
          </a:xfrm>
        </p:grpSpPr>
        <p:sp>
          <p:nvSpPr>
            <p:cNvPr id="74" name="AutoShape 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6" y="3456"/>
              <a:ext cx="2640" cy="4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1pPr>
              <a:lvl2pPr marL="742950" indent="-285750" algn="ctr"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2pPr>
              <a:lvl3pPr marL="1143000" indent="-228600" algn="ctr"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3pPr>
              <a:lvl4pPr marL="1600200" indent="-228600" algn="ctr"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4pPr>
              <a:lvl5pPr marL="2057400" indent="-228600" algn="ctr"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rgbClr val="FFFF00"/>
                  </a:solidFill>
                  <a:latin typeface="Times New Roman" panose="02020603050405020304" charset="0"/>
                  <a:ea typeface="华文中宋" panose="02010600040101010101" pitchFamily="2" charset="-122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5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8" y="3552"/>
              <a:ext cx="2688" cy="3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碳碳双键中的一个键易断裂</a:t>
              </a:r>
              <a:endPara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7000" name="New picture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455400" y="12623800"/>
            <a:ext cx="3556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6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99" grpId="0"/>
      <p:bldP spid="166998" grpId="0"/>
      <p:bldP spid="64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/>
          <p:nvPr>
            <p:custDataLst>
              <p:tags r:id="rId1"/>
            </p:custDataLst>
          </p:nvPr>
        </p:nvSpPr>
        <p:spPr>
          <a:xfrm>
            <a:off x="4342288" y="4676619"/>
            <a:ext cx="6946043" cy="1401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乙烯是平面型分子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，键角约为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120°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，两个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原子跟与之相连的四个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</a:t>
            </a:r>
            <a:r>
              <a:rPr lang="zh-CN" altLang="en-US" sz="28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共平面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6" name="Text Box 8"/>
          <p:cNvSpPr txBox="1"/>
          <p:nvPr>
            <p:custDataLst>
              <p:tags r:id="rId2"/>
            </p:custDataLst>
          </p:nvPr>
        </p:nvSpPr>
        <p:spPr>
          <a:xfrm>
            <a:off x="3256204" y="2204492"/>
            <a:ext cx="394215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7418" name="Text Box 20"/>
          <p:cNvSpPr txBox="1"/>
          <p:nvPr>
            <p:custDataLst>
              <p:tags r:id="rId3"/>
            </p:custDataLst>
          </p:nvPr>
        </p:nvSpPr>
        <p:spPr>
          <a:xfrm>
            <a:off x="8125860" y="2188775"/>
            <a:ext cx="86320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1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8" name="Group 34"/>
          <p:cNvGrpSpPr/>
          <p:nvPr>
            <p:custDataLst>
              <p:tags r:id="rId4"/>
            </p:custDataLst>
          </p:nvPr>
        </p:nvGrpSpPr>
        <p:grpSpPr>
          <a:xfrm>
            <a:off x="2612708" y="3073727"/>
            <a:ext cx="1728788" cy="710802"/>
            <a:chOff x="0" y="0"/>
            <a:chExt cx="2305049" cy="947753"/>
          </a:xfrm>
        </p:grpSpPr>
        <p:grpSp>
          <p:nvGrpSpPr>
            <p:cNvPr id="17424" name="Group 35"/>
            <p:cNvGrpSpPr/>
            <p:nvPr>
              <p:custDataLst>
                <p:tags r:id="rId5"/>
              </p:custDataLst>
            </p:nvPr>
          </p:nvGrpSpPr>
          <p:grpSpPr>
            <a:xfrm>
              <a:off x="0" y="109552"/>
              <a:ext cx="2305049" cy="838201"/>
              <a:chOff x="0" y="0"/>
              <a:chExt cx="1452" cy="528"/>
            </a:xfrm>
          </p:grpSpPr>
          <p:sp>
            <p:nvSpPr>
              <p:cNvPr id="17426" name="Text Box 1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0" y="180"/>
                <a:ext cx="1452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100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 H : C :: C : H</a:t>
                </a:r>
                <a:endParaRPr lang="en-US" altLang="zh-CN" sz="2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7427" name="Text Box 1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70" y="0"/>
                <a:ext cx="672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100">
                    <a:solidFill>
                      <a:srgbClr val="FF0000"/>
                    </a:solidFill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..      ..</a:t>
                </a:r>
                <a:endParaRPr lang="en-US" altLang="zh-CN" sz="2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7425" name="TextBox 52"/>
            <p:cNvSpPr txBox="1"/>
            <p:nvPr>
              <p:custDataLst>
                <p:tags r:id="rId8"/>
              </p:custDataLst>
            </p:nvPr>
          </p:nvSpPr>
          <p:spPr>
            <a:xfrm>
              <a:off x="545180" y="0"/>
              <a:ext cx="1201419" cy="5520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100">
                  <a:solidFill>
                    <a:srgbClr val="FF0000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     H</a:t>
              </a:r>
              <a:endParaRPr lang="en-US" altLang="zh-CN" sz="21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10" name="AutoShape 14"/>
          <p:cNvSpPr/>
          <p:nvPr>
            <p:custDataLst>
              <p:tags r:id="rId9"/>
            </p:custDataLst>
          </p:nvPr>
        </p:nvSpPr>
        <p:spPr>
          <a:xfrm>
            <a:off x="6259354" y="2690743"/>
            <a:ext cx="1295400" cy="449104"/>
          </a:xfrm>
          <a:prstGeom prst="wedgeRoundRectCallout">
            <a:avLst>
              <a:gd name="adj1" fmla="val -74889"/>
              <a:gd name="adj2" fmla="val 928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CH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    </a:t>
            </a:r>
            <a:endParaRPr lang="en-US" altLang="zh-CN" sz="2100" b="1" baseline="-2500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11" name="Group 11"/>
          <p:cNvGrpSpPr/>
          <p:nvPr>
            <p:custDataLst>
              <p:tags r:id="rId10"/>
            </p:custDataLst>
          </p:nvPr>
        </p:nvGrpSpPr>
        <p:grpSpPr>
          <a:xfrm>
            <a:off x="6686792" y="2618753"/>
            <a:ext cx="511969" cy="592931"/>
            <a:chOff x="4468" y="1117"/>
            <a:chExt cx="861" cy="816"/>
          </a:xfrm>
        </p:grpSpPr>
        <p:sp>
          <p:nvSpPr>
            <p:cNvPr id="7178" name="Line 12"/>
            <p:cNvSpPr/>
            <p:nvPr>
              <p:custDataLst>
                <p:tags r:id="rId11"/>
              </p:custDataLst>
            </p:nvPr>
          </p:nvSpPr>
          <p:spPr>
            <a:xfrm flipH="1">
              <a:off x="4468" y="1253"/>
              <a:ext cx="861" cy="54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7179" name="Line 13"/>
            <p:cNvSpPr/>
            <p:nvPr>
              <p:custDataLst>
                <p:tags r:id="rId12"/>
              </p:custDataLst>
            </p:nvPr>
          </p:nvSpPr>
          <p:spPr>
            <a:xfrm>
              <a:off x="4649" y="1117"/>
              <a:ext cx="590" cy="81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pic>
        <p:nvPicPr>
          <p:cNvPr id="21506" name="Picture 2" descr="\\鹿晴晴\e\鹿晴晴\2015\源文件\步步高\人教化学必修2\R25.TIF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22806" r="65230" b="19696"/>
          <a:stretch>
            <a:fillRect/>
          </a:stretch>
        </p:blipFill>
        <p:spPr bwMode="auto">
          <a:xfrm>
            <a:off x="1788160" y="4957448"/>
            <a:ext cx="243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1622901" y="92078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二、乙烯的结构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242839" name="表格 242838"/>
          <p:cNvGraphicFramePr>
            <a:graphicFrameLocks noGrp="1"/>
          </p:cNvGraphicFramePr>
          <p:nvPr>
            <p:custDataLst>
              <p:tags r:id="rId16"/>
            </p:custDataLst>
          </p:nvPr>
        </p:nvGraphicFramePr>
        <p:xfrm>
          <a:off x="1623063" y="977903"/>
          <a:ext cx="8947785" cy="3037205"/>
        </p:xfrm>
        <a:graphic>
          <a:graphicData uri="http://schemas.openxmlformats.org/drawingml/2006/table">
            <a:tbl>
              <a:tblPr/>
              <a:tblGrid>
                <a:gridCol w="983615"/>
                <a:gridCol w="1702435"/>
                <a:gridCol w="1597025"/>
                <a:gridCol w="1680210"/>
                <a:gridCol w="1485900"/>
                <a:gridCol w="1498600"/>
              </a:tblGrid>
              <a:tr h="640080">
                <a:tc rowSpan="2"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分子式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电子式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结构式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结构简式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分子结构模型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46480"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球棍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模型</a:t>
                      </a:r>
                      <a:endParaRPr lang="zh-CN" altLang="en-US" sz="1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zh-CN" altLang="en-US" sz="2400" b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charset="0"/>
                        </a:rPr>
                        <a:t>空间填充模型</a:t>
                      </a:r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645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____</a:t>
                      </a:r>
                      <a:endParaRPr lang="en-US" altLang="zh-CN" sz="1800"/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15000"/>
                        </a:lnSpc>
                        <a:buNone/>
                      </a:pP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15000"/>
                        </a:lnSpc>
                        <a:buNone/>
                      </a:pPr>
                      <a:endParaRPr lang="zh-CN" altLang="en-US" sz="2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ct val="115000"/>
                        </a:lnSpc>
                        <a:spcBef>
                          <a:spcPct val="0"/>
                        </a:spcBef>
                        <a:buNone/>
                        <a:tabLst>
                          <a:tab pos="2514600" algn="l"/>
                        </a:tabLst>
                      </a:pPr>
                      <a:endParaRPr lang="en-US" altLang="zh-CN" sz="2400" b="1" baseline="-25000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15000"/>
                        </a:lnSpc>
                        <a:buNone/>
                      </a:pPr>
                      <a:endParaRPr lang="zh-CN" altLang="en-US" sz="2800"/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15000"/>
                        </a:lnSpc>
                        <a:buNone/>
                      </a:pPr>
                      <a:endParaRPr lang="zh-CN" altLang="en-US" sz="2800"/>
                    </a:p>
                  </a:txBody>
                  <a:tcPr vert="horz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2841" name="对象 242840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901825" y="3060700"/>
          <a:ext cx="12033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8" imgW="1212850" imgH="949325" progId="Word.Document.8">
                  <p:embed/>
                </p:oleObj>
              </mc:Choice>
              <mc:Fallback>
                <p:oleObj name="Document" r:id="rId18" imgW="1212850" imgH="949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01825" y="3060700"/>
                        <a:ext cx="1203325" cy="954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2698" name="图片 24269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502153" y="2964501"/>
            <a:ext cx="1304925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22"/>
            </p:custDataLst>
          </p:nvPr>
        </p:nvSpPr>
        <p:spPr>
          <a:xfrm>
            <a:off x="6174581" y="3307080"/>
            <a:ext cx="1328738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tabLst>
                <a:tab pos="2514600" algn="l"/>
              </a:tabLst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=CH</a:t>
            </a:r>
            <a:r>
              <a:rPr lang="en-US" altLang="zh-CN" sz="21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zh-CN" altLang="en-US" sz="2100"/>
          </a:p>
        </p:txBody>
      </p:sp>
      <p:pic>
        <p:nvPicPr>
          <p:cNvPr id="4" name="图片 3" descr=")F%2V}}5SFC`OM9_55J[}KD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583808" y="2770508"/>
            <a:ext cx="1473835" cy="1124585"/>
          </a:xfrm>
          <a:prstGeom prst="rect">
            <a:avLst/>
          </a:prstGeom>
        </p:spPr>
      </p:pic>
      <p:pic>
        <p:nvPicPr>
          <p:cNvPr id="5" name="图片 4" descr="NHGF{VO$%_1VBJLS[Z31LJJ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140190" y="2770505"/>
            <a:ext cx="1353820" cy="1123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0" grpId="0"/>
      <p:bldP spid="3" grpId="0"/>
    </p:bldLst>
  </p:timing>
</p:sld>
</file>

<file path=ppt/tags/tag1.xml><?xml version="1.0" encoding="utf-8"?>
<p:tagLst xmlns:p="http://schemas.openxmlformats.org/presentationml/2006/main">
  <p:tag name="AS_UNIQUEID" val="1506"/>
</p:tagLst>
</file>

<file path=ppt/tags/tag10.xml><?xml version="1.0" encoding="utf-8"?>
<p:tagLst xmlns:p="http://schemas.openxmlformats.org/presentationml/2006/main">
  <p:tag name="AS_UNIQUEID" val="1516"/>
</p:tagLst>
</file>

<file path=ppt/tags/tag100.xml><?xml version="1.0" encoding="utf-8"?>
<p:tagLst xmlns:p="http://schemas.openxmlformats.org/presentationml/2006/main">
  <p:tag name="AS_UNIQUEID" val="1625"/>
</p:tagLst>
</file>

<file path=ppt/tags/tag101.xml><?xml version="1.0" encoding="utf-8"?>
<p:tagLst xmlns:p="http://schemas.openxmlformats.org/presentationml/2006/main">
  <p:tag name="AS_UNIQUEID" val="1626"/>
  <p:tag name="KSO_WM_UNIT_TABLE_BEAUTIFY" val="smartTable{f41c6cda-21fa-4852-b8f0-e235221f8fe5}"/>
  <p:tag name="TABLE_ENDDRAG_ORIGIN_RECT" val="605*179"/>
  <p:tag name="TABLE_ENDDRAG_RECT" val="66*209*605*179"/>
</p:tagLst>
</file>

<file path=ppt/tags/tag102.xml><?xml version="1.0" encoding="utf-8"?>
<p:tagLst xmlns:p="http://schemas.openxmlformats.org/presentationml/2006/main">
  <p:tag name="AS_UNIQUEID" val="1627"/>
</p:tagLst>
</file>

<file path=ppt/tags/tag103.xml><?xml version="1.0" encoding="utf-8"?>
<p:tagLst xmlns:p="http://schemas.openxmlformats.org/presentationml/2006/main">
  <p:tag name="AS_UNIQUEID" val="1628"/>
</p:tagLst>
</file>

<file path=ppt/tags/tag104.xml><?xml version="1.0" encoding="utf-8"?>
<p:tagLst xmlns:p="http://schemas.openxmlformats.org/presentationml/2006/main">
  <p:tag name="AS_UNIQUEID" val="1629"/>
</p:tagLst>
</file>

<file path=ppt/tags/tag105.xml><?xml version="1.0" encoding="utf-8"?>
<p:tagLst xmlns:p="http://schemas.openxmlformats.org/presentationml/2006/main">
  <p:tag name="AS_UNIQUEID" val="1630"/>
</p:tagLst>
</file>

<file path=ppt/tags/tag106.xml><?xml version="1.0" encoding="utf-8"?>
<p:tagLst xmlns:p="http://schemas.openxmlformats.org/presentationml/2006/main">
  <p:tag name="AS_UNIQUEID" val="1631"/>
</p:tagLst>
</file>

<file path=ppt/tags/tag107.xml><?xml version="1.0" encoding="utf-8"?>
<p:tagLst xmlns:p="http://schemas.openxmlformats.org/presentationml/2006/main">
  <p:tag name="AS_UNIQUEID" val="1632"/>
</p:tagLst>
</file>

<file path=ppt/tags/tag108.xml><?xml version="1.0" encoding="utf-8"?>
<p:tagLst xmlns:p="http://schemas.openxmlformats.org/presentationml/2006/main">
  <p:tag name="AS_UNIQUEID" val="1633"/>
</p:tagLst>
</file>

<file path=ppt/tags/tag109.xml><?xml version="1.0" encoding="utf-8"?>
<p:tagLst xmlns:p="http://schemas.openxmlformats.org/presentationml/2006/main">
  <p:tag name="AS_UNIQUEID" val="1634"/>
</p:tagLst>
</file>

<file path=ppt/tags/tag11.xml><?xml version="1.0" encoding="utf-8"?>
<p:tagLst xmlns:p="http://schemas.openxmlformats.org/presentationml/2006/main">
  <p:tag name="AS_UNIQUEID" val="1518"/>
</p:tagLst>
</file>

<file path=ppt/tags/tag110.xml><?xml version="1.0" encoding="utf-8"?>
<p:tagLst xmlns:p="http://schemas.openxmlformats.org/presentationml/2006/main">
  <p:tag name="AS_UNIQUEID" val="1636"/>
</p:tagLst>
</file>

<file path=ppt/tags/tag111.xml><?xml version="1.0" encoding="utf-8"?>
<p:tagLst xmlns:p="http://schemas.openxmlformats.org/presentationml/2006/main">
  <p:tag name="AS_UNIQUEID" val="409"/>
</p:tagLst>
</file>

<file path=ppt/tags/tag112.xml><?xml version="1.0" encoding="utf-8"?>
<p:tagLst xmlns:p="http://schemas.openxmlformats.org/presentationml/2006/main">
  <p:tag name="AS_UNIQUEID" val="411"/>
</p:tagLst>
</file>

<file path=ppt/tags/tag113.xml><?xml version="1.0" encoding="utf-8"?>
<p:tagLst xmlns:p="http://schemas.openxmlformats.org/presentationml/2006/main">
  <p:tag name="AS_UNIQUEID" val="412"/>
</p:tagLst>
</file>

<file path=ppt/tags/tag114.xml><?xml version="1.0" encoding="utf-8"?>
<p:tagLst xmlns:p="http://schemas.openxmlformats.org/presentationml/2006/main">
  <p:tag name="AS_UNIQUEID" val="413"/>
</p:tagLst>
</file>

<file path=ppt/tags/tag115.xml><?xml version="1.0" encoding="utf-8"?>
<p:tagLst xmlns:p="http://schemas.openxmlformats.org/presentationml/2006/main">
  <p:tag name="AS_UNIQUEID" val="413"/>
</p:tagLst>
</file>

<file path=ppt/tags/tag116.xml><?xml version="1.0" encoding="utf-8"?>
<p:tagLst xmlns:p="http://schemas.openxmlformats.org/presentationml/2006/main">
  <p:tag name="AS_UNIQUEID" val="413"/>
</p:tagLst>
</file>

<file path=ppt/tags/tag117.xml><?xml version="1.0" encoding="utf-8"?>
<p:tagLst xmlns:p="http://schemas.openxmlformats.org/presentationml/2006/main">
  <p:tag name="AS_UNIQUEID" val="67"/>
</p:tagLst>
</file>

<file path=ppt/tags/tag118.xml><?xml version="1.0" encoding="utf-8"?>
<p:tagLst xmlns:p="http://schemas.openxmlformats.org/presentationml/2006/main">
  <p:tag name="AS_UNIQUEID" val="86"/>
</p:tagLst>
</file>

<file path=ppt/tags/tag119.xml><?xml version="1.0" encoding="utf-8"?>
<p:tagLst xmlns:p="http://schemas.openxmlformats.org/presentationml/2006/main">
  <p:tag name="AS_UNIQUEID" val="87"/>
</p:tagLst>
</file>

<file path=ppt/tags/tag12.xml><?xml version="1.0" encoding="utf-8"?>
<p:tagLst xmlns:p="http://schemas.openxmlformats.org/presentationml/2006/main">
  <p:tag name="AS_UNIQUEID" val="1519"/>
</p:tagLst>
</file>

<file path=ppt/tags/tag120.xml><?xml version="1.0" encoding="utf-8"?>
<p:tagLst xmlns:p="http://schemas.openxmlformats.org/presentationml/2006/main">
  <p:tag name="AS_UNIQUEID" val="89"/>
</p:tagLst>
</file>

<file path=ppt/tags/tag121.xml><?xml version="1.0" encoding="utf-8"?>
<p:tagLst xmlns:p="http://schemas.openxmlformats.org/presentationml/2006/main">
  <p:tag name="AS_UNIQUEID" val="90"/>
</p:tagLst>
</file>

<file path=ppt/tags/tag122.xml><?xml version="1.0" encoding="utf-8"?>
<p:tagLst xmlns:p="http://schemas.openxmlformats.org/presentationml/2006/main">
  <p:tag name="AS_UNIQUEID" val="88"/>
</p:tagLst>
</file>

<file path=ppt/tags/tag123.xml><?xml version="1.0" encoding="utf-8"?>
<p:tagLst xmlns:p="http://schemas.openxmlformats.org/presentationml/2006/main">
  <p:tag name="AS_UNIQUEID" val="91"/>
</p:tagLst>
</file>

<file path=ppt/tags/tag124.xml><?xml version="1.0" encoding="utf-8"?>
<p:tagLst xmlns:p="http://schemas.openxmlformats.org/presentationml/2006/main">
  <p:tag name="AS_UNIQUEID" val="92"/>
</p:tagLst>
</file>

<file path=ppt/tags/tag125.xml><?xml version="1.0" encoding="utf-8"?>
<p:tagLst xmlns:p="http://schemas.openxmlformats.org/presentationml/2006/main">
  <p:tag name="AS_UNIQUEID" val="93"/>
</p:tagLst>
</file>

<file path=ppt/tags/tag126.xml><?xml version="1.0" encoding="utf-8"?>
<p:tagLst xmlns:p="http://schemas.openxmlformats.org/presentationml/2006/main">
  <p:tag name="AS_UNIQUEID" val="94"/>
</p:tagLst>
</file>

<file path=ppt/tags/tag127.xml><?xml version="1.0" encoding="utf-8"?>
<p:tagLst xmlns:p="http://schemas.openxmlformats.org/presentationml/2006/main">
  <p:tag name="AS_UNIQUEID" val="95"/>
</p:tagLst>
</file>

<file path=ppt/tags/tag128.xml><?xml version="1.0" encoding="utf-8"?>
<p:tagLst xmlns:p="http://schemas.openxmlformats.org/presentationml/2006/main">
  <p:tag name="AS_UNIQUEID" val="96"/>
</p:tagLst>
</file>

<file path=ppt/tags/tag129.xml><?xml version="1.0" encoding="utf-8"?>
<p:tagLst xmlns:p="http://schemas.openxmlformats.org/presentationml/2006/main">
  <p:tag name="AS_UNIQUEID" val="97"/>
</p:tagLst>
</file>

<file path=ppt/tags/tag13.xml><?xml version="1.0" encoding="utf-8"?>
<p:tagLst xmlns:p="http://schemas.openxmlformats.org/presentationml/2006/main">
  <p:tag name="AS_UNIQUEID" val="1520"/>
</p:tagLst>
</file>

<file path=ppt/tags/tag130.xml><?xml version="1.0" encoding="utf-8"?>
<p:tagLst xmlns:p="http://schemas.openxmlformats.org/presentationml/2006/main">
  <p:tag name="AS_UNIQUEID" val="98"/>
</p:tagLst>
</file>

<file path=ppt/tags/tag131.xml><?xml version="1.0" encoding="utf-8"?>
<p:tagLst xmlns:p="http://schemas.openxmlformats.org/presentationml/2006/main">
  <p:tag name="AS_UNIQUEID" val="99"/>
</p:tagLst>
</file>

<file path=ppt/tags/tag132.xml><?xml version="1.0" encoding="utf-8"?>
<p:tagLst xmlns:p="http://schemas.openxmlformats.org/presentationml/2006/main">
  <p:tag name="AS_UNIQUEID" val="100"/>
</p:tagLst>
</file>

<file path=ppt/tags/tag133.xml><?xml version="1.0" encoding="utf-8"?>
<p:tagLst xmlns:p="http://schemas.openxmlformats.org/presentationml/2006/main">
  <p:tag name="AS_UNIQUEID" val="442"/>
</p:tagLst>
</file>

<file path=ppt/tags/tag134.xml><?xml version="1.0" encoding="utf-8"?>
<p:tagLst xmlns:p="http://schemas.openxmlformats.org/presentationml/2006/main">
  <p:tag name="AS_UNIQUEID" val="1643"/>
</p:tagLst>
</file>

<file path=ppt/tags/tag135.xml><?xml version="1.0" encoding="utf-8"?>
<p:tagLst xmlns:p="http://schemas.openxmlformats.org/presentationml/2006/main">
  <p:tag name="AS_UNIQUEID" val="1644"/>
</p:tagLst>
</file>

<file path=ppt/tags/tag136.xml><?xml version="1.0" encoding="utf-8"?>
<p:tagLst xmlns:p="http://schemas.openxmlformats.org/presentationml/2006/main">
  <p:tag name="AS_UNIQUEID" val="1645"/>
</p:tagLst>
</file>

<file path=ppt/tags/tag137.xml><?xml version="1.0" encoding="utf-8"?>
<p:tagLst xmlns:p="http://schemas.openxmlformats.org/presentationml/2006/main">
  <p:tag name="AS_UNIQUEID" val="1646"/>
</p:tagLst>
</file>

<file path=ppt/tags/tag138.xml><?xml version="1.0" encoding="utf-8"?>
<p:tagLst xmlns:p="http://schemas.openxmlformats.org/presentationml/2006/main">
  <p:tag name="AS_UNIQUEID" val="1647"/>
</p:tagLst>
</file>

<file path=ppt/tags/tag139.xml><?xml version="1.0" encoding="utf-8"?>
<p:tagLst xmlns:p="http://schemas.openxmlformats.org/presentationml/2006/main">
  <p:tag name="AS_UNIQUEID" val="1648"/>
</p:tagLst>
</file>

<file path=ppt/tags/tag14.xml><?xml version="1.0" encoding="utf-8"?>
<p:tagLst xmlns:p="http://schemas.openxmlformats.org/presentationml/2006/main">
  <p:tag name="AS_UNIQUEID" val="1521"/>
</p:tagLst>
</file>

<file path=ppt/tags/tag140.xml><?xml version="1.0" encoding="utf-8"?>
<p:tagLst xmlns:p="http://schemas.openxmlformats.org/presentationml/2006/main">
  <p:tag name="AS_UNIQUEID" val="1649"/>
</p:tagLst>
</file>

<file path=ppt/tags/tag141.xml><?xml version="1.0" encoding="utf-8"?>
<p:tagLst xmlns:p="http://schemas.openxmlformats.org/presentationml/2006/main">
  <p:tag name="AS_UNIQUEID" val="1650"/>
</p:tagLst>
</file>

<file path=ppt/tags/tag142.xml><?xml version="1.0" encoding="utf-8"?>
<p:tagLst xmlns:p="http://schemas.openxmlformats.org/presentationml/2006/main">
  <p:tag name="AS_UNIQUEID" val="1651"/>
</p:tagLst>
</file>

<file path=ppt/tags/tag143.xml><?xml version="1.0" encoding="utf-8"?>
<p:tagLst xmlns:p="http://schemas.openxmlformats.org/presentationml/2006/main">
  <p:tag name="AS_UNIQUEID" val="1652"/>
</p:tagLst>
</file>

<file path=ppt/tags/tag144.xml><?xml version="1.0" encoding="utf-8"?>
<p:tagLst xmlns:p="http://schemas.openxmlformats.org/presentationml/2006/main">
  <p:tag name="AS_UNIQUEID" val="1653"/>
</p:tagLst>
</file>

<file path=ppt/tags/tag145.xml><?xml version="1.0" encoding="utf-8"?>
<p:tagLst xmlns:p="http://schemas.openxmlformats.org/presentationml/2006/main">
  <p:tag name="AS_UNIQUEID" val="1654"/>
</p:tagLst>
</file>

<file path=ppt/tags/tag146.xml><?xml version="1.0" encoding="utf-8"?>
<p:tagLst xmlns:p="http://schemas.openxmlformats.org/presentationml/2006/main">
  <p:tag name="AS_UNIQUEID" val="1655"/>
</p:tagLst>
</file>

<file path=ppt/tags/tag147.xml><?xml version="1.0" encoding="utf-8"?>
<p:tagLst xmlns:p="http://schemas.openxmlformats.org/presentationml/2006/main">
  <p:tag name="AS_UNIQUEID" val="1656"/>
</p:tagLst>
</file>

<file path=ppt/tags/tag148.xml><?xml version="1.0" encoding="utf-8"?>
<p:tagLst xmlns:p="http://schemas.openxmlformats.org/presentationml/2006/main">
  <p:tag name="AS_UNIQUEID" val="1657"/>
  <p:tag name="KSO_WM_UNIT_TABLE_BEAUTIFY" val="smartTable{bcc44ee5-c3ed-4729-9ea5-871ec83978d7}"/>
  <p:tag name="TABLE_ENDDRAG_ORIGIN_RECT" val="693*239"/>
  <p:tag name="TABLE_ENDDRAG_RECT" val="20*76*693*239"/>
</p:tagLst>
</file>

<file path=ppt/tags/tag149.xml><?xml version="1.0" encoding="utf-8"?>
<p:tagLst xmlns:p="http://schemas.openxmlformats.org/presentationml/2006/main">
  <p:tag name="AS_UNIQUEID" val="1658"/>
</p:tagLst>
</file>

<file path=ppt/tags/tag15.xml><?xml version="1.0" encoding="utf-8"?>
<p:tagLst xmlns:p="http://schemas.openxmlformats.org/presentationml/2006/main">
  <p:tag name="AS_UNIQUEID" val="1522"/>
</p:tagLst>
</file>

<file path=ppt/tags/tag150.xml><?xml version="1.0" encoding="utf-8"?>
<p:tagLst xmlns:p="http://schemas.openxmlformats.org/presentationml/2006/main">
  <p:tag name="AS_UNIQUEID" val="1659"/>
</p:tagLst>
</file>

<file path=ppt/tags/tag151.xml><?xml version="1.0" encoding="utf-8"?>
<p:tagLst xmlns:p="http://schemas.openxmlformats.org/presentationml/2006/main">
  <p:tag name="AS_UNIQUEID" val="1660"/>
</p:tagLst>
</file>

<file path=ppt/tags/tag152.xml><?xml version="1.0" encoding="utf-8"?>
<p:tagLst xmlns:p="http://schemas.openxmlformats.org/presentationml/2006/main">
  <p:tag name="AS_UNIQUEID" val="1661"/>
</p:tagLst>
</file>

<file path=ppt/tags/tag153.xml><?xml version="1.0" encoding="utf-8"?>
<p:tagLst xmlns:p="http://schemas.openxmlformats.org/presentationml/2006/main">
  <p:tag name="AS_UNIQUEID" val="1662"/>
</p:tagLst>
</file>

<file path=ppt/tags/tag154.xml><?xml version="1.0" encoding="utf-8"?>
<p:tagLst xmlns:p="http://schemas.openxmlformats.org/presentationml/2006/main">
  <p:tag name="AS_UNIQUEID" val="1640"/>
</p:tagLst>
</file>

<file path=ppt/tags/tag155.xml><?xml version="1.0" encoding="utf-8"?>
<p:tagLst xmlns:p="http://schemas.openxmlformats.org/presentationml/2006/main">
  <p:tag name="AS_UNIQUEID" val="1641"/>
</p:tagLst>
</file>

<file path=ppt/tags/tag156.xml><?xml version="1.0" encoding="utf-8"?>
<p:tagLst xmlns:p="http://schemas.openxmlformats.org/presentationml/2006/main">
  <p:tag name="AS_UNIQUEID" val="1664"/>
</p:tagLst>
</file>

<file path=ppt/tags/tag157.xml><?xml version="1.0" encoding="utf-8"?>
<p:tagLst xmlns:p="http://schemas.openxmlformats.org/presentationml/2006/main">
  <p:tag name="AS_UNIQUEID" val="1665"/>
</p:tagLst>
</file>

<file path=ppt/tags/tag158.xml><?xml version="1.0" encoding="utf-8"?>
<p:tagLst xmlns:p="http://schemas.openxmlformats.org/presentationml/2006/main">
  <p:tag name="AS_UNIQUEID" val="1666"/>
</p:tagLst>
</file>

<file path=ppt/tags/tag159.xml><?xml version="1.0" encoding="utf-8"?>
<p:tagLst xmlns:p="http://schemas.openxmlformats.org/presentationml/2006/main">
  <p:tag name="AS_UNIQUEID" val="1667"/>
</p:tagLst>
</file>

<file path=ppt/tags/tag16.xml><?xml version="1.0" encoding="utf-8"?>
<p:tagLst xmlns:p="http://schemas.openxmlformats.org/presentationml/2006/main">
  <p:tag name="AS_UNIQUEID" val="1524"/>
</p:tagLst>
</file>

<file path=ppt/tags/tag160.xml><?xml version="1.0" encoding="utf-8"?>
<p:tagLst xmlns:p="http://schemas.openxmlformats.org/presentationml/2006/main">
  <p:tag name="AS_UNIQUEID" val="1668"/>
</p:tagLst>
</file>

<file path=ppt/tags/tag161.xml><?xml version="1.0" encoding="utf-8"?>
<p:tagLst xmlns:p="http://schemas.openxmlformats.org/presentationml/2006/main">
  <p:tag name="AS_UNIQUEID" val="1669"/>
</p:tagLst>
</file>

<file path=ppt/tags/tag162.xml><?xml version="1.0" encoding="utf-8"?>
<p:tagLst xmlns:p="http://schemas.openxmlformats.org/presentationml/2006/main">
  <p:tag name="AS_UNIQUEID" val="1670"/>
</p:tagLst>
</file>

<file path=ppt/tags/tag163.xml><?xml version="1.0" encoding="utf-8"?>
<p:tagLst xmlns:p="http://schemas.openxmlformats.org/presentationml/2006/main">
  <p:tag name="AS_UNIQUEID" val="1671"/>
</p:tagLst>
</file>

<file path=ppt/tags/tag164.xml><?xml version="1.0" encoding="utf-8"?>
<p:tagLst xmlns:p="http://schemas.openxmlformats.org/presentationml/2006/main">
  <p:tag name="AS_UNIQUEID" val="1672"/>
</p:tagLst>
</file>

<file path=ppt/tags/tag165.xml><?xml version="1.0" encoding="utf-8"?>
<p:tagLst xmlns:p="http://schemas.openxmlformats.org/presentationml/2006/main">
  <p:tag name="AS_UNIQUEID" val="1673"/>
</p:tagLst>
</file>

<file path=ppt/tags/tag166.xml><?xml version="1.0" encoding="utf-8"?>
<p:tagLst xmlns:p="http://schemas.openxmlformats.org/presentationml/2006/main">
  <p:tag name="AS_UNIQUEID" val="1674"/>
</p:tagLst>
</file>

<file path=ppt/tags/tag167.xml><?xml version="1.0" encoding="utf-8"?>
<p:tagLst xmlns:p="http://schemas.openxmlformats.org/presentationml/2006/main">
  <p:tag name="AS_UNIQUEID" val="1675"/>
</p:tagLst>
</file>

<file path=ppt/tags/tag168.xml><?xml version="1.0" encoding="utf-8"?>
<p:tagLst xmlns:p="http://schemas.openxmlformats.org/presentationml/2006/main">
  <p:tag name="AS_UNIQUEID" val="1676"/>
</p:tagLst>
</file>

<file path=ppt/tags/tag169.xml><?xml version="1.0" encoding="utf-8"?>
<p:tagLst xmlns:p="http://schemas.openxmlformats.org/presentationml/2006/main">
  <p:tag name="AS_UNIQUEID" val="1677"/>
</p:tagLst>
</file>

<file path=ppt/tags/tag17.xml><?xml version="1.0" encoding="utf-8"?>
<p:tagLst xmlns:p="http://schemas.openxmlformats.org/presentationml/2006/main">
  <p:tag name="AS_UNIQUEID" val="1525"/>
</p:tagLst>
</file>

<file path=ppt/tags/tag170.xml><?xml version="1.0" encoding="utf-8"?>
<p:tagLst xmlns:p="http://schemas.openxmlformats.org/presentationml/2006/main">
  <p:tag name="AS_UNIQUEID" val="1678"/>
</p:tagLst>
</file>

<file path=ppt/tags/tag171.xml><?xml version="1.0" encoding="utf-8"?>
<p:tagLst xmlns:p="http://schemas.openxmlformats.org/presentationml/2006/main">
  <p:tag name="AS_UNIQUEID" val="1680"/>
</p:tagLst>
</file>

<file path=ppt/tags/tag172.xml><?xml version="1.0" encoding="utf-8"?>
<p:tagLst xmlns:p="http://schemas.openxmlformats.org/presentationml/2006/main">
  <p:tag name="AS_UNIQUEID" val="1681"/>
</p:tagLst>
</file>

<file path=ppt/tags/tag173.xml><?xml version="1.0" encoding="utf-8"?>
<p:tagLst xmlns:p="http://schemas.openxmlformats.org/presentationml/2006/main">
  <p:tag name="AS_UNIQUEID" val="1682"/>
</p:tagLst>
</file>

<file path=ppt/tags/tag174.xml><?xml version="1.0" encoding="utf-8"?>
<p:tagLst xmlns:p="http://schemas.openxmlformats.org/presentationml/2006/main">
  <p:tag name="AS_UNIQUEID" val="1683"/>
</p:tagLst>
</file>

<file path=ppt/tags/tag175.xml><?xml version="1.0" encoding="utf-8"?>
<p:tagLst xmlns:p="http://schemas.openxmlformats.org/presentationml/2006/main">
  <p:tag name="AS_UNIQUEID" val="1684"/>
</p:tagLst>
</file>

<file path=ppt/tags/tag176.xml><?xml version="1.0" encoding="utf-8"?>
<p:tagLst xmlns:p="http://schemas.openxmlformats.org/presentationml/2006/main">
  <p:tag name="AS_UNIQUEID" val="1685"/>
</p:tagLst>
</file>

<file path=ppt/tags/tag177.xml><?xml version="1.0" encoding="utf-8"?>
<p:tagLst xmlns:p="http://schemas.openxmlformats.org/presentationml/2006/main">
  <p:tag name="AS_UNIQUEID" val="1686"/>
</p:tagLst>
</file>

<file path=ppt/tags/tag178.xml><?xml version="1.0" encoding="utf-8"?>
<p:tagLst xmlns:p="http://schemas.openxmlformats.org/presentationml/2006/main">
  <p:tag name="AS_UNIQUEID" val="1687"/>
</p:tagLst>
</file>

<file path=ppt/tags/tag179.xml><?xml version="1.0" encoding="utf-8"?>
<p:tagLst xmlns:p="http://schemas.openxmlformats.org/presentationml/2006/main">
  <p:tag name="AS_UNIQUEID" val="1688"/>
</p:tagLst>
</file>

<file path=ppt/tags/tag18.xml><?xml version="1.0" encoding="utf-8"?>
<p:tagLst xmlns:p="http://schemas.openxmlformats.org/presentationml/2006/main">
  <p:tag name="AS_UNIQUEID" val="1526"/>
</p:tagLst>
</file>

<file path=ppt/tags/tag180.xml><?xml version="1.0" encoding="utf-8"?>
<p:tagLst xmlns:p="http://schemas.openxmlformats.org/presentationml/2006/main">
  <p:tag name="AS_UNIQUEID" val="1689"/>
</p:tagLst>
</file>

<file path=ppt/tags/tag181.xml><?xml version="1.0" encoding="utf-8"?>
<p:tagLst xmlns:p="http://schemas.openxmlformats.org/presentationml/2006/main">
  <p:tag name="AS_UNIQUEID" val="1690"/>
</p:tagLst>
</file>

<file path=ppt/tags/tag182.xml><?xml version="1.0" encoding="utf-8"?>
<p:tagLst xmlns:p="http://schemas.openxmlformats.org/presentationml/2006/main">
  <p:tag name="AS_UNIQUEID" val="1691"/>
</p:tagLst>
</file>

<file path=ppt/tags/tag183.xml><?xml version="1.0" encoding="utf-8"?>
<p:tagLst xmlns:p="http://schemas.openxmlformats.org/presentationml/2006/main">
  <p:tag name="AS_UNIQUEID" val="1693"/>
</p:tagLst>
</file>

<file path=ppt/tags/tag184.xml><?xml version="1.0" encoding="utf-8"?>
<p:tagLst xmlns:p="http://schemas.openxmlformats.org/presentationml/2006/main">
  <p:tag name="AS_UNIQUEID" val="1694"/>
</p:tagLst>
</file>

<file path=ppt/tags/tag185.xml><?xml version="1.0" encoding="utf-8"?>
<p:tagLst xmlns:p="http://schemas.openxmlformats.org/presentationml/2006/main">
  <p:tag name="AS_UNIQUEID" val="1695"/>
</p:tagLst>
</file>

<file path=ppt/tags/tag186.xml><?xml version="1.0" encoding="utf-8"?>
<p:tagLst xmlns:p="http://schemas.openxmlformats.org/presentationml/2006/main">
  <p:tag name="AS_UNIQUEID" val="1696"/>
</p:tagLst>
</file>

<file path=ppt/tags/tag187.xml><?xml version="1.0" encoding="utf-8"?>
<p:tagLst xmlns:p="http://schemas.openxmlformats.org/presentationml/2006/main">
  <p:tag name="AS_UNIQUEID" val="1698"/>
</p:tagLst>
</file>

<file path=ppt/tags/tag188.xml><?xml version="1.0" encoding="utf-8"?>
<p:tagLst xmlns:p="http://schemas.openxmlformats.org/presentationml/2006/main">
  <p:tag name="AS_UNIQUEID" val="1699"/>
</p:tagLst>
</file>

<file path=ppt/tags/tag189.xml><?xml version="1.0" encoding="utf-8"?>
<p:tagLst xmlns:p="http://schemas.openxmlformats.org/presentationml/2006/main">
  <p:tag name="AS_UNIQUEID" val="1700"/>
</p:tagLst>
</file>

<file path=ppt/tags/tag19.xml><?xml version="1.0" encoding="utf-8"?>
<p:tagLst xmlns:p="http://schemas.openxmlformats.org/presentationml/2006/main">
  <p:tag name="AS_UNIQUEID" val="1527"/>
</p:tagLst>
</file>

<file path=ppt/tags/tag190.xml><?xml version="1.0" encoding="utf-8"?>
<p:tagLst xmlns:p="http://schemas.openxmlformats.org/presentationml/2006/main">
  <p:tag name="AS_UNIQUEID" val="1701"/>
</p:tagLst>
</file>

<file path=ppt/tags/tag191.xml><?xml version="1.0" encoding="utf-8"?>
<p:tagLst xmlns:p="http://schemas.openxmlformats.org/presentationml/2006/main">
  <p:tag name="AS_UNIQUEID" val="1702"/>
</p:tagLst>
</file>

<file path=ppt/tags/tag192.xml><?xml version="1.0" encoding="utf-8"?>
<p:tagLst xmlns:p="http://schemas.openxmlformats.org/presentationml/2006/main">
  <p:tag name="AS_UNIQUEID" val="1703"/>
</p:tagLst>
</file>

<file path=ppt/tags/tag193.xml><?xml version="1.0" encoding="utf-8"?>
<p:tagLst xmlns:p="http://schemas.openxmlformats.org/presentationml/2006/main">
  <p:tag name="AS_UNIQUEID" val="1704"/>
</p:tagLst>
</file>

<file path=ppt/tags/tag194.xml><?xml version="1.0" encoding="utf-8"?>
<p:tagLst xmlns:p="http://schemas.openxmlformats.org/presentationml/2006/main">
  <p:tag name="AS_UNIQUEID" val="1705"/>
</p:tagLst>
</file>

<file path=ppt/tags/tag195.xml><?xml version="1.0" encoding="utf-8"?>
<p:tagLst xmlns:p="http://schemas.openxmlformats.org/presentationml/2006/main">
  <p:tag name="AS_UNIQUEID" val="1706"/>
</p:tagLst>
</file>

<file path=ppt/tags/tag196.xml><?xml version="1.0" encoding="utf-8"?>
<p:tagLst xmlns:p="http://schemas.openxmlformats.org/presentationml/2006/main">
  <p:tag name="AS_UNIQUEID" val="1707"/>
</p:tagLst>
</file>

<file path=ppt/tags/tag197.xml><?xml version="1.0" encoding="utf-8"?>
<p:tagLst xmlns:p="http://schemas.openxmlformats.org/presentationml/2006/main">
  <p:tag name="AS_UNIQUEID" val="1708"/>
</p:tagLst>
</file>

<file path=ppt/tags/tag198.xml><?xml version="1.0" encoding="utf-8"?>
<p:tagLst xmlns:p="http://schemas.openxmlformats.org/presentationml/2006/main">
  <p:tag name="AS_UNIQUEID" val="1709"/>
</p:tagLst>
</file>

<file path=ppt/tags/tag199.xml><?xml version="1.0" encoding="utf-8"?>
<p:tagLst xmlns:p="http://schemas.openxmlformats.org/presentationml/2006/main">
  <p:tag name="AS_UNIQUEID" val="1710"/>
</p:tagLst>
</file>

<file path=ppt/tags/tag2.xml><?xml version="1.0" encoding="utf-8"?>
<p:tagLst xmlns:p="http://schemas.openxmlformats.org/presentationml/2006/main">
  <p:tag name="AS_UNIQUEID" val="1507"/>
</p:tagLst>
</file>

<file path=ppt/tags/tag20.xml><?xml version="1.0" encoding="utf-8"?>
<p:tagLst xmlns:p="http://schemas.openxmlformats.org/presentationml/2006/main">
  <p:tag name="AS_UNIQUEID" val="1528"/>
</p:tagLst>
</file>

<file path=ppt/tags/tag200.xml><?xml version="1.0" encoding="utf-8"?>
<p:tagLst xmlns:p="http://schemas.openxmlformats.org/presentationml/2006/main">
  <p:tag name="AS_UNIQUEID" val="1711"/>
</p:tagLst>
</file>

<file path=ppt/tags/tag201.xml><?xml version="1.0" encoding="utf-8"?>
<p:tagLst xmlns:p="http://schemas.openxmlformats.org/presentationml/2006/main">
  <p:tag name="AS_UNIQUEID" val="1712"/>
</p:tagLst>
</file>

<file path=ppt/tags/tag202.xml><?xml version="1.0" encoding="utf-8"?>
<p:tagLst xmlns:p="http://schemas.openxmlformats.org/presentationml/2006/main">
  <p:tag name="AS_UNIQUEID" val="1713"/>
</p:tagLst>
</file>

<file path=ppt/tags/tag203.xml><?xml version="1.0" encoding="utf-8"?>
<p:tagLst xmlns:p="http://schemas.openxmlformats.org/presentationml/2006/main">
  <p:tag name="AS_UNIQUEID" val="1714"/>
</p:tagLst>
</file>

<file path=ppt/tags/tag204.xml><?xml version="1.0" encoding="utf-8"?>
<p:tagLst xmlns:p="http://schemas.openxmlformats.org/presentationml/2006/main">
  <p:tag name="AS_UNIQUEID" val="1715"/>
</p:tagLst>
</file>

<file path=ppt/tags/tag205.xml><?xml version="1.0" encoding="utf-8"?>
<p:tagLst xmlns:p="http://schemas.openxmlformats.org/presentationml/2006/main">
  <p:tag name="AS_UNIQUEID" val="1716"/>
</p:tagLst>
</file>

<file path=ppt/tags/tag206.xml><?xml version="1.0" encoding="utf-8"?>
<p:tagLst xmlns:p="http://schemas.openxmlformats.org/presentationml/2006/main">
  <p:tag name="AS_UNIQUEID" val="1717"/>
</p:tagLst>
</file>

<file path=ppt/tags/tag207.xml><?xml version="1.0" encoding="utf-8"?>
<p:tagLst xmlns:p="http://schemas.openxmlformats.org/presentationml/2006/main">
  <p:tag name="AS_UNIQUEID" val="1718"/>
</p:tagLst>
</file>

<file path=ppt/tags/tag208.xml><?xml version="1.0" encoding="utf-8"?>
<p:tagLst xmlns:p="http://schemas.openxmlformats.org/presentationml/2006/main">
  <p:tag name="AS_UNIQUEID" val="1719"/>
</p:tagLst>
</file>

<file path=ppt/tags/tag209.xml><?xml version="1.0" encoding="utf-8"?>
<p:tagLst xmlns:p="http://schemas.openxmlformats.org/presentationml/2006/main">
  <p:tag name="AS_UNIQUEID" val="1720"/>
</p:tagLst>
</file>

<file path=ppt/tags/tag21.xml><?xml version="1.0" encoding="utf-8"?>
<p:tagLst xmlns:p="http://schemas.openxmlformats.org/presentationml/2006/main">
  <p:tag name="AS_UNIQUEID" val="1529"/>
</p:tagLst>
</file>

<file path=ppt/tags/tag210.xml><?xml version="1.0" encoding="utf-8"?>
<p:tagLst xmlns:p="http://schemas.openxmlformats.org/presentationml/2006/main">
  <p:tag name="AS_UNIQUEID" val="1721"/>
</p:tagLst>
</file>

<file path=ppt/tags/tag211.xml><?xml version="1.0" encoding="utf-8"?>
<p:tagLst xmlns:p="http://schemas.openxmlformats.org/presentationml/2006/main">
  <p:tag name="AS_UNIQUEID" val="1722"/>
</p:tagLst>
</file>

<file path=ppt/tags/tag212.xml><?xml version="1.0" encoding="utf-8"?>
<p:tagLst xmlns:p="http://schemas.openxmlformats.org/presentationml/2006/main">
  <p:tag name="AS_UNIQUEID" val="1723"/>
</p:tagLst>
</file>

<file path=ppt/tags/tag213.xml><?xml version="1.0" encoding="utf-8"?>
<p:tagLst xmlns:p="http://schemas.openxmlformats.org/presentationml/2006/main">
  <p:tag name="AS_UNIQUEID" val="1725"/>
</p:tagLst>
</file>

<file path=ppt/tags/tag214.xml><?xml version="1.0" encoding="utf-8"?>
<p:tagLst xmlns:p="http://schemas.openxmlformats.org/presentationml/2006/main">
  <p:tag name="AS_UNIQUEID" val="1726"/>
</p:tagLst>
</file>

<file path=ppt/tags/tag215.xml><?xml version="1.0" encoding="utf-8"?>
<p:tagLst xmlns:p="http://schemas.openxmlformats.org/presentationml/2006/main">
  <p:tag name="AS_UNIQUEID" val="1727"/>
</p:tagLst>
</file>

<file path=ppt/tags/tag216.xml><?xml version="1.0" encoding="utf-8"?>
<p:tagLst xmlns:p="http://schemas.openxmlformats.org/presentationml/2006/main">
  <p:tag name="AS_UNIQUEID" val="1728"/>
</p:tagLst>
</file>

<file path=ppt/tags/tag217.xml><?xml version="1.0" encoding="utf-8"?>
<p:tagLst xmlns:p="http://schemas.openxmlformats.org/presentationml/2006/main">
  <p:tag name="AS_UNIQUEID" val="1729"/>
</p:tagLst>
</file>

<file path=ppt/tags/tag218.xml><?xml version="1.0" encoding="utf-8"?>
<p:tagLst xmlns:p="http://schemas.openxmlformats.org/presentationml/2006/main">
  <p:tag name="AS_UNIQUEID" val="1730"/>
</p:tagLst>
</file>

<file path=ppt/tags/tag219.xml><?xml version="1.0" encoding="utf-8"?>
<p:tagLst xmlns:p="http://schemas.openxmlformats.org/presentationml/2006/main">
  <p:tag name="AS_UNIQUEID" val="1731"/>
</p:tagLst>
</file>

<file path=ppt/tags/tag22.xml><?xml version="1.0" encoding="utf-8"?>
<p:tagLst xmlns:p="http://schemas.openxmlformats.org/presentationml/2006/main">
  <p:tag name="AS_UNIQUEID" val="1531"/>
</p:tagLst>
</file>

<file path=ppt/tags/tag220.xml><?xml version="1.0" encoding="utf-8"?>
<p:tagLst xmlns:p="http://schemas.openxmlformats.org/presentationml/2006/main">
  <p:tag name="AS_UNIQUEID" val="1732"/>
</p:tagLst>
</file>

<file path=ppt/tags/tag221.xml><?xml version="1.0" encoding="utf-8"?>
<p:tagLst xmlns:p="http://schemas.openxmlformats.org/presentationml/2006/main">
  <p:tag name="AS_UNIQUEID" val="1733"/>
</p:tagLst>
</file>

<file path=ppt/tags/tag222.xml><?xml version="1.0" encoding="utf-8"?>
<p:tagLst xmlns:p="http://schemas.openxmlformats.org/presentationml/2006/main">
  <p:tag name="AS_UNIQUEID" val="1734"/>
</p:tagLst>
</file>

<file path=ppt/tags/tag223.xml><?xml version="1.0" encoding="utf-8"?>
<p:tagLst xmlns:p="http://schemas.openxmlformats.org/presentationml/2006/main">
  <p:tag name="AS_UNIQUEID" val="1735"/>
</p:tagLst>
</file>

<file path=ppt/tags/tag224.xml><?xml version="1.0" encoding="utf-8"?>
<p:tagLst xmlns:p="http://schemas.openxmlformats.org/presentationml/2006/main">
  <p:tag name="AS_UNIQUEID" val="1736"/>
</p:tagLst>
</file>

<file path=ppt/tags/tag225.xml><?xml version="1.0" encoding="utf-8"?>
<p:tagLst xmlns:p="http://schemas.openxmlformats.org/presentationml/2006/main">
  <p:tag name="AS_UNIQUEID" val="1737"/>
</p:tagLst>
</file>

<file path=ppt/tags/tag226.xml><?xml version="1.0" encoding="utf-8"?>
<p:tagLst xmlns:p="http://schemas.openxmlformats.org/presentationml/2006/main">
  <p:tag name="AS_UNIQUEID" val="1738"/>
</p:tagLst>
</file>

<file path=ppt/tags/tag227.xml><?xml version="1.0" encoding="utf-8"?>
<p:tagLst xmlns:p="http://schemas.openxmlformats.org/presentationml/2006/main">
  <p:tag name="AS_UNIQUEID" val="1739"/>
</p:tagLst>
</file>

<file path=ppt/tags/tag228.xml><?xml version="1.0" encoding="utf-8"?>
<p:tagLst xmlns:p="http://schemas.openxmlformats.org/presentationml/2006/main">
  <p:tag name="AS_UNIQUEID" val="1740"/>
</p:tagLst>
</file>

<file path=ppt/tags/tag229.xml><?xml version="1.0" encoding="utf-8"?>
<p:tagLst xmlns:p="http://schemas.openxmlformats.org/presentationml/2006/main">
  <p:tag name="AS_UNIQUEID" val="1741"/>
</p:tagLst>
</file>

<file path=ppt/tags/tag23.xml><?xml version="1.0" encoding="utf-8"?>
<p:tagLst xmlns:p="http://schemas.openxmlformats.org/presentationml/2006/main">
  <p:tag name="AS_UNIQUEID" val="1532"/>
</p:tagLst>
</file>

<file path=ppt/tags/tag230.xml><?xml version="1.0" encoding="utf-8"?>
<p:tagLst xmlns:p="http://schemas.openxmlformats.org/presentationml/2006/main">
  <p:tag name="AS_UNIQUEID" val="1742"/>
</p:tagLst>
</file>

<file path=ppt/tags/tag231.xml><?xml version="1.0" encoding="utf-8"?>
<p:tagLst xmlns:p="http://schemas.openxmlformats.org/presentationml/2006/main">
  <p:tag name="AS_UNIQUEID" val="1743"/>
</p:tagLst>
</file>

<file path=ppt/tags/tag232.xml><?xml version="1.0" encoding="utf-8"?>
<p:tagLst xmlns:p="http://schemas.openxmlformats.org/presentationml/2006/main">
  <p:tag name="AS_UNIQUEID" val="1744"/>
</p:tagLst>
</file>

<file path=ppt/tags/tag233.xml><?xml version="1.0" encoding="utf-8"?>
<p:tagLst xmlns:p="http://schemas.openxmlformats.org/presentationml/2006/main">
  <p:tag name="AS_UNIQUEID" val="1745"/>
</p:tagLst>
</file>

<file path=ppt/tags/tag234.xml><?xml version="1.0" encoding="utf-8"?>
<p:tagLst xmlns:p="http://schemas.openxmlformats.org/presentationml/2006/main">
  <p:tag name="AS_UNIQUEID" val="1746"/>
</p:tagLst>
</file>

<file path=ppt/tags/tag235.xml><?xml version="1.0" encoding="utf-8"?>
<p:tagLst xmlns:p="http://schemas.openxmlformats.org/presentationml/2006/main">
  <p:tag name="AS_UNIQUEID" val="1747"/>
</p:tagLst>
</file>

<file path=ppt/tags/tag236.xml><?xml version="1.0" encoding="utf-8"?>
<p:tagLst xmlns:p="http://schemas.openxmlformats.org/presentationml/2006/main">
  <p:tag name="AS_UNIQUEID" val="1748"/>
</p:tagLst>
</file>

<file path=ppt/tags/tag237.xml><?xml version="1.0" encoding="utf-8"?>
<p:tagLst xmlns:p="http://schemas.openxmlformats.org/presentationml/2006/main">
  <p:tag name="AS_UNIQUEID" val="1749"/>
</p:tagLst>
</file>

<file path=ppt/tags/tag238.xml><?xml version="1.0" encoding="utf-8"?>
<p:tagLst xmlns:p="http://schemas.openxmlformats.org/presentationml/2006/main">
  <p:tag name="AS_UNIQUEID" val="1750"/>
</p:tagLst>
</file>

<file path=ppt/tags/tag239.xml><?xml version="1.0" encoding="utf-8"?>
<p:tagLst xmlns:p="http://schemas.openxmlformats.org/presentationml/2006/main">
  <p:tag name="AS_UNIQUEID" val="1751"/>
</p:tagLst>
</file>

<file path=ppt/tags/tag24.xml><?xml version="1.0" encoding="utf-8"?>
<p:tagLst xmlns:p="http://schemas.openxmlformats.org/presentationml/2006/main">
  <p:tag name="AS_UNIQUEID" val="1533"/>
</p:tagLst>
</file>

<file path=ppt/tags/tag240.xml><?xml version="1.0" encoding="utf-8"?>
<p:tagLst xmlns:p="http://schemas.openxmlformats.org/presentationml/2006/main">
  <p:tag name="AS_UNIQUEID" val="1752"/>
</p:tagLst>
</file>

<file path=ppt/tags/tag241.xml><?xml version="1.0" encoding="utf-8"?>
<p:tagLst xmlns:p="http://schemas.openxmlformats.org/presentationml/2006/main">
  <p:tag name="AS_UNIQUEID" val="1753"/>
</p:tagLst>
</file>

<file path=ppt/tags/tag242.xml><?xml version="1.0" encoding="utf-8"?>
<p:tagLst xmlns:p="http://schemas.openxmlformats.org/presentationml/2006/main">
  <p:tag name="AS_UNIQUEID" val="1754"/>
</p:tagLst>
</file>

<file path=ppt/tags/tag243.xml><?xml version="1.0" encoding="utf-8"?>
<p:tagLst xmlns:p="http://schemas.openxmlformats.org/presentationml/2006/main">
  <p:tag name="AS_UNIQUEID" val="1755"/>
</p:tagLst>
</file>

<file path=ppt/tags/tag244.xml><?xml version="1.0" encoding="utf-8"?>
<p:tagLst xmlns:p="http://schemas.openxmlformats.org/presentationml/2006/main">
  <p:tag name="AS_UNIQUEID" val="1756"/>
</p:tagLst>
</file>

<file path=ppt/tags/tag245.xml><?xml version="1.0" encoding="utf-8"?>
<p:tagLst xmlns:p="http://schemas.openxmlformats.org/presentationml/2006/main">
  <p:tag name="AS_UNIQUEID" val="1758"/>
</p:tagLst>
</file>

<file path=ppt/tags/tag246.xml><?xml version="1.0" encoding="utf-8"?>
<p:tagLst xmlns:p="http://schemas.openxmlformats.org/presentationml/2006/main">
  <p:tag name="AS_UNIQUEID" val="1759"/>
</p:tagLst>
</file>

<file path=ppt/tags/tag247.xml><?xml version="1.0" encoding="utf-8"?>
<p:tagLst xmlns:p="http://schemas.openxmlformats.org/presentationml/2006/main">
  <p:tag name="AS_UNIQUEID" val="1760"/>
</p:tagLst>
</file>

<file path=ppt/tags/tag248.xml><?xml version="1.0" encoding="utf-8"?>
<p:tagLst xmlns:p="http://schemas.openxmlformats.org/presentationml/2006/main">
  <p:tag name="AS_UNIQUEID" val="1761"/>
</p:tagLst>
</file>

<file path=ppt/tags/tag249.xml><?xml version="1.0" encoding="utf-8"?>
<p:tagLst xmlns:p="http://schemas.openxmlformats.org/presentationml/2006/main">
  <p:tag name="AS_UNIQUEID" val="1762"/>
</p:tagLst>
</file>

<file path=ppt/tags/tag25.xml><?xml version="1.0" encoding="utf-8"?>
<p:tagLst xmlns:p="http://schemas.openxmlformats.org/presentationml/2006/main">
  <p:tag name="AS_UNIQUEID" val="1534"/>
</p:tagLst>
</file>

<file path=ppt/tags/tag250.xml><?xml version="1.0" encoding="utf-8"?>
<p:tagLst xmlns:p="http://schemas.openxmlformats.org/presentationml/2006/main">
  <p:tag name="AS_UNIQUEID" val="1763"/>
</p:tagLst>
</file>

<file path=ppt/tags/tag251.xml><?xml version="1.0" encoding="utf-8"?>
<p:tagLst xmlns:p="http://schemas.openxmlformats.org/presentationml/2006/main">
  <p:tag name="AS_UNIQUEID" val="1764"/>
</p:tagLst>
</file>

<file path=ppt/tags/tag252.xml><?xml version="1.0" encoding="utf-8"?>
<p:tagLst xmlns:p="http://schemas.openxmlformats.org/presentationml/2006/main">
  <p:tag name="AS_UNIQUEID" val="1765"/>
</p:tagLst>
</file>

<file path=ppt/tags/tag253.xml><?xml version="1.0" encoding="utf-8"?>
<p:tagLst xmlns:p="http://schemas.openxmlformats.org/presentationml/2006/main">
  <p:tag name="AS_UNIQUEID" val="1766"/>
</p:tagLst>
</file>

<file path=ppt/tags/tag254.xml><?xml version="1.0" encoding="utf-8"?>
<p:tagLst xmlns:p="http://schemas.openxmlformats.org/presentationml/2006/main">
  <p:tag name="AS_UNIQUEID" val="1767"/>
</p:tagLst>
</file>

<file path=ppt/tags/tag255.xml><?xml version="1.0" encoding="utf-8"?>
<p:tagLst xmlns:p="http://schemas.openxmlformats.org/presentationml/2006/main">
  <p:tag name="AS_UNIQUEID" val="1768"/>
</p:tagLst>
</file>

<file path=ppt/tags/tag256.xml><?xml version="1.0" encoding="utf-8"?>
<p:tagLst xmlns:p="http://schemas.openxmlformats.org/presentationml/2006/main">
  <p:tag name="AS_UNIQUEID" val="1769"/>
</p:tagLst>
</file>

<file path=ppt/tags/tag257.xml><?xml version="1.0" encoding="utf-8"?>
<p:tagLst xmlns:p="http://schemas.openxmlformats.org/presentationml/2006/main">
  <p:tag name="AS_UNIQUEID" val="1770"/>
</p:tagLst>
</file>

<file path=ppt/tags/tag258.xml><?xml version="1.0" encoding="utf-8"?>
<p:tagLst xmlns:p="http://schemas.openxmlformats.org/presentationml/2006/main">
  <p:tag name="AS_UNIQUEID" val="1771"/>
</p:tagLst>
</file>

<file path=ppt/tags/tag259.xml><?xml version="1.0" encoding="utf-8"?>
<p:tagLst xmlns:p="http://schemas.openxmlformats.org/presentationml/2006/main">
  <p:tag name="AS_UNIQUEID" val="1772"/>
</p:tagLst>
</file>

<file path=ppt/tags/tag26.xml><?xml version="1.0" encoding="utf-8"?>
<p:tagLst xmlns:p="http://schemas.openxmlformats.org/presentationml/2006/main">
  <p:tag name="AS_UNIQUEID" val="1535"/>
</p:tagLst>
</file>

<file path=ppt/tags/tag260.xml><?xml version="1.0" encoding="utf-8"?>
<p:tagLst xmlns:p="http://schemas.openxmlformats.org/presentationml/2006/main">
  <p:tag name="AS_UNIQUEID" val="1773"/>
</p:tagLst>
</file>

<file path=ppt/tags/tag261.xml><?xml version="1.0" encoding="utf-8"?>
<p:tagLst xmlns:p="http://schemas.openxmlformats.org/presentationml/2006/main">
  <p:tag name="AS_UNIQUEID" val="1774"/>
</p:tagLst>
</file>

<file path=ppt/tags/tag262.xml><?xml version="1.0" encoding="utf-8"?>
<p:tagLst xmlns:p="http://schemas.openxmlformats.org/presentationml/2006/main">
  <p:tag name="AS_UNIQUEID" val="1775"/>
</p:tagLst>
</file>

<file path=ppt/tags/tag263.xml><?xml version="1.0" encoding="utf-8"?>
<p:tagLst xmlns:p="http://schemas.openxmlformats.org/presentationml/2006/main">
  <p:tag name="AS_UNIQUEID" val="1776"/>
</p:tagLst>
</file>

<file path=ppt/tags/tag264.xml><?xml version="1.0" encoding="utf-8"?>
<p:tagLst xmlns:p="http://schemas.openxmlformats.org/presentationml/2006/main">
  <p:tag name="AS_UNIQUEID" val="1777"/>
</p:tagLst>
</file>

<file path=ppt/tags/tag265.xml><?xml version="1.0" encoding="utf-8"?>
<p:tagLst xmlns:p="http://schemas.openxmlformats.org/presentationml/2006/main">
  <p:tag name="AS_UNIQUEID" val="1778"/>
</p:tagLst>
</file>

<file path=ppt/tags/tag266.xml><?xml version="1.0" encoding="utf-8"?>
<p:tagLst xmlns:p="http://schemas.openxmlformats.org/presentationml/2006/main">
  <p:tag name="AS_UNIQUEID" val="1779"/>
</p:tagLst>
</file>

<file path=ppt/tags/tag267.xml><?xml version="1.0" encoding="utf-8"?>
<p:tagLst xmlns:p="http://schemas.openxmlformats.org/presentationml/2006/main">
  <p:tag name="AS_UNIQUEID" val="1780"/>
</p:tagLst>
</file>

<file path=ppt/tags/tag268.xml><?xml version="1.0" encoding="utf-8"?>
<p:tagLst xmlns:p="http://schemas.openxmlformats.org/presentationml/2006/main">
  <p:tag name="AS_UNIQUEID" val="1781"/>
</p:tagLst>
</file>

<file path=ppt/tags/tag269.xml><?xml version="1.0" encoding="utf-8"?>
<p:tagLst xmlns:p="http://schemas.openxmlformats.org/presentationml/2006/main">
  <p:tag name="AS_UNIQUEID" val="1782"/>
</p:tagLst>
</file>

<file path=ppt/tags/tag27.xml><?xml version="1.0" encoding="utf-8"?>
<p:tagLst xmlns:p="http://schemas.openxmlformats.org/presentationml/2006/main">
  <p:tag name="AS_UNIQUEID" val="1536"/>
</p:tagLst>
</file>

<file path=ppt/tags/tag270.xml><?xml version="1.0" encoding="utf-8"?>
<p:tagLst xmlns:p="http://schemas.openxmlformats.org/presentationml/2006/main">
  <p:tag name="AS_UNIQUEID" val="1783"/>
</p:tagLst>
</file>

<file path=ppt/tags/tag271.xml><?xml version="1.0" encoding="utf-8"?>
<p:tagLst xmlns:p="http://schemas.openxmlformats.org/presentationml/2006/main">
  <p:tag name="AS_UNIQUEID" val="1784"/>
</p:tagLst>
</file>

<file path=ppt/tags/tag272.xml><?xml version="1.0" encoding="utf-8"?>
<p:tagLst xmlns:p="http://schemas.openxmlformats.org/presentationml/2006/main">
  <p:tag name="AS_UNIQUEID" val="1785"/>
</p:tagLst>
</file>

<file path=ppt/tags/tag273.xml><?xml version="1.0" encoding="utf-8"?>
<p:tagLst xmlns:p="http://schemas.openxmlformats.org/presentationml/2006/main">
  <p:tag name="AS_UNIQUEID" val="1786"/>
</p:tagLst>
</file>

<file path=ppt/tags/tag274.xml><?xml version="1.0" encoding="utf-8"?>
<p:tagLst xmlns:p="http://schemas.openxmlformats.org/presentationml/2006/main">
  <p:tag name="AS_UNIQUEID" val="1787"/>
</p:tagLst>
</file>

<file path=ppt/tags/tag275.xml><?xml version="1.0" encoding="utf-8"?>
<p:tagLst xmlns:p="http://schemas.openxmlformats.org/presentationml/2006/main">
  <p:tag name="AS_UNIQUEID" val="1788"/>
</p:tagLst>
</file>

<file path=ppt/tags/tag276.xml><?xml version="1.0" encoding="utf-8"?>
<p:tagLst xmlns:p="http://schemas.openxmlformats.org/presentationml/2006/main">
  <p:tag name="AS_UNIQUEID" val="1789"/>
</p:tagLst>
</file>

<file path=ppt/tags/tag277.xml><?xml version="1.0" encoding="utf-8"?>
<p:tagLst xmlns:p="http://schemas.openxmlformats.org/presentationml/2006/main">
  <p:tag name="AS_UNIQUEID" val="1790"/>
</p:tagLst>
</file>

<file path=ppt/tags/tag278.xml><?xml version="1.0" encoding="utf-8"?>
<p:tagLst xmlns:p="http://schemas.openxmlformats.org/presentationml/2006/main">
  <p:tag name="AS_UNIQUEID" val="1792"/>
</p:tagLst>
</file>

<file path=ppt/tags/tag279.xml><?xml version="1.0" encoding="utf-8"?>
<p:tagLst xmlns:p="http://schemas.openxmlformats.org/presentationml/2006/main">
  <p:tag name="AS_UNIQUEID" val="1793"/>
</p:tagLst>
</file>

<file path=ppt/tags/tag28.xml><?xml version="1.0" encoding="utf-8"?>
<p:tagLst xmlns:p="http://schemas.openxmlformats.org/presentationml/2006/main">
  <p:tag name="AS_UNIQUEID" val="1537"/>
</p:tagLst>
</file>

<file path=ppt/tags/tag280.xml><?xml version="1.0" encoding="utf-8"?>
<p:tagLst xmlns:p="http://schemas.openxmlformats.org/presentationml/2006/main">
  <p:tag name="AS_UNIQUEID" val="1794"/>
</p:tagLst>
</file>

<file path=ppt/tags/tag281.xml><?xml version="1.0" encoding="utf-8"?>
<p:tagLst xmlns:p="http://schemas.openxmlformats.org/presentationml/2006/main">
  <p:tag name="AS_UNIQUEID" val="1795"/>
</p:tagLst>
</file>

<file path=ppt/tags/tag282.xml><?xml version="1.0" encoding="utf-8"?>
<p:tagLst xmlns:p="http://schemas.openxmlformats.org/presentationml/2006/main">
  <p:tag name="AS_UNIQUEID" val="1796"/>
</p:tagLst>
</file>

<file path=ppt/tags/tag283.xml><?xml version="1.0" encoding="utf-8"?>
<p:tagLst xmlns:p="http://schemas.openxmlformats.org/presentationml/2006/main">
  <p:tag name="AS_UNIQUEID" val="1797"/>
</p:tagLst>
</file>

<file path=ppt/tags/tag284.xml><?xml version="1.0" encoding="utf-8"?>
<p:tagLst xmlns:p="http://schemas.openxmlformats.org/presentationml/2006/main">
  <p:tag name="AS_UNIQUEID" val="1798"/>
</p:tagLst>
</file>

<file path=ppt/tags/tag285.xml><?xml version="1.0" encoding="utf-8"?>
<p:tagLst xmlns:p="http://schemas.openxmlformats.org/presentationml/2006/main">
  <p:tag name="AS_UNIQUEID" val="1799"/>
</p:tagLst>
</file>

<file path=ppt/tags/tag286.xml><?xml version="1.0" encoding="utf-8"?>
<p:tagLst xmlns:p="http://schemas.openxmlformats.org/presentationml/2006/main">
  <p:tag name="AS_UNIQUEID" val="1800"/>
</p:tagLst>
</file>

<file path=ppt/tags/tag287.xml><?xml version="1.0" encoding="utf-8"?>
<p:tagLst xmlns:p="http://schemas.openxmlformats.org/presentationml/2006/main">
  <p:tag name="AS_UNIQUEID" val="1801"/>
</p:tagLst>
</file>

<file path=ppt/tags/tag288.xml><?xml version="1.0" encoding="utf-8"?>
<p:tagLst xmlns:p="http://schemas.openxmlformats.org/presentationml/2006/main">
  <p:tag name="AS_UNIQUEID" val="1802"/>
</p:tagLst>
</file>

<file path=ppt/tags/tag289.xml><?xml version="1.0" encoding="utf-8"?>
<p:tagLst xmlns:p="http://schemas.openxmlformats.org/presentationml/2006/main">
  <p:tag name="AS_UNIQUEID" val="1803"/>
</p:tagLst>
</file>

<file path=ppt/tags/tag29.xml><?xml version="1.0" encoding="utf-8"?>
<p:tagLst xmlns:p="http://schemas.openxmlformats.org/presentationml/2006/main">
  <p:tag name="AS_UNIQUEID" val="1538"/>
</p:tagLst>
</file>

<file path=ppt/tags/tag290.xml><?xml version="1.0" encoding="utf-8"?>
<p:tagLst xmlns:p="http://schemas.openxmlformats.org/presentationml/2006/main">
  <p:tag name="AS_UNIQUEID" val="1804"/>
</p:tagLst>
</file>

<file path=ppt/tags/tag291.xml><?xml version="1.0" encoding="utf-8"?>
<p:tagLst xmlns:p="http://schemas.openxmlformats.org/presentationml/2006/main">
  <p:tag name="AS_UNIQUEID" val="1805"/>
</p:tagLst>
</file>

<file path=ppt/tags/tag292.xml><?xml version="1.0" encoding="utf-8"?>
<p:tagLst xmlns:p="http://schemas.openxmlformats.org/presentationml/2006/main">
  <p:tag name="AS_UNIQUEID" val="1806"/>
</p:tagLst>
</file>

<file path=ppt/tags/tag293.xml><?xml version="1.0" encoding="utf-8"?>
<p:tagLst xmlns:p="http://schemas.openxmlformats.org/presentationml/2006/main">
  <p:tag name="AS_UNIQUEID" val="1807"/>
</p:tagLst>
</file>

<file path=ppt/tags/tag294.xml><?xml version="1.0" encoding="utf-8"?>
<p:tagLst xmlns:p="http://schemas.openxmlformats.org/presentationml/2006/main">
  <p:tag name="AS_UNIQUEID" val="1808"/>
</p:tagLst>
</file>

<file path=ppt/tags/tag295.xml><?xml version="1.0" encoding="utf-8"?>
<p:tagLst xmlns:p="http://schemas.openxmlformats.org/presentationml/2006/main">
  <p:tag name="AS_UNIQUEID" val="1809"/>
</p:tagLst>
</file>

<file path=ppt/tags/tag296.xml><?xml version="1.0" encoding="utf-8"?>
<p:tagLst xmlns:p="http://schemas.openxmlformats.org/presentationml/2006/main">
  <p:tag name="AS_UNIQUEID" val="1810"/>
</p:tagLst>
</file>

<file path=ppt/tags/tag297.xml><?xml version="1.0" encoding="utf-8"?>
<p:tagLst xmlns:p="http://schemas.openxmlformats.org/presentationml/2006/main">
  <p:tag name="AS_UNIQUEID" val="1811"/>
</p:tagLst>
</file>

<file path=ppt/tags/tag298.xml><?xml version="1.0" encoding="utf-8"?>
<p:tagLst xmlns:p="http://schemas.openxmlformats.org/presentationml/2006/main">
  <p:tag name="AS_UNIQUEID" val="1812"/>
</p:tagLst>
</file>

<file path=ppt/tags/tag299.xml><?xml version="1.0" encoding="utf-8"?>
<p:tagLst xmlns:p="http://schemas.openxmlformats.org/presentationml/2006/main">
  <p:tag name="AS_UNIQUEID" val="1813"/>
</p:tagLst>
</file>

<file path=ppt/tags/tag3.xml><?xml version="1.0" encoding="utf-8"?>
<p:tagLst xmlns:p="http://schemas.openxmlformats.org/presentationml/2006/main">
  <p:tag name="AS_UNIQUEID" val="1508"/>
</p:tagLst>
</file>

<file path=ppt/tags/tag30.xml><?xml version="1.0" encoding="utf-8"?>
<p:tagLst xmlns:p="http://schemas.openxmlformats.org/presentationml/2006/main">
  <p:tag name="AS_UNIQUEID" val="1540"/>
</p:tagLst>
</file>

<file path=ppt/tags/tag300.xml><?xml version="1.0" encoding="utf-8"?>
<p:tagLst xmlns:p="http://schemas.openxmlformats.org/presentationml/2006/main">
  <p:tag name="AS_UNIQUEID" val="1814"/>
</p:tagLst>
</file>

<file path=ppt/tags/tag301.xml><?xml version="1.0" encoding="utf-8"?>
<p:tagLst xmlns:p="http://schemas.openxmlformats.org/presentationml/2006/main">
  <p:tag name="AS_UNIQUEID" val="1815"/>
</p:tagLst>
</file>

<file path=ppt/tags/tag302.xml><?xml version="1.0" encoding="utf-8"?>
<p:tagLst xmlns:p="http://schemas.openxmlformats.org/presentationml/2006/main">
  <p:tag name="AS_UNIQUEID" val="1816"/>
</p:tagLst>
</file>

<file path=ppt/tags/tag303.xml><?xml version="1.0" encoding="utf-8"?>
<p:tagLst xmlns:p="http://schemas.openxmlformats.org/presentationml/2006/main">
  <p:tag name="AS_UNIQUEID" val="1817"/>
</p:tagLst>
</file>

<file path=ppt/tags/tag304.xml><?xml version="1.0" encoding="utf-8"?>
<p:tagLst xmlns:p="http://schemas.openxmlformats.org/presentationml/2006/main">
  <p:tag name="AS_UNIQUEID" val="1818"/>
</p:tagLst>
</file>

<file path=ppt/tags/tag305.xml><?xml version="1.0" encoding="utf-8"?>
<p:tagLst xmlns:p="http://schemas.openxmlformats.org/presentationml/2006/main">
  <p:tag name="AS_UNIQUEID" val="1819"/>
</p:tagLst>
</file>

<file path=ppt/tags/tag306.xml><?xml version="1.0" encoding="utf-8"?>
<p:tagLst xmlns:p="http://schemas.openxmlformats.org/presentationml/2006/main">
  <p:tag name="AS_UNIQUEID" val="1820"/>
</p:tagLst>
</file>

<file path=ppt/tags/tag307.xml><?xml version="1.0" encoding="utf-8"?>
<p:tagLst xmlns:p="http://schemas.openxmlformats.org/presentationml/2006/main">
  <p:tag name="AS_UNIQUEID" val="1821"/>
</p:tagLst>
</file>

<file path=ppt/tags/tag308.xml><?xml version="1.0" encoding="utf-8"?>
<p:tagLst xmlns:p="http://schemas.openxmlformats.org/presentationml/2006/main">
  <p:tag name="AS_UNIQUEID" val="1822"/>
</p:tagLst>
</file>

<file path=ppt/tags/tag309.xml><?xml version="1.0" encoding="utf-8"?>
<p:tagLst xmlns:p="http://schemas.openxmlformats.org/presentationml/2006/main">
  <p:tag name="AS_UNIQUEID" val="1824"/>
</p:tagLst>
</file>

<file path=ppt/tags/tag31.xml><?xml version="1.0" encoding="utf-8"?>
<p:tagLst xmlns:p="http://schemas.openxmlformats.org/presentationml/2006/main">
  <p:tag name="AS_UNIQUEID" val="1541"/>
</p:tagLst>
</file>

<file path=ppt/tags/tag310.xml><?xml version="1.0" encoding="utf-8"?>
<p:tagLst xmlns:p="http://schemas.openxmlformats.org/presentationml/2006/main">
  <p:tag name="AS_UNIQUEID" val="1825"/>
</p:tagLst>
</file>

<file path=ppt/tags/tag311.xml><?xml version="1.0" encoding="utf-8"?>
<p:tagLst xmlns:p="http://schemas.openxmlformats.org/presentationml/2006/main">
  <p:tag name="AS_UNIQUEID" val="1826"/>
</p:tagLst>
</file>

<file path=ppt/tags/tag312.xml><?xml version="1.0" encoding="utf-8"?>
<p:tagLst xmlns:p="http://schemas.openxmlformats.org/presentationml/2006/main">
  <p:tag name="AS_UNIQUEID" val="1827"/>
</p:tagLst>
</file>

<file path=ppt/tags/tag313.xml><?xml version="1.0" encoding="utf-8"?>
<p:tagLst xmlns:p="http://schemas.openxmlformats.org/presentationml/2006/main">
  <p:tag name="AS_UNIQUEID" val="1828"/>
</p:tagLst>
</file>

<file path=ppt/tags/tag314.xml><?xml version="1.0" encoding="utf-8"?>
<p:tagLst xmlns:p="http://schemas.openxmlformats.org/presentationml/2006/main">
  <p:tag name="AS_UNIQUEID" val="1829"/>
</p:tagLst>
</file>

<file path=ppt/tags/tag315.xml><?xml version="1.0" encoding="utf-8"?>
<p:tagLst xmlns:p="http://schemas.openxmlformats.org/presentationml/2006/main">
  <p:tag name="AS_UNIQUEID" val="1830"/>
</p:tagLst>
</file>

<file path=ppt/tags/tag316.xml><?xml version="1.0" encoding="utf-8"?>
<p:tagLst xmlns:p="http://schemas.openxmlformats.org/presentationml/2006/main">
  <p:tag name="AS_UNIQUEID" val="1831"/>
</p:tagLst>
</file>

<file path=ppt/tags/tag317.xml><?xml version="1.0" encoding="utf-8"?>
<p:tagLst xmlns:p="http://schemas.openxmlformats.org/presentationml/2006/main">
  <p:tag name="AS_UNIQUEID" val="1832"/>
</p:tagLst>
</file>

<file path=ppt/tags/tag318.xml><?xml version="1.0" encoding="utf-8"?>
<p:tagLst xmlns:p="http://schemas.openxmlformats.org/presentationml/2006/main">
  <p:tag name="AS_UNIQUEID" val="1833"/>
</p:tagLst>
</file>

<file path=ppt/tags/tag319.xml><?xml version="1.0" encoding="utf-8"?>
<p:tagLst xmlns:p="http://schemas.openxmlformats.org/presentationml/2006/main">
  <p:tag name="AS_UNIQUEID" val="1834"/>
</p:tagLst>
</file>

<file path=ppt/tags/tag32.xml><?xml version="1.0" encoding="utf-8"?>
<p:tagLst xmlns:p="http://schemas.openxmlformats.org/presentationml/2006/main">
  <p:tag name="AS_UNIQUEID" val="1542"/>
</p:tagLst>
</file>

<file path=ppt/tags/tag320.xml><?xml version="1.0" encoding="utf-8"?>
<p:tagLst xmlns:p="http://schemas.openxmlformats.org/presentationml/2006/main">
  <p:tag name="AS_UNIQUEID" val="1835"/>
</p:tagLst>
</file>

<file path=ppt/tags/tag321.xml><?xml version="1.0" encoding="utf-8"?>
<p:tagLst xmlns:p="http://schemas.openxmlformats.org/presentationml/2006/main">
  <p:tag name="AS_UNIQUEID" val="1836"/>
</p:tagLst>
</file>

<file path=ppt/tags/tag322.xml><?xml version="1.0" encoding="utf-8"?>
<p:tagLst xmlns:p="http://schemas.openxmlformats.org/presentationml/2006/main">
  <p:tag name="AS_UNIQUEID" val="1837"/>
</p:tagLst>
</file>

<file path=ppt/tags/tag323.xml><?xml version="1.0" encoding="utf-8"?>
<p:tagLst xmlns:p="http://schemas.openxmlformats.org/presentationml/2006/main">
  <p:tag name="AS_UNIQUEID" val="1838"/>
</p:tagLst>
</file>

<file path=ppt/tags/tag324.xml><?xml version="1.0" encoding="utf-8"?>
<p:tagLst xmlns:p="http://schemas.openxmlformats.org/presentationml/2006/main">
  <p:tag name="AS_UNIQUEID" val="1839"/>
</p:tagLst>
</file>

<file path=ppt/tags/tag325.xml><?xml version="1.0" encoding="utf-8"?>
<p:tagLst xmlns:p="http://schemas.openxmlformats.org/presentationml/2006/main">
  <p:tag name="AS_UNIQUEID" val="1840"/>
</p:tagLst>
</file>

<file path=ppt/tags/tag326.xml><?xml version="1.0" encoding="utf-8"?>
<p:tagLst xmlns:p="http://schemas.openxmlformats.org/presentationml/2006/main">
  <p:tag name="AS_UNIQUEID" val="1841"/>
</p:tagLst>
</file>

<file path=ppt/tags/tag327.xml><?xml version="1.0" encoding="utf-8"?>
<p:tagLst xmlns:p="http://schemas.openxmlformats.org/presentationml/2006/main">
  <p:tag name="AS_UNIQUEID" val="1842"/>
</p:tagLst>
</file>

<file path=ppt/tags/tag328.xml><?xml version="1.0" encoding="utf-8"?>
<p:tagLst xmlns:p="http://schemas.openxmlformats.org/presentationml/2006/main">
  <p:tag name="AS_UNIQUEID" val="1843"/>
</p:tagLst>
</file>

<file path=ppt/tags/tag329.xml><?xml version="1.0" encoding="utf-8"?>
<p:tagLst xmlns:p="http://schemas.openxmlformats.org/presentationml/2006/main">
  <p:tag name="AS_UNIQUEID" val="1844"/>
</p:tagLst>
</file>

<file path=ppt/tags/tag33.xml><?xml version="1.0" encoding="utf-8"?>
<p:tagLst xmlns:p="http://schemas.openxmlformats.org/presentationml/2006/main">
  <p:tag name="AS_UNIQUEID" val="1543"/>
</p:tagLst>
</file>

<file path=ppt/tags/tag330.xml><?xml version="1.0" encoding="utf-8"?>
<p:tagLst xmlns:p="http://schemas.openxmlformats.org/presentationml/2006/main">
  <p:tag name="AS_UNIQUEID" val="1845"/>
</p:tagLst>
</file>

<file path=ppt/tags/tag331.xml><?xml version="1.0" encoding="utf-8"?>
<p:tagLst xmlns:p="http://schemas.openxmlformats.org/presentationml/2006/main">
  <p:tag name="AS_UNIQUEID" val="1846"/>
</p:tagLst>
</file>

<file path=ppt/tags/tag332.xml><?xml version="1.0" encoding="utf-8"?>
<p:tagLst xmlns:p="http://schemas.openxmlformats.org/presentationml/2006/main">
  <p:tag name="AS_UNIQUEID" val="1847"/>
</p:tagLst>
</file>

<file path=ppt/tags/tag333.xml><?xml version="1.0" encoding="utf-8"?>
<p:tagLst xmlns:p="http://schemas.openxmlformats.org/presentationml/2006/main">
  <p:tag name="AS_UNIQUEID" val="1848"/>
</p:tagLst>
</file>

<file path=ppt/tags/tag334.xml><?xml version="1.0" encoding="utf-8"?>
<p:tagLst xmlns:p="http://schemas.openxmlformats.org/presentationml/2006/main">
  <p:tag name="AS_UNIQUEID" val="1849"/>
</p:tagLst>
</file>

<file path=ppt/tags/tag335.xml><?xml version="1.0" encoding="utf-8"?>
<p:tagLst xmlns:p="http://schemas.openxmlformats.org/presentationml/2006/main">
  <p:tag name="AS_UNIQUEID" val="1850"/>
</p:tagLst>
</file>

<file path=ppt/tags/tag336.xml><?xml version="1.0" encoding="utf-8"?>
<p:tagLst xmlns:p="http://schemas.openxmlformats.org/presentationml/2006/main">
  <p:tag name="AS_UNIQUEID" val="1851"/>
</p:tagLst>
</file>

<file path=ppt/tags/tag337.xml><?xml version="1.0" encoding="utf-8"?>
<p:tagLst xmlns:p="http://schemas.openxmlformats.org/presentationml/2006/main">
  <p:tag name="AS_UNIQUEID" val="1852"/>
</p:tagLst>
</file>

<file path=ppt/tags/tag338.xml><?xml version="1.0" encoding="utf-8"?>
<p:tagLst xmlns:p="http://schemas.openxmlformats.org/presentationml/2006/main">
  <p:tag name="AS_UNIQUEID" val="1853"/>
</p:tagLst>
</file>

<file path=ppt/tags/tag339.xml><?xml version="1.0" encoding="utf-8"?>
<p:tagLst xmlns:p="http://schemas.openxmlformats.org/presentationml/2006/main">
  <p:tag name="AS_UNIQUEID" val="140"/>
</p:tagLst>
</file>

<file path=ppt/tags/tag34.xml><?xml version="1.0" encoding="utf-8"?>
<p:tagLst xmlns:p="http://schemas.openxmlformats.org/presentationml/2006/main">
  <p:tag name="AS_UNIQUEID" val="1545"/>
</p:tagLst>
</file>

<file path=ppt/tags/tag340.xml><?xml version="1.0" encoding="utf-8"?>
<p:tagLst xmlns:p="http://schemas.openxmlformats.org/presentationml/2006/main">
  <p:tag name="AS_UNIQUEID" val="141"/>
</p:tagLst>
</file>

<file path=ppt/tags/tag341.xml><?xml version="1.0" encoding="utf-8"?>
<p:tagLst xmlns:p="http://schemas.openxmlformats.org/presentationml/2006/main">
  <p:tag name="AS_UNIQUEID" val="142"/>
</p:tagLst>
</file>

<file path=ppt/tags/tag342.xml><?xml version="1.0" encoding="utf-8"?>
<p:tagLst xmlns:p="http://schemas.openxmlformats.org/presentationml/2006/main">
  <p:tag name="AS_UNIQUEID" val="143"/>
</p:tagLst>
</file>

<file path=ppt/tags/tag343.xml><?xml version="1.0" encoding="utf-8"?>
<p:tagLst xmlns:p="http://schemas.openxmlformats.org/presentationml/2006/main">
  <p:tag name="AS_UNIQUEID" val="144"/>
</p:tagLst>
</file>

<file path=ppt/tags/tag344.xml><?xml version="1.0" encoding="utf-8"?>
<p:tagLst xmlns:p="http://schemas.openxmlformats.org/presentationml/2006/main">
  <p:tag name="AS_UNIQUEID" val="145"/>
</p:tagLst>
</file>

<file path=ppt/tags/tag345.xml><?xml version="1.0" encoding="utf-8"?>
<p:tagLst xmlns:p="http://schemas.openxmlformats.org/presentationml/2006/main">
  <p:tag name="AS_UNIQUEID" val="146"/>
</p:tagLst>
</file>

<file path=ppt/tags/tag346.xml><?xml version="1.0" encoding="utf-8"?>
<p:tagLst xmlns:p="http://schemas.openxmlformats.org/presentationml/2006/main">
  <p:tag name="AS_UNIQUEID" val="147"/>
</p:tagLst>
</file>

<file path=ppt/tags/tag347.xml><?xml version="1.0" encoding="utf-8"?>
<p:tagLst xmlns:p="http://schemas.openxmlformats.org/presentationml/2006/main">
  <p:tag name="AS_UNIQUEID" val="148"/>
</p:tagLst>
</file>

<file path=ppt/tags/tag348.xml><?xml version="1.0" encoding="utf-8"?>
<p:tagLst xmlns:p="http://schemas.openxmlformats.org/presentationml/2006/main">
  <p:tag name="AS_UNIQUEID" val="149"/>
</p:tagLst>
</file>

<file path=ppt/tags/tag349.xml><?xml version="1.0" encoding="utf-8"?>
<p:tagLst xmlns:p="http://schemas.openxmlformats.org/presentationml/2006/main">
  <p:tag name="AS_UNIQUEID" val="150"/>
</p:tagLst>
</file>

<file path=ppt/tags/tag35.xml><?xml version="1.0" encoding="utf-8"?>
<p:tagLst xmlns:p="http://schemas.openxmlformats.org/presentationml/2006/main">
  <p:tag name="AS_UNIQUEID" val="1546"/>
</p:tagLst>
</file>

<file path=ppt/tags/tag350.xml><?xml version="1.0" encoding="utf-8"?>
<p:tagLst xmlns:p="http://schemas.openxmlformats.org/presentationml/2006/main">
  <p:tag name="AS_UNIQUEID" val="151"/>
</p:tagLst>
</file>

<file path=ppt/tags/tag351.xml><?xml version="1.0" encoding="utf-8"?>
<p:tagLst xmlns:p="http://schemas.openxmlformats.org/presentationml/2006/main">
  <p:tag name="AS_UNIQUEID" val="152"/>
</p:tagLst>
</file>

<file path=ppt/tags/tag352.xml><?xml version="1.0" encoding="utf-8"?>
<p:tagLst xmlns:p="http://schemas.openxmlformats.org/presentationml/2006/main">
  <p:tag name="AS_UNIQUEID" val="153"/>
</p:tagLst>
</file>

<file path=ppt/tags/tag353.xml><?xml version="1.0" encoding="utf-8"?>
<p:tagLst xmlns:p="http://schemas.openxmlformats.org/presentationml/2006/main">
  <p:tag name="AS_UNIQUEID" val="154"/>
</p:tagLst>
</file>

<file path=ppt/tags/tag354.xml><?xml version="1.0" encoding="utf-8"?>
<p:tagLst xmlns:p="http://schemas.openxmlformats.org/presentationml/2006/main">
  <p:tag name="AS_UNIQUEID" val="155"/>
</p:tagLst>
</file>

<file path=ppt/tags/tag355.xml><?xml version="1.0" encoding="utf-8"?>
<p:tagLst xmlns:p="http://schemas.openxmlformats.org/presentationml/2006/main">
  <p:tag name="AS_UNIQUEID" val="156"/>
</p:tagLst>
</file>

<file path=ppt/tags/tag356.xml><?xml version="1.0" encoding="utf-8"?>
<p:tagLst xmlns:p="http://schemas.openxmlformats.org/presentationml/2006/main">
  <p:tag name="AS_UNIQUEID" val="157"/>
</p:tagLst>
</file>

<file path=ppt/tags/tag357.xml><?xml version="1.0" encoding="utf-8"?>
<p:tagLst xmlns:p="http://schemas.openxmlformats.org/presentationml/2006/main">
  <p:tag name="AS_UNIQUEID" val="1855"/>
</p:tagLst>
</file>

<file path=ppt/tags/tag358.xml><?xml version="1.0" encoding="utf-8"?>
<p:tagLst xmlns:p="http://schemas.openxmlformats.org/presentationml/2006/main">
  <p:tag name="AS_UNIQUEID" val="1857"/>
</p:tagLst>
</file>

<file path=ppt/tags/tag359.xml><?xml version="1.0" encoding="utf-8"?>
<p:tagLst xmlns:p="http://schemas.openxmlformats.org/presentationml/2006/main">
  <p:tag name="AS_UNIQUEID" val="153"/>
</p:tagLst>
</file>

<file path=ppt/tags/tag36.xml><?xml version="1.0" encoding="utf-8"?>
<p:tagLst xmlns:p="http://schemas.openxmlformats.org/presentationml/2006/main">
  <p:tag name="AS_UNIQUEID" val="1547"/>
</p:tagLst>
</file>

<file path=ppt/tags/tag360.xml><?xml version="1.0" encoding="utf-8"?>
<p:tagLst xmlns:p="http://schemas.openxmlformats.org/presentationml/2006/main">
  <p:tag name="AS_UNIQUEID" val="154"/>
</p:tagLst>
</file>

<file path=ppt/tags/tag361.xml><?xml version="1.0" encoding="utf-8"?>
<p:tagLst xmlns:p="http://schemas.openxmlformats.org/presentationml/2006/main">
  <p:tag name="AS_UNIQUEID" val="155"/>
</p:tagLst>
</file>

<file path=ppt/tags/tag362.xml><?xml version="1.0" encoding="utf-8"?>
<p:tagLst xmlns:p="http://schemas.openxmlformats.org/presentationml/2006/main">
  <p:tag name="AS_UNIQUEID" val="156"/>
</p:tagLst>
</file>

<file path=ppt/tags/tag363.xml><?xml version="1.0" encoding="utf-8"?>
<p:tagLst xmlns:p="http://schemas.openxmlformats.org/presentationml/2006/main">
  <p:tag name="AS_UNIQUEID" val="157"/>
</p:tagLst>
</file>

<file path=ppt/tags/tag364.xml><?xml version="1.0" encoding="utf-8"?>
<p:tagLst xmlns:p="http://schemas.openxmlformats.org/presentationml/2006/main">
  <p:tag name="AS_UNIQUEID" val="153"/>
</p:tagLst>
</file>

<file path=ppt/tags/tag365.xml><?xml version="1.0" encoding="utf-8"?>
<p:tagLst xmlns:p="http://schemas.openxmlformats.org/presentationml/2006/main">
  <p:tag name="AS_UNIQUEID" val="154"/>
</p:tagLst>
</file>

<file path=ppt/tags/tag366.xml><?xml version="1.0" encoding="utf-8"?>
<p:tagLst xmlns:p="http://schemas.openxmlformats.org/presentationml/2006/main">
  <p:tag name="AS_UNIQUEID" val="155"/>
</p:tagLst>
</file>

<file path=ppt/tags/tag367.xml><?xml version="1.0" encoding="utf-8"?>
<p:tagLst xmlns:p="http://schemas.openxmlformats.org/presentationml/2006/main">
  <p:tag name="AS_UNIQUEID" val="156"/>
</p:tagLst>
</file>

<file path=ppt/tags/tag368.xml><?xml version="1.0" encoding="utf-8"?>
<p:tagLst xmlns:p="http://schemas.openxmlformats.org/presentationml/2006/main">
  <p:tag name="AS_UNIQUEID" val="157"/>
</p:tagLst>
</file>

<file path=ppt/tags/tag369.xml><?xml version="1.0" encoding="utf-8"?>
<p:tagLst xmlns:p="http://schemas.openxmlformats.org/presentationml/2006/main">
  <p:tag name="AS_UNIQUEID" val="1858"/>
</p:tagLst>
</file>

<file path=ppt/tags/tag37.xml><?xml version="1.0" encoding="utf-8"?>
<p:tagLst xmlns:p="http://schemas.openxmlformats.org/presentationml/2006/main">
  <p:tag name="AS_UNIQUEID" val="1549"/>
</p:tagLst>
</file>

<file path=ppt/tags/tag370.xml><?xml version="1.0" encoding="utf-8"?>
<p:tagLst xmlns:p="http://schemas.openxmlformats.org/presentationml/2006/main">
  <p:tag name="AS_UNIQUEID" val="1859"/>
</p:tagLst>
</file>

<file path=ppt/tags/tag371.xml><?xml version="1.0" encoding="utf-8"?>
<p:tagLst xmlns:p="http://schemas.openxmlformats.org/presentationml/2006/main">
  <p:tag name="AS_UNIQUEID" val="1860"/>
</p:tagLst>
</file>

<file path=ppt/tags/tag372.xml><?xml version="1.0" encoding="utf-8"?>
<p:tagLst xmlns:p="http://schemas.openxmlformats.org/presentationml/2006/main">
  <p:tag name="AS_UNIQUEID" val="1861"/>
</p:tagLst>
</file>

<file path=ppt/tags/tag373.xml><?xml version="1.0" encoding="utf-8"?>
<p:tagLst xmlns:p="http://schemas.openxmlformats.org/presentationml/2006/main">
  <p:tag name="AS_UNIQUEID" val="1862"/>
</p:tagLst>
</file>

<file path=ppt/tags/tag374.xml><?xml version="1.0" encoding="utf-8"?>
<p:tagLst xmlns:p="http://schemas.openxmlformats.org/presentationml/2006/main">
  <p:tag name="AS_UNIQUEID" val="1863"/>
</p:tagLst>
</file>

<file path=ppt/tags/tag375.xml><?xml version="1.0" encoding="utf-8"?>
<p:tagLst xmlns:p="http://schemas.openxmlformats.org/presentationml/2006/main">
  <p:tag name="AS_UNIQUEID" val="1864"/>
</p:tagLst>
</file>

<file path=ppt/tags/tag376.xml><?xml version="1.0" encoding="utf-8"?>
<p:tagLst xmlns:p="http://schemas.openxmlformats.org/presentationml/2006/main">
  <p:tag name="AS_UNIQUEID" val="1866"/>
</p:tagLst>
</file>

<file path=ppt/tags/tag377.xml><?xml version="1.0" encoding="utf-8"?>
<p:tagLst xmlns:p="http://schemas.openxmlformats.org/presentationml/2006/main">
  <p:tag name="AS_UNIQUEID" val="1867"/>
</p:tagLst>
</file>

<file path=ppt/tags/tag378.xml><?xml version="1.0" encoding="utf-8"?>
<p:tagLst xmlns:p="http://schemas.openxmlformats.org/presentationml/2006/main">
  <p:tag name="AS_UNIQUEID" val="1868"/>
</p:tagLst>
</file>

<file path=ppt/tags/tag379.xml><?xml version="1.0" encoding="utf-8"?>
<p:tagLst xmlns:p="http://schemas.openxmlformats.org/presentationml/2006/main">
  <p:tag name="AS_UNIQUEID" val="1869"/>
</p:tagLst>
</file>

<file path=ppt/tags/tag38.xml><?xml version="1.0" encoding="utf-8"?>
<p:tagLst xmlns:p="http://schemas.openxmlformats.org/presentationml/2006/main">
  <p:tag name="AS_UNIQUEID" val="1550"/>
</p:tagLst>
</file>

<file path=ppt/tags/tag380.xml><?xml version="1.0" encoding="utf-8"?>
<p:tagLst xmlns:p="http://schemas.openxmlformats.org/presentationml/2006/main">
  <p:tag name="AS_UNIQUEID" val="1870"/>
</p:tagLst>
</file>

<file path=ppt/tags/tag381.xml><?xml version="1.0" encoding="utf-8"?>
<p:tagLst xmlns:p="http://schemas.openxmlformats.org/presentationml/2006/main">
  <p:tag name="AS_UNIQUEID" val="1871"/>
</p:tagLst>
</file>

<file path=ppt/tags/tag382.xml><?xml version="1.0" encoding="utf-8"?>
<p:tagLst xmlns:p="http://schemas.openxmlformats.org/presentationml/2006/main">
  <p:tag name="AS_UNIQUEID" val="1872"/>
</p:tagLst>
</file>

<file path=ppt/tags/tag383.xml><?xml version="1.0" encoding="utf-8"?>
<p:tagLst xmlns:p="http://schemas.openxmlformats.org/presentationml/2006/main">
  <p:tag name="AS_UNIQUEID" val="1873"/>
</p:tagLst>
</file>

<file path=ppt/tags/tag384.xml><?xml version="1.0" encoding="utf-8"?>
<p:tagLst xmlns:p="http://schemas.openxmlformats.org/presentationml/2006/main">
  <p:tag name="AS_UNIQUEID" val="1874"/>
</p:tagLst>
</file>

<file path=ppt/tags/tag385.xml><?xml version="1.0" encoding="utf-8"?>
<p:tagLst xmlns:p="http://schemas.openxmlformats.org/presentationml/2006/main">
  <p:tag name="AS_UNIQUEID" val="1875"/>
</p:tagLst>
</file>

<file path=ppt/tags/tag386.xml><?xml version="1.0" encoding="utf-8"?>
<p:tagLst xmlns:p="http://schemas.openxmlformats.org/presentationml/2006/main">
  <p:tag name="AS_UNIQUEID" val="1876"/>
</p:tagLst>
</file>

<file path=ppt/tags/tag387.xml><?xml version="1.0" encoding="utf-8"?>
<p:tagLst xmlns:p="http://schemas.openxmlformats.org/presentationml/2006/main">
  <p:tag name="AS_UNIQUEID" val="1877"/>
</p:tagLst>
</file>

<file path=ppt/tags/tag388.xml><?xml version="1.0" encoding="utf-8"?>
<p:tagLst xmlns:p="http://schemas.openxmlformats.org/presentationml/2006/main">
  <p:tag name="AS_UNIQUEID" val="1878"/>
</p:tagLst>
</file>

<file path=ppt/tags/tag389.xml><?xml version="1.0" encoding="utf-8"?>
<p:tagLst xmlns:p="http://schemas.openxmlformats.org/presentationml/2006/main">
  <p:tag name="AS_UNIQUEID" val="1879"/>
</p:tagLst>
</file>

<file path=ppt/tags/tag39.xml><?xml version="1.0" encoding="utf-8"?>
<p:tagLst xmlns:p="http://schemas.openxmlformats.org/presentationml/2006/main">
  <p:tag name="AS_UNIQUEID" val="1551"/>
</p:tagLst>
</file>

<file path=ppt/tags/tag390.xml><?xml version="1.0" encoding="utf-8"?>
<p:tagLst xmlns:p="http://schemas.openxmlformats.org/presentationml/2006/main">
  <p:tag name="AS_UNIQUEID" val="1880"/>
</p:tagLst>
</file>

<file path=ppt/tags/tag391.xml><?xml version="1.0" encoding="utf-8"?>
<p:tagLst xmlns:p="http://schemas.openxmlformats.org/presentationml/2006/main">
  <p:tag name="AS_UNIQUEID" val="1881"/>
</p:tagLst>
</file>

<file path=ppt/tags/tag392.xml><?xml version="1.0" encoding="utf-8"?>
<p:tagLst xmlns:p="http://schemas.openxmlformats.org/presentationml/2006/main">
  <p:tag name="AS_UNIQUEID" val="1882"/>
</p:tagLst>
</file>

<file path=ppt/tags/tag393.xml><?xml version="1.0" encoding="utf-8"?>
<p:tagLst xmlns:p="http://schemas.openxmlformats.org/presentationml/2006/main">
  <p:tag name="AS_UNIQUEID" val="1883"/>
</p:tagLst>
</file>

<file path=ppt/tags/tag394.xml><?xml version="1.0" encoding="utf-8"?>
<p:tagLst xmlns:p="http://schemas.openxmlformats.org/presentationml/2006/main">
  <p:tag name="AS_UNIQUEID" val="1494"/>
</p:tagLst>
</file>

<file path=ppt/tags/tag395.xml><?xml version="1.0" encoding="utf-8"?>
<p:tagLst xmlns:p="http://schemas.openxmlformats.org/presentationml/2006/main">
  <p:tag name="AS_UNIQUEID" val="1495"/>
</p:tagLst>
</file>

<file path=ppt/tags/tag396.xml><?xml version="1.0" encoding="utf-8"?>
<p:tagLst xmlns:p="http://schemas.openxmlformats.org/presentationml/2006/main">
  <p:tag name="AS_UNIQUEID" val="1496"/>
</p:tagLst>
</file>

<file path=ppt/tags/tag397.xml><?xml version="1.0" encoding="utf-8"?>
<p:tagLst xmlns:p="http://schemas.openxmlformats.org/presentationml/2006/main">
  <p:tag name="AS_UNIQUEID" val="1497"/>
</p:tagLst>
</file>

<file path=ppt/tags/tag398.xml><?xml version="1.0" encoding="utf-8"?>
<p:tagLst xmlns:p="http://schemas.openxmlformats.org/presentationml/2006/main">
  <p:tag name="AS_UNIQUEID" val="1499"/>
</p:tagLst>
</file>

<file path=ppt/tags/tag399.xml><?xml version="1.0" encoding="utf-8"?>
<p:tagLst xmlns:p="http://schemas.openxmlformats.org/presentationml/2006/main">
  <p:tag name="AS_UNIQUEID" val="1500"/>
</p:tagLst>
</file>

<file path=ppt/tags/tag4.xml><?xml version="1.0" encoding="utf-8"?>
<p:tagLst xmlns:p="http://schemas.openxmlformats.org/presentationml/2006/main">
  <p:tag name="AS_UNIQUEID" val="1509"/>
</p:tagLst>
</file>

<file path=ppt/tags/tag40.xml><?xml version="1.0" encoding="utf-8"?>
<p:tagLst xmlns:p="http://schemas.openxmlformats.org/presentationml/2006/main">
  <p:tag name="AS_UNIQUEID" val="1552"/>
</p:tagLst>
</file>

<file path=ppt/tags/tag400.xml><?xml version="1.0" encoding="utf-8"?>
<p:tagLst xmlns:p="http://schemas.openxmlformats.org/presentationml/2006/main">
  <p:tag name="AS_UNIQUEID" val="1501"/>
</p:tagLst>
</file>

<file path=ppt/tags/tag401.xml><?xml version="1.0" encoding="utf-8"?>
<p:tagLst xmlns:p="http://schemas.openxmlformats.org/presentationml/2006/main">
  <p:tag name="AS_UNIQUEID" val="1502"/>
</p:tagLst>
</file>

<file path=ppt/tags/tag402.xml><?xml version="1.0" encoding="utf-8"?>
<p:tagLst xmlns:p="http://schemas.openxmlformats.org/presentationml/2006/main">
  <p:tag name="AS_UNIQUEID" val="1503"/>
</p:tagLst>
</file>

<file path=ppt/tags/tag403.xml><?xml version="1.0" encoding="utf-8"?>
<p:tagLst xmlns:p="http://schemas.openxmlformats.org/presentationml/2006/main">
  <p:tag name="AS_UNIQUEID" val="1504"/>
</p:tagLst>
</file>

<file path=ppt/tags/tag404.xml><?xml version="1.0" encoding="utf-8"?>
<p:tagLst xmlns:p="http://schemas.openxmlformats.org/presentationml/2006/main">
  <p:tag name="AS_UNIQUEID" val="1885"/>
</p:tagLst>
</file>

<file path=ppt/tags/tag405.xml><?xml version="1.0" encoding="utf-8"?>
<p:tagLst xmlns:p="http://schemas.openxmlformats.org/presentationml/2006/main">
  <p:tag name="AS_UNIQUEID" val="1886"/>
</p:tagLst>
</file>

<file path=ppt/tags/tag406.xml><?xml version="1.0" encoding="utf-8"?>
<p:tagLst xmlns:p="http://schemas.openxmlformats.org/presentationml/2006/main">
  <p:tag name="AS_UNIQUEID" val="251"/>
</p:tagLst>
</file>

<file path=ppt/tags/tag407.xml><?xml version="1.0" encoding="utf-8"?>
<p:tagLst xmlns:p="http://schemas.openxmlformats.org/presentationml/2006/main">
  <p:tag name="AS_UNIQUEID" val="252"/>
</p:tagLst>
</file>

<file path=ppt/tags/tag408.xml><?xml version="1.0" encoding="utf-8"?>
<p:tagLst xmlns:p="http://schemas.openxmlformats.org/presentationml/2006/main">
  <p:tag name="AS_UNIQUEID" val="253"/>
</p:tagLst>
</file>

<file path=ppt/tags/tag409.xml><?xml version="1.0" encoding="utf-8"?>
<p:tagLst xmlns:p="http://schemas.openxmlformats.org/presentationml/2006/main">
  <p:tag name="AS_UNIQUEID" val="254"/>
</p:tagLst>
</file>

<file path=ppt/tags/tag41.xml><?xml version="1.0" encoding="utf-8"?>
<p:tagLst xmlns:p="http://schemas.openxmlformats.org/presentationml/2006/main">
  <p:tag name="AS_UNIQUEID" val="1553"/>
</p:tagLst>
</file>

<file path=ppt/tags/tag410.xml><?xml version="1.0" encoding="utf-8"?>
<p:tagLst xmlns:p="http://schemas.openxmlformats.org/presentationml/2006/main">
  <p:tag name="AS_UNIQUEID" val="255"/>
</p:tagLst>
</file>

<file path=ppt/tags/tag411.xml><?xml version="1.0" encoding="utf-8"?>
<p:tagLst xmlns:p="http://schemas.openxmlformats.org/presentationml/2006/main">
  <p:tag name="AS_UNIQUEID" val="256"/>
</p:tagLst>
</file>

<file path=ppt/tags/tag412.xml><?xml version="1.0" encoding="utf-8"?>
<p:tagLst xmlns:p="http://schemas.openxmlformats.org/presentationml/2006/main">
  <p:tag name="AS_UNIQUEID" val="257"/>
</p:tagLst>
</file>

<file path=ppt/tags/tag413.xml><?xml version="1.0" encoding="utf-8"?>
<p:tagLst xmlns:p="http://schemas.openxmlformats.org/presentationml/2006/main">
  <p:tag name="AS_UNIQUEID" val="258"/>
</p:tagLst>
</file>

<file path=ppt/tags/tag414.xml><?xml version="1.0" encoding="utf-8"?>
<p:tagLst xmlns:p="http://schemas.openxmlformats.org/presentationml/2006/main">
  <p:tag name="AS_UNIQUEID" val="259"/>
</p:tagLst>
</file>

<file path=ppt/tags/tag415.xml><?xml version="1.0" encoding="utf-8"?>
<p:tagLst xmlns:p="http://schemas.openxmlformats.org/presentationml/2006/main">
  <p:tag name="AS_UNIQUEID" val="260"/>
</p:tagLst>
</file>

<file path=ppt/tags/tag416.xml><?xml version="1.0" encoding="utf-8"?>
<p:tagLst xmlns:p="http://schemas.openxmlformats.org/presentationml/2006/main">
  <p:tag name="AS_UNIQUEID" val="261"/>
</p:tagLst>
</file>

<file path=ppt/tags/tag417.xml><?xml version="1.0" encoding="utf-8"?>
<p:tagLst xmlns:p="http://schemas.openxmlformats.org/presentationml/2006/main">
  <p:tag name="AS_UNIQUEID" val="262"/>
</p:tagLst>
</file>

<file path=ppt/tags/tag418.xml><?xml version="1.0" encoding="utf-8"?>
<p:tagLst xmlns:p="http://schemas.openxmlformats.org/presentationml/2006/main">
  <p:tag name="AS_UNIQUEID" val="263"/>
</p:tagLst>
</file>

<file path=ppt/tags/tag419.xml><?xml version="1.0" encoding="utf-8"?>
<p:tagLst xmlns:p="http://schemas.openxmlformats.org/presentationml/2006/main">
  <p:tag name="AS_UNIQUEID" val="264"/>
</p:tagLst>
</file>

<file path=ppt/tags/tag42.xml><?xml version="1.0" encoding="utf-8"?>
<p:tagLst xmlns:p="http://schemas.openxmlformats.org/presentationml/2006/main">
  <p:tag name="AS_UNIQUEID" val="1554"/>
</p:tagLst>
</file>

<file path=ppt/tags/tag420.xml><?xml version="1.0" encoding="utf-8"?>
<p:tagLst xmlns:p="http://schemas.openxmlformats.org/presentationml/2006/main">
  <p:tag name="AS_UNIQUEID" val="265"/>
</p:tagLst>
</file>

<file path=ppt/tags/tag421.xml><?xml version="1.0" encoding="utf-8"?>
<p:tagLst xmlns:p="http://schemas.openxmlformats.org/presentationml/2006/main">
  <p:tag name="AS_UNIQUEID" val="266"/>
</p:tagLst>
</file>

<file path=ppt/tags/tag422.xml><?xml version="1.0" encoding="utf-8"?>
<p:tagLst xmlns:p="http://schemas.openxmlformats.org/presentationml/2006/main">
  <p:tag name="AS_UNIQUEID" val="267"/>
</p:tagLst>
</file>

<file path=ppt/tags/tag423.xml><?xml version="1.0" encoding="utf-8"?>
<p:tagLst xmlns:p="http://schemas.openxmlformats.org/presentationml/2006/main">
  <p:tag name="AS_UNIQUEID" val="268"/>
</p:tagLst>
</file>

<file path=ppt/tags/tag424.xml><?xml version="1.0" encoding="utf-8"?>
<p:tagLst xmlns:p="http://schemas.openxmlformats.org/presentationml/2006/main">
  <p:tag name="AS_UNIQUEID" val="269"/>
</p:tagLst>
</file>

<file path=ppt/tags/tag425.xml><?xml version="1.0" encoding="utf-8"?>
<p:tagLst xmlns:p="http://schemas.openxmlformats.org/presentationml/2006/main">
  <p:tag name="AS_UNIQUEID" val="270"/>
</p:tagLst>
</file>

<file path=ppt/tags/tag426.xml><?xml version="1.0" encoding="utf-8"?>
<p:tagLst xmlns:p="http://schemas.openxmlformats.org/presentationml/2006/main">
  <p:tag name="AS_UNIQUEID" val="271"/>
</p:tagLst>
</file>

<file path=ppt/tags/tag427.xml><?xml version="1.0" encoding="utf-8"?>
<p:tagLst xmlns:p="http://schemas.openxmlformats.org/presentationml/2006/main">
  <p:tag name="AS_UNIQUEID" val="272"/>
</p:tagLst>
</file>

<file path=ppt/tags/tag428.xml><?xml version="1.0" encoding="utf-8"?>
<p:tagLst xmlns:p="http://schemas.openxmlformats.org/presentationml/2006/main">
  <p:tag name="AS_UNIQUEID" val="273"/>
</p:tagLst>
</file>

<file path=ppt/tags/tag429.xml><?xml version="1.0" encoding="utf-8"?>
<p:tagLst xmlns:p="http://schemas.openxmlformats.org/presentationml/2006/main">
  <p:tag name="AS_UNIQUEID" val="274"/>
</p:tagLst>
</file>

<file path=ppt/tags/tag43.xml><?xml version="1.0" encoding="utf-8"?>
<p:tagLst xmlns:p="http://schemas.openxmlformats.org/presentationml/2006/main">
  <p:tag name="AS_UNIQUEID" val="1556"/>
</p:tagLst>
</file>

<file path=ppt/tags/tag430.xml><?xml version="1.0" encoding="utf-8"?>
<p:tagLst xmlns:p="http://schemas.openxmlformats.org/presentationml/2006/main">
  <p:tag name="AS_UNIQUEID" val="275"/>
</p:tagLst>
</file>

<file path=ppt/tags/tag431.xml><?xml version="1.0" encoding="utf-8"?>
<p:tagLst xmlns:p="http://schemas.openxmlformats.org/presentationml/2006/main">
  <p:tag name="AS_UNIQUEID" val="276"/>
</p:tagLst>
</file>

<file path=ppt/tags/tag432.xml><?xml version="1.0" encoding="utf-8"?>
<p:tagLst xmlns:p="http://schemas.openxmlformats.org/presentationml/2006/main">
  <p:tag name="AS_UNIQUEID" val="277"/>
</p:tagLst>
</file>

<file path=ppt/tags/tag433.xml><?xml version="1.0" encoding="utf-8"?>
<p:tagLst xmlns:p="http://schemas.openxmlformats.org/presentationml/2006/main">
  <p:tag name="AS_UNIQUEID" val="278"/>
</p:tagLst>
</file>

<file path=ppt/tags/tag434.xml><?xml version="1.0" encoding="utf-8"?>
<p:tagLst xmlns:p="http://schemas.openxmlformats.org/presentationml/2006/main">
  <p:tag name="AS_UNIQUEID" val="279"/>
</p:tagLst>
</file>

<file path=ppt/tags/tag435.xml><?xml version="1.0" encoding="utf-8"?>
<p:tagLst xmlns:p="http://schemas.openxmlformats.org/presentationml/2006/main">
  <p:tag name="AS_UNIQUEID" val="280"/>
</p:tagLst>
</file>

<file path=ppt/tags/tag436.xml><?xml version="1.0" encoding="utf-8"?>
<p:tagLst xmlns:p="http://schemas.openxmlformats.org/presentationml/2006/main">
  <p:tag name="AS_UNIQUEID" val="94"/>
</p:tagLst>
</file>

<file path=ppt/tags/tag437.xml><?xml version="1.0" encoding="utf-8"?>
<p:tagLst xmlns:p="http://schemas.openxmlformats.org/presentationml/2006/main">
  <p:tag name="AS_UNIQUEID" val="95"/>
</p:tagLst>
</file>

<file path=ppt/tags/tag438.xml><?xml version="1.0" encoding="utf-8"?>
<p:tagLst xmlns:p="http://schemas.openxmlformats.org/presentationml/2006/main">
  <p:tag name="AS_UNIQUEID" val="296"/>
</p:tagLst>
</file>

<file path=ppt/tags/tag439.xml><?xml version="1.0" encoding="utf-8"?>
<p:tagLst xmlns:p="http://schemas.openxmlformats.org/presentationml/2006/main">
  <p:tag name="AS_UNIQUEID" val="1890"/>
</p:tagLst>
</file>

<file path=ppt/tags/tag44.xml><?xml version="1.0" encoding="utf-8"?>
<p:tagLst xmlns:p="http://schemas.openxmlformats.org/presentationml/2006/main">
  <p:tag name="AS_UNIQUEID" val="1557"/>
</p:tagLst>
</file>

<file path=ppt/tags/tag440.xml><?xml version="1.0" encoding="utf-8"?>
<p:tagLst xmlns:p="http://schemas.openxmlformats.org/presentationml/2006/main">
  <p:tag name="AS_UNIQUEID" val="1891"/>
</p:tagLst>
</file>

<file path=ppt/tags/tag441.xml><?xml version="1.0" encoding="utf-8"?>
<p:tagLst xmlns:p="http://schemas.openxmlformats.org/presentationml/2006/main">
  <p:tag name="AS_UNIQUEID" val="296"/>
</p:tagLst>
</file>

<file path=ppt/tags/tag442.xml><?xml version="1.0" encoding="utf-8"?>
<p:tagLst xmlns:p="http://schemas.openxmlformats.org/presentationml/2006/main">
  <p:tag name="AS_UNIQUEID" val="297"/>
</p:tagLst>
</file>

<file path=ppt/tags/tag443.xml><?xml version="1.0" encoding="utf-8"?>
<p:tagLst xmlns:p="http://schemas.openxmlformats.org/presentationml/2006/main">
  <p:tag name="AS_UNIQUEID" val="298"/>
</p:tagLst>
</file>

<file path=ppt/tags/tag444.xml><?xml version="1.0" encoding="utf-8"?>
<p:tagLst xmlns:p="http://schemas.openxmlformats.org/presentationml/2006/main">
  <p:tag name="AS_UNIQUEID" val="299"/>
</p:tagLst>
</file>

<file path=ppt/tags/tag445.xml><?xml version="1.0" encoding="utf-8"?>
<p:tagLst xmlns:p="http://schemas.openxmlformats.org/presentationml/2006/main">
  <p:tag name="AS_UNIQUEID" val="300"/>
</p:tagLst>
</file>

<file path=ppt/tags/tag446.xml><?xml version="1.0" encoding="utf-8"?>
<p:tagLst xmlns:p="http://schemas.openxmlformats.org/presentationml/2006/main">
  <p:tag name="AS_UNIQUEID" val="301"/>
</p:tagLst>
</file>

<file path=ppt/tags/tag447.xml><?xml version="1.0" encoding="utf-8"?>
<p:tagLst xmlns:p="http://schemas.openxmlformats.org/presentationml/2006/main">
  <p:tag name="AS_UNIQUEID" val="302"/>
</p:tagLst>
</file>

<file path=ppt/tags/tag448.xml><?xml version="1.0" encoding="utf-8"?>
<p:tagLst xmlns:p="http://schemas.openxmlformats.org/presentationml/2006/main">
  <p:tag name="AS_UNIQUEID" val="303"/>
</p:tagLst>
</file>

<file path=ppt/tags/tag449.xml><?xml version="1.0" encoding="utf-8"?>
<p:tagLst xmlns:p="http://schemas.openxmlformats.org/presentationml/2006/main">
  <p:tag name="AS_UNIQUEID" val="1606"/>
</p:tagLst>
</file>

<file path=ppt/tags/tag45.xml><?xml version="1.0" encoding="utf-8"?>
<p:tagLst xmlns:p="http://schemas.openxmlformats.org/presentationml/2006/main">
  <p:tag name="AS_UNIQUEID" val="1558"/>
</p:tagLst>
</file>

<file path=ppt/tags/tag450.xml><?xml version="1.0" encoding="utf-8"?>
<p:tagLst xmlns:p="http://schemas.openxmlformats.org/presentationml/2006/main">
  <p:tag name="AS_UNIQUEID" val="1607"/>
</p:tagLst>
</file>

<file path=ppt/tags/tag451.xml><?xml version="1.0" encoding="utf-8"?>
<p:tagLst xmlns:p="http://schemas.openxmlformats.org/presentationml/2006/main">
  <p:tag name="AS_UNIQUEID" val="1608"/>
</p:tagLst>
</file>

<file path=ppt/tags/tag452.xml><?xml version="1.0" encoding="utf-8"?>
<p:tagLst xmlns:p="http://schemas.openxmlformats.org/presentationml/2006/main">
  <p:tag name="AS_UNIQUEID" val="1609"/>
</p:tagLst>
</file>

<file path=ppt/tags/tag453.xml><?xml version="1.0" encoding="utf-8"?>
<p:tagLst xmlns:p="http://schemas.openxmlformats.org/presentationml/2006/main">
  <p:tag name="AS_UNIQUEID" val="1610"/>
</p:tagLst>
</file>

<file path=ppt/tags/tag454.xml><?xml version="1.0" encoding="utf-8"?>
<p:tagLst xmlns:p="http://schemas.openxmlformats.org/presentationml/2006/main">
  <p:tag name="AS_UNIQUEID" val="1611"/>
</p:tagLst>
</file>

<file path=ppt/tags/tag45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毕业活动策划"/>
  <p:tag name="KSO_WM_DOC_GUID" val="{42bd8650-b790-4050-be52-eb8cba04ccd4}"/>
</p:tagLst>
</file>

<file path=ppt/tags/tag46.xml><?xml version="1.0" encoding="utf-8"?>
<p:tagLst xmlns:p="http://schemas.openxmlformats.org/presentationml/2006/main">
  <p:tag name="AS_UNIQUEID" val="1559"/>
</p:tagLst>
</file>

<file path=ppt/tags/tag47.xml><?xml version="1.0" encoding="utf-8"?>
<p:tagLst xmlns:p="http://schemas.openxmlformats.org/presentationml/2006/main">
  <p:tag name="AS_UNIQUEID" val="1560"/>
</p:tagLst>
</file>

<file path=ppt/tags/tag48.xml><?xml version="1.0" encoding="utf-8"?>
<p:tagLst xmlns:p="http://schemas.openxmlformats.org/presentationml/2006/main">
  <p:tag name="AS_UNIQUEID" val="1561"/>
</p:tagLst>
</file>

<file path=ppt/tags/tag49.xml><?xml version="1.0" encoding="utf-8"?>
<p:tagLst xmlns:p="http://schemas.openxmlformats.org/presentationml/2006/main">
  <p:tag name="AS_UNIQUEID" val="1563"/>
</p:tagLst>
</file>

<file path=ppt/tags/tag5.xml><?xml version="1.0" encoding="utf-8"?>
<p:tagLst xmlns:p="http://schemas.openxmlformats.org/presentationml/2006/main">
  <p:tag name="AS_UNIQUEID" val="1510"/>
</p:tagLst>
</file>

<file path=ppt/tags/tag50.xml><?xml version="1.0" encoding="utf-8"?>
<p:tagLst xmlns:p="http://schemas.openxmlformats.org/presentationml/2006/main">
  <p:tag name="AS_UNIQUEID" val="1564"/>
</p:tagLst>
</file>

<file path=ppt/tags/tag51.xml><?xml version="1.0" encoding="utf-8"?>
<p:tagLst xmlns:p="http://schemas.openxmlformats.org/presentationml/2006/main">
  <p:tag name="AS_UNIQUEID" val="1565"/>
</p:tagLst>
</file>

<file path=ppt/tags/tag52.xml><?xml version="1.0" encoding="utf-8"?>
<p:tagLst xmlns:p="http://schemas.openxmlformats.org/presentationml/2006/main">
  <p:tag name="AS_UNIQUEID" val="1566"/>
</p:tagLst>
</file>

<file path=ppt/tags/tag53.xml><?xml version="1.0" encoding="utf-8"?>
<p:tagLst xmlns:p="http://schemas.openxmlformats.org/presentationml/2006/main">
  <p:tag name="AS_UNIQUEID" val="1567"/>
</p:tagLst>
</file>

<file path=ppt/tags/tag54.xml><?xml version="1.0" encoding="utf-8"?>
<p:tagLst xmlns:p="http://schemas.openxmlformats.org/presentationml/2006/main">
  <p:tag name="AS_UNIQUEID" val="1569"/>
</p:tagLst>
</file>

<file path=ppt/tags/tag55.xml><?xml version="1.0" encoding="utf-8"?>
<p:tagLst xmlns:p="http://schemas.openxmlformats.org/presentationml/2006/main">
  <p:tag name="AS_UNIQUEID" val="1570"/>
</p:tagLst>
</file>

<file path=ppt/tags/tag56.xml><?xml version="1.0" encoding="utf-8"?>
<p:tagLst xmlns:p="http://schemas.openxmlformats.org/presentationml/2006/main">
  <p:tag name="AS_UNIQUEID" val="1571"/>
</p:tagLst>
</file>

<file path=ppt/tags/tag57.xml><?xml version="1.0" encoding="utf-8"?>
<p:tagLst xmlns:p="http://schemas.openxmlformats.org/presentationml/2006/main">
  <p:tag name="AS_UNIQUEID" val="1572"/>
</p:tagLst>
</file>

<file path=ppt/tags/tag58.xml><?xml version="1.0" encoding="utf-8"?>
<p:tagLst xmlns:p="http://schemas.openxmlformats.org/presentationml/2006/main">
  <p:tag name="AS_UNIQUEID" val="1573"/>
</p:tagLst>
</file>

<file path=ppt/tags/tag59.xml><?xml version="1.0" encoding="utf-8"?>
<p:tagLst xmlns:p="http://schemas.openxmlformats.org/presentationml/2006/main">
  <p:tag name="AS_UNIQUEID" val="1576"/>
</p:tagLst>
</file>

<file path=ppt/tags/tag6.xml><?xml version="1.0" encoding="utf-8"?>
<p:tagLst xmlns:p="http://schemas.openxmlformats.org/presentationml/2006/main">
  <p:tag name="AS_UNIQUEID" val="1512"/>
</p:tagLst>
</file>

<file path=ppt/tags/tag60.xml><?xml version="1.0" encoding="utf-8"?>
<p:tagLst xmlns:p="http://schemas.openxmlformats.org/presentationml/2006/main">
  <p:tag name="AS_UNIQUEID" val="1577"/>
</p:tagLst>
</file>

<file path=ppt/tags/tag61.xml><?xml version="1.0" encoding="utf-8"?>
<p:tagLst xmlns:p="http://schemas.openxmlformats.org/presentationml/2006/main">
  <p:tag name="AS_UNIQUEID" val="1578"/>
</p:tagLst>
</file>

<file path=ppt/tags/tag62.xml><?xml version="1.0" encoding="utf-8"?>
<p:tagLst xmlns:p="http://schemas.openxmlformats.org/presentationml/2006/main">
  <p:tag name="AS_UNIQUEID" val="1579"/>
</p:tagLst>
</file>

<file path=ppt/tags/tag63.xml><?xml version="1.0" encoding="utf-8"?>
<p:tagLst xmlns:p="http://schemas.openxmlformats.org/presentationml/2006/main">
  <p:tag name="AS_UNIQUEID" val="1580"/>
</p:tagLst>
</file>

<file path=ppt/tags/tag64.xml><?xml version="1.0" encoding="utf-8"?>
<p:tagLst xmlns:p="http://schemas.openxmlformats.org/presentationml/2006/main">
  <p:tag name="AS_UNIQUEID" val="1581"/>
</p:tagLst>
</file>

<file path=ppt/tags/tag65.xml><?xml version="1.0" encoding="utf-8"?>
<p:tagLst xmlns:p="http://schemas.openxmlformats.org/presentationml/2006/main">
  <p:tag name="AS_UNIQUEID" val="1583"/>
</p:tagLst>
</file>

<file path=ppt/tags/tag66.xml><?xml version="1.0" encoding="utf-8"?>
<p:tagLst xmlns:p="http://schemas.openxmlformats.org/presentationml/2006/main">
  <p:tag name="AS_UNIQUEID" val="1585"/>
</p:tagLst>
</file>

<file path=ppt/tags/tag67.xml><?xml version="1.0" encoding="utf-8"?>
<p:tagLst xmlns:p="http://schemas.openxmlformats.org/presentationml/2006/main">
  <p:tag name="AS_UNIQUEID" val="1587"/>
</p:tagLst>
</file>

<file path=ppt/tags/tag68.xml><?xml version="1.0" encoding="utf-8"?>
<p:tagLst xmlns:p="http://schemas.openxmlformats.org/presentationml/2006/main">
  <p:tag name="AS_UNIQUEID" val="1589"/>
</p:tagLst>
</file>

<file path=ppt/tags/tag69.xml><?xml version="1.0" encoding="utf-8"?>
<p:tagLst xmlns:p="http://schemas.openxmlformats.org/presentationml/2006/main">
  <p:tag name="AS_UNIQUEID" val="1591"/>
</p:tagLst>
</file>

<file path=ppt/tags/tag7.xml><?xml version="1.0" encoding="utf-8"?>
<p:tagLst xmlns:p="http://schemas.openxmlformats.org/presentationml/2006/main">
  <p:tag name="AS_UNIQUEID" val="1513"/>
</p:tagLst>
</file>

<file path=ppt/tags/tag70.xml><?xml version="1.0" encoding="utf-8"?>
<p:tagLst xmlns:p="http://schemas.openxmlformats.org/presentationml/2006/main">
  <p:tag name="AS_UNIQUEID" val="1594"/>
</p:tagLst>
</file>

<file path=ppt/tags/tag71.xml><?xml version="1.0" encoding="utf-8"?>
<p:tagLst xmlns:p="http://schemas.openxmlformats.org/presentationml/2006/main">
  <p:tag name="AS_UNIQUEID" val="1045"/>
</p:tagLst>
</file>

<file path=ppt/tags/tag72.xml><?xml version="1.0" encoding="utf-8"?>
<p:tagLst xmlns:p="http://schemas.openxmlformats.org/presentationml/2006/main">
  <p:tag name="AS_UNIQUEID" val="1046"/>
</p:tagLst>
</file>

<file path=ppt/tags/tag73.xml><?xml version="1.0" encoding="utf-8"?>
<p:tagLst xmlns:p="http://schemas.openxmlformats.org/presentationml/2006/main">
  <p:tag name="AS_UNIQUEID" val="1047"/>
</p:tagLst>
</file>

<file path=ppt/tags/tag74.xml><?xml version="1.0" encoding="utf-8"?>
<p:tagLst xmlns:p="http://schemas.openxmlformats.org/presentationml/2006/main">
  <p:tag name="AS_UNIQUEID" val="1599"/>
</p:tagLst>
</file>

<file path=ppt/tags/tag75.xml><?xml version="1.0" encoding="utf-8"?>
<p:tagLst xmlns:p="http://schemas.openxmlformats.org/presentationml/2006/main">
  <p:tag name="AS_UNIQUEID" val="1600"/>
</p:tagLst>
</file>

<file path=ppt/tags/tag76.xml><?xml version="1.0" encoding="utf-8"?>
<p:tagLst xmlns:p="http://schemas.openxmlformats.org/presentationml/2006/main">
  <p:tag name="AS_UNIQUEID" val="1601"/>
</p:tagLst>
</file>

<file path=ppt/tags/tag77.xml><?xml version="1.0" encoding="utf-8"?>
<p:tagLst xmlns:p="http://schemas.openxmlformats.org/presentationml/2006/main">
  <p:tag name="AS_UNIQUEID" val="1602"/>
</p:tagLst>
</file>

<file path=ppt/tags/tag78.xml><?xml version="1.0" encoding="utf-8"?>
<p:tagLst xmlns:p="http://schemas.openxmlformats.org/presentationml/2006/main">
  <p:tag name="AS_UNIQUEID" val="1603"/>
</p:tagLst>
</file>

<file path=ppt/tags/tag79.xml><?xml version="1.0" encoding="utf-8"?>
<p:tagLst xmlns:p="http://schemas.openxmlformats.org/presentationml/2006/main">
  <p:tag name="AS_UNIQUEID" val="1604"/>
</p:tagLst>
</file>

<file path=ppt/tags/tag8.xml><?xml version="1.0" encoding="utf-8"?>
<p:tagLst xmlns:p="http://schemas.openxmlformats.org/presentationml/2006/main">
  <p:tag name="AS_UNIQUEID" val="1514"/>
</p:tagLst>
</file>

<file path=ppt/tags/tag80.xml><?xml version="1.0" encoding="utf-8"?>
<p:tagLst xmlns:p="http://schemas.openxmlformats.org/presentationml/2006/main">
  <p:tag name="AS_UNIQUEID" val="303"/>
</p:tagLst>
</file>

<file path=ppt/tags/tag81.xml><?xml version="1.0" encoding="utf-8"?>
<p:tagLst xmlns:p="http://schemas.openxmlformats.org/presentationml/2006/main">
  <p:tag name="AS_UNIQUEID" val="304"/>
</p:tagLst>
</file>

<file path=ppt/tags/tag82.xml><?xml version="1.0" encoding="utf-8"?>
<p:tagLst xmlns:p="http://schemas.openxmlformats.org/presentationml/2006/main">
  <p:tag name="AS_UNIQUEID" val="305"/>
</p:tagLst>
</file>

<file path=ppt/tags/tag83.xml><?xml version="1.0" encoding="utf-8"?>
<p:tagLst xmlns:p="http://schemas.openxmlformats.org/presentationml/2006/main">
  <p:tag name="AS_UNIQUEID" val="306"/>
</p:tagLst>
</file>

<file path=ppt/tags/tag84.xml><?xml version="1.0" encoding="utf-8"?>
<p:tagLst xmlns:p="http://schemas.openxmlformats.org/presentationml/2006/main">
  <p:tag name="AS_UNIQUEID" val="307"/>
</p:tagLst>
</file>

<file path=ppt/tags/tag85.xml><?xml version="1.0" encoding="utf-8"?>
<p:tagLst xmlns:p="http://schemas.openxmlformats.org/presentationml/2006/main">
  <p:tag name="AS_UNIQUEID" val="308"/>
</p:tagLst>
</file>

<file path=ppt/tags/tag86.xml><?xml version="1.0" encoding="utf-8"?>
<p:tagLst xmlns:p="http://schemas.openxmlformats.org/presentationml/2006/main">
  <p:tag name="AS_UNIQUEID" val="309"/>
</p:tagLst>
</file>

<file path=ppt/tags/tag87.xml><?xml version="1.0" encoding="utf-8"?>
<p:tagLst xmlns:p="http://schemas.openxmlformats.org/presentationml/2006/main">
  <p:tag name="AS_UNIQUEID" val="1318"/>
</p:tagLst>
</file>

<file path=ppt/tags/tag88.xml><?xml version="1.0" encoding="utf-8"?>
<p:tagLst xmlns:p="http://schemas.openxmlformats.org/presentationml/2006/main">
  <p:tag name="AS_UNIQUEID" val="1613"/>
</p:tagLst>
</file>

<file path=ppt/tags/tag89.xml><?xml version="1.0" encoding="utf-8"?>
<p:tagLst xmlns:p="http://schemas.openxmlformats.org/presentationml/2006/main">
  <p:tag name="AS_UNIQUEID" val="347"/>
</p:tagLst>
</file>

<file path=ppt/tags/tag9.xml><?xml version="1.0" encoding="utf-8"?>
<p:tagLst xmlns:p="http://schemas.openxmlformats.org/presentationml/2006/main">
  <p:tag name="AS_UNIQUEID" val="1515"/>
</p:tagLst>
</file>

<file path=ppt/tags/tag90.xml><?xml version="1.0" encoding="utf-8"?>
<p:tagLst xmlns:p="http://schemas.openxmlformats.org/presentationml/2006/main">
  <p:tag name="AS_UNIQUEID" val="350"/>
</p:tagLst>
</file>

<file path=ppt/tags/tag91.xml><?xml version="1.0" encoding="utf-8"?>
<p:tagLst xmlns:p="http://schemas.openxmlformats.org/presentationml/2006/main">
  <p:tag name="AS_UNIQUEID" val="1616"/>
</p:tagLst>
</file>

<file path=ppt/tags/tag92.xml><?xml version="1.0" encoding="utf-8"?>
<p:tagLst xmlns:p="http://schemas.openxmlformats.org/presentationml/2006/main">
  <p:tag name="AS_UNIQUEID" val="337"/>
</p:tagLst>
</file>

<file path=ppt/tags/tag93.xml><?xml version="1.0" encoding="utf-8"?>
<p:tagLst xmlns:p="http://schemas.openxmlformats.org/presentationml/2006/main">
  <p:tag name="AS_UNIQUEID" val="338"/>
</p:tagLst>
</file>

<file path=ppt/tags/tag94.xml><?xml version="1.0" encoding="utf-8"?>
<p:tagLst xmlns:p="http://schemas.openxmlformats.org/presentationml/2006/main">
  <p:tag name="AS_UNIQUEID" val="339"/>
</p:tagLst>
</file>

<file path=ppt/tags/tag95.xml><?xml version="1.0" encoding="utf-8"?>
<p:tagLst xmlns:p="http://schemas.openxmlformats.org/presentationml/2006/main">
  <p:tag name="AS_UNIQUEID" val="1618"/>
</p:tagLst>
</file>

<file path=ppt/tags/tag96.xml><?xml version="1.0" encoding="utf-8"?>
<p:tagLst xmlns:p="http://schemas.openxmlformats.org/presentationml/2006/main">
  <p:tag name="AS_UNIQUEID" val="1619"/>
</p:tagLst>
</file>

<file path=ppt/tags/tag97.xml><?xml version="1.0" encoding="utf-8"?>
<p:tagLst xmlns:p="http://schemas.openxmlformats.org/presentationml/2006/main">
  <p:tag name="AS_UNIQUEID" val="1621"/>
</p:tagLst>
</file>

<file path=ppt/tags/tag98.xml><?xml version="1.0" encoding="utf-8"?>
<p:tagLst xmlns:p="http://schemas.openxmlformats.org/presentationml/2006/main">
  <p:tag name="AS_UNIQUEID" val="1622"/>
  <p:tag name="KSO_WM_UNIT_PLACING_PICTURE_USER_VIEWPORT" val="{&quot;height&quot;:3450,&quot;width&quot;:11070}"/>
  <p:tag name="REFSHAPE" val="499431124"/>
</p:tagLst>
</file>

<file path=ppt/tags/tag99.xml><?xml version="1.0" encoding="utf-8"?>
<p:tagLst xmlns:p="http://schemas.openxmlformats.org/presentationml/2006/main">
  <p:tag name="AS_UNIQUEID" val="1623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2355</Words>
  <Application>WPS 演示</Application>
  <PresentationFormat/>
  <Paragraphs>383</Paragraphs>
  <Slides>25</Slides>
  <Notes>2</Notes>
  <HiddenSlides>0</HiddenSlides>
  <MMClips>3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黑体</vt:lpstr>
      <vt:lpstr>Verdana</vt:lpstr>
      <vt:lpstr>Times New Roman</vt:lpstr>
      <vt:lpstr>华文行楷</vt:lpstr>
      <vt:lpstr>华文中宋</vt:lpstr>
      <vt:lpstr>等线</vt:lpstr>
      <vt:lpstr>Arial Unicode MS</vt:lpstr>
      <vt:lpstr>等线 Light</vt:lpstr>
      <vt:lpstr>Calibri Light</vt:lpstr>
      <vt:lpstr>Tahoma</vt:lpstr>
      <vt:lpstr>Route 159 SemiBold</vt:lpstr>
      <vt:lpstr>Segoe Print</vt:lpstr>
      <vt:lpstr>Courier New</vt:lpstr>
      <vt:lpstr>Yu Gothic</vt:lpstr>
      <vt:lpstr>1_Office 主题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goddess</cp:lastModifiedBy>
  <cp:revision>2</cp:revision>
  <cp:lastPrinted>2022-08-27T22:29:00Z</cp:lastPrinted>
  <dcterms:created xsi:type="dcterms:W3CDTF">2022-08-27T22:29:00Z</dcterms:created>
  <dcterms:modified xsi:type="dcterms:W3CDTF">2025-06-19T00:40:15Z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949E80C0D14642E1A6ECA3E8D6F09901_12</vt:lpwstr>
  </property>
  <property fmtid="{D5CDD505-2E9C-101B-9397-08002B2CF9AE}" pid="7" name="KSOProductBuildVer">
    <vt:lpwstr>2052-12.1.0.21541</vt:lpwstr>
  </property>
</Properties>
</file>