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6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20DA4-35B7-44D9-844A-111D6083BA4C}" type="datetimeFigureOut">
              <a:rPr lang="zh-CN" altLang="en-US" smtClean="0"/>
              <a:t>2019/6/15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F0EA-141A-4462-ACF7-1BC662614B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20DA4-35B7-44D9-844A-111D6083BA4C}" type="datetimeFigureOut">
              <a:rPr lang="zh-CN" altLang="en-US" smtClean="0"/>
              <a:t>2019/6/15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F0EA-141A-4462-ACF7-1BC662614B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20DA4-35B7-44D9-844A-111D6083BA4C}" type="datetimeFigureOut">
              <a:rPr lang="zh-CN" altLang="en-US" smtClean="0"/>
              <a:t>2019/6/15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F0EA-141A-4462-ACF7-1BC662614B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20DA4-35B7-44D9-844A-111D6083BA4C}" type="datetimeFigureOut">
              <a:rPr lang="zh-CN" altLang="en-US" smtClean="0"/>
              <a:t>2019/6/15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F0EA-141A-4462-ACF7-1BC662614B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20DA4-35B7-44D9-844A-111D6083BA4C}" type="datetimeFigureOut">
              <a:rPr lang="zh-CN" altLang="en-US" smtClean="0"/>
              <a:t>2019/6/15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F0EA-141A-4462-ACF7-1BC662614B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20DA4-35B7-44D9-844A-111D6083BA4C}" type="datetimeFigureOut">
              <a:rPr lang="zh-CN" altLang="en-US" smtClean="0"/>
              <a:t>2019/6/15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F0EA-141A-4462-ACF7-1BC662614B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20DA4-35B7-44D9-844A-111D6083BA4C}" type="datetimeFigureOut">
              <a:rPr lang="zh-CN" altLang="en-US" smtClean="0"/>
              <a:t>2019/6/15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F0EA-141A-4462-ACF7-1BC662614B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20DA4-35B7-44D9-844A-111D6083BA4C}" type="datetimeFigureOut">
              <a:rPr lang="zh-CN" altLang="en-US" smtClean="0"/>
              <a:t>2019/6/15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F0EA-141A-4462-ACF7-1BC662614B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20DA4-35B7-44D9-844A-111D6083BA4C}" type="datetimeFigureOut">
              <a:rPr lang="zh-CN" altLang="en-US" smtClean="0"/>
              <a:t>2019/6/15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F0EA-141A-4462-ACF7-1BC662614B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20DA4-35B7-44D9-844A-111D6083BA4C}" type="datetimeFigureOut">
              <a:rPr lang="zh-CN" altLang="en-US" smtClean="0"/>
              <a:t>2019/6/15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F0EA-141A-4462-ACF7-1BC662614B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20DA4-35B7-44D9-844A-111D6083BA4C}" type="datetimeFigureOut">
              <a:rPr lang="zh-CN" altLang="en-US" smtClean="0"/>
              <a:t>2019/6/15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F0EA-141A-4462-ACF7-1BC662614B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20DA4-35B7-44D9-844A-111D6083BA4C}" type="datetimeFigureOut">
              <a:rPr lang="zh-CN" altLang="en-US" smtClean="0"/>
              <a:t>2019/6/15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1F0EA-141A-4462-ACF7-1BC662614B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60040"/>
            <a:ext cx="3026106" cy="2708920"/>
          </a:xfrm>
          <a:prstGeom prst="rect">
            <a:avLst/>
          </a:prstGeom>
        </p:spPr>
      </p:pic>
      <p:pic>
        <p:nvPicPr>
          <p:cNvPr id="3" name="图片 2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360040"/>
            <a:ext cx="2952328" cy="2708920"/>
          </a:xfrm>
          <a:prstGeom prst="rect">
            <a:avLst/>
          </a:prstGeom>
        </p:spPr>
      </p:pic>
      <p:pic>
        <p:nvPicPr>
          <p:cNvPr id="4" name="图片 3" descr="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432048"/>
            <a:ext cx="3059831" cy="2708920"/>
          </a:xfrm>
          <a:prstGeom prst="rect">
            <a:avLst/>
          </a:prstGeom>
        </p:spPr>
      </p:pic>
      <p:pic>
        <p:nvPicPr>
          <p:cNvPr id="5" name="图片 4" descr="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789040"/>
            <a:ext cx="2987824" cy="2564904"/>
          </a:xfrm>
          <a:prstGeom prst="rect">
            <a:avLst/>
          </a:prstGeom>
        </p:spPr>
      </p:pic>
      <p:pic>
        <p:nvPicPr>
          <p:cNvPr id="6" name="图片 5" descr="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59832" y="3789040"/>
            <a:ext cx="2915816" cy="2520280"/>
          </a:xfrm>
          <a:prstGeom prst="rect">
            <a:avLst/>
          </a:prstGeom>
        </p:spPr>
      </p:pic>
      <p:pic>
        <p:nvPicPr>
          <p:cNvPr id="7" name="图片 6" descr="IMG_994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84168" y="3789040"/>
            <a:ext cx="2939004" cy="244827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67544" y="2132856"/>
            <a:ext cx="811792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zh-CN" altLang="en-US" sz="8800" b="1" cap="none" spc="0" dirty="0" smtClean="0">
                <a:ln/>
                <a:solidFill>
                  <a:schemeClr val="accent3"/>
                </a:solidFill>
                <a:effectLst/>
                <a:latin typeface="华文琥珀" pitchFamily="2" charset="-122"/>
                <a:ea typeface="华文琥珀" pitchFamily="2" charset="-122"/>
              </a:rPr>
              <a:t>好长好长的名字</a:t>
            </a:r>
            <a:endParaRPr lang="zh-CN" altLang="en-US" sz="8800" b="1" cap="none" spc="0" dirty="0">
              <a:ln/>
              <a:solidFill>
                <a:schemeClr val="accent3"/>
              </a:solidFill>
              <a:effectLst/>
              <a:latin typeface="华文琥珀" pitchFamily="2" charset="-122"/>
              <a:ea typeface="华文琥珀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tim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836712"/>
            <a:ext cx="7344816" cy="511256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72" y="216024"/>
            <a:ext cx="9129728" cy="63093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88" y="72008"/>
            <a:ext cx="9069224" cy="674136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9144000" cy="645333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9144000" cy="65102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6632"/>
            <a:ext cx="9144000" cy="652534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IMG_99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88640"/>
            <a:ext cx="8892480" cy="645333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6</Words>
  <Application>Microsoft Office PowerPoint</Application>
  <PresentationFormat>全屏显示(4:3)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1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lenovo</dc:creator>
  <cp:lastModifiedBy>lenovo</cp:lastModifiedBy>
  <cp:revision>2</cp:revision>
  <dcterms:created xsi:type="dcterms:W3CDTF">2019-06-15T13:00:38Z</dcterms:created>
  <dcterms:modified xsi:type="dcterms:W3CDTF">2019-06-15T13:10:32Z</dcterms:modified>
</cp:coreProperties>
</file>