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C621BE1-1572-4C95-9D5B-68FD68E80E34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8A0D9BA6-57C9-4769-81AA-3E8A16BC8AF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D9BA6-57C9-4769-81AA-3E8A16BC8A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17C7E-49DB-40BE-A40E-1C4977D1FF9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2D5E0-8678-436C-825B-9C81D0E1895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80B63-6D73-451D-AA1A-A905E5784592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2BA09-FBA6-425E-B6B0-6904302B66CC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B85F5-6C3B-44E8-B691-83A865B891A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CEACE-1A7E-4DAB-9572-01BF323CDAB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943FD-331A-4A4A-8148-F9913E31B28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6967C-41D5-40B0-A695-A864B3DB056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1141C-E6DC-44C8-BCFB-C139F79CCE3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6B1A2-44ED-4340-A26B-7C27BB74D60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7B579-3DA2-4F39-B941-18EA60AB796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0D118788-DEA2-48D0-B031-8BD7691E627B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hyperlink" Target="http://www.ppsbook.com" TargetMode="Externa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jieri/" TargetMode="External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13.xml"/><Relationship Id="rId2" Type="http://schemas.openxmlformats.org/officeDocument/2006/relationships/hyperlink" Target="http://www.1ppt.com/hangye/" TargetMode="External"/><Relationship Id="rId19" Type="http://schemas.openxmlformats.org/officeDocument/2006/relationships/image" Target="../media/image16.png"/><Relationship Id="rId18" Type="http://schemas.openxmlformats.org/officeDocument/2006/relationships/image" Target="../media/image15.png"/><Relationship Id="rId17" Type="http://schemas.openxmlformats.org/officeDocument/2006/relationships/image" Target="../media/image14.png"/><Relationship Id="rId16" Type="http://schemas.openxmlformats.org/officeDocument/2006/relationships/hyperlink" Target="http://www.1ppt.cn/" TargetMode="External"/><Relationship Id="rId15" Type="http://schemas.openxmlformats.org/officeDocument/2006/relationships/hyperlink" Target="http://www.1ppt.com/jiaoan/" TargetMode="External"/><Relationship Id="rId14" Type="http://schemas.openxmlformats.org/officeDocument/2006/relationships/hyperlink" Target="http://www.1ppt.com/shiti/" TargetMode="External"/><Relationship Id="rId13" Type="http://schemas.openxmlformats.org/officeDocument/2006/relationships/hyperlink" Target="http://www.1ppt.com/fanwen/" TargetMode="External"/><Relationship Id="rId12" Type="http://schemas.openxmlformats.org/officeDocument/2006/relationships/hyperlink" Target="http://www.1ppt.com/kejian/" TargetMode="External"/><Relationship Id="rId11" Type="http://schemas.openxmlformats.org/officeDocument/2006/relationships/hyperlink" Target="http://www.1ppt.com/ziliao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hyperlink" Target="http://www.1ppt.com/moba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SCF215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63688" y="0"/>
            <a:ext cx="54726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906974" y="6144412"/>
            <a:ext cx="5186035" cy="470257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175" y="403225"/>
            <a:ext cx="9139238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5604" name="Picture 4" descr="G:/d盘论坛资料/米莉茉莉第1、5辑/米莉茉莉第5辑/野兔比利/DSCF2162.JPGDSCF216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175" y="401638"/>
            <a:ext cx="9139238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63" y="401638"/>
            <a:ext cx="9134475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7652" name="Picture 4" descr="G:/d盘论坛资料/米莉茉莉第1、5辑/米莉茉莉第5辑/野兔比利/DSCF2164.JPGDSCF2164">
            <a:hlinkClick r:id="rId1" tooltip="绘本在线论坛 www.ppsbook.com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" y="401638"/>
            <a:ext cx="9139238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 panose="020B0604020202090204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公司、企业的商业演示。</a:t>
            </a:r>
            <a:endParaRPr lang="zh-CN" altLang="en-US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拷贝模板中的内容用于其它幻灯片母版中使用。</a:t>
            </a:r>
            <a:endParaRPr lang="zh-CN" altLang="en-US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用于任何形式的在线付费下载。</a:t>
            </a:r>
            <a:endParaRPr lang="zh-CN" altLang="en-US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6388" name="Picture 4" descr="DSCF215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175" y="401638"/>
            <a:ext cx="9139238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63" y="401638"/>
            <a:ext cx="9134475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86525" y="1920609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8436" name="Picture 4" descr="G:/d盘论坛资料/米莉茉莉第1、5辑/米莉茉莉第5辑/野兔比利/DSCF2155.JPGDSCF215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175" y="401638"/>
            <a:ext cx="9139238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63" y="401638"/>
            <a:ext cx="9134475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0484" name="Picture 4" descr="G:/d盘论坛资料/米莉茉莉第1、5辑/米莉茉莉第5辑/野兔比利/DSCF2157.JPGDSCF215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175" y="401638"/>
            <a:ext cx="9139238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1508" name="Picture 4" descr="G:/d盘论坛资料/米莉茉莉第1、5辑/米莉茉莉第5辑/野兔比利/DSCF2158.JPGDSCF215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175" y="401638"/>
            <a:ext cx="9139238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63" y="401638"/>
            <a:ext cx="9134475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3556" name="Picture 4" descr="G:/d盘论坛资料/米莉茉莉第1、5辑/米莉茉莉第5辑/野兔比利/DSCF2160.JPGDSCF216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175" y="401638"/>
            <a:ext cx="9139238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1594</Words>
  <Application>WPS 文字</Application>
  <PresentationFormat>全屏显示(4:3)</PresentationFormat>
  <Paragraphs>31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汉仪书宋二KW</vt:lpstr>
      <vt:lpstr>Calibri</vt:lpstr>
      <vt:lpstr>宋体</vt:lpstr>
      <vt:lpstr>微软雅黑</vt:lpstr>
      <vt:lpstr>汉仪旗黑</vt:lpstr>
      <vt:lpstr>Helvetica Neue</vt:lpstr>
      <vt:lpstr>Arial</vt:lpstr>
      <vt:lpstr>微软雅黑</vt:lpstr>
      <vt:lpstr>宋体</vt:lpstr>
      <vt:lpstr>Arial Unicode MS</vt:lpstr>
      <vt:lpstr>Wingdings</vt:lpstr>
      <vt:lpstr>微软雅黑</vt:lpstr>
      <vt:lpstr>第一PPT模板网-WWW.1PPT.COM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€h乐另一种乐_C</cp:lastModifiedBy>
  <cp:revision>3</cp:revision>
  <cp:lastPrinted>2025-06-11T07:28:26Z</cp:lastPrinted>
  <dcterms:created xsi:type="dcterms:W3CDTF">2025-06-11T07:28:26Z</dcterms:created>
  <dcterms:modified xsi:type="dcterms:W3CDTF">2025-06-11T07:28:26Z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2052-7.4.1.8983</vt:lpwstr>
  </property>
  <property fmtid="{D5CDD505-2E9C-101B-9397-08002B2CF9AE}" pid="3" name="ICV">
    <vt:lpwstr>45267602EC2DC21A1A304968DAAAF4CC_43</vt:lpwstr>
  </property>
</Properties>
</file>