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6"/>
  </p:notesMasterIdLst>
  <p:handoutMasterIdLst>
    <p:handoutMasterId r:id="rId30"/>
  </p:handoutMasterIdLst>
  <p:sldIdLst>
    <p:sldId id="256" r:id="rId4"/>
    <p:sldId id="697" r:id="rId5"/>
    <p:sldId id="785" r:id="rId7"/>
    <p:sldId id="783" r:id="rId8"/>
    <p:sldId id="784" r:id="rId9"/>
    <p:sldId id="702" r:id="rId10"/>
    <p:sldId id="746" r:id="rId11"/>
    <p:sldId id="739" r:id="rId12"/>
    <p:sldId id="738" r:id="rId13"/>
    <p:sldId id="703" r:id="rId14"/>
    <p:sldId id="704" r:id="rId15"/>
    <p:sldId id="754" r:id="rId16"/>
    <p:sldId id="770" r:id="rId17"/>
    <p:sldId id="753" r:id="rId18"/>
    <p:sldId id="774" r:id="rId19"/>
    <p:sldId id="777" r:id="rId20"/>
    <p:sldId id="778" r:id="rId21"/>
    <p:sldId id="779" r:id="rId22"/>
    <p:sldId id="788" r:id="rId23"/>
    <p:sldId id="766" r:id="rId24"/>
    <p:sldId id="776" r:id="rId25"/>
    <p:sldId id="787" r:id="rId26"/>
    <p:sldId id="786" r:id="rId27"/>
    <p:sldId id="758" r:id="rId28"/>
    <p:sldId id="743" r:id="rId29"/>
  </p:sldIdLst>
  <p:sldSz cx="9144000" cy="6858000" type="screen4x3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 userDrawn="1">
          <p15:clr>
            <a:srgbClr val="A4A3A4"/>
          </p15:clr>
        </p15:guide>
        <p15:guide id="2" orient="horz" pos="533" userDrawn="1">
          <p15:clr>
            <a:srgbClr val="A4A3A4"/>
          </p15:clr>
        </p15:guide>
        <p15:guide id="3" orient="horz" pos="629" userDrawn="1">
          <p15:clr>
            <a:srgbClr val="A4A3A4"/>
          </p15:clr>
        </p15:guide>
        <p15:guide id="4" orient="horz" pos="4209" userDrawn="1">
          <p15:clr>
            <a:srgbClr val="A4A3A4"/>
          </p15:clr>
        </p15:guide>
        <p15:guide id="5" pos="22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, Di [CN]" initials="WD[CN]" lastIdx="3" clrIdx="0"/>
  <p:cmAuthor id="2" name="Administrator" initials="A" lastIdx="1" clrIdx="1"/>
  <p:cmAuthor id="75" name="作者" initials="A" lastIdx="0" clrIdx="24"/>
  <p:cmAuthor id="76" name="dora" initials="d" lastIdx="1" clrIdx="25"/>
  <p:cmAuthor id="3" name="微软用户" initials="微" lastIdx="151" clrIdx="0"/>
  <p:cmAuthor id="4" name="Hu, Cuili [JANCNBJ]" initials="H" lastIdx="0" clrIdx="0"/>
  <p:cmAuthor id="5" name="Kan, Chunyan [JANCNBJ]" initials="K" lastIdx="14" clrIdx="0"/>
  <p:cmAuthor id="6" name="Towninfo" initials="T" lastIdx="32" clrIdx="1"/>
  <p:cmAuthor id="7" name="Meng, Yu [JANCNBJ]" initials="M" lastIdx="11" clrIdx="2"/>
  <p:cmAuthor id="8" name="Qu, Yun [JANCNBJ]" initials="Q" lastIdx="29" clrIdx="3"/>
  <p:cmAuthor id="9" name="user" initials="u" lastIdx="69" clrIdx="0"/>
  <p:cmAuthor id="10" name="Li, Rui-2" initials="L" lastIdx="0" clrIdx="1"/>
  <p:cmAuthor id="11" name="suer" initials="s" lastIdx="18" clrIdx="0"/>
  <p:cmAuthor id="12" name="Lenovo User" initials="L" lastIdx="0" clrIdx="0"/>
  <p:cmAuthor id="13" name="Li, Youhong [JANCNBJ]" initials="L" lastIdx="22" clrIdx="0"/>
  <p:cmAuthor id="14" name="Liu, Ruizi [JANCNBJ]" initials="L" lastIdx="53" clrIdx="1"/>
  <p:cmAuthor id="15" name="LSQ" initials="L" lastIdx="0" clrIdx="2"/>
  <p:cmAuthor id="16" name="Cui, Xiao [JANCNBJ]" initials="C" lastIdx="26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FCB"/>
    <a:srgbClr val="28808A"/>
    <a:srgbClr val="DAEFC3"/>
    <a:srgbClr val="7DD0D9"/>
    <a:srgbClr val="C1E9ED"/>
    <a:srgbClr val="DDB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3733" autoAdjust="0"/>
  </p:normalViewPr>
  <p:slideViewPr>
    <p:cSldViewPr showGuides="1">
      <p:cViewPr varScale="1">
        <p:scale>
          <a:sx n="89" d="100"/>
          <a:sy n="89" d="100"/>
        </p:scale>
        <p:origin x="-1464" y="-96"/>
      </p:cViewPr>
      <p:guideLst>
        <p:guide orient="horz" pos="2172"/>
        <p:guide orient="horz" pos="533"/>
        <p:guide orient="horz" pos="629"/>
        <p:guide orient="horz" pos="4209"/>
        <p:guide pos="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7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gs" Target="tags/tag22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83BB9-ACE1-46CA-B6D3-80AA764AD6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AA1D2-DEF5-4E42-8193-84147AE234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5F4B9-D747-49F7-B8E7-A7F0C35B83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5B9CA-FBC7-40AA-9371-E02BAF4607A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5B9CA-FBC7-40AA-9371-E02BAF4607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5B9CA-FBC7-40AA-9371-E02BAF4607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5B9CA-FBC7-40AA-9371-E02BAF4607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5B9CA-FBC7-40AA-9371-E02BAF4607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/>
              <a:t>开始前的准备</a:t>
            </a:r>
            <a:endParaRPr lang="zh-CN" altLang="en-US" sz="1200" dirty="0"/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200" dirty="0"/>
              <a:t>注意力观察表  要提高注意力最好先找出可能引起自己不专心的原因，可以从人物、时间、地点、事件等方面找出自己不专心的原因，然后一一排除它，找到自己能够进行改变的地方，见下表</a:t>
            </a:r>
            <a:endParaRPr lang="zh-CN" altLang="en-US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1200" dirty="0"/>
              <a:t>奖励制度   与父母或老师一起，为自己建立一个奖励清单。利用炎励制度，当自己注意力有进步的时候，给予自己何种奖励，当自己注意力不集中，并不能达到预期的目标时，则不予以奖励。当出现干扰还能继续专心地工作时，应当予以表扬和奖励来加强效果</a:t>
            </a:r>
            <a:endParaRPr lang="zh-CN" altLang="en-US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5B9CA-FBC7-40AA-9371-E02BAF4607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435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8436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r>
              <a:rPr lang="zh-CN" altLang="en-US"/>
              <a:t>精心整理</a:t>
            </a:r>
            <a:endParaRPr lang="zh-CN" altLang="en-US"/>
          </a:p>
        </p:txBody>
      </p:sp>
      <p:sp>
        <p:nvSpPr>
          <p:cNvPr id="18437" name="灯片编号占位符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C78DB00-5FE9-4A4A-8FFA-3E0A2628D0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5B9CA-FBC7-40AA-9371-E02BAF4607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1C549-83A4-4596-A517-58D5865B8DF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3C9FD-64F6-440D-85DB-CFCE635852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43C0D-EAF2-4B5B-B60E-524DBE0D2B0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E8D29-DDD9-4591-9DD5-F76B3A89DEA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9821A-4D7F-4E56-B75E-AADC9D9C53F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6E6A2-A1C0-4331-B6BF-97DA4979F3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43522" y="464001"/>
            <a:ext cx="7886700" cy="5842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2539093" y="6172200"/>
            <a:ext cx="4724400" cy="5842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/>
            </a:lvl1pPr>
          </a:lstStyle>
          <a:p>
            <a:pPr lvl="0"/>
            <a:r>
              <a:rPr lang="zh-CN" altLang="en-US" dirty="0"/>
              <a:t>参考文献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1C549-83A4-4596-A517-58D5865B8D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C9FD-64F6-440D-85DB-CFCE635852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043BA-B1CF-4E57-8732-632BB30E5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C76E-06B1-4A7B-98C9-9069CEF516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B9CA47-B038-47CF-A1DD-4B899FD59C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5BAF-491F-4F65-A0A8-D3797D8D4E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AAE5F9-7509-460A-B18D-0B3B3948F8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D1BB-C831-42F0-B852-06A8F7B568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DEE614-A5F1-4E13-9014-B04091DF00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D38F-2FF9-4B5C-98EF-FC69A35A34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84112D-A932-44E6-AB99-6A3B4CE1FD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B020-2750-4F5D-9410-90E3CA0325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89DB19-745C-452C-B14F-5C95E9DA27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0170-A005-47E9-904A-9F026AAC08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043BA-B1CF-4E57-8732-632BB30E518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5C76E-06B1-4A7B-98C9-9069CEF516F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6221C-4AEB-4665-B490-B2F4D643AE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24BD-FAA8-4AF2-86F8-70F4299C0C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A8D64-99E3-4D91-A259-A7B90761D4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FB54-CDF8-4211-B854-372A569ADD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43C0D-EAF2-4B5B-B60E-524DBE0D2B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D29-DDD9-4591-9DD5-F76B3A89DE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69821A-4D7F-4E56-B75E-AADC9D9C53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6A2-A1C0-4331-B6BF-97DA4979F3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43522" y="464001"/>
            <a:ext cx="7886700" cy="5842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2539093" y="6172200"/>
            <a:ext cx="4724400" cy="5842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/>
            </a:lvl1pPr>
          </a:lstStyle>
          <a:p>
            <a:pPr lvl="0"/>
            <a:r>
              <a:rPr lang="zh-CN" altLang="en-US" dirty="0"/>
              <a:t>参考文献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精心整理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CA47-B038-47CF-A1DD-4B899FD59C5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75BAF-491F-4F65-A0A8-D3797D8D4E1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E5F9-7509-460A-B18D-0B3B3948F89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CD1BB-C831-42F0-B852-06A8F7B568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E614-A5F1-4E13-9014-B04091DF005C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1D38F-2FF9-4B5C-98EF-FC69A35A340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112D-A932-44E6-AB99-6A3B4CE1FD4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5B020-2750-4F5D-9410-90E3CA0325D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9DB19-745C-452C-B14F-5C95E9DA2701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70170-A005-47E9-904A-9F026AAC08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6221C-4AEB-4665-B490-B2F4D643AE7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524BD-FAA8-4AF2-86F8-70F4299C0CE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A8D64-99E3-4D91-A259-A7B90761D45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9FB54-CDF8-4211-B854-372A569ADD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4" cstate="print">
            <a:lum bright="1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914900"/>
            <a:ext cx="2476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33" name="图片 8"/>
          <p:cNvPicPr>
            <a:picLocks noChangeAspect="1"/>
          </p:cNvPicPr>
          <p:nvPr/>
        </p:nvPicPr>
        <p:blipFill>
          <a:blip r:embed="rId15" cstate="print">
            <a:lum bright="3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9850"/>
            <a:ext cx="9144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3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5E0B3B-9829-4EFD-BE85-892205DD3B7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mbria" panose="02040503050406030204" pitchFamily="18" charset="0"/>
                <a:ea typeface="华文楷体" panose="02010600040101010101" pitchFamily="2" charset="-122"/>
              </a:defRPr>
            </a:lvl1pPr>
          </a:lstStyle>
          <a:p>
            <a:fld id="{E6A7513B-E268-4EC8-9B5E-113D2C3D2A5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anose="020E0502030308020204" pitchFamily="34" charset="0"/>
          <a:ea typeface="隶书" panose="02010509060101010101" pitchFamily="49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anose="020E0502030308020204" pitchFamily="34" charset="0"/>
          <a:ea typeface="隶书" panose="02010509060101010101" pitchFamily="49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anose="020E0502030308020204" pitchFamily="34" charset="0"/>
          <a:ea typeface="隶书" panose="02010509060101010101" pitchFamily="49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anose="020E0502030308020204" pitchFamily="34" charset="0"/>
          <a:ea typeface="隶书" panose="02010509060101010101" pitchFamily="49" charset="-122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82" charset="2"/>
        <a:buChar char="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anose="05020102010507070707" pitchFamily="82" charset="2"/>
        <a:buChar char="³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7B9B57"/>
        </a:buClr>
        <a:buSzPct val="60000"/>
        <a:buFont typeface="Wingdings 2" panose="05020102010507070707" pitchFamily="82" charset="2"/>
        <a:buChar char="®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B7396"/>
        </a:buClr>
        <a:buSzPct val="45000"/>
        <a:buFont typeface="Wingdings 2" panose="05020102010507070707" pitchFamily="82" charset="2"/>
        <a:buChar char="¯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89A53"/>
        </a:buClr>
        <a:buFont typeface="Wingdings 2" panose="05020102010507070707" pitchFamily="82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5E0B3B-9829-4EFD-BE85-892205DD3B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7513B-E268-4EC8-9B5E-113D2C3D2A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1.xml"/><Relationship Id="rId4" Type="http://schemas.openxmlformats.org/officeDocument/2006/relationships/image" Target="../media/image15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2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8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ctrTitle"/>
          </p:nvPr>
        </p:nvSpPr>
        <p:spPr>
          <a:xfrm>
            <a:off x="611901" y="1413143"/>
            <a:ext cx="7415213" cy="1470025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zh-CN" sz="4800" b="1" dirty="0" smtClean="0">
                <a:solidFill>
                  <a:srgbClr val="4DBFC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家庭注意力训练</a:t>
            </a:r>
            <a:br>
              <a:rPr lang="zh-CN" altLang="zh-CN" sz="4800" b="1" dirty="0" smtClean="0">
                <a:solidFill>
                  <a:srgbClr val="4DBFC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4800" b="1" dirty="0" smtClean="0">
                <a:solidFill>
                  <a:srgbClr val="4DBFC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800" b="1" dirty="0" smtClean="0">
                <a:solidFill>
                  <a:srgbClr val="4DBFC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让学习更专注</a:t>
            </a:r>
            <a:endParaRPr lang="zh-CN" altLang="en-US" sz="4800" b="1" dirty="0" smtClean="0">
              <a:solidFill>
                <a:srgbClr val="4DBFCB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318" name="图片 8" descr="未标题-11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2535431" cy="248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3933056"/>
            <a:ext cx="439248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78AC0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陈晓静</a:t>
            </a:r>
            <a:br>
              <a:rPr lang="zh-CN" altLang="en-US" sz="2400" dirty="0" smtClean="0">
                <a:solidFill>
                  <a:srgbClr val="78AC0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dirty="0" smtClean="0">
                <a:solidFill>
                  <a:srgbClr val="78AC0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常州市儿童医院</a:t>
            </a:r>
            <a:br>
              <a:rPr lang="en-US" altLang="zh-CN" sz="2400" dirty="0" smtClean="0">
                <a:solidFill>
                  <a:srgbClr val="78AC0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dirty="0" smtClean="0">
                <a:solidFill>
                  <a:srgbClr val="78AC0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常州市未成年人成长指导</a:t>
            </a:r>
            <a:r>
              <a:rPr lang="zh-CN" altLang="en-US" sz="2400" dirty="0" smtClean="0">
                <a:solidFill>
                  <a:srgbClr val="78AC0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站</a:t>
            </a:r>
            <a:endParaRPr lang="en-US" altLang="zh-CN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altLang="zh-CN" sz="2400" dirty="0" smtClean="0">
                <a:solidFill>
                  <a:srgbClr val="78AC0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2025.05.07</a:t>
            </a:r>
            <a:endParaRPr lang="zh-CN" altLang="en-US" sz="2400" dirty="0">
              <a:solidFill>
                <a:srgbClr val="78AC0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383721" y="2723084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prstClr val="white"/>
                </a:solidFill>
              </a:rPr>
              <a:t>关于“注意力”您了解多少？</a:t>
            </a:r>
            <a:endParaRPr lang="zh-CN" altLang="en-US" sz="2400" dirty="0"/>
          </a:p>
        </p:txBody>
      </p:sp>
      <p:sp>
        <p:nvSpPr>
          <p:cNvPr id="7" name="标题 1"/>
          <p:cNvSpPr txBox="1"/>
          <p:nvPr/>
        </p:nvSpPr>
        <p:spPr>
          <a:xfrm>
            <a:off x="459436" y="69269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2800" b="1" dirty="0" smtClean="0">
                <a:solidFill>
                  <a:srgbClr val="4DBFC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注意力</a:t>
            </a:r>
            <a:r>
              <a:rPr lang="zh-CN" altLang="en-US" sz="2800" b="1" dirty="0" smtClean="0">
                <a:solidFill>
                  <a:srgbClr val="4DBFC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可以检测吗</a:t>
            </a:r>
            <a:r>
              <a:rPr lang="zh-CN" altLang="zh-CN" sz="2800" b="1" dirty="0" smtClean="0">
                <a:solidFill>
                  <a:srgbClr val="4DBFC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zh-CN" altLang="en-US" sz="2800" b="1" dirty="0">
              <a:solidFill>
                <a:srgbClr val="4DBFCB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88" y="1412776"/>
            <a:ext cx="52292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383721" y="2723084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prstClr val="white"/>
                </a:solidFill>
              </a:rPr>
              <a:t>关于“注意力”您了解多少？</a:t>
            </a:r>
            <a:endParaRPr lang="zh-CN" altLang="en-US" sz="2400" dirty="0"/>
          </a:p>
        </p:txBody>
      </p:sp>
      <p:sp>
        <p:nvSpPr>
          <p:cNvPr id="7" name="标题 1"/>
          <p:cNvSpPr txBox="1"/>
          <p:nvPr/>
        </p:nvSpPr>
        <p:spPr>
          <a:xfrm>
            <a:off x="459436" y="69269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2800" b="1" dirty="0" smtClean="0">
                <a:solidFill>
                  <a:srgbClr val="4DBFC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注意力</a:t>
            </a:r>
            <a:r>
              <a:rPr lang="zh-CN" altLang="en-US" sz="2800" b="1" dirty="0" smtClean="0">
                <a:solidFill>
                  <a:srgbClr val="4DBFC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可以检测吗</a:t>
            </a:r>
            <a:r>
              <a:rPr lang="zh-CN" altLang="zh-CN" sz="2800" b="1" dirty="0" smtClean="0">
                <a:solidFill>
                  <a:srgbClr val="4DBFC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zh-CN" altLang="en-US" sz="2800" b="1" dirty="0">
              <a:solidFill>
                <a:srgbClr val="4DBFCB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295709"/>
            <a:ext cx="5637228" cy="516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391" y="332581"/>
            <a:ext cx="7218045" cy="885349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4DBFC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如何提高</a:t>
            </a:r>
            <a:r>
              <a:rPr lang="zh-CN" altLang="zh-CN" sz="3200" b="1" dirty="0" smtClean="0">
                <a:solidFill>
                  <a:srgbClr val="4DBFC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注意力？</a:t>
            </a:r>
            <a:endParaRPr lang="zh-CN" altLang="zh-CN" sz="3200" b="1" dirty="0" smtClean="0">
              <a:solidFill>
                <a:srgbClr val="4DBFCB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6"/>
          <p:cNvGrpSpPr/>
          <p:nvPr/>
        </p:nvGrpSpPr>
        <p:grpSpPr>
          <a:xfrm>
            <a:off x="35242" y="1365885"/>
            <a:ext cx="7849076" cy="4854962"/>
            <a:chOff x="1527661" y="1286352"/>
            <a:chExt cx="8217043" cy="5022793"/>
          </a:xfrm>
        </p:grpSpPr>
        <p:grpSp>
          <p:nvGrpSpPr>
            <p:cNvPr id="4" name="组合 127"/>
            <p:cNvGrpSpPr/>
            <p:nvPr/>
          </p:nvGrpSpPr>
          <p:grpSpPr>
            <a:xfrm>
              <a:off x="4325609" y="1724148"/>
              <a:ext cx="3456100" cy="3456100"/>
              <a:chOff x="4325609" y="2034940"/>
              <a:chExt cx="3456100" cy="3456100"/>
            </a:xfrm>
          </p:grpSpPr>
          <p:grpSp>
            <p:nvGrpSpPr>
              <p:cNvPr id="6" name="组合 128"/>
              <p:cNvGrpSpPr/>
              <p:nvPr/>
            </p:nvGrpSpPr>
            <p:grpSpPr>
              <a:xfrm>
                <a:off x="4325609" y="2034940"/>
                <a:ext cx="3456100" cy="3456100"/>
                <a:chOff x="4360608" y="1889433"/>
                <a:chExt cx="3387776" cy="3387776"/>
              </a:xfrm>
            </p:grpSpPr>
            <p:sp>
              <p:nvSpPr>
                <p:cNvPr id="137" name="椭圆 136"/>
                <p:cNvSpPr/>
                <p:nvPr/>
              </p:nvSpPr>
              <p:spPr>
                <a:xfrm>
                  <a:off x="4360608" y="1889433"/>
                  <a:ext cx="3387776" cy="338777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0079BA">
                        <a:alpha val="5000"/>
                      </a:srgbClr>
                    </a:gs>
                    <a:gs pos="78000">
                      <a:srgbClr val="0079BA">
                        <a:lumMod val="75000"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rgbClr val="0079BA">
                      <a:alpha val="13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0" cap="none" spc="0" normalizeH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" name="椭圆 137"/>
                <p:cNvSpPr/>
                <p:nvPr/>
              </p:nvSpPr>
              <p:spPr>
                <a:xfrm>
                  <a:off x="4821836" y="2319728"/>
                  <a:ext cx="2548328" cy="2548328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0079BA">
                        <a:alpha val="12000"/>
                      </a:srgbClr>
                    </a:gs>
                    <a:gs pos="78000">
                      <a:srgbClr val="0079BA">
                        <a:lumMod val="75000"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rgbClr val="0079BA">
                      <a:alpha val="36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0" cap="none" spc="0" normalizeH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" name="椭圆 138"/>
                <p:cNvSpPr/>
                <p:nvPr/>
              </p:nvSpPr>
              <p:spPr>
                <a:xfrm>
                  <a:off x="5023406" y="2757845"/>
                  <a:ext cx="2118932" cy="1748900"/>
                </a:xfrm>
                <a:prstGeom prst="ellipse">
                  <a:avLst/>
                </a:prstGeom>
                <a:gradFill>
                  <a:gsLst>
                    <a:gs pos="0">
                      <a:srgbClr val="018DD6"/>
                    </a:gs>
                    <a:gs pos="100000">
                      <a:srgbClr val="018DD6"/>
                    </a:gs>
                  </a:gsLst>
                  <a:lin ang="189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350" b="0" i="0" u="none" strike="noStrike" kern="0" cap="none" spc="0" normalizeH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rPr>
                    <a:t>注意力</a:t>
                  </a:r>
                  <a:endParaRPr kumimoji="0" lang="zh-CN" altLang="en-US" sz="1350" b="0" i="0" u="none" strike="noStrike" kern="0" cap="none" spc="0" normalizeH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" name="组合 129"/>
              <p:cNvGrpSpPr/>
              <p:nvPr/>
            </p:nvGrpSpPr>
            <p:grpSpPr>
              <a:xfrm>
                <a:off x="4387643" y="2739218"/>
                <a:ext cx="2747002" cy="2751374"/>
                <a:chOff x="4387643" y="2739218"/>
                <a:chExt cx="2747002" cy="2751374"/>
              </a:xfrm>
            </p:grpSpPr>
            <p:grpSp>
              <p:nvGrpSpPr>
                <p:cNvPr id="8" name="组合 130"/>
                <p:cNvGrpSpPr/>
                <p:nvPr/>
              </p:nvGrpSpPr>
              <p:grpSpPr>
                <a:xfrm>
                  <a:off x="5071909" y="2739218"/>
                  <a:ext cx="2062736" cy="403774"/>
                  <a:chOff x="5071909" y="2739218"/>
                  <a:chExt cx="2062736" cy="403774"/>
                </a:xfrm>
              </p:grpSpPr>
              <p:cxnSp>
                <p:nvCxnSpPr>
                  <p:cNvPr id="135" name="直接连接符 134"/>
                  <p:cNvCxnSpPr>
                    <a:stCxn id="141" idx="3"/>
                  </p:cNvCxnSpPr>
                  <p:nvPr/>
                </p:nvCxnSpPr>
                <p:spPr>
                  <a:xfrm>
                    <a:off x="5071909" y="2739218"/>
                    <a:ext cx="451378" cy="396799"/>
                  </a:xfrm>
                  <a:prstGeom prst="line">
                    <a:avLst/>
                  </a:prstGeom>
                  <a:noFill/>
                  <a:ln w="6350" cap="flat" cmpd="sng" algn="ctr">
                    <a:gradFill>
                      <a:gsLst>
                        <a:gs pos="0">
                          <a:srgbClr val="0079BA">
                            <a:lumMod val="45000"/>
                            <a:lumOff val="55000"/>
                            <a:alpha val="0"/>
                          </a:srgbClr>
                        </a:gs>
                        <a:gs pos="100000">
                          <a:srgbClr val="0079BA"/>
                        </a:gs>
                      </a:gsLst>
                      <a:lin ang="5400000" scaled="1"/>
                    </a:gra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6" name="直接连接符 135"/>
                  <p:cNvCxnSpPr/>
                  <p:nvPr/>
                </p:nvCxnSpPr>
                <p:spPr>
                  <a:xfrm flipH="1">
                    <a:off x="6741264" y="2739218"/>
                    <a:ext cx="393381" cy="403774"/>
                  </a:xfrm>
                  <a:prstGeom prst="line">
                    <a:avLst/>
                  </a:prstGeom>
                  <a:noFill/>
                  <a:ln w="6350" cap="flat" cmpd="sng" algn="ctr">
                    <a:gradFill>
                      <a:gsLst>
                        <a:gs pos="0">
                          <a:srgbClr val="0079BA">
                            <a:lumMod val="45000"/>
                            <a:lumOff val="55000"/>
                            <a:alpha val="0"/>
                          </a:srgbClr>
                        </a:gs>
                        <a:gs pos="100000">
                          <a:srgbClr val="0079BA"/>
                        </a:gs>
                      </a:gsLst>
                      <a:lin ang="5400000" scaled="1"/>
                    </a:gra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9" name="组合 131"/>
                <p:cNvGrpSpPr/>
                <p:nvPr/>
              </p:nvGrpSpPr>
              <p:grpSpPr>
                <a:xfrm flipV="1">
                  <a:off x="4387643" y="4224940"/>
                  <a:ext cx="1695336" cy="1265652"/>
                  <a:chOff x="4387643" y="2056958"/>
                  <a:chExt cx="1695336" cy="1265652"/>
                </a:xfrm>
              </p:grpSpPr>
              <p:cxnSp>
                <p:nvCxnSpPr>
                  <p:cNvPr id="133" name="直接连接符 132"/>
                  <p:cNvCxnSpPr/>
                  <p:nvPr/>
                </p:nvCxnSpPr>
                <p:spPr>
                  <a:xfrm>
                    <a:off x="4387643" y="3167400"/>
                    <a:ext cx="745304" cy="155210"/>
                  </a:xfrm>
                  <a:prstGeom prst="line">
                    <a:avLst/>
                  </a:prstGeom>
                  <a:noFill/>
                  <a:ln w="6350" cap="flat" cmpd="sng" algn="ctr">
                    <a:gradFill>
                      <a:gsLst>
                        <a:gs pos="0">
                          <a:srgbClr val="0079BA">
                            <a:lumMod val="45000"/>
                            <a:lumOff val="55000"/>
                            <a:alpha val="0"/>
                          </a:srgbClr>
                        </a:gs>
                        <a:gs pos="100000">
                          <a:srgbClr val="0079BA"/>
                        </a:gs>
                      </a:gsLst>
                      <a:lin ang="5400000" scaled="1"/>
                    </a:gra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4" name="直接连接符 133"/>
                  <p:cNvCxnSpPr>
                    <a:stCxn id="137" idx="4"/>
                    <a:endCxn id="139" idx="4"/>
                  </p:cNvCxnSpPr>
                  <p:nvPr/>
                </p:nvCxnSpPr>
                <p:spPr>
                  <a:xfrm>
                    <a:off x="6053729" y="2056958"/>
                    <a:ext cx="29250" cy="785714"/>
                  </a:xfrm>
                  <a:prstGeom prst="line">
                    <a:avLst/>
                  </a:prstGeom>
                  <a:noFill/>
                  <a:ln w="6350" cap="flat" cmpd="sng" algn="ctr">
                    <a:gradFill>
                      <a:gsLst>
                        <a:gs pos="0">
                          <a:srgbClr val="0079BA">
                            <a:lumMod val="45000"/>
                            <a:lumOff val="55000"/>
                            <a:alpha val="0"/>
                          </a:srgbClr>
                        </a:gs>
                        <a:gs pos="100000">
                          <a:srgbClr val="0079BA"/>
                        </a:gs>
                      </a:gsLst>
                      <a:lin ang="5400000" scaled="1"/>
                    </a:gradFill>
                    <a:prstDash val="solid"/>
                    <a:miter lim="800000"/>
                  </a:ln>
                  <a:effectLst/>
                </p:spPr>
              </p:cxnSp>
            </p:grpSp>
          </p:grpSp>
        </p:grpSp>
        <p:sp>
          <p:nvSpPr>
            <p:cNvPr id="140" name="椭圆 139"/>
            <p:cNvSpPr/>
            <p:nvPr/>
          </p:nvSpPr>
          <p:spPr>
            <a:xfrm>
              <a:off x="3919370" y="1286352"/>
              <a:ext cx="4353260" cy="4353260"/>
            </a:xfrm>
            <a:prstGeom prst="ellipse">
              <a:avLst/>
            </a:prstGeom>
            <a:noFill/>
            <a:ln w="12700" cap="flat" cmpd="sng" algn="ctr">
              <a:solidFill>
                <a:srgbClr val="0079BA">
                  <a:lumMod val="50000"/>
                  <a:alpha val="10000"/>
                </a:srgbClr>
              </a:solidFill>
              <a:prstDash val="dash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 flipH="1">
              <a:off x="4367950" y="1724537"/>
              <a:ext cx="824655" cy="824657"/>
            </a:xfrm>
            <a:prstGeom prst="ellipse">
              <a:avLst/>
            </a:prstGeom>
            <a:solidFill>
              <a:srgbClr val="F8B1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 flipH="1">
              <a:off x="6974038" y="1699181"/>
              <a:ext cx="824655" cy="824657"/>
            </a:xfrm>
            <a:prstGeom prst="ellipse">
              <a:avLst/>
            </a:prstGeom>
            <a:solidFill>
              <a:srgbClr val="F8B1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 flipH="1">
              <a:off x="5598414" y="5283389"/>
              <a:ext cx="824655" cy="824657"/>
            </a:xfrm>
            <a:prstGeom prst="ellipse">
              <a:avLst/>
            </a:prstGeom>
            <a:solidFill>
              <a:srgbClr val="F8B1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 flipH="1">
              <a:off x="3405850" y="3794593"/>
              <a:ext cx="824655" cy="824657"/>
            </a:xfrm>
            <a:prstGeom prst="ellipse">
              <a:avLst/>
            </a:prstGeom>
            <a:solidFill>
              <a:srgbClr val="F8B1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文本框 149"/>
            <p:cNvSpPr txBox="1"/>
            <p:nvPr/>
          </p:nvSpPr>
          <p:spPr>
            <a:xfrm>
              <a:off x="7877108" y="1528344"/>
              <a:ext cx="1867596" cy="5787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35000" tIns="135000" rIns="135000" bIns="135000" rtlCol="0">
              <a:noAutofit/>
            </a:bodyPr>
            <a:lstStyle/>
            <a:p>
              <a:pPr lvl="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b="1" dirty="0" smtClean="0">
                  <a:solidFill>
                    <a:srgbClr val="008EDA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兴趣</a:t>
              </a:r>
              <a:endParaRPr lang="en-US" altLang="zh-CN" sz="1500" b="1" dirty="0" smtClean="0">
                <a:solidFill>
                  <a:srgbClr val="008EDA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6423358" y="5730424"/>
              <a:ext cx="2091860" cy="5787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35000" tIns="135000" rIns="135000" bIns="135000" rtlCol="0">
              <a:noAutofit/>
            </a:bodyPr>
            <a:lstStyle/>
            <a:p>
              <a:pPr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b="1" dirty="0" smtClean="0">
                  <a:solidFill>
                    <a:srgbClr val="008EDA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变化</a:t>
              </a:r>
              <a:endParaRPr lang="en-US" altLang="zh-CN" sz="1500" b="1" dirty="0" smtClean="0">
                <a:solidFill>
                  <a:srgbClr val="008EDA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2208102" y="1870855"/>
              <a:ext cx="2000701" cy="12775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35000" tIns="135000" rIns="135000" bIns="135000" rtlCol="0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pc="1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>
                <a:defRPr/>
              </a:pPr>
              <a:endPara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2970862" y="1584004"/>
              <a:ext cx="2317705" cy="5787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35000" tIns="135000" rIns="135000" bIns="135000" rtlCol="0">
              <a:noAutofit/>
            </a:bodyPr>
            <a:lstStyle/>
            <a:p>
              <a:pPr lvl="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b="1" dirty="0" smtClean="0">
                  <a:solidFill>
                    <a:srgbClr val="008EDA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目的性</a:t>
              </a:r>
              <a:endParaRPr lang="en-US" altLang="zh-CN" sz="1500" b="1" dirty="0" smtClean="0">
                <a:solidFill>
                  <a:srgbClr val="008EDA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  <a:p>
              <a:pPr algn="r">
                <a:defRPr/>
              </a:pPr>
              <a:endParaRPr lang="zh-CN" altLang="en-US" sz="1500" b="1" dirty="0">
                <a:solidFill>
                  <a:srgbClr val="008EDA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1527661" y="3271976"/>
              <a:ext cx="2000701" cy="5787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35000" tIns="135000" rIns="135000" bIns="135000" rtlCol="0">
              <a:noAutofit/>
            </a:bodyPr>
            <a:lstStyle/>
            <a:p>
              <a:pPr lvl="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b="1" dirty="0" smtClean="0">
                  <a:solidFill>
                    <a:srgbClr val="008EDA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饮食</a:t>
              </a:r>
              <a:r>
                <a:rPr lang="en-US" altLang="zh-CN" sz="1500" b="1" dirty="0" smtClean="0">
                  <a:solidFill>
                    <a:srgbClr val="008EDA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-</a:t>
              </a:r>
              <a:r>
                <a:rPr lang="zh-CN" altLang="en-US" sz="1500" b="1" dirty="0" smtClean="0">
                  <a:solidFill>
                    <a:srgbClr val="008EDA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睡眠</a:t>
              </a:r>
              <a:r>
                <a:rPr lang="en-US" altLang="zh-CN" sz="1500" b="1" dirty="0" smtClean="0">
                  <a:solidFill>
                    <a:srgbClr val="008EDA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-</a:t>
              </a:r>
              <a:r>
                <a:rPr lang="zh-CN" altLang="en-US" sz="1500" b="1" dirty="0" smtClean="0">
                  <a:solidFill>
                    <a:srgbClr val="008EDA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体育锻炼</a:t>
              </a:r>
              <a:endParaRPr lang="en-US" altLang="zh-CN" sz="1500" b="1" dirty="0" smtClean="0">
                <a:solidFill>
                  <a:srgbClr val="008EDA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7" name="KSO_Shape"/>
            <p:cNvSpPr/>
            <p:nvPr/>
          </p:nvSpPr>
          <p:spPr bwMode="auto">
            <a:xfrm>
              <a:off x="4561594" y="1934978"/>
              <a:ext cx="437367" cy="403774"/>
            </a:xfrm>
            <a:custGeom>
              <a:avLst/>
              <a:gdLst>
                <a:gd name="T0" fmla="*/ 1507495 w 4409"/>
                <a:gd name="T1" fmla="*/ 451166 h 3674"/>
                <a:gd name="T2" fmla="*/ 1499286 w 4409"/>
                <a:gd name="T3" fmla="*/ 391586 h 3674"/>
                <a:gd name="T4" fmla="*/ 1483299 w 4409"/>
                <a:gd name="T5" fmla="*/ 334596 h 3674"/>
                <a:gd name="T6" fmla="*/ 1459103 w 4409"/>
                <a:gd name="T7" fmla="*/ 280198 h 3674"/>
                <a:gd name="T8" fmla="*/ 1427562 w 4409"/>
                <a:gd name="T9" fmla="*/ 229253 h 3674"/>
                <a:gd name="T10" fmla="*/ 1389540 w 4409"/>
                <a:gd name="T11" fmla="*/ 182193 h 3674"/>
                <a:gd name="T12" fmla="*/ 1345036 w 4409"/>
                <a:gd name="T13" fmla="*/ 139451 h 3674"/>
                <a:gd name="T14" fmla="*/ 1295780 w 4409"/>
                <a:gd name="T15" fmla="*/ 101458 h 3674"/>
                <a:gd name="T16" fmla="*/ 1240475 w 4409"/>
                <a:gd name="T17" fmla="*/ 69078 h 3674"/>
                <a:gd name="T18" fmla="*/ 1181281 w 4409"/>
                <a:gd name="T19" fmla="*/ 41879 h 3674"/>
                <a:gd name="T20" fmla="*/ 1117767 w 4409"/>
                <a:gd name="T21" fmla="*/ 21155 h 3674"/>
                <a:gd name="T22" fmla="*/ 1050796 w 4409"/>
                <a:gd name="T23" fmla="*/ 7340 h 3674"/>
                <a:gd name="T24" fmla="*/ 980801 w 4409"/>
                <a:gd name="T25" fmla="*/ 432 h 3674"/>
                <a:gd name="T26" fmla="*/ 924199 w 4409"/>
                <a:gd name="T27" fmla="*/ 432 h 3674"/>
                <a:gd name="T28" fmla="*/ 854204 w 4409"/>
                <a:gd name="T29" fmla="*/ 7340 h 3674"/>
                <a:gd name="T30" fmla="*/ 787665 w 4409"/>
                <a:gd name="T31" fmla="*/ 21155 h 3674"/>
                <a:gd name="T32" fmla="*/ 724151 w 4409"/>
                <a:gd name="T33" fmla="*/ 41879 h 3674"/>
                <a:gd name="T34" fmla="*/ 664957 w 4409"/>
                <a:gd name="T35" fmla="*/ 69078 h 3674"/>
                <a:gd name="T36" fmla="*/ 609652 w 4409"/>
                <a:gd name="T37" fmla="*/ 101458 h 3674"/>
                <a:gd name="T38" fmla="*/ 559964 w 4409"/>
                <a:gd name="T39" fmla="*/ 139451 h 3674"/>
                <a:gd name="T40" fmla="*/ 515460 w 4409"/>
                <a:gd name="T41" fmla="*/ 182193 h 3674"/>
                <a:gd name="T42" fmla="*/ 477870 w 4409"/>
                <a:gd name="T43" fmla="*/ 229253 h 3674"/>
                <a:gd name="T44" fmla="*/ 446329 w 4409"/>
                <a:gd name="T45" fmla="*/ 280198 h 3674"/>
                <a:gd name="T46" fmla="*/ 422133 w 4409"/>
                <a:gd name="T47" fmla="*/ 334596 h 3674"/>
                <a:gd name="T48" fmla="*/ 406147 w 4409"/>
                <a:gd name="T49" fmla="*/ 391586 h 3674"/>
                <a:gd name="T50" fmla="*/ 397505 w 4409"/>
                <a:gd name="T51" fmla="*/ 451166 h 3674"/>
                <a:gd name="T52" fmla="*/ 150793 w 4409"/>
                <a:gd name="T53" fmla="*/ 475775 h 3674"/>
                <a:gd name="T54" fmla="*/ 111906 w 4409"/>
                <a:gd name="T55" fmla="*/ 482682 h 3674"/>
                <a:gd name="T56" fmla="*/ 76909 w 4409"/>
                <a:gd name="T57" fmla="*/ 498657 h 3674"/>
                <a:gd name="T58" fmla="*/ 46664 w 4409"/>
                <a:gd name="T59" fmla="*/ 522402 h 3674"/>
                <a:gd name="T60" fmla="*/ 23332 w 4409"/>
                <a:gd name="T61" fmla="*/ 552192 h 3674"/>
                <a:gd name="T62" fmla="*/ 7777 w 4409"/>
                <a:gd name="T63" fmla="*/ 587163 h 3674"/>
                <a:gd name="T64" fmla="*/ 864 w 4409"/>
                <a:gd name="T65" fmla="*/ 626019 h 3674"/>
                <a:gd name="T66" fmla="*/ 1905000 w 4409"/>
                <a:gd name="T67" fmla="*/ 634222 h 3674"/>
                <a:gd name="T68" fmla="*/ 1899815 w 4409"/>
                <a:gd name="T69" fmla="*/ 594502 h 3674"/>
                <a:gd name="T70" fmla="*/ 1885989 w 4409"/>
                <a:gd name="T71" fmla="*/ 558668 h 3674"/>
                <a:gd name="T72" fmla="*/ 1863521 w 4409"/>
                <a:gd name="T73" fmla="*/ 527583 h 3674"/>
                <a:gd name="T74" fmla="*/ 1835005 w 4409"/>
                <a:gd name="T75" fmla="*/ 502542 h 3674"/>
                <a:gd name="T76" fmla="*/ 1800871 w 4409"/>
                <a:gd name="T77" fmla="*/ 485705 h 3674"/>
                <a:gd name="T78" fmla="*/ 1762417 w 4409"/>
                <a:gd name="T79" fmla="*/ 476206 h 3674"/>
                <a:gd name="T80" fmla="*/ 1111718 w 4409"/>
                <a:gd name="T81" fmla="*/ 1427324 h 3674"/>
                <a:gd name="T82" fmla="*/ 793714 w 4409"/>
                <a:gd name="T83" fmla="*/ 872109 h 3674"/>
                <a:gd name="T84" fmla="*/ 1349789 w 4409"/>
                <a:gd name="T85" fmla="*/ 1189436 h 3674"/>
                <a:gd name="T86" fmla="*/ 560396 w 4409"/>
                <a:gd name="T87" fmla="*/ 427420 h 3674"/>
                <a:gd name="T88" fmla="*/ 587184 w 4409"/>
                <a:gd name="T89" fmla="*/ 352298 h 3674"/>
                <a:gd name="T90" fmla="*/ 634712 w 4409"/>
                <a:gd name="T91" fmla="*/ 285810 h 3674"/>
                <a:gd name="T92" fmla="*/ 700387 w 4409"/>
                <a:gd name="T93" fmla="*/ 230979 h 3674"/>
                <a:gd name="T94" fmla="*/ 780752 w 4409"/>
                <a:gd name="T95" fmla="*/ 189964 h 3674"/>
                <a:gd name="T96" fmla="*/ 872783 w 4409"/>
                <a:gd name="T97" fmla="*/ 164924 h 3674"/>
                <a:gd name="T98" fmla="*/ 952716 w 4409"/>
                <a:gd name="T99" fmla="*/ 158448 h 3674"/>
                <a:gd name="T100" fmla="*/ 1051660 w 4409"/>
                <a:gd name="T101" fmla="*/ 168378 h 3674"/>
                <a:gd name="T102" fmla="*/ 1141963 w 4409"/>
                <a:gd name="T103" fmla="*/ 196872 h 3674"/>
                <a:gd name="T104" fmla="*/ 1219304 w 4409"/>
                <a:gd name="T105" fmla="*/ 241341 h 3674"/>
                <a:gd name="T106" fmla="*/ 1281522 w 4409"/>
                <a:gd name="T107" fmla="*/ 298331 h 3674"/>
                <a:gd name="T108" fmla="*/ 1325593 w 4409"/>
                <a:gd name="T109" fmla="*/ 366977 h 3674"/>
                <a:gd name="T110" fmla="*/ 1347197 w 4409"/>
                <a:gd name="T111" fmla="*/ 443394 h 36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409" h="3674">
                  <a:moveTo>
                    <a:pt x="4041" y="1102"/>
                  </a:moveTo>
                  <a:lnTo>
                    <a:pt x="3491" y="1102"/>
                  </a:lnTo>
                  <a:lnTo>
                    <a:pt x="3491" y="1074"/>
                  </a:lnTo>
                  <a:lnTo>
                    <a:pt x="3489" y="1045"/>
                  </a:lnTo>
                  <a:lnTo>
                    <a:pt x="3487" y="1017"/>
                  </a:lnTo>
                  <a:lnTo>
                    <a:pt x="3484" y="990"/>
                  </a:lnTo>
                  <a:lnTo>
                    <a:pt x="3481" y="961"/>
                  </a:lnTo>
                  <a:lnTo>
                    <a:pt x="3475" y="934"/>
                  </a:lnTo>
                  <a:lnTo>
                    <a:pt x="3470" y="907"/>
                  </a:lnTo>
                  <a:lnTo>
                    <a:pt x="3464" y="880"/>
                  </a:lnTo>
                  <a:lnTo>
                    <a:pt x="3457" y="854"/>
                  </a:lnTo>
                  <a:lnTo>
                    <a:pt x="3450" y="826"/>
                  </a:lnTo>
                  <a:lnTo>
                    <a:pt x="3442" y="800"/>
                  </a:lnTo>
                  <a:lnTo>
                    <a:pt x="3433" y="775"/>
                  </a:lnTo>
                  <a:lnTo>
                    <a:pt x="3423" y="748"/>
                  </a:lnTo>
                  <a:lnTo>
                    <a:pt x="3413" y="723"/>
                  </a:lnTo>
                  <a:lnTo>
                    <a:pt x="3401" y="698"/>
                  </a:lnTo>
                  <a:lnTo>
                    <a:pt x="3389" y="673"/>
                  </a:lnTo>
                  <a:lnTo>
                    <a:pt x="3377" y="649"/>
                  </a:lnTo>
                  <a:lnTo>
                    <a:pt x="3364" y="624"/>
                  </a:lnTo>
                  <a:lnTo>
                    <a:pt x="3350" y="600"/>
                  </a:lnTo>
                  <a:lnTo>
                    <a:pt x="3336" y="577"/>
                  </a:lnTo>
                  <a:lnTo>
                    <a:pt x="3320" y="553"/>
                  </a:lnTo>
                  <a:lnTo>
                    <a:pt x="3304" y="531"/>
                  </a:lnTo>
                  <a:lnTo>
                    <a:pt x="3288" y="508"/>
                  </a:lnTo>
                  <a:lnTo>
                    <a:pt x="3271" y="485"/>
                  </a:lnTo>
                  <a:lnTo>
                    <a:pt x="3253" y="464"/>
                  </a:lnTo>
                  <a:lnTo>
                    <a:pt x="3235" y="443"/>
                  </a:lnTo>
                  <a:lnTo>
                    <a:pt x="3216" y="422"/>
                  </a:lnTo>
                  <a:lnTo>
                    <a:pt x="3197" y="401"/>
                  </a:lnTo>
                  <a:lnTo>
                    <a:pt x="3177" y="381"/>
                  </a:lnTo>
                  <a:lnTo>
                    <a:pt x="3156" y="361"/>
                  </a:lnTo>
                  <a:lnTo>
                    <a:pt x="3136" y="341"/>
                  </a:lnTo>
                  <a:lnTo>
                    <a:pt x="3113" y="323"/>
                  </a:lnTo>
                  <a:lnTo>
                    <a:pt x="3092" y="304"/>
                  </a:lnTo>
                  <a:lnTo>
                    <a:pt x="3069" y="287"/>
                  </a:lnTo>
                  <a:lnTo>
                    <a:pt x="3045" y="268"/>
                  </a:lnTo>
                  <a:lnTo>
                    <a:pt x="3022" y="251"/>
                  </a:lnTo>
                  <a:lnTo>
                    <a:pt x="2999" y="235"/>
                  </a:lnTo>
                  <a:lnTo>
                    <a:pt x="2973" y="219"/>
                  </a:lnTo>
                  <a:lnTo>
                    <a:pt x="2949" y="203"/>
                  </a:lnTo>
                  <a:lnTo>
                    <a:pt x="2924" y="188"/>
                  </a:lnTo>
                  <a:lnTo>
                    <a:pt x="2897" y="173"/>
                  </a:lnTo>
                  <a:lnTo>
                    <a:pt x="2871" y="160"/>
                  </a:lnTo>
                  <a:lnTo>
                    <a:pt x="2845" y="146"/>
                  </a:lnTo>
                  <a:lnTo>
                    <a:pt x="2817" y="132"/>
                  </a:lnTo>
                  <a:lnTo>
                    <a:pt x="2790" y="120"/>
                  </a:lnTo>
                  <a:lnTo>
                    <a:pt x="2761" y="108"/>
                  </a:lnTo>
                  <a:lnTo>
                    <a:pt x="2734" y="97"/>
                  </a:lnTo>
                  <a:lnTo>
                    <a:pt x="2705" y="87"/>
                  </a:lnTo>
                  <a:lnTo>
                    <a:pt x="2676" y="77"/>
                  </a:lnTo>
                  <a:lnTo>
                    <a:pt x="2647" y="67"/>
                  </a:lnTo>
                  <a:lnTo>
                    <a:pt x="2617" y="57"/>
                  </a:lnTo>
                  <a:lnTo>
                    <a:pt x="2587" y="49"/>
                  </a:lnTo>
                  <a:lnTo>
                    <a:pt x="2557" y="41"/>
                  </a:lnTo>
                  <a:lnTo>
                    <a:pt x="2526" y="34"/>
                  </a:lnTo>
                  <a:lnTo>
                    <a:pt x="2495" y="28"/>
                  </a:lnTo>
                  <a:lnTo>
                    <a:pt x="2464" y="22"/>
                  </a:lnTo>
                  <a:lnTo>
                    <a:pt x="2432" y="17"/>
                  </a:lnTo>
                  <a:lnTo>
                    <a:pt x="2400" y="13"/>
                  </a:lnTo>
                  <a:lnTo>
                    <a:pt x="2369" y="9"/>
                  </a:lnTo>
                  <a:lnTo>
                    <a:pt x="2336" y="6"/>
                  </a:lnTo>
                  <a:lnTo>
                    <a:pt x="2304" y="3"/>
                  </a:lnTo>
                  <a:lnTo>
                    <a:pt x="2270" y="1"/>
                  </a:lnTo>
                  <a:lnTo>
                    <a:pt x="2238" y="0"/>
                  </a:lnTo>
                  <a:lnTo>
                    <a:pt x="2205" y="0"/>
                  </a:lnTo>
                  <a:lnTo>
                    <a:pt x="2172" y="0"/>
                  </a:lnTo>
                  <a:lnTo>
                    <a:pt x="2139" y="1"/>
                  </a:lnTo>
                  <a:lnTo>
                    <a:pt x="2106" y="3"/>
                  </a:lnTo>
                  <a:lnTo>
                    <a:pt x="2074" y="6"/>
                  </a:lnTo>
                  <a:lnTo>
                    <a:pt x="2041" y="9"/>
                  </a:lnTo>
                  <a:lnTo>
                    <a:pt x="2010" y="13"/>
                  </a:lnTo>
                  <a:lnTo>
                    <a:pt x="1977" y="17"/>
                  </a:lnTo>
                  <a:lnTo>
                    <a:pt x="1946" y="22"/>
                  </a:lnTo>
                  <a:lnTo>
                    <a:pt x="1914" y="28"/>
                  </a:lnTo>
                  <a:lnTo>
                    <a:pt x="1884" y="34"/>
                  </a:lnTo>
                  <a:lnTo>
                    <a:pt x="1854" y="41"/>
                  </a:lnTo>
                  <a:lnTo>
                    <a:pt x="1823" y="49"/>
                  </a:lnTo>
                  <a:lnTo>
                    <a:pt x="1793" y="57"/>
                  </a:lnTo>
                  <a:lnTo>
                    <a:pt x="1763" y="67"/>
                  </a:lnTo>
                  <a:lnTo>
                    <a:pt x="1734" y="77"/>
                  </a:lnTo>
                  <a:lnTo>
                    <a:pt x="1705" y="87"/>
                  </a:lnTo>
                  <a:lnTo>
                    <a:pt x="1676" y="97"/>
                  </a:lnTo>
                  <a:lnTo>
                    <a:pt x="1648" y="108"/>
                  </a:lnTo>
                  <a:lnTo>
                    <a:pt x="1620" y="120"/>
                  </a:lnTo>
                  <a:lnTo>
                    <a:pt x="1593" y="132"/>
                  </a:lnTo>
                  <a:lnTo>
                    <a:pt x="1566" y="146"/>
                  </a:lnTo>
                  <a:lnTo>
                    <a:pt x="1539" y="160"/>
                  </a:lnTo>
                  <a:lnTo>
                    <a:pt x="1513" y="173"/>
                  </a:lnTo>
                  <a:lnTo>
                    <a:pt x="1486" y="188"/>
                  </a:lnTo>
                  <a:lnTo>
                    <a:pt x="1461" y="203"/>
                  </a:lnTo>
                  <a:lnTo>
                    <a:pt x="1436" y="219"/>
                  </a:lnTo>
                  <a:lnTo>
                    <a:pt x="1411" y="235"/>
                  </a:lnTo>
                  <a:lnTo>
                    <a:pt x="1388" y="251"/>
                  </a:lnTo>
                  <a:lnTo>
                    <a:pt x="1364" y="268"/>
                  </a:lnTo>
                  <a:lnTo>
                    <a:pt x="1341" y="287"/>
                  </a:lnTo>
                  <a:lnTo>
                    <a:pt x="1318" y="304"/>
                  </a:lnTo>
                  <a:lnTo>
                    <a:pt x="1296" y="323"/>
                  </a:lnTo>
                  <a:lnTo>
                    <a:pt x="1274" y="341"/>
                  </a:lnTo>
                  <a:lnTo>
                    <a:pt x="1253" y="361"/>
                  </a:lnTo>
                  <a:lnTo>
                    <a:pt x="1233" y="381"/>
                  </a:lnTo>
                  <a:lnTo>
                    <a:pt x="1214" y="401"/>
                  </a:lnTo>
                  <a:lnTo>
                    <a:pt x="1193" y="422"/>
                  </a:lnTo>
                  <a:lnTo>
                    <a:pt x="1175" y="443"/>
                  </a:lnTo>
                  <a:lnTo>
                    <a:pt x="1157" y="464"/>
                  </a:lnTo>
                  <a:lnTo>
                    <a:pt x="1140" y="485"/>
                  </a:lnTo>
                  <a:lnTo>
                    <a:pt x="1122" y="508"/>
                  </a:lnTo>
                  <a:lnTo>
                    <a:pt x="1106" y="531"/>
                  </a:lnTo>
                  <a:lnTo>
                    <a:pt x="1090" y="553"/>
                  </a:lnTo>
                  <a:lnTo>
                    <a:pt x="1075" y="577"/>
                  </a:lnTo>
                  <a:lnTo>
                    <a:pt x="1060" y="600"/>
                  </a:lnTo>
                  <a:lnTo>
                    <a:pt x="1046" y="624"/>
                  </a:lnTo>
                  <a:lnTo>
                    <a:pt x="1033" y="649"/>
                  </a:lnTo>
                  <a:lnTo>
                    <a:pt x="1020" y="673"/>
                  </a:lnTo>
                  <a:lnTo>
                    <a:pt x="1009" y="698"/>
                  </a:lnTo>
                  <a:lnTo>
                    <a:pt x="998" y="723"/>
                  </a:lnTo>
                  <a:lnTo>
                    <a:pt x="986" y="748"/>
                  </a:lnTo>
                  <a:lnTo>
                    <a:pt x="977" y="775"/>
                  </a:lnTo>
                  <a:lnTo>
                    <a:pt x="968" y="800"/>
                  </a:lnTo>
                  <a:lnTo>
                    <a:pt x="960" y="826"/>
                  </a:lnTo>
                  <a:lnTo>
                    <a:pt x="952" y="854"/>
                  </a:lnTo>
                  <a:lnTo>
                    <a:pt x="946" y="880"/>
                  </a:lnTo>
                  <a:lnTo>
                    <a:pt x="940" y="907"/>
                  </a:lnTo>
                  <a:lnTo>
                    <a:pt x="934" y="934"/>
                  </a:lnTo>
                  <a:lnTo>
                    <a:pt x="930" y="961"/>
                  </a:lnTo>
                  <a:lnTo>
                    <a:pt x="926" y="990"/>
                  </a:lnTo>
                  <a:lnTo>
                    <a:pt x="922" y="1017"/>
                  </a:lnTo>
                  <a:lnTo>
                    <a:pt x="920" y="1045"/>
                  </a:lnTo>
                  <a:lnTo>
                    <a:pt x="919" y="1074"/>
                  </a:lnTo>
                  <a:lnTo>
                    <a:pt x="919" y="1102"/>
                  </a:lnTo>
                  <a:lnTo>
                    <a:pt x="368" y="1102"/>
                  </a:lnTo>
                  <a:lnTo>
                    <a:pt x="349" y="1102"/>
                  </a:lnTo>
                  <a:lnTo>
                    <a:pt x="330" y="1103"/>
                  </a:lnTo>
                  <a:lnTo>
                    <a:pt x="312" y="1106"/>
                  </a:lnTo>
                  <a:lnTo>
                    <a:pt x="294" y="1109"/>
                  </a:lnTo>
                  <a:lnTo>
                    <a:pt x="276" y="1113"/>
                  </a:lnTo>
                  <a:lnTo>
                    <a:pt x="259" y="1118"/>
                  </a:lnTo>
                  <a:lnTo>
                    <a:pt x="242" y="1125"/>
                  </a:lnTo>
                  <a:lnTo>
                    <a:pt x="225" y="1131"/>
                  </a:lnTo>
                  <a:lnTo>
                    <a:pt x="208" y="1138"/>
                  </a:lnTo>
                  <a:lnTo>
                    <a:pt x="193" y="1146"/>
                  </a:lnTo>
                  <a:lnTo>
                    <a:pt x="178" y="1155"/>
                  </a:lnTo>
                  <a:lnTo>
                    <a:pt x="163" y="1164"/>
                  </a:lnTo>
                  <a:lnTo>
                    <a:pt x="149" y="1174"/>
                  </a:lnTo>
                  <a:lnTo>
                    <a:pt x="134" y="1185"/>
                  </a:lnTo>
                  <a:lnTo>
                    <a:pt x="121" y="1198"/>
                  </a:lnTo>
                  <a:lnTo>
                    <a:pt x="108" y="1210"/>
                  </a:lnTo>
                  <a:lnTo>
                    <a:pt x="96" y="1222"/>
                  </a:lnTo>
                  <a:lnTo>
                    <a:pt x="85" y="1235"/>
                  </a:lnTo>
                  <a:lnTo>
                    <a:pt x="74" y="1249"/>
                  </a:lnTo>
                  <a:lnTo>
                    <a:pt x="63" y="1263"/>
                  </a:lnTo>
                  <a:lnTo>
                    <a:pt x="54" y="1279"/>
                  </a:lnTo>
                  <a:lnTo>
                    <a:pt x="45" y="1294"/>
                  </a:lnTo>
                  <a:lnTo>
                    <a:pt x="37" y="1310"/>
                  </a:lnTo>
                  <a:lnTo>
                    <a:pt x="30" y="1326"/>
                  </a:lnTo>
                  <a:lnTo>
                    <a:pt x="23" y="1343"/>
                  </a:lnTo>
                  <a:lnTo>
                    <a:pt x="18" y="1360"/>
                  </a:lnTo>
                  <a:lnTo>
                    <a:pt x="13" y="1377"/>
                  </a:lnTo>
                  <a:lnTo>
                    <a:pt x="9" y="1395"/>
                  </a:lnTo>
                  <a:lnTo>
                    <a:pt x="5" y="1414"/>
                  </a:lnTo>
                  <a:lnTo>
                    <a:pt x="3" y="1432"/>
                  </a:lnTo>
                  <a:lnTo>
                    <a:pt x="2" y="1450"/>
                  </a:lnTo>
                  <a:lnTo>
                    <a:pt x="0" y="1469"/>
                  </a:lnTo>
                  <a:lnTo>
                    <a:pt x="0" y="3674"/>
                  </a:lnTo>
                  <a:lnTo>
                    <a:pt x="4409" y="3674"/>
                  </a:lnTo>
                  <a:lnTo>
                    <a:pt x="4409" y="1469"/>
                  </a:lnTo>
                  <a:lnTo>
                    <a:pt x="4409" y="1450"/>
                  </a:lnTo>
                  <a:lnTo>
                    <a:pt x="4408" y="1432"/>
                  </a:lnTo>
                  <a:lnTo>
                    <a:pt x="4405" y="1414"/>
                  </a:lnTo>
                  <a:lnTo>
                    <a:pt x="4402" y="1395"/>
                  </a:lnTo>
                  <a:lnTo>
                    <a:pt x="4397" y="1377"/>
                  </a:lnTo>
                  <a:lnTo>
                    <a:pt x="4392" y="1360"/>
                  </a:lnTo>
                  <a:lnTo>
                    <a:pt x="4386" y="1343"/>
                  </a:lnTo>
                  <a:lnTo>
                    <a:pt x="4380" y="1326"/>
                  </a:lnTo>
                  <a:lnTo>
                    <a:pt x="4373" y="1310"/>
                  </a:lnTo>
                  <a:lnTo>
                    <a:pt x="4365" y="1294"/>
                  </a:lnTo>
                  <a:lnTo>
                    <a:pt x="4356" y="1279"/>
                  </a:lnTo>
                  <a:lnTo>
                    <a:pt x="4347" y="1263"/>
                  </a:lnTo>
                  <a:lnTo>
                    <a:pt x="4336" y="1249"/>
                  </a:lnTo>
                  <a:lnTo>
                    <a:pt x="4325" y="1235"/>
                  </a:lnTo>
                  <a:lnTo>
                    <a:pt x="4313" y="1222"/>
                  </a:lnTo>
                  <a:lnTo>
                    <a:pt x="4301" y="1210"/>
                  </a:lnTo>
                  <a:lnTo>
                    <a:pt x="4289" y="1198"/>
                  </a:lnTo>
                  <a:lnTo>
                    <a:pt x="4276" y="1185"/>
                  </a:lnTo>
                  <a:lnTo>
                    <a:pt x="4262" y="1174"/>
                  </a:lnTo>
                  <a:lnTo>
                    <a:pt x="4247" y="1164"/>
                  </a:lnTo>
                  <a:lnTo>
                    <a:pt x="4232" y="1155"/>
                  </a:lnTo>
                  <a:lnTo>
                    <a:pt x="4217" y="1146"/>
                  </a:lnTo>
                  <a:lnTo>
                    <a:pt x="4201" y="1138"/>
                  </a:lnTo>
                  <a:lnTo>
                    <a:pt x="4184" y="1131"/>
                  </a:lnTo>
                  <a:lnTo>
                    <a:pt x="4168" y="1125"/>
                  </a:lnTo>
                  <a:lnTo>
                    <a:pt x="4151" y="1118"/>
                  </a:lnTo>
                  <a:lnTo>
                    <a:pt x="4134" y="1113"/>
                  </a:lnTo>
                  <a:lnTo>
                    <a:pt x="4115" y="1109"/>
                  </a:lnTo>
                  <a:lnTo>
                    <a:pt x="4097" y="1106"/>
                  </a:lnTo>
                  <a:lnTo>
                    <a:pt x="4079" y="1103"/>
                  </a:lnTo>
                  <a:lnTo>
                    <a:pt x="4061" y="1102"/>
                  </a:lnTo>
                  <a:lnTo>
                    <a:pt x="4041" y="1102"/>
                  </a:lnTo>
                  <a:close/>
                  <a:moveTo>
                    <a:pt x="3124" y="2755"/>
                  </a:moveTo>
                  <a:lnTo>
                    <a:pt x="2573" y="2755"/>
                  </a:lnTo>
                  <a:lnTo>
                    <a:pt x="2573" y="3306"/>
                  </a:lnTo>
                  <a:lnTo>
                    <a:pt x="1837" y="3306"/>
                  </a:lnTo>
                  <a:lnTo>
                    <a:pt x="1837" y="2755"/>
                  </a:lnTo>
                  <a:lnTo>
                    <a:pt x="1287" y="2755"/>
                  </a:lnTo>
                  <a:lnTo>
                    <a:pt x="1287" y="2020"/>
                  </a:lnTo>
                  <a:lnTo>
                    <a:pt x="1837" y="2020"/>
                  </a:lnTo>
                  <a:lnTo>
                    <a:pt x="1837" y="1469"/>
                  </a:lnTo>
                  <a:lnTo>
                    <a:pt x="2573" y="1469"/>
                  </a:lnTo>
                  <a:lnTo>
                    <a:pt x="2573" y="2020"/>
                  </a:lnTo>
                  <a:lnTo>
                    <a:pt x="3124" y="2020"/>
                  </a:lnTo>
                  <a:lnTo>
                    <a:pt x="3124" y="2755"/>
                  </a:lnTo>
                  <a:close/>
                  <a:moveTo>
                    <a:pt x="1287" y="1102"/>
                  </a:moveTo>
                  <a:lnTo>
                    <a:pt x="1287" y="1102"/>
                  </a:lnTo>
                  <a:lnTo>
                    <a:pt x="1288" y="1064"/>
                  </a:lnTo>
                  <a:lnTo>
                    <a:pt x="1292" y="1027"/>
                  </a:lnTo>
                  <a:lnTo>
                    <a:pt x="1297" y="990"/>
                  </a:lnTo>
                  <a:lnTo>
                    <a:pt x="1305" y="954"/>
                  </a:lnTo>
                  <a:lnTo>
                    <a:pt x="1315" y="919"/>
                  </a:lnTo>
                  <a:lnTo>
                    <a:pt x="1328" y="883"/>
                  </a:lnTo>
                  <a:lnTo>
                    <a:pt x="1342" y="850"/>
                  </a:lnTo>
                  <a:lnTo>
                    <a:pt x="1359" y="816"/>
                  </a:lnTo>
                  <a:lnTo>
                    <a:pt x="1377" y="784"/>
                  </a:lnTo>
                  <a:lnTo>
                    <a:pt x="1397" y="752"/>
                  </a:lnTo>
                  <a:lnTo>
                    <a:pt x="1419" y="721"/>
                  </a:lnTo>
                  <a:lnTo>
                    <a:pt x="1444" y="691"/>
                  </a:lnTo>
                  <a:lnTo>
                    <a:pt x="1469" y="662"/>
                  </a:lnTo>
                  <a:lnTo>
                    <a:pt x="1497" y="635"/>
                  </a:lnTo>
                  <a:lnTo>
                    <a:pt x="1525" y="608"/>
                  </a:lnTo>
                  <a:lnTo>
                    <a:pt x="1555" y="583"/>
                  </a:lnTo>
                  <a:lnTo>
                    <a:pt x="1588" y="559"/>
                  </a:lnTo>
                  <a:lnTo>
                    <a:pt x="1621" y="535"/>
                  </a:lnTo>
                  <a:lnTo>
                    <a:pt x="1656" y="513"/>
                  </a:lnTo>
                  <a:lnTo>
                    <a:pt x="1691" y="493"/>
                  </a:lnTo>
                  <a:lnTo>
                    <a:pt x="1729" y="473"/>
                  </a:lnTo>
                  <a:lnTo>
                    <a:pt x="1767" y="456"/>
                  </a:lnTo>
                  <a:lnTo>
                    <a:pt x="1807" y="440"/>
                  </a:lnTo>
                  <a:lnTo>
                    <a:pt x="1848" y="425"/>
                  </a:lnTo>
                  <a:lnTo>
                    <a:pt x="1889" y="411"/>
                  </a:lnTo>
                  <a:lnTo>
                    <a:pt x="1932" y="400"/>
                  </a:lnTo>
                  <a:lnTo>
                    <a:pt x="1975" y="390"/>
                  </a:lnTo>
                  <a:lnTo>
                    <a:pt x="2020" y="382"/>
                  </a:lnTo>
                  <a:lnTo>
                    <a:pt x="2066" y="376"/>
                  </a:lnTo>
                  <a:lnTo>
                    <a:pt x="2111" y="371"/>
                  </a:lnTo>
                  <a:lnTo>
                    <a:pt x="2158" y="368"/>
                  </a:lnTo>
                  <a:lnTo>
                    <a:pt x="2205" y="367"/>
                  </a:lnTo>
                  <a:lnTo>
                    <a:pt x="2252" y="368"/>
                  </a:lnTo>
                  <a:lnTo>
                    <a:pt x="2299" y="371"/>
                  </a:lnTo>
                  <a:lnTo>
                    <a:pt x="2345" y="376"/>
                  </a:lnTo>
                  <a:lnTo>
                    <a:pt x="2390" y="382"/>
                  </a:lnTo>
                  <a:lnTo>
                    <a:pt x="2434" y="390"/>
                  </a:lnTo>
                  <a:lnTo>
                    <a:pt x="2477" y="400"/>
                  </a:lnTo>
                  <a:lnTo>
                    <a:pt x="2520" y="411"/>
                  </a:lnTo>
                  <a:lnTo>
                    <a:pt x="2562" y="425"/>
                  </a:lnTo>
                  <a:lnTo>
                    <a:pt x="2603" y="440"/>
                  </a:lnTo>
                  <a:lnTo>
                    <a:pt x="2643" y="456"/>
                  </a:lnTo>
                  <a:lnTo>
                    <a:pt x="2680" y="473"/>
                  </a:lnTo>
                  <a:lnTo>
                    <a:pt x="2718" y="493"/>
                  </a:lnTo>
                  <a:lnTo>
                    <a:pt x="2754" y="513"/>
                  </a:lnTo>
                  <a:lnTo>
                    <a:pt x="2789" y="535"/>
                  </a:lnTo>
                  <a:lnTo>
                    <a:pt x="2822" y="559"/>
                  </a:lnTo>
                  <a:lnTo>
                    <a:pt x="2854" y="583"/>
                  </a:lnTo>
                  <a:lnTo>
                    <a:pt x="2884" y="608"/>
                  </a:lnTo>
                  <a:lnTo>
                    <a:pt x="2914" y="635"/>
                  </a:lnTo>
                  <a:lnTo>
                    <a:pt x="2941" y="662"/>
                  </a:lnTo>
                  <a:lnTo>
                    <a:pt x="2966" y="691"/>
                  </a:lnTo>
                  <a:lnTo>
                    <a:pt x="2991" y="721"/>
                  </a:lnTo>
                  <a:lnTo>
                    <a:pt x="3012" y="752"/>
                  </a:lnTo>
                  <a:lnTo>
                    <a:pt x="3032" y="784"/>
                  </a:lnTo>
                  <a:lnTo>
                    <a:pt x="3051" y="816"/>
                  </a:lnTo>
                  <a:lnTo>
                    <a:pt x="3068" y="850"/>
                  </a:lnTo>
                  <a:lnTo>
                    <a:pt x="3082" y="883"/>
                  </a:lnTo>
                  <a:lnTo>
                    <a:pt x="3094" y="919"/>
                  </a:lnTo>
                  <a:lnTo>
                    <a:pt x="3104" y="954"/>
                  </a:lnTo>
                  <a:lnTo>
                    <a:pt x="3112" y="990"/>
                  </a:lnTo>
                  <a:lnTo>
                    <a:pt x="3118" y="1027"/>
                  </a:lnTo>
                  <a:lnTo>
                    <a:pt x="3122" y="1064"/>
                  </a:lnTo>
                  <a:lnTo>
                    <a:pt x="3124" y="1102"/>
                  </a:lnTo>
                  <a:lnTo>
                    <a:pt x="1287" y="1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8" name="KSO_Shape"/>
            <p:cNvSpPr/>
            <p:nvPr/>
          </p:nvSpPr>
          <p:spPr bwMode="auto">
            <a:xfrm>
              <a:off x="7182933" y="1866164"/>
              <a:ext cx="469333" cy="450367"/>
            </a:xfrm>
            <a:custGeom>
              <a:avLst/>
              <a:gdLst>
                <a:gd name="T0" fmla="*/ 1362577 w 3409"/>
                <a:gd name="T1" fmla="*/ 0 h 3216"/>
                <a:gd name="T2" fmla="*/ 1238994 w 3409"/>
                <a:gd name="T3" fmla="*/ 128869 h 3216"/>
                <a:gd name="T4" fmla="*/ 338532 w 3409"/>
                <a:gd name="T5" fmla="*/ 620579 h 3216"/>
                <a:gd name="T6" fmla="*/ 302091 w 3409"/>
                <a:gd name="T7" fmla="*/ 646458 h 3216"/>
                <a:gd name="T8" fmla="*/ 128336 w 3409"/>
                <a:gd name="T9" fmla="*/ 1570197 h 3216"/>
                <a:gd name="T10" fmla="*/ 1298145 w 3409"/>
                <a:gd name="T11" fmla="*/ 1152428 h 3216"/>
                <a:gd name="T12" fmla="*/ 1426481 w 3409"/>
                <a:gd name="T13" fmla="*/ 1634632 h 3216"/>
                <a:gd name="T14" fmla="*/ 1362577 w 3409"/>
                <a:gd name="T15" fmla="*/ 1698538 h 3216"/>
                <a:gd name="T16" fmla="*/ 0 w 3409"/>
                <a:gd name="T17" fmla="*/ 1698538 h 3216"/>
                <a:gd name="T18" fmla="*/ 0 w 3409"/>
                <a:gd name="T19" fmla="*/ 574102 h 3216"/>
                <a:gd name="T20" fmla="*/ 7922 w 3409"/>
                <a:gd name="T21" fmla="*/ 543469 h 3216"/>
                <a:gd name="T22" fmla="*/ 303147 w 3409"/>
                <a:gd name="T23" fmla="*/ 0 h 3216"/>
                <a:gd name="T24" fmla="*/ 214421 w 3409"/>
                <a:gd name="T25" fmla="*/ 1143978 h 3216"/>
                <a:gd name="T26" fmla="*/ 371804 w 3409"/>
                <a:gd name="T27" fmla="*/ 1037819 h 3216"/>
                <a:gd name="T28" fmla="*/ 424617 w 3409"/>
                <a:gd name="T29" fmla="*/ 1292917 h 3216"/>
                <a:gd name="T30" fmla="*/ 414054 w 3409"/>
                <a:gd name="T31" fmla="*/ 1375309 h 3216"/>
                <a:gd name="T32" fmla="*/ 649072 w 3409"/>
                <a:gd name="T33" fmla="*/ 1408054 h 3216"/>
                <a:gd name="T34" fmla="*/ 908913 w 3409"/>
                <a:gd name="T35" fmla="*/ 1447666 h 3216"/>
                <a:gd name="T36" fmla="*/ 742552 w 3409"/>
                <a:gd name="T37" fmla="*/ 1344676 h 3216"/>
                <a:gd name="T38" fmla="*/ 592034 w 3409"/>
                <a:gd name="T39" fmla="*/ 1330416 h 3216"/>
                <a:gd name="T40" fmla="*/ 604181 w 3409"/>
                <a:gd name="T41" fmla="*/ 1279185 h 3216"/>
                <a:gd name="T42" fmla="*/ 665973 w 3409"/>
                <a:gd name="T43" fmla="*/ 1070565 h 3216"/>
                <a:gd name="T44" fmla="*/ 433067 w 3409"/>
                <a:gd name="T45" fmla="*/ 1185702 h 3216"/>
                <a:gd name="T46" fmla="*/ 474261 w 3409"/>
                <a:gd name="T47" fmla="*/ 954899 h 3216"/>
                <a:gd name="T48" fmla="*/ 354904 w 3409"/>
                <a:gd name="T49" fmla="*/ 173234 h 3216"/>
                <a:gd name="T50" fmla="*/ 281494 w 3409"/>
                <a:gd name="T51" fmla="*/ 577799 h 3216"/>
                <a:gd name="T52" fmla="*/ 960669 w 3409"/>
                <a:gd name="T53" fmla="*/ 921626 h 3216"/>
                <a:gd name="T54" fmla="*/ 931622 w 3409"/>
                <a:gd name="T55" fmla="*/ 1204716 h 3216"/>
                <a:gd name="T56" fmla="*/ 946410 w 3409"/>
                <a:gd name="T57" fmla="*/ 1309818 h 3216"/>
                <a:gd name="T58" fmla="*/ 1019292 w 3409"/>
                <a:gd name="T59" fmla="*/ 1256474 h 3216"/>
                <a:gd name="T60" fmla="*/ 960669 w 3409"/>
                <a:gd name="T61" fmla="*/ 921626 h 3216"/>
                <a:gd name="T62" fmla="*/ 1629283 w 3409"/>
                <a:gd name="T63" fmla="*/ 193304 h 3216"/>
                <a:gd name="T64" fmla="*/ 1383702 w 3409"/>
                <a:gd name="T65" fmla="*/ 199642 h 3216"/>
                <a:gd name="T66" fmla="*/ 1647767 w 3409"/>
                <a:gd name="T67" fmla="*/ 353862 h 3216"/>
                <a:gd name="T68" fmla="*/ 1476653 w 3409"/>
                <a:gd name="T69" fmla="*/ 773743 h 3216"/>
                <a:gd name="T70" fmla="*/ 1793003 w 3409"/>
                <a:gd name="T71" fmla="*/ 366538 h 3216"/>
                <a:gd name="T72" fmla="*/ 1770294 w 3409"/>
                <a:gd name="T73" fmla="*/ 314251 h 3216"/>
                <a:gd name="T74" fmla="*/ 1352014 w 3409"/>
                <a:gd name="T75" fmla="*/ 252985 h 3216"/>
                <a:gd name="T76" fmla="*/ 1255894 w 3409"/>
                <a:gd name="T77" fmla="*/ 1023559 h 3216"/>
                <a:gd name="T78" fmla="*/ 1352014 w 3409"/>
                <a:gd name="T79" fmla="*/ 252985 h 32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409" h="3216">
                  <a:moveTo>
                    <a:pt x="646" y="0"/>
                  </a:moveTo>
                  <a:cubicBezTo>
                    <a:pt x="2580" y="0"/>
                    <a:pt x="2580" y="0"/>
                    <a:pt x="2580" y="0"/>
                  </a:cubicBezTo>
                  <a:cubicBezTo>
                    <a:pt x="2701" y="0"/>
                    <a:pt x="2701" y="0"/>
                    <a:pt x="2701" y="0"/>
                  </a:cubicBezTo>
                  <a:cubicBezTo>
                    <a:pt x="2346" y="244"/>
                    <a:pt x="2346" y="244"/>
                    <a:pt x="2346" y="244"/>
                  </a:cubicBezTo>
                  <a:cubicBezTo>
                    <a:pt x="810" y="244"/>
                    <a:pt x="810" y="244"/>
                    <a:pt x="810" y="244"/>
                  </a:cubicBezTo>
                  <a:cubicBezTo>
                    <a:pt x="641" y="1175"/>
                    <a:pt x="641" y="1175"/>
                    <a:pt x="641" y="1175"/>
                  </a:cubicBezTo>
                  <a:cubicBezTo>
                    <a:pt x="630" y="1234"/>
                    <a:pt x="630" y="1234"/>
                    <a:pt x="630" y="1234"/>
                  </a:cubicBezTo>
                  <a:cubicBezTo>
                    <a:pt x="572" y="1224"/>
                    <a:pt x="572" y="1224"/>
                    <a:pt x="572" y="1224"/>
                  </a:cubicBezTo>
                  <a:cubicBezTo>
                    <a:pt x="243" y="1169"/>
                    <a:pt x="243" y="1169"/>
                    <a:pt x="243" y="1169"/>
                  </a:cubicBezTo>
                  <a:cubicBezTo>
                    <a:pt x="243" y="2973"/>
                    <a:pt x="243" y="2973"/>
                    <a:pt x="243" y="2973"/>
                  </a:cubicBezTo>
                  <a:cubicBezTo>
                    <a:pt x="2458" y="2973"/>
                    <a:pt x="2458" y="2973"/>
                    <a:pt x="2458" y="2973"/>
                  </a:cubicBezTo>
                  <a:cubicBezTo>
                    <a:pt x="2458" y="2182"/>
                    <a:pt x="2458" y="2182"/>
                    <a:pt x="2458" y="2182"/>
                  </a:cubicBezTo>
                  <a:cubicBezTo>
                    <a:pt x="2701" y="1862"/>
                    <a:pt x="2701" y="1862"/>
                    <a:pt x="2701" y="1862"/>
                  </a:cubicBezTo>
                  <a:cubicBezTo>
                    <a:pt x="2701" y="3095"/>
                    <a:pt x="2701" y="3095"/>
                    <a:pt x="2701" y="3095"/>
                  </a:cubicBezTo>
                  <a:cubicBezTo>
                    <a:pt x="2701" y="3216"/>
                    <a:pt x="2701" y="3216"/>
                    <a:pt x="2701" y="3216"/>
                  </a:cubicBezTo>
                  <a:cubicBezTo>
                    <a:pt x="2580" y="3216"/>
                    <a:pt x="2580" y="3216"/>
                    <a:pt x="2580" y="3216"/>
                  </a:cubicBezTo>
                  <a:cubicBezTo>
                    <a:pt x="122" y="3216"/>
                    <a:pt x="122" y="3216"/>
                    <a:pt x="122" y="3216"/>
                  </a:cubicBezTo>
                  <a:cubicBezTo>
                    <a:pt x="0" y="3216"/>
                    <a:pt x="0" y="3216"/>
                    <a:pt x="0" y="3216"/>
                  </a:cubicBezTo>
                  <a:cubicBezTo>
                    <a:pt x="0" y="3095"/>
                    <a:pt x="0" y="3095"/>
                    <a:pt x="0" y="3095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1057"/>
                    <a:pt x="0" y="1057"/>
                    <a:pt x="0" y="1057"/>
                  </a:cubicBezTo>
                  <a:cubicBezTo>
                    <a:pt x="15" y="1029"/>
                    <a:pt x="15" y="1029"/>
                    <a:pt x="15" y="1029"/>
                  </a:cubicBezTo>
                  <a:cubicBezTo>
                    <a:pt x="539" y="64"/>
                    <a:pt x="539" y="64"/>
                    <a:pt x="539" y="64"/>
                  </a:cubicBezTo>
                  <a:cubicBezTo>
                    <a:pt x="574" y="0"/>
                    <a:pt x="574" y="0"/>
                    <a:pt x="574" y="0"/>
                  </a:cubicBezTo>
                  <a:cubicBezTo>
                    <a:pt x="646" y="0"/>
                    <a:pt x="646" y="0"/>
                    <a:pt x="646" y="0"/>
                  </a:cubicBezTo>
                  <a:close/>
                  <a:moveTo>
                    <a:pt x="406" y="2166"/>
                  </a:moveTo>
                  <a:cubicBezTo>
                    <a:pt x="567" y="2251"/>
                    <a:pt x="567" y="2251"/>
                    <a:pt x="567" y="2251"/>
                  </a:cubicBezTo>
                  <a:cubicBezTo>
                    <a:pt x="572" y="2241"/>
                    <a:pt x="717" y="1843"/>
                    <a:pt x="704" y="1965"/>
                  </a:cubicBezTo>
                  <a:cubicBezTo>
                    <a:pt x="692" y="2084"/>
                    <a:pt x="615" y="2249"/>
                    <a:pt x="647" y="2358"/>
                  </a:cubicBezTo>
                  <a:cubicBezTo>
                    <a:pt x="670" y="2436"/>
                    <a:pt x="719" y="2473"/>
                    <a:pt x="804" y="2448"/>
                  </a:cubicBezTo>
                  <a:cubicBezTo>
                    <a:pt x="839" y="2438"/>
                    <a:pt x="880" y="2419"/>
                    <a:pt x="923" y="2395"/>
                  </a:cubicBezTo>
                  <a:cubicBezTo>
                    <a:pt x="858" y="2470"/>
                    <a:pt x="802" y="2543"/>
                    <a:pt x="784" y="2604"/>
                  </a:cubicBezTo>
                  <a:cubicBezTo>
                    <a:pt x="758" y="2691"/>
                    <a:pt x="781" y="2756"/>
                    <a:pt x="879" y="2785"/>
                  </a:cubicBezTo>
                  <a:cubicBezTo>
                    <a:pt x="1012" y="2824"/>
                    <a:pt x="1133" y="2736"/>
                    <a:pt x="1229" y="2666"/>
                  </a:cubicBezTo>
                  <a:cubicBezTo>
                    <a:pt x="1239" y="2658"/>
                    <a:pt x="1248" y="2651"/>
                    <a:pt x="1257" y="2645"/>
                  </a:cubicBezTo>
                  <a:cubicBezTo>
                    <a:pt x="1367" y="2786"/>
                    <a:pt x="1720" y="2741"/>
                    <a:pt x="1721" y="2741"/>
                  </a:cubicBezTo>
                  <a:cubicBezTo>
                    <a:pt x="1698" y="2560"/>
                    <a:pt x="1698" y="2560"/>
                    <a:pt x="1698" y="2560"/>
                  </a:cubicBezTo>
                  <a:cubicBezTo>
                    <a:pt x="1697" y="2560"/>
                    <a:pt x="1415" y="2596"/>
                    <a:pt x="1406" y="2546"/>
                  </a:cubicBezTo>
                  <a:cubicBezTo>
                    <a:pt x="1388" y="2453"/>
                    <a:pt x="1337" y="2426"/>
                    <a:pt x="1262" y="2440"/>
                  </a:cubicBezTo>
                  <a:cubicBezTo>
                    <a:pt x="1216" y="2449"/>
                    <a:pt x="1172" y="2481"/>
                    <a:pt x="1121" y="2519"/>
                  </a:cubicBezTo>
                  <a:cubicBezTo>
                    <a:pt x="1079" y="2549"/>
                    <a:pt x="1030" y="2585"/>
                    <a:pt x="988" y="2602"/>
                  </a:cubicBezTo>
                  <a:cubicBezTo>
                    <a:pt x="1024" y="2552"/>
                    <a:pt x="1085" y="2486"/>
                    <a:pt x="1144" y="2422"/>
                  </a:cubicBezTo>
                  <a:cubicBezTo>
                    <a:pt x="1232" y="2326"/>
                    <a:pt x="1316" y="2235"/>
                    <a:pt x="1334" y="2167"/>
                  </a:cubicBezTo>
                  <a:cubicBezTo>
                    <a:pt x="1354" y="2089"/>
                    <a:pt x="1327" y="2045"/>
                    <a:pt x="1261" y="2027"/>
                  </a:cubicBezTo>
                  <a:cubicBezTo>
                    <a:pt x="1195" y="2010"/>
                    <a:pt x="1095" y="2074"/>
                    <a:pt x="984" y="2145"/>
                  </a:cubicBezTo>
                  <a:cubicBezTo>
                    <a:pt x="928" y="2181"/>
                    <a:pt x="869" y="2218"/>
                    <a:pt x="820" y="2245"/>
                  </a:cubicBezTo>
                  <a:cubicBezTo>
                    <a:pt x="826" y="2173"/>
                    <a:pt x="849" y="2064"/>
                    <a:pt x="868" y="1971"/>
                  </a:cubicBezTo>
                  <a:cubicBezTo>
                    <a:pt x="882" y="1905"/>
                    <a:pt x="894" y="1846"/>
                    <a:pt x="898" y="1808"/>
                  </a:cubicBezTo>
                  <a:cubicBezTo>
                    <a:pt x="990" y="1069"/>
                    <a:pt x="408" y="2163"/>
                    <a:pt x="406" y="2166"/>
                  </a:cubicBezTo>
                  <a:close/>
                  <a:moveTo>
                    <a:pt x="672" y="328"/>
                  </a:moveTo>
                  <a:cubicBezTo>
                    <a:pt x="279" y="1052"/>
                    <a:pt x="279" y="1052"/>
                    <a:pt x="279" y="1052"/>
                  </a:cubicBezTo>
                  <a:cubicBezTo>
                    <a:pt x="533" y="1094"/>
                    <a:pt x="533" y="1094"/>
                    <a:pt x="533" y="1094"/>
                  </a:cubicBezTo>
                  <a:cubicBezTo>
                    <a:pt x="672" y="328"/>
                    <a:pt x="672" y="328"/>
                    <a:pt x="672" y="328"/>
                  </a:cubicBezTo>
                  <a:close/>
                  <a:moveTo>
                    <a:pt x="1819" y="1745"/>
                  </a:moveTo>
                  <a:cubicBezTo>
                    <a:pt x="1730" y="2262"/>
                    <a:pt x="1730" y="2262"/>
                    <a:pt x="1730" y="2262"/>
                  </a:cubicBezTo>
                  <a:cubicBezTo>
                    <a:pt x="1764" y="2281"/>
                    <a:pt x="1764" y="2281"/>
                    <a:pt x="1764" y="2281"/>
                  </a:cubicBezTo>
                  <a:cubicBezTo>
                    <a:pt x="1723" y="2439"/>
                    <a:pt x="1723" y="2439"/>
                    <a:pt x="1723" y="2439"/>
                  </a:cubicBezTo>
                  <a:cubicBezTo>
                    <a:pt x="1792" y="2480"/>
                    <a:pt x="1792" y="2480"/>
                    <a:pt x="1792" y="2480"/>
                  </a:cubicBezTo>
                  <a:cubicBezTo>
                    <a:pt x="1905" y="2364"/>
                    <a:pt x="1905" y="2364"/>
                    <a:pt x="1905" y="2364"/>
                  </a:cubicBezTo>
                  <a:cubicBezTo>
                    <a:pt x="1930" y="2379"/>
                    <a:pt x="1930" y="2379"/>
                    <a:pt x="1930" y="2379"/>
                  </a:cubicBezTo>
                  <a:cubicBezTo>
                    <a:pt x="2319" y="2038"/>
                    <a:pt x="2319" y="2038"/>
                    <a:pt x="2319" y="2038"/>
                  </a:cubicBezTo>
                  <a:cubicBezTo>
                    <a:pt x="1819" y="1745"/>
                    <a:pt x="1819" y="1745"/>
                    <a:pt x="1819" y="1745"/>
                  </a:cubicBezTo>
                  <a:close/>
                  <a:moveTo>
                    <a:pt x="3094" y="444"/>
                  </a:moveTo>
                  <a:cubicBezTo>
                    <a:pt x="3085" y="366"/>
                    <a:pt x="3085" y="366"/>
                    <a:pt x="3085" y="366"/>
                  </a:cubicBezTo>
                  <a:cubicBezTo>
                    <a:pt x="2885" y="248"/>
                    <a:pt x="2885" y="248"/>
                    <a:pt x="2885" y="248"/>
                  </a:cubicBezTo>
                  <a:cubicBezTo>
                    <a:pt x="2620" y="378"/>
                    <a:pt x="2620" y="378"/>
                    <a:pt x="2620" y="378"/>
                  </a:cubicBezTo>
                  <a:cubicBezTo>
                    <a:pt x="2848" y="511"/>
                    <a:pt x="2848" y="511"/>
                    <a:pt x="2848" y="511"/>
                  </a:cubicBezTo>
                  <a:cubicBezTo>
                    <a:pt x="3120" y="670"/>
                    <a:pt x="3120" y="670"/>
                    <a:pt x="3120" y="670"/>
                  </a:cubicBezTo>
                  <a:cubicBezTo>
                    <a:pt x="3201" y="718"/>
                    <a:pt x="3201" y="718"/>
                    <a:pt x="3201" y="718"/>
                  </a:cubicBezTo>
                  <a:cubicBezTo>
                    <a:pt x="3126" y="1003"/>
                    <a:pt x="2993" y="1253"/>
                    <a:pt x="2796" y="1465"/>
                  </a:cubicBezTo>
                  <a:cubicBezTo>
                    <a:pt x="2929" y="1589"/>
                    <a:pt x="2929" y="1589"/>
                    <a:pt x="2929" y="1589"/>
                  </a:cubicBezTo>
                  <a:cubicBezTo>
                    <a:pt x="3163" y="1336"/>
                    <a:pt x="3316" y="1037"/>
                    <a:pt x="3395" y="694"/>
                  </a:cubicBezTo>
                  <a:cubicBezTo>
                    <a:pt x="3409" y="629"/>
                    <a:pt x="3409" y="629"/>
                    <a:pt x="3409" y="629"/>
                  </a:cubicBezTo>
                  <a:cubicBezTo>
                    <a:pt x="3352" y="595"/>
                    <a:pt x="3352" y="595"/>
                    <a:pt x="3352" y="595"/>
                  </a:cubicBezTo>
                  <a:cubicBezTo>
                    <a:pt x="3094" y="444"/>
                    <a:pt x="3094" y="444"/>
                    <a:pt x="3094" y="444"/>
                  </a:cubicBezTo>
                  <a:close/>
                  <a:moveTo>
                    <a:pt x="2560" y="479"/>
                  </a:moveTo>
                  <a:cubicBezTo>
                    <a:pt x="2250" y="824"/>
                    <a:pt x="2026" y="1215"/>
                    <a:pt x="1878" y="1645"/>
                  </a:cubicBezTo>
                  <a:cubicBezTo>
                    <a:pt x="2044" y="1743"/>
                    <a:pt x="2211" y="1841"/>
                    <a:pt x="2378" y="1938"/>
                  </a:cubicBezTo>
                  <a:cubicBezTo>
                    <a:pt x="2664" y="1579"/>
                    <a:pt x="2893" y="1191"/>
                    <a:pt x="3060" y="772"/>
                  </a:cubicBezTo>
                  <a:cubicBezTo>
                    <a:pt x="2894" y="675"/>
                    <a:pt x="2727" y="577"/>
                    <a:pt x="2560" y="4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3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9" name="MH_Other_11"/>
            <p:cNvSpPr>
              <a:spLocks noChangeAspect="1"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5749313" y="5516724"/>
              <a:ext cx="592434" cy="343343"/>
            </a:xfrm>
            <a:custGeom>
              <a:avLst/>
              <a:gdLst>
                <a:gd name="T0" fmla="*/ 2147483646 w 132"/>
                <a:gd name="T1" fmla="*/ 764997897 h 67"/>
                <a:gd name="T2" fmla="*/ 2147483646 w 132"/>
                <a:gd name="T3" fmla="*/ 941536290 h 67"/>
                <a:gd name="T4" fmla="*/ 2147483646 w 132"/>
                <a:gd name="T5" fmla="*/ 1088649810 h 67"/>
                <a:gd name="T6" fmla="*/ 2147483646 w 132"/>
                <a:gd name="T7" fmla="*/ 1618259564 h 67"/>
                <a:gd name="T8" fmla="*/ 2147483646 w 132"/>
                <a:gd name="T9" fmla="*/ 1618259564 h 67"/>
                <a:gd name="T10" fmla="*/ 2147483646 w 132"/>
                <a:gd name="T11" fmla="*/ 1441721171 h 67"/>
                <a:gd name="T12" fmla="*/ 2147483646 w 132"/>
                <a:gd name="T13" fmla="*/ 1971336351 h 67"/>
                <a:gd name="T14" fmla="*/ 2147483646 w 132"/>
                <a:gd name="T15" fmla="*/ 1971336351 h 67"/>
                <a:gd name="T16" fmla="*/ 2147483646 w 132"/>
                <a:gd name="T17" fmla="*/ 1765378510 h 67"/>
                <a:gd name="T18" fmla="*/ 2147483646 w 132"/>
                <a:gd name="T19" fmla="*/ 1971336351 h 67"/>
                <a:gd name="T20" fmla="*/ 2147483646 w 132"/>
                <a:gd name="T21" fmla="*/ 1971336351 h 67"/>
                <a:gd name="T22" fmla="*/ 2147483646 w 132"/>
                <a:gd name="T23" fmla="*/ 1441721171 h 67"/>
                <a:gd name="T24" fmla="*/ 2147483646 w 132"/>
                <a:gd name="T25" fmla="*/ 1618259564 h 67"/>
                <a:gd name="T26" fmla="*/ 2147483646 w 132"/>
                <a:gd name="T27" fmla="*/ 1618259564 h 67"/>
                <a:gd name="T28" fmla="*/ 2147483646 w 132"/>
                <a:gd name="T29" fmla="*/ 1088649810 h 67"/>
                <a:gd name="T30" fmla="*/ 2147483646 w 132"/>
                <a:gd name="T31" fmla="*/ 941536290 h 67"/>
                <a:gd name="T32" fmla="*/ 2147483646 w 132"/>
                <a:gd name="T33" fmla="*/ 764997897 h 67"/>
                <a:gd name="T34" fmla="*/ 405775621 w 132"/>
                <a:gd name="T35" fmla="*/ 764997897 h 67"/>
                <a:gd name="T36" fmla="*/ 247974518 w 132"/>
                <a:gd name="T37" fmla="*/ 941536290 h 67"/>
                <a:gd name="T38" fmla="*/ 293061226 w 132"/>
                <a:gd name="T39" fmla="*/ 1088649810 h 67"/>
                <a:gd name="T40" fmla="*/ 45086708 w 132"/>
                <a:gd name="T41" fmla="*/ 1618259564 h 67"/>
                <a:gd name="T42" fmla="*/ 67627687 w 132"/>
                <a:gd name="T43" fmla="*/ 1618259564 h 67"/>
                <a:gd name="T44" fmla="*/ 247974518 w 132"/>
                <a:gd name="T45" fmla="*/ 1441721171 h 67"/>
                <a:gd name="T46" fmla="*/ 157801102 w 132"/>
                <a:gd name="T47" fmla="*/ 1971336351 h 67"/>
                <a:gd name="T48" fmla="*/ 293061226 w 132"/>
                <a:gd name="T49" fmla="*/ 1971336351 h 67"/>
                <a:gd name="T50" fmla="*/ 405775621 w 132"/>
                <a:gd name="T51" fmla="*/ 1765378510 h 67"/>
                <a:gd name="T52" fmla="*/ 495949036 w 132"/>
                <a:gd name="T53" fmla="*/ 1971336351 h 67"/>
                <a:gd name="T54" fmla="*/ 631209160 w 132"/>
                <a:gd name="T55" fmla="*/ 1971336351 h 67"/>
                <a:gd name="T56" fmla="*/ 541035744 w 132"/>
                <a:gd name="T57" fmla="*/ 1441721171 h 67"/>
                <a:gd name="T58" fmla="*/ 721377825 w 132"/>
                <a:gd name="T59" fmla="*/ 1618259564 h 67"/>
                <a:gd name="T60" fmla="*/ 743923555 w 132"/>
                <a:gd name="T61" fmla="*/ 1618259564 h 67"/>
                <a:gd name="T62" fmla="*/ 495949036 w 132"/>
                <a:gd name="T63" fmla="*/ 1088649810 h 67"/>
                <a:gd name="T64" fmla="*/ 541035744 w 132"/>
                <a:gd name="T65" fmla="*/ 941536290 h 67"/>
                <a:gd name="T66" fmla="*/ 405775621 w 132"/>
                <a:gd name="T67" fmla="*/ 764997897 h 67"/>
                <a:gd name="T68" fmla="*/ 1510388088 w 132"/>
                <a:gd name="T69" fmla="*/ 0 h 67"/>
                <a:gd name="T70" fmla="*/ 1284954548 w 132"/>
                <a:gd name="T71" fmla="*/ 294227039 h 67"/>
                <a:gd name="T72" fmla="*/ 1352586985 w 132"/>
                <a:gd name="T73" fmla="*/ 529615181 h 67"/>
                <a:gd name="T74" fmla="*/ 946811365 w 132"/>
                <a:gd name="T75" fmla="*/ 1382876848 h 67"/>
                <a:gd name="T76" fmla="*/ 991898073 w 132"/>
                <a:gd name="T77" fmla="*/ 1412301722 h 67"/>
                <a:gd name="T78" fmla="*/ 1262413570 w 132"/>
                <a:gd name="T79" fmla="*/ 1118069258 h 67"/>
                <a:gd name="T80" fmla="*/ 1127153446 w 132"/>
                <a:gd name="T81" fmla="*/ 1971336351 h 67"/>
                <a:gd name="T82" fmla="*/ 1352586985 w 132"/>
                <a:gd name="T83" fmla="*/ 1971336351 h 67"/>
                <a:gd name="T84" fmla="*/ 1510388088 w 132"/>
                <a:gd name="T85" fmla="*/ 1618259564 h 67"/>
                <a:gd name="T86" fmla="*/ 1668189190 w 132"/>
                <a:gd name="T87" fmla="*/ 1971336351 h 67"/>
                <a:gd name="T88" fmla="*/ 1893622730 w 132"/>
                <a:gd name="T89" fmla="*/ 1971336351 h 67"/>
                <a:gd name="T90" fmla="*/ 1758362606 w 132"/>
                <a:gd name="T91" fmla="*/ 1118069258 h 67"/>
                <a:gd name="T92" fmla="*/ 2028878103 w 132"/>
                <a:gd name="T93" fmla="*/ 1412301722 h 67"/>
                <a:gd name="T94" fmla="*/ 2073964811 w 132"/>
                <a:gd name="T95" fmla="*/ 1382876848 h 67"/>
                <a:gd name="T96" fmla="*/ 1668189190 w 132"/>
                <a:gd name="T97" fmla="*/ 529615181 h 67"/>
                <a:gd name="T98" fmla="*/ 1735816877 w 132"/>
                <a:gd name="T99" fmla="*/ 294227039 h 67"/>
                <a:gd name="T100" fmla="*/ 1510388088 w 132"/>
                <a:gd name="T101" fmla="*/ 0 h 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2" h="67">
                  <a:moveTo>
                    <a:pt x="114" y="26"/>
                  </a:moveTo>
                  <a:cubicBezTo>
                    <a:pt x="111" y="26"/>
                    <a:pt x="108" y="29"/>
                    <a:pt x="108" y="32"/>
                  </a:cubicBezTo>
                  <a:cubicBezTo>
                    <a:pt x="108" y="34"/>
                    <a:pt x="109" y="36"/>
                    <a:pt x="110" y="37"/>
                  </a:cubicBezTo>
                  <a:cubicBezTo>
                    <a:pt x="104" y="40"/>
                    <a:pt x="96" y="53"/>
                    <a:pt x="99" y="55"/>
                  </a:cubicBezTo>
                  <a:cubicBezTo>
                    <a:pt x="99" y="55"/>
                    <a:pt x="100" y="55"/>
                    <a:pt x="100" y="55"/>
                  </a:cubicBezTo>
                  <a:cubicBezTo>
                    <a:pt x="102" y="55"/>
                    <a:pt x="105" y="52"/>
                    <a:pt x="107" y="49"/>
                  </a:cubicBezTo>
                  <a:cubicBezTo>
                    <a:pt x="106" y="55"/>
                    <a:pt x="105" y="62"/>
                    <a:pt x="104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4"/>
                    <a:pt x="112" y="60"/>
                    <a:pt x="114" y="60"/>
                  </a:cubicBezTo>
                  <a:cubicBezTo>
                    <a:pt x="116" y="60"/>
                    <a:pt x="119" y="64"/>
                    <a:pt x="119" y="67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24" y="62"/>
                    <a:pt x="123" y="55"/>
                    <a:pt x="121" y="49"/>
                  </a:cubicBezTo>
                  <a:cubicBezTo>
                    <a:pt x="123" y="52"/>
                    <a:pt x="126" y="55"/>
                    <a:pt x="128" y="55"/>
                  </a:cubicBezTo>
                  <a:cubicBezTo>
                    <a:pt x="129" y="55"/>
                    <a:pt x="129" y="55"/>
                    <a:pt x="130" y="55"/>
                  </a:cubicBezTo>
                  <a:cubicBezTo>
                    <a:pt x="132" y="53"/>
                    <a:pt x="125" y="40"/>
                    <a:pt x="118" y="37"/>
                  </a:cubicBezTo>
                  <a:cubicBezTo>
                    <a:pt x="120" y="36"/>
                    <a:pt x="121" y="34"/>
                    <a:pt x="121" y="32"/>
                  </a:cubicBezTo>
                  <a:cubicBezTo>
                    <a:pt x="121" y="29"/>
                    <a:pt x="118" y="26"/>
                    <a:pt x="114" y="26"/>
                  </a:cubicBezTo>
                  <a:moveTo>
                    <a:pt x="18" y="26"/>
                  </a:moveTo>
                  <a:cubicBezTo>
                    <a:pt x="14" y="26"/>
                    <a:pt x="11" y="29"/>
                    <a:pt x="11" y="32"/>
                  </a:cubicBezTo>
                  <a:cubicBezTo>
                    <a:pt x="11" y="34"/>
                    <a:pt x="12" y="36"/>
                    <a:pt x="13" y="37"/>
                  </a:cubicBezTo>
                  <a:cubicBezTo>
                    <a:pt x="7" y="40"/>
                    <a:pt x="0" y="53"/>
                    <a:pt x="2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6" y="55"/>
                    <a:pt x="8" y="52"/>
                    <a:pt x="11" y="49"/>
                  </a:cubicBezTo>
                  <a:cubicBezTo>
                    <a:pt x="9" y="55"/>
                    <a:pt x="8" y="62"/>
                    <a:pt x="7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4"/>
                    <a:pt x="15" y="60"/>
                    <a:pt x="18" y="60"/>
                  </a:cubicBezTo>
                  <a:cubicBezTo>
                    <a:pt x="20" y="60"/>
                    <a:pt x="22" y="64"/>
                    <a:pt x="22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7" y="62"/>
                    <a:pt x="26" y="55"/>
                    <a:pt x="24" y="49"/>
                  </a:cubicBezTo>
                  <a:cubicBezTo>
                    <a:pt x="27" y="52"/>
                    <a:pt x="29" y="55"/>
                    <a:pt x="32" y="55"/>
                  </a:cubicBezTo>
                  <a:cubicBezTo>
                    <a:pt x="32" y="55"/>
                    <a:pt x="33" y="55"/>
                    <a:pt x="33" y="55"/>
                  </a:cubicBezTo>
                  <a:cubicBezTo>
                    <a:pt x="35" y="53"/>
                    <a:pt x="28" y="40"/>
                    <a:pt x="22" y="37"/>
                  </a:cubicBezTo>
                  <a:cubicBezTo>
                    <a:pt x="23" y="36"/>
                    <a:pt x="24" y="34"/>
                    <a:pt x="24" y="32"/>
                  </a:cubicBezTo>
                  <a:cubicBezTo>
                    <a:pt x="24" y="29"/>
                    <a:pt x="21" y="26"/>
                    <a:pt x="18" y="26"/>
                  </a:cubicBezTo>
                  <a:moveTo>
                    <a:pt x="67" y="0"/>
                  </a:moveTo>
                  <a:cubicBezTo>
                    <a:pt x="61" y="0"/>
                    <a:pt x="57" y="5"/>
                    <a:pt x="57" y="10"/>
                  </a:cubicBezTo>
                  <a:cubicBezTo>
                    <a:pt x="57" y="14"/>
                    <a:pt x="58" y="17"/>
                    <a:pt x="60" y="18"/>
                  </a:cubicBezTo>
                  <a:cubicBezTo>
                    <a:pt x="50" y="22"/>
                    <a:pt x="38" y="43"/>
                    <a:pt x="42" y="47"/>
                  </a:cubicBezTo>
                  <a:cubicBezTo>
                    <a:pt x="43" y="48"/>
                    <a:pt x="43" y="48"/>
                    <a:pt x="44" y="48"/>
                  </a:cubicBezTo>
                  <a:cubicBezTo>
                    <a:pt x="48" y="48"/>
                    <a:pt x="52" y="43"/>
                    <a:pt x="56" y="38"/>
                  </a:cubicBezTo>
                  <a:cubicBezTo>
                    <a:pt x="53" y="47"/>
                    <a:pt x="51" y="58"/>
                    <a:pt x="50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2"/>
                    <a:pt x="63" y="55"/>
                    <a:pt x="67" y="55"/>
                  </a:cubicBezTo>
                  <a:cubicBezTo>
                    <a:pt x="71" y="55"/>
                    <a:pt x="74" y="62"/>
                    <a:pt x="74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3" y="58"/>
                    <a:pt x="81" y="47"/>
                    <a:pt x="78" y="38"/>
                  </a:cubicBezTo>
                  <a:cubicBezTo>
                    <a:pt x="82" y="43"/>
                    <a:pt x="87" y="48"/>
                    <a:pt x="90" y="48"/>
                  </a:cubicBezTo>
                  <a:cubicBezTo>
                    <a:pt x="91" y="48"/>
                    <a:pt x="91" y="48"/>
                    <a:pt x="92" y="47"/>
                  </a:cubicBezTo>
                  <a:cubicBezTo>
                    <a:pt x="96" y="43"/>
                    <a:pt x="84" y="22"/>
                    <a:pt x="74" y="18"/>
                  </a:cubicBezTo>
                  <a:cubicBezTo>
                    <a:pt x="76" y="17"/>
                    <a:pt x="77" y="14"/>
                    <a:pt x="77" y="10"/>
                  </a:cubicBezTo>
                  <a:cubicBezTo>
                    <a:pt x="77" y="5"/>
                    <a:pt x="73" y="0"/>
                    <a:pt x="67" y="0"/>
                  </a:cubicBezTo>
                </a:path>
              </a:pathLst>
            </a:custGeom>
            <a:solidFill>
              <a:sysClr val="window" lastClr="FFFFFF">
                <a:alpha val="87842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7" rIns="51435" bIns="25717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60" name="MH_Other_9"/>
            <p:cNvSpPr>
              <a:spLocks noChangeAspect="1"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3611495" y="3973817"/>
              <a:ext cx="414338" cy="420688"/>
            </a:xfrm>
            <a:custGeom>
              <a:avLst/>
              <a:gdLst>
                <a:gd name="T0" fmla="*/ 760006211 w 104"/>
                <a:gd name="T1" fmla="*/ 595884000 h 105"/>
                <a:gd name="T2" fmla="*/ 760006211 w 104"/>
                <a:gd name="T3" fmla="*/ 297942000 h 105"/>
                <a:gd name="T4" fmla="*/ 592544419 w 104"/>
                <a:gd name="T5" fmla="*/ 297942000 h 105"/>
                <a:gd name="T6" fmla="*/ 592544419 w 104"/>
                <a:gd name="T7" fmla="*/ 595884000 h 105"/>
                <a:gd name="T8" fmla="*/ 309153610 w 104"/>
                <a:gd name="T9" fmla="*/ 595884000 h 105"/>
                <a:gd name="T10" fmla="*/ 309153610 w 104"/>
                <a:gd name="T11" fmla="*/ 764286000 h 105"/>
                <a:gd name="T12" fmla="*/ 592544419 w 104"/>
                <a:gd name="T13" fmla="*/ 764286000 h 105"/>
                <a:gd name="T14" fmla="*/ 592544419 w 104"/>
                <a:gd name="T15" fmla="*/ 1062228000 h 105"/>
                <a:gd name="T16" fmla="*/ 760006211 w 104"/>
                <a:gd name="T17" fmla="*/ 1062228000 h 105"/>
                <a:gd name="T18" fmla="*/ 760006211 w 104"/>
                <a:gd name="T19" fmla="*/ 764286000 h 105"/>
                <a:gd name="T20" fmla="*/ 1043397020 w 104"/>
                <a:gd name="T21" fmla="*/ 764286000 h 105"/>
                <a:gd name="T22" fmla="*/ 1043397020 w 104"/>
                <a:gd name="T23" fmla="*/ 595884000 h 105"/>
                <a:gd name="T24" fmla="*/ 760006211 w 104"/>
                <a:gd name="T25" fmla="*/ 595884000 h 105"/>
                <a:gd name="T26" fmla="*/ 669836408 w 104"/>
                <a:gd name="T27" fmla="*/ 0 h 105"/>
                <a:gd name="T28" fmla="*/ 0 w 104"/>
                <a:gd name="T29" fmla="*/ 686562000 h 105"/>
                <a:gd name="T30" fmla="*/ 669836408 w 104"/>
                <a:gd name="T31" fmla="*/ 1360170000 h 105"/>
                <a:gd name="T32" fmla="*/ 1339669229 w 104"/>
                <a:gd name="T33" fmla="*/ 686562000 h 105"/>
                <a:gd name="T34" fmla="*/ 669836408 w 104"/>
                <a:gd name="T35" fmla="*/ 0 h 105"/>
                <a:gd name="T36" fmla="*/ 669836408 w 104"/>
                <a:gd name="T37" fmla="*/ 1204722000 h 105"/>
                <a:gd name="T38" fmla="*/ 154576805 w 104"/>
                <a:gd name="T39" fmla="*/ 686562000 h 105"/>
                <a:gd name="T40" fmla="*/ 669836408 w 104"/>
                <a:gd name="T41" fmla="*/ 155448000 h 105"/>
                <a:gd name="T42" fmla="*/ 1197973825 w 104"/>
                <a:gd name="T43" fmla="*/ 686562000 h 105"/>
                <a:gd name="T44" fmla="*/ 669836408 w 104"/>
                <a:gd name="T45" fmla="*/ 1204722000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4" h="105">
                  <a:moveTo>
                    <a:pt x="59" y="46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46"/>
                    <a:pt x="81" y="46"/>
                    <a:pt x="81" y="46"/>
                  </a:cubicBezTo>
                  <a:lnTo>
                    <a:pt x="59" y="46"/>
                  </a:lnTo>
                  <a:close/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93"/>
                  </a:moveTo>
                  <a:cubicBezTo>
                    <a:pt x="30" y="93"/>
                    <a:pt x="12" y="75"/>
                    <a:pt x="12" y="53"/>
                  </a:cubicBezTo>
                  <a:cubicBezTo>
                    <a:pt x="12" y="30"/>
                    <a:pt x="30" y="12"/>
                    <a:pt x="52" y="12"/>
                  </a:cubicBezTo>
                  <a:cubicBezTo>
                    <a:pt x="74" y="12"/>
                    <a:pt x="93" y="30"/>
                    <a:pt x="93" y="53"/>
                  </a:cubicBezTo>
                  <a:cubicBezTo>
                    <a:pt x="93" y="75"/>
                    <a:pt x="74" y="93"/>
                    <a:pt x="52" y="93"/>
                  </a:cubicBezTo>
                  <a:close/>
                </a:path>
              </a:pathLst>
            </a:custGeom>
            <a:solidFill>
              <a:sysClr val="window" lastClr="FFFFFF">
                <a:alpha val="87842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7" rIns="51435" bIns="25717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 flipH="1" flipV="1">
            <a:off x="5292345" y="3717361"/>
            <a:ext cx="907415" cy="246380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rgbClr val="0079BA">
                    <a:lumMod val="45000"/>
                    <a:lumOff val="55000"/>
                    <a:alpha val="0"/>
                  </a:srgbClr>
                </a:gs>
                <a:gs pos="100000">
                  <a:srgbClr val="0079BA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1" name="椭圆 10"/>
          <p:cNvSpPr/>
          <p:nvPr>
            <p:custDataLst>
              <p:tags r:id="rId4"/>
            </p:custDataLst>
          </p:nvPr>
        </p:nvSpPr>
        <p:spPr>
          <a:xfrm flipH="1">
            <a:off x="6181090" y="3573145"/>
            <a:ext cx="740410" cy="796925"/>
          </a:xfrm>
          <a:prstGeom prst="ellipse">
            <a:avLst/>
          </a:prstGeom>
          <a:solidFill>
            <a:srgbClr val="F8B1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5"/>
            </p:custDataLst>
          </p:nvPr>
        </p:nvSpPr>
        <p:spPr bwMode="auto">
          <a:xfrm>
            <a:off x="6393379" y="3708910"/>
            <a:ext cx="391376" cy="435305"/>
          </a:xfrm>
          <a:custGeom>
            <a:avLst/>
            <a:gdLst>
              <a:gd name="T0" fmla="*/ 1362577 w 3409"/>
              <a:gd name="T1" fmla="*/ 0 h 3216"/>
              <a:gd name="T2" fmla="*/ 1238994 w 3409"/>
              <a:gd name="T3" fmla="*/ 128869 h 3216"/>
              <a:gd name="T4" fmla="*/ 338532 w 3409"/>
              <a:gd name="T5" fmla="*/ 620579 h 3216"/>
              <a:gd name="T6" fmla="*/ 302091 w 3409"/>
              <a:gd name="T7" fmla="*/ 646458 h 3216"/>
              <a:gd name="T8" fmla="*/ 128336 w 3409"/>
              <a:gd name="T9" fmla="*/ 1570197 h 3216"/>
              <a:gd name="T10" fmla="*/ 1298145 w 3409"/>
              <a:gd name="T11" fmla="*/ 1152428 h 3216"/>
              <a:gd name="T12" fmla="*/ 1426481 w 3409"/>
              <a:gd name="T13" fmla="*/ 1634632 h 3216"/>
              <a:gd name="T14" fmla="*/ 1362577 w 3409"/>
              <a:gd name="T15" fmla="*/ 1698538 h 3216"/>
              <a:gd name="T16" fmla="*/ 0 w 3409"/>
              <a:gd name="T17" fmla="*/ 1698538 h 3216"/>
              <a:gd name="T18" fmla="*/ 0 w 3409"/>
              <a:gd name="T19" fmla="*/ 574102 h 3216"/>
              <a:gd name="T20" fmla="*/ 7922 w 3409"/>
              <a:gd name="T21" fmla="*/ 543469 h 3216"/>
              <a:gd name="T22" fmla="*/ 303147 w 3409"/>
              <a:gd name="T23" fmla="*/ 0 h 3216"/>
              <a:gd name="T24" fmla="*/ 214421 w 3409"/>
              <a:gd name="T25" fmla="*/ 1143978 h 3216"/>
              <a:gd name="T26" fmla="*/ 371804 w 3409"/>
              <a:gd name="T27" fmla="*/ 1037819 h 3216"/>
              <a:gd name="T28" fmla="*/ 424617 w 3409"/>
              <a:gd name="T29" fmla="*/ 1292917 h 3216"/>
              <a:gd name="T30" fmla="*/ 414054 w 3409"/>
              <a:gd name="T31" fmla="*/ 1375309 h 3216"/>
              <a:gd name="T32" fmla="*/ 649072 w 3409"/>
              <a:gd name="T33" fmla="*/ 1408054 h 3216"/>
              <a:gd name="T34" fmla="*/ 908913 w 3409"/>
              <a:gd name="T35" fmla="*/ 1447666 h 3216"/>
              <a:gd name="T36" fmla="*/ 742552 w 3409"/>
              <a:gd name="T37" fmla="*/ 1344676 h 3216"/>
              <a:gd name="T38" fmla="*/ 592034 w 3409"/>
              <a:gd name="T39" fmla="*/ 1330416 h 3216"/>
              <a:gd name="T40" fmla="*/ 604181 w 3409"/>
              <a:gd name="T41" fmla="*/ 1279185 h 3216"/>
              <a:gd name="T42" fmla="*/ 665973 w 3409"/>
              <a:gd name="T43" fmla="*/ 1070565 h 3216"/>
              <a:gd name="T44" fmla="*/ 433067 w 3409"/>
              <a:gd name="T45" fmla="*/ 1185702 h 3216"/>
              <a:gd name="T46" fmla="*/ 474261 w 3409"/>
              <a:gd name="T47" fmla="*/ 954899 h 3216"/>
              <a:gd name="T48" fmla="*/ 354904 w 3409"/>
              <a:gd name="T49" fmla="*/ 173234 h 3216"/>
              <a:gd name="T50" fmla="*/ 281494 w 3409"/>
              <a:gd name="T51" fmla="*/ 577799 h 3216"/>
              <a:gd name="T52" fmla="*/ 960669 w 3409"/>
              <a:gd name="T53" fmla="*/ 921626 h 3216"/>
              <a:gd name="T54" fmla="*/ 931622 w 3409"/>
              <a:gd name="T55" fmla="*/ 1204716 h 3216"/>
              <a:gd name="T56" fmla="*/ 946410 w 3409"/>
              <a:gd name="T57" fmla="*/ 1309818 h 3216"/>
              <a:gd name="T58" fmla="*/ 1019292 w 3409"/>
              <a:gd name="T59" fmla="*/ 1256474 h 3216"/>
              <a:gd name="T60" fmla="*/ 960669 w 3409"/>
              <a:gd name="T61" fmla="*/ 921626 h 3216"/>
              <a:gd name="T62" fmla="*/ 1629283 w 3409"/>
              <a:gd name="T63" fmla="*/ 193304 h 3216"/>
              <a:gd name="T64" fmla="*/ 1383702 w 3409"/>
              <a:gd name="T65" fmla="*/ 199642 h 3216"/>
              <a:gd name="T66" fmla="*/ 1647767 w 3409"/>
              <a:gd name="T67" fmla="*/ 353862 h 3216"/>
              <a:gd name="T68" fmla="*/ 1476653 w 3409"/>
              <a:gd name="T69" fmla="*/ 773743 h 3216"/>
              <a:gd name="T70" fmla="*/ 1793003 w 3409"/>
              <a:gd name="T71" fmla="*/ 366538 h 3216"/>
              <a:gd name="T72" fmla="*/ 1770294 w 3409"/>
              <a:gd name="T73" fmla="*/ 314251 h 3216"/>
              <a:gd name="T74" fmla="*/ 1352014 w 3409"/>
              <a:gd name="T75" fmla="*/ 252985 h 3216"/>
              <a:gd name="T76" fmla="*/ 1255894 w 3409"/>
              <a:gd name="T77" fmla="*/ 1023559 h 3216"/>
              <a:gd name="T78" fmla="*/ 1352014 w 3409"/>
              <a:gd name="T79" fmla="*/ 252985 h 32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409" h="3216">
                <a:moveTo>
                  <a:pt x="646" y="0"/>
                </a:moveTo>
                <a:cubicBezTo>
                  <a:pt x="2580" y="0"/>
                  <a:pt x="2580" y="0"/>
                  <a:pt x="2580" y="0"/>
                </a:cubicBezTo>
                <a:cubicBezTo>
                  <a:pt x="2701" y="0"/>
                  <a:pt x="2701" y="0"/>
                  <a:pt x="2701" y="0"/>
                </a:cubicBezTo>
                <a:cubicBezTo>
                  <a:pt x="2346" y="244"/>
                  <a:pt x="2346" y="244"/>
                  <a:pt x="2346" y="244"/>
                </a:cubicBezTo>
                <a:cubicBezTo>
                  <a:pt x="810" y="244"/>
                  <a:pt x="810" y="244"/>
                  <a:pt x="810" y="244"/>
                </a:cubicBezTo>
                <a:cubicBezTo>
                  <a:pt x="641" y="1175"/>
                  <a:pt x="641" y="1175"/>
                  <a:pt x="641" y="1175"/>
                </a:cubicBezTo>
                <a:cubicBezTo>
                  <a:pt x="630" y="1234"/>
                  <a:pt x="630" y="1234"/>
                  <a:pt x="630" y="1234"/>
                </a:cubicBezTo>
                <a:cubicBezTo>
                  <a:pt x="572" y="1224"/>
                  <a:pt x="572" y="1224"/>
                  <a:pt x="572" y="1224"/>
                </a:cubicBezTo>
                <a:cubicBezTo>
                  <a:pt x="243" y="1169"/>
                  <a:pt x="243" y="1169"/>
                  <a:pt x="243" y="1169"/>
                </a:cubicBezTo>
                <a:cubicBezTo>
                  <a:pt x="243" y="2973"/>
                  <a:pt x="243" y="2973"/>
                  <a:pt x="243" y="2973"/>
                </a:cubicBezTo>
                <a:cubicBezTo>
                  <a:pt x="2458" y="2973"/>
                  <a:pt x="2458" y="2973"/>
                  <a:pt x="2458" y="2973"/>
                </a:cubicBezTo>
                <a:cubicBezTo>
                  <a:pt x="2458" y="2182"/>
                  <a:pt x="2458" y="2182"/>
                  <a:pt x="2458" y="2182"/>
                </a:cubicBezTo>
                <a:cubicBezTo>
                  <a:pt x="2701" y="1862"/>
                  <a:pt x="2701" y="1862"/>
                  <a:pt x="2701" y="1862"/>
                </a:cubicBezTo>
                <a:cubicBezTo>
                  <a:pt x="2701" y="3095"/>
                  <a:pt x="2701" y="3095"/>
                  <a:pt x="2701" y="3095"/>
                </a:cubicBezTo>
                <a:cubicBezTo>
                  <a:pt x="2701" y="3216"/>
                  <a:pt x="2701" y="3216"/>
                  <a:pt x="2701" y="3216"/>
                </a:cubicBezTo>
                <a:cubicBezTo>
                  <a:pt x="2580" y="3216"/>
                  <a:pt x="2580" y="3216"/>
                  <a:pt x="2580" y="3216"/>
                </a:cubicBezTo>
                <a:cubicBezTo>
                  <a:pt x="122" y="3216"/>
                  <a:pt x="122" y="3216"/>
                  <a:pt x="122" y="3216"/>
                </a:cubicBezTo>
                <a:cubicBezTo>
                  <a:pt x="0" y="3216"/>
                  <a:pt x="0" y="3216"/>
                  <a:pt x="0" y="3216"/>
                </a:cubicBezTo>
                <a:cubicBezTo>
                  <a:pt x="0" y="3095"/>
                  <a:pt x="0" y="3095"/>
                  <a:pt x="0" y="3095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0" y="1057"/>
                  <a:pt x="0" y="1057"/>
                  <a:pt x="0" y="1057"/>
                </a:cubicBezTo>
                <a:cubicBezTo>
                  <a:pt x="15" y="1029"/>
                  <a:pt x="15" y="1029"/>
                  <a:pt x="15" y="1029"/>
                </a:cubicBezTo>
                <a:cubicBezTo>
                  <a:pt x="539" y="64"/>
                  <a:pt x="539" y="64"/>
                  <a:pt x="539" y="64"/>
                </a:cubicBezTo>
                <a:cubicBezTo>
                  <a:pt x="574" y="0"/>
                  <a:pt x="574" y="0"/>
                  <a:pt x="574" y="0"/>
                </a:cubicBezTo>
                <a:cubicBezTo>
                  <a:pt x="646" y="0"/>
                  <a:pt x="646" y="0"/>
                  <a:pt x="646" y="0"/>
                </a:cubicBezTo>
                <a:close/>
                <a:moveTo>
                  <a:pt x="406" y="2166"/>
                </a:moveTo>
                <a:cubicBezTo>
                  <a:pt x="567" y="2251"/>
                  <a:pt x="567" y="2251"/>
                  <a:pt x="567" y="2251"/>
                </a:cubicBezTo>
                <a:cubicBezTo>
                  <a:pt x="572" y="2241"/>
                  <a:pt x="717" y="1843"/>
                  <a:pt x="704" y="1965"/>
                </a:cubicBezTo>
                <a:cubicBezTo>
                  <a:pt x="692" y="2084"/>
                  <a:pt x="615" y="2249"/>
                  <a:pt x="647" y="2358"/>
                </a:cubicBezTo>
                <a:cubicBezTo>
                  <a:pt x="670" y="2436"/>
                  <a:pt x="719" y="2473"/>
                  <a:pt x="804" y="2448"/>
                </a:cubicBezTo>
                <a:cubicBezTo>
                  <a:pt x="839" y="2438"/>
                  <a:pt x="880" y="2419"/>
                  <a:pt x="923" y="2395"/>
                </a:cubicBezTo>
                <a:cubicBezTo>
                  <a:pt x="858" y="2470"/>
                  <a:pt x="802" y="2543"/>
                  <a:pt x="784" y="2604"/>
                </a:cubicBezTo>
                <a:cubicBezTo>
                  <a:pt x="758" y="2691"/>
                  <a:pt x="781" y="2756"/>
                  <a:pt x="879" y="2785"/>
                </a:cubicBezTo>
                <a:cubicBezTo>
                  <a:pt x="1012" y="2824"/>
                  <a:pt x="1133" y="2736"/>
                  <a:pt x="1229" y="2666"/>
                </a:cubicBezTo>
                <a:cubicBezTo>
                  <a:pt x="1239" y="2658"/>
                  <a:pt x="1248" y="2651"/>
                  <a:pt x="1257" y="2645"/>
                </a:cubicBezTo>
                <a:cubicBezTo>
                  <a:pt x="1367" y="2786"/>
                  <a:pt x="1720" y="2741"/>
                  <a:pt x="1721" y="2741"/>
                </a:cubicBezTo>
                <a:cubicBezTo>
                  <a:pt x="1698" y="2560"/>
                  <a:pt x="1698" y="2560"/>
                  <a:pt x="1698" y="2560"/>
                </a:cubicBezTo>
                <a:cubicBezTo>
                  <a:pt x="1697" y="2560"/>
                  <a:pt x="1415" y="2596"/>
                  <a:pt x="1406" y="2546"/>
                </a:cubicBezTo>
                <a:cubicBezTo>
                  <a:pt x="1388" y="2453"/>
                  <a:pt x="1337" y="2426"/>
                  <a:pt x="1262" y="2440"/>
                </a:cubicBezTo>
                <a:cubicBezTo>
                  <a:pt x="1216" y="2449"/>
                  <a:pt x="1172" y="2481"/>
                  <a:pt x="1121" y="2519"/>
                </a:cubicBezTo>
                <a:cubicBezTo>
                  <a:pt x="1079" y="2549"/>
                  <a:pt x="1030" y="2585"/>
                  <a:pt x="988" y="2602"/>
                </a:cubicBezTo>
                <a:cubicBezTo>
                  <a:pt x="1024" y="2552"/>
                  <a:pt x="1085" y="2486"/>
                  <a:pt x="1144" y="2422"/>
                </a:cubicBezTo>
                <a:cubicBezTo>
                  <a:pt x="1232" y="2326"/>
                  <a:pt x="1316" y="2235"/>
                  <a:pt x="1334" y="2167"/>
                </a:cubicBezTo>
                <a:cubicBezTo>
                  <a:pt x="1354" y="2089"/>
                  <a:pt x="1327" y="2045"/>
                  <a:pt x="1261" y="2027"/>
                </a:cubicBezTo>
                <a:cubicBezTo>
                  <a:pt x="1195" y="2010"/>
                  <a:pt x="1095" y="2074"/>
                  <a:pt x="984" y="2145"/>
                </a:cubicBezTo>
                <a:cubicBezTo>
                  <a:pt x="928" y="2181"/>
                  <a:pt x="869" y="2218"/>
                  <a:pt x="820" y="2245"/>
                </a:cubicBezTo>
                <a:cubicBezTo>
                  <a:pt x="826" y="2173"/>
                  <a:pt x="849" y="2064"/>
                  <a:pt x="868" y="1971"/>
                </a:cubicBezTo>
                <a:cubicBezTo>
                  <a:pt x="882" y="1905"/>
                  <a:pt x="894" y="1846"/>
                  <a:pt x="898" y="1808"/>
                </a:cubicBezTo>
                <a:cubicBezTo>
                  <a:pt x="990" y="1069"/>
                  <a:pt x="408" y="2163"/>
                  <a:pt x="406" y="2166"/>
                </a:cubicBezTo>
                <a:close/>
                <a:moveTo>
                  <a:pt x="672" y="328"/>
                </a:moveTo>
                <a:cubicBezTo>
                  <a:pt x="279" y="1052"/>
                  <a:pt x="279" y="1052"/>
                  <a:pt x="279" y="1052"/>
                </a:cubicBezTo>
                <a:cubicBezTo>
                  <a:pt x="533" y="1094"/>
                  <a:pt x="533" y="1094"/>
                  <a:pt x="533" y="1094"/>
                </a:cubicBezTo>
                <a:cubicBezTo>
                  <a:pt x="672" y="328"/>
                  <a:pt x="672" y="328"/>
                  <a:pt x="672" y="328"/>
                </a:cubicBezTo>
                <a:close/>
                <a:moveTo>
                  <a:pt x="1819" y="1745"/>
                </a:moveTo>
                <a:cubicBezTo>
                  <a:pt x="1730" y="2262"/>
                  <a:pt x="1730" y="2262"/>
                  <a:pt x="1730" y="2262"/>
                </a:cubicBezTo>
                <a:cubicBezTo>
                  <a:pt x="1764" y="2281"/>
                  <a:pt x="1764" y="2281"/>
                  <a:pt x="1764" y="2281"/>
                </a:cubicBezTo>
                <a:cubicBezTo>
                  <a:pt x="1723" y="2439"/>
                  <a:pt x="1723" y="2439"/>
                  <a:pt x="1723" y="2439"/>
                </a:cubicBezTo>
                <a:cubicBezTo>
                  <a:pt x="1792" y="2480"/>
                  <a:pt x="1792" y="2480"/>
                  <a:pt x="1792" y="2480"/>
                </a:cubicBezTo>
                <a:cubicBezTo>
                  <a:pt x="1905" y="2364"/>
                  <a:pt x="1905" y="2364"/>
                  <a:pt x="1905" y="2364"/>
                </a:cubicBezTo>
                <a:cubicBezTo>
                  <a:pt x="1930" y="2379"/>
                  <a:pt x="1930" y="2379"/>
                  <a:pt x="1930" y="2379"/>
                </a:cubicBezTo>
                <a:cubicBezTo>
                  <a:pt x="2319" y="2038"/>
                  <a:pt x="2319" y="2038"/>
                  <a:pt x="2319" y="2038"/>
                </a:cubicBezTo>
                <a:cubicBezTo>
                  <a:pt x="1819" y="1745"/>
                  <a:pt x="1819" y="1745"/>
                  <a:pt x="1819" y="1745"/>
                </a:cubicBezTo>
                <a:close/>
                <a:moveTo>
                  <a:pt x="3094" y="444"/>
                </a:moveTo>
                <a:cubicBezTo>
                  <a:pt x="3085" y="366"/>
                  <a:pt x="3085" y="366"/>
                  <a:pt x="3085" y="366"/>
                </a:cubicBezTo>
                <a:cubicBezTo>
                  <a:pt x="2885" y="248"/>
                  <a:pt x="2885" y="248"/>
                  <a:pt x="2885" y="248"/>
                </a:cubicBezTo>
                <a:cubicBezTo>
                  <a:pt x="2620" y="378"/>
                  <a:pt x="2620" y="378"/>
                  <a:pt x="2620" y="378"/>
                </a:cubicBezTo>
                <a:cubicBezTo>
                  <a:pt x="2848" y="511"/>
                  <a:pt x="2848" y="511"/>
                  <a:pt x="2848" y="511"/>
                </a:cubicBezTo>
                <a:cubicBezTo>
                  <a:pt x="3120" y="670"/>
                  <a:pt x="3120" y="670"/>
                  <a:pt x="3120" y="670"/>
                </a:cubicBezTo>
                <a:cubicBezTo>
                  <a:pt x="3201" y="718"/>
                  <a:pt x="3201" y="718"/>
                  <a:pt x="3201" y="718"/>
                </a:cubicBezTo>
                <a:cubicBezTo>
                  <a:pt x="3126" y="1003"/>
                  <a:pt x="2993" y="1253"/>
                  <a:pt x="2796" y="1465"/>
                </a:cubicBezTo>
                <a:cubicBezTo>
                  <a:pt x="2929" y="1589"/>
                  <a:pt x="2929" y="1589"/>
                  <a:pt x="2929" y="1589"/>
                </a:cubicBezTo>
                <a:cubicBezTo>
                  <a:pt x="3163" y="1336"/>
                  <a:pt x="3316" y="1037"/>
                  <a:pt x="3395" y="694"/>
                </a:cubicBezTo>
                <a:cubicBezTo>
                  <a:pt x="3409" y="629"/>
                  <a:pt x="3409" y="629"/>
                  <a:pt x="3409" y="629"/>
                </a:cubicBezTo>
                <a:cubicBezTo>
                  <a:pt x="3352" y="595"/>
                  <a:pt x="3352" y="595"/>
                  <a:pt x="3352" y="595"/>
                </a:cubicBezTo>
                <a:cubicBezTo>
                  <a:pt x="3094" y="444"/>
                  <a:pt x="3094" y="444"/>
                  <a:pt x="3094" y="444"/>
                </a:cubicBezTo>
                <a:close/>
                <a:moveTo>
                  <a:pt x="2560" y="479"/>
                </a:moveTo>
                <a:cubicBezTo>
                  <a:pt x="2250" y="824"/>
                  <a:pt x="2026" y="1215"/>
                  <a:pt x="1878" y="1645"/>
                </a:cubicBezTo>
                <a:cubicBezTo>
                  <a:pt x="2044" y="1743"/>
                  <a:pt x="2211" y="1841"/>
                  <a:pt x="2378" y="1938"/>
                </a:cubicBezTo>
                <a:cubicBezTo>
                  <a:pt x="2664" y="1579"/>
                  <a:pt x="2893" y="1191"/>
                  <a:pt x="3060" y="772"/>
                </a:cubicBezTo>
                <a:cubicBezTo>
                  <a:pt x="2894" y="675"/>
                  <a:pt x="2727" y="577"/>
                  <a:pt x="2560" y="4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7092106" y="3645119"/>
            <a:ext cx="1557383" cy="559367"/>
          </a:xfrm>
          <a:prstGeom prst="rect">
            <a:avLst/>
          </a:prstGeom>
          <a:noFill/>
          <a:ln>
            <a:noFill/>
          </a:ln>
        </p:spPr>
        <p:txBody>
          <a:bodyPr wrap="none" lIns="135000" tIns="135000" rIns="135000" bIns="135000" rtlCol="0">
            <a:noAutofit/>
          </a:bodyPr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 b="1" dirty="0" smtClean="0">
                <a:solidFill>
                  <a:srgbClr val="008EDA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注意力训练</a:t>
            </a:r>
            <a:br>
              <a:rPr lang="zh-CN" altLang="en-US" sz="1500" b="1" dirty="0" smtClean="0">
                <a:solidFill>
                  <a:srgbClr val="008EDA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</a:br>
            <a:r>
              <a:rPr lang="zh-CN" altLang="en-US" sz="1500" b="1" dirty="0" smtClean="0">
                <a:solidFill>
                  <a:srgbClr val="008EDA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（脑功能、行为）</a:t>
            </a:r>
            <a:endParaRPr lang="zh-CN" altLang="en-US" sz="135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 descr="7b0a20202020227461726765744d6f64756c65223a202270726f636573734f6e6c696e65466f6e7473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1505" y="1628616"/>
            <a:ext cx="8186261" cy="340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indent="0" algn="l">
              <a:lnSpc>
                <a:spcPct val="2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视知觉：1.视-说 训练：大声读书、舒尔特方格、看图说话等。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indent="0" algn="l">
              <a:lnSpc>
                <a:spcPct val="2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 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2.视-动 训练：抄写、数字划消、拼图乐高等。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indent="0" algn="l">
              <a:lnSpc>
                <a:spcPct val="2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听知觉：1.听-说 训练：听故事回答提问、反口令游戏等。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indent="0" algn="l">
              <a:lnSpc>
                <a:spcPct val="2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  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2.听-动 训练：听写、听指令做动作等</a:t>
            </a:r>
            <a:r>
              <a:rPr lang="zh-CN" altLang="en-US" spc="16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pc="160" dirty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3522" y="692601"/>
            <a:ext cx="7886700" cy="584200"/>
          </a:xfrm>
        </p:spPr>
        <p:txBody>
          <a:bodyPr>
            <a:noAutofit/>
          </a:bodyPr>
          <a:p>
            <a:r>
              <a:rPr lang="zh-CN" altLang="zh-CN" sz="2800" b="1" dirty="0">
                <a:solidFill>
                  <a:srgbClr val="4DBFC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家庭注意力训练</a:t>
            </a:r>
            <a:endParaRPr lang="zh-CN" altLang="zh-CN" sz="2800" b="1" dirty="0">
              <a:solidFill>
                <a:srgbClr val="4DBFCB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Box 12" descr="7b0a20202020227461726765744d6f64756c65223a202270726f636573734f6e6c696e65466f6e7473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99703" y="1196658"/>
            <a:ext cx="3510915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500" b="1" spc="16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感受</a:t>
            </a:r>
            <a:r>
              <a:rPr lang="en-US" altLang="zh-CN" sz="4500" b="1" spc="16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4500" b="1" spc="16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安静</a:t>
            </a:r>
            <a:endParaRPr lang="zh-CN" altLang="en-US" sz="4500" b="1" spc="160" dirty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algn="ctr"/>
            <a:endParaRPr lang="zh-CN" altLang="en-US" sz="4500" b="1" spc="160" dirty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  <a:ea typeface="+mn-ea"/>
              <a:cs typeface="微软雅黑" panose="020B0503020204020204" charset="-122"/>
              <a:sym typeface="微软雅黑" panose="020B0503020204020204" charset="-122"/>
            </a:endParaRPr>
          </a:p>
          <a:p>
            <a:pPr algn="ctr"/>
            <a:endParaRPr lang="zh-CN" altLang="en-US" b="1" spc="160" dirty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  <a:ea typeface="+mn-ea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" name="2分钟音乐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0200" y="2204720"/>
            <a:ext cx="619125" cy="6191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1561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43305" y="1917065"/>
            <a:ext cx="7334250" cy="27419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400" b="1" spc="16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请你在</a:t>
            </a:r>
            <a:r>
              <a:rPr lang="en-US" altLang="zh-CN" sz="2400" b="1" spc="16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10</a:t>
            </a:r>
            <a:r>
              <a:rPr lang="zh-CN" altLang="en-US" sz="2400" b="1" spc="16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秒钟内观察，尽可能记住所看到的信息。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TextBox 12" descr="7b0a20202020227461726765744d6f64756c65223a202270726f636573734f6e6c696e65466f6e7473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3834" y="1117759"/>
            <a:ext cx="7379018" cy="63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000" b="1" spc="16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视觉控制</a:t>
            </a:r>
            <a:endParaRPr lang="zh-CN" altLang="en-US" sz="3000" b="1" spc="160" dirty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algn="l"/>
            <a:endParaRPr lang="zh-CN" altLang="en-US" sz="3000" b="1" spc="160" dirty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algn="l"/>
            <a:endParaRPr lang="zh-CN" altLang="en-US" sz="3000" b="1" spc="160" dirty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11265"/>
          <p:cNvSpPr>
            <a:spLocks noChangeArrowheads="1"/>
          </p:cNvSpPr>
          <p:nvPr/>
        </p:nvSpPr>
        <p:spPr bwMode="auto">
          <a:xfrm>
            <a:off x="2070100" y="1790700"/>
            <a:ext cx="1376045" cy="66675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17410" name="文本框 11266"/>
          <p:cNvSpPr txBox="1">
            <a:spLocks noChangeArrowheads="1"/>
          </p:cNvSpPr>
          <p:nvPr/>
        </p:nvSpPr>
        <p:spPr bwMode="auto">
          <a:xfrm>
            <a:off x="2555875" y="1873885"/>
            <a:ext cx="589915" cy="48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+mn-ea"/>
              </a:rPr>
              <a:t>5</a:t>
            </a:r>
            <a:endParaRPr lang="en-US" altLang="zh-CN" sz="3200" b="1" dirty="0">
              <a:latin typeface="+mn-ea"/>
            </a:endParaRPr>
          </a:p>
        </p:txBody>
      </p:sp>
      <p:sp>
        <p:nvSpPr>
          <p:cNvPr id="17411" name="任意多边形 11267"/>
          <p:cNvSpPr>
            <a:spLocks noChangeArrowheads="1"/>
          </p:cNvSpPr>
          <p:nvPr/>
        </p:nvSpPr>
        <p:spPr bwMode="auto">
          <a:xfrm>
            <a:off x="5156200" y="1570990"/>
            <a:ext cx="1376045" cy="1000760"/>
          </a:xfrm>
          <a:custGeom>
            <a:avLst/>
            <a:gdLst>
              <a:gd name="T0" fmla="*/ 0 w 21600"/>
              <a:gd name="T1" fmla="*/ 0 h 21600"/>
              <a:gd name="T2" fmla="*/ 540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17412" name="文本框 11268"/>
          <p:cNvSpPr txBox="1">
            <a:spLocks noChangeArrowheads="1"/>
          </p:cNvSpPr>
          <p:nvPr/>
        </p:nvSpPr>
        <p:spPr bwMode="auto">
          <a:xfrm>
            <a:off x="5652135" y="1701165"/>
            <a:ext cx="523875" cy="48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+mn-ea"/>
              </a:rPr>
              <a:t>9</a:t>
            </a:r>
            <a:endParaRPr lang="en-US" altLang="zh-CN" sz="3200" b="1">
              <a:latin typeface="+mn-ea"/>
            </a:endParaRPr>
          </a:p>
        </p:txBody>
      </p:sp>
      <p:sp>
        <p:nvSpPr>
          <p:cNvPr id="17413" name="等腰三角形 11269"/>
          <p:cNvSpPr>
            <a:spLocks noChangeArrowheads="1"/>
          </p:cNvSpPr>
          <p:nvPr/>
        </p:nvSpPr>
        <p:spPr bwMode="auto">
          <a:xfrm>
            <a:off x="3491865" y="4119880"/>
            <a:ext cx="1442085" cy="113411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17414" name="文本框 11270"/>
          <p:cNvSpPr txBox="1">
            <a:spLocks noChangeArrowheads="1"/>
          </p:cNvSpPr>
          <p:nvPr/>
        </p:nvSpPr>
        <p:spPr bwMode="auto">
          <a:xfrm>
            <a:off x="4067810" y="4581525"/>
            <a:ext cx="327660" cy="48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+mn-ea"/>
              </a:rPr>
              <a:t>1</a:t>
            </a:r>
            <a:endParaRPr lang="en-US" altLang="zh-CN" sz="3200" b="1">
              <a:latin typeface="+mn-ea"/>
            </a:endParaRPr>
          </a:p>
        </p:txBody>
      </p:sp>
      <p:sp>
        <p:nvSpPr>
          <p:cNvPr id="17415" name="正五边形 11271"/>
          <p:cNvSpPr>
            <a:spLocks noChangeArrowheads="1"/>
          </p:cNvSpPr>
          <p:nvPr/>
        </p:nvSpPr>
        <p:spPr bwMode="auto">
          <a:xfrm>
            <a:off x="4498340" y="2609215"/>
            <a:ext cx="1218565" cy="1334135"/>
          </a:xfrm>
          <a:prstGeom prst="pentagon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17416" name="文本框 11272"/>
          <p:cNvSpPr txBox="1">
            <a:spLocks noChangeArrowheads="1"/>
          </p:cNvSpPr>
          <p:nvPr/>
        </p:nvSpPr>
        <p:spPr bwMode="auto">
          <a:xfrm>
            <a:off x="4860290" y="3103880"/>
            <a:ext cx="393065" cy="48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+mn-ea"/>
              </a:rPr>
              <a:t>3</a:t>
            </a:r>
            <a:endParaRPr lang="en-US" altLang="zh-CN" sz="3200" b="1">
              <a:latin typeface="+mn-ea"/>
            </a:endParaRPr>
          </a:p>
        </p:txBody>
      </p:sp>
      <p:sp>
        <p:nvSpPr>
          <p:cNvPr id="17417" name="八边形 11273"/>
          <p:cNvSpPr>
            <a:spLocks noChangeArrowheads="1"/>
          </p:cNvSpPr>
          <p:nvPr/>
        </p:nvSpPr>
        <p:spPr bwMode="auto">
          <a:xfrm>
            <a:off x="2577465" y="3056890"/>
            <a:ext cx="982980" cy="1000760"/>
          </a:xfrm>
          <a:prstGeom prst="octagon">
            <a:avLst>
              <a:gd name="adj" fmla="val 2928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17418" name="文本框 11274"/>
          <p:cNvSpPr txBox="1">
            <a:spLocks noChangeArrowheads="1"/>
          </p:cNvSpPr>
          <p:nvPr/>
        </p:nvSpPr>
        <p:spPr bwMode="auto">
          <a:xfrm>
            <a:off x="2872740" y="3357245"/>
            <a:ext cx="393065" cy="48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+mn-ea"/>
              </a:rPr>
              <a:t>6</a:t>
            </a:r>
            <a:endParaRPr lang="en-US" altLang="zh-CN" sz="3200" b="1">
              <a:latin typeface="+mn-ea"/>
            </a:endParaRPr>
          </a:p>
        </p:txBody>
      </p:sp>
      <p:sp>
        <p:nvSpPr>
          <p:cNvPr id="17419" name="椭圆 11275"/>
          <p:cNvSpPr>
            <a:spLocks noChangeArrowheads="1"/>
          </p:cNvSpPr>
          <p:nvPr/>
        </p:nvSpPr>
        <p:spPr bwMode="auto">
          <a:xfrm>
            <a:off x="6300470" y="3789045"/>
            <a:ext cx="1572895" cy="86741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17420" name="文本框 11276"/>
          <p:cNvSpPr txBox="1">
            <a:spLocks noChangeArrowheads="1"/>
          </p:cNvSpPr>
          <p:nvPr/>
        </p:nvSpPr>
        <p:spPr bwMode="auto">
          <a:xfrm>
            <a:off x="6732270" y="3962400"/>
            <a:ext cx="655320" cy="48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+mn-ea"/>
              </a:rPr>
              <a:t> 8</a:t>
            </a:r>
            <a:endParaRPr lang="en-US" altLang="zh-CN" sz="3200" b="1">
              <a:latin typeface="+mn-ea"/>
            </a:endParaRPr>
          </a:p>
        </p:txBody>
      </p:sp>
    </p:spTree>
  </p:cSld>
  <p:clrMapOvr>
    <a:masterClrMapping/>
  </p:clrMapOvr>
  <p:transition advTm="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289"/>
          <p:cNvSpPr txBox="1">
            <a:spLocks noChangeArrowheads="1"/>
          </p:cNvSpPr>
          <p:nvPr/>
        </p:nvSpPr>
        <p:spPr bwMode="auto">
          <a:xfrm>
            <a:off x="755874" y="1916206"/>
            <a:ext cx="5715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刚才你看到了哪几个数字？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313"/>
          <p:cNvSpPr>
            <a:spLocks noChangeArrowheads="1"/>
          </p:cNvSpPr>
          <p:nvPr/>
        </p:nvSpPr>
        <p:spPr bwMode="auto">
          <a:xfrm>
            <a:off x="2054035" y="1831181"/>
            <a:ext cx="1200150" cy="5715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5" name="任意多边形 13314"/>
          <p:cNvSpPr>
            <a:spLocks noChangeArrowheads="1"/>
          </p:cNvSpPr>
          <p:nvPr/>
        </p:nvSpPr>
        <p:spPr bwMode="auto">
          <a:xfrm>
            <a:off x="3997135" y="1653779"/>
            <a:ext cx="1200150" cy="857250"/>
          </a:xfrm>
          <a:custGeom>
            <a:avLst/>
            <a:gdLst>
              <a:gd name="T0" fmla="*/ 0 w 21600"/>
              <a:gd name="T1" fmla="*/ 0 h 21600"/>
              <a:gd name="T2" fmla="*/ 540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6" name="正五边形 13315"/>
          <p:cNvSpPr>
            <a:spLocks noChangeArrowheads="1"/>
          </p:cNvSpPr>
          <p:nvPr/>
        </p:nvSpPr>
        <p:spPr bwMode="auto">
          <a:xfrm>
            <a:off x="2339785" y="2988469"/>
            <a:ext cx="857250" cy="1143000"/>
          </a:xfrm>
          <a:prstGeom prst="pentagon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7" name="椭圆 13316"/>
          <p:cNvSpPr>
            <a:spLocks noChangeArrowheads="1"/>
          </p:cNvSpPr>
          <p:nvPr/>
        </p:nvSpPr>
        <p:spPr bwMode="auto">
          <a:xfrm>
            <a:off x="5711635" y="3226594"/>
            <a:ext cx="1371600" cy="7429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8" name="等腰三角形 13317"/>
          <p:cNvSpPr>
            <a:spLocks noChangeArrowheads="1"/>
          </p:cNvSpPr>
          <p:nvPr/>
        </p:nvSpPr>
        <p:spPr bwMode="auto">
          <a:xfrm>
            <a:off x="3997135" y="3051572"/>
            <a:ext cx="1257300" cy="97155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9" name="八边形 13318"/>
          <p:cNvSpPr>
            <a:spLocks noChangeArrowheads="1"/>
          </p:cNvSpPr>
          <p:nvPr/>
        </p:nvSpPr>
        <p:spPr bwMode="auto">
          <a:xfrm>
            <a:off x="5883085" y="1653779"/>
            <a:ext cx="857250" cy="857250"/>
          </a:xfrm>
          <a:prstGeom prst="octagon">
            <a:avLst>
              <a:gd name="adj" fmla="val 2928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0" name="文本框 13319"/>
          <p:cNvSpPr txBox="1">
            <a:spLocks noChangeArrowheads="1"/>
          </p:cNvSpPr>
          <p:nvPr/>
        </p:nvSpPr>
        <p:spPr bwMode="auto">
          <a:xfrm>
            <a:off x="2339785" y="4811807"/>
            <a:ext cx="600075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dirty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你还记得这些形状中的数字是什么吗？</a:t>
            </a:r>
            <a:endParaRPr lang="zh-CN" altLang="en-US" sz="2100" dirty="0">
              <a:solidFill>
                <a:schemeClr val="bg1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41008" y="2161223"/>
            <a:ext cx="7453789" cy="257413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sz="2400" b="1">
                <a:sym typeface="+mn-ea"/>
              </a:rPr>
              <a:t>听</a:t>
            </a:r>
            <a:r>
              <a:rPr lang="zh-CN" sz="2400" b="1">
                <a:sym typeface="+mn-ea"/>
              </a:rPr>
              <a:t>词语</a:t>
            </a:r>
            <a:r>
              <a:rPr sz="2400" b="1">
                <a:sym typeface="+mn-ea"/>
              </a:rPr>
              <a:t>，回答问题</a:t>
            </a:r>
            <a:endParaRPr sz="2400" b="1">
              <a:sym typeface="+mn-ea"/>
            </a:endParaRPr>
          </a:p>
          <a:p>
            <a:endParaRPr lang="zh-CN" altLang="en-US" sz="2400" b="1">
              <a:sym typeface="+mn-ea"/>
            </a:endParaRPr>
          </a:p>
          <a:p>
            <a:r>
              <a:rPr lang="zh-CN" altLang="en-US" sz="2400" b="1">
                <a:sym typeface="+mn-ea"/>
              </a:rPr>
              <a:t>任务词语：老虎</a:t>
            </a:r>
            <a:r>
              <a:rPr lang="en-US" altLang="zh-CN" sz="2400" b="1">
                <a:sym typeface="+mn-ea"/>
              </a:rPr>
              <a:t>  </a:t>
            </a:r>
            <a:r>
              <a:rPr lang="zh-CN" altLang="en-US" sz="2400" b="1">
                <a:sym typeface="+mn-ea"/>
              </a:rPr>
              <a:t>狮子</a:t>
            </a:r>
            <a:r>
              <a:rPr lang="en-US" altLang="zh-CN" sz="2400" b="1">
                <a:sym typeface="+mn-ea"/>
              </a:rPr>
              <a:t>  </a:t>
            </a:r>
            <a:r>
              <a:rPr lang="zh-CN" altLang="en-US" sz="2400" b="1">
                <a:sym typeface="+mn-ea"/>
              </a:rPr>
              <a:t>孔雀</a:t>
            </a:r>
            <a:r>
              <a:rPr lang="en-US" altLang="zh-CN" sz="2400" b="1">
                <a:sym typeface="+mn-ea"/>
              </a:rPr>
              <a:t>   </a:t>
            </a:r>
            <a:r>
              <a:rPr lang="zh-CN" altLang="en-US" sz="2400" b="1">
                <a:sym typeface="+mn-ea"/>
              </a:rPr>
              <a:t>大象</a:t>
            </a:r>
            <a:r>
              <a:rPr lang="en-US" altLang="zh-CN" sz="2400" b="1">
                <a:sym typeface="+mn-ea"/>
              </a:rPr>
              <a:t>   </a:t>
            </a:r>
            <a:r>
              <a:rPr lang="zh-CN" altLang="en-US" sz="2400" b="1">
                <a:sym typeface="+mn-ea"/>
              </a:rPr>
              <a:t>袋鼠</a:t>
            </a:r>
            <a:r>
              <a:rPr lang="en-US" altLang="zh-CN" sz="2400" b="1">
                <a:sym typeface="+mn-ea"/>
              </a:rPr>
              <a:t>  </a:t>
            </a:r>
            <a:r>
              <a:rPr lang="zh-CN" altLang="en-US" sz="2400" b="1">
                <a:sym typeface="+mn-ea"/>
              </a:rPr>
              <a:t>斑马</a:t>
            </a:r>
            <a:r>
              <a:rPr lang="en-US" altLang="zh-CN" sz="2400" b="1">
                <a:sym typeface="+mn-ea"/>
              </a:rPr>
              <a:t>   </a:t>
            </a:r>
            <a:r>
              <a:rPr lang="zh-CN" altLang="en-US" sz="2400" b="1">
                <a:sym typeface="+mn-ea"/>
              </a:rPr>
              <a:t>熊猫</a:t>
            </a:r>
            <a:r>
              <a:rPr lang="en-US" altLang="zh-CN" sz="2400" b="1">
                <a:sym typeface="+mn-ea"/>
              </a:rPr>
              <a:t>   </a:t>
            </a:r>
            <a:endParaRPr lang="en-US" altLang="zh-CN" sz="2400" b="1">
              <a:sym typeface="+mn-ea"/>
            </a:endParaRPr>
          </a:p>
          <a:p>
            <a:endParaRPr lang="zh-CN" altLang="en-US" sz="2400" b="1">
              <a:sym typeface="+mn-ea"/>
            </a:endParaRPr>
          </a:p>
          <a:p>
            <a:r>
              <a:rPr lang="zh-CN" altLang="en-US" sz="2400" b="1">
                <a:sym typeface="+mn-ea"/>
              </a:rPr>
              <a:t>请问：狮子排在第几个？</a:t>
            </a:r>
            <a:endParaRPr lang="zh-CN" altLang="en-US" sz="2400" b="1">
              <a:sym typeface="+mn-ea"/>
            </a:endParaRPr>
          </a:p>
          <a:p>
            <a:r>
              <a:rPr lang="zh-CN" altLang="en-US" sz="2400" b="1">
                <a:sym typeface="+mn-ea"/>
              </a:rPr>
              <a:t> </a:t>
            </a:r>
            <a:r>
              <a:rPr lang="en-US" altLang="zh-CN" sz="2400" b="1">
                <a:sym typeface="+mn-ea"/>
              </a:rPr>
              <a:t>          </a:t>
            </a:r>
            <a:r>
              <a:rPr lang="zh-CN" altLang="en-US" sz="2400" b="1">
                <a:sym typeface="+mn-ea"/>
              </a:rPr>
              <a:t>一共出现几个动物的名字？</a:t>
            </a:r>
            <a:endParaRPr lang="zh-CN" altLang="en-US" sz="2400" b="1">
              <a:sym typeface="+mn-ea"/>
            </a:endParaRPr>
          </a:p>
          <a:p>
            <a:r>
              <a:rPr lang="zh-CN" altLang="en-US" sz="2400" b="1">
                <a:sym typeface="+mn-ea"/>
              </a:rPr>
              <a:t> </a:t>
            </a:r>
            <a:r>
              <a:rPr lang="en-US" altLang="zh-CN" sz="2400" b="1">
                <a:sym typeface="+mn-ea"/>
              </a:rPr>
              <a:t>          </a:t>
            </a:r>
            <a:r>
              <a:rPr lang="zh-CN" altLang="en-US" sz="2400" b="1">
                <a:sym typeface="+mn-ea"/>
              </a:rPr>
              <a:t>孔雀后面的一个小动物是什么？</a:t>
            </a:r>
            <a:endParaRPr lang="zh-CN" altLang="en-US" sz="2400" b="1">
              <a:sym typeface="+mn-ea"/>
            </a:endParaRPr>
          </a:p>
          <a:p>
            <a:endParaRPr lang="zh-CN" altLang="en-US" sz="2400" b="1">
              <a:sym typeface="+mn-ea"/>
            </a:endParaRPr>
          </a:p>
        </p:txBody>
      </p:sp>
      <p:sp>
        <p:nvSpPr>
          <p:cNvPr id="6" name="TextBox 12" descr="7b0a20202020227461726765744d6f64756c65223a202270726f636573734f6e6c696e65466f6e7473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3834" y="1117759"/>
            <a:ext cx="7379018" cy="63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000" b="1" spc="16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听觉记忆</a:t>
            </a:r>
            <a:endParaRPr lang="zh-CN" altLang="en-US" sz="3000" b="1" spc="160" dirty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  <a:ea typeface="+mn-ea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2345690" y="4109720"/>
            <a:ext cx="6079490" cy="17424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2308960" y="1780425"/>
            <a:ext cx="6079188" cy="12487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4DBFC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什么是注意力？</a:t>
            </a:r>
            <a:br>
              <a:rPr lang="zh-CN" altLang="en-US" sz="2800" b="1" dirty="0">
                <a:solidFill>
                  <a:srgbClr val="4DBFC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2800" b="1" dirty="0">
              <a:solidFill>
                <a:srgbClr val="4DBFC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560" y="1099161"/>
            <a:ext cx="7508045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28808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注意是人的心理活动对一定对象的指向和集中。</a:t>
            </a:r>
            <a:endParaRPr lang="zh-CN" altLang="en-US" b="1" dirty="0">
              <a:solidFill>
                <a:srgbClr val="28808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28808A"/>
                </a:solidFill>
                <a:latin typeface="微软雅黑" panose="020B0503020204020204" charset="-122"/>
                <a:ea typeface="微软雅黑" panose="020B0503020204020204" charset="-122"/>
              </a:rPr>
              <a:t>注意是解决问题的第一个步骤。</a:t>
            </a:r>
            <a:endParaRPr lang="zh-CN" altLang="en-US" b="1" dirty="0">
              <a:solidFill>
                <a:srgbClr val="2880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3325515"/>
            <a:ext cx="7776864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28808A"/>
                </a:solidFill>
                <a:latin typeface="微软雅黑" panose="020B0503020204020204" charset="-122"/>
                <a:ea typeface="微软雅黑" panose="020B0503020204020204" charset="-122"/>
              </a:rPr>
              <a:t>注意是一种极为复杂而多面的心理功能，它在我们感知、记忆、思考、感受以及行动的过程中发挥着至关重要的作用</a:t>
            </a:r>
            <a:endParaRPr lang="zh-CN" altLang="en-US" b="1" dirty="0">
              <a:solidFill>
                <a:srgbClr val="2880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39440" y="2241702"/>
            <a:ext cx="6079188" cy="34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现在的课堂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09594" y="4343896"/>
            <a:ext cx="6150837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阅读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上课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踢球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踢球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上课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/>
          <a:srcRect b="9527"/>
          <a:stretch>
            <a:fillRect/>
          </a:stretch>
        </p:blipFill>
        <p:spPr>
          <a:xfrm>
            <a:off x="694533" y="4174739"/>
            <a:ext cx="1480312" cy="11839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162" y="1866698"/>
            <a:ext cx="1099055" cy="10990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423"/>
            <a:ext cx="8229600" cy="1143000"/>
          </a:xfrm>
        </p:spPr>
        <p:txBody>
          <a:bodyPr>
            <a:normAutofit/>
          </a:bodyPr>
          <a:p>
            <a:r>
              <a:rPr lang="zh-CN" altLang="zh-CN" sz="2800" b="1" dirty="0">
                <a:solidFill>
                  <a:srgbClr val="4DBFC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家庭注意力训练提示：</a:t>
            </a:r>
            <a:endParaRPr lang="zh-CN" altLang="zh-CN" sz="2800" b="1" dirty="0">
              <a:solidFill>
                <a:srgbClr val="4DBFCB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zh-CN" altLang="en-US" sz="1800" spc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多感官训练：听动、听写、视动、读写等多感官协作</a:t>
            </a:r>
            <a:endParaRPr lang="zh-CN" altLang="en-US" sz="1800" spc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zh-CN" altLang="en-US" sz="1800" spc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感兴趣的活动和不感兴趣的活动结合着做</a:t>
            </a:r>
            <a:endParaRPr lang="zh-CN" altLang="en-US" sz="1800" spc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zh-CN" altLang="en-US" sz="1800" spc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安静的活动和运动的活动结合着做</a:t>
            </a:r>
            <a:endParaRPr lang="zh-CN" altLang="en-US" sz="1800" spc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zh-CN" altLang="en-US" sz="1800" spc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选择适合小朋友能力水平的训练材料</a:t>
            </a:r>
            <a:endParaRPr lang="zh-CN" altLang="en-US" sz="1800" spc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zh-CN" altLang="en-US" sz="1800" spc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根据小朋友现状设置起始的训练时间</a:t>
            </a:r>
            <a:endParaRPr lang="zh-CN" altLang="en-US" sz="1800" spc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zh-CN" altLang="en-US" sz="1800" spc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对于小朋友的正向表现及时进行鼓励和表扬</a:t>
            </a:r>
            <a:endParaRPr lang="zh-CN" altLang="en-US" sz="1800" spc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zh-CN" altLang="en-US" sz="1800" spc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长期持续的训练可以有效改善儿童注意力和执行功能</a:t>
            </a:r>
            <a:endParaRPr lang="zh-CN" altLang="en-US" sz="1800" spc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endParaRPr lang="zh-CN" altLang="en-US" sz="1800" spc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CN" sz="2800" b="1" dirty="0">
                <a:solidFill>
                  <a:srgbClr val="4DBFC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千方百计改善注意</a:t>
            </a:r>
            <a:endParaRPr lang="zh-CN" altLang="en-US" sz="3600">
              <a:sym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187450" y="1484630"/>
            <a:ext cx="6479540" cy="3969385"/>
          </a:xfrm>
        </p:spPr>
        <p:txBody>
          <a:bodyPr>
            <a:normAutofit/>
          </a:bodyPr>
          <a:p>
            <a:pPr marL="0" indent="0" algn="ctr">
              <a:lnSpc>
                <a:spcPct val="150000"/>
              </a:lnSpc>
              <a:buNone/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饮食：吃对食物，也能专注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运动：健身健脑，一箭双雕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艺术：音乐美术，颐养情操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绿色：多点绿植，提升注意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宠物：家有萌宠，练习技能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家务：简单家务，锻炼能力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黑镜：电子屏幕，重视管理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360" y="1165860"/>
            <a:ext cx="8229600" cy="4525963"/>
          </a:xfrm>
        </p:spPr>
        <p:txBody>
          <a:bodyPr/>
          <a:p>
            <a:pPr marL="0" lvl="0" indent="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b="1" spc="16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charset="-122"/>
                <a:sym typeface="Candara Light" panose="020E0502030303020204" pitchFamily="34" charset="0"/>
              </a:rPr>
              <a:t>千方百计改善孩子的注意力</a:t>
            </a:r>
            <a:endParaRPr lang="en-US" altLang="zh-CN" b="1" spc="16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微软雅黑" panose="020B0503020204020204" charset="-122"/>
              <a:sym typeface="Candara Light" panose="020E0502030303020204" pitchFamily="34" charset="0"/>
            </a:endParaRPr>
          </a:p>
          <a:p>
            <a:pPr lvl="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endParaRPr lang="en-US" altLang="zh-CN" b="1" spc="16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+mn-ea"/>
              <a:cs typeface="微软雅黑" panose="020B0503020204020204" charset="-122"/>
              <a:sym typeface="Candara Light" panose="020E0502030303020204" pitchFamily="34" charset="0"/>
            </a:endParaRPr>
          </a:p>
          <a:p>
            <a:pPr lvl="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endParaRPr lang="en-US" altLang="zh-CN" b="1" spc="16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+mn-ea"/>
              <a:cs typeface="微软雅黑" panose="020B0503020204020204" charset="-122"/>
              <a:sym typeface="Candara Light" panose="020E0502030303020204" pitchFamily="34" charset="0"/>
            </a:endParaRPr>
          </a:p>
          <a:p>
            <a:pPr marL="0" lvl="0" indent="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b="1" spc="16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charset="-122"/>
                <a:sym typeface="Candara Light" panose="020E0502030303020204" pitchFamily="34" charset="0"/>
              </a:rPr>
              <a:t>孩子需要提升的只有注意力吗？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8"/>
          <p:cNvSpPr/>
          <p:nvPr>
            <p:custDataLst>
              <p:tags r:id="rId1"/>
            </p:custData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charset="-122"/>
              <a:cs typeface="微软雅黑" panose="020B0503020204020204" charset="-122"/>
              <a:sym typeface="Candara Light" panose="020E0502030303020204" pitchFamily="34" charset="0"/>
            </a:endParaRPr>
          </a:p>
        </p:txBody>
      </p:sp>
      <p:graphicFrame>
        <p:nvGraphicFramePr>
          <p:cNvPr id="2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39750" y="836930"/>
          <a:ext cx="8287385" cy="5530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915"/>
                <a:gridCol w="7062470"/>
              </a:tblGrid>
              <a:tr h="553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意愿度</a:t>
                      </a:r>
                      <a:endParaRPr lang="zh-CN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 </a:t>
                      </a:r>
                      <a:r>
                        <a:rPr lang="zh-CN" alt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学习动力</a:t>
                      </a:r>
                      <a:r>
                        <a:rPr lang="zh-CN" alt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（外在正反馈</a:t>
                      </a:r>
                      <a:r>
                        <a:rPr lang="en-US" altLang="zh-CN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+</a:t>
                      </a:r>
                      <a:r>
                        <a:rPr lang="zh-CN" alt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内在成就感）</a:t>
                      </a:r>
                      <a:endParaRPr lang="zh-CN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553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 </a:t>
                      </a:r>
                      <a:r>
                        <a:rPr lang="zh-CN" alt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学习目标</a:t>
                      </a:r>
                      <a:r>
                        <a:rPr lang="zh-CN" alt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（短期</a:t>
                      </a:r>
                      <a:r>
                        <a:rPr lang="en-US" altLang="zh-CN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+</a:t>
                      </a:r>
                      <a:r>
                        <a:rPr lang="zh-CN" alt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中期</a:t>
                      </a:r>
                      <a:r>
                        <a:rPr lang="en-US" altLang="zh-CN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+</a:t>
                      </a:r>
                      <a:r>
                        <a:rPr lang="zh-CN" alt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长期，</a:t>
                      </a:r>
                      <a:r>
                        <a:rPr lang="en-US" altLang="zh-CN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SMART</a:t>
                      </a:r>
                      <a:r>
                        <a:rPr lang="zh-CN" alt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原则）</a:t>
                      </a:r>
                      <a:endParaRPr lang="zh-CN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553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 </a:t>
                      </a:r>
                      <a:r>
                        <a:rPr lang="zh-CN" alt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规则感、边界感</a:t>
                      </a:r>
                      <a:endParaRPr lang="zh-CN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553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4. </a:t>
                      </a:r>
                      <a:r>
                        <a:rPr lang="zh-CN" alt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对学习的情绪</a:t>
                      </a:r>
                      <a:r>
                        <a:rPr lang="zh-CN" alt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（不自信、抗挫力差、害怕失败、疲惫）</a:t>
                      </a:r>
                      <a:endParaRPr lang="zh-CN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553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学习能力</a:t>
                      </a:r>
                      <a:endParaRPr lang="zh-CN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5. </a:t>
                      </a:r>
                      <a:r>
                        <a:rPr lang="zh-CN" alt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专注力、注意力</a:t>
                      </a:r>
                      <a:endParaRPr lang="zh-CN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553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6. </a:t>
                      </a:r>
                      <a:r>
                        <a:rPr lang="zh-CN" alt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记忆力</a:t>
                      </a:r>
                      <a:endParaRPr lang="zh-CN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553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7. </a:t>
                      </a:r>
                      <a:r>
                        <a:rPr lang="zh-CN" alt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阅读能力、理解能力、表达能力、观察能力、创造力和想象力</a:t>
                      </a:r>
                      <a:endParaRPr lang="zh-CN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553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8. </a:t>
                      </a:r>
                      <a:r>
                        <a:rPr lang="zh-CN" alt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书写能力</a:t>
                      </a:r>
                      <a:endParaRPr lang="en-US" altLang="zh-CN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553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学习习惯</a:t>
                      </a:r>
                      <a:endParaRPr lang="zh-CN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9. </a:t>
                      </a:r>
                      <a:r>
                        <a:rPr lang="zh-CN" alt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行为习惯的养成</a:t>
                      </a:r>
                      <a:endParaRPr lang="en-US" altLang="zh-CN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553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学习环境</a:t>
                      </a:r>
                      <a:endParaRPr lang="zh-CN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10. </a:t>
                      </a:r>
                      <a:r>
                        <a:rPr lang="zh-CN" alt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支持和鼓励，善待抑制力和意志力</a:t>
                      </a:r>
                      <a:endParaRPr lang="en-US" altLang="zh-CN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705" y="274638"/>
            <a:ext cx="8229600" cy="1143000"/>
          </a:xfrm>
        </p:spPr>
        <p:txBody>
          <a:bodyPr/>
          <a:p>
            <a:pPr algn="l"/>
            <a:r>
              <a:rPr lang="zh-CN" altLang="en-US" sz="2800" b="1" dirty="0" smtClean="0">
                <a:solidFill>
                  <a:srgbClr val="4DBFCB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书籍推荐</a:t>
            </a:r>
            <a:endParaRPr lang="zh-CN" altLang="en-US" sz="2800" b="1" dirty="0" smtClean="0">
              <a:solidFill>
                <a:srgbClr val="4DBFCB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10896" r="1847" b="26033"/>
          <a:stretch>
            <a:fillRect/>
          </a:stretch>
        </p:blipFill>
        <p:spPr>
          <a:xfrm>
            <a:off x="4787900" y="260985"/>
            <a:ext cx="4171950" cy="3145155"/>
          </a:xfrm>
          <a:prstGeom prst="rect">
            <a:avLst/>
          </a:prstGeom>
        </p:spPr>
      </p:pic>
      <p:pic>
        <p:nvPicPr>
          <p:cNvPr id="4" name="内容占位符 3" descr="微信图片_2023071311592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51685" y="3505835"/>
            <a:ext cx="2764790" cy="3219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5716" t="946" r="6574" b="3500"/>
          <a:stretch>
            <a:fillRect/>
          </a:stretch>
        </p:blipFill>
        <p:spPr>
          <a:xfrm>
            <a:off x="4572000" y="3469005"/>
            <a:ext cx="2398395" cy="33889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025" y="3545840"/>
            <a:ext cx="2340610" cy="31794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830" y="318770"/>
            <a:ext cx="2480945" cy="31781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103739" y="3038337"/>
            <a:ext cx="450107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buFont typeface="Arial" panose="020B0604020202020204" pitchFamily="34" charset="0"/>
              <a:buChar char="•"/>
              <a:defRPr sz="1600" b="0" i="0">
                <a:solidFill>
                  <a:srgbClr val="434343"/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CN" altLang="en-US" sz="3600" dirty="0" smtClean="0">
                <a:solidFill>
                  <a:srgbClr val="C00000"/>
                </a:solidFill>
              </a:rPr>
              <a:t>成长路上  有爱同行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grpSp>
        <p:nvGrpSpPr>
          <p:cNvPr id="2" name="组合 168"/>
          <p:cNvGrpSpPr/>
          <p:nvPr/>
        </p:nvGrpSpPr>
        <p:grpSpPr>
          <a:xfrm>
            <a:off x="7018613" y="2408787"/>
            <a:ext cx="1498120" cy="1894034"/>
            <a:chOff x="-1836712" y="1904049"/>
            <a:chExt cx="2919413" cy="3690937"/>
          </a:xfrm>
        </p:grpSpPr>
        <p:sp>
          <p:nvSpPr>
            <p:cNvPr id="12" name="iṧḷiḓe"/>
            <p:cNvSpPr/>
            <p:nvPr/>
          </p:nvSpPr>
          <p:spPr bwMode="auto">
            <a:xfrm>
              <a:off x="-146024" y="3155396"/>
              <a:ext cx="446485" cy="594122"/>
            </a:xfrm>
            <a:custGeom>
              <a:avLst/>
              <a:gdLst>
                <a:gd name="T0" fmla="*/ 365 w 375"/>
                <a:gd name="T1" fmla="*/ 0 h 499"/>
                <a:gd name="T2" fmla="*/ 0 w 375"/>
                <a:gd name="T3" fmla="*/ 436 h 499"/>
                <a:gd name="T4" fmla="*/ 96 w 375"/>
                <a:gd name="T5" fmla="*/ 499 h 499"/>
                <a:gd name="T6" fmla="*/ 375 w 375"/>
                <a:gd name="T7" fmla="*/ 280 h 499"/>
                <a:gd name="T8" fmla="*/ 365 w 375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499">
                  <a:moveTo>
                    <a:pt x="365" y="0"/>
                  </a:moveTo>
                  <a:lnTo>
                    <a:pt x="0" y="436"/>
                  </a:lnTo>
                  <a:lnTo>
                    <a:pt x="96" y="499"/>
                  </a:lnTo>
                  <a:lnTo>
                    <a:pt x="375" y="28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C6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isliḍe"/>
            <p:cNvSpPr/>
            <p:nvPr/>
          </p:nvSpPr>
          <p:spPr bwMode="auto">
            <a:xfrm>
              <a:off x="176635" y="4956811"/>
              <a:ext cx="279797" cy="548878"/>
            </a:xfrm>
            <a:custGeom>
              <a:avLst/>
              <a:gdLst>
                <a:gd name="T0" fmla="*/ 52 w 122"/>
                <a:gd name="T1" fmla="*/ 0 h 240"/>
                <a:gd name="T2" fmla="*/ 60 w 122"/>
                <a:gd name="T3" fmla="*/ 207 h 240"/>
                <a:gd name="T4" fmla="*/ 1 w 122"/>
                <a:gd name="T5" fmla="*/ 221 h 240"/>
                <a:gd name="T6" fmla="*/ 0 w 122"/>
                <a:gd name="T7" fmla="*/ 240 h 240"/>
                <a:gd name="T8" fmla="*/ 95 w 122"/>
                <a:gd name="T9" fmla="*/ 240 h 240"/>
                <a:gd name="T10" fmla="*/ 122 w 122"/>
                <a:gd name="T11" fmla="*/ 42 h 240"/>
                <a:gd name="T12" fmla="*/ 52 w 122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40">
                  <a:moveTo>
                    <a:pt x="52" y="0"/>
                  </a:moveTo>
                  <a:cubicBezTo>
                    <a:pt x="52" y="0"/>
                    <a:pt x="57" y="111"/>
                    <a:pt x="60" y="207"/>
                  </a:cubicBezTo>
                  <a:cubicBezTo>
                    <a:pt x="1" y="221"/>
                    <a:pt x="1" y="221"/>
                    <a:pt x="1" y="221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5" y="240"/>
                    <a:pt x="95" y="240"/>
                    <a:pt x="95" y="240"/>
                  </a:cubicBezTo>
                  <a:cubicBezTo>
                    <a:pt x="122" y="42"/>
                    <a:pt x="122" y="42"/>
                    <a:pt x="122" y="42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FFC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íṩḷíḋè"/>
            <p:cNvSpPr/>
            <p:nvPr/>
          </p:nvSpPr>
          <p:spPr bwMode="auto">
            <a:xfrm>
              <a:off x="295698" y="4956811"/>
              <a:ext cx="160735" cy="235744"/>
            </a:xfrm>
            <a:custGeom>
              <a:avLst/>
              <a:gdLst>
                <a:gd name="T0" fmla="*/ 62 w 70"/>
                <a:gd name="T1" fmla="*/ 103 h 103"/>
                <a:gd name="T2" fmla="*/ 70 w 70"/>
                <a:gd name="T3" fmla="*/ 42 h 103"/>
                <a:gd name="T4" fmla="*/ 0 w 70"/>
                <a:gd name="T5" fmla="*/ 0 h 103"/>
                <a:gd name="T6" fmla="*/ 3 w 70"/>
                <a:gd name="T7" fmla="*/ 88 h 103"/>
                <a:gd name="T8" fmla="*/ 62 w 70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3">
                  <a:moveTo>
                    <a:pt x="62" y="103"/>
                  </a:moveTo>
                  <a:cubicBezTo>
                    <a:pt x="70" y="42"/>
                    <a:pt x="70" y="42"/>
                    <a:pt x="70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38"/>
                    <a:pt x="3" y="88"/>
                  </a:cubicBezTo>
                  <a:cubicBezTo>
                    <a:pt x="23" y="94"/>
                    <a:pt x="42" y="99"/>
                    <a:pt x="62" y="103"/>
                  </a:cubicBezTo>
                  <a:close/>
                </a:path>
              </a:pathLst>
            </a:custGeom>
            <a:solidFill>
              <a:srgbClr val="E5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í$líḍé"/>
            <p:cNvSpPr/>
            <p:nvPr/>
          </p:nvSpPr>
          <p:spPr bwMode="auto">
            <a:xfrm>
              <a:off x="50429" y="5439015"/>
              <a:ext cx="344091" cy="119062"/>
            </a:xfrm>
            <a:custGeom>
              <a:avLst/>
              <a:gdLst>
                <a:gd name="T0" fmla="*/ 78 w 150"/>
                <a:gd name="T1" fmla="*/ 0 h 52"/>
                <a:gd name="T2" fmla="*/ 85 w 150"/>
                <a:gd name="T3" fmla="*/ 26 h 52"/>
                <a:gd name="T4" fmla="*/ 150 w 150"/>
                <a:gd name="T5" fmla="*/ 29 h 52"/>
                <a:gd name="T6" fmla="*/ 150 w 150"/>
                <a:gd name="T7" fmla="*/ 42 h 52"/>
                <a:gd name="T8" fmla="*/ 16 w 150"/>
                <a:gd name="T9" fmla="*/ 52 h 52"/>
                <a:gd name="T10" fmla="*/ 78 w 150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52">
                  <a:moveTo>
                    <a:pt x="78" y="0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0" y="5"/>
                    <a:pt x="78" y="0"/>
                  </a:cubicBezTo>
                  <a:close/>
                </a:path>
              </a:pathLst>
            </a:custGeom>
            <a:solidFill>
              <a:srgbClr val="B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îśļídê"/>
            <p:cNvSpPr/>
            <p:nvPr/>
          </p:nvSpPr>
          <p:spPr bwMode="auto">
            <a:xfrm>
              <a:off x="421904" y="4986577"/>
              <a:ext cx="263128" cy="553641"/>
            </a:xfrm>
            <a:custGeom>
              <a:avLst/>
              <a:gdLst>
                <a:gd name="T0" fmla="*/ 43 w 115"/>
                <a:gd name="T1" fmla="*/ 0 h 242"/>
                <a:gd name="T2" fmla="*/ 59 w 115"/>
                <a:gd name="T3" fmla="*/ 206 h 242"/>
                <a:gd name="T4" fmla="*/ 1 w 115"/>
                <a:gd name="T5" fmla="*/ 222 h 242"/>
                <a:gd name="T6" fmla="*/ 0 w 115"/>
                <a:gd name="T7" fmla="*/ 242 h 242"/>
                <a:gd name="T8" fmla="*/ 99 w 115"/>
                <a:gd name="T9" fmla="*/ 239 h 242"/>
                <a:gd name="T10" fmla="*/ 115 w 115"/>
                <a:gd name="T11" fmla="*/ 40 h 242"/>
                <a:gd name="T12" fmla="*/ 43 w 115"/>
                <a:gd name="T1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242">
                  <a:moveTo>
                    <a:pt x="43" y="0"/>
                  </a:moveTo>
                  <a:cubicBezTo>
                    <a:pt x="43" y="0"/>
                    <a:pt x="52" y="111"/>
                    <a:pt x="59" y="206"/>
                  </a:cubicBezTo>
                  <a:cubicBezTo>
                    <a:pt x="1" y="222"/>
                    <a:pt x="1" y="222"/>
                    <a:pt x="1" y="222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115" y="40"/>
                    <a:pt x="115" y="40"/>
                    <a:pt x="115" y="4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C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işḻíḓè"/>
            <p:cNvSpPr/>
            <p:nvPr/>
          </p:nvSpPr>
          <p:spPr bwMode="auto">
            <a:xfrm>
              <a:off x="519535" y="4986577"/>
              <a:ext cx="165497" cy="191691"/>
            </a:xfrm>
            <a:custGeom>
              <a:avLst/>
              <a:gdLst>
                <a:gd name="T0" fmla="*/ 68 w 72"/>
                <a:gd name="T1" fmla="*/ 77 h 84"/>
                <a:gd name="T2" fmla="*/ 72 w 72"/>
                <a:gd name="T3" fmla="*/ 40 h 84"/>
                <a:gd name="T4" fmla="*/ 0 w 72"/>
                <a:gd name="T5" fmla="*/ 0 h 84"/>
                <a:gd name="T6" fmla="*/ 6 w 72"/>
                <a:gd name="T7" fmla="*/ 76 h 84"/>
                <a:gd name="T8" fmla="*/ 68 w 72"/>
                <a:gd name="T9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4">
                  <a:moveTo>
                    <a:pt x="68" y="77"/>
                  </a:moveTo>
                  <a:cubicBezTo>
                    <a:pt x="72" y="40"/>
                    <a:pt x="72" y="40"/>
                    <a:pt x="72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" y="32"/>
                    <a:pt x="6" y="76"/>
                  </a:cubicBezTo>
                  <a:cubicBezTo>
                    <a:pt x="33" y="84"/>
                    <a:pt x="46" y="82"/>
                    <a:pt x="68" y="77"/>
                  </a:cubicBezTo>
                  <a:close/>
                </a:path>
              </a:pathLst>
            </a:custGeom>
            <a:solidFill>
              <a:srgbClr val="E5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îṧḻíḓè"/>
            <p:cNvSpPr/>
            <p:nvPr/>
          </p:nvSpPr>
          <p:spPr bwMode="auto">
            <a:xfrm>
              <a:off x="293316" y="5471161"/>
              <a:ext cx="369094" cy="123825"/>
            </a:xfrm>
            <a:custGeom>
              <a:avLst/>
              <a:gdLst>
                <a:gd name="T0" fmla="*/ 78 w 161"/>
                <a:gd name="T1" fmla="*/ 0 h 54"/>
                <a:gd name="T2" fmla="*/ 86 w 161"/>
                <a:gd name="T3" fmla="*/ 26 h 54"/>
                <a:gd name="T4" fmla="*/ 161 w 161"/>
                <a:gd name="T5" fmla="*/ 27 h 54"/>
                <a:gd name="T6" fmla="*/ 161 w 161"/>
                <a:gd name="T7" fmla="*/ 40 h 54"/>
                <a:gd name="T8" fmla="*/ 18 w 161"/>
                <a:gd name="T9" fmla="*/ 54 h 54"/>
                <a:gd name="T10" fmla="*/ 78 w 161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54">
                  <a:moveTo>
                    <a:pt x="78" y="0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161" y="27"/>
                    <a:pt x="161" y="27"/>
                    <a:pt x="161" y="27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0" y="7"/>
                    <a:pt x="78" y="0"/>
                  </a:cubicBezTo>
                  <a:close/>
                </a:path>
              </a:pathLst>
            </a:custGeom>
            <a:solidFill>
              <a:srgbClr val="DB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íŝľíḍé"/>
            <p:cNvSpPr/>
            <p:nvPr/>
          </p:nvSpPr>
          <p:spPr bwMode="auto">
            <a:xfrm>
              <a:off x="94482" y="4165046"/>
              <a:ext cx="851297" cy="1097756"/>
            </a:xfrm>
            <a:custGeom>
              <a:avLst/>
              <a:gdLst>
                <a:gd name="T0" fmla="*/ 0 w 372"/>
                <a:gd name="T1" fmla="*/ 316 h 480"/>
                <a:gd name="T2" fmla="*/ 3 w 372"/>
                <a:gd name="T3" fmla="*/ 374 h 480"/>
                <a:gd name="T4" fmla="*/ 372 w 372"/>
                <a:gd name="T5" fmla="*/ 345 h 480"/>
                <a:gd name="T6" fmla="*/ 259 w 372"/>
                <a:gd name="T7" fmla="*/ 0 h 480"/>
                <a:gd name="T8" fmla="*/ 38 w 372"/>
                <a:gd name="T9" fmla="*/ 82 h 480"/>
                <a:gd name="T10" fmla="*/ 0 w 372"/>
                <a:gd name="T11" fmla="*/ 316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480">
                  <a:moveTo>
                    <a:pt x="0" y="316"/>
                  </a:moveTo>
                  <a:cubicBezTo>
                    <a:pt x="3" y="374"/>
                    <a:pt x="3" y="374"/>
                    <a:pt x="3" y="374"/>
                  </a:cubicBezTo>
                  <a:cubicBezTo>
                    <a:pt x="3" y="374"/>
                    <a:pt x="191" y="480"/>
                    <a:pt x="372" y="345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38" y="82"/>
                    <a:pt x="38" y="82"/>
                    <a:pt x="38" y="82"/>
                  </a:cubicBezTo>
                  <a:lnTo>
                    <a:pt x="0" y="316"/>
                  </a:lnTo>
                  <a:close/>
                </a:path>
              </a:pathLst>
            </a:custGeom>
            <a:solidFill>
              <a:srgbClr val="BEC7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ï$líḑè"/>
            <p:cNvSpPr/>
            <p:nvPr/>
          </p:nvSpPr>
          <p:spPr bwMode="auto">
            <a:xfrm>
              <a:off x="350466" y="3575686"/>
              <a:ext cx="732235" cy="1483519"/>
            </a:xfrm>
            <a:custGeom>
              <a:avLst/>
              <a:gdLst>
                <a:gd name="T0" fmla="*/ 90 w 320"/>
                <a:gd name="T1" fmla="*/ 641 h 649"/>
                <a:gd name="T2" fmla="*/ 264 w 320"/>
                <a:gd name="T3" fmla="*/ 571 h 649"/>
                <a:gd name="T4" fmla="*/ 157 w 320"/>
                <a:gd name="T5" fmla="*/ 55 h 649"/>
                <a:gd name="T6" fmla="*/ 36 w 320"/>
                <a:gd name="T7" fmla="*/ 0 h 649"/>
                <a:gd name="T8" fmla="*/ 90 w 320"/>
                <a:gd name="T9" fmla="*/ 64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649">
                  <a:moveTo>
                    <a:pt x="90" y="641"/>
                  </a:moveTo>
                  <a:cubicBezTo>
                    <a:pt x="90" y="641"/>
                    <a:pt x="208" y="649"/>
                    <a:pt x="264" y="571"/>
                  </a:cubicBezTo>
                  <a:cubicBezTo>
                    <a:pt x="320" y="492"/>
                    <a:pt x="157" y="55"/>
                    <a:pt x="157" y="5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0" y="469"/>
                    <a:pt x="90" y="641"/>
                  </a:cubicBezTo>
                </a:path>
              </a:pathLst>
            </a:custGeom>
            <a:solidFill>
              <a:srgbClr val="DB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îṧlïḓè"/>
            <p:cNvSpPr/>
            <p:nvPr/>
          </p:nvSpPr>
          <p:spPr bwMode="auto">
            <a:xfrm>
              <a:off x="-29343" y="3587593"/>
              <a:ext cx="389335" cy="1433512"/>
            </a:xfrm>
            <a:custGeom>
              <a:avLst/>
              <a:gdLst>
                <a:gd name="T0" fmla="*/ 150 w 170"/>
                <a:gd name="T1" fmla="*/ 0 h 627"/>
                <a:gd name="T2" fmla="*/ 40 w 170"/>
                <a:gd name="T3" fmla="*/ 585 h 627"/>
                <a:gd name="T4" fmla="*/ 135 w 170"/>
                <a:gd name="T5" fmla="*/ 606 h 627"/>
                <a:gd name="T6" fmla="*/ 170 w 170"/>
                <a:gd name="T7" fmla="*/ 29 h 627"/>
                <a:gd name="T8" fmla="*/ 150 w 170"/>
                <a:gd name="T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627">
                  <a:moveTo>
                    <a:pt x="150" y="0"/>
                  </a:moveTo>
                  <a:cubicBezTo>
                    <a:pt x="150" y="0"/>
                    <a:pt x="0" y="379"/>
                    <a:pt x="40" y="585"/>
                  </a:cubicBezTo>
                  <a:cubicBezTo>
                    <a:pt x="40" y="585"/>
                    <a:pt x="106" y="627"/>
                    <a:pt x="135" y="606"/>
                  </a:cubicBezTo>
                  <a:cubicBezTo>
                    <a:pt x="164" y="585"/>
                    <a:pt x="170" y="29"/>
                    <a:pt x="170" y="29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DB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îṧ1íďè"/>
            <p:cNvSpPr/>
            <p:nvPr/>
          </p:nvSpPr>
          <p:spPr bwMode="auto">
            <a:xfrm>
              <a:off x="196876" y="3158968"/>
              <a:ext cx="401241" cy="652462"/>
            </a:xfrm>
            <a:custGeom>
              <a:avLst/>
              <a:gdLst>
                <a:gd name="T0" fmla="*/ 50 w 175"/>
                <a:gd name="T1" fmla="*/ 0 h 285"/>
                <a:gd name="T2" fmla="*/ 13 w 175"/>
                <a:gd name="T3" fmla="*/ 72 h 285"/>
                <a:gd name="T4" fmla="*/ 107 w 175"/>
                <a:gd name="T5" fmla="*/ 256 h 285"/>
                <a:gd name="T6" fmla="*/ 50 w 175"/>
                <a:gd name="T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285">
                  <a:moveTo>
                    <a:pt x="50" y="0"/>
                  </a:moveTo>
                  <a:cubicBezTo>
                    <a:pt x="50" y="0"/>
                    <a:pt x="25" y="43"/>
                    <a:pt x="13" y="72"/>
                  </a:cubicBezTo>
                  <a:cubicBezTo>
                    <a:pt x="0" y="101"/>
                    <a:pt x="40" y="227"/>
                    <a:pt x="107" y="256"/>
                  </a:cubicBezTo>
                  <a:cubicBezTo>
                    <a:pt x="175" y="285"/>
                    <a:pt x="50" y="0"/>
                    <a:pt x="50" y="0"/>
                  </a:cubicBezTo>
                </a:path>
              </a:pathLst>
            </a:custGeom>
            <a:solidFill>
              <a:srgbClr val="DB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íSḷiďé"/>
            <p:cNvSpPr/>
            <p:nvPr/>
          </p:nvSpPr>
          <p:spPr bwMode="auto">
            <a:xfrm>
              <a:off x="508820" y="3113724"/>
              <a:ext cx="441722" cy="482203"/>
            </a:xfrm>
            <a:custGeom>
              <a:avLst/>
              <a:gdLst>
                <a:gd name="T0" fmla="*/ 0 w 193"/>
                <a:gd name="T1" fmla="*/ 189 h 211"/>
                <a:gd name="T2" fmla="*/ 121 w 193"/>
                <a:gd name="T3" fmla="*/ 0 h 211"/>
                <a:gd name="T4" fmla="*/ 155 w 193"/>
                <a:gd name="T5" fmla="*/ 110 h 211"/>
                <a:gd name="T6" fmla="*/ 99 w 193"/>
                <a:gd name="T7" fmla="*/ 207 h 211"/>
                <a:gd name="T8" fmla="*/ 0 w 193"/>
                <a:gd name="T9" fmla="*/ 18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11">
                  <a:moveTo>
                    <a:pt x="0" y="189"/>
                  </a:moveTo>
                  <a:cubicBezTo>
                    <a:pt x="2" y="168"/>
                    <a:pt x="121" y="0"/>
                    <a:pt x="121" y="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10"/>
                    <a:pt x="193" y="211"/>
                    <a:pt x="99" y="207"/>
                  </a:cubicBezTo>
                  <a:cubicBezTo>
                    <a:pt x="5" y="202"/>
                    <a:pt x="0" y="189"/>
                    <a:pt x="0" y="189"/>
                  </a:cubicBezTo>
                </a:path>
              </a:pathLst>
            </a:custGeom>
            <a:solidFill>
              <a:srgbClr val="DB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íSľïďé"/>
            <p:cNvSpPr/>
            <p:nvPr/>
          </p:nvSpPr>
          <p:spPr bwMode="auto">
            <a:xfrm>
              <a:off x="405235" y="3175636"/>
              <a:ext cx="215503" cy="191691"/>
            </a:xfrm>
            <a:custGeom>
              <a:avLst/>
              <a:gdLst>
                <a:gd name="T0" fmla="*/ 0 w 94"/>
                <a:gd name="T1" fmla="*/ 1 h 84"/>
                <a:gd name="T2" fmla="*/ 94 w 94"/>
                <a:gd name="T3" fmla="*/ 0 h 84"/>
                <a:gd name="T4" fmla="*/ 64 w 94"/>
                <a:gd name="T5" fmla="*/ 78 h 84"/>
                <a:gd name="T6" fmla="*/ 31 w 94"/>
                <a:gd name="T7" fmla="*/ 83 h 84"/>
                <a:gd name="T8" fmla="*/ 0 w 94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4">
                  <a:moveTo>
                    <a:pt x="0" y="1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32" y="82"/>
                    <a:pt x="31" y="83"/>
                  </a:cubicBezTo>
                  <a:cubicBezTo>
                    <a:pt x="30" y="8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EC7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iśḻïḍê"/>
            <p:cNvSpPr/>
            <p:nvPr/>
          </p:nvSpPr>
          <p:spPr bwMode="auto">
            <a:xfrm>
              <a:off x="586210" y="2838690"/>
              <a:ext cx="478631" cy="404812"/>
            </a:xfrm>
            <a:custGeom>
              <a:avLst/>
              <a:gdLst>
                <a:gd name="T0" fmla="*/ 106 w 209"/>
                <a:gd name="T1" fmla="*/ 0 h 177"/>
                <a:gd name="T2" fmla="*/ 167 w 209"/>
                <a:gd name="T3" fmla="*/ 93 h 177"/>
                <a:gd name="T4" fmla="*/ 17 w 209"/>
                <a:gd name="T5" fmla="*/ 44 h 177"/>
                <a:gd name="T6" fmla="*/ 106 w 209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" h="177">
                  <a:moveTo>
                    <a:pt x="106" y="0"/>
                  </a:moveTo>
                  <a:cubicBezTo>
                    <a:pt x="106" y="0"/>
                    <a:pt x="209" y="51"/>
                    <a:pt x="167" y="93"/>
                  </a:cubicBezTo>
                  <a:cubicBezTo>
                    <a:pt x="85" y="177"/>
                    <a:pt x="0" y="78"/>
                    <a:pt x="17" y="44"/>
                  </a:cubicBezTo>
                  <a:cubicBezTo>
                    <a:pt x="33" y="11"/>
                    <a:pt x="106" y="0"/>
                    <a:pt x="106" y="0"/>
                  </a:cubicBezTo>
                  <a:close/>
                </a:path>
              </a:pathLst>
            </a:custGeom>
            <a:solidFill>
              <a:srgbClr val="AD6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îŝľîḑê"/>
            <p:cNvSpPr/>
            <p:nvPr/>
          </p:nvSpPr>
          <p:spPr bwMode="auto">
            <a:xfrm>
              <a:off x="789807" y="3008949"/>
              <a:ext cx="279797" cy="226219"/>
            </a:xfrm>
            <a:custGeom>
              <a:avLst/>
              <a:gdLst>
                <a:gd name="T0" fmla="*/ 77 w 122"/>
                <a:gd name="T1" fmla="*/ 23 h 99"/>
                <a:gd name="T2" fmla="*/ 73 w 122"/>
                <a:gd name="T3" fmla="*/ 18 h 99"/>
                <a:gd name="T4" fmla="*/ 37 w 122"/>
                <a:gd name="T5" fmla="*/ 11 h 99"/>
                <a:gd name="T6" fmla="*/ 61 w 122"/>
                <a:gd name="T7" fmla="*/ 83 h 99"/>
                <a:gd name="T8" fmla="*/ 77 w 122"/>
                <a:gd name="T9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99">
                  <a:moveTo>
                    <a:pt x="77" y="23"/>
                  </a:moveTo>
                  <a:cubicBezTo>
                    <a:pt x="73" y="18"/>
                    <a:pt x="73" y="18"/>
                    <a:pt x="73" y="18"/>
                  </a:cubicBezTo>
                  <a:cubicBezTo>
                    <a:pt x="73" y="18"/>
                    <a:pt x="58" y="0"/>
                    <a:pt x="37" y="11"/>
                  </a:cubicBezTo>
                  <a:cubicBezTo>
                    <a:pt x="17" y="23"/>
                    <a:pt x="0" y="99"/>
                    <a:pt x="61" y="83"/>
                  </a:cubicBezTo>
                  <a:cubicBezTo>
                    <a:pt x="122" y="67"/>
                    <a:pt x="77" y="23"/>
                    <a:pt x="77" y="23"/>
                  </a:cubicBezTo>
                </a:path>
              </a:pathLst>
            </a:custGeom>
            <a:solidFill>
              <a:srgbClr val="AD6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iṣ1íḓe"/>
            <p:cNvSpPr/>
            <p:nvPr/>
          </p:nvSpPr>
          <p:spPr bwMode="auto">
            <a:xfrm>
              <a:off x="787426" y="3161349"/>
              <a:ext cx="275035" cy="255985"/>
            </a:xfrm>
            <a:custGeom>
              <a:avLst/>
              <a:gdLst>
                <a:gd name="T0" fmla="*/ 55 w 120"/>
                <a:gd name="T1" fmla="*/ 8 h 112"/>
                <a:gd name="T2" fmla="*/ 91 w 120"/>
                <a:gd name="T3" fmla="*/ 56 h 112"/>
                <a:gd name="T4" fmla="*/ 117 w 120"/>
                <a:gd name="T5" fmla="*/ 76 h 112"/>
                <a:gd name="T6" fmla="*/ 90 w 120"/>
                <a:gd name="T7" fmla="*/ 103 h 112"/>
                <a:gd name="T8" fmla="*/ 55 w 120"/>
                <a:gd name="T9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12">
                  <a:moveTo>
                    <a:pt x="55" y="8"/>
                  </a:moveTo>
                  <a:cubicBezTo>
                    <a:pt x="55" y="8"/>
                    <a:pt x="103" y="0"/>
                    <a:pt x="91" y="56"/>
                  </a:cubicBezTo>
                  <a:cubicBezTo>
                    <a:pt x="80" y="112"/>
                    <a:pt x="117" y="76"/>
                    <a:pt x="117" y="76"/>
                  </a:cubicBezTo>
                  <a:cubicBezTo>
                    <a:pt x="117" y="76"/>
                    <a:pt x="120" y="106"/>
                    <a:pt x="90" y="103"/>
                  </a:cubicBezTo>
                  <a:cubicBezTo>
                    <a:pt x="60" y="100"/>
                    <a:pt x="0" y="48"/>
                    <a:pt x="55" y="8"/>
                  </a:cubicBezTo>
                </a:path>
              </a:pathLst>
            </a:custGeom>
            <a:solidFill>
              <a:srgbClr val="AD6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işḷidè"/>
            <p:cNvSpPr/>
            <p:nvPr/>
          </p:nvSpPr>
          <p:spPr bwMode="auto">
            <a:xfrm>
              <a:off x="895773" y="2535080"/>
              <a:ext cx="122635" cy="656035"/>
            </a:xfrm>
            <a:custGeom>
              <a:avLst/>
              <a:gdLst>
                <a:gd name="T0" fmla="*/ 14 w 54"/>
                <a:gd name="T1" fmla="*/ 18 h 287"/>
                <a:gd name="T2" fmla="*/ 30 w 54"/>
                <a:gd name="T3" fmla="*/ 48 h 287"/>
                <a:gd name="T4" fmla="*/ 37 w 54"/>
                <a:gd name="T5" fmla="*/ 70 h 287"/>
                <a:gd name="T6" fmla="*/ 41 w 54"/>
                <a:gd name="T7" fmla="*/ 86 h 287"/>
                <a:gd name="T8" fmla="*/ 41 w 54"/>
                <a:gd name="T9" fmla="*/ 103 h 287"/>
                <a:gd name="T10" fmla="*/ 41 w 54"/>
                <a:gd name="T11" fmla="*/ 109 h 287"/>
                <a:gd name="T12" fmla="*/ 38 w 54"/>
                <a:gd name="T13" fmla="*/ 120 h 287"/>
                <a:gd name="T14" fmla="*/ 33 w 54"/>
                <a:gd name="T15" fmla="*/ 131 h 287"/>
                <a:gd name="T16" fmla="*/ 27 w 54"/>
                <a:gd name="T17" fmla="*/ 141 h 287"/>
                <a:gd name="T18" fmla="*/ 19 w 54"/>
                <a:gd name="T19" fmla="*/ 149 h 287"/>
                <a:gd name="T20" fmla="*/ 13 w 54"/>
                <a:gd name="T21" fmla="*/ 154 h 287"/>
                <a:gd name="T22" fmla="*/ 5 w 54"/>
                <a:gd name="T23" fmla="*/ 159 h 287"/>
                <a:gd name="T24" fmla="*/ 17 w 54"/>
                <a:gd name="T25" fmla="*/ 162 h 287"/>
                <a:gd name="T26" fmla="*/ 38 w 54"/>
                <a:gd name="T27" fmla="*/ 179 h 287"/>
                <a:gd name="T28" fmla="*/ 45 w 54"/>
                <a:gd name="T29" fmla="*/ 187 h 287"/>
                <a:gd name="T30" fmla="*/ 49 w 54"/>
                <a:gd name="T31" fmla="*/ 196 h 287"/>
                <a:gd name="T32" fmla="*/ 50 w 54"/>
                <a:gd name="T33" fmla="*/ 210 h 287"/>
                <a:gd name="T34" fmla="*/ 47 w 54"/>
                <a:gd name="T35" fmla="*/ 216 h 287"/>
                <a:gd name="T36" fmla="*/ 39 w 54"/>
                <a:gd name="T37" fmla="*/ 227 h 287"/>
                <a:gd name="T38" fmla="*/ 29 w 54"/>
                <a:gd name="T39" fmla="*/ 236 h 287"/>
                <a:gd name="T40" fmla="*/ 37 w 54"/>
                <a:gd name="T41" fmla="*/ 237 h 287"/>
                <a:gd name="T42" fmla="*/ 52 w 54"/>
                <a:gd name="T43" fmla="*/ 248 h 287"/>
                <a:gd name="T44" fmla="*/ 54 w 54"/>
                <a:gd name="T45" fmla="*/ 257 h 287"/>
                <a:gd name="T46" fmla="*/ 53 w 54"/>
                <a:gd name="T47" fmla="*/ 264 h 287"/>
                <a:gd name="T48" fmla="*/ 50 w 54"/>
                <a:gd name="T49" fmla="*/ 270 h 287"/>
                <a:gd name="T50" fmla="*/ 41 w 54"/>
                <a:gd name="T51" fmla="*/ 281 h 287"/>
                <a:gd name="T52" fmla="*/ 34 w 54"/>
                <a:gd name="T53" fmla="*/ 287 h 287"/>
                <a:gd name="T54" fmla="*/ 40 w 54"/>
                <a:gd name="T55" fmla="*/ 280 h 287"/>
                <a:gd name="T56" fmla="*/ 49 w 54"/>
                <a:gd name="T57" fmla="*/ 270 h 287"/>
                <a:gd name="T58" fmla="*/ 52 w 54"/>
                <a:gd name="T59" fmla="*/ 264 h 287"/>
                <a:gd name="T60" fmla="*/ 53 w 54"/>
                <a:gd name="T61" fmla="*/ 257 h 287"/>
                <a:gd name="T62" fmla="*/ 50 w 54"/>
                <a:gd name="T63" fmla="*/ 249 h 287"/>
                <a:gd name="T64" fmla="*/ 28 w 54"/>
                <a:gd name="T65" fmla="*/ 236 h 287"/>
                <a:gd name="T66" fmla="*/ 27 w 54"/>
                <a:gd name="T67" fmla="*/ 234 h 287"/>
                <a:gd name="T68" fmla="*/ 37 w 54"/>
                <a:gd name="T69" fmla="*/ 225 h 287"/>
                <a:gd name="T70" fmla="*/ 44 w 54"/>
                <a:gd name="T71" fmla="*/ 215 h 287"/>
                <a:gd name="T72" fmla="*/ 46 w 54"/>
                <a:gd name="T73" fmla="*/ 209 h 287"/>
                <a:gd name="T74" fmla="*/ 46 w 54"/>
                <a:gd name="T75" fmla="*/ 197 h 287"/>
                <a:gd name="T76" fmla="*/ 42 w 54"/>
                <a:gd name="T77" fmla="*/ 188 h 287"/>
                <a:gd name="T78" fmla="*/ 36 w 54"/>
                <a:gd name="T79" fmla="*/ 181 h 287"/>
                <a:gd name="T80" fmla="*/ 15 w 54"/>
                <a:gd name="T81" fmla="*/ 165 h 287"/>
                <a:gd name="T82" fmla="*/ 0 w 54"/>
                <a:gd name="T83" fmla="*/ 158 h 287"/>
                <a:gd name="T84" fmla="*/ 8 w 54"/>
                <a:gd name="T85" fmla="*/ 153 h 287"/>
                <a:gd name="T86" fmla="*/ 12 w 54"/>
                <a:gd name="T87" fmla="*/ 150 h 287"/>
                <a:gd name="T88" fmla="*/ 21 w 54"/>
                <a:gd name="T89" fmla="*/ 142 h 287"/>
                <a:gd name="T90" fmla="*/ 27 w 54"/>
                <a:gd name="T91" fmla="*/ 134 h 287"/>
                <a:gd name="T92" fmla="*/ 33 w 54"/>
                <a:gd name="T93" fmla="*/ 124 h 287"/>
                <a:gd name="T94" fmla="*/ 36 w 54"/>
                <a:gd name="T95" fmla="*/ 114 h 287"/>
                <a:gd name="T96" fmla="*/ 38 w 54"/>
                <a:gd name="T97" fmla="*/ 106 h 287"/>
                <a:gd name="T98" fmla="*/ 38 w 54"/>
                <a:gd name="T99" fmla="*/ 92 h 287"/>
                <a:gd name="T100" fmla="*/ 37 w 54"/>
                <a:gd name="T101" fmla="*/ 81 h 287"/>
                <a:gd name="T102" fmla="*/ 32 w 54"/>
                <a:gd name="T103" fmla="*/ 60 h 287"/>
                <a:gd name="T104" fmla="*/ 24 w 54"/>
                <a:gd name="T105" fmla="*/ 39 h 287"/>
                <a:gd name="T106" fmla="*/ 2 w 54"/>
                <a:gd name="T10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287">
                  <a:moveTo>
                    <a:pt x="2" y="0"/>
                  </a:moveTo>
                  <a:cubicBezTo>
                    <a:pt x="6" y="6"/>
                    <a:pt x="10" y="12"/>
                    <a:pt x="14" y="18"/>
                  </a:cubicBezTo>
                  <a:cubicBezTo>
                    <a:pt x="18" y="25"/>
                    <a:pt x="22" y="31"/>
                    <a:pt x="25" y="38"/>
                  </a:cubicBezTo>
                  <a:cubicBezTo>
                    <a:pt x="27" y="41"/>
                    <a:pt x="29" y="45"/>
                    <a:pt x="30" y="48"/>
                  </a:cubicBezTo>
                  <a:cubicBezTo>
                    <a:pt x="31" y="52"/>
                    <a:pt x="33" y="55"/>
                    <a:pt x="34" y="59"/>
                  </a:cubicBezTo>
                  <a:cubicBezTo>
                    <a:pt x="35" y="62"/>
                    <a:pt x="37" y="66"/>
                    <a:pt x="37" y="70"/>
                  </a:cubicBezTo>
                  <a:cubicBezTo>
                    <a:pt x="38" y="73"/>
                    <a:pt x="39" y="77"/>
                    <a:pt x="40" y="81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6"/>
                    <a:pt x="42" y="100"/>
                    <a:pt x="41" y="103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0" y="111"/>
                    <a:pt x="40" y="113"/>
                    <a:pt x="39" y="115"/>
                  </a:cubicBezTo>
                  <a:cubicBezTo>
                    <a:pt x="39" y="117"/>
                    <a:pt x="39" y="119"/>
                    <a:pt x="38" y="120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33" y="133"/>
                    <a:pt x="31" y="134"/>
                    <a:pt x="30" y="136"/>
                  </a:cubicBezTo>
                  <a:cubicBezTo>
                    <a:pt x="29" y="138"/>
                    <a:pt x="28" y="139"/>
                    <a:pt x="27" y="141"/>
                  </a:cubicBezTo>
                  <a:cubicBezTo>
                    <a:pt x="26" y="142"/>
                    <a:pt x="25" y="144"/>
                    <a:pt x="23" y="145"/>
                  </a:cubicBezTo>
                  <a:cubicBezTo>
                    <a:pt x="19" y="149"/>
                    <a:pt x="19" y="149"/>
                    <a:pt x="19" y="149"/>
                  </a:cubicBezTo>
                  <a:cubicBezTo>
                    <a:pt x="18" y="150"/>
                    <a:pt x="16" y="151"/>
                    <a:pt x="15" y="153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5" y="159"/>
                    <a:pt x="5" y="159"/>
                    <a:pt x="5" y="159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9" y="158"/>
                    <a:pt x="13" y="160"/>
                    <a:pt x="17" y="162"/>
                  </a:cubicBezTo>
                  <a:cubicBezTo>
                    <a:pt x="21" y="164"/>
                    <a:pt x="25" y="167"/>
                    <a:pt x="28" y="170"/>
                  </a:cubicBezTo>
                  <a:cubicBezTo>
                    <a:pt x="32" y="172"/>
                    <a:pt x="35" y="175"/>
                    <a:pt x="38" y="179"/>
                  </a:cubicBezTo>
                  <a:cubicBezTo>
                    <a:pt x="40" y="180"/>
                    <a:pt x="41" y="182"/>
                    <a:pt x="43" y="184"/>
                  </a:cubicBezTo>
                  <a:cubicBezTo>
                    <a:pt x="43" y="185"/>
                    <a:pt x="44" y="186"/>
                    <a:pt x="45" y="187"/>
                  </a:cubicBezTo>
                  <a:cubicBezTo>
                    <a:pt x="45" y="188"/>
                    <a:pt x="46" y="189"/>
                    <a:pt x="46" y="190"/>
                  </a:cubicBezTo>
                  <a:cubicBezTo>
                    <a:pt x="47" y="192"/>
                    <a:pt x="48" y="194"/>
                    <a:pt x="49" y="196"/>
                  </a:cubicBezTo>
                  <a:cubicBezTo>
                    <a:pt x="50" y="198"/>
                    <a:pt x="50" y="201"/>
                    <a:pt x="50" y="203"/>
                  </a:cubicBezTo>
                  <a:cubicBezTo>
                    <a:pt x="50" y="205"/>
                    <a:pt x="50" y="208"/>
                    <a:pt x="50" y="210"/>
                  </a:cubicBezTo>
                  <a:cubicBezTo>
                    <a:pt x="49" y="211"/>
                    <a:pt x="49" y="212"/>
                    <a:pt x="49" y="213"/>
                  </a:cubicBezTo>
                  <a:cubicBezTo>
                    <a:pt x="47" y="216"/>
                    <a:pt x="47" y="216"/>
                    <a:pt x="47" y="216"/>
                  </a:cubicBezTo>
                  <a:cubicBezTo>
                    <a:pt x="46" y="218"/>
                    <a:pt x="45" y="220"/>
                    <a:pt x="43" y="222"/>
                  </a:cubicBezTo>
                  <a:cubicBezTo>
                    <a:pt x="42" y="224"/>
                    <a:pt x="41" y="226"/>
                    <a:pt x="39" y="227"/>
                  </a:cubicBezTo>
                  <a:cubicBezTo>
                    <a:pt x="37" y="229"/>
                    <a:pt x="36" y="230"/>
                    <a:pt x="34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28" y="234"/>
                    <a:pt x="28" y="234"/>
                    <a:pt x="28" y="234"/>
                  </a:cubicBezTo>
                  <a:cubicBezTo>
                    <a:pt x="31" y="234"/>
                    <a:pt x="34" y="235"/>
                    <a:pt x="37" y="237"/>
                  </a:cubicBezTo>
                  <a:cubicBezTo>
                    <a:pt x="40" y="238"/>
                    <a:pt x="43" y="239"/>
                    <a:pt x="45" y="241"/>
                  </a:cubicBezTo>
                  <a:cubicBezTo>
                    <a:pt x="48" y="243"/>
                    <a:pt x="50" y="245"/>
                    <a:pt x="52" y="248"/>
                  </a:cubicBezTo>
                  <a:cubicBezTo>
                    <a:pt x="53" y="249"/>
                    <a:pt x="53" y="251"/>
                    <a:pt x="54" y="252"/>
                  </a:cubicBezTo>
                  <a:cubicBezTo>
                    <a:pt x="54" y="254"/>
                    <a:pt x="54" y="255"/>
                    <a:pt x="54" y="257"/>
                  </a:cubicBezTo>
                  <a:cubicBezTo>
                    <a:pt x="54" y="259"/>
                    <a:pt x="54" y="260"/>
                    <a:pt x="54" y="262"/>
                  </a:cubicBezTo>
                  <a:cubicBezTo>
                    <a:pt x="53" y="264"/>
                    <a:pt x="53" y="264"/>
                    <a:pt x="53" y="264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1" y="267"/>
                    <a:pt x="50" y="269"/>
                    <a:pt x="50" y="270"/>
                  </a:cubicBezTo>
                  <a:cubicBezTo>
                    <a:pt x="49" y="271"/>
                    <a:pt x="48" y="273"/>
                    <a:pt x="47" y="274"/>
                  </a:cubicBezTo>
                  <a:cubicBezTo>
                    <a:pt x="45" y="276"/>
                    <a:pt x="43" y="279"/>
                    <a:pt x="41" y="281"/>
                  </a:cubicBezTo>
                  <a:cubicBezTo>
                    <a:pt x="40" y="282"/>
                    <a:pt x="39" y="283"/>
                    <a:pt x="38" y="284"/>
                  </a:cubicBezTo>
                  <a:cubicBezTo>
                    <a:pt x="34" y="287"/>
                    <a:pt x="34" y="287"/>
                    <a:pt x="34" y="287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38" y="283"/>
                    <a:pt x="39" y="281"/>
                    <a:pt x="40" y="280"/>
                  </a:cubicBezTo>
                  <a:cubicBezTo>
                    <a:pt x="43" y="278"/>
                    <a:pt x="44" y="276"/>
                    <a:pt x="46" y="273"/>
                  </a:cubicBezTo>
                  <a:cubicBezTo>
                    <a:pt x="47" y="272"/>
                    <a:pt x="48" y="271"/>
                    <a:pt x="49" y="270"/>
                  </a:cubicBezTo>
                  <a:cubicBezTo>
                    <a:pt x="49" y="268"/>
                    <a:pt x="50" y="267"/>
                    <a:pt x="51" y="266"/>
                  </a:cubicBezTo>
                  <a:cubicBezTo>
                    <a:pt x="52" y="264"/>
                    <a:pt x="52" y="264"/>
                    <a:pt x="52" y="264"/>
                  </a:cubicBezTo>
                  <a:cubicBezTo>
                    <a:pt x="52" y="261"/>
                    <a:pt x="52" y="261"/>
                    <a:pt x="52" y="261"/>
                  </a:cubicBezTo>
                  <a:cubicBezTo>
                    <a:pt x="52" y="260"/>
                    <a:pt x="53" y="258"/>
                    <a:pt x="53" y="257"/>
                  </a:cubicBezTo>
                  <a:cubicBezTo>
                    <a:pt x="53" y="256"/>
                    <a:pt x="52" y="254"/>
                    <a:pt x="52" y="253"/>
                  </a:cubicBezTo>
                  <a:cubicBezTo>
                    <a:pt x="52" y="251"/>
                    <a:pt x="51" y="250"/>
                    <a:pt x="50" y="249"/>
                  </a:cubicBezTo>
                  <a:cubicBezTo>
                    <a:pt x="49" y="246"/>
                    <a:pt x="47" y="244"/>
                    <a:pt x="44" y="243"/>
                  </a:cubicBezTo>
                  <a:cubicBezTo>
                    <a:pt x="39" y="240"/>
                    <a:pt x="33" y="237"/>
                    <a:pt x="28" y="236"/>
                  </a:cubicBezTo>
                  <a:cubicBezTo>
                    <a:pt x="25" y="236"/>
                    <a:pt x="25" y="236"/>
                    <a:pt x="25" y="236"/>
                  </a:cubicBezTo>
                  <a:cubicBezTo>
                    <a:pt x="27" y="234"/>
                    <a:pt x="27" y="234"/>
                    <a:pt x="27" y="234"/>
                  </a:cubicBezTo>
                  <a:cubicBezTo>
                    <a:pt x="32" y="230"/>
                    <a:pt x="32" y="230"/>
                    <a:pt x="32" y="230"/>
                  </a:cubicBezTo>
                  <a:cubicBezTo>
                    <a:pt x="34" y="228"/>
                    <a:pt x="36" y="227"/>
                    <a:pt x="37" y="225"/>
                  </a:cubicBezTo>
                  <a:cubicBezTo>
                    <a:pt x="38" y="224"/>
                    <a:pt x="40" y="222"/>
                    <a:pt x="41" y="220"/>
                  </a:cubicBezTo>
                  <a:cubicBezTo>
                    <a:pt x="42" y="219"/>
                    <a:pt x="43" y="217"/>
                    <a:pt x="44" y="215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1"/>
                    <a:pt x="46" y="210"/>
                    <a:pt x="46" y="209"/>
                  </a:cubicBezTo>
                  <a:cubicBezTo>
                    <a:pt x="47" y="207"/>
                    <a:pt x="47" y="205"/>
                    <a:pt x="47" y="203"/>
                  </a:cubicBezTo>
                  <a:cubicBezTo>
                    <a:pt x="47" y="201"/>
                    <a:pt x="46" y="199"/>
                    <a:pt x="46" y="197"/>
                  </a:cubicBezTo>
                  <a:cubicBezTo>
                    <a:pt x="45" y="195"/>
                    <a:pt x="44" y="193"/>
                    <a:pt x="43" y="191"/>
                  </a:cubicBezTo>
                  <a:cubicBezTo>
                    <a:pt x="43" y="190"/>
                    <a:pt x="42" y="189"/>
                    <a:pt x="42" y="188"/>
                  </a:cubicBezTo>
                  <a:cubicBezTo>
                    <a:pt x="41" y="188"/>
                    <a:pt x="41" y="187"/>
                    <a:pt x="40" y="186"/>
                  </a:cubicBezTo>
                  <a:cubicBezTo>
                    <a:pt x="39" y="184"/>
                    <a:pt x="37" y="183"/>
                    <a:pt x="36" y="181"/>
                  </a:cubicBezTo>
                  <a:cubicBezTo>
                    <a:pt x="33" y="178"/>
                    <a:pt x="29" y="175"/>
                    <a:pt x="26" y="173"/>
                  </a:cubicBezTo>
                  <a:cubicBezTo>
                    <a:pt x="23" y="170"/>
                    <a:pt x="19" y="168"/>
                    <a:pt x="15" y="165"/>
                  </a:cubicBezTo>
                  <a:cubicBezTo>
                    <a:pt x="11" y="163"/>
                    <a:pt x="8" y="161"/>
                    <a:pt x="4" y="15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4" y="149"/>
                    <a:pt x="15" y="147"/>
                    <a:pt x="17" y="146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0"/>
                    <a:pt x="24" y="138"/>
                  </a:cubicBezTo>
                  <a:cubicBezTo>
                    <a:pt x="25" y="137"/>
                    <a:pt x="27" y="135"/>
                    <a:pt x="27" y="134"/>
                  </a:cubicBezTo>
                  <a:cubicBezTo>
                    <a:pt x="28" y="132"/>
                    <a:pt x="30" y="131"/>
                    <a:pt x="30" y="129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8"/>
                    <a:pt x="36" y="116"/>
                    <a:pt x="36" y="114"/>
                  </a:cubicBezTo>
                  <a:cubicBezTo>
                    <a:pt x="37" y="112"/>
                    <a:pt x="37" y="110"/>
                    <a:pt x="37" y="109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8" y="100"/>
                    <a:pt x="38" y="96"/>
                    <a:pt x="38" y="92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6" y="77"/>
                    <a:pt x="36" y="74"/>
                    <a:pt x="35" y="70"/>
                  </a:cubicBezTo>
                  <a:cubicBezTo>
                    <a:pt x="34" y="67"/>
                    <a:pt x="33" y="63"/>
                    <a:pt x="32" y="60"/>
                  </a:cubicBezTo>
                  <a:cubicBezTo>
                    <a:pt x="31" y="56"/>
                    <a:pt x="29" y="52"/>
                    <a:pt x="28" y="49"/>
                  </a:cubicBezTo>
                  <a:cubicBezTo>
                    <a:pt x="27" y="46"/>
                    <a:pt x="25" y="42"/>
                    <a:pt x="24" y="39"/>
                  </a:cubicBezTo>
                  <a:cubicBezTo>
                    <a:pt x="21" y="32"/>
                    <a:pt x="17" y="25"/>
                    <a:pt x="13" y="19"/>
                  </a:cubicBezTo>
                  <a:cubicBezTo>
                    <a:pt x="10" y="12"/>
                    <a:pt x="6" y="6"/>
                    <a:pt x="2" y="0"/>
                  </a:cubicBezTo>
                  <a:close/>
                </a:path>
              </a:pathLst>
            </a:custGeom>
            <a:solidFill>
              <a:srgbClr val="AD6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iŝlîdé"/>
            <p:cNvSpPr/>
            <p:nvPr/>
          </p:nvSpPr>
          <p:spPr bwMode="auto">
            <a:xfrm>
              <a:off x="586210" y="2838690"/>
              <a:ext cx="478631" cy="404812"/>
            </a:xfrm>
            <a:custGeom>
              <a:avLst/>
              <a:gdLst>
                <a:gd name="T0" fmla="*/ 106 w 209"/>
                <a:gd name="T1" fmla="*/ 0 h 177"/>
                <a:gd name="T2" fmla="*/ 167 w 209"/>
                <a:gd name="T3" fmla="*/ 93 h 177"/>
                <a:gd name="T4" fmla="*/ 17 w 209"/>
                <a:gd name="T5" fmla="*/ 44 h 177"/>
                <a:gd name="T6" fmla="*/ 106 w 209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" h="177">
                  <a:moveTo>
                    <a:pt x="106" y="0"/>
                  </a:moveTo>
                  <a:cubicBezTo>
                    <a:pt x="106" y="0"/>
                    <a:pt x="209" y="51"/>
                    <a:pt x="167" y="93"/>
                  </a:cubicBezTo>
                  <a:cubicBezTo>
                    <a:pt x="85" y="177"/>
                    <a:pt x="0" y="78"/>
                    <a:pt x="17" y="44"/>
                  </a:cubicBezTo>
                  <a:cubicBezTo>
                    <a:pt x="33" y="11"/>
                    <a:pt x="106" y="0"/>
                    <a:pt x="106" y="0"/>
                  </a:cubicBezTo>
                  <a:close/>
                </a:path>
              </a:pathLst>
            </a:custGeom>
            <a:solidFill>
              <a:srgbClr val="87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iŝḻîḓè"/>
            <p:cNvSpPr/>
            <p:nvPr/>
          </p:nvSpPr>
          <p:spPr bwMode="auto">
            <a:xfrm>
              <a:off x="789807" y="3008949"/>
              <a:ext cx="279797" cy="226219"/>
            </a:xfrm>
            <a:custGeom>
              <a:avLst/>
              <a:gdLst>
                <a:gd name="T0" fmla="*/ 77 w 122"/>
                <a:gd name="T1" fmla="*/ 23 h 99"/>
                <a:gd name="T2" fmla="*/ 73 w 122"/>
                <a:gd name="T3" fmla="*/ 18 h 99"/>
                <a:gd name="T4" fmla="*/ 37 w 122"/>
                <a:gd name="T5" fmla="*/ 11 h 99"/>
                <a:gd name="T6" fmla="*/ 61 w 122"/>
                <a:gd name="T7" fmla="*/ 83 h 99"/>
                <a:gd name="T8" fmla="*/ 77 w 122"/>
                <a:gd name="T9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99">
                  <a:moveTo>
                    <a:pt x="77" y="23"/>
                  </a:moveTo>
                  <a:cubicBezTo>
                    <a:pt x="73" y="18"/>
                    <a:pt x="73" y="18"/>
                    <a:pt x="73" y="18"/>
                  </a:cubicBezTo>
                  <a:cubicBezTo>
                    <a:pt x="73" y="18"/>
                    <a:pt x="58" y="0"/>
                    <a:pt x="37" y="11"/>
                  </a:cubicBezTo>
                  <a:cubicBezTo>
                    <a:pt x="17" y="23"/>
                    <a:pt x="0" y="99"/>
                    <a:pt x="61" y="83"/>
                  </a:cubicBezTo>
                  <a:cubicBezTo>
                    <a:pt x="122" y="67"/>
                    <a:pt x="77" y="23"/>
                    <a:pt x="77" y="23"/>
                  </a:cubicBezTo>
                </a:path>
              </a:pathLst>
            </a:custGeom>
            <a:solidFill>
              <a:srgbClr val="87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îṧliďè"/>
            <p:cNvSpPr/>
            <p:nvPr/>
          </p:nvSpPr>
          <p:spPr bwMode="auto">
            <a:xfrm>
              <a:off x="787426" y="3161349"/>
              <a:ext cx="275035" cy="255985"/>
            </a:xfrm>
            <a:custGeom>
              <a:avLst/>
              <a:gdLst>
                <a:gd name="T0" fmla="*/ 55 w 120"/>
                <a:gd name="T1" fmla="*/ 8 h 112"/>
                <a:gd name="T2" fmla="*/ 91 w 120"/>
                <a:gd name="T3" fmla="*/ 56 h 112"/>
                <a:gd name="T4" fmla="*/ 117 w 120"/>
                <a:gd name="T5" fmla="*/ 76 h 112"/>
                <a:gd name="T6" fmla="*/ 90 w 120"/>
                <a:gd name="T7" fmla="*/ 103 h 112"/>
                <a:gd name="T8" fmla="*/ 55 w 120"/>
                <a:gd name="T9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12">
                  <a:moveTo>
                    <a:pt x="55" y="8"/>
                  </a:moveTo>
                  <a:cubicBezTo>
                    <a:pt x="55" y="8"/>
                    <a:pt x="103" y="0"/>
                    <a:pt x="91" y="56"/>
                  </a:cubicBezTo>
                  <a:cubicBezTo>
                    <a:pt x="80" y="112"/>
                    <a:pt x="117" y="76"/>
                    <a:pt x="117" y="76"/>
                  </a:cubicBezTo>
                  <a:cubicBezTo>
                    <a:pt x="117" y="76"/>
                    <a:pt x="120" y="106"/>
                    <a:pt x="90" y="103"/>
                  </a:cubicBezTo>
                  <a:cubicBezTo>
                    <a:pt x="60" y="100"/>
                    <a:pt x="0" y="48"/>
                    <a:pt x="55" y="8"/>
                  </a:cubicBezTo>
                </a:path>
              </a:pathLst>
            </a:custGeom>
            <a:solidFill>
              <a:srgbClr val="87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iŝľïdè"/>
            <p:cNvSpPr/>
            <p:nvPr/>
          </p:nvSpPr>
          <p:spPr bwMode="auto">
            <a:xfrm>
              <a:off x="895773" y="2535080"/>
              <a:ext cx="122635" cy="656035"/>
            </a:xfrm>
            <a:custGeom>
              <a:avLst/>
              <a:gdLst>
                <a:gd name="T0" fmla="*/ 14 w 54"/>
                <a:gd name="T1" fmla="*/ 18 h 287"/>
                <a:gd name="T2" fmla="*/ 30 w 54"/>
                <a:gd name="T3" fmla="*/ 48 h 287"/>
                <a:gd name="T4" fmla="*/ 37 w 54"/>
                <a:gd name="T5" fmla="*/ 70 h 287"/>
                <a:gd name="T6" fmla="*/ 41 w 54"/>
                <a:gd name="T7" fmla="*/ 86 h 287"/>
                <a:gd name="T8" fmla="*/ 41 w 54"/>
                <a:gd name="T9" fmla="*/ 103 h 287"/>
                <a:gd name="T10" fmla="*/ 41 w 54"/>
                <a:gd name="T11" fmla="*/ 109 h 287"/>
                <a:gd name="T12" fmla="*/ 38 w 54"/>
                <a:gd name="T13" fmla="*/ 120 h 287"/>
                <a:gd name="T14" fmla="*/ 33 w 54"/>
                <a:gd name="T15" fmla="*/ 131 h 287"/>
                <a:gd name="T16" fmla="*/ 27 w 54"/>
                <a:gd name="T17" fmla="*/ 141 h 287"/>
                <a:gd name="T18" fmla="*/ 19 w 54"/>
                <a:gd name="T19" fmla="*/ 149 h 287"/>
                <a:gd name="T20" fmla="*/ 13 w 54"/>
                <a:gd name="T21" fmla="*/ 154 h 287"/>
                <a:gd name="T22" fmla="*/ 5 w 54"/>
                <a:gd name="T23" fmla="*/ 159 h 287"/>
                <a:gd name="T24" fmla="*/ 17 w 54"/>
                <a:gd name="T25" fmla="*/ 162 h 287"/>
                <a:gd name="T26" fmla="*/ 38 w 54"/>
                <a:gd name="T27" fmla="*/ 179 h 287"/>
                <a:gd name="T28" fmla="*/ 45 w 54"/>
                <a:gd name="T29" fmla="*/ 187 h 287"/>
                <a:gd name="T30" fmla="*/ 49 w 54"/>
                <a:gd name="T31" fmla="*/ 196 h 287"/>
                <a:gd name="T32" fmla="*/ 50 w 54"/>
                <a:gd name="T33" fmla="*/ 210 h 287"/>
                <a:gd name="T34" fmla="*/ 47 w 54"/>
                <a:gd name="T35" fmla="*/ 216 h 287"/>
                <a:gd name="T36" fmla="*/ 39 w 54"/>
                <a:gd name="T37" fmla="*/ 227 h 287"/>
                <a:gd name="T38" fmla="*/ 29 w 54"/>
                <a:gd name="T39" fmla="*/ 236 h 287"/>
                <a:gd name="T40" fmla="*/ 37 w 54"/>
                <a:gd name="T41" fmla="*/ 237 h 287"/>
                <a:gd name="T42" fmla="*/ 52 w 54"/>
                <a:gd name="T43" fmla="*/ 248 h 287"/>
                <a:gd name="T44" fmla="*/ 54 w 54"/>
                <a:gd name="T45" fmla="*/ 257 h 287"/>
                <a:gd name="T46" fmla="*/ 53 w 54"/>
                <a:gd name="T47" fmla="*/ 264 h 287"/>
                <a:gd name="T48" fmla="*/ 50 w 54"/>
                <a:gd name="T49" fmla="*/ 270 h 287"/>
                <a:gd name="T50" fmla="*/ 41 w 54"/>
                <a:gd name="T51" fmla="*/ 281 h 287"/>
                <a:gd name="T52" fmla="*/ 34 w 54"/>
                <a:gd name="T53" fmla="*/ 287 h 287"/>
                <a:gd name="T54" fmla="*/ 40 w 54"/>
                <a:gd name="T55" fmla="*/ 280 h 287"/>
                <a:gd name="T56" fmla="*/ 49 w 54"/>
                <a:gd name="T57" fmla="*/ 270 h 287"/>
                <a:gd name="T58" fmla="*/ 52 w 54"/>
                <a:gd name="T59" fmla="*/ 264 h 287"/>
                <a:gd name="T60" fmla="*/ 53 w 54"/>
                <a:gd name="T61" fmla="*/ 257 h 287"/>
                <a:gd name="T62" fmla="*/ 50 w 54"/>
                <a:gd name="T63" fmla="*/ 249 h 287"/>
                <a:gd name="T64" fmla="*/ 28 w 54"/>
                <a:gd name="T65" fmla="*/ 236 h 287"/>
                <a:gd name="T66" fmla="*/ 27 w 54"/>
                <a:gd name="T67" fmla="*/ 234 h 287"/>
                <a:gd name="T68" fmla="*/ 37 w 54"/>
                <a:gd name="T69" fmla="*/ 225 h 287"/>
                <a:gd name="T70" fmla="*/ 44 w 54"/>
                <a:gd name="T71" fmla="*/ 215 h 287"/>
                <a:gd name="T72" fmla="*/ 46 w 54"/>
                <a:gd name="T73" fmla="*/ 209 h 287"/>
                <a:gd name="T74" fmla="*/ 46 w 54"/>
                <a:gd name="T75" fmla="*/ 197 h 287"/>
                <a:gd name="T76" fmla="*/ 42 w 54"/>
                <a:gd name="T77" fmla="*/ 188 h 287"/>
                <a:gd name="T78" fmla="*/ 36 w 54"/>
                <a:gd name="T79" fmla="*/ 181 h 287"/>
                <a:gd name="T80" fmla="*/ 15 w 54"/>
                <a:gd name="T81" fmla="*/ 165 h 287"/>
                <a:gd name="T82" fmla="*/ 0 w 54"/>
                <a:gd name="T83" fmla="*/ 158 h 287"/>
                <a:gd name="T84" fmla="*/ 8 w 54"/>
                <a:gd name="T85" fmla="*/ 153 h 287"/>
                <a:gd name="T86" fmla="*/ 12 w 54"/>
                <a:gd name="T87" fmla="*/ 150 h 287"/>
                <a:gd name="T88" fmla="*/ 21 w 54"/>
                <a:gd name="T89" fmla="*/ 142 h 287"/>
                <a:gd name="T90" fmla="*/ 27 w 54"/>
                <a:gd name="T91" fmla="*/ 134 h 287"/>
                <a:gd name="T92" fmla="*/ 33 w 54"/>
                <a:gd name="T93" fmla="*/ 124 h 287"/>
                <a:gd name="T94" fmla="*/ 36 w 54"/>
                <a:gd name="T95" fmla="*/ 114 h 287"/>
                <a:gd name="T96" fmla="*/ 38 w 54"/>
                <a:gd name="T97" fmla="*/ 106 h 287"/>
                <a:gd name="T98" fmla="*/ 38 w 54"/>
                <a:gd name="T99" fmla="*/ 92 h 287"/>
                <a:gd name="T100" fmla="*/ 37 w 54"/>
                <a:gd name="T101" fmla="*/ 81 h 287"/>
                <a:gd name="T102" fmla="*/ 32 w 54"/>
                <a:gd name="T103" fmla="*/ 60 h 287"/>
                <a:gd name="T104" fmla="*/ 24 w 54"/>
                <a:gd name="T105" fmla="*/ 39 h 287"/>
                <a:gd name="T106" fmla="*/ 2 w 54"/>
                <a:gd name="T10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287">
                  <a:moveTo>
                    <a:pt x="2" y="0"/>
                  </a:moveTo>
                  <a:cubicBezTo>
                    <a:pt x="6" y="6"/>
                    <a:pt x="10" y="12"/>
                    <a:pt x="14" y="18"/>
                  </a:cubicBezTo>
                  <a:cubicBezTo>
                    <a:pt x="18" y="25"/>
                    <a:pt x="22" y="31"/>
                    <a:pt x="25" y="38"/>
                  </a:cubicBezTo>
                  <a:cubicBezTo>
                    <a:pt x="27" y="41"/>
                    <a:pt x="29" y="45"/>
                    <a:pt x="30" y="48"/>
                  </a:cubicBezTo>
                  <a:cubicBezTo>
                    <a:pt x="31" y="52"/>
                    <a:pt x="33" y="55"/>
                    <a:pt x="34" y="59"/>
                  </a:cubicBezTo>
                  <a:cubicBezTo>
                    <a:pt x="35" y="62"/>
                    <a:pt x="37" y="66"/>
                    <a:pt x="37" y="70"/>
                  </a:cubicBezTo>
                  <a:cubicBezTo>
                    <a:pt x="38" y="73"/>
                    <a:pt x="39" y="77"/>
                    <a:pt x="40" y="81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6"/>
                    <a:pt x="42" y="100"/>
                    <a:pt x="41" y="103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0" y="111"/>
                    <a:pt x="40" y="113"/>
                    <a:pt x="39" y="115"/>
                  </a:cubicBezTo>
                  <a:cubicBezTo>
                    <a:pt x="39" y="117"/>
                    <a:pt x="39" y="119"/>
                    <a:pt x="38" y="120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33" y="133"/>
                    <a:pt x="31" y="134"/>
                    <a:pt x="30" y="136"/>
                  </a:cubicBezTo>
                  <a:cubicBezTo>
                    <a:pt x="29" y="138"/>
                    <a:pt x="28" y="139"/>
                    <a:pt x="27" y="141"/>
                  </a:cubicBezTo>
                  <a:cubicBezTo>
                    <a:pt x="26" y="142"/>
                    <a:pt x="25" y="144"/>
                    <a:pt x="23" y="145"/>
                  </a:cubicBezTo>
                  <a:cubicBezTo>
                    <a:pt x="19" y="149"/>
                    <a:pt x="19" y="149"/>
                    <a:pt x="19" y="149"/>
                  </a:cubicBezTo>
                  <a:cubicBezTo>
                    <a:pt x="18" y="150"/>
                    <a:pt x="16" y="151"/>
                    <a:pt x="15" y="153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5" y="159"/>
                    <a:pt x="5" y="159"/>
                    <a:pt x="5" y="159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9" y="158"/>
                    <a:pt x="13" y="160"/>
                    <a:pt x="17" y="162"/>
                  </a:cubicBezTo>
                  <a:cubicBezTo>
                    <a:pt x="21" y="164"/>
                    <a:pt x="25" y="167"/>
                    <a:pt x="28" y="170"/>
                  </a:cubicBezTo>
                  <a:cubicBezTo>
                    <a:pt x="32" y="172"/>
                    <a:pt x="35" y="175"/>
                    <a:pt x="38" y="179"/>
                  </a:cubicBezTo>
                  <a:cubicBezTo>
                    <a:pt x="40" y="180"/>
                    <a:pt x="41" y="182"/>
                    <a:pt x="43" y="184"/>
                  </a:cubicBezTo>
                  <a:cubicBezTo>
                    <a:pt x="43" y="185"/>
                    <a:pt x="44" y="186"/>
                    <a:pt x="45" y="187"/>
                  </a:cubicBezTo>
                  <a:cubicBezTo>
                    <a:pt x="45" y="188"/>
                    <a:pt x="46" y="189"/>
                    <a:pt x="46" y="190"/>
                  </a:cubicBezTo>
                  <a:cubicBezTo>
                    <a:pt x="47" y="192"/>
                    <a:pt x="48" y="194"/>
                    <a:pt x="49" y="196"/>
                  </a:cubicBezTo>
                  <a:cubicBezTo>
                    <a:pt x="50" y="198"/>
                    <a:pt x="50" y="201"/>
                    <a:pt x="50" y="203"/>
                  </a:cubicBezTo>
                  <a:cubicBezTo>
                    <a:pt x="50" y="205"/>
                    <a:pt x="50" y="208"/>
                    <a:pt x="50" y="210"/>
                  </a:cubicBezTo>
                  <a:cubicBezTo>
                    <a:pt x="49" y="211"/>
                    <a:pt x="49" y="212"/>
                    <a:pt x="49" y="213"/>
                  </a:cubicBezTo>
                  <a:cubicBezTo>
                    <a:pt x="47" y="216"/>
                    <a:pt x="47" y="216"/>
                    <a:pt x="47" y="216"/>
                  </a:cubicBezTo>
                  <a:cubicBezTo>
                    <a:pt x="46" y="218"/>
                    <a:pt x="45" y="220"/>
                    <a:pt x="43" y="222"/>
                  </a:cubicBezTo>
                  <a:cubicBezTo>
                    <a:pt x="42" y="224"/>
                    <a:pt x="41" y="226"/>
                    <a:pt x="39" y="227"/>
                  </a:cubicBezTo>
                  <a:cubicBezTo>
                    <a:pt x="37" y="229"/>
                    <a:pt x="36" y="230"/>
                    <a:pt x="34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28" y="234"/>
                    <a:pt x="28" y="234"/>
                    <a:pt x="28" y="234"/>
                  </a:cubicBezTo>
                  <a:cubicBezTo>
                    <a:pt x="31" y="234"/>
                    <a:pt x="34" y="235"/>
                    <a:pt x="37" y="237"/>
                  </a:cubicBezTo>
                  <a:cubicBezTo>
                    <a:pt x="40" y="238"/>
                    <a:pt x="43" y="239"/>
                    <a:pt x="45" y="241"/>
                  </a:cubicBezTo>
                  <a:cubicBezTo>
                    <a:pt x="48" y="243"/>
                    <a:pt x="50" y="245"/>
                    <a:pt x="52" y="248"/>
                  </a:cubicBezTo>
                  <a:cubicBezTo>
                    <a:pt x="53" y="249"/>
                    <a:pt x="53" y="251"/>
                    <a:pt x="54" y="252"/>
                  </a:cubicBezTo>
                  <a:cubicBezTo>
                    <a:pt x="54" y="254"/>
                    <a:pt x="54" y="255"/>
                    <a:pt x="54" y="257"/>
                  </a:cubicBezTo>
                  <a:cubicBezTo>
                    <a:pt x="54" y="259"/>
                    <a:pt x="54" y="260"/>
                    <a:pt x="54" y="262"/>
                  </a:cubicBezTo>
                  <a:cubicBezTo>
                    <a:pt x="53" y="264"/>
                    <a:pt x="53" y="264"/>
                    <a:pt x="53" y="264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1" y="267"/>
                    <a:pt x="50" y="269"/>
                    <a:pt x="50" y="270"/>
                  </a:cubicBezTo>
                  <a:cubicBezTo>
                    <a:pt x="49" y="271"/>
                    <a:pt x="48" y="273"/>
                    <a:pt x="47" y="274"/>
                  </a:cubicBezTo>
                  <a:cubicBezTo>
                    <a:pt x="45" y="276"/>
                    <a:pt x="43" y="279"/>
                    <a:pt x="41" y="281"/>
                  </a:cubicBezTo>
                  <a:cubicBezTo>
                    <a:pt x="40" y="282"/>
                    <a:pt x="39" y="283"/>
                    <a:pt x="38" y="284"/>
                  </a:cubicBezTo>
                  <a:cubicBezTo>
                    <a:pt x="34" y="287"/>
                    <a:pt x="34" y="287"/>
                    <a:pt x="34" y="287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38" y="283"/>
                    <a:pt x="39" y="281"/>
                    <a:pt x="40" y="280"/>
                  </a:cubicBezTo>
                  <a:cubicBezTo>
                    <a:pt x="43" y="278"/>
                    <a:pt x="44" y="276"/>
                    <a:pt x="46" y="273"/>
                  </a:cubicBezTo>
                  <a:cubicBezTo>
                    <a:pt x="47" y="272"/>
                    <a:pt x="48" y="271"/>
                    <a:pt x="49" y="270"/>
                  </a:cubicBezTo>
                  <a:cubicBezTo>
                    <a:pt x="49" y="268"/>
                    <a:pt x="50" y="267"/>
                    <a:pt x="51" y="266"/>
                  </a:cubicBezTo>
                  <a:cubicBezTo>
                    <a:pt x="52" y="264"/>
                    <a:pt x="52" y="264"/>
                    <a:pt x="52" y="264"/>
                  </a:cubicBezTo>
                  <a:cubicBezTo>
                    <a:pt x="52" y="261"/>
                    <a:pt x="52" y="261"/>
                    <a:pt x="52" y="261"/>
                  </a:cubicBezTo>
                  <a:cubicBezTo>
                    <a:pt x="52" y="260"/>
                    <a:pt x="53" y="258"/>
                    <a:pt x="53" y="257"/>
                  </a:cubicBezTo>
                  <a:cubicBezTo>
                    <a:pt x="53" y="256"/>
                    <a:pt x="52" y="254"/>
                    <a:pt x="52" y="253"/>
                  </a:cubicBezTo>
                  <a:cubicBezTo>
                    <a:pt x="52" y="251"/>
                    <a:pt x="51" y="250"/>
                    <a:pt x="50" y="249"/>
                  </a:cubicBezTo>
                  <a:cubicBezTo>
                    <a:pt x="49" y="246"/>
                    <a:pt x="47" y="244"/>
                    <a:pt x="44" y="243"/>
                  </a:cubicBezTo>
                  <a:cubicBezTo>
                    <a:pt x="39" y="240"/>
                    <a:pt x="33" y="237"/>
                    <a:pt x="28" y="236"/>
                  </a:cubicBezTo>
                  <a:cubicBezTo>
                    <a:pt x="25" y="236"/>
                    <a:pt x="25" y="236"/>
                    <a:pt x="25" y="236"/>
                  </a:cubicBezTo>
                  <a:cubicBezTo>
                    <a:pt x="27" y="234"/>
                    <a:pt x="27" y="234"/>
                    <a:pt x="27" y="234"/>
                  </a:cubicBezTo>
                  <a:cubicBezTo>
                    <a:pt x="32" y="230"/>
                    <a:pt x="32" y="230"/>
                    <a:pt x="32" y="230"/>
                  </a:cubicBezTo>
                  <a:cubicBezTo>
                    <a:pt x="34" y="228"/>
                    <a:pt x="36" y="227"/>
                    <a:pt x="37" y="225"/>
                  </a:cubicBezTo>
                  <a:cubicBezTo>
                    <a:pt x="38" y="224"/>
                    <a:pt x="40" y="222"/>
                    <a:pt x="41" y="220"/>
                  </a:cubicBezTo>
                  <a:cubicBezTo>
                    <a:pt x="42" y="219"/>
                    <a:pt x="43" y="217"/>
                    <a:pt x="44" y="215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1"/>
                    <a:pt x="46" y="210"/>
                    <a:pt x="46" y="209"/>
                  </a:cubicBezTo>
                  <a:cubicBezTo>
                    <a:pt x="47" y="207"/>
                    <a:pt x="47" y="205"/>
                    <a:pt x="47" y="203"/>
                  </a:cubicBezTo>
                  <a:cubicBezTo>
                    <a:pt x="47" y="201"/>
                    <a:pt x="46" y="199"/>
                    <a:pt x="46" y="197"/>
                  </a:cubicBezTo>
                  <a:cubicBezTo>
                    <a:pt x="45" y="195"/>
                    <a:pt x="44" y="193"/>
                    <a:pt x="43" y="191"/>
                  </a:cubicBezTo>
                  <a:cubicBezTo>
                    <a:pt x="43" y="190"/>
                    <a:pt x="42" y="189"/>
                    <a:pt x="42" y="188"/>
                  </a:cubicBezTo>
                  <a:cubicBezTo>
                    <a:pt x="41" y="188"/>
                    <a:pt x="41" y="187"/>
                    <a:pt x="40" y="186"/>
                  </a:cubicBezTo>
                  <a:cubicBezTo>
                    <a:pt x="39" y="184"/>
                    <a:pt x="37" y="183"/>
                    <a:pt x="36" y="181"/>
                  </a:cubicBezTo>
                  <a:cubicBezTo>
                    <a:pt x="33" y="178"/>
                    <a:pt x="29" y="175"/>
                    <a:pt x="26" y="173"/>
                  </a:cubicBezTo>
                  <a:cubicBezTo>
                    <a:pt x="23" y="170"/>
                    <a:pt x="19" y="168"/>
                    <a:pt x="15" y="165"/>
                  </a:cubicBezTo>
                  <a:cubicBezTo>
                    <a:pt x="11" y="163"/>
                    <a:pt x="8" y="161"/>
                    <a:pt x="4" y="15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4" y="149"/>
                    <a:pt x="15" y="147"/>
                    <a:pt x="17" y="146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0"/>
                    <a:pt x="24" y="138"/>
                  </a:cubicBezTo>
                  <a:cubicBezTo>
                    <a:pt x="25" y="137"/>
                    <a:pt x="27" y="135"/>
                    <a:pt x="27" y="134"/>
                  </a:cubicBezTo>
                  <a:cubicBezTo>
                    <a:pt x="28" y="132"/>
                    <a:pt x="30" y="131"/>
                    <a:pt x="30" y="129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8"/>
                    <a:pt x="36" y="116"/>
                    <a:pt x="36" y="114"/>
                  </a:cubicBezTo>
                  <a:cubicBezTo>
                    <a:pt x="37" y="112"/>
                    <a:pt x="37" y="110"/>
                    <a:pt x="37" y="109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8" y="100"/>
                    <a:pt x="38" y="96"/>
                    <a:pt x="38" y="92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6" y="77"/>
                    <a:pt x="36" y="74"/>
                    <a:pt x="35" y="70"/>
                  </a:cubicBezTo>
                  <a:cubicBezTo>
                    <a:pt x="34" y="67"/>
                    <a:pt x="33" y="63"/>
                    <a:pt x="32" y="60"/>
                  </a:cubicBezTo>
                  <a:cubicBezTo>
                    <a:pt x="31" y="56"/>
                    <a:pt x="29" y="52"/>
                    <a:pt x="28" y="49"/>
                  </a:cubicBezTo>
                  <a:cubicBezTo>
                    <a:pt x="27" y="46"/>
                    <a:pt x="25" y="42"/>
                    <a:pt x="24" y="39"/>
                  </a:cubicBezTo>
                  <a:cubicBezTo>
                    <a:pt x="21" y="32"/>
                    <a:pt x="17" y="25"/>
                    <a:pt x="13" y="19"/>
                  </a:cubicBezTo>
                  <a:cubicBezTo>
                    <a:pt x="10" y="12"/>
                    <a:pt x="6" y="6"/>
                    <a:pt x="2" y="0"/>
                  </a:cubicBezTo>
                  <a:close/>
                </a:path>
              </a:pathLst>
            </a:custGeom>
            <a:solidFill>
              <a:srgbClr val="87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íşlíḓê"/>
            <p:cNvSpPr/>
            <p:nvPr/>
          </p:nvSpPr>
          <p:spPr bwMode="auto">
            <a:xfrm>
              <a:off x="426666" y="3004186"/>
              <a:ext cx="317897" cy="266700"/>
            </a:xfrm>
            <a:custGeom>
              <a:avLst/>
              <a:gdLst>
                <a:gd name="T0" fmla="*/ 102 w 139"/>
                <a:gd name="T1" fmla="*/ 0 h 117"/>
                <a:gd name="T2" fmla="*/ 108 w 139"/>
                <a:gd name="T3" fmla="*/ 46 h 117"/>
                <a:gd name="T4" fmla="*/ 139 w 139"/>
                <a:gd name="T5" fmla="*/ 54 h 117"/>
                <a:gd name="T6" fmla="*/ 55 w 139"/>
                <a:gd name="T7" fmla="*/ 99 h 117"/>
                <a:gd name="T8" fmla="*/ 0 w 139"/>
                <a:gd name="T9" fmla="*/ 61 h 117"/>
                <a:gd name="T10" fmla="*/ 38 w 139"/>
                <a:gd name="T11" fmla="*/ 53 h 117"/>
                <a:gd name="T12" fmla="*/ 33 w 139"/>
                <a:gd name="T13" fmla="*/ 10 h 117"/>
                <a:gd name="T14" fmla="*/ 102 w 139"/>
                <a:gd name="T1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17">
                  <a:moveTo>
                    <a:pt x="102" y="0"/>
                  </a:moveTo>
                  <a:cubicBezTo>
                    <a:pt x="108" y="46"/>
                    <a:pt x="108" y="46"/>
                    <a:pt x="108" y="46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9" y="54"/>
                    <a:pt x="109" y="117"/>
                    <a:pt x="55" y="99"/>
                  </a:cubicBezTo>
                  <a:cubicBezTo>
                    <a:pt x="0" y="82"/>
                    <a:pt x="0" y="61"/>
                    <a:pt x="0" y="61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3" y="10"/>
                    <a:pt x="33" y="10"/>
                    <a:pt x="33" y="10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DB8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ïslîďê"/>
            <p:cNvSpPr/>
            <p:nvPr/>
          </p:nvSpPr>
          <p:spPr bwMode="auto">
            <a:xfrm>
              <a:off x="250454" y="2443402"/>
              <a:ext cx="532210" cy="652462"/>
            </a:xfrm>
            <a:custGeom>
              <a:avLst/>
              <a:gdLst>
                <a:gd name="T0" fmla="*/ 27 w 233"/>
                <a:gd name="T1" fmla="*/ 79 h 285"/>
                <a:gd name="T2" fmla="*/ 14 w 233"/>
                <a:gd name="T3" fmla="*/ 142 h 285"/>
                <a:gd name="T4" fmla="*/ 73 w 233"/>
                <a:gd name="T5" fmla="*/ 263 h 285"/>
                <a:gd name="T6" fmla="*/ 231 w 233"/>
                <a:gd name="T7" fmla="*/ 158 h 285"/>
                <a:gd name="T8" fmla="*/ 109 w 233"/>
                <a:gd name="T9" fmla="*/ 15 h 285"/>
                <a:gd name="T10" fmla="*/ 27 w 233"/>
                <a:gd name="T11" fmla="*/ 79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285">
                  <a:moveTo>
                    <a:pt x="27" y="79"/>
                  </a:moveTo>
                  <a:cubicBezTo>
                    <a:pt x="27" y="79"/>
                    <a:pt x="28" y="115"/>
                    <a:pt x="14" y="142"/>
                  </a:cubicBezTo>
                  <a:cubicBezTo>
                    <a:pt x="0" y="169"/>
                    <a:pt x="9" y="240"/>
                    <a:pt x="73" y="263"/>
                  </a:cubicBezTo>
                  <a:cubicBezTo>
                    <a:pt x="136" y="285"/>
                    <a:pt x="228" y="249"/>
                    <a:pt x="231" y="158"/>
                  </a:cubicBezTo>
                  <a:cubicBezTo>
                    <a:pt x="233" y="68"/>
                    <a:pt x="189" y="0"/>
                    <a:pt x="109" y="15"/>
                  </a:cubicBezTo>
                  <a:cubicBezTo>
                    <a:pt x="28" y="30"/>
                    <a:pt x="27" y="79"/>
                    <a:pt x="27" y="79"/>
                  </a:cubicBezTo>
                  <a:close/>
                </a:path>
              </a:pathLst>
            </a:custGeom>
            <a:solidFill>
              <a:srgbClr val="FFC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îšļïḑê"/>
            <p:cNvSpPr/>
            <p:nvPr/>
          </p:nvSpPr>
          <p:spPr bwMode="auto">
            <a:xfrm>
              <a:off x="250454" y="2331484"/>
              <a:ext cx="717947" cy="670322"/>
            </a:xfrm>
            <a:custGeom>
              <a:avLst/>
              <a:gdLst>
                <a:gd name="T0" fmla="*/ 226 w 314"/>
                <a:gd name="T1" fmla="*/ 238 h 293"/>
                <a:gd name="T2" fmla="*/ 226 w 314"/>
                <a:gd name="T3" fmla="*/ 238 h 293"/>
                <a:gd name="T4" fmla="*/ 253 w 314"/>
                <a:gd name="T5" fmla="*/ 222 h 293"/>
                <a:gd name="T6" fmla="*/ 231 w 314"/>
                <a:gd name="T7" fmla="*/ 202 h 293"/>
                <a:gd name="T8" fmla="*/ 97 w 314"/>
                <a:gd name="T9" fmla="*/ 93 h 293"/>
                <a:gd name="T10" fmla="*/ 27 w 314"/>
                <a:gd name="T11" fmla="*/ 139 h 293"/>
                <a:gd name="T12" fmla="*/ 19 w 314"/>
                <a:gd name="T13" fmla="*/ 179 h 293"/>
                <a:gd name="T14" fmla="*/ 36 w 314"/>
                <a:gd name="T15" fmla="*/ 64 h 293"/>
                <a:gd name="T16" fmla="*/ 127 w 314"/>
                <a:gd name="T17" fmla="*/ 34 h 293"/>
                <a:gd name="T18" fmla="*/ 302 w 314"/>
                <a:gd name="T19" fmla="*/ 202 h 293"/>
                <a:gd name="T20" fmla="*/ 222 w 314"/>
                <a:gd name="T21" fmla="*/ 287 h 293"/>
                <a:gd name="T22" fmla="*/ 216 w 314"/>
                <a:gd name="T23" fmla="*/ 261 h 293"/>
                <a:gd name="T24" fmla="*/ 226 w 314"/>
                <a:gd name="T25" fmla="*/ 2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4" h="293">
                  <a:moveTo>
                    <a:pt x="226" y="238"/>
                  </a:moveTo>
                  <a:cubicBezTo>
                    <a:pt x="226" y="238"/>
                    <a:pt x="226" y="238"/>
                    <a:pt x="226" y="238"/>
                  </a:cubicBezTo>
                  <a:cubicBezTo>
                    <a:pt x="226" y="238"/>
                    <a:pt x="247" y="257"/>
                    <a:pt x="253" y="222"/>
                  </a:cubicBezTo>
                  <a:cubicBezTo>
                    <a:pt x="258" y="196"/>
                    <a:pt x="231" y="202"/>
                    <a:pt x="231" y="202"/>
                  </a:cubicBezTo>
                  <a:cubicBezTo>
                    <a:pt x="196" y="209"/>
                    <a:pt x="137" y="186"/>
                    <a:pt x="97" y="93"/>
                  </a:cubicBezTo>
                  <a:cubicBezTo>
                    <a:pt x="46" y="91"/>
                    <a:pt x="27" y="139"/>
                    <a:pt x="27" y="139"/>
                  </a:cubicBezTo>
                  <a:cubicBezTo>
                    <a:pt x="27" y="139"/>
                    <a:pt x="28" y="155"/>
                    <a:pt x="19" y="179"/>
                  </a:cubicBezTo>
                  <a:cubicBezTo>
                    <a:pt x="1" y="150"/>
                    <a:pt x="0" y="103"/>
                    <a:pt x="36" y="64"/>
                  </a:cubicBezTo>
                  <a:cubicBezTo>
                    <a:pt x="77" y="20"/>
                    <a:pt x="127" y="34"/>
                    <a:pt x="127" y="34"/>
                  </a:cubicBezTo>
                  <a:cubicBezTo>
                    <a:pt x="272" y="0"/>
                    <a:pt x="314" y="124"/>
                    <a:pt x="302" y="202"/>
                  </a:cubicBezTo>
                  <a:cubicBezTo>
                    <a:pt x="292" y="265"/>
                    <a:pt x="236" y="293"/>
                    <a:pt x="222" y="287"/>
                  </a:cubicBezTo>
                  <a:cubicBezTo>
                    <a:pt x="205" y="277"/>
                    <a:pt x="215" y="267"/>
                    <a:pt x="216" y="261"/>
                  </a:cubicBezTo>
                  <a:cubicBezTo>
                    <a:pt x="220" y="254"/>
                    <a:pt x="223" y="246"/>
                    <a:pt x="226" y="238"/>
                  </a:cubicBezTo>
                  <a:close/>
                </a:path>
              </a:pathLst>
            </a:custGeom>
            <a:solidFill>
              <a:srgbClr val="AD6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iṥḷîďê"/>
            <p:cNvSpPr/>
            <p:nvPr/>
          </p:nvSpPr>
          <p:spPr bwMode="auto">
            <a:xfrm>
              <a:off x="300460" y="2697005"/>
              <a:ext cx="535781" cy="391716"/>
            </a:xfrm>
            <a:custGeom>
              <a:avLst/>
              <a:gdLst>
                <a:gd name="T0" fmla="*/ 216 w 234"/>
                <a:gd name="T1" fmla="*/ 35 h 171"/>
                <a:gd name="T2" fmla="*/ 209 w 234"/>
                <a:gd name="T3" fmla="*/ 35 h 171"/>
                <a:gd name="T4" fmla="*/ 205 w 234"/>
                <a:gd name="T5" fmla="*/ 0 h 171"/>
                <a:gd name="T6" fmla="*/ 177 w 234"/>
                <a:gd name="T7" fmla="*/ 25 h 171"/>
                <a:gd name="T8" fmla="*/ 160 w 234"/>
                <a:gd name="T9" fmla="*/ 30 h 171"/>
                <a:gd name="T10" fmla="*/ 155 w 234"/>
                <a:gd name="T11" fmla="*/ 46 h 171"/>
                <a:gd name="T12" fmla="*/ 137 w 234"/>
                <a:gd name="T13" fmla="*/ 96 h 171"/>
                <a:gd name="T14" fmla="*/ 77 w 234"/>
                <a:gd name="T15" fmla="*/ 132 h 171"/>
                <a:gd name="T16" fmla="*/ 7 w 234"/>
                <a:gd name="T17" fmla="*/ 116 h 171"/>
                <a:gd name="T18" fmla="*/ 0 w 234"/>
                <a:gd name="T19" fmla="*/ 111 h 171"/>
                <a:gd name="T20" fmla="*/ 51 w 234"/>
                <a:gd name="T21" fmla="*/ 152 h 171"/>
                <a:gd name="T22" fmla="*/ 201 w 234"/>
                <a:gd name="T23" fmla="*/ 87 h 171"/>
                <a:gd name="T24" fmla="*/ 206 w 234"/>
                <a:gd name="T25" fmla="*/ 89 h 171"/>
                <a:gd name="T26" fmla="*/ 231 w 234"/>
                <a:gd name="T27" fmla="*/ 66 h 171"/>
                <a:gd name="T28" fmla="*/ 216 w 234"/>
                <a:gd name="T29" fmla="*/ 3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4" h="171">
                  <a:moveTo>
                    <a:pt x="216" y="35"/>
                  </a:moveTo>
                  <a:cubicBezTo>
                    <a:pt x="214" y="34"/>
                    <a:pt x="211" y="34"/>
                    <a:pt x="209" y="35"/>
                  </a:cubicBezTo>
                  <a:cubicBezTo>
                    <a:pt x="208" y="23"/>
                    <a:pt x="207" y="11"/>
                    <a:pt x="205" y="0"/>
                  </a:cubicBezTo>
                  <a:cubicBezTo>
                    <a:pt x="197" y="10"/>
                    <a:pt x="187" y="18"/>
                    <a:pt x="177" y="25"/>
                  </a:cubicBezTo>
                  <a:cubicBezTo>
                    <a:pt x="171" y="29"/>
                    <a:pt x="165" y="30"/>
                    <a:pt x="160" y="30"/>
                  </a:cubicBezTo>
                  <a:cubicBezTo>
                    <a:pt x="159" y="36"/>
                    <a:pt x="157" y="41"/>
                    <a:pt x="155" y="46"/>
                  </a:cubicBezTo>
                  <a:cubicBezTo>
                    <a:pt x="154" y="64"/>
                    <a:pt x="147" y="81"/>
                    <a:pt x="137" y="96"/>
                  </a:cubicBezTo>
                  <a:cubicBezTo>
                    <a:pt x="124" y="114"/>
                    <a:pt x="100" y="131"/>
                    <a:pt x="77" y="132"/>
                  </a:cubicBezTo>
                  <a:cubicBezTo>
                    <a:pt x="51" y="134"/>
                    <a:pt x="28" y="131"/>
                    <a:pt x="7" y="116"/>
                  </a:cubicBezTo>
                  <a:cubicBezTo>
                    <a:pt x="4" y="114"/>
                    <a:pt x="2" y="112"/>
                    <a:pt x="0" y="111"/>
                  </a:cubicBezTo>
                  <a:cubicBezTo>
                    <a:pt x="11" y="128"/>
                    <a:pt x="27" y="143"/>
                    <a:pt x="51" y="152"/>
                  </a:cubicBezTo>
                  <a:cubicBezTo>
                    <a:pt x="104" y="171"/>
                    <a:pt x="177" y="148"/>
                    <a:pt x="201" y="87"/>
                  </a:cubicBezTo>
                  <a:cubicBezTo>
                    <a:pt x="202" y="88"/>
                    <a:pt x="204" y="88"/>
                    <a:pt x="206" y="89"/>
                  </a:cubicBezTo>
                  <a:cubicBezTo>
                    <a:pt x="217" y="91"/>
                    <a:pt x="228" y="81"/>
                    <a:pt x="231" y="66"/>
                  </a:cubicBezTo>
                  <a:cubicBezTo>
                    <a:pt x="234" y="51"/>
                    <a:pt x="228" y="37"/>
                    <a:pt x="216" y="35"/>
                  </a:cubicBezTo>
                  <a:close/>
                </a:path>
              </a:pathLst>
            </a:custGeom>
            <a:solidFill>
              <a:srgbClr val="F4A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îS1íďè"/>
            <p:cNvSpPr/>
            <p:nvPr/>
          </p:nvSpPr>
          <p:spPr bwMode="auto">
            <a:xfrm>
              <a:off x="320701" y="2624377"/>
              <a:ext cx="135731" cy="52387"/>
            </a:xfrm>
            <a:custGeom>
              <a:avLst/>
              <a:gdLst>
                <a:gd name="T0" fmla="*/ 0 w 59"/>
                <a:gd name="T1" fmla="*/ 20 h 23"/>
                <a:gd name="T2" fmla="*/ 1 w 59"/>
                <a:gd name="T3" fmla="*/ 17 h 23"/>
                <a:gd name="T4" fmla="*/ 2 w 59"/>
                <a:gd name="T5" fmla="*/ 14 h 23"/>
                <a:gd name="T6" fmla="*/ 5 w 59"/>
                <a:gd name="T7" fmla="*/ 10 h 23"/>
                <a:gd name="T8" fmla="*/ 10 w 59"/>
                <a:gd name="T9" fmla="*/ 6 h 23"/>
                <a:gd name="T10" fmla="*/ 16 w 59"/>
                <a:gd name="T11" fmla="*/ 3 h 23"/>
                <a:gd name="T12" fmla="*/ 19 w 59"/>
                <a:gd name="T13" fmla="*/ 1 h 23"/>
                <a:gd name="T14" fmla="*/ 23 w 59"/>
                <a:gd name="T15" fmla="*/ 1 h 23"/>
                <a:gd name="T16" fmla="*/ 30 w 59"/>
                <a:gd name="T17" fmla="*/ 0 h 23"/>
                <a:gd name="T18" fmla="*/ 38 w 59"/>
                <a:gd name="T19" fmla="*/ 2 h 23"/>
                <a:gd name="T20" fmla="*/ 41 w 59"/>
                <a:gd name="T21" fmla="*/ 3 h 23"/>
                <a:gd name="T22" fmla="*/ 44 w 59"/>
                <a:gd name="T23" fmla="*/ 5 h 23"/>
                <a:gd name="T24" fmla="*/ 50 w 59"/>
                <a:gd name="T25" fmla="*/ 9 h 23"/>
                <a:gd name="T26" fmla="*/ 53 w 59"/>
                <a:gd name="T27" fmla="*/ 13 h 23"/>
                <a:gd name="T28" fmla="*/ 56 w 59"/>
                <a:gd name="T29" fmla="*/ 17 h 23"/>
                <a:gd name="T30" fmla="*/ 58 w 59"/>
                <a:gd name="T31" fmla="*/ 20 h 23"/>
                <a:gd name="T32" fmla="*/ 59 w 59"/>
                <a:gd name="T33" fmla="*/ 23 h 23"/>
                <a:gd name="T34" fmla="*/ 56 w 59"/>
                <a:gd name="T35" fmla="*/ 22 h 23"/>
                <a:gd name="T36" fmla="*/ 53 w 59"/>
                <a:gd name="T37" fmla="*/ 20 h 23"/>
                <a:gd name="T38" fmla="*/ 49 w 59"/>
                <a:gd name="T39" fmla="*/ 19 h 23"/>
                <a:gd name="T40" fmla="*/ 44 w 59"/>
                <a:gd name="T41" fmla="*/ 17 h 23"/>
                <a:gd name="T42" fmla="*/ 39 w 59"/>
                <a:gd name="T43" fmla="*/ 16 h 23"/>
                <a:gd name="T44" fmla="*/ 34 w 59"/>
                <a:gd name="T45" fmla="*/ 14 h 23"/>
                <a:gd name="T46" fmla="*/ 29 w 59"/>
                <a:gd name="T47" fmla="*/ 13 h 23"/>
                <a:gd name="T48" fmla="*/ 27 w 59"/>
                <a:gd name="T49" fmla="*/ 13 h 23"/>
                <a:gd name="T50" fmla="*/ 24 w 59"/>
                <a:gd name="T51" fmla="*/ 13 h 23"/>
                <a:gd name="T52" fmla="*/ 22 w 59"/>
                <a:gd name="T53" fmla="*/ 13 h 23"/>
                <a:gd name="T54" fmla="*/ 19 w 59"/>
                <a:gd name="T55" fmla="*/ 14 h 23"/>
                <a:gd name="T56" fmla="*/ 14 w 59"/>
                <a:gd name="T57" fmla="*/ 15 h 23"/>
                <a:gd name="T58" fmla="*/ 10 w 59"/>
                <a:gd name="T59" fmla="*/ 16 h 23"/>
                <a:gd name="T60" fmla="*/ 3 w 59"/>
                <a:gd name="T61" fmla="*/ 19 h 23"/>
                <a:gd name="T62" fmla="*/ 0 w 59"/>
                <a:gd name="T63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" h="23">
                  <a:moveTo>
                    <a:pt x="0" y="20"/>
                  </a:moveTo>
                  <a:cubicBezTo>
                    <a:pt x="0" y="20"/>
                    <a:pt x="0" y="19"/>
                    <a:pt x="1" y="17"/>
                  </a:cubicBezTo>
                  <a:cubicBezTo>
                    <a:pt x="1" y="16"/>
                    <a:pt x="2" y="15"/>
                    <a:pt x="2" y="14"/>
                  </a:cubicBezTo>
                  <a:cubicBezTo>
                    <a:pt x="3" y="13"/>
                    <a:pt x="4" y="11"/>
                    <a:pt x="5" y="10"/>
                  </a:cubicBezTo>
                  <a:cubicBezTo>
                    <a:pt x="7" y="8"/>
                    <a:pt x="8" y="7"/>
                    <a:pt x="10" y="6"/>
                  </a:cubicBezTo>
                  <a:cubicBezTo>
                    <a:pt x="12" y="5"/>
                    <a:pt x="13" y="3"/>
                    <a:pt x="16" y="3"/>
                  </a:cubicBezTo>
                  <a:cubicBezTo>
                    <a:pt x="17" y="2"/>
                    <a:pt x="18" y="2"/>
                    <a:pt x="19" y="1"/>
                  </a:cubicBezTo>
                  <a:cubicBezTo>
                    <a:pt x="20" y="1"/>
                    <a:pt x="22" y="1"/>
                    <a:pt x="23" y="1"/>
                  </a:cubicBezTo>
                  <a:cubicBezTo>
                    <a:pt x="25" y="0"/>
                    <a:pt x="28" y="0"/>
                    <a:pt x="30" y="0"/>
                  </a:cubicBezTo>
                  <a:cubicBezTo>
                    <a:pt x="33" y="1"/>
                    <a:pt x="35" y="1"/>
                    <a:pt x="38" y="2"/>
                  </a:cubicBezTo>
                  <a:cubicBezTo>
                    <a:pt x="39" y="2"/>
                    <a:pt x="40" y="3"/>
                    <a:pt x="41" y="3"/>
                  </a:cubicBezTo>
                  <a:cubicBezTo>
                    <a:pt x="42" y="4"/>
                    <a:pt x="43" y="4"/>
                    <a:pt x="44" y="5"/>
                  </a:cubicBezTo>
                  <a:cubicBezTo>
                    <a:pt x="46" y="6"/>
                    <a:pt x="48" y="7"/>
                    <a:pt x="50" y="9"/>
                  </a:cubicBezTo>
                  <a:cubicBezTo>
                    <a:pt x="51" y="10"/>
                    <a:pt x="52" y="11"/>
                    <a:pt x="53" y="13"/>
                  </a:cubicBezTo>
                  <a:cubicBezTo>
                    <a:pt x="55" y="14"/>
                    <a:pt x="56" y="15"/>
                    <a:pt x="56" y="17"/>
                  </a:cubicBezTo>
                  <a:cubicBezTo>
                    <a:pt x="57" y="18"/>
                    <a:pt x="58" y="19"/>
                    <a:pt x="58" y="20"/>
                  </a:cubicBezTo>
                  <a:cubicBezTo>
                    <a:pt x="59" y="22"/>
                    <a:pt x="59" y="23"/>
                    <a:pt x="59" y="23"/>
                  </a:cubicBezTo>
                  <a:cubicBezTo>
                    <a:pt x="59" y="23"/>
                    <a:pt x="58" y="22"/>
                    <a:pt x="56" y="22"/>
                  </a:cubicBezTo>
                  <a:cubicBezTo>
                    <a:pt x="55" y="21"/>
                    <a:pt x="54" y="21"/>
                    <a:pt x="53" y="20"/>
                  </a:cubicBezTo>
                  <a:cubicBezTo>
                    <a:pt x="52" y="20"/>
                    <a:pt x="51" y="19"/>
                    <a:pt x="49" y="19"/>
                  </a:cubicBezTo>
                  <a:cubicBezTo>
                    <a:pt x="48" y="18"/>
                    <a:pt x="46" y="18"/>
                    <a:pt x="44" y="17"/>
                  </a:cubicBezTo>
                  <a:cubicBezTo>
                    <a:pt x="43" y="17"/>
                    <a:pt x="41" y="16"/>
                    <a:pt x="39" y="16"/>
                  </a:cubicBezTo>
                  <a:cubicBezTo>
                    <a:pt x="38" y="15"/>
                    <a:pt x="36" y="15"/>
                    <a:pt x="34" y="14"/>
                  </a:cubicBezTo>
                  <a:cubicBezTo>
                    <a:pt x="33" y="14"/>
                    <a:pt x="31" y="14"/>
                    <a:pt x="29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3"/>
                    <a:pt x="25" y="13"/>
                    <a:pt x="24" y="13"/>
                  </a:cubicBezTo>
                  <a:cubicBezTo>
                    <a:pt x="23" y="13"/>
                    <a:pt x="22" y="13"/>
                    <a:pt x="22" y="13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7" y="14"/>
                    <a:pt x="16" y="14"/>
                    <a:pt x="14" y="15"/>
                  </a:cubicBezTo>
                  <a:cubicBezTo>
                    <a:pt x="13" y="15"/>
                    <a:pt x="11" y="16"/>
                    <a:pt x="10" y="16"/>
                  </a:cubicBezTo>
                  <a:cubicBezTo>
                    <a:pt x="7" y="17"/>
                    <a:pt x="4" y="18"/>
                    <a:pt x="3" y="19"/>
                  </a:cubicBezTo>
                  <a:cubicBezTo>
                    <a:pt x="1" y="2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945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ï$ļïḋe"/>
            <p:cNvSpPr/>
            <p:nvPr/>
          </p:nvSpPr>
          <p:spPr bwMode="auto">
            <a:xfrm>
              <a:off x="377851" y="2780349"/>
              <a:ext cx="64294" cy="92869"/>
            </a:xfrm>
            <a:custGeom>
              <a:avLst/>
              <a:gdLst>
                <a:gd name="T0" fmla="*/ 54 w 54"/>
                <a:gd name="T1" fmla="*/ 0 h 78"/>
                <a:gd name="T2" fmla="*/ 0 w 54"/>
                <a:gd name="T3" fmla="*/ 48 h 78"/>
                <a:gd name="T4" fmla="*/ 46 w 54"/>
                <a:gd name="T5" fmla="*/ 78 h 78"/>
                <a:gd name="T6" fmla="*/ 54 w 54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78">
                  <a:moveTo>
                    <a:pt x="54" y="0"/>
                  </a:moveTo>
                  <a:lnTo>
                    <a:pt x="0" y="48"/>
                  </a:lnTo>
                  <a:lnTo>
                    <a:pt x="46" y="7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B8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iŝ1ïḓé"/>
            <p:cNvSpPr/>
            <p:nvPr/>
          </p:nvSpPr>
          <p:spPr bwMode="auto">
            <a:xfrm>
              <a:off x="367135" y="2898221"/>
              <a:ext cx="184547" cy="130969"/>
            </a:xfrm>
            <a:custGeom>
              <a:avLst/>
              <a:gdLst>
                <a:gd name="T0" fmla="*/ 81 w 81"/>
                <a:gd name="T1" fmla="*/ 8 h 57"/>
                <a:gd name="T2" fmla="*/ 0 w 81"/>
                <a:gd name="T3" fmla="*/ 0 h 57"/>
                <a:gd name="T4" fmla="*/ 81 w 81"/>
                <a:gd name="T5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57">
                  <a:moveTo>
                    <a:pt x="81" y="8"/>
                  </a:moveTo>
                  <a:cubicBezTo>
                    <a:pt x="81" y="8"/>
                    <a:pt x="28" y="57"/>
                    <a:pt x="0" y="0"/>
                  </a:cubicBezTo>
                  <a:lnTo>
                    <a:pt x="81" y="8"/>
                  </a:ln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iSḻîḑê"/>
            <p:cNvSpPr/>
            <p:nvPr/>
          </p:nvSpPr>
          <p:spPr bwMode="auto">
            <a:xfrm>
              <a:off x="511201" y="2656524"/>
              <a:ext cx="157162" cy="65485"/>
            </a:xfrm>
            <a:custGeom>
              <a:avLst/>
              <a:gdLst>
                <a:gd name="T0" fmla="*/ 0 w 69"/>
                <a:gd name="T1" fmla="*/ 16 h 29"/>
                <a:gd name="T2" fmla="*/ 2 w 69"/>
                <a:gd name="T3" fmla="*/ 13 h 29"/>
                <a:gd name="T4" fmla="*/ 5 w 69"/>
                <a:gd name="T5" fmla="*/ 10 h 29"/>
                <a:gd name="T6" fmla="*/ 10 w 69"/>
                <a:gd name="T7" fmla="*/ 7 h 29"/>
                <a:gd name="T8" fmla="*/ 15 w 69"/>
                <a:gd name="T9" fmla="*/ 4 h 29"/>
                <a:gd name="T10" fmla="*/ 22 w 69"/>
                <a:gd name="T11" fmla="*/ 1 h 29"/>
                <a:gd name="T12" fmla="*/ 30 w 69"/>
                <a:gd name="T13" fmla="*/ 1 h 29"/>
                <a:gd name="T14" fmla="*/ 39 w 69"/>
                <a:gd name="T15" fmla="*/ 1 h 29"/>
                <a:gd name="T16" fmla="*/ 46 w 69"/>
                <a:gd name="T17" fmla="*/ 4 h 29"/>
                <a:gd name="T18" fmla="*/ 53 w 69"/>
                <a:gd name="T19" fmla="*/ 8 h 29"/>
                <a:gd name="T20" fmla="*/ 59 w 69"/>
                <a:gd name="T21" fmla="*/ 13 h 29"/>
                <a:gd name="T22" fmla="*/ 63 w 69"/>
                <a:gd name="T23" fmla="*/ 17 h 29"/>
                <a:gd name="T24" fmla="*/ 66 w 69"/>
                <a:gd name="T25" fmla="*/ 22 h 29"/>
                <a:gd name="T26" fmla="*/ 68 w 69"/>
                <a:gd name="T27" fmla="*/ 26 h 29"/>
                <a:gd name="T28" fmla="*/ 69 w 69"/>
                <a:gd name="T29" fmla="*/ 29 h 29"/>
                <a:gd name="T30" fmla="*/ 66 w 69"/>
                <a:gd name="T31" fmla="*/ 27 h 29"/>
                <a:gd name="T32" fmla="*/ 62 w 69"/>
                <a:gd name="T33" fmla="*/ 26 h 29"/>
                <a:gd name="T34" fmla="*/ 58 w 69"/>
                <a:gd name="T35" fmla="*/ 23 h 29"/>
                <a:gd name="T36" fmla="*/ 53 w 69"/>
                <a:gd name="T37" fmla="*/ 21 h 29"/>
                <a:gd name="T38" fmla="*/ 48 w 69"/>
                <a:gd name="T39" fmla="*/ 18 h 29"/>
                <a:gd name="T40" fmla="*/ 42 w 69"/>
                <a:gd name="T41" fmla="*/ 16 h 29"/>
                <a:gd name="T42" fmla="*/ 36 w 69"/>
                <a:gd name="T43" fmla="*/ 14 h 29"/>
                <a:gd name="T44" fmla="*/ 30 w 69"/>
                <a:gd name="T45" fmla="*/ 13 h 29"/>
                <a:gd name="T46" fmla="*/ 24 w 69"/>
                <a:gd name="T47" fmla="*/ 13 h 29"/>
                <a:gd name="T48" fmla="*/ 18 w 69"/>
                <a:gd name="T49" fmla="*/ 13 h 29"/>
                <a:gd name="T50" fmla="*/ 12 w 69"/>
                <a:gd name="T51" fmla="*/ 14 h 29"/>
                <a:gd name="T52" fmla="*/ 4 w 69"/>
                <a:gd name="T53" fmla="*/ 15 h 29"/>
                <a:gd name="T54" fmla="*/ 0 w 69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29">
                  <a:moveTo>
                    <a:pt x="0" y="16"/>
                  </a:moveTo>
                  <a:cubicBezTo>
                    <a:pt x="0" y="16"/>
                    <a:pt x="1" y="14"/>
                    <a:pt x="2" y="13"/>
                  </a:cubicBezTo>
                  <a:cubicBezTo>
                    <a:pt x="3" y="12"/>
                    <a:pt x="4" y="11"/>
                    <a:pt x="5" y="10"/>
                  </a:cubicBezTo>
                  <a:cubicBezTo>
                    <a:pt x="6" y="9"/>
                    <a:pt x="8" y="8"/>
                    <a:pt x="10" y="7"/>
                  </a:cubicBezTo>
                  <a:cubicBezTo>
                    <a:pt x="11" y="5"/>
                    <a:pt x="13" y="4"/>
                    <a:pt x="15" y="4"/>
                  </a:cubicBezTo>
                  <a:cubicBezTo>
                    <a:pt x="17" y="3"/>
                    <a:pt x="20" y="2"/>
                    <a:pt x="22" y="1"/>
                  </a:cubicBezTo>
                  <a:cubicBezTo>
                    <a:pt x="25" y="1"/>
                    <a:pt x="28" y="0"/>
                    <a:pt x="30" y="1"/>
                  </a:cubicBezTo>
                  <a:cubicBezTo>
                    <a:pt x="33" y="0"/>
                    <a:pt x="36" y="1"/>
                    <a:pt x="39" y="1"/>
                  </a:cubicBezTo>
                  <a:cubicBezTo>
                    <a:pt x="41" y="2"/>
                    <a:pt x="44" y="3"/>
                    <a:pt x="46" y="4"/>
                  </a:cubicBezTo>
                  <a:cubicBezTo>
                    <a:pt x="49" y="5"/>
                    <a:pt x="51" y="7"/>
                    <a:pt x="53" y="8"/>
                  </a:cubicBezTo>
                  <a:cubicBezTo>
                    <a:pt x="55" y="9"/>
                    <a:pt x="57" y="11"/>
                    <a:pt x="59" y="13"/>
                  </a:cubicBezTo>
                  <a:cubicBezTo>
                    <a:pt x="61" y="14"/>
                    <a:pt x="62" y="16"/>
                    <a:pt x="63" y="17"/>
                  </a:cubicBezTo>
                  <a:cubicBezTo>
                    <a:pt x="64" y="19"/>
                    <a:pt x="65" y="21"/>
                    <a:pt x="66" y="22"/>
                  </a:cubicBezTo>
                  <a:cubicBezTo>
                    <a:pt x="67" y="23"/>
                    <a:pt x="67" y="25"/>
                    <a:pt x="68" y="26"/>
                  </a:cubicBezTo>
                  <a:cubicBezTo>
                    <a:pt x="69" y="28"/>
                    <a:pt x="69" y="29"/>
                    <a:pt x="69" y="29"/>
                  </a:cubicBezTo>
                  <a:cubicBezTo>
                    <a:pt x="69" y="29"/>
                    <a:pt x="68" y="29"/>
                    <a:pt x="66" y="27"/>
                  </a:cubicBezTo>
                  <a:cubicBezTo>
                    <a:pt x="65" y="27"/>
                    <a:pt x="64" y="26"/>
                    <a:pt x="62" y="26"/>
                  </a:cubicBezTo>
                  <a:cubicBezTo>
                    <a:pt x="61" y="25"/>
                    <a:pt x="60" y="24"/>
                    <a:pt x="58" y="23"/>
                  </a:cubicBezTo>
                  <a:cubicBezTo>
                    <a:pt x="56" y="22"/>
                    <a:pt x="55" y="21"/>
                    <a:pt x="53" y="21"/>
                  </a:cubicBezTo>
                  <a:cubicBezTo>
                    <a:pt x="51" y="20"/>
                    <a:pt x="49" y="19"/>
                    <a:pt x="48" y="18"/>
                  </a:cubicBezTo>
                  <a:cubicBezTo>
                    <a:pt x="46" y="17"/>
                    <a:pt x="44" y="17"/>
                    <a:pt x="42" y="16"/>
                  </a:cubicBezTo>
                  <a:cubicBezTo>
                    <a:pt x="40" y="15"/>
                    <a:pt x="38" y="15"/>
                    <a:pt x="36" y="14"/>
                  </a:cubicBezTo>
                  <a:cubicBezTo>
                    <a:pt x="34" y="14"/>
                    <a:pt x="32" y="13"/>
                    <a:pt x="30" y="13"/>
                  </a:cubicBezTo>
                  <a:cubicBezTo>
                    <a:pt x="28" y="13"/>
                    <a:pt x="26" y="13"/>
                    <a:pt x="24" y="13"/>
                  </a:cubicBezTo>
                  <a:cubicBezTo>
                    <a:pt x="22" y="13"/>
                    <a:pt x="20" y="13"/>
                    <a:pt x="18" y="13"/>
                  </a:cubicBezTo>
                  <a:cubicBezTo>
                    <a:pt x="16" y="13"/>
                    <a:pt x="14" y="13"/>
                    <a:pt x="12" y="14"/>
                  </a:cubicBezTo>
                  <a:cubicBezTo>
                    <a:pt x="9" y="14"/>
                    <a:pt x="6" y="15"/>
                    <a:pt x="4" y="15"/>
                  </a:cubicBezTo>
                  <a:cubicBezTo>
                    <a:pt x="1" y="15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8945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îs1îḓè"/>
            <p:cNvSpPr/>
            <p:nvPr/>
          </p:nvSpPr>
          <p:spPr bwMode="auto">
            <a:xfrm>
              <a:off x="764804" y="2780349"/>
              <a:ext cx="69056" cy="107156"/>
            </a:xfrm>
            <a:custGeom>
              <a:avLst/>
              <a:gdLst>
                <a:gd name="T0" fmla="*/ 1 w 30"/>
                <a:gd name="T1" fmla="*/ 21 h 47"/>
                <a:gd name="T2" fmla="*/ 15 w 30"/>
                <a:gd name="T3" fmla="*/ 7 h 47"/>
                <a:gd name="T4" fmla="*/ 3 w 30"/>
                <a:gd name="T5" fmla="*/ 46 h 47"/>
                <a:gd name="T6" fmla="*/ 1 w 30"/>
                <a:gd name="T7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47">
                  <a:moveTo>
                    <a:pt x="1" y="21"/>
                  </a:moveTo>
                  <a:cubicBezTo>
                    <a:pt x="1" y="21"/>
                    <a:pt x="0" y="0"/>
                    <a:pt x="15" y="7"/>
                  </a:cubicBezTo>
                  <a:cubicBezTo>
                    <a:pt x="30" y="15"/>
                    <a:pt x="20" y="47"/>
                    <a:pt x="3" y="46"/>
                  </a:cubicBezTo>
                  <a:cubicBezTo>
                    <a:pt x="3" y="46"/>
                    <a:pt x="14" y="24"/>
                    <a:pt x="1" y="21"/>
                  </a:cubicBezTo>
                  <a:close/>
                </a:path>
              </a:pathLst>
            </a:custGeom>
            <a:solidFill>
              <a:srgbClr val="DB8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îṧ1íḑé"/>
            <p:cNvSpPr/>
            <p:nvPr/>
          </p:nvSpPr>
          <p:spPr bwMode="auto">
            <a:xfrm>
              <a:off x="334989" y="2708911"/>
              <a:ext cx="95250" cy="66675"/>
            </a:xfrm>
            <a:custGeom>
              <a:avLst/>
              <a:gdLst>
                <a:gd name="T0" fmla="*/ 1 w 42"/>
                <a:gd name="T1" fmla="*/ 25 h 29"/>
                <a:gd name="T2" fmla="*/ 1 w 42"/>
                <a:gd name="T3" fmla="*/ 22 h 29"/>
                <a:gd name="T4" fmla="*/ 1 w 42"/>
                <a:gd name="T5" fmla="*/ 13 h 29"/>
                <a:gd name="T6" fmla="*/ 3 w 42"/>
                <a:gd name="T7" fmla="*/ 7 h 29"/>
                <a:gd name="T8" fmla="*/ 9 w 42"/>
                <a:gd name="T9" fmla="*/ 2 h 29"/>
                <a:gd name="T10" fmla="*/ 10 w 42"/>
                <a:gd name="T11" fmla="*/ 2 h 29"/>
                <a:gd name="T12" fmla="*/ 12 w 42"/>
                <a:gd name="T13" fmla="*/ 1 h 29"/>
                <a:gd name="T14" fmla="*/ 14 w 42"/>
                <a:gd name="T15" fmla="*/ 0 h 29"/>
                <a:gd name="T16" fmla="*/ 16 w 42"/>
                <a:gd name="T17" fmla="*/ 0 h 29"/>
                <a:gd name="T18" fmla="*/ 20 w 42"/>
                <a:gd name="T19" fmla="*/ 0 h 29"/>
                <a:gd name="T20" fmla="*/ 21 w 42"/>
                <a:gd name="T21" fmla="*/ 0 h 29"/>
                <a:gd name="T22" fmla="*/ 23 w 42"/>
                <a:gd name="T23" fmla="*/ 0 h 29"/>
                <a:gd name="T24" fmla="*/ 23 w 42"/>
                <a:gd name="T25" fmla="*/ 0 h 29"/>
                <a:gd name="T26" fmla="*/ 27 w 42"/>
                <a:gd name="T27" fmla="*/ 1 h 29"/>
                <a:gd name="T28" fmla="*/ 30 w 42"/>
                <a:gd name="T29" fmla="*/ 2 h 29"/>
                <a:gd name="T30" fmla="*/ 34 w 42"/>
                <a:gd name="T31" fmla="*/ 4 h 29"/>
                <a:gd name="T32" fmla="*/ 37 w 42"/>
                <a:gd name="T33" fmla="*/ 6 h 29"/>
                <a:gd name="T34" fmla="*/ 40 w 42"/>
                <a:gd name="T35" fmla="*/ 12 h 29"/>
                <a:gd name="T36" fmla="*/ 42 w 42"/>
                <a:gd name="T37" fmla="*/ 18 h 29"/>
                <a:gd name="T38" fmla="*/ 42 w 42"/>
                <a:gd name="T39" fmla="*/ 23 h 29"/>
                <a:gd name="T40" fmla="*/ 42 w 42"/>
                <a:gd name="T41" fmla="*/ 26 h 29"/>
                <a:gd name="T42" fmla="*/ 41 w 42"/>
                <a:gd name="T43" fmla="*/ 29 h 29"/>
                <a:gd name="T44" fmla="*/ 40 w 42"/>
                <a:gd name="T45" fmla="*/ 26 h 29"/>
                <a:gd name="T46" fmla="*/ 39 w 42"/>
                <a:gd name="T47" fmla="*/ 23 h 29"/>
                <a:gd name="T48" fmla="*/ 38 w 42"/>
                <a:gd name="T49" fmla="*/ 19 h 29"/>
                <a:gd name="T50" fmla="*/ 36 w 42"/>
                <a:gd name="T51" fmla="*/ 15 h 29"/>
                <a:gd name="T52" fmla="*/ 32 w 42"/>
                <a:gd name="T53" fmla="*/ 11 h 29"/>
                <a:gd name="T54" fmla="*/ 30 w 42"/>
                <a:gd name="T55" fmla="*/ 9 h 29"/>
                <a:gd name="T56" fmla="*/ 28 w 42"/>
                <a:gd name="T57" fmla="*/ 8 h 29"/>
                <a:gd name="T58" fmla="*/ 25 w 42"/>
                <a:gd name="T59" fmla="*/ 8 h 29"/>
                <a:gd name="T60" fmla="*/ 22 w 42"/>
                <a:gd name="T61" fmla="*/ 7 h 29"/>
                <a:gd name="T62" fmla="*/ 21 w 42"/>
                <a:gd name="T63" fmla="*/ 7 h 29"/>
                <a:gd name="T64" fmla="*/ 21 w 42"/>
                <a:gd name="T65" fmla="*/ 7 h 29"/>
                <a:gd name="T66" fmla="*/ 19 w 42"/>
                <a:gd name="T67" fmla="*/ 7 h 29"/>
                <a:gd name="T68" fmla="*/ 17 w 42"/>
                <a:gd name="T69" fmla="*/ 7 h 29"/>
                <a:gd name="T70" fmla="*/ 14 w 42"/>
                <a:gd name="T71" fmla="*/ 7 h 29"/>
                <a:gd name="T72" fmla="*/ 13 w 42"/>
                <a:gd name="T73" fmla="*/ 7 h 29"/>
                <a:gd name="T74" fmla="*/ 11 w 42"/>
                <a:gd name="T75" fmla="*/ 8 h 29"/>
                <a:gd name="T76" fmla="*/ 7 w 42"/>
                <a:gd name="T77" fmla="*/ 11 h 29"/>
                <a:gd name="T78" fmla="*/ 5 w 42"/>
                <a:gd name="T79" fmla="*/ 14 h 29"/>
                <a:gd name="T80" fmla="*/ 2 w 42"/>
                <a:gd name="T81" fmla="*/ 22 h 29"/>
                <a:gd name="T82" fmla="*/ 1 w 42"/>
                <a:gd name="T8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29">
                  <a:moveTo>
                    <a:pt x="1" y="25"/>
                  </a:moveTo>
                  <a:cubicBezTo>
                    <a:pt x="1" y="25"/>
                    <a:pt x="1" y="24"/>
                    <a:pt x="1" y="22"/>
                  </a:cubicBezTo>
                  <a:cubicBezTo>
                    <a:pt x="0" y="20"/>
                    <a:pt x="0" y="17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5" y="6"/>
                    <a:pt x="6" y="4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1" y="1"/>
                    <a:pt x="12" y="1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6" y="0"/>
                    <a:pt x="27" y="1"/>
                  </a:cubicBezTo>
                  <a:cubicBezTo>
                    <a:pt x="28" y="1"/>
                    <a:pt x="29" y="2"/>
                    <a:pt x="30" y="2"/>
                  </a:cubicBezTo>
                  <a:cubicBezTo>
                    <a:pt x="32" y="3"/>
                    <a:pt x="33" y="3"/>
                    <a:pt x="34" y="4"/>
                  </a:cubicBezTo>
                  <a:cubicBezTo>
                    <a:pt x="35" y="5"/>
                    <a:pt x="36" y="5"/>
                    <a:pt x="37" y="6"/>
                  </a:cubicBezTo>
                  <a:cubicBezTo>
                    <a:pt x="38" y="8"/>
                    <a:pt x="40" y="10"/>
                    <a:pt x="40" y="12"/>
                  </a:cubicBezTo>
                  <a:cubicBezTo>
                    <a:pt x="41" y="14"/>
                    <a:pt x="42" y="16"/>
                    <a:pt x="42" y="18"/>
                  </a:cubicBezTo>
                  <a:cubicBezTo>
                    <a:pt x="42" y="20"/>
                    <a:pt x="42" y="21"/>
                    <a:pt x="42" y="23"/>
                  </a:cubicBezTo>
                  <a:cubicBezTo>
                    <a:pt x="42" y="24"/>
                    <a:pt x="42" y="25"/>
                    <a:pt x="42" y="26"/>
                  </a:cubicBezTo>
                  <a:cubicBezTo>
                    <a:pt x="41" y="28"/>
                    <a:pt x="41" y="29"/>
                    <a:pt x="41" y="29"/>
                  </a:cubicBezTo>
                  <a:cubicBezTo>
                    <a:pt x="41" y="29"/>
                    <a:pt x="40" y="28"/>
                    <a:pt x="40" y="26"/>
                  </a:cubicBezTo>
                  <a:cubicBezTo>
                    <a:pt x="40" y="25"/>
                    <a:pt x="40" y="24"/>
                    <a:pt x="39" y="23"/>
                  </a:cubicBezTo>
                  <a:cubicBezTo>
                    <a:pt x="39" y="22"/>
                    <a:pt x="39" y="20"/>
                    <a:pt x="38" y="19"/>
                  </a:cubicBezTo>
                  <a:cubicBezTo>
                    <a:pt x="38" y="17"/>
                    <a:pt x="37" y="16"/>
                    <a:pt x="36" y="15"/>
                  </a:cubicBezTo>
                  <a:cubicBezTo>
                    <a:pt x="35" y="13"/>
                    <a:pt x="34" y="12"/>
                    <a:pt x="32" y="11"/>
                  </a:cubicBezTo>
                  <a:cubicBezTo>
                    <a:pt x="32" y="10"/>
                    <a:pt x="31" y="10"/>
                    <a:pt x="30" y="9"/>
                  </a:cubicBezTo>
                  <a:cubicBezTo>
                    <a:pt x="29" y="9"/>
                    <a:pt x="29" y="9"/>
                    <a:pt x="28" y="8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4" y="7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6" y="7"/>
                    <a:pt x="15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9" y="10"/>
                    <a:pt x="7" y="11"/>
                  </a:cubicBezTo>
                  <a:cubicBezTo>
                    <a:pt x="6" y="12"/>
                    <a:pt x="5" y="13"/>
                    <a:pt x="5" y="14"/>
                  </a:cubicBezTo>
                  <a:cubicBezTo>
                    <a:pt x="3" y="17"/>
                    <a:pt x="2" y="20"/>
                    <a:pt x="2" y="22"/>
                  </a:cubicBezTo>
                  <a:cubicBezTo>
                    <a:pt x="1" y="23"/>
                    <a:pt x="1" y="25"/>
                    <a:pt x="1" y="25"/>
                  </a:cubicBezTo>
                  <a:close/>
                </a:path>
              </a:pathLst>
            </a:custGeom>
            <a:solidFill>
              <a:srgbClr val="26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ïṩlïḑé"/>
            <p:cNvSpPr/>
            <p:nvPr/>
          </p:nvSpPr>
          <p:spPr bwMode="auto">
            <a:xfrm>
              <a:off x="508820" y="2731534"/>
              <a:ext cx="95250" cy="73819"/>
            </a:xfrm>
            <a:custGeom>
              <a:avLst/>
              <a:gdLst>
                <a:gd name="T0" fmla="*/ 0 w 42"/>
                <a:gd name="T1" fmla="*/ 23 h 32"/>
                <a:gd name="T2" fmla="*/ 0 w 42"/>
                <a:gd name="T3" fmla="*/ 20 h 32"/>
                <a:gd name="T4" fmla="*/ 1 w 42"/>
                <a:gd name="T5" fmla="*/ 12 h 32"/>
                <a:gd name="T6" fmla="*/ 4 w 42"/>
                <a:gd name="T7" fmla="*/ 6 h 32"/>
                <a:gd name="T8" fmla="*/ 10 w 42"/>
                <a:gd name="T9" fmla="*/ 2 h 32"/>
                <a:gd name="T10" fmla="*/ 13 w 42"/>
                <a:gd name="T11" fmla="*/ 1 h 32"/>
                <a:gd name="T12" fmla="*/ 15 w 42"/>
                <a:gd name="T13" fmla="*/ 0 h 32"/>
                <a:gd name="T14" fmla="*/ 17 w 42"/>
                <a:gd name="T15" fmla="*/ 0 h 32"/>
                <a:gd name="T16" fmla="*/ 21 w 42"/>
                <a:gd name="T17" fmla="*/ 0 h 32"/>
                <a:gd name="T18" fmla="*/ 23 w 42"/>
                <a:gd name="T19" fmla="*/ 0 h 32"/>
                <a:gd name="T20" fmla="*/ 24 w 42"/>
                <a:gd name="T21" fmla="*/ 1 h 32"/>
                <a:gd name="T22" fmla="*/ 25 w 42"/>
                <a:gd name="T23" fmla="*/ 1 h 32"/>
                <a:gd name="T24" fmla="*/ 28 w 42"/>
                <a:gd name="T25" fmla="*/ 2 h 32"/>
                <a:gd name="T26" fmla="*/ 32 w 42"/>
                <a:gd name="T27" fmla="*/ 3 h 32"/>
                <a:gd name="T28" fmla="*/ 35 w 42"/>
                <a:gd name="T29" fmla="*/ 6 h 32"/>
                <a:gd name="T30" fmla="*/ 37 w 42"/>
                <a:gd name="T31" fmla="*/ 8 h 32"/>
                <a:gd name="T32" fmla="*/ 41 w 42"/>
                <a:gd name="T33" fmla="*/ 15 h 32"/>
                <a:gd name="T34" fmla="*/ 42 w 42"/>
                <a:gd name="T35" fmla="*/ 20 h 32"/>
                <a:gd name="T36" fmla="*/ 41 w 42"/>
                <a:gd name="T37" fmla="*/ 25 h 32"/>
                <a:gd name="T38" fmla="*/ 40 w 42"/>
                <a:gd name="T39" fmla="*/ 29 h 32"/>
                <a:gd name="T40" fmla="*/ 39 w 42"/>
                <a:gd name="T41" fmla="*/ 32 h 32"/>
                <a:gd name="T42" fmla="*/ 39 w 42"/>
                <a:gd name="T43" fmla="*/ 29 h 32"/>
                <a:gd name="T44" fmla="*/ 38 w 42"/>
                <a:gd name="T45" fmla="*/ 25 h 32"/>
                <a:gd name="T46" fmla="*/ 38 w 42"/>
                <a:gd name="T47" fmla="*/ 21 h 32"/>
                <a:gd name="T48" fmla="*/ 36 w 42"/>
                <a:gd name="T49" fmla="*/ 17 h 32"/>
                <a:gd name="T50" fmla="*/ 33 w 42"/>
                <a:gd name="T51" fmla="*/ 12 h 32"/>
                <a:gd name="T52" fmla="*/ 31 w 42"/>
                <a:gd name="T53" fmla="*/ 11 h 32"/>
                <a:gd name="T54" fmla="*/ 28 w 42"/>
                <a:gd name="T55" fmla="*/ 9 h 32"/>
                <a:gd name="T56" fmla="*/ 26 w 42"/>
                <a:gd name="T57" fmla="*/ 8 h 32"/>
                <a:gd name="T58" fmla="*/ 23 w 42"/>
                <a:gd name="T59" fmla="*/ 8 h 32"/>
                <a:gd name="T60" fmla="*/ 22 w 42"/>
                <a:gd name="T61" fmla="*/ 7 h 32"/>
                <a:gd name="T62" fmla="*/ 21 w 42"/>
                <a:gd name="T63" fmla="*/ 7 h 32"/>
                <a:gd name="T64" fmla="*/ 20 w 42"/>
                <a:gd name="T65" fmla="*/ 7 h 32"/>
                <a:gd name="T66" fmla="*/ 17 w 42"/>
                <a:gd name="T67" fmla="*/ 7 h 32"/>
                <a:gd name="T68" fmla="*/ 15 w 42"/>
                <a:gd name="T69" fmla="*/ 7 h 32"/>
                <a:gd name="T70" fmla="*/ 12 w 42"/>
                <a:gd name="T71" fmla="*/ 8 h 32"/>
                <a:gd name="T72" fmla="*/ 8 w 42"/>
                <a:gd name="T73" fmla="*/ 10 h 32"/>
                <a:gd name="T74" fmla="*/ 5 w 42"/>
                <a:gd name="T75" fmla="*/ 13 h 32"/>
                <a:gd name="T76" fmla="*/ 1 w 42"/>
                <a:gd name="T77" fmla="*/ 20 h 32"/>
                <a:gd name="T78" fmla="*/ 0 w 42"/>
                <a:gd name="T7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" h="32">
                  <a:moveTo>
                    <a:pt x="0" y="23"/>
                  </a:moveTo>
                  <a:cubicBezTo>
                    <a:pt x="0" y="23"/>
                    <a:pt x="0" y="22"/>
                    <a:pt x="0" y="20"/>
                  </a:cubicBezTo>
                  <a:cubicBezTo>
                    <a:pt x="0" y="18"/>
                    <a:pt x="0" y="15"/>
                    <a:pt x="1" y="12"/>
                  </a:cubicBezTo>
                  <a:cubicBezTo>
                    <a:pt x="2" y="10"/>
                    <a:pt x="3" y="8"/>
                    <a:pt x="4" y="6"/>
                  </a:cubicBezTo>
                  <a:cubicBezTo>
                    <a:pt x="5" y="5"/>
                    <a:pt x="7" y="3"/>
                    <a:pt x="10" y="2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"/>
                    <a:pt x="23" y="0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7" y="1"/>
                    <a:pt x="28" y="2"/>
                  </a:cubicBezTo>
                  <a:cubicBezTo>
                    <a:pt x="29" y="2"/>
                    <a:pt x="30" y="3"/>
                    <a:pt x="32" y="3"/>
                  </a:cubicBezTo>
                  <a:cubicBezTo>
                    <a:pt x="33" y="4"/>
                    <a:pt x="34" y="5"/>
                    <a:pt x="35" y="6"/>
                  </a:cubicBezTo>
                  <a:cubicBezTo>
                    <a:pt x="36" y="7"/>
                    <a:pt x="37" y="7"/>
                    <a:pt x="37" y="8"/>
                  </a:cubicBezTo>
                  <a:cubicBezTo>
                    <a:pt x="39" y="10"/>
                    <a:pt x="40" y="12"/>
                    <a:pt x="41" y="15"/>
                  </a:cubicBezTo>
                  <a:cubicBezTo>
                    <a:pt x="41" y="17"/>
                    <a:pt x="41" y="19"/>
                    <a:pt x="42" y="20"/>
                  </a:cubicBezTo>
                  <a:cubicBezTo>
                    <a:pt x="42" y="22"/>
                    <a:pt x="41" y="24"/>
                    <a:pt x="41" y="25"/>
                  </a:cubicBezTo>
                  <a:cubicBezTo>
                    <a:pt x="41" y="27"/>
                    <a:pt x="41" y="28"/>
                    <a:pt x="40" y="29"/>
                  </a:cubicBezTo>
                  <a:cubicBezTo>
                    <a:pt x="40" y="31"/>
                    <a:pt x="39" y="32"/>
                    <a:pt x="39" y="32"/>
                  </a:cubicBezTo>
                  <a:cubicBezTo>
                    <a:pt x="39" y="32"/>
                    <a:pt x="39" y="31"/>
                    <a:pt x="39" y="29"/>
                  </a:cubicBezTo>
                  <a:cubicBezTo>
                    <a:pt x="39" y="28"/>
                    <a:pt x="39" y="27"/>
                    <a:pt x="38" y="25"/>
                  </a:cubicBezTo>
                  <a:cubicBezTo>
                    <a:pt x="38" y="24"/>
                    <a:pt x="38" y="23"/>
                    <a:pt x="38" y="21"/>
                  </a:cubicBezTo>
                  <a:cubicBezTo>
                    <a:pt x="37" y="20"/>
                    <a:pt x="36" y="18"/>
                    <a:pt x="36" y="17"/>
                  </a:cubicBezTo>
                  <a:cubicBezTo>
                    <a:pt x="35" y="15"/>
                    <a:pt x="34" y="14"/>
                    <a:pt x="33" y="12"/>
                  </a:cubicBezTo>
                  <a:cubicBezTo>
                    <a:pt x="32" y="12"/>
                    <a:pt x="31" y="11"/>
                    <a:pt x="31" y="11"/>
                  </a:cubicBezTo>
                  <a:cubicBezTo>
                    <a:pt x="30" y="10"/>
                    <a:pt x="29" y="10"/>
                    <a:pt x="28" y="9"/>
                  </a:cubicBezTo>
                  <a:cubicBezTo>
                    <a:pt x="28" y="9"/>
                    <a:pt x="27" y="9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1"/>
                    <a:pt x="6" y="12"/>
                    <a:pt x="5" y="13"/>
                  </a:cubicBezTo>
                  <a:cubicBezTo>
                    <a:pt x="3" y="16"/>
                    <a:pt x="2" y="19"/>
                    <a:pt x="1" y="20"/>
                  </a:cubicBezTo>
                  <a:cubicBezTo>
                    <a:pt x="1" y="22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26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iṣļîḓê"/>
            <p:cNvSpPr/>
            <p:nvPr/>
          </p:nvSpPr>
          <p:spPr bwMode="auto">
            <a:xfrm>
              <a:off x="471910" y="2523174"/>
              <a:ext cx="151210" cy="260747"/>
            </a:xfrm>
            <a:custGeom>
              <a:avLst/>
              <a:gdLst>
                <a:gd name="T0" fmla="*/ 0 w 66"/>
                <a:gd name="T1" fmla="*/ 0 h 114"/>
                <a:gd name="T2" fmla="*/ 1 w 66"/>
                <a:gd name="T3" fmla="*/ 6 h 114"/>
                <a:gd name="T4" fmla="*/ 3 w 66"/>
                <a:gd name="T5" fmla="*/ 12 h 114"/>
                <a:gd name="T6" fmla="*/ 6 w 66"/>
                <a:gd name="T7" fmla="*/ 20 h 114"/>
                <a:gd name="T8" fmla="*/ 9 w 66"/>
                <a:gd name="T9" fmla="*/ 30 h 114"/>
                <a:gd name="T10" fmla="*/ 13 w 66"/>
                <a:gd name="T11" fmla="*/ 40 h 114"/>
                <a:gd name="T12" fmla="*/ 19 w 66"/>
                <a:gd name="T13" fmla="*/ 51 h 114"/>
                <a:gd name="T14" fmla="*/ 24 w 66"/>
                <a:gd name="T15" fmla="*/ 62 h 114"/>
                <a:gd name="T16" fmla="*/ 27 w 66"/>
                <a:gd name="T17" fmla="*/ 68 h 114"/>
                <a:gd name="T18" fmla="*/ 31 w 66"/>
                <a:gd name="T19" fmla="*/ 73 h 114"/>
                <a:gd name="T20" fmla="*/ 34 w 66"/>
                <a:gd name="T21" fmla="*/ 78 h 114"/>
                <a:gd name="T22" fmla="*/ 37 w 66"/>
                <a:gd name="T23" fmla="*/ 83 h 114"/>
                <a:gd name="T24" fmla="*/ 41 w 66"/>
                <a:gd name="T25" fmla="*/ 87 h 114"/>
                <a:gd name="T26" fmla="*/ 44 w 66"/>
                <a:gd name="T27" fmla="*/ 92 h 114"/>
                <a:gd name="T28" fmla="*/ 48 w 66"/>
                <a:gd name="T29" fmla="*/ 96 h 114"/>
                <a:gd name="T30" fmla="*/ 51 w 66"/>
                <a:gd name="T31" fmla="*/ 99 h 114"/>
                <a:gd name="T32" fmla="*/ 57 w 66"/>
                <a:gd name="T33" fmla="*/ 106 h 114"/>
                <a:gd name="T34" fmla="*/ 62 w 66"/>
                <a:gd name="T35" fmla="*/ 110 h 114"/>
                <a:gd name="T36" fmla="*/ 66 w 66"/>
                <a:gd name="T37" fmla="*/ 114 h 114"/>
                <a:gd name="T38" fmla="*/ 61 w 66"/>
                <a:gd name="T39" fmla="*/ 111 h 114"/>
                <a:gd name="T40" fmla="*/ 55 w 66"/>
                <a:gd name="T41" fmla="*/ 108 h 114"/>
                <a:gd name="T42" fmla="*/ 48 w 66"/>
                <a:gd name="T43" fmla="*/ 103 h 114"/>
                <a:gd name="T44" fmla="*/ 44 w 66"/>
                <a:gd name="T45" fmla="*/ 99 h 114"/>
                <a:gd name="T46" fmla="*/ 40 w 66"/>
                <a:gd name="T47" fmla="*/ 96 h 114"/>
                <a:gd name="T48" fmla="*/ 36 w 66"/>
                <a:gd name="T49" fmla="*/ 92 h 114"/>
                <a:gd name="T50" fmla="*/ 32 w 66"/>
                <a:gd name="T51" fmla="*/ 87 h 114"/>
                <a:gd name="T52" fmla="*/ 28 w 66"/>
                <a:gd name="T53" fmla="*/ 82 h 114"/>
                <a:gd name="T54" fmla="*/ 25 w 66"/>
                <a:gd name="T55" fmla="*/ 77 h 114"/>
                <a:gd name="T56" fmla="*/ 21 w 66"/>
                <a:gd name="T57" fmla="*/ 72 h 114"/>
                <a:gd name="T58" fmla="*/ 18 w 66"/>
                <a:gd name="T59" fmla="*/ 66 h 114"/>
                <a:gd name="T60" fmla="*/ 12 w 66"/>
                <a:gd name="T61" fmla="*/ 54 h 114"/>
                <a:gd name="T62" fmla="*/ 7 w 66"/>
                <a:gd name="T63" fmla="*/ 43 h 114"/>
                <a:gd name="T64" fmla="*/ 4 w 66"/>
                <a:gd name="T65" fmla="*/ 32 h 114"/>
                <a:gd name="T66" fmla="*/ 3 w 66"/>
                <a:gd name="T67" fmla="*/ 26 h 114"/>
                <a:gd name="T68" fmla="*/ 2 w 66"/>
                <a:gd name="T69" fmla="*/ 21 h 114"/>
                <a:gd name="T70" fmla="*/ 0 w 66"/>
                <a:gd name="T71" fmla="*/ 13 h 114"/>
                <a:gd name="T72" fmla="*/ 0 w 66"/>
                <a:gd name="T73" fmla="*/ 6 h 114"/>
                <a:gd name="T74" fmla="*/ 0 w 66"/>
                <a:gd name="T7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114">
                  <a:moveTo>
                    <a:pt x="0" y="0"/>
                  </a:moveTo>
                  <a:cubicBezTo>
                    <a:pt x="0" y="0"/>
                    <a:pt x="0" y="2"/>
                    <a:pt x="1" y="6"/>
                  </a:cubicBezTo>
                  <a:cubicBezTo>
                    <a:pt x="2" y="7"/>
                    <a:pt x="2" y="10"/>
                    <a:pt x="3" y="12"/>
                  </a:cubicBezTo>
                  <a:cubicBezTo>
                    <a:pt x="4" y="15"/>
                    <a:pt x="5" y="17"/>
                    <a:pt x="6" y="20"/>
                  </a:cubicBezTo>
                  <a:cubicBezTo>
                    <a:pt x="7" y="23"/>
                    <a:pt x="8" y="27"/>
                    <a:pt x="9" y="30"/>
                  </a:cubicBezTo>
                  <a:cubicBezTo>
                    <a:pt x="10" y="33"/>
                    <a:pt x="12" y="37"/>
                    <a:pt x="13" y="40"/>
                  </a:cubicBezTo>
                  <a:cubicBezTo>
                    <a:pt x="15" y="44"/>
                    <a:pt x="17" y="48"/>
                    <a:pt x="19" y="51"/>
                  </a:cubicBezTo>
                  <a:cubicBezTo>
                    <a:pt x="20" y="55"/>
                    <a:pt x="22" y="59"/>
                    <a:pt x="24" y="62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70"/>
                    <a:pt x="30" y="71"/>
                    <a:pt x="31" y="73"/>
                  </a:cubicBezTo>
                  <a:cubicBezTo>
                    <a:pt x="32" y="75"/>
                    <a:pt x="33" y="76"/>
                    <a:pt x="34" y="78"/>
                  </a:cubicBezTo>
                  <a:cubicBezTo>
                    <a:pt x="35" y="80"/>
                    <a:pt x="36" y="81"/>
                    <a:pt x="37" y="83"/>
                  </a:cubicBezTo>
                  <a:cubicBezTo>
                    <a:pt x="39" y="84"/>
                    <a:pt x="40" y="86"/>
                    <a:pt x="41" y="87"/>
                  </a:cubicBezTo>
                  <a:cubicBezTo>
                    <a:pt x="42" y="89"/>
                    <a:pt x="43" y="90"/>
                    <a:pt x="44" y="92"/>
                  </a:cubicBezTo>
                  <a:cubicBezTo>
                    <a:pt x="46" y="93"/>
                    <a:pt x="47" y="94"/>
                    <a:pt x="48" y="96"/>
                  </a:cubicBezTo>
                  <a:cubicBezTo>
                    <a:pt x="49" y="97"/>
                    <a:pt x="50" y="98"/>
                    <a:pt x="51" y="99"/>
                  </a:cubicBezTo>
                  <a:cubicBezTo>
                    <a:pt x="53" y="102"/>
                    <a:pt x="55" y="104"/>
                    <a:pt x="57" y="106"/>
                  </a:cubicBezTo>
                  <a:cubicBezTo>
                    <a:pt x="59" y="107"/>
                    <a:pt x="61" y="109"/>
                    <a:pt x="62" y="110"/>
                  </a:cubicBezTo>
                  <a:cubicBezTo>
                    <a:pt x="65" y="113"/>
                    <a:pt x="66" y="114"/>
                    <a:pt x="66" y="114"/>
                  </a:cubicBezTo>
                  <a:cubicBezTo>
                    <a:pt x="66" y="114"/>
                    <a:pt x="64" y="113"/>
                    <a:pt x="61" y="111"/>
                  </a:cubicBezTo>
                  <a:cubicBezTo>
                    <a:pt x="59" y="110"/>
                    <a:pt x="57" y="109"/>
                    <a:pt x="55" y="108"/>
                  </a:cubicBezTo>
                  <a:cubicBezTo>
                    <a:pt x="53" y="106"/>
                    <a:pt x="51" y="105"/>
                    <a:pt x="48" y="103"/>
                  </a:cubicBezTo>
                  <a:cubicBezTo>
                    <a:pt x="47" y="102"/>
                    <a:pt x="45" y="101"/>
                    <a:pt x="44" y="99"/>
                  </a:cubicBezTo>
                  <a:cubicBezTo>
                    <a:pt x="43" y="98"/>
                    <a:pt x="42" y="97"/>
                    <a:pt x="40" y="96"/>
                  </a:cubicBezTo>
                  <a:cubicBezTo>
                    <a:pt x="39" y="94"/>
                    <a:pt x="37" y="93"/>
                    <a:pt x="36" y="92"/>
                  </a:cubicBezTo>
                  <a:cubicBezTo>
                    <a:pt x="35" y="90"/>
                    <a:pt x="34" y="89"/>
                    <a:pt x="32" y="87"/>
                  </a:cubicBezTo>
                  <a:cubicBezTo>
                    <a:pt x="31" y="85"/>
                    <a:pt x="30" y="84"/>
                    <a:pt x="28" y="82"/>
                  </a:cubicBezTo>
                  <a:cubicBezTo>
                    <a:pt x="27" y="81"/>
                    <a:pt x="26" y="79"/>
                    <a:pt x="25" y="77"/>
                  </a:cubicBezTo>
                  <a:cubicBezTo>
                    <a:pt x="23" y="75"/>
                    <a:pt x="22" y="74"/>
                    <a:pt x="21" y="72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5" y="62"/>
                    <a:pt x="14" y="58"/>
                    <a:pt x="12" y="54"/>
                  </a:cubicBezTo>
                  <a:cubicBezTo>
                    <a:pt x="10" y="51"/>
                    <a:pt x="9" y="47"/>
                    <a:pt x="7" y="43"/>
                  </a:cubicBezTo>
                  <a:cubicBezTo>
                    <a:pt x="6" y="39"/>
                    <a:pt x="5" y="35"/>
                    <a:pt x="4" y="32"/>
                  </a:cubicBezTo>
                  <a:cubicBezTo>
                    <a:pt x="3" y="30"/>
                    <a:pt x="3" y="28"/>
                    <a:pt x="3" y="26"/>
                  </a:cubicBezTo>
                  <a:cubicBezTo>
                    <a:pt x="2" y="25"/>
                    <a:pt x="2" y="23"/>
                    <a:pt x="2" y="21"/>
                  </a:cubicBezTo>
                  <a:cubicBezTo>
                    <a:pt x="1" y="18"/>
                    <a:pt x="1" y="15"/>
                    <a:pt x="0" y="13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D6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ïsḻiḍê"/>
            <p:cNvSpPr/>
            <p:nvPr/>
          </p:nvSpPr>
          <p:spPr bwMode="auto">
            <a:xfrm>
              <a:off x="256407" y="2361249"/>
              <a:ext cx="292894" cy="191691"/>
            </a:xfrm>
            <a:custGeom>
              <a:avLst/>
              <a:gdLst>
                <a:gd name="T0" fmla="*/ 4 w 128"/>
                <a:gd name="T1" fmla="*/ 75 h 84"/>
                <a:gd name="T2" fmla="*/ 15 w 128"/>
                <a:gd name="T3" fmla="*/ 59 h 84"/>
                <a:gd name="T4" fmla="*/ 28 w 128"/>
                <a:gd name="T5" fmla="*/ 43 h 84"/>
                <a:gd name="T6" fmla="*/ 42 w 128"/>
                <a:gd name="T7" fmla="*/ 30 h 84"/>
                <a:gd name="T8" fmla="*/ 60 w 128"/>
                <a:gd name="T9" fmla="*/ 20 h 84"/>
                <a:gd name="T10" fmla="*/ 69 w 128"/>
                <a:gd name="T11" fmla="*/ 16 h 84"/>
                <a:gd name="T12" fmla="*/ 89 w 128"/>
                <a:gd name="T13" fmla="*/ 13 h 84"/>
                <a:gd name="T14" fmla="*/ 109 w 128"/>
                <a:gd name="T15" fmla="*/ 15 h 84"/>
                <a:gd name="T16" fmla="*/ 128 w 128"/>
                <a:gd name="T17" fmla="*/ 22 h 84"/>
                <a:gd name="T18" fmla="*/ 119 w 128"/>
                <a:gd name="T19" fmla="*/ 20 h 84"/>
                <a:gd name="T20" fmla="*/ 105 w 128"/>
                <a:gd name="T21" fmla="*/ 12 h 84"/>
                <a:gd name="T22" fmla="*/ 90 w 128"/>
                <a:gd name="T23" fmla="*/ 7 h 84"/>
                <a:gd name="T24" fmla="*/ 74 w 128"/>
                <a:gd name="T25" fmla="*/ 3 h 84"/>
                <a:gd name="T26" fmla="*/ 58 w 128"/>
                <a:gd name="T27" fmla="*/ 3 h 84"/>
                <a:gd name="T28" fmla="*/ 42 w 128"/>
                <a:gd name="T29" fmla="*/ 4 h 84"/>
                <a:gd name="T30" fmla="*/ 30 w 128"/>
                <a:gd name="T31" fmla="*/ 7 h 84"/>
                <a:gd name="T32" fmla="*/ 18 w 128"/>
                <a:gd name="T33" fmla="*/ 11 h 84"/>
                <a:gd name="T34" fmla="*/ 4 w 128"/>
                <a:gd name="T35" fmla="*/ 18 h 84"/>
                <a:gd name="T36" fmla="*/ 18 w 128"/>
                <a:gd name="T37" fmla="*/ 10 h 84"/>
                <a:gd name="T38" fmla="*/ 30 w 128"/>
                <a:gd name="T39" fmla="*/ 6 h 84"/>
                <a:gd name="T40" fmla="*/ 42 w 128"/>
                <a:gd name="T41" fmla="*/ 2 h 84"/>
                <a:gd name="T42" fmla="*/ 58 w 128"/>
                <a:gd name="T43" fmla="*/ 0 h 84"/>
                <a:gd name="T44" fmla="*/ 75 w 128"/>
                <a:gd name="T45" fmla="*/ 0 h 84"/>
                <a:gd name="T46" fmla="*/ 91 w 128"/>
                <a:gd name="T47" fmla="*/ 4 h 84"/>
                <a:gd name="T48" fmla="*/ 107 w 128"/>
                <a:gd name="T49" fmla="*/ 9 h 84"/>
                <a:gd name="T50" fmla="*/ 121 w 128"/>
                <a:gd name="T51" fmla="*/ 17 h 84"/>
                <a:gd name="T52" fmla="*/ 126 w 128"/>
                <a:gd name="T53" fmla="*/ 25 h 84"/>
                <a:gd name="T54" fmla="*/ 108 w 128"/>
                <a:gd name="T55" fmla="*/ 19 h 84"/>
                <a:gd name="T56" fmla="*/ 89 w 128"/>
                <a:gd name="T57" fmla="*/ 17 h 84"/>
                <a:gd name="T58" fmla="*/ 70 w 128"/>
                <a:gd name="T59" fmla="*/ 20 h 84"/>
                <a:gd name="T60" fmla="*/ 61 w 128"/>
                <a:gd name="T61" fmla="*/ 23 h 84"/>
                <a:gd name="T62" fmla="*/ 44 w 128"/>
                <a:gd name="T63" fmla="*/ 32 h 84"/>
                <a:gd name="T64" fmla="*/ 29 w 128"/>
                <a:gd name="T65" fmla="*/ 45 h 84"/>
                <a:gd name="T66" fmla="*/ 16 w 128"/>
                <a:gd name="T67" fmla="*/ 60 h 84"/>
                <a:gd name="T68" fmla="*/ 5 w 128"/>
                <a:gd name="T6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84">
                  <a:moveTo>
                    <a:pt x="0" y="84"/>
                  </a:moveTo>
                  <a:cubicBezTo>
                    <a:pt x="4" y="75"/>
                    <a:pt x="4" y="75"/>
                    <a:pt x="4" y="75"/>
                  </a:cubicBezTo>
                  <a:cubicBezTo>
                    <a:pt x="6" y="72"/>
                    <a:pt x="8" y="70"/>
                    <a:pt x="10" y="67"/>
                  </a:cubicBezTo>
                  <a:cubicBezTo>
                    <a:pt x="11" y="64"/>
                    <a:pt x="13" y="61"/>
                    <a:pt x="15" y="59"/>
                  </a:cubicBezTo>
                  <a:cubicBezTo>
                    <a:pt x="17" y="56"/>
                    <a:pt x="19" y="53"/>
                    <a:pt x="21" y="51"/>
                  </a:cubicBezTo>
                  <a:cubicBezTo>
                    <a:pt x="23" y="48"/>
                    <a:pt x="25" y="46"/>
                    <a:pt x="28" y="43"/>
                  </a:cubicBezTo>
                  <a:cubicBezTo>
                    <a:pt x="30" y="41"/>
                    <a:pt x="32" y="39"/>
                    <a:pt x="35" y="36"/>
                  </a:cubicBezTo>
                  <a:cubicBezTo>
                    <a:pt x="37" y="34"/>
                    <a:pt x="40" y="32"/>
                    <a:pt x="42" y="30"/>
                  </a:cubicBezTo>
                  <a:cubicBezTo>
                    <a:pt x="45" y="28"/>
                    <a:pt x="48" y="26"/>
                    <a:pt x="51" y="25"/>
                  </a:cubicBezTo>
                  <a:cubicBezTo>
                    <a:pt x="54" y="23"/>
                    <a:pt x="57" y="21"/>
                    <a:pt x="60" y="20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2" y="15"/>
                    <a:pt x="76" y="15"/>
                    <a:pt x="79" y="14"/>
                  </a:cubicBezTo>
                  <a:cubicBezTo>
                    <a:pt x="82" y="14"/>
                    <a:pt x="86" y="13"/>
                    <a:pt x="89" y="13"/>
                  </a:cubicBezTo>
                  <a:cubicBezTo>
                    <a:pt x="92" y="13"/>
                    <a:pt x="96" y="13"/>
                    <a:pt x="99" y="14"/>
                  </a:cubicBezTo>
                  <a:cubicBezTo>
                    <a:pt x="102" y="14"/>
                    <a:pt x="106" y="14"/>
                    <a:pt x="109" y="15"/>
                  </a:cubicBezTo>
                  <a:cubicBezTo>
                    <a:pt x="112" y="16"/>
                    <a:pt x="116" y="17"/>
                    <a:pt x="119" y="18"/>
                  </a:cubicBezTo>
                  <a:cubicBezTo>
                    <a:pt x="122" y="19"/>
                    <a:pt x="125" y="21"/>
                    <a:pt x="128" y="22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4" y="24"/>
                    <a:pt x="122" y="22"/>
                    <a:pt x="119" y="20"/>
                  </a:cubicBezTo>
                  <a:cubicBezTo>
                    <a:pt x="117" y="19"/>
                    <a:pt x="115" y="18"/>
                    <a:pt x="112" y="16"/>
                  </a:cubicBezTo>
                  <a:cubicBezTo>
                    <a:pt x="110" y="15"/>
                    <a:pt x="108" y="14"/>
                    <a:pt x="105" y="12"/>
                  </a:cubicBezTo>
                  <a:cubicBezTo>
                    <a:pt x="103" y="11"/>
                    <a:pt x="100" y="10"/>
                    <a:pt x="98" y="9"/>
                  </a:cubicBezTo>
                  <a:cubicBezTo>
                    <a:pt x="95" y="9"/>
                    <a:pt x="93" y="7"/>
                    <a:pt x="90" y="7"/>
                  </a:cubicBezTo>
                  <a:cubicBezTo>
                    <a:pt x="88" y="6"/>
                    <a:pt x="85" y="5"/>
                    <a:pt x="82" y="5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2" y="3"/>
                    <a:pt x="69" y="3"/>
                    <a:pt x="66" y="3"/>
                  </a:cubicBezTo>
                  <a:cubicBezTo>
                    <a:pt x="64" y="2"/>
                    <a:pt x="61" y="3"/>
                    <a:pt x="58" y="3"/>
                  </a:cubicBezTo>
                  <a:cubicBezTo>
                    <a:pt x="55" y="3"/>
                    <a:pt x="53" y="3"/>
                    <a:pt x="50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9" y="5"/>
                    <a:pt x="37" y="6"/>
                    <a:pt x="34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7" y="8"/>
                    <a:pt x="26" y="8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6" y="12"/>
                    <a:pt x="14" y="14"/>
                    <a:pt x="11" y="15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3" y="13"/>
                    <a:pt x="16" y="11"/>
                    <a:pt x="18" y="10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8" y="6"/>
                    <a:pt x="30" y="6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6" y="4"/>
                    <a:pt x="39" y="3"/>
                    <a:pt x="42" y="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2" y="0"/>
                    <a:pt x="55" y="0"/>
                    <a:pt x="58" y="0"/>
                  </a:cubicBezTo>
                  <a:cubicBezTo>
                    <a:pt x="61" y="0"/>
                    <a:pt x="64" y="0"/>
                    <a:pt x="66" y="0"/>
                  </a:cubicBezTo>
                  <a:cubicBezTo>
                    <a:pt x="69" y="0"/>
                    <a:pt x="72" y="0"/>
                    <a:pt x="75" y="0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6" y="2"/>
                    <a:pt x="88" y="3"/>
                    <a:pt x="91" y="4"/>
                  </a:cubicBezTo>
                  <a:cubicBezTo>
                    <a:pt x="94" y="4"/>
                    <a:pt x="96" y="5"/>
                    <a:pt x="99" y="6"/>
                  </a:cubicBezTo>
                  <a:cubicBezTo>
                    <a:pt x="102" y="7"/>
                    <a:pt x="104" y="8"/>
                    <a:pt x="107" y="9"/>
                  </a:cubicBezTo>
                  <a:cubicBezTo>
                    <a:pt x="109" y="11"/>
                    <a:pt x="112" y="12"/>
                    <a:pt x="114" y="13"/>
                  </a:cubicBezTo>
                  <a:cubicBezTo>
                    <a:pt x="117" y="14"/>
                    <a:pt x="119" y="16"/>
                    <a:pt x="121" y="17"/>
                  </a:cubicBezTo>
                  <a:cubicBezTo>
                    <a:pt x="124" y="19"/>
                    <a:pt x="126" y="21"/>
                    <a:pt x="128" y="22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3" y="24"/>
                    <a:pt x="120" y="23"/>
                    <a:pt x="117" y="22"/>
                  </a:cubicBezTo>
                  <a:cubicBezTo>
                    <a:pt x="114" y="20"/>
                    <a:pt x="111" y="20"/>
                    <a:pt x="108" y="19"/>
                  </a:cubicBezTo>
                  <a:cubicBezTo>
                    <a:pt x="105" y="18"/>
                    <a:pt x="102" y="17"/>
                    <a:pt x="99" y="17"/>
                  </a:cubicBezTo>
                  <a:cubicBezTo>
                    <a:pt x="95" y="17"/>
                    <a:pt x="92" y="17"/>
                    <a:pt x="89" y="17"/>
                  </a:cubicBezTo>
                  <a:cubicBezTo>
                    <a:pt x="86" y="17"/>
                    <a:pt x="83" y="17"/>
                    <a:pt x="79" y="18"/>
                  </a:cubicBezTo>
                  <a:cubicBezTo>
                    <a:pt x="76" y="18"/>
                    <a:pt x="73" y="19"/>
                    <a:pt x="70" y="20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8" y="24"/>
                    <a:pt x="55" y="26"/>
                    <a:pt x="52" y="27"/>
                  </a:cubicBezTo>
                  <a:cubicBezTo>
                    <a:pt x="49" y="29"/>
                    <a:pt x="47" y="31"/>
                    <a:pt x="44" y="32"/>
                  </a:cubicBezTo>
                  <a:cubicBezTo>
                    <a:pt x="42" y="34"/>
                    <a:pt x="39" y="36"/>
                    <a:pt x="36" y="38"/>
                  </a:cubicBezTo>
                  <a:cubicBezTo>
                    <a:pt x="34" y="40"/>
                    <a:pt x="32" y="43"/>
                    <a:pt x="29" y="45"/>
                  </a:cubicBezTo>
                  <a:cubicBezTo>
                    <a:pt x="27" y="47"/>
                    <a:pt x="25" y="50"/>
                    <a:pt x="23" y="52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4" y="62"/>
                    <a:pt x="12" y="65"/>
                    <a:pt x="10" y="67"/>
                  </a:cubicBezTo>
                  <a:cubicBezTo>
                    <a:pt x="9" y="70"/>
                    <a:pt x="7" y="73"/>
                    <a:pt x="5" y="76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AD6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i$ľiďê"/>
            <p:cNvSpPr/>
            <p:nvPr/>
          </p:nvSpPr>
          <p:spPr bwMode="auto">
            <a:xfrm>
              <a:off x="513582" y="2336246"/>
              <a:ext cx="320278" cy="107156"/>
            </a:xfrm>
            <a:custGeom>
              <a:avLst/>
              <a:gdLst>
                <a:gd name="T0" fmla="*/ 140 w 140"/>
                <a:gd name="T1" fmla="*/ 39 h 47"/>
                <a:gd name="T2" fmla="*/ 132 w 140"/>
                <a:gd name="T3" fmla="*/ 35 h 47"/>
                <a:gd name="T4" fmla="*/ 125 w 140"/>
                <a:gd name="T5" fmla="*/ 31 h 47"/>
                <a:gd name="T6" fmla="*/ 117 w 140"/>
                <a:gd name="T7" fmla="*/ 28 h 47"/>
                <a:gd name="T8" fmla="*/ 109 w 140"/>
                <a:gd name="T9" fmla="*/ 25 h 47"/>
                <a:gd name="T10" fmla="*/ 101 w 140"/>
                <a:gd name="T11" fmla="*/ 23 h 47"/>
                <a:gd name="T12" fmla="*/ 93 w 140"/>
                <a:gd name="T13" fmla="*/ 22 h 47"/>
                <a:gd name="T14" fmla="*/ 84 w 140"/>
                <a:gd name="T15" fmla="*/ 21 h 47"/>
                <a:gd name="T16" fmla="*/ 76 w 140"/>
                <a:gd name="T17" fmla="*/ 21 h 47"/>
                <a:gd name="T18" fmla="*/ 68 w 140"/>
                <a:gd name="T19" fmla="*/ 21 h 47"/>
                <a:gd name="T20" fmla="*/ 60 w 140"/>
                <a:gd name="T21" fmla="*/ 22 h 47"/>
                <a:gd name="T22" fmla="*/ 44 w 140"/>
                <a:gd name="T23" fmla="*/ 26 h 47"/>
                <a:gd name="T24" fmla="*/ 28 w 140"/>
                <a:gd name="T25" fmla="*/ 31 h 47"/>
                <a:gd name="T26" fmla="*/ 21 w 140"/>
                <a:gd name="T27" fmla="*/ 35 h 47"/>
                <a:gd name="T28" fmla="*/ 14 w 140"/>
                <a:gd name="T29" fmla="*/ 38 h 47"/>
                <a:gd name="T30" fmla="*/ 0 w 140"/>
                <a:gd name="T31" fmla="*/ 47 h 47"/>
                <a:gd name="T32" fmla="*/ 8 w 140"/>
                <a:gd name="T33" fmla="*/ 33 h 47"/>
                <a:gd name="T34" fmla="*/ 13 w 140"/>
                <a:gd name="T35" fmla="*/ 28 h 47"/>
                <a:gd name="T36" fmla="*/ 18 w 140"/>
                <a:gd name="T37" fmla="*/ 23 h 47"/>
                <a:gd name="T38" fmla="*/ 29 w 140"/>
                <a:gd name="T39" fmla="*/ 15 h 47"/>
                <a:gd name="T40" fmla="*/ 53 w 140"/>
                <a:gd name="T41" fmla="*/ 4 h 47"/>
                <a:gd name="T42" fmla="*/ 60 w 140"/>
                <a:gd name="T43" fmla="*/ 3 h 47"/>
                <a:gd name="T44" fmla="*/ 66 w 140"/>
                <a:gd name="T45" fmla="*/ 2 h 47"/>
                <a:gd name="T46" fmla="*/ 79 w 140"/>
                <a:gd name="T47" fmla="*/ 1 h 47"/>
                <a:gd name="T48" fmla="*/ 93 w 140"/>
                <a:gd name="T49" fmla="*/ 1 h 47"/>
                <a:gd name="T50" fmla="*/ 99 w 140"/>
                <a:gd name="T51" fmla="*/ 1 h 47"/>
                <a:gd name="T52" fmla="*/ 106 w 140"/>
                <a:gd name="T53" fmla="*/ 2 h 47"/>
                <a:gd name="T54" fmla="*/ 93 w 140"/>
                <a:gd name="T55" fmla="*/ 2 h 47"/>
                <a:gd name="T56" fmla="*/ 80 w 140"/>
                <a:gd name="T57" fmla="*/ 4 h 47"/>
                <a:gd name="T58" fmla="*/ 67 w 140"/>
                <a:gd name="T59" fmla="*/ 6 h 47"/>
                <a:gd name="T60" fmla="*/ 55 w 140"/>
                <a:gd name="T61" fmla="*/ 10 h 47"/>
                <a:gd name="T62" fmla="*/ 43 w 140"/>
                <a:gd name="T63" fmla="*/ 14 h 47"/>
                <a:gd name="T64" fmla="*/ 32 w 140"/>
                <a:gd name="T65" fmla="*/ 20 h 47"/>
                <a:gd name="T66" fmla="*/ 23 w 140"/>
                <a:gd name="T67" fmla="*/ 28 h 47"/>
                <a:gd name="T68" fmla="*/ 18 w 140"/>
                <a:gd name="T69" fmla="*/ 33 h 47"/>
                <a:gd name="T70" fmla="*/ 15 w 140"/>
                <a:gd name="T71" fmla="*/ 37 h 47"/>
                <a:gd name="T72" fmla="*/ 10 w 140"/>
                <a:gd name="T73" fmla="*/ 32 h 47"/>
                <a:gd name="T74" fmla="*/ 17 w 140"/>
                <a:gd name="T75" fmla="*/ 28 h 47"/>
                <a:gd name="T76" fmla="*/ 25 w 140"/>
                <a:gd name="T77" fmla="*/ 24 h 47"/>
                <a:gd name="T78" fmla="*/ 42 w 140"/>
                <a:gd name="T79" fmla="*/ 18 h 47"/>
                <a:gd name="T80" fmla="*/ 59 w 140"/>
                <a:gd name="T81" fmla="*/ 15 h 47"/>
                <a:gd name="T82" fmla="*/ 68 w 140"/>
                <a:gd name="T83" fmla="*/ 14 h 47"/>
                <a:gd name="T84" fmla="*/ 76 w 140"/>
                <a:gd name="T85" fmla="*/ 14 h 47"/>
                <a:gd name="T86" fmla="*/ 85 w 140"/>
                <a:gd name="T87" fmla="*/ 15 h 47"/>
                <a:gd name="T88" fmla="*/ 94 w 140"/>
                <a:gd name="T89" fmla="*/ 16 h 47"/>
                <a:gd name="T90" fmla="*/ 102 w 140"/>
                <a:gd name="T91" fmla="*/ 18 h 47"/>
                <a:gd name="T92" fmla="*/ 110 w 140"/>
                <a:gd name="T93" fmla="*/ 21 h 47"/>
                <a:gd name="T94" fmla="*/ 118 w 140"/>
                <a:gd name="T95" fmla="*/ 25 h 47"/>
                <a:gd name="T96" fmla="*/ 126 w 140"/>
                <a:gd name="T97" fmla="*/ 29 h 47"/>
                <a:gd name="T98" fmla="*/ 133 w 140"/>
                <a:gd name="T99" fmla="*/ 33 h 47"/>
                <a:gd name="T100" fmla="*/ 140 w 140"/>
                <a:gd name="T101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47">
                  <a:moveTo>
                    <a:pt x="140" y="39"/>
                  </a:moveTo>
                  <a:cubicBezTo>
                    <a:pt x="137" y="37"/>
                    <a:pt x="135" y="36"/>
                    <a:pt x="132" y="35"/>
                  </a:cubicBezTo>
                  <a:cubicBezTo>
                    <a:pt x="130" y="33"/>
                    <a:pt x="127" y="32"/>
                    <a:pt x="125" y="31"/>
                  </a:cubicBezTo>
                  <a:cubicBezTo>
                    <a:pt x="122" y="30"/>
                    <a:pt x="119" y="29"/>
                    <a:pt x="117" y="28"/>
                  </a:cubicBezTo>
                  <a:cubicBezTo>
                    <a:pt x="114" y="27"/>
                    <a:pt x="111" y="26"/>
                    <a:pt x="109" y="25"/>
                  </a:cubicBezTo>
                  <a:cubicBezTo>
                    <a:pt x="106" y="24"/>
                    <a:pt x="104" y="24"/>
                    <a:pt x="101" y="23"/>
                  </a:cubicBezTo>
                  <a:cubicBezTo>
                    <a:pt x="98" y="22"/>
                    <a:pt x="95" y="22"/>
                    <a:pt x="93" y="22"/>
                  </a:cubicBezTo>
                  <a:cubicBezTo>
                    <a:pt x="90" y="21"/>
                    <a:pt x="87" y="21"/>
                    <a:pt x="84" y="21"/>
                  </a:cubicBezTo>
                  <a:cubicBezTo>
                    <a:pt x="82" y="21"/>
                    <a:pt x="79" y="21"/>
                    <a:pt x="76" y="21"/>
                  </a:cubicBezTo>
                  <a:cubicBezTo>
                    <a:pt x="73" y="21"/>
                    <a:pt x="71" y="21"/>
                    <a:pt x="68" y="21"/>
                  </a:cubicBezTo>
                  <a:cubicBezTo>
                    <a:pt x="65" y="21"/>
                    <a:pt x="62" y="22"/>
                    <a:pt x="60" y="22"/>
                  </a:cubicBezTo>
                  <a:cubicBezTo>
                    <a:pt x="54" y="23"/>
                    <a:pt x="49" y="24"/>
                    <a:pt x="44" y="26"/>
                  </a:cubicBezTo>
                  <a:cubicBezTo>
                    <a:pt x="38" y="27"/>
                    <a:pt x="33" y="29"/>
                    <a:pt x="28" y="31"/>
                  </a:cubicBezTo>
                  <a:cubicBezTo>
                    <a:pt x="26" y="32"/>
                    <a:pt x="23" y="33"/>
                    <a:pt x="21" y="35"/>
                  </a:cubicBezTo>
                  <a:cubicBezTo>
                    <a:pt x="18" y="36"/>
                    <a:pt x="16" y="37"/>
                    <a:pt x="14" y="3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0" y="31"/>
                    <a:pt x="11" y="30"/>
                    <a:pt x="13" y="28"/>
                  </a:cubicBezTo>
                  <a:cubicBezTo>
                    <a:pt x="14" y="26"/>
                    <a:pt x="16" y="24"/>
                    <a:pt x="18" y="23"/>
                  </a:cubicBezTo>
                  <a:cubicBezTo>
                    <a:pt x="21" y="20"/>
                    <a:pt x="25" y="17"/>
                    <a:pt x="29" y="15"/>
                  </a:cubicBezTo>
                  <a:cubicBezTo>
                    <a:pt x="36" y="10"/>
                    <a:pt x="45" y="7"/>
                    <a:pt x="53" y="4"/>
                  </a:cubicBezTo>
                  <a:cubicBezTo>
                    <a:pt x="55" y="4"/>
                    <a:pt x="58" y="3"/>
                    <a:pt x="60" y="3"/>
                  </a:cubicBezTo>
                  <a:cubicBezTo>
                    <a:pt x="62" y="3"/>
                    <a:pt x="64" y="2"/>
                    <a:pt x="66" y="2"/>
                  </a:cubicBezTo>
                  <a:cubicBezTo>
                    <a:pt x="71" y="1"/>
                    <a:pt x="75" y="1"/>
                    <a:pt x="79" y="1"/>
                  </a:cubicBezTo>
                  <a:cubicBezTo>
                    <a:pt x="84" y="0"/>
                    <a:pt x="88" y="0"/>
                    <a:pt x="93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1" y="2"/>
                    <a:pt x="97" y="2"/>
                    <a:pt x="93" y="2"/>
                  </a:cubicBezTo>
                  <a:cubicBezTo>
                    <a:pt x="88" y="3"/>
                    <a:pt x="84" y="3"/>
                    <a:pt x="80" y="4"/>
                  </a:cubicBezTo>
                  <a:cubicBezTo>
                    <a:pt x="75" y="4"/>
                    <a:pt x="71" y="5"/>
                    <a:pt x="67" y="6"/>
                  </a:cubicBezTo>
                  <a:cubicBezTo>
                    <a:pt x="63" y="7"/>
                    <a:pt x="59" y="8"/>
                    <a:pt x="55" y="10"/>
                  </a:cubicBezTo>
                  <a:cubicBezTo>
                    <a:pt x="51" y="11"/>
                    <a:pt x="47" y="12"/>
                    <a:pt x="43" y="14"/>
                  </a:cubicBezTo>
                  <a:cubicBezTo>
                    <a:pt x="39" y="16"/>
                    <a:pt x="36" y="18"/>
                    <a:pt x="32" y="20"/>
                  </a:cubicBezTo>
                  <a:cubicBezTo>
                    <a:pt x="29" y="23"/>
                    <a:pt x="25" y="25"/>
                    <a:pt x="23" y="28"/>
                  </a:cubicBezTo>
                  <a:cubicBezTo>
                    <a:pt x="21" y="30"/>
                    <a:pt x="20" y="31"/>
                    <a:pt x="18" y="33"/>
                  </a:cubicBezTo>
                  <a:cubicBezTo>
                    <a:pt x="17" y="34"/>
                    <a:pt x="16" y="36"/>
                    <a:pt x="15" y="37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1"/>
                    <a:pt x="15" y="29"/>
                    <a:pt x="17" y="28"/>
                  </a:cubicBezTo>
                  <a:cubicBezTo>
                    <a:pt x="20" y="27"/>
                    <a:pt x="23" y="25"/>
                    <a:pt x="25" y="24"/>
                  </a:cubicBezTo>
                  <a:cubicBezTo>
                    <a:pt x="31" y="22"/>
                    <a:pt x="36" y="20"/>
                    <a:pt x="42" y="18"/>
                  </a:cubicBezTo>
                  <a:cubicBezTo>
                    <a:pt x="47" y="17"/>
                    <a:pt x="53" y="16"/>
                    <a:pt x="59" y="15"/>
                  </a:cubicBezTo>
                  <a:cubicBezTo>
                    <a:pt x="62" y="15"/>
                    <a:pt x="65" y="14"/>
                    <a:pt x="68" y="14"/>
                  </a:cubicBezTo>
                  <a:cubicBezTo>
                    <a:pt x="70" y="14"/>
                    <a:pt x="73" y="14"/>
                    <a:pt x="76" y="14"/>
                  </a:cubicBezTo>
                  <a:cubicBezTo>
                    <a:pt x="79" y="14"/>
                    <a:pt x="82" y="15"/>
                    <a:pt x="85" y="15"/>
                  </a:cubicBezTo>
                  <a:cubicBezTo>
                    <a:pt x="88" y="15"/>
                    <a:pt x="91" y="16"/>
                    <a:pt x="94" y="16"/>
                  </a:cubicBezTo>
                  <a:cubicBezTo>
                    <a:pt x="96" y="17"/>
                    <a:pt x="99" y="18"/>
                    <a:pt x="102" y="18"/>
                  </a:cubicBezTo>
                  <a:cubicBezTo>
                    <a:pt x="105" y="19"/>
                    <a:pt x="107" y="20"/>
                    <a:pt x="110" y="21"/>
                  </a:cubicBezTo>
                  <a:cubicBezTo>
                    <a:pt x="113" y="22"/>
                    <a:pt x="116" y="23"/>
                    <a:pt x="118" y="25"/>
                  </a:cubicBezTo>
                  <a:cubicBezTo>
                    <a:pt x="121" y="26"/>
                    <a:pt x="123" y="27"/>
                    <a:pt x="126" y="29"/>
                  </a:cubicBezTo>
                  <a:cubicBezTo>
                    <a:pt x="128" y="30"/>
                    <a:pt x="130" y="32"/>
                    <a:pt x="133" y="33"/>
                  </a:cubicBezTo>
                  <a:cubicBezTo>
                    <a:pt x="135" y="35"/>
                    <a:pt x="137" y="37"/>
                    <a:pt x="140" y="39"/>
                  </a:cubicBezTo>
                  <a:close/>
                </a:path>
              </a:pathLst>
            </a:custGeom>
            <a:solidFill>
              <a:srgbClr val="AD6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íṡľiḍé"/>
            <p:cNvSpPr/>
            <p:nvPr/>
          </p:nvSpPr>
          <p:spPr bwMode="auto">
            <a:xfrm>
              <a:off x="499295" y="2226709"/>
              <a:ext cx="52387" cy="189310"/>
            </a:xfrm>
            <a:custGeom>
              <a:avLst/>
              <a:gdLst>
                <a:gd name="T0" fmla="*/ 23 w 23"/>
                <a:gd name="T1" fmla="*/ 83 h 83"/>
                <a:gd name="T2" fmla="*/ 13 w 23"/>
                <a:gd name="T3" fmla="*/ 72 h 83"/>
                <a:gd name="T4" fmla="*/ 1 w 23"/>
                <a:gd name="T5" fmla="*/ 42 h 83"/>
                <a:gd name="T6" fmla="*/ 1 w 23"/>
                <a:gd name="T7" fmla="*/ 32 h 83"/>
                <a:gd name="T8" fmla="*/ 2 w 23"/>
                <a:gd name="T9" fmla="*/ 24 h 83"/>
                <a:gd name="T10" fmla="*/ 5 w 23"/>
                <a:gd name="T11" fmla="*/ 16 h 83"/>
                <a:gd name="T12" fmla="*/ 10 w 23"/>
                <a:gd name="T13" fmla="*/ 10 h 83"/>
                <a:gd name="T14" fmla="*/ 14 w 23"/>
                <a:gd name="T15" fmla="*/ 6 h 83"/>
                <a:gd name="T16" fmla="*/ 18 w 23"/>
                <a:gd name="T17" fmla="*/ 3 h 83"/>
                <a:gd name="T18" fmla="*/ 21 w 23"/>
                <a:gd name="T19" fmla="*/ 0 h 83"/>
                <a:gd name="T20" fmla="*/ 18 w 23"/>
                <a:gd name="T21" fmla="*/ 3 h 83"/>
                <a:gd name="T22" fmla="*/ 15 w 23"/>
                <a:gd name="T23" fmla="*/ 7 h 83"/>
                <a:gd name="T24" fmla="*/ 11 w 23"/>
                <a:gd name="T25" fmla="*/ 11 h 83"/>
                <a:gd name="T26" fmla="*/ 8 w 23"/>
                <a:gd name="T27" fmla="*/ 17 h 83"/>
                <a:gd name="T28" fmla="*/ 5 w 23"/>
                <a:gd name="T29" fmla="*/ 25 h 83"/>
                <a:gd name="T30" fmla="*/ 4 w 23"/>
                <a:gd name="T31" fmla="*/ 33 h 83"/>
                <a:gd name="T32" fmla="*/ 5 w 23"/>
                <a:gd name="T33" fmla="*/ 41 h 83"/>
                <a:gd name="T34" fmla="*/ 6 w 23"/>
                <a:gd name="T35" fmla="*/ 49 h 83"/>
                <a:gd name="T36" fmla="*/ 9 w 23"/>
                <a:gd name="T37" fmla="*/ 57 h 83"/>
                <a:gd name="T38" fmla="*/ 15 w 23"/>
                <a:gd name="T39" fmla="*/ 71 h 83"/>
                <a:gd name="T40" fmla="*/ 20 w 23"/>
                <a:gd name="T41" fmla="*/ 80 h 83"/>
                <a:gd name="T42" fmla="*/ 23 w 23"/>
                <a:gd name="T4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83">
                  <a:moveTo>
                    <a:pt x="23" y="83"/>
                  </a:moveTo>
                  <a:cubicBezTo>
                    <a:pt x="23" y="83"/>
                    <a:pt x="18" y="79"/>
                    <a:pt x="13" y="72"/>
                  </a:cubicBezTo>
                  <a:cubicBezTo>
                    <a:pt x="8" y="65"/>
                    <a:pt x="3" y="54"/>
                    <a:pt x="1" y="42"/>
                  </a:cubicBezTo>
                  <a:cubicBezTo>
                    <a:pt x="1" y="39"/>
                    <a:pt x="0" y="35"/>
                    <a:pt x="1" y="32"/>
                  </a:cubicBezTo>
                  <a:cubicBezTo>
                    <a:pt x="1" y="29"/>
                    <a:pt x="1" y="26"/>
                    <a:pt x="2" y="24"/>
                  </a:cubicBezTo>
                  <a:cubicBezTo>
                    <a:pt x="3" y="21"/>
                    <a:pt x="4" y="18"/>
                    <a:pt x="5" y="16"/>
                  </a:cubicBezTo>
                  <a:cubicBezTo>
                    <a:pt x="7" y="14"/>
                    <a:pt x="8" y="12"/>
                    <a:pt x="10" y="10"/>
                  </a:cubicBezTo>
                  <a:cubicBezTo>
                    <a:pt x="11" y="8"/>
                    <a:pt x="13" y="7"/>
                    <a:pt x="14" y="6"/>
                  </a:cubicBezTo>
                  <a:cubicBezTo>
                    <a:pt x="15" y="4"/>
                    <a:pt x="16" y="3"/>
                    <a:pt x="18" y="3"/>
                  </a:cubicBezTo>
                  <a:cubicBezTo>
                    <a:pt x="20" y="1"/>
                    <a:pt x="21" y="0"/>
                    <a:pt x="21" y="0"/>
                  </a:cubicBezTo>
                  <a:cubicBezTo>
                    <a:pt x="21" y="0"/>
                    <a:pt x="20" y="2"/>
                    <a:pt x="18" y="3"/>
                  </a:cubicBezTo>
                  <a:cubicBezTo>
                    <a:pt x="17" y="4"/>
                    <a:pt x="16" y="5"/>
                    <a:pt x="15" y="7"/>
                  </a:cubicBezTo>
                  <a:cubicBezTo>
                    <a:pt x="14" y="8"/>
                    <a:pt x="12" y="10"/>
                    <a:pt x="11" y="11"/>
                  </a:cubicBezTo>
                  <a:cubicBezTo>
                    <a:pt x="10" y="13"/>
                    <a:pt x="9" y="15"/>
                    <a:pt x="8" y="17"/>
                  </a:cubicBezTo>
                  <a:cubicBezTo>
                    <a:pt x="7" y="20"/>
                    <a:pt x="6" y="22"/>
                    <a:pt x="5" y="25"/>
                  </a:cubicBezTo>
                  <a:cubicBezTo>
                    <a:pt x="5" y="27"/>
                    <a:pt x="4" y="30"/>
                    <a:pt x="4" y="33"/>
                  </a:cubicBezTo>
                  <a:cubicBezTo>
                    <a:pt x="4" y="35"/>
                    <a:pt x="4" y="38"/>
                    <a:pt x="5" y="41"/>
                  </a:cubicBezTo>
                  <a:cubicBezTo>
                    <a:pt x="5" y="44"/>
                    <a:pt x="6" y="47"/>
                    <a:pt x="6" y="49"/>
                  </a:cubicBezTo>
                  <a:cubicBezTo>
                    <a:pt x="7" y="52"/>
                    <a:pt x="8" y="55"/>
                    <a:pt x="9" y="57"/>
                  </a:cubicBezTo>
                  <a:cubicBezTo>
                    <a:pt x="11" y="62"/>
                    <a:pt x="13" y="67"/>
                    <a:pt x="15" y="71"/>
                  </a:cubicBezTo>
                  <a:cubicBezTo>
                    <a:pt x="17" y="75"/>
                    <a:pt x="19" y="78"/>
                    <a:pt x="20" y="80"/>
                  </a:cubicBezTo>
                  <a:cubicBezTo>
                    <a:pt x="22" y="82"/>
                    <a:pt x="23" y="83"/>
                    <a:pt x="23" y="83"/>
                  </a:cubicBezTo>
                  <a:close/>
                </a:path>
              </a:pathLst>
            </a:custGeom>
            <a:solidFill>
              <a:srgbClr val="AD6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ïš1íde"/>
            <p:cNvSpPr/>
            <p:nvPr/>
          </p:nvSpPr>
          <p:spPr bwMode="auto">
            <a:xfrm>
              <a:off x="655266" y="2405302"/>
              <a:ext cx="305991" cy="596503"/>
            </a:xfrm>
            <a:custGeom>
              <a:avLst/>
              <a:gdLst>
                <a:gd name="T0" fmla="*/ 31 w 134"/>
                <a:gd name="T1" fmla="*/ 0 h 261"/>
                <a:gd name="T2" fmla="*/ 39 w 134"/>
                <a:gd name="T3" fmla="*/ 26 h 261"/>
                <a:gd name="T4" fmla="*/ 0 w 134"/>
                <a:gd name="T5" fmla="*/ 160 h 261"/>
                <a:gd name="T6" fmla="*/ 54 w 134"/>
                <a:gd name="T7" fmla="*/ 170 h 261"/>
                <a:gd name="T8" fmla="*/ 76 w 134"/>
                <a:gd name="T9" fmla="*/ 190 h 261"/>
                <a:gd name="T10" fmla="*/ 49 w 134"/>
                <a:gd name="T11" fmla="*/ 206 h 261"/>
                <a:gd name="T12" fmla="*/ 49 w 134"/>
                <a:gd name="T13" fmla="*/ 206 h 261"/>
                <a:gd name="T14" fmla="*/ 39 w 134"/>
                <a:gd name="T15" fmla="*/ 229 h 261"/>
                <a:gd name="T16" fmla="*/ 45 w 134"/>
                <a:gd name="T17" fmla="*/ 255 h 261"/>
                <a:gd name="T18" fmla="*/ 125 w 134"/>
                <a:gd name="T19" fmla="*/ 170 h 261"/>
                <a:gd name="T20" fmla="*/ 31 w 134"/>
                <a:gd name="T2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261">
                  <a:moveTo>
                    <a:pt x="31" y="0"/>
                  </a:moveTo>
                  <a:cubicBezTo>
                    <a:pt x="34" y="8"/>
                    <a:pt x="37" y="16"/>
                    <a:pt x="39" y="26"/>
                  </a:cubicBezTo>
                  <a:cubicBezTo>
                    <a:pt x="48" y="73"/>
                    <a:pt x="37" y="127"/>
                    <a:pt x="0" y="160"/>
                  </a:cubicBezTo>
                  <a:cubicBezTo>
                    <a:pt x="20" y="170"/>
                    <a:pt x="39" y="172"/>
                    <a:pt x="54" y="170"/>
                  </a:cubicBezTo>
                  <a:cubicBezTo>
                    <a:pt x="54" y="170"/>
                    <a:pt x="81" y="164"/>
                    <a:pt x="76" y="190"/>
                  </a:cubicBezTo>
                  <a:cubicBezTo>
                    <a:pt x="70" y="225"/>
                    <a:pt x="49" y="206"/>
                    <a:pt x="49" y="206"/>
                  </a:cubicBezTo>
                  <a:cubicBezTo>
                    <a:pt x="49" y="206"/>
                    <a:pt x="49" y="206"/>
                    <a:pt x="49" y="206"/>
                  </a:cubicBezTo>
                  <a:cubicBezTo>
                    <a:pt x="46" y="214"/>
                    <a:pt x="43" y="222"/>
                    <a:pt x="39" y="229"/>
                  </a:cubicBezTo>
                  <a:cubicBezTo>
                    <a:pt x="38" y="235"/>
                    <a:pt x="28" y="245"/>
                    <a:pt x="45" y="255"/>
                  </a:cubicBezTo>
                  <a:cubicBezTo>
                    <a:pt x="59" y="261"/>
                    <a:pt x="115" y="233"/>
                    <a:pt x="125" y="170"/>
                  </a:cubicBezTo>
                  <a:cubicBezTo>
                    <a:pt x="134" y="109"/>
                    <a:pt x="111" y="20"/>
                    <a:pt x="31" y="0"/>
                  </a:cubicBezTo>
                  <a:close/>
                </a:path>
              </a:pathLst>
            </a:custGeom>
            <a:solidFill>
              <a:srgbClr val="87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í$ľíḍê"/>
            <p:cNvSpPr/>
            <p:nvPr/>
          </p:nvSpPr>
          <p:spPr bwMode="auto">
            <a:xfrm>
              <a:off x="752898" y="2873218"/>
              <a:ext cx="54769" cy="54769"/>
            </a:xfrm>
            <a:custGeom>
              <a:avLst/>
              <a:gdLst>
                <a:gd name="T0" fmla="*/ 13 w 24"/>
                <a:gd name="T1" fmla="*/ 23 h 24"/>
                <a:gd name="T2" fmla="*/ 13 w 24"/>
                <a:gd name="T3" fmla="*/ 23 h 24"/>
                <a:gd name="T4" fmla="*/ 1 w 24"/>
                <a:gd name="T5" fmla="*/ 13 h 24"/>
                <a:gd name="T6" fmla="*/ 11 w 24"/>
                <a:gd name="T7" fmla="*/ 0 h 24"/>
                <a:gd name="T8" fmla="*/ 12 w 24"/>
                <a:gd name="T9" fmla="*/ 0 h 24"/>
                <a:gd name="T10" fmla="*/ 24 w 24"/>
                <a:gd name="T11" fmla="*/ 11 h 24"/>
                <a:gd name="T12" fmla="*/ 13 w 24"/>
                <a:gd name="T1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13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7" y="24"/>
                    <a:pt x="1" y="19"/>
                    <a:pt x="1" y="13"/>
                  </a:cubicBezTo>
                  <a:cubicBezTo>
                    <a:pt x="0" y="7"/>
                    <a:pt x="5" y="1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24" y="5"/>
                    <a:pt x="24" y="11"/>
                  </a:cubicBezTo>
                  <a:cubicBezTo>
                    <a:pt x="24" y="17"/>
                    <a:pt x="20" y="23"/>
                    <a:pt x="13" y="23"/>
                  </a:cubicBezTo>
                  <a:close/>
                </a:path>
              </a:pathLst>
            </a:custGeom>
            <a:solidFill>
              <a:srgbClr val="FCD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íSľiḓé"/>
            <p:cNvSpPr/>
            <p:nvPr/>
          </p:nvSpPr>
          <p:spPr bwMode="auto">
            <a:xfrm>
              <a:off x="223070" y="3093484"/>
              <a:ext cx="288131" cy="494110"/>
            </a:xfrm>
            <a:custGeom>
              <a:avLst/>
              <a:gdLst>
                <a:gd name="T0" fmla="*/ 126 w 126"/>
                <a:gd name="T1" fmla="*/ 117 h 216"/>
                <a:gd name="T2" fmla="*/ 97 w 126"/>
                <a:gd name="T3" fmla="*/ 16 h 216"/>
                <a:gd name="T4" fmla="*/ 35 w 126"/>
                <a:gd name="T5" fmla="*/ 18 h 216"/>
                <a:gd name="T6" fmla="*/ 82 w 126"/>
                <a:gd name="T7" fmla="*/ 216 h 216"/>
                <a:gd name="T8" fmla="*/ 126 w 126"/>
                <a:gd name="T9" fmla="*/ 11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16">
                  <a:moveTo>
                    <a:pt x="126" y="117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71" y="0"/>
                    <a:pt x="35" y="18"/>
                  </a:cubicBezTo>
                  <a:cubicBezTo>
                    <a:pt x="0" y="35"/>
                    <a:pt x="82" y="216"/>
                    <a:pt x="82" y="216"/>
                  </a:cubicBezTo>
                  <a:lnTo>
                    <a:pt x="126" y="117"/>
                  </a:lnTo>
                  <a:close/>
                </a:path>
              </a:pathLst>
            </a:custGeom>
            <a:solidFill>
              <a:srgbClr val="C95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îṡliḋè"/>
            <p:cNvSpPr/>
            <p:nvPr/>
          </p:nvSpPr>
          <p:spPr bwMode="auto">
            <a:xfrm>
              <a:off x="96864" y="3074434"/>
              <a:ext cx="802481" cy="1996678"/>
            </a:xfrm>
            <a:custGeom>
              <a:avLst/>
              <a:gdLst>
                <a:gd name="T0" fmla="*/ 252 w 351"/>
                <a:gd name="T1" fmla="*/ 23 h 873"/>
                <a:gd name="T2" fmla="*/ 314 w 351"/>
                <a:gd name="T3" fmla="*/ 17 h 873"/>
                <a:gd name="T4" fmla="*/ 342 w 351"/>
                <a:gd name="T5" fmla="*/ 48 h 873"/>
                <a:gd name="T6" fmla="*/ 326 w 351"/>
                <a:gd name="T7" fmla="*/ 43 h 873"/>
                <a:gd name="T8" fmla="*/ 298 w 351"/>
                <a:gd name="T9" fmla="*/ 40 h 873"/>
                <a:gd name="T10" fmla="*/ 158 w 351"/>
                <a:gd name="T11" fmla="*/ 440 h 873"/>
                <a:gd name="T12" fmla="*/ 209 w 351"/>
                <a:gd name="T13" fmla="*/ 853 h 873"/>
                <a:gd name="T14" fmla="*/ 185 w 351"/>
                <a:gd name="T15" fmla="*/ 868 h 873"/>
                <a:gd name="T16" fmla="*/ 122 w 351"/>
                <a:gd name="T17" fmla="*/ 779 h 873"/>
                <a:gd name="T18" fmla="*/ 252 w 351"/>
                <a:gd name="T19" fmla="*/ 23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873">
                  <a:moveTo>
                    <a:pt x="252" y="23"/>
                  </a:moveTo>
                  <a:cubicBezTo>
                    <a:pt x="252" y="23"/>
                    <a:pt x="277" y="0"/>
                    <a:pt x="314" y="17"/>
                  </a:cubicBezTo>
                  <a:cubicBezTo>
                    <a:pt x="346" y="31"/>
                    <a:pt x="351" y="47"/>
                    <a:pt x="342" y="48"/>
                  </a:cubicBezTo>
                  <a:cubicBezTo>
                    <a:pt x="339" y="48"/>
                    <a:pt x="333" y="45"/>
                    <a:pt x="326" y="43"/>
                  </a:cubicBezTo>
                  <a:cubicBezTo>
                    <a:pt x="317" y="39"/>
                    <a:pt x="306" y="35"/>
                    <a:pt x="298" y="40"/>
                  </a:cubicBezTo>
                  <a:cubicBezTo>
                    <a:pt x="273" y="55"/>
                    <a:pt x="174" y="258"/>
                    <a:pt x="158" y="440"/>
                  </a:cubicBezTo>
                  <a:cubicBezTo>
                    <a:pt x="144" y="601"/>
                    <a:pt x="170" y="776"/>
                    <a:pt x="209" y="853"/>
                  </a:cubicBezTo>
                  <a:cubicBezTo>
                    <a:pt x="209" y="853"/>
                    <a:pt x="224" y="873"/>
                    <a:pt x="185" y="868"/>
                  </a:cubicBezTo>
                  <a:cubicBezTo>
                    <a:pt x="147" y="864"/>
                    <a:pt x="144" y="853"/>
                    <a:pt x="122" y="779"/>
                  </a:cubicBezTo>
                  <a:cubicBezTo>
                    <a:pt x="101" y="712"/>
                    <a:pt x="0" y="227"/>
                    <a:pt x="252" y="23"/>
                  </a:cubicBezTo>
                </a:path>
              </a:pathLst>
            </a:custGeom>
            <a:solidFill>
              <a:srgbClr val="D6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iṧļíḓe"/>
            <p:cNvSpPr/>
            <p:nvPr/>
          </p:nvSpPr>
          <p:spPr bwMode="auto">
            <a:xfrm>
              <a:off x="332607" y="3434002"/>
              <a:ext cx="258366" cy="203597"/>
            </a:xfrm>
            <a:custGeom>
              <a:avLst/>
              <a:gdLst>
                <a:gd name="T0" fmla="*/ 78 w 113"/>
                <a:gd name="T1" fmla="*/ 44 h 89"/>
                <a:gd name="T2" fmla="*/ 63 w 113"/>
                <a:gd name="T3" fmla="*/ 3 h 89"/>
                <a:gd name="T4" fmla="*/ 60 w 113"/>
                <a:gd name="T5" fmla="*/ 30 h 89"/>
                <a:gd name="T6" fmla="*/ 28 w 113"/>
                <a:gd name="T7" fmla="*/ 20 h 89"/>
                <a:gd name="T8" fmla="*/ 28 w 113"/>
                <a:gd name="T9" fmla="*/ 29 h 89"/>
                <a:gd name="T10" fmla="*/ 23 w 113"/>
                <a:gd name="T11" fmla="*/ 41 h 89"/>
                <a:gd name="T12" fmla="*/ 20 w 113"/>
                <a:gd name="T13" fmla="*/ 56 h 89"/>
                <a:gd name="T14" fmla="*/ 61 w 113"/>
                <a:gd name="T15" fmla="*/ 81 h 89"/>
                <a:gd name="T16" fmla="*/ 78 w 113"/>
                <a:gd name="T17" fmla="*/ 4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89">
                  <a:moveTo>
                    <a:pt x="78" y="44"/>
                  </a:moveTo>
                  <a:cubicBezTo>
                    <a:pt x="77" y="39"/>
                    <a:pt x="70" y="6"/>
                    <a:pt x="63" y="3"/>
                  </a:cubicBezTo>
                  <a:cubicBezTo>
                    <a:pt x="58" y="0"/>
                    <a:pt x="59" y="23"/>
                    <a:pt x="60" y="30"/>
                  </a:cubicBezTo>
                  <a:cubicBezTo>
                    <a:pt x="46" y="21"/>
                    <a:pt x="28" y="11"/>
                    <a:pt x="28" y="2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14" y="25"/>
                    <a:pt x="23" y="41"/>
                  </a:cubicBezTo>
                  <a:cubicBezTo>
                    <a:pt x="23" y="41"/>
                    <a:pt x="9" y="47"/>
                    <a:pt x="20" y="56"/>
                  </a:cubicBezTo>
                  <a:cubicBezTo>
                    <a:pt x="20" y="56"/>
                    <a:pt x="0" y="72"/>
                    <a:pt x="61" y="81"/>
                  </a:cubicBezTo>
                  <a:cubicBezTo>
                    <a:pt x="113" y="89"/>
                    <a:pt x="87" y="54"/>
                    <a:pt x="78" y="44"/>
                  </a:cubicBezTo>
                </a:path>
              </a:pathLst>
            </a:custGeom>
            <a:solidFill>
              <a:srgbClr val="FFC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işliḑê"/>
            <p:cNvSpPr/>
            <p:nvPr/>
          </p:nvSpPr>
          <p:spPr bwMode="auto">
            <a:xfrm>
              <a:off x="332607" y="3531634"/>
              <a:ext cx="228600" cy="101203"/>
            </a:xfrm>
            <a:custGeom>
              <a:avLst/>
              <a:gdLst>
                <a:gd name="T0" fmla="*/ 82 w 100"/>
                <a:gd name="T1" fmla="*/ 15 h 44"/>
                <a:gd name="T2" fmla="*/ 52 w 100"/>
                <a:gd name="T3" fmla="*/ 17 h 44"/>
                <a:gd name="T4" fmla="*/ 35 w 100"/>
                <a:gd name="T5" fmla="*/ 11 h 44"/>
                <a:gd name="T6" fmla="*/ 19 w 100"/>
                <a:gd name="T7" fmla="*/ 0 h 44"/>
                <a:gd name="T8" fmla="*/ 20 w 100"/>
                <a:gd name="T9" fmla="*/ 13 h 44"/>
                <a:gd name="T10" fmla="*/ 61 w 100"/>
                <a:gd name="T11" fmla="*/ 38 h 44"/>
                <a:gd name="T12" fmla="*/ 87 w 100"/>
                <a:gd name="T13" fmla="*/ 12 h 44"/>
                <a:gd name="T14" fmla="*/ 82 w 100"/>
                <a:gd name="T15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44">
                  <a:moveTo>
                    <a:pt x="82" y="15"/>
                  </a:moveTo>
                  <a:cubicBezTo>
                    <a:pt x="71" y="19"/>
                    <a:pt x="63" y="20"/>
                    <a:pt x="52" y="17"/>
                  </a:cubicBezTo>
                  <a:cubicBezTo>
                    <a:pt x="46" y="16"/>
                    <a:pt x="41" y="14"/>
                    <a:pt x="35" y="11"/>
                  </a:cubicBezTo>
                  <a:cubicBezTo>
                    <a:pt x="29" y="9"/>
                    <a:pt x="23" y="5"/>
                    <a:pt x="19" y="0"/>
                  </a:cubicBezTo>
                  <a:cubicBezTo>
                    <a:pt x="16" y="2"/>
                    <a:pt x="13" y="7"/>
                    <a:pt x="20" y="13"/>
                  </a:cubicBezTo>
                  <a:cubicBezTo>
                    <a:pt x="20" y="13"/>
                    <a:pt x="0" y="29"/>
                    <a:pt x="61" y="38"/>
                  </a:cubicBezTo>
                  <a:cubicBezTo>
                    <a:pt x="100" y="44"/>
                    <a:pt x="95" y="26"/>
                    <a:pt x="87" y="12"/>
                  </a:cubicBezTo>
                  <a:cubicBezTo>
                    <a:pt x="85" y="14"/>
                    <a:pt x="83" y="14"/>
                    <a:pt x="82" y="15"/>
                  </a:cubicBezTo>
                </a:path>
              </a:pathLst>
            </a:custGeom>
            <a:solidFill>
              <a:srgbClr val="F4A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ïṩ1îḓè"/>
            <p:cNvSpPr/>
            <p:nvPr/>
          </p:nvSpPr>
          <p:spPr bwMode="auto">
            <a:xfrm>
              <a:off x="469529" y="3106580"/>
              <a:ext cx="498872" cy="656035"/>
            </a:xfrm>
            <a:custGeom>
              <a:avLst/>
              <a:gdLst>
                <a:gd name="T0" fmla="*/ 165 w 218"/>
                <a:gd name="T1" fmla="*/ 13 h 287"/>
                <a:gd name="T2" fmla="*/ 207 w 218"/>
                <a:gd name="T3" fmla="*/ 77 h 287"/>
                <a:gd name="T4" fmla="*/ 160 w 218"/>
                <a:gd name="T5" fmla="*/ 271 h 287"/>
                <a:gd name="T6" fmla="*/ 0 w 218"/>
                <a:gd name="T7" fmla="*/ 228 h 287"/>
                <a:gd name="T8" fmla="*/ 17 w 218"/>
                <a:gd name="T9" fmla="*/ 177 h 287"/>
                <a:gd name="T10" fmla="*/ 125 w 218"/>
                <a:gd name="T11" fmla="*/ 186 h 287"/>
                <a:gd name="T12" fmla="*/ 165 w 218"/>
                <a:gd name="T13" fmla="*/ 1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87">
                  <a:moveTo>
                    <a:pt x="165" y="13"/>
                  </a:moveTo>
                  <a:cubicBezTo>
                    <a:pt x="165" y="13"/>
                    <a:pt x="195" y="17"/>
                    <a:pt x="207" y="77"/>
                  </a:cubicBezTo>
                  <a:cubicBezTo>
                    <a:pt x="218" y="138"/>
                    <a:pt x="207" y="231"/>
                    <a:pt x="160" y="271"/>
                  </a:cubicBezTo>
                  <a:cubicBezTo>
                    <a:pt x="141" y="287"/>
                    <a:pt x="38" y="283"/>
                    <a:pt x="0" y="228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7" y="177"/>
                    <a:pt x="102" y="208"/>
                    <a:pt x="125" y="186"/>
                  </a:cubicBezTo>
                  <a:cubicBezTo>
                    <a:pt x="147" y="164"/>
                    <a:pt x="94" y="0"/>
                    <a:pt x="165" y="13"/>
                  </a:cubicBezTo>
                </a:path>
              </a:pathLst>
            </a:custGeom>
            <a:solidFill>
              <a:srgbClr val="F28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íŝḷîḓê"/>
            <p:cNvSpPr/>
            <p:nvPr/>
          </p:nvSpPr>
          <p:spPr bwMode="auto">
            <a:xfrm>
              <a:off x="874341" y="3150634"/>
              <a:ext cx="32147" cy="33337"/>
            </a:xfrm>
            <a:custGeom>
              <a:avLst/>
              <a:gdLst>
                <a:gd name="T0" fmla="*/ 0 w 14"/>
                <a:gd name="T1" fmla="*/ 0 h 15"/>
                <a:gd name="T2" fmla="*/ 14 w 14"/>
                <a:gd name="T3" fmla="*/ 15 h 15"/>
                <a:gd name="T4" fmla="*/ 14 w 14"/>
                <a:gd name="T5" fmla="*/ 15 h 15"/>
                <a:gd name="T6" fmla="*/ 0 w 14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0" y="0"/>
                  </a:moveTo>
                  <a:cubicBezTo>
                    <a:pt x="4" y="3"/>
                    <a:pt x="9" y="7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9" y="7"/>
                    <a:pt x="4" y="3"/>
                    <a:pt x="0" y="0"/>
                  </a:cubicBezTo>
                </a:path>
              </a:pathLst>
            </a:custGeom>
            <a:solidFill>
              <a:srgbClr val="B25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ísḷïḑe"/>
            <p:cNvSpPr/>
            <p:nvPr/>
          </p:nvSpPr>
          <p:spPr bwMode="auto">
            <a:xfrm>
              <a:off x="906489" y="3183971"/>
              <a:ext cx="36910" cy="98822"/>
            </a:xfrm>
            <a:custGeom>
              <a:avLst/>
              <a:gdLst>
                <a:gd name="T0" fmla="*/ 16 w 16"/>
                <a:gd name="T1" fmla="*/ 43 h 43"/>
                <a:gd name="T2" fmla="*/ 16 w 16"/>
                <a:gd name="T3" fmla="*/ 43 h 43"/>
                <a:gd name="T4" fmla="*/ 16 w 16"/>
                <a:gd name="T5" fmla="*/ 43 h 43"/>
                <a:gd name="T6" fmla="*/ 0 w 16"/>
                <a:gd name="T7" fmla="*/ 0 h 43"/>
                <a:gd name="T8" fmla="*/ 0 w 16"/>
                <a:gd name="T9" fmla="*/ 0 h 43"/>
                <a:gd name="T10" fmla="*/ 16 w 16"/>
                <a:gd name="T11" fmla="*/ 43 h 43"/>
                <a:gd name="T12" fmla="*/ 0 w 16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9"/>
                    <a:pt x="12" y="23"/>
                    <a:pt x="16" y="43"/>
                  </a:cubicBezTo>
                  <a:cubicBezTo>
                    <a:pt x="12" y="23"/>
                    <a:pt x="6" y="9"/>
                    <a:pt x="0" y="0"/>
                  </a:cubicBezTo>
                </a:path>
              </a:pathLst>
            </a:custGeom>
            <a:solidFill>
              <a:srgbClr val="B25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íṧļïḋè"/>
            <p:cNvSpPr/>
            <p:nvPr/>
          </p:nvSpPr>
          <p:spPr bwMode="auto">
            <a:xfrm>
              <a:off x="943398" y="3282793"/>
              <a:ext cx="9525" cy="101203"/>
            </a:xfrm>
            <a:custGeom>
              <a:avLst/>
              <a:gdLst>
                <a:gd name="T0" fmla="*/ 0 w 4"/>
                <a:gd name="T1" fmla="*/ 0 h 44"/>
                <a:gd name="T2" fmla="*/ 0 w 4"/>
                <a:gd name="T3" fmla="*/ 0 h 44"/>
                <a:gd name="T4" fmla="*/ 4 w 4"/>
                <a:gd name="T5" fmla="*/ 44 h 44"/>
                <a:gd name="T6" fmla="*/ 4 w 4"/>
                <a:gd name="T7" fmla="*/ 44 h 44"/>
                <a:gd name="T8" fmla="*/ 0 w 4"/>
                <a:gd name="T9" fmla="*/ 0 h 44"/>
                <a:gd name="T10" fmla="*/ 0 w 4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4"/>
                    <a:pt x="4" y="29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29"/>
                    <a:pt x="2" y="1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5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îSļíḋé"/>
            <p:cNvSpPr/>
            <p:nvPr/>
          </p:nvSpPr>
          <p:spPr bwMode="auto">
            <a:xfrm>
              <a:off x="469529" y="3618549"/>
              <a:ext cx="2381" cy="9525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0 w 1"/>
                <a:gd name="T5" fmla="*/ 4 h 4"/>
                <a:gd name="T6" fmla="*/ 0 w 1"/>
                <a:gd name="T7" fmla="*/ 4 h 4"/>
                <a:gd name="T8" fmla="*/ 0 w 1"/>
                <a:gd name="T9" fmla="*/ 4 h 4"/>
                <a:gd name="T10" fmla="*/ 0 w 1"/>
                <a:gd name="T11" fmla="*/ 4 h 4"/>
                <a:gd name="T12" fmla="*/ 1 w 1"/>
                <a:gd name="T13" fmla="*/ 0 h 4"/>
                <a:gd name="T14" fmla="*/ 0 w 1"/>
                <a:gd name="T15" fmla="*/ 4 h 4"/>
                <a:gd name="T16" fmla="*/ 0 w 1"/>
                <a:gd name="T17" fmla="*/ 4 h 4"/>
                <a:gd name="T18" fmla="*/ 1 w 1"/>
                <a:gd name="T19" fmla="*/ 0 h 4"/>
                <a:gd name="T20" fmla="*/ 1 w 1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A6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ïṡľîḍè"/>
            <p:cNvSpPr/>
            <p:nvPr/>
          </p:nvSpPr>
          <p:spPr bwMode="auto">
            <a:xfrm>
              <a:off x="746945" y="3726896"/>
              <a:ext cx="89297" cy="17860"/>
            </a:xfrm>
            <a:custGeom>
              <a:avLst/>
              <a:gdLst>
                <a:gd name="T0" fmla="*/ 0 w 39"/>
                <a:gd name="T1" fmla="*/ 8 h 8"/>
                <a:gd name="T2" fmla="*/ 0 w 39"/>
                <a:gd name="T3" fmla="*/ 8 h 8"/>
                <a:gd name="T4" fmla="*/ 0 w 39"/>
                <a:gd name="T5" fmla="*/ 8 h 8"/>
                <a:gd name="T6" fmla="*/ 0 w 39"/>
                <a:gd name="T7" fmla="*/ 8 h 8"/>
                <a:gd name="T8" fmla="*/ 39 w 39"/>
                <a:gd name="T9" fmla="*/ 0 h 8"/>
                <a:gd name="T10" fmla="*/ 0 w 39"/>
                <a:gd name="T11" fmla="*/ 8 h 8"/>
                <a:gd name="T12" fmla="*/ 39 w 3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8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39" y="0"/>
                  </a:moveTo>
                  <a:cubicBezTo>
                    <a:pt x="33" y="5"/>
                    <a:pt x="18" y="8"/>
                    <a:pt x="0" y="8"/>
                  </a:cubicBezTo>
                  <a:cubicBezTo>
                    <a:pt x="18" y="8"/>
                    <a:pt x="33" y="5"/>
                    <a:pt x="39" y="0"/>
                  </a:cubicBezTo>
                </a:path>
              </a:pathLst>
            </a:custGeom>
            <a:solidFill>
              <a:srgbClr val="EE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îšḷïḓé"/>
            <p:cNvSpPr/>
            <p:nvPr/>
          </p:nvSpPr>
          <p:spPr bwMode="auto">
            <a:xfrm>
              <a:off x="471910" y="3607834"/>
              <a:ext cx="4762" cy="10716"/>
            </a:xfrm>
            <a:custGeom>
              <a:avLst/>
              <a:gdLst>
                <a:gd name="T0" fmla="*/ 2 w 2"/>
                <a:gd name="T1" fmla="*/ 0 h 5"/>
                <a:gd name="T2" fmla="*/ 0 w 2"/>
                <a:gd name="T3" fmla="*/ 5 h 5"/>
                <a:gd name="T4" fmla="*/ 0 w 2"/>
                <a:gd name="T5" fmla="*/ 5 h 5"/>
                <a:gd name="T6" fmla="*/ 2 w 2"/>
                <a:gd name="T7" fmla="*/ 0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88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îṣ1ïďé"/>
            <p:cNvSpPr/>
            <p:nvPr/>
          </p:nvSpPr>
          <p:spPr bwMode="auto">
            <a:xfrm>
              <a:off x="469529" y="3138727"/>
              <a:ext cx="483394" cy="606028"/>
            </a:xfrm>
            <a:custGeom>
              <a:avLst/>
              <a:gdLst>
                <a:gd name="T0" fmla="*/ 169 w 211"/>
                <a:gd name="T1" fmla="*/ 0 h 265"/>
                <a:gd name="T2" fmla="*/ 175 w 211"/>
                <a:gd name="T3" fmla="*/ 24 h 265"/>
                <a:gd name="T4" fmla="*/ 128 w 211"/>
                <a:gd name="T5" fmla="*/ 218 h 265"/>
                <a:gd name="T6" fmla="*/ 89 w 211"/>
                <a:gd name="T7" fmla="*/ 226 h 265"/>
                <a:gd name="T8" fmla="*/ 3 w 211"/>
                <a:gd name="T9" fmla="*/ 205 h 265"/>
                <a:gd name="T10" fmla="*/ 1 w 211"/>
                <a:gd name="T11" fmla="*/ 210 h 265"/>
                <a:gd name="T12" fmla="*/ 0 w 211"/>
                <a:gd name="T13" fmla="*/ 214 h 265"/>
                <a:gd name="T14" fmla="*/ 0 w 211"/>
                <a:gd name="T15" fmla="*/ 214 h 265"/>
                <a:gd name="T16" fmla="*/ 0 w 211"/>
                <a:gd name="T17" fmla="*/ 214 h 265"/>
                <a:gd name="T18" fmla="*/ 0 w 211"/>
                <a:gd name="T19" fmla="*/ 214 h 265"/>
                <a:gd name="T20" fmla="*/ 0 w 211"/>
                <a:gd name="T21" fmla="*/ 214 h 265"/>
                <a:gd name="T22" fmla="*/ 121 w 211"/>
                <a:gd name="T23" fmla="*/ 265 h 265"/>
                <a:gd name="T24" fmla="*/ 121 w 211"/>
                <a:gd name="T25" fmla="*/ 265 h 265"/>
                <a:gd name="T26" fmla="*/ 121 w 211"/>
                <a:gd name="T27" fmla="*/ 265 h 265"/>
                <a:gd name="T28" fmla="*/ 160 w 211"/>
                <a:gd name="T29" fmla="*/ 257 h 265"/>
                <a:gd name="T30" fmla="*/ 160 w 211"/>
                <a:gd name="T31" fmla="*/ 257 h 265"/>
                <a:gd name="T32" fmla="*/ 211 w 211"/>
                <a:gd name="T33" fmla="*/ 110 h 265"/>
                <a:gd name="T34" fmla="*/ 211 w 211"/>
                <a:gd name="T35" fmla="*/ 107 h 265"/>
                <a:gd name="T36" fmla="*/ 207 w 211"/>
                <a:gd name="T37" fmla="*/ 63 h 265"/>
                <a:gd name="T38" fmla="*/ 207 w 211"/>
                <a:gd name="T39" fmla="*/ 63 h 265"/>
                <a:gd name="T40" fmla="*/ 207 w 211"/>
                <a:gd name="T41" fmla="*/ 63 h 265"/>
                <a:gd name="T42" fmla="*/ 207 w 211"/>
                <a:gd name="T43" fmla="*/ 63 h 265"/>
                <a:gd name="T44" fmla="*/ 207 w 211"/>
                <a:gd name="T45" fmla="*/ 63 h 265"/>
                <a:gd name="T46" fmla="*/ 191 w 211"/>
                <a:gd name="T47" fmla="*/ 20 h 265"/>
                <a:gd name="T48" fmla="*/ 177 w 211"/>
                <a:gd name="T49" fmla="*/ 5 h 265"/>
                <a:gd name="T50" fmla="*/ 169 w 211"/>
                <a:gd name="T51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1" h="265">
                  <a:moveTo>
                    <a:pt x="169" y="0"/>
                  </a:moveTo>
                  <a:cubicBezTo>
                    <a:pt x="171" y="7"/>
                    <a:pt x="173" y="15"/>
                    <a:pt x="175" y="24"/>
                  </a:cubicBezTo>
                  <a:cubicBezTo>
                    <a:pt x="187" y="85"/>
                    <a:pt x="175" y="178"/>
                    <a:pt x="128" y="218"/>
                  </a:cubicBezTo>
                  <a:cubicBezTo>
                    <a:pt x="122" y="223"/>
                    <a:pt x="108" y="226"/>
                    <a:pt x="89" y="226"/>
                  </a:cubicBezTo>
                  <a:cubicBezTo>
                    <a:pt x="63" y="226"/>
                    <a:pt x="30" y="220"/>
                    <a:pt x="3" y="205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26" y="251"/>
                    <a:pt x="82" y="265"/>
                    <a:pt x="121" y="265"/>
                  </a:cubicBezTo>
                  <a:cubicBezTo>
                    <a:pt x="121" y="265"/>
                    <a:pt x="121" y="265"/>
                    <a:pt x="121" y="265"/>
                  </a:cubicBezTo>
                  <a:cubicBezTo>
                    <a:pt x="121" y="265"/>
                    <a:pt x="121" y="265"/>
                    <a:pt x="121" y="265"/>
                  </a:cubicBezTo>
                  <a:cubicBezTo>
                    <a:pt x="139" y="265"/>
                    <a:pt x="154" y="262"/>
                    <a:pt x="160" y="257"/>
                  </a:cubicBezTo>
                  <a:cubicBezTo>
                    <a:pt x="160" y="257"/>
                    <a:pt x="160" y="257"/>
                    <a:pt x="160" y="257"/>
                  </a:cubicBezTo>
                  <a:cubicBezTo>
                    <a:pt x="196" y="226"/>
                    <a:pt x="211" y="165"/>
                    <a:pt x="211" y="110"/>
                  </a:cubicBezTo>
                  <a:cubicBezTo>
                    <a:pt x="211" y="109"/>
                    <a:pt x="211" y="108"/>
                    <a:pt x="211" y="107"/>
                  </a:cubicBezTo>
                  <a:cubicBezTo>
                    <a:pt x="211" y="92"/>
                    <a:pt x="209" y="77"/>
                    <a:pt x="207" y="63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3" y="43"/>
                    <a:pt x="197" y="29"/>
                    <a:pt x="191" y="20"/>
                  </a:cubicBezTo>
                  <a:cubicBezTo>
                    <a:pt x="186" y="12"/>
                    <a:pt x="181" y="8"/>
                    <a:pt x="177" y="5"/>
                  </a:cubicBezTo>
                  <a:cubicBezTo>
                    <a:pt x="174" y="2"/>
                    <a:pt x="171" y="1"/>
                    <a:pt x="169" y="0"/>
                  </a:cubicBezTo>
                </a:path>
              </a:pathLst>
            </a:custGeom>
            <a:solidFill>
              <a:srgbClr val="E77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îśliḓê"/>
            <p:cNvSpPr/>
            <p:nvPr/>
          </p:nvSpPr>
          <p:spPr bwMode="auto">
            <a:xfrm>
              <a:off x="248073" y="3662602"/>
              <a:ext cx="516731" cy="191691"/>
            </a:xfrm>
            <a:custGeom>
              <a:avLst/>
              <a:gdLst>
                <a:gd name="T0" fmla="*/ 4 w 226"/>
                <a:gd name="T1" fmla="*/ 27 h 84"/>
                <a:gd name="T2" fmla="*/ 220 w 226"/>
                <a:gd name="T3" fmla="*/ 67 h 84"/>
                <a:gd name="T4" fmla="*/ 210 w 226"/>
                <a:gd name="T5" fmla="*/ 40 h 84"/>
                <a:gd name="T6" fmla="*/ 17 w 226"/>
                <a:gd name="T7" fmla="*/ 5 h 84"/>
                <a:gd name="T8" fmla="*/ 4 w 226"/>
                <a:gd name="T9" fmla="*/ 2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84">
                  <a:moveTo>
                    <a:pt x="4" y="27"/>
                  </a:moveTo>
                  <a:cubicBezTo>
                    <a:pt x="70" y="60"/>
                    <a:pt x="146" y="84"/>
                    <a:pt x="220" y="67"/>
                  </a:cubicBezTo>
                  <a:cubicBezTo>
                    <a:pt x="225" y="66"/>
                    <a:pt x="226" y="38"/>
                    <a:pt x="210" y="40"/>
                  </a:cubicBezTo>
                  <a:cubicBezTo>
                    <a:pt x="145" y="49"/>
                    <a:pt x="74" y="33"/>
                    <a:pt x="17" y="5"/>
                  </a:cubicBezTo>
                  <a:cubicBezTo>
                    <a:pt x="7" y="0"/>
                    <a:pt x="0" y="24"/>
                    <a:pt x="4" y="27"/>
                  </a:cubicBezTo>
                  <a:close/>
                </a:path>
              </a:pathLst>
            </a:custGeom>
            <a:solidFill>
              <a:srgbClr val="C45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íşlïdé"/>
            <p:cNvSpPr/>
            <p:nvPr/>
          </p:nvSpPr>
          <p:spPr bwMode="auto">
            <a:xfrm>
              <a:off x="421904" y="3729277"/>
              <a:ext cx="64294" cy="500062"/>
            </a:xfrm>
            <a:custGeom>
              <a:avLst/>
              <a:gdLst>
                <a:gd name="T0" fmla="*/ 0 w 28"/>
                <a:gd name="T1" fmla="*/ 16 h 219"/>
                <a:gd name="T2" fmla="*/ 2 w 28"/>
                <a:gd name="T3" fmla="*/ 202 h 219"/>
                <a:gd name="T4" fmla="*/ 28 w 28"/>
                <a:gd name="T5" fmla="*/ 202 h 219"/>
                <a:gd name="T6" fmla="*/ 25 w 28"/>
                <a:gd name="T7" fmla="*/ 16 h 219"/>
                <a:gd name="T8" fmla="*/ 0 w 28"/>
                <a:gd name="T9" fmla="*/ 16 h 219"/>
                <a:gd name="T10" fmla="*/ 2 w 28"/>
                <a:gd name="T11" fmla="*/ 202 h 219"/>
                <a:gd name="T12" fmla="*/ 28 w 28"/>
                <a:gd name="T13" fmla="*/ 202 h 219"/>
                <a:gd name="T14" fmla="*/ 25 w 28"/>
                <a:gd name="T15" fmla="*/ 16 h 219"/>
                <a:gd name="T16" fmla="*/ 0 w 28"/>
                <a:gd name="T17" fmla="*/ 1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19">
                  <a:moveTo>
                    <a:pt x="0" y="16"/>
                  </a:moveTo>
                  <a:cubicBezTo>
                    <a:pt x="1" y="78"/>
                    <a:pt x="1" y="140"/>
                    <a:pt x="2" y="202"/>
                  </a:cubicBezTo>
                  <a:cubicBezTo>
                    <a:pt x="3" y="219"/>
                    <a:pt x="28" y="219"/>
                    <a:pt x="28" y="202"/>
                  </a:cubicBezTo>
                  <a:cubicBezTo>
                    <a:pt x="27" y="140"/>
                    <a:pt x="26" y="78"/>
                    <a:pt x="25" y="16"/>
                  </a:cubicBezTo>
                  <a:cubicBezTo>
                    <a:pt x="25" y="0"/>
                    <a:pt x="0" y="0"/>
                    <a:pt x="0" y="16"/>
                  </a:cubicBezTo>
                  <a:cubicBezTo>
                    <a:pt x="1" y="78"/>
                    <a:pt x="1" y="140"/>
                    <a:pt x="2" y="202"/>
                  </a:cubicBezTo>
                  <a:cubicBezTo>
                    <a:pt x="3" y="219"/>
                    <a:pt x="28" y="219"/>
                    <a:pt x="28" y="202"/>
                  </a:cubicBezTo>
                  <a:cubicBezTo>
                    <a:pt x="27" y="140"/>
                    <a:pt x="26" y="78"/>
                    <a:pt x="25" y="16"/>
                  </a:cubicBezTo>
                  <a:cubicBezTo>
                    <a:pt x="25" y="0"/>
                    <a:pt x="0" y="0"/>
                    <a:pt x="0" y="16"/>
                  </a:cubicBezTo>
                  <a:close/>
                </a:path>
              </a:pathLst>
            </a:custGeom>
            <a:solidFill>
              <a:srgbClr val="C45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î$ļíḓè"/>
            <p:cNvSpPr/>
            <p:nvPr/>
          </p:nvSpPr>
          <p:spPr bwMode="auto">
            <a:xfrm>
              <a:off x="236166" y="3712609"/>
              <a:ext cx="217885" cy="501253"/>
            </a:xfrm>
            <a:custGeom>
              <a:avLst/>
              <a:gdLst>
                <a:gd name="T0" fmla="*/ 30 w 95"/>
                <a:gd name="T1" fmla="*/ 203 h 219"/>
                <a:gd name="T2" fmla="*/ 90 w 95"/>
                <a:gd name="T3" fmla="*/ 22 h 219"/>
                <a:gd name="T4" fmla="*/ 65 w 95"/>
                <a:gd name="T5" fmla="*/ 16 h 219"/>
                <a:gd name="T6" fmla="*/ 5 w 95"/>
                <a:gd name="T7" fmla="*/ 196 h 219"/>
                <a:gd name="T8" fmla="*/ 30 w 95"/>
                <a:gd name="T9" fmla="*/ 20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19">
                  <a:moveTo>
                    <a:pt x="30" y="203"/>
                  </a:moveTo>
                  <a:cubicBezTo>
                    <a:pt x="50" y="143"/>
                    <a:pt x="70" y="83"/>
                    <a:pt x="90" y="22"/>
                  </a:cubicBezTo>
                  <a:cubicBezTo>
                    <a:pt x="95" y="7"/>
                    <a:pt x="71" y="0"/>
                    <a:pt x="65" y="16"/>
                  </a:cubicBezTo>
                  <a:cubicBezTo>
                    <a:pt x="45" y="76"/>
                    <a:pt x="25" y="136"/>
                    <a:pt x="5" y="196"/>
                  </a:cubicBezTo>
                  <a:cubicBezTo>
                    <a:pt x="0" y="212"/>
                    <a:pt x="25" y="219"/>
                    <a:pt x="30" y="203"/>
                  </a:cubicBezTo>
                  <a:close/>
                </a:path>
              </a:pathLst>
            </a:custGeom>
            <a:solidFill>
              <a:srgbClr val="C45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íṧḷíḋé"/>
            <p:cNvSpPr/>
            <p:nvPr/>
          </p:nvSpPr>
          <p:spPr bwMode="auto">
            <a:xfrm>
              <a:off x="-744909" y="2982755"/>
              <a:ext cx="502444" cy="787003"/>
            </a:xfrm>
            <a:custGeom>
              <a:avLst/>
              <a:gdLst>
                <a:gd name="T0" fmla="*/ 52 w 422"/>
                <a:gd name="T1" fmla="*/ 0 h 661"/>
                <a:gd name="T2" fmla="*/ 422 w 422"/>
                <a:gd name="T3" fmla="*/ 613 h 661"/>
                <a:gd name="T4" fmla="*/ 338 w 422"/>
                <a:gd name="T5" fmla="*/ 661 h 661"/>
                <a:gd name="T6" fmla="*/ 0 w 422"/>
                <a:gd name="T7" fmla="*/ 277 h 661"/>
                <a:gd name="T8" fmla="*/ 52 w 422"/>
                <a:gd name="T9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661">
                  <a:moveTo>
                    <a:pt x="52" y="0"/>
                  </a:moveTo>
                  <a:lnTo>
                    <a:pt x="422" y="613"/>
                  </a:lnTo>
                  <a:lnTo>
                    <a:pt x="338" y="661"/>
                  </a:lnTo>
                  <a:lnTo>
                    <a:pt x="0" y="27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CB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íś1iḋé"/>
            <p:cNvSpPr/>
            <p:nvPr/>
          </p:nvSpPr>
          <p:spPr bwMode="auto">
            <a:xfrm>
              <a:off x="-1498575" y="4894899"/>
              <a:ext cx="292894" cy="625078"/>
            </a:xfrm>
            <a:custGeom>
              <a:avLst/>
              <a:gdLst>
                <a:gd name="T0" fmla="*/ 62 w 128"/>
                <a:gd name="T1" fmla="*/ 0 h 273"/>
                <a:gd name="T2" fmla="*/ 68 w 128"/>
                <a:gd name="T3" fmla="*/ 234 h 273"/>
                <a:gd name="T4" fmla="*/ 1 w 128"/>
                <a:gd name="T5" fmla="*/ 249 h 273"/>
                <a:gd name="T6" fmla="*/ 0 w 128"/>
                <a:gd name="T7" fmla="*/ 271 h 273"/>
                <a:gd name="T8" fmla="*/ 128 w 128"/>
                <a:gd name="T9" fmla="*/ 273 h 273"/>
                <a:gd name="T10" fmla="*/ 128 w 128"/>
                <a:gd name="T11" fmla="*/ 49 h 273"/>
                <a:gd name="T12" fmla="*/ 62 w 128"/>
                <a:gd name="T1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273">
                  <a:moveTo>
                    <a:pt x="62" y="0"/>
                  </a:moveTo>
                  <a:cubicBezTo>
                    <a:pt x="62" y="0"/>
                    <a:pt x="66" y="126"/>
                    <a:pt x="68" y="234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128" y="273"/>
                    <a:pt x="128" y="273"/>
                    <a:pt x="128" y="273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62" y="0"/>
                    <a:pt x="62" y="0"/>
                    <a:pt x="62" y="0"/>
                  </a:cubicBezTo>
                </a:path>
              </a:pathLst>
            </a:custGeom>
            <a:solidFill>
              <a:srgbClr val="E2A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iṧ1ïḓê"/>
            <p:cNvSpPr/>
            <p:nvPr/>
          </p:nvSpPr>
          <p:spPr bwMode="auto">
            <a:xfrm>
              <a:off x="-1355700" y="4894899"/>
              <a:ext cx="178594" cy="267891"/>
            </a:xfrm>
            <a:custGeom>
              <a:avLst/>
              <a:gdLst>
                <a:gd name="T0" fmla="*/ 68 w 78"/>
                <a:gd name="T1" fmla="*/ 117 h 117"/>
                <a:gd name="T2" fmla="*/ 78 w 78"/>
                <a:gd name="T3" fmla="*/ 49 h 117"/>
                <a:gd name="T4" fmla="*/ 0 w 78"/>
                <a:gd name="T5" fmla="*/ 0 h 117"/>
                <a:gd name="T6" fmla="*/ 3 w 78"/>
                <a:gd name="T7" fmla="*/ 100 h 117"/>
                <a:gd name="T8" fmla="*/ 68 w 7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7">
                  <a:moveTo>
                    <a:pt x="68" y="117"/>
                  </a:moveTo>
                  <a:cubicBezTo>
                    <a:pt x="78" y="49"/>
                    <a:pt x="78" y="49"/>
                    <a:pt x="78" y="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43"/>
                    <a:pt x="3" y="100"/>
                  </a:cubicBezTo>
                  <a:cubicBezTo>
                    <a:pt x="24" y="107"/>
                    <a:pt x="46" y="112"/>
                    <a:pt x="68" y="117"/>
                  </a:cubicBezTo>
                </a:path>
              </a:pathLst>
            </a:custGeom>
            <a:solidFill>
              <a:srgbClr val="E5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iŝļíḍè"/>
            <p:cNvSpPr/>
            <p:nvPr/>
          </p:nvSpPr>
          <p:spPr bwMode="auto">
            <a:xfrm>
              <a:off x="-1029468" y="4894899"/>
              <a:ext cx="295275" cy="625078"/>
            </a:xfrm>
            <a:custGeom>
              <a:avLst/>
              <a:gdLst>
                <a:gd name="T0" fmla="*/ 67 w 129"/>
                <a:gd name="T1" fmla="*/ 0 h 273"/>
                <a:gd name="T2" fmla="*/ 61 w 129"/>
                <a:gd name="T3" fmla="*/ 234 h 273"/>
                <a:gd name="T4" fmla="*/ 127 w 129"/>
                <a:gd name="T5" fmla="*/ 249 h 273"/>
                <a:gd name="T6" fmla="*/ 129 w 129"/>
                <a:gd name="T7" fmla="*/ 271 h 273"/>
                <a:gd name="T8" fmla="*/ 0 w 129"/>
                <a:gd name="T9" fmla="*/ 273 h 273"/>
                <a:gd name="T10" fmla="*/ 1 w 129"/>
                <a:gd name="T11" fmla="*/ 49 h 273"/>
                <a:gd name="T12" fmla="*/ 67 w 129"/>
                <a:gd name="T1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273">
                  <a:moveTo>
                    <a:pt x="67" y="0"/>
                  </a:moveTo>
                  <a:cubicBezTo>
                    <a:pt x="67" y="0"/>
                    <a:pt x="63" y="126"/>
                    <a:pt x="61" y="234"/>
                  </a:cubicBezTo>
                  <a:cubicBezTo>
                    <a:pt x="127" y="249"/>
                    <a:pt x="127" y="249"/>
                    <a:pt x="127" y="249"/>
                  </a:cubicBezTo>
                  <a:cubicBezTo>
                    <a:pt x="129" y="271"/>
                    <a:pt x="129" y="271"/>
                    <a:pt x="129" y="271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E2A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iṧḷiḋé"/>
            <p:cNvSpPr/>
            <p:nvPr/>
          </p:nvSpPr>
          <p:spPr bwMode="auto">
            <a:xfrm>
              <a:off x="-1498575" y="5373530"/>
              <a:ext cx="292894" cy="146447"/>
            </a:xfrm>
            <a:custGeom>
              <a:avLst/>
              <a:gdLst>
                <a:gd name="T0" fmla="*/ 67 w 128"/>
                <a:gd name="T1" fmla="*/ 0 h 64"/>
                <a:gd name="T2" fmla="*/ 68 w 128"/>
                <a:gd name="T3" fmla="*/ 25 h 64"/>
                <a:gd name="T4" fmla="*/ 68 w 128"/>
                <a:gd name="T5" fmla="*/ 25 h 64"/>
                <a:gd name="T6" fmla="*/ 68 w 128"/>
                <a:gd name="T7" fmla="*/ 25 h 64"/>
                <a:gd name="T8" fmla="*/ 1 w 128"/>
                <a:gd name="T9" fmla="*/ 40 h 64"/>
                <a:gd name="T10" fmla="*/ 0 w 128"/>
                <a:gd name="T11" fmla="*/ 62 h 64"/>
                <a:gd name="T12" fmla="*/ 128 w 128"/>
                <a:gd name="T13" fmla="*/ 64 h 64"/>
                <a:gd name="T14" fmla="*/ 128 w 128"/>
                <a:gd name="T15" fmla="*/ 17 h 64"/>
                <a:gd name="T16" fmla="*/ 67 w 128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64">
                  <a:moveTo>
                    <a:pt x="67" y="0"/>
                  </a:moveTo>
                  <a:cubicBezTo>
                    <a:pt x="67" y="8"/>
                    <a:pt x="68" y="17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CB8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iśḻïḍe"/>
            <p:cNvSpPr/>
            <p:nvPr/>
          </p:nvSpPr>
          <p:spPr bwMode="auto">
            <a:xfrm>
              <a:off x="-1029468" y="5373530"/>
              <a:ext cx="295275" cy="146447"/>
            </a:xfrm>
            <a:custGeom>
              <a:avLst/>
              <a:gdLst>
                <a:gd name="T0" fmla="*/ 61 w 129"/>
                <a:gd name="T1" fmla="*/ 0 h 64"/>
                <a:gd name="T2" fmla="*/ 1 w 129"/>
                <a:gd name="T3" fmla="*/ 9 h 64"/>
                <a:gd name="T4" fmla="*/ 0 w 129"/>
                <a:gd name="T5" fmla="*/ 64 h 64"/>
                <a:gd name="T6" fmla="*/ 129 w 129"/>
                <a:gd name="T7" fmla="*/ 62 h 64"/>
                <a:gd name="T8" fmla="*/ 127 w 129"/>
                <a:gd name="T9" fmla="*/ 40 h 64"/>
                <a:gd name="T10" fmla="*/ 61 w 129"/>
                <a:gd name="T11" fmla="*/ 25 h 64"/>
                <a:gd name="T12" fmla="*/ 61 w 129"/>
                <a:gd name="T13" fmla="*/ 25 h 64"/>
                <a:gd name="T14" fmla="*/ 61 w 129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64">
                  <a:moveTo>
                    <a:pt x="6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17"/>
                    <a:pt x="61" y="9"/>
                    <a:pt x="61" y="0"/>
                  </a:cubicBezTo>
                </a:path>
              </a:pathLst>
            </a:custGeom>
            <a:solidFill>
              <a:srgbClr val="CB8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ïs1îḓè"/>
            <p:cNvSpPr/>
            <p:nvPr/>
          </p:nvSpPr>
          <p:spPr bwMode="auto">
            <a:xfrm>
              <a:off x="-1415231" y="3829290"/>
              <a:ext cx="683419" cy="1587103"/>
            </a:xfrm>
            <a:custGeom>
              <a:avLst/>
              <a:gdLst>
                <a:gd name="T0" fmla="*/ 0 w 574"/>
                <a:gd name="T1" fmla="*/ 148 h 1333"/>
                <a:gd name="T2" fmla="*/ 40 w 574"/>
                <a:gd name="T3" fmla="*/ 1291 h 1333"/>
                <a:gd name="T4" fmla="*/ 186 w 574"/>
                <a:gd name="T5" fmla="*/ 1333 h 1333"/>
                <a:gd name="T6" fmla="*/ 294 w 574"/>
                <a:gd name="T7" fmla="*/ 430 h 1333"/>
                <a:gd name="T8" fmla="*/ 299 w 574"/>
                <a:gd name="T9" fmla="*/ 1318 h 1333"/>
                <a:gd name="T10" fmla="*/ 465 w 574"/>
                <a:gd name="T11" fmla="*/ 1295 h 1333"/>
                <a:gd name="T12" fmla="*/ 574 w 574"/>
                <a:gd name="T13" fmla="*/ 0 h 1333"/>
                <a:gd name="T14" fmla="*/ 0 w 574"/>
                <a:gd name="T15" fmla="*/ 148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" h="1333">
                  <a:moveTo>
                    <a:pt x="0" y="148"/>
                  </a:moveTo>
                  <a:lnTo>
                    <a:pt x="40" y="1291"/>
                  </a:lnTo>
                  <a:lnTo>
                    <a:pt x="186" y="1333"/>
                  </a:lnTo>
                  <a:lnTo>
                    <a:pt x="294" y="430"/>
                  </a:lnTo>
                  <a:lnTo>
                    <a:pt x="299" y="1318"/>
                  </a:lnTo>
                  <a:lnTo>
                    <a:pt x="465" y="1295"/>
                  </a:lnTo>
                  <a:lnTo>
                    <a:pt x="574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A8BB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ï$ḷîḑè"/>
            <p:cNvSpPr/>
            <p:nvPr/>
          </p:nvSpPr>
          <p:spPr bwMode="auto">
            <a:xfrm>
              <a:off x="-1415231" y="3829290"/>
              <a:ext cx="683419" cy="1587103"/>
            </a:xfrm>
            <a:custGeom>
              <a:avLst/>
              <a:gdLst>
                <a:gd name="T0" fmla="*/ 0 w 574"/>
                <a:gd name="T1" fmla="*/ 148 h 1333"/>
                <a:gd name="T2" fmla="*/ 40 w 574"/>
                <a:gd name="T3" fmla="*/ 1291 h 1333"/>
                <a:gd name="T4" fmla="*/ 186 w 574"/>
                <a:gd name="T5" fmla="*/ 1333 h 1333"/>
                <a:gd name="T6" fmla="*/ 294 w 574"/>
                <a:gd name="T7" fmla="*/ 430 h 1333"/>
                <a:gd name="T8" fmla="*/ 299 w 574"/>
                <a:gd name="T9" fmla="*/ 1318 h 1333"/>
                <a:gd name="T10" fmla="*/ 465 w 574"/>
                <a:gd name="T11" fmla="*/ 1295 h 1333"/>
                <a:gd name="T12" fmla="*/ 574 w 574"/>
                <a:gd name="T13" fmla="*/ 0 h 1333"/>
                <a:gd name="T14" fmla="*/ 0 w 574"/>
                <a:gd name="T15" fmla="*/ 148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" h="1333">
                  <a:moveTo>
                    <a:pt x="0" y="148"/>
                  </a:moveTo>
                  <a:lnTo>
                    <a:pt x="40" y="1291"/>
                  </a:lnTo>
                  <a:lnTo>
                    <a:pt x="186" y="1333"/>
                  </a:lnTo>
                  <a:lnTo>
                    <a:pt x="294" y="430"/>
                  </a:lnTo>
                  <a:lnTo>
                    <a:pt x="299" y="1318"/>
                  </a:lnTo>
                  <a:lnTo>
                    <a:pt x="465" y="1295"/>
                  </a:lnTo>
                  <a:lnTo>
                    <a:pt x="574" y="0"/>
                  </a:lnTo>
                  <a:lnTo>
                    <a:pt x="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îŝľîde"/>
            <p:cNvSpPr/>
            <p:nvPr/>
          </p:nvSpPr>
          <p:spPr bwMode="auto">
            <a:xfrm>
              <a:off x="-1836712" y="2827974"/>
              <a:ext cx="1153716" cy="1395412"/>
            </a:xfrm>
            <a:custGeom>
              <a:avLst/>
              <a:gdLst>
                <a:gd name="T0" fmla="*/ 231 w 504"/>
                <a:gd name="T1" fmla="*/ 0 h 610"/>
                <a:gd name="T2" fmla="*/ 89 w 504"/>
                <a:gd name="T3" fmla="*/ 44 h 610"/>
                <a:gd name="T4" fmla="*/ 0 w 504"/>
                <a:gd name="T5" fmla="*/ 298 h 610"/>
                <a:gd name="T6" fmla="*/ 141 w 504"/>
                <a:gd name="T7" fmla="*/ 463 h 610"/>
                <a:gd name="T8" fmla="*/ 184 w 504"/>
                <a:gd name="T9" fmla="*/ 411 h 610"/>
                <a:gd name="T10" fmla="*/ 101 w 504"/>
                <a:gd name="T11" fmla="*/ 283 h 610"/>
                <a:gd name="T12" fmla="*/ 123 w 504"/>
                <a:gd name="T13" fmla="*/ 190 h 610"/>
                <a:gd name="T14" fmla="*/ 174 w 504"/>
                <a:gd name="T15" fmla="*/ 540 h 610"/>
                <a:gd name="T16" fmla="*/ 332 w 504"/>
                <a:gd name="T17" fmla="*/ 610 h 610"/>
                <a:gd name="T18" fmla="*/ 354 w 504"/>
                <a:gd name="T19" fmla="*/ 515 h 610"/>
                <a:gd name="T20" fmla="*/ 398 w 504"/>
                <a:gd name="T21" fmla="*/ 599 h 610"/>
                <a:gd name="T22" fmla="*/ 494 w 504"/>
                <a:gd name="T23" fmla="*/ 531 h 610"/>
                <a:gd name="T24" fmla="*/ 504 w 504"/>
                <a:gd name="T25" fmla="*/ 68 h 610"/>
                <a:gd name="T26" fmla="*/ 348 w 504"/>
                <a:gd name="T27" fmla="*/ 10 h 610"/>
                <a:gd name="T28" fmla="*/ 231 w 504"/>
                <a:gd name="T2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4" h="610">
                  <a:moveTo>
                    <a:pt x="231" y="0"/>
                  </a:moveTo>
                  <a:cubicBezTo>
                    <a:pt x="89" y="44"/>
                    <a:pt x="89" y="44"/>
                    <a:pt x="89" y="44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141" y="463"/>
                    <a:pt x="141" y="463"/>
                    <a:pt x="141" y="463"/>
                  </a:cubicBezTo>
                  <a:cubicBezTo>
                    <a:pt x="184" y="411"/>
                    <a:pt x="184" y="411"/>
                    <a:pt x="184" y="411"/>
                  </a:cubicBezTo>
                  <a:cubicBezTo>
                    <a:pt x="101" y="283"/>
                    <a:pt x="101" y="283"/>
                    <a:pt x="101" y="283"/>
                  </a:cubicBezTo>
                  <a:cubicBezTo>
                    <a:pt x="123" y="190"/>
                    <a:pt x="123" y="190"/>
                    <a:pt x="123" y="190"/>
                  </a:cubicBezTo>
                  <a:cubicBezTo>
                    <a:pt x="174" y="540"/>
                    <a:pt x="174" y="540"/>
                    <a:pt x="174" y="540"/>
                  </a:cubicBezTo>
                  <a:cubicBezTo>
                    <a:pt x="174" y="540"/>
                    <a:pt x="254" y="606"/>
                    <a:pt x="332" y="610"/>
                  </a:cubicBezTo>
                  <a:cubicBezTo>
                    <a:pt x="354" y="515"/>
                    <a:pt x="354" y="515"/>
                    <a:pt x="354" y="515"/>
                  </a:cubicBezTo>
                  <a:cubicBezTo>
                    <a:pt x="398" y="599"/>
                    <a:pt x="398" y="599"/>
                    <a:pt x="398" y="599"/>
                  </a:cubicBezTo>
                  <a:cubicBezTo>
                    <a:pt x="398" y="599"/>
                    <a:pt x="474" y="566"/>
                    <a:pt x="494" y="531"/>
                  </a:cubicBezTo>
                  <a:cubicBezTo>
                    <a:pt x="504" y="68"/>
                    <a:pt x="504" y="68"/>
                    <a:pt x="504" y="68"/>
                  </a:cubicBezTo>
                  <a:cubicBezTo>
                    <a:pt x="348" y="10"/>
                    <a:pt x="348" y="10"/>
                    <a:pt x="348" y="10"/>
                  </a:cubicBezTo>
                  <a:cubicBezTo>
                    <a:pt x="231" y="0"/>
                    <a:pt x="231" y="0"/>
                    <a:pt x="231" y="0"/>
                  </a:cubicBezTo>
                </a:path>
              </a:pathLst>
            </a:custGeom>
            <a:solidFill>
              <a:srgbClr val="ACB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îşľíḍè"/>
            <p:cNvSpPr/>
            <p:nvPr/>
          </p:nvSpPr>
          <p:spPr bwMode="auto">
            <a:xfrm>
              <a:off x="-1836712" y="3212546"/>
              <a:ext cx="1141810" cy="850106"/>
            </a:xfrm>
            <a:custGeom>
              <a:avLst/>
              <a:gdLst>
                <a:gd name="T0" fmla="*/ 165 w 499"/>
                <a:gd name="T1" fmla="*/ 308 h 372"/>
                <a:gd name="T2" fmla="*/ 174 w 499"/>
                <a:gd name="T3" fmla="*/ 372 h 372"/>
                <a:gd name="T4" fmla="*/ 165 w 499"/>
                <a:gd name="T5" fmla="*/ 308 h 372"/>
                <a:gd name="T6" fmla="*/ 165 w 499"/>
                <a:gd name="T7" fmla="*/ 308 h 372"/>
                <a:gd name="T8" fmla="*/ 160 w 499"/>
                <a:gd name="T9" fmla="*/ 272 h 372"/>
                <a:gd name="T10" fmla="*/ 141 w 499"/>
                <a:gd name="T11" fmla="*/ 295 h 372"/>
                <a:gd name="T12" fmla="*/ 157 w 499"/>
                <a:gd name="T13" fmla="*/ 276 h 372"/>
                <a:gd name="T14" fmla="*/ 160 w 499"/>
                <a:gd name="T15" fmla="*/ 272 h 372"/>
                <a:gd name="T16" fmla="*/ 160 w 499"/>
                <a:gd name="T17" fmla="*/ 272 h 372"/>
                <a:gd name="T18" fmla="*/ 499 w 499"/>
                <a:gd name="T19" fmla="*/ 154 h 372"/>
                <a:gd name="T20" fmla="*/ 499 w 499"/>
                <a:gd name="T21" fmla="*/ 154 h 372"/>
                <a:gd name="T22" fmla="*/ 494 w 499"/>
                <a:gd name="T23" fmla="*/ 363 h 372"/>
                <a:gd name="T24" fmla="*/ 499 w 499"/>
                <a:gd name="T25" fmla="*/ 154 h 372"/>
                <a:gd name="T26" fmla="*/ 135 w 499"/>
                <a:gd name="T27" fmla="*/ 105 h 372"/>
                <a:gd name="T28" fmla="*/ 147 w 499"/>
                <a:gd name="T29" fmla="*/ 186 h 372"/>
                <a:gd name="T30" fmla="*/ 101 w 499"/>
                <a:gd name="T31" fmla="*/ 115 h 372"/>
                <a:gd name="T32" fmla="*/ 147 w 499"/>
                <a:gd name="T33" fmla="*/ 186 h 372"/>
                <a:gd name="T34" fmla="*/ 135 w 499"/>
                <a:gd name="T35" fmla="*/ 105 h 372"/>
                <a:gd name="T36" fmla="*/ 135 w 499"/>
                <a:gd name="T37" fmla="*/ 105 h 372"/>
                <a:gd name="T38" fmla="*/ 45 w 499"/>
                <a:gd name="T39" fmla="*/ 0 h 372"/>
                <a:gd name="T40" fmla="*/ 0 w 499"/>
                <a:gd name="T41" fmla="*/ 130 h 372"/>
                <a:gd name="T42" fmla="*/ 45 w 499"/>
                <a:gd name="T43" fmla="*/ 0 h 372"/>
                <a:gd name="T44" fmla="*/ 45 w 499"/>
                <a:gd name="T4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9" h="372">
                  <a:moveTo>
                    <a:pt x="165" y="308"/>
                  </a:moveTo>
                  <a:cubicBezTo>
                    <a:pt x="174" y="372"/>
                    <a:pt x="174" y="372"/>
                    <a:pt x="174" y="372"/>
                  </a:cubicBezTo>
                  <a:cubicBezTo>
                    <a:pt x="165" y="308"/>
                    <a:pt x="165" y="308"/>
                    <a:pt x="165" y="308"/>
                  </a:cubicBezTo>
                  <a:cubicBezTo>
                    <a:pt x="165" y="308"/>
                    <a:pt x="165" y="308"/>
                    <a:pt x="165" y="308"/>
                  </a:cubicBezTo>
                  <a:moveTo>
                    <a:pt x="160" y="272"/>
                  </a:moveTo>
                  <a:cubicBezTo>
                    <a:pt x="141" y="295"/>
                    <a:pt x="141" y="295"/>
                    <a:pt x="141" y="295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60" y="272"/>
                    <a:pt x="160" y="272"/>
                    <a:pt x="160" y="272"/>
                  </a:cubicBezTo>
                  <a:moveTo>
                    <a:pt x="499" y="154"/>
                  </a:moveTo>
                  <a:cubicBezTo>
                    <a:pt x="499" y="154"/>
                    <a:pt x="499" y="154"/>
                    <a:pt x="499" y="154"/>
                  </a:cubicBezTo>
                  <a:cubicBezTo>
                    <a:pt x="494" y="363"/>
                    <a:pt x="494" y="363"/>
                    <a:pt x="494" y="363"/>
                  </a:cubicBezTo>
                  <a:cubicBezTo>
                    <a:pt x="499" y="154"/>
                    <a:pt x="499" y="154"/>
                    <a:pt x="499" y="154"/>
                  </a:cubicBezTo>
                  <a:moveTo>
                    <a:pt x="135" y="105"/>
                  </a:moveTo>
                  <a:cubicBezTo>
                    <a:pt x="147" y="186"/>
                    <a:pt x="147" y="186"/>
                    <a:pt x="147" y="186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5"/>
                    <a:pt x="135" y="105"/>
                    <a:pt x="135" y="105"/>
                  </a:cubicBezTo>
                  <a:moveTo>
                    <a:pt x="45" y="0"/>
                  </a:moveTo>
                  <a:cubicBezTo>
                    <a:pt x="0" y="130"/>
                    <a:pt x="0" y="130"/>
                    <a:pt x="0" y="13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9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ïśḻídê"/>
            <p:cNvSpPr/>
            <p:nvPr/>
          </p:nvSpPr>
          <p:spPr bwMode="auto">
            <a:xfrm>
              <a:off x="-1836712" y="3212546"/>
              <a:ext cx="1141810" cy="1010841"/>
            </a:xfrm>
            <a:custGeom>
              <a:avLst/>
              <a:gdLst>
                <a:gd name="T0" fmla="*/ 45 w 499"/>
                <a:gd name="T1" fmla="*/ 0 h 442"/>
                <a:gd name="T2" fmla="*/ 0 w 499"/>
                <a:gd name="T3" fmla="*/ 130 h 442"/>
                <a:gd name="T4" fmla="*/ 141 w 499"/>
                <a:gd name="T5" fmla="*/ 295 h 442"/>
                <a:gd name="T6" fmla="*/ 160 w 499"/>
                <a:gd name="T7" fmla="*/ 272 h 442"/>
                <a:gd name="T8" fmla="*/ 160 w 499"/>
                <a:gd name="T9" fmla="*/ 272 h 442"/>
                <a:gd name="T10" fmla="*/ 175 w 499"/>
                <a:gd name="T11" fmla="*/ 254 h 442"/>
                <a:gd name="T12" fmla="*/ 177 w 499"/>
                <a:gd name="T13" fmla="*/ 257 h 442"/>
                <a:gd name="T14" fmla="*/ 214 w 499"/>
                <a:gd name="T15" fmla="*/ 246 h 442"/>
                <a:gd name="T16" fmla="*/ 245 w 499"/>
                <a:gd name="T17" fmla="*/ 259 h 442"/>
                <a:gd name="T18" fmla="*/ 272 w 499"/>
                <a:gd name="T19" fmla="*/ 291 h 442"/>
                <a:gd name="T20" fmla="*/ 273 w 499"/>
                <a:gd name="T21" fmla="*/ 298 h 442"/>
                <a:gd name="T22" fmla="*/ 272 w 499"/>
                <a:gd name="T23" fmla="*/ 297 h 442"/>
                <a:gd name="T24" fmla="*/ 231 w 499"/>
                <a:gd name="T25" fmla="*/ 273 h 442"/>
                <a:gd name="T26" fmla="*/ 254 w 499"/>
                <a:gd name="T27" fmla="*/ 309 h 442"/>
                <a:gd name="T28" fmla="*/ 255 w 499"/>
                <a:gd name="T29" fmla="*/ 318 h 442"/>
                <a:gd name="T30" fmla="*/ 255 w 499"/>
                <a:gd name="T31" fmla="*/ 318 h 442"/>
                <a:gd name="T32" fmla="*/ 214 w 499"/>
                <a:gd name="T33" fmla="*/ 289 h 442"/>
                <a:gd name="T34" fmla="*/ 234 w 499"/>
                <a:gd name="T35" fmla="*/ 331 h 442"/>
                <a:gd name="T36" fmla="*/ 198 w 499"/>
                <a:gd name="T37" fmla="*/ 295 h 442"/>
                <a:gd name="T38" fmla="*/ 198 w 499"/>
                <a:gd name="T39" fmla="*/ 295 h 442"/>
                <a:gd name="T40" fmla="*/ 198 w 499"/>
                <a:gd name="T41" fmla="*/ 295 h 442"/>
                <a:gd name="T42" fmla="*/ 198 w 499"/>
                <a:gd name="T43" fmla="*/ 295 h 442"/>
                <a:gd name="T44" fmla="*/ 189 w 499"/>
                <a:gd name="T45" fmla="*/ 308 h 442"/>
                <a:gd name="T46" fmla="*/ 178 w 499"/>
                <a:gd name="T47" fmla="*/ 312 h 442"/>
                <a:gd name="T48" fmla="*/ 165 w 499"/>
                <a:gd name="T49" fmla="*/ 308 h 442"/>
                <a:gd name="T50" fmla="*/ 174 w 499"/>
                <a:gd name="T51" fmla="*/ 372 h 442"/>
                <a:gd name="T52" fmla="*/ 332 w 499"/>
                <a:gd name="T53" fmla="*/ 442 h 442"/>
                <a:gd name="T54" fmla="*/ 354 w 499"/>
                <a:gd name="T55" fmla="*/ 347 h 442"/>
                <a:gd name="T56" fmla="*/ 398 w 499"/>
                <a:gd name="T57" fmla="*/ 431 h 442"/>
                <a:gd name="T58" fmla="*/ 494 w 499"/>
                <a:gd name="T59" fmla="*/ 363 h 442"/>
                <a:gd name="T60" fmla="*/ 494 w 499"/>
                <a:gd name="T61" fmla="*/ 363 h 442"/>
                <a:gd name="T62" fmla="*/ 499 w 499"/>
                <a:gd name="T63" fmla="*/ 154 h 442"/>
                <a:gd name="T64" fmla="*/ 361 w 499"/>
                <a:gd name="T65" fmla="*/ 202 h 442"/>
                <a:gd name="T66" fmla="*/ 307 w 499"/>
                <a:gd name="T67" fmla="*/ 195 h 442"/>
                <a:gd name="T68" fmla="*/ 163 w 499"/>
                <a:gd name="T69" fmla="*/ 125 h 442"/>
                <a:gd name="T70" fmla="*/ 135 w 499"/>
                <a:gd name="T71" fmla="*/ 105 h 442"/>
                <a:gd name="T72" fmla="*/ 147 w 499"/>
                <a:gd name="T73" fmla="*/ 186 h 442"/>
                <a:gd name="T74" fmla="*/ 101 w 499"/>
                <a:gd name="T75" fmla="*/ 115 h 442"/>
                <a:gd name="T76" fmla="*/ 109 w 499"/>
                <a:gd name="T77" fmla="*/ 83 h 442"/>
                <a:gd name="T78" fmla="*/ 45 w 499"/>
                <a:gd name="T7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9" h="442">
                  <a:moveTo>
                    <a:pt x="45" y="0"/>
                  </a:moveTo>
                  <a:cubicBezTo>
                    <a:pt x="0" y="130"/>
                    <a:pt x="0" y="130"/>
                    <a:pt x="0" y="130"/>
                  </a:cubicBezTo>
                  <a:cubicBezTo>
                    <a:pt x="141" y="295"/>
                    <a:pt x="141" y="295"/>
                    <a:pt x="141" y="295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75" y="254"/>
                    <a:pt x="175" y="254"/>
                    <a:pt x="175" y="254"/>
                  </a:cubicBezTo>
                  <a:cubicBezTo>
                    <a:pt x="177" y="257"/>
                    <a:pt x="177" y="257"/>
                    <a:pt x="177" y="257"/>
                  </a:cubicBezTo>
                  <a:cubicBezTo>
                    <a:pt x="177" y="257"/>
                    <a:pt x="194" y="246"/>
                    <a:pt x="214" y="246"/>
                  </a:cubicBezTo>
                  <a:cubicBezTo>
                    <a:pt x="224" y="246"/>
                    <a:pt x="236" y="250"/>
                    <a:pt x="245" y="259"/>
                  </a:cubicBezTo>
                  <a:cubicBezTo>
                    <a:pt x="257" y="271"/>
                    <a:pt x="268" y="284"/>
                    <a:pt x="272" y="291"/>
                  </a:cubicBezTo>
                  <a:cubicBezTo>
                    <a:pt x="275" y="295"/>
                    <a:pt x="275" y="298"/>
                    <a:pt x="273" y="298"/>
                  </a:cubicBezTo>
                  <a:cubicBezTo>
                    <a:pt x="272" y="298"/>
                    <a:pt x="272" y="297"/>
                    <a:pt x="272" y="297"/>
                  </a:cubicBezTo>
                  <a:cubicBezTo>
                    <a:pt x="267" y="297"/>
                    <a:pt x="255" y="290"/>
                    <a:pt x="231" y="273"/>
                  </a:cubicBezTo>
                  <a:cubicBezTo>
                    <a:pt x="231" y="273"/>
                    <a:pt x="248" y="296"/>
                    <a:pt x="254" y="309"/>
                  </a:cubicBezTo>
                  <a:cubicBezTo>
                    <a:pt x="257" y="314"/>
                    <a:pt x="258" y="318"/>
                    <a:pt x="255" y="318"/>
                  </a:cubicBezTo>
                  <a:cubicBezTo>
                    <a:pt x="255" y="318"/>
                    <a:pt x="255" y="318"/>
                    <a:pt x="255" y="318"/>
                  </a:cubicBezTo>
                  <a:cubicBezTo>
                    <a:pt x="251" y="318"/>
                    <a:pt x="239" y="311"/>
                    <a:pt x="214" y="289"/>
                  </a:cubicBezTo>
                  <a:cubicBezTo>
                    <a:pt x="214" y="289"/>
                    <a:pt x="240" y="331"/>
                    <a:pt x="234" y="331"/>
                  </a:cubicBezTo>
                  <a:cubicBezTo>
                    <a:pt x="231" y="331"/>
                    <a:pt x="221" y="322"/>
                    <a:pt x="198" y="295"/>
                  </a:cubicBezTo>
                  <a:cubicBezTo>
                    <a:pt x="198" y="295"/>
                    <a:pt x="198" y="295"/>
                    <a:pt x="198" y="295"/>
                  </a:cubicBezTo>
                  <a:cubicBezTo>
                    <a:pt x="198" y="295"/>
                    <a:pt x="198" y="295"/>
                    <a:pt x="198" y="295"/>
                  </a:cubicBezTo>
                  <a:cubicBezTo>
                    <a:pt x="198" y="295"/>
                    <a:pt x="198" y="295"/>
                    <a:pt x="198" y="295"/>
                  </a:cubicBezTo>
                  <a:cubicBezTo>
                    <a:pt x="198" y="296"/>
                    <a:pt x="195" y="303"/>
                    <a:pt x="189" y="308"/>
                  </a:cubicBezTo>
                  <a:cubicBezTo>
                    <a:pt x="186" y="311"/>
                    <a:pt x="182" y="312"/>
                    <a:pt x="178" y="312"/>
                  </a:cubicBezTo>
                  <a:cubicBezTo>
                    <a:pt x="174" y="312"/>
                    <a:pt x="170" y="311"/>
                    <a:pt x="165" y="308"/>
                  </a:cubicBezTo>
                  <a:cubicBezTo>
                    <a:pt x="174" y="372"/>
                    <a:pt x="174" y="372"/>
                    <a:pt x="174" y="372"/>
                  </a:cubicBezTo>
                  <a:cubicBezTo>
                    <a:pt x="174" y="372"/>
                    <a:pt x="254" y="438"/>
                    <a:pt x="332" y="442"/>
                  </a:cubicBezTo>
                  <a:cubicBezTo>
                    <a:pt x="354" y="347"/>
                    <a:pt x="354" y="347"/>
                    <a:pt x="354" y="347"/>
                  </a:cubicBezTo>
                  <a:cubicBezTo>
                    <a:pt x="398" y="431"/>
                    <a:pt x="398" y="431"/>
                    <a:pt x="398" y="431"/>
                  </a:cubicBezTo>
                  <a:cubicBezTo>
                    <a:pt x="398" y="431"/>
                    <a:pt x="474" y="398"/>
                    <a:pt x="494" y="363"/>
                  </a:cubicBezTo>
                  <a:cubicBezTo>
                    <a:pt x="494" y="363"/>
                    <a:pt x="494" y="363"/>
                    <a:pt x="494" y="363"/>
                  </a:cubicBezTo>
                  <a:cubicBezTo>
                    <a:pt x="499" y="154"/>
                    <a:pt x="499" y="154"/>
                    <a:pt x="499" y="154"/>
                  </a:cubicBezTo>
                  <a:cubicBezTo>
                    <a:pt x="460" y="184"/>
                    <a:pt x="412" y="202"/>
                    <a:pt x="361" y="202"/>
                  </a:cubicBezTo>
                  <a:cubicBezTo>
                    <a:pt x="343" y="202"/>
                    <a:pt x="325" y="199"/>
                    <a:pt x="307" y="195"/>
                  </a:cubicBezTo>
                  <a:cubicBezTo>
                    <a:pt x="257" y="183"/>
                    <a:pt x="206" y="154"/>
                    <a:pt x="163" y="125"/>
                  </a:cubicBezTo>
                  <a:cubicBezTo>
                    <a:pt x="154" y="119"/>
                    <a:pt x="145" y="112"/>
                    <a:pt x="135" y="105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82" y="59"/>
                    <a:pt x="59" y="32"/>
                    <a:pt x="45" y="0"/>
                  </a:cubicBezTo>
                </a:path>
              </a:pathLst>
            </a:custGeom>
            <a:solidFill>
              <a:srgbClr val="97A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ïṡľïdé"/>
            <p:cNvSpPr/>
            <p:nvPr/>
          </p:nvSpPr>
          <p:spPr bwMode="auto">
            <a:xfrm>
              <a:off x="-1353318" y="2463643"/>
              <a:ext cx="390525" cy="823912"/>
            </a:xfrm>
            <a:custGeom>
              <a:avLst/>
              <a:gdLst>
                <a:gd name="T0" fmla="*/ 36 w 328"/>
                <a:gd name="T1" fmla="*/ 6 h 692"/>
                <a:gd name="T2" fmla="*/ 46 w 328"/>
                <a:gd name="T3" fmla="*/ 60 h 692"/>
                <a:gd name="T4" fmla="*/ 59 w 328"/>
                <a:gd name="T5" fmla="*/ 315 h 692"/>
                <a:gd name="T6" fmla="*/ 0 w 328"/>
                <a:gd name="T7" fmla="*/ 335 h 692"/>
                <a:gd name="T8" fmla="*/ 219 w 328"/>
                <a:gd name="T9" fmla="*/ 692 h 692"/>
                <a:gd name="T10" fmla="*/ 282 w 328"/>
                <a:gd name="T11" fmla="*/ 515 h 692"/>
                <a:gd name="T12" fmla="*/ 328 w 328"/>
                <a:gd name="T13" fmla="*/ 348 h 692"/>
                <a:gd name="T14" fmla="*/ 274 w 328"/>
                <a:gd name="T15" fmla="*/ 325 h 692"/>
                <a:gd name="T16" fmla="*/ 274 w 328"/>
                <a:gd name="T17" fmla="*/ 144 h 692"/>
                <a:gd name="T18" fmla="*/ 36 w 328"/>
                <a:gd name="T19" fmla="*/ 0 h 692"/>
                <a:gd name="T20" fmla="*/ 36 w 328"/>
                <a:gd name="T21" fmla="*/ 6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8" h="692">
                  <a:moveTo>
                    <a:pt x="36" y="6"/>
                  </a:moveTo>
                  <a:lnTo>
                    <a:pt x="46" y="60"/>
                  </a:lnTo>
                  <a:lnTo>
                    <a:pt x="59" y="315"/>
                  </a:lnTo>
                  <a:lnTo>
                    <a:pt x="0" y="335"/>
                  </a:lnTo>
                  <a:lnTo>
                    <a:pt x="219" y="692"/>
                  </a:lnTo>
                  <a:lnTo>
                    <a:pt x="282" y="515"/>
                  </a:lnTo>
                  <a:lnTo>
                    <a:pt x="328" y="348"/>
                  </a:lnTo>
                  <a:lnTo>
                    <a:pt x="274" y="325"/>
                  </a:lnTo>
                  <a:lnTo>
                    <a:pt x="274" y="144"/>
                  </a:lnTo>
                  <a:lnTo>
                    <a:pt x="36" y="0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2A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ïṣḻiḑe"/>
            <p:cNvSpPr/>
            <p:nvPr/>
          </p:nvSpPr>
          <p:spPr bwMode="auto">
            <a:xfrm>
              <a:off x="-1353318" y="2463643"/>
              <a:ext cx="390525" cy="823912"/>
            </a:xfrm>
            <a:custGeom>
              <a:avLst/>
              <a:gdLst>
                <a:gd name="T0" fmla="*/ 36 w 328"/>
                <a:gd name="T1" fmla="*/ 6 h 692"/>
                <a:gd name="T2" fmla="*/ 46 w 328"/>
                <a:gd name="T3" fmla="*/ 60 h 692"/>
                <a:gd name="T4" fmla="*/ 59 w 328"/>
                <a:gd name="T5" fmla="*/ 315 h 692"/>
                <a:gd name="T6" fmla="*/ 0 w 328"/>
                <a:gd name="T7" fmla="*/ 335 h 692"/>
                <a:gd name="T8" fmla="*/ 219 w 328"/>
                <a:gd name="T9" fmla="*/ 692 h 692"/>
                <a:gd name="T10" fmla="*/ 282 w 328"/>
                <a:gd name="T11" fmla="*/ 515 h 692"/>
                <a:gd name="T12" fmla="*/ 328 w 328"/>
                <a:gd name="T13" fmla="*/ 348 h 692"/>
                <a:gd name="T14" fmla="*/ 274 w 328"/>
                <a:gd name="T15" fmla="*/ 325 h 692"/>
                <a:gd name="T16" fmla="*/ 274 w 328"/>
                <a:gd name="T17" fmla="*/ 144 h 692"/>
                <a:gd name="T18" fmla="*/ 36 w 328"/>
                <a:gd name="T19" fmla="*/ 0 h 692"/>
                <a:gd name="T20" fmla="*/ 36 w 328"/>
                <a:gd name="T21" fmla="*/ 6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8" h="692">
                  <a:moveTo>
                    <a:pt x="36" y="6"/>
                  </a:moveTo>
                  <a:lnTo>
                    <a:pt x="46" y="60"/>
                  </a:lnTo>
                  <a:lnTo>
                    <a:pt x="59" y="315"/>
                  </a:lnTo>
                  <a:lnTo>
                    <a:pt x="0" y="335"/>
                  </a:lnTo>
                  <a:lnTo>
                    <a:pt x="219" y="692"/>
                  </a:lnTo>
                  <a:lnTo>
                    <a:pt x="282" y="515"/>
                  </a:lnTo>
                  <a:lnTo>
                    <a:pt x="328" y="348"/>
                  </a:lnTo>
                  <a:lnTo>
                    <a:pt x="274" y="325"/>
                  </a:lnTo>
                  <a:lnTo>
                    <a:pt x="274" y="144"/>
                  </a:lnTo>
                  <a:lnTo>
                    <a:pt x="36" y="0"/>
                  </a:lnTo>
                  <a:lnTo>
                    <a:pt x="3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îṡ1îḑé"/>
            <p:cNvSpPr/>
            <p:nvPr/>
          </p:nvSpPr>
          <p:spPr bwMode="auto">
            <a:xfrm>
              <a:off x="-1265212" y="2982755"/>
              <a:ext cx="300037" cy="398860"/>
            </a:xfrm>
            <a:custGeom>
              <a:avLst/>
              <a:gdLst>
                <a:gd name="T0" fmla="*/ 18 w 131"/>
                <a:gd name="T1" fmla="*/ 18 h 174"/>
                <a:gd name="T2" fmla="*/ 14 w 131"/>
                <a:gd name="T3" fmla="*/ 15 h 174"/>
                <a:gd name="T4" fmla="*/ 0 w 131"/>
                <a:gd name="T5" fmla="*/ 12 h 174"/>
                <a:gd name="T6" fmla="*/ 87 w 131"/>
                <a:gd name="T7" fmla="*/ 174 h 174"/>
                <a:gd name="T8" fmla="*/ 105 w 131"/>
                <a:gd name="T9" fmla="*/ 84 h 174"/>
                <a:gd name="T10" fmla="*/ 131 w 131"/>
                <a:gd name="T11" fmla="*/ 0 h 174"/>
                <a:gd name="T12" fmla="*/ 18 w 131"/>
                <a:gd name="T13" fmla="*/ 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74">
                  <a:moveTo>
                    <a:pt x="18" y="18"/>
                  </a:moveTo>
                  <a:cubicBezTo>
                    <a:pt x="17" y="17"/>
                    <a:pt x="15" y="16"/>
                    <a:pt x="14" y="15"/>
                  </a:cubicBezTo>
                  <a:cubicBezTo>
                    <a:pt x="9" y="14"/>
                    <a:pt x="5" y="13"/>
                    <a:pt x="0" y="12"/>
                  </a:cubicBezTo>
                  <a:cubicBezTo>
                    <a:pt x="87" y="174"/>
                    <a:pt x="87" y="174"/>
                    <a:pt x="87" y="17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04" y="29"/>
                    <a:pt x="47" y="37"/>
                    <a:pt x="18" y="18"/>
                  </a:cubicBezTo>
                  <a:close/>
                </a:path>
              </a:pathLst>
            </a:custGeom>
            <a:solidFill>
              <a:srgbClr val="FFE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iṡlîdè"/>
            <p:cNvSpPr/>
            <p:nvPr/>
          </p:nvSpPr>
          <p:spPr bwMode="auto">
            <a:xfrm>
              <a:off x="-1392609" y="2087405"/>
              <a:ext cx="578644" cy="726281"/>
            </a:xfrm>
            <a:custGeom>
              <a:avLst/>
              <a:gdLst>
                <a:gd name="T0" fmla="*/ 241 w 253"/>
                <a:gd name="T1" fmla="*/ 89 h 318"/>
                <a:gd name="T2" fmla="*/ 247 w 253"/>
                <a:gd name="T3" fmla="*/ 206 h 318"/>
                <a:gd name="T4" fmla="*/ 189 w 253"/>
                <a:gd name="T5" fmla="*/ 298 h 318"/>
                <a:gd name="T6" fmla="*/ 39 w 253"/>
                <a:gd name="T7" fmla="*/ 165 h 318"/>
                <a:gd name="T8" fmla="*/ 17 w 253"/>
                <a:gd name="T9" fmla="*/ 170 h 318"/>
                <a:gd name="T10" fmla="*/ 9 w 253"/>
                <a:gd name="T11" fmla="*/ 110 h 318"/>
                <a:gd name="T12" fmla="*/ 47 w 253"/>
                <a:gd name="T13" fmla="*/ 112 h 318"/>
                <a:gd name="T14" fmla="*/ 104 w 253"/>
                <a:gd name="T15" fmla="*/ 1 h 318"/>
                <a:gd name="T16" fmla="*/ 241 w 253"/>
                <a:gd name="T17" fmla="*/ 8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318">
                  <a:moveTo>
                    <a:pt x="241" y="89"/>
                  </a:moveTo>
                  <a:cubicBezTo>
                    <a:pt x="241" y="89"/>
                    <a:pt x="240" y="135"/>
                    <a:pt x="247" y="206"/>
                  </a:cubicBezTo>
                  <a:cubicBezTo>
                    <a:pt x="253" y="278"/>
                    <a:pt x="220" y="290"/>
                    <a:pt x="189" y="298"/>
                  </a:cubicBezTo>
                  <a:cubicBezTo>
                    <a:pt x="118" y="318"/>
                    <a:pt x="29" y="290"/>
                    <a:pt x="39" y="165"/>
                  </a:cubicBezTo>
                  <a:cubicBezTo>
                    <a:pt x="39" y="165"/>
                    <a:pt x="28" y="177"/>
                    <a:pt x="17" y="170"/>
                  </a:cubicBezTo>
                  <a:cubicBezTo>
                    <a:pt x="6" y="163"/>
                    <a:pt x="0" y="136"/>
                    <a:pt x="9" y="110"/>
                  </a:cubicBezTo>
                  <a:cubicBezTo>
                    <a:pt x="17" y="83"/>
                    <a:pt x="48" y="93"/>
                    <a:pt x="47" y="112"/>
                  </a:cubicBezTo>
                  <a:cubicBezTo>
                    <a:pt x="47" y="112"/>
                    <a:pt x="41" y="3"/>
                    <a:pt x="104" y="1"/>
                  </a:cubicBezTo>
                  <a:cubicBezTo>
                    <a:pt x="166" y="0"/>
                    <a:pt x="239" y="27"/>
                    <a:pt x="241" y="89"/>
                  </a:cubicBezTo>
                </a:path>
              </a:pathLst>
            </a:custGeom>
            <a:solidFill>
              <a:srgbClr val="E2A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ïṣḷîḑè"/>
            <p:cNvSpPr/>
            <p:nvPr/>
          </p:nvSpPr>
          <p:spPr bwMode="auto">
            <a:xfrm>
              <a:off x="-1381893" y="2088596"/>
              <a:ext cx="227410" cy="391716"/>
            </a:xfrm>
            <a:custGeom>
              <a:avLst/>
              <a:gdLst>
                <a:gd name="T0" fmla="*/ 19 w 99"/>
                <a:gd name="T1" fmla="*/ 171 h 171"/>
                <a:gd name="T2" fmla="*/ 31 w 99"/>
                <a:gd name="T3" fmla="*/ 167 h 171"/>
                <a:gd name="T4" fmla="*/ 34 w 99"/>
                <a:gd name="T5" fmla="*/ 165 h 171"/>
                <a:gd name="T6" fmla="*/ 33 w 99"/>
                <a:gd name="T7" fmla="*/ 165 h 171"/>
                <a:gd name="T8" fmla="*/ 34 w 99"/>
                <a:gd name="T9" fmla="*/ 164 h 171"/>
                <a:gd name="T10" fmla="*/ 4 w 99"/>
                <a:gd name="T11" fmla="*/ 109 h 171"/>
                <a:gd name="T12" fmla="*/ 91 w 99"/>
                <a:gd name="T13" fmla="*/ 1 h 171"/>
                <a:gd name="T14" fmla="*/ 91 w 99"/>
                <a:gd name="T15" fmla="*/ 1 h 171"/>
                <a:gd name="T16" fmla="*/ 91 w 99"/>
                <a:gd name="T17" fmla="*/ 1 h 171"/>
                <a:gd name="T18" fmla="*/ 91 w 99"/>
                <a:gd name="T19" fmla="*/ 1 h 171"/>
                <a:gd name="T20" fmla="*/ 92 w 99"/>
                <a:gd name="T21" fmla="*/ 1 h 171"/>
                <a:gd name="T22" fmla="*/ 92 w 99"/>
                <a:gd name="T23" fmla="*/ 1 h 171"/>
                <a:gd name="T24" fmla="*/ 92 w 99"/>
                <a:gd name="T25" fmla="*/ 1 h 171"/>
                <a:gd name="T26" fmla="*/ 92 w 99"/>
                <a:gd name="T27" fmla="*/ 1 h 171"/>
                <a:gd name="T28" fmla="*/ 92 w 99"/>
                <a:gd name="T29" fmla="*/ 1 h 171"/>
                <a:gd name="T30" fmla="*/ 92 w 99"/>
                <a:gd name="T31" fmla="*/ 1 h 171"/>
                <a:gd name="T32" fmla="*/ 92 w 99"/>
                <a:gd name="T33" fmla="*/ 1 h 171"/>
                <a:gd name="T34" fmla="*/ 92 w 99"/>
                <a:gd name="T35" fmla="*/ 1 h 171"/>
                <a:gd name="T36" fmla="*/ 93 w 99"/>
                <a:gd name="T37" fmla="*/ 1 h 171"/>
                <a:gd name="T38" fmla="*/ 93 w 99"/>
                <a:gd name="T39" fmla="*/ 1 h 171"/>
                <a:gd name="T40" fmla="*/ 93 w 99"/>
                <a:gd name="T41" fmla="*/ 1 h 171"/>
                <a:gd name="T42" fmla="*/ 93 w 99"/>
                <a:gd name="T43" fmla="*/ 1 h 171"/>
                <a:gd name="T44" fmla="*/ 93 w 99"/>
                <a:gd name="T45" fmla="*/ 1 h 171"/>
                <a:gd name="T46" fmla="*/ 93 w 99"/>
                <a:gd name="T47" fmla="*/ 1 h 171"/>
                <a:gd name="T48" fmla="*/ 93 w 99"/>
                <a:gd name="T49" fmla="*/ 1 h 171"/>
                <a:gd name="T50" fmla="*/ 93 w 99"/>
                <a:gd name="T51" fmla="*/ 1 h 171"/>
                <a:gd name="T52" fmla="*/ 93 w 99"/>
                <a:gd name="T53" fmla="*/ 1 h 171"/>
                <a:gd name="T54" fmla="*/ 94 w 99"/>
                <a:gd name="T55" fmla="*/ 1 h 171"/>
                <a:gd name="T56" fmla="*/ 94 w 99"/>
                <a:gd name="T57" fmla="*/ 1 h 171"/>
                <a:gd name="T58" fmla="*/ 94 w 99"/>
                <a:gd name="T59" fmla="*/ 1 h 171"/>
                <a:gd name="T60" fmla="*/ 94 w 99"/>
                <a:gd name="T61" fmla="*/ 1 h 171"/>
                <a:gd name="T62" fmla="*/ 94 w 99"/>
                <a:gd name="T63" fmla="*/ 1 h 171"/>
                <a:gd name="T64" fmla="*/ 95 w 99"/>
                <a:gd name="T65" fmla="*/ 1 h 171"/>
                <a:gd name="T66" fmla="*/ 95 w 99"/>
                <a:gd name="T67" fmla="*/ 1 h 171"/>
                <a:gd name="T68" fmla="*/ 95 w 99"/>
                <a:gd name="T69" fmla="*/ 1 h 171"/>
                <a:gd name="T70" fmla="*/ 95 w 99"/>
                <a:gd name="T71" fmla="*/ 1 h 171"/>
                <a:gd name="T72" fmla="*/ 95 w 99"/>
                <a:gd name="T73" fmla="*/ 0 h 171"/>
                <a:gd name="T74" fmla="*/ 95 w 99"/>
                <a:gd name="T75" fmla="*/ 0 h 171"/>
                <a:gd name="T76" fmla="*/ 96 w 99"/>
                <a:gd name="T77" fmla="*/ 0 h 171"/>
                <a:gd name="T78" fmla="*/ 96 w 99"/>
                <a:gd name="T79" fmla="*/ 0 h 171"/>
                <a:gd name="T80" fmla="*/ 96 w 99"/>
                <a:gd name="T81" fmla="*/ 0 h 171"/>
                <a:gd name="T82" fmla="*/ 96 w 99"/>
                <a:gd name="T83" fmla="*/ 0 h 171"/>
                <a:gd name="T84" fmla="*/ 97 w 99"/>
                <a:gd name="T85" fmla="*/ 0 h 171"/>
                <a:gd name="T86" fmla="*/ 97 w 99"/>
                <a:gd name="T87" fmla="*/ 0 h 171"/>
                <a:gd name="T88" fmla="*/ 97 w 99"/>
                <a:gd name="T89" fmla="*/ 0 h 171"/>
                <a:gd name="T90" fmla="*/ 97 w 99"/>
                <a:gd name="T91" fmla="*/ 0 h 171"/>
                <a:gd name="T92" fmla="*/ 97 w 99"/>
                <a:gd name="T93" fmla="*/ 0 h 171"/>
                <a:gd name="T94" fmla="*/ 98 w 99"/>
                <a:gd name="T95" fmla="*/ 0 h 171"/>
                <a:gd name="T96" fmla="*/ 98 w 99"/>
                <a:gd name="T97" fmla="*/ 0 h 171"/>
                <a:gd name="T98" fmla="*/ 98 w 99"/>
                <a:gd name="T99" fmla="*/ 0 h 171"/>
                <a:gd name="T100" fmla="*/ 98 w 99"/>
                <a:gd name="T101" fmla="*/ 0 h 171"/>
                <a:gd name="T102" fmla="*/ 98 w 99"/>
                <a:gd name="T103" fmla="*/ 0 h 171"/>
                <a:gd name="T104" fmla="*/ 98 w 99"/>
                <a:gd name="T105" fmla="*/ 0 h 171"/>
                <a:gd name="T106" fmla="*/ 98 w 99"/>
                <a:gd name="T107" fmla="*/ 0 h 171"/>
                <a:gd name="T108" fmla="*/ 98 w 99"/>
                <a:gd name="T109" fmla="*/ 0 h 171"/>
                <a:gd name="T110" fmla="*/ 99 w 99"/>
                <a:gd name="T111" fmla="*/ 0 h 171"/>
                <a:gd name="T112" fmla="*/ 99 w 99"/>
                <a:gd name="T113" fmla="*/ 0 h 171"/>
                <a:gd name="T114" fmla="*/ 99 w 99"/>
                <a:gd name="T115" fmla="*/ 0 h 171"/>
                <a:gd name="T116" fmla="*/ 99 w 99"/>
                <a:gd name="T11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9" h="171">
                  <a:moveTo>
                    <a:pt x="19" y="171"/>
                  </a:move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71"/>
                    <a:pt x="19" y="171"/>
                  </a:cubicBezTo>
                  <a:moveTo>
                    <a:pt x="31" y="167"/>
                  </a:moveTo>
                  <a:cubicBezTo>
                    <a:pt x="28" y="169"/>
                    <a:pt x="24" y="171"/>
                    <a:pt x="20" y="171"/>
                  </a:cubicBezTo>
                  <a:cubicBezTo>
                    <a:pt x="24" y="171"/>
                    <a:pt x="28" y="169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moveTo>
                    <a:pt x="34" y="165"/>
                  </a:moveTo>
                  <a:cubicBezTo>
                    <a:pt x="34" y="165"/>
                    <a:pt x="34" y="165"/>
                    <a:pt x="34" y="165"/>
                  </a:cubicBezTo>
                  <a:cubicBezTo>
                    <a:pt x="34" y="165"/>
                    <a:pt x="34" y="165"/>
                    <a:pt x="34" y="165"/>
                  </a:cubicBezTo>
                  <a:moveTo>
                    <a:pt x="34" y="165"/>
                  </a:moveTo>
                  <a:cubicBezTo>
                    <a:pt x="34" y="165"/>
                    <a:pt x="34" y="165"/>
                    <a:pt x="34" y="165"/>
                  </a:cubicBezTo>
                  <a:cubicBezTo>
                    <a:pt x="34" y="165"/>
                    <a:pt x="34" y="165"/>
                    <a:pt x="34" y="165"/>
                  </a:cubicBezTo>
                  <a:moveTo>
                    <a:pt x="34" y="164"/>
                  </a:moveTo>
                  <a:cubicBezTo>
                    <a:pt x="34" y="164"/>
                    <a:pt x="33" y="165"/>
                    <a:pt x="33" y="165"/>
                  </a:cubicBezTo>
                  <a:cubicBezTo>
                    <a:pt x="33" y="165"/>
                    <a:pt x="33" y="165"/>
                    <a:pt x="33" y="165"/>
                  </a:cubicBezTo>
                  <a:cubicBezTo>
                    <a:pt x="33" y="165"/>
                    <a:pt x="34" y="164"/>
                    <a:pt x="34" y="164"/>
                  </a:cubicBezTo>
                  <a:moveTo>
                    <a:pt x="34" y="164"/>
                  </a:moveTo>
                  <a:cubicBezTo>
                    <a:pt x="34" y="164"/>
                    <a:pt x="34" y="164"/>
                    <a:pt x="34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4" y="164"/>
                    <a:pt x="34" y="164"/>
                    <a:pt x="34" y="164"/>
                  </a:cubicBezTo>
                  <a:moveTo>
                    <a:pt x="21" y="93"/>
                  </a:moveTo>
                  <a:cubicBezTo>
                    <a:pt x="14" y="93"/>
                    <a:pt x="7" y="98"/>
                    <a:pt x="4" y="109"/>
                  </a:cubicBezTo>
                  <a:cubicBezTo>
                    <a:pt x="1" y="117"/>
                    <a:pt x="0" y="126"/>
                    <a:pt x="0" y="134"/>
                  </a:cubicBezTo>
                  <a:cubicBezTo>
                    <a:pt x="0" y="126"/>
                    <a:pt x="1" y="117"/>
                    <a:pt x="4" y="109"/>
                  </a:cubicBezTo>
                  <a:cubicBezTo>
                    <a:pt x="7" y="98"/>
                    <a:pt x="14" y="93"/>
                    <a:pt x="21" y="93"/>
                  </a:cubicBezTo>
                  <a:moveTo>
                    <a:pt x="91" y="1"/>
                  </a:moveTo>
                  <a:cubicBezTo>
                    <a:pt x="50" y="9"/>
                    <a:pt x="43" y="68"/>
                    <a:pt x="42" y="96"/>
                  </a:cubicBezTo>
                  <a:cubicBezTo>
                    <a:pt x="43" y="68"/>
                    <a:pt x="50" y="9"/>
                    <a:pt x="91" y="1"/>
                  </a:cubicBezTo>
                  <a:moveTo>
                    <a:pt x="91" y="1"/>
                  </a:moveTo>
                  <a:cubicBezTo>
                    <a:pt x="91" y="1"/>
                    <a:pt x="91" y="1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moveTo>
                    <a:pt x="91" y="1"/>
                  </a:moveTo>
                  <a:cubicBezTo>
                    <a:pt x="91" y="1"/>
                    <a:pt x="91" y="1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moveTo>
                    <a:pt x="91" y="1"/>
                  </a:moveTo>
                  <a:cubicBezTo>
                    <a:pt x="91" y="1"/>
                    <a:pt x="91" y="1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moveTo>
                    <a:pt x="91" y="1"/>
                  </a:moveTo>
                  <a:cubicBezTo>
                    <a:pt x="91" y="1"/>
                    <a:pt x="91" y="1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moveTo>
                    <a:pt x="92" y="1"/>
                  </a:move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moveTo>
                    <a:pt x="92" y="1"/>
                  </a:move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moveTo>
                    <a:pt x="92" y="1"/>
                  </a:move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moveTo>
                    <a:pt x="92" y="1"/>
                  </a:move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moveTo>
                    <a:pt x="92" y="1"/>
                  </a:move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moveTo>
                    <a:pt x="92" y="1"/>
                  </a:move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moveTo>
                    <a:pt x="92" y="1"/>
                  </a:move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moveTo>
                    <a:pt x="92" y="1"/>
                  </a:move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moveTo>
                    <a:pt x="92" y="1"/>
                  </a:move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moveTo>
                    <a:pt x="92" y="1"/>
                  </a:move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moveTo>
                    <a:pt x="92" y="1"/>
                  </a:move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moveTo>
                    <a:pt x="93" y="1"/>
                  </a:move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moveTo>
                    <a:pt x="93" y="1"/>
                  </a:move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moveTo>
                    <a:pt x="93" y="1"/>
                  </a:move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moveTo>
                    <a:pt x="93" y="1"/>
                  </a:move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moveTo>
                    <a:pt x="93" y="1"/>
                  </a:move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moveTo>
                    <a:pt x="93" y="1"/>
                  </a:move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moveTo>
                    <a:pt x="93" y="1"/>
                  </a:move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moveTo>
                    <a:pt x="93" y="1"/>
                  </a:move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moveTo>
                    <a:pt x="93" y="1"/>
                  </a:move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moveTo>
                    <a:pt x="93" y="1"/>
                  </a:move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moveTo>
                    <a:pt x="93" y="1"/>
                  </a:move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moveTo>
                    <a:pt x="93" y="1"/>
                  </a:move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moveTo>
                    <a:pt x="94" y="1"/>
                  </a:move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moveTo>
                    <a:pt x="94" y="1"/>
                  </a:move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moveTo>
                    <a:pt x="94" y="1"/>
                  </a:move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moveTo>
                    <a:pt x="94" y="1"/>
                  </a:move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moveTo>
                    <a:pt x="94" y="1"/>
                  </a:move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moveTo>
                    <a:pt x="94" y="1"/>
                  </a:move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moveTo>
                    <a:pt x="95" y="1"/>
                  </a:move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moveTo>
                    <a:pt x="95" y="1"/>
                  </a:move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moveTo>
                    <a:pt x="95" y="1"/>
                  </a:move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moveTo>
                    <a:pt x="95" y="1"/>
                  </a:move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moveTo>
                    <a:pt x="95" y="1"/>
                  </a:move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9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moveTo>
                    <a:pt x="99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moveTo>
                    <a:pt x="99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moveTo>
                    <a:pt x="99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moveTo>
                    <a:pt x="99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D7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îṡlïďè"/>
            <p:cNvSpPr/>
            <p:nvPr/>
          </p:nvSpPr>
          <p:spPr bwMode="auto">
            <a:xfrm>
              <a:off x="-1310456" y="2466024"/>
              <a:ext cx="245269" cy="315516"/>
            </a:xfrm>
            <a:custGeom>
              <a:avLst/>
              <a:gdLst>
                <a:gd name="T0" fmla="*/ 13 w 107"/>
                <a:gd name="T1" fmla="*/ 76 h 138"/>
                <a:gd name="T2" fmla="*/ 107 w 107"/>
                <a:gd name="T3" fmla="*/ 138 h 138"/>
                <a:gd name="T4" fmla="*/ 106 w 107"/>
                <a:gd name="T5" fmla="*/ 138 h 138"/>
                <a:gd name="T6" fmla="*/ 13 w 107"/>
                <a:gd name="T7" fmla="*/ 76 h 138"/>
                <a:gd name="T8" fmla="*/ 2 w 107"/>
                <a:gd name="T9" fmla="*/ 0 h 138"/>
                <a:gd name="T10" fmla="*/ 0 w 107"/>
                <a:gd name="T11" fmla="*/ 2 h 138"/>
                <a:gd name="T12" fmla="*/ 0 w 107"/>
                <a:gd name="T13" fmla="*/ 2 h 138"/>
                <a:gd name="T14" fmla="*/ 2 w 107"/>
                <a:gd name="T15" fmla="*/ 0 h 138"/>
                <a:gd name="T16" fmla="*/ 2 w 107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38">
                  <a:moveTo>
                    <a:pt x="13" y="76"/>
                  </a:moveTo>
                  <a:cubicBezTo>
                    <a:pt x="29" y="117"/>
                    <a:pt x="65" y="137"/>
                    <a:pt x="107" y="138"/>
                  </a:cubicBezTo>
                  <a:cubicBezTo>
                    <a:pt x="107" y="138"/>
                    <a:pt x="106" y="138"/>
                    <a:pt x="106" y="138"/>
                  </a:cubicBezTo>
                  <a:cubicBezTo>
                    <a:pt x="67" y="137"/>
                    <a:pt x="30" y="118"/>
                    <a:pt x="13" y="76"/>
                  </a:cubicBezTo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B8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ïŝļïḓè"/>
            <p:cNvSpPr/>
            <p:nvPr/>
          </p:nvSpPr>
          <p:spPr bwMode="auto">
            <a:xfrm>
              <a:off x="-1381893" y="2088596"/>
              <a:ext cx="314325" cy="692944"/>
            </a:xfrm>
            <a:custGeom>
              <a:avLst/>
              <a:gdLst>
                <a:gd name="T0" fmla="*/ 99 w 137"/>
                <a:gd name="T1" fmla="*/ 0 h 303"/>
                <a:gd name="T2" fmla="*/ 99 w 137"/>
                <a:gd name="T3" fmla="*/ 0 h 303"/>
                <a:gd name="T4" fmla="*/ 99 w 137"/>
                <a:gd name="T5" fmla="*/ 0 h 303"/>
                <a:gd name="T6" fmla="*/ 99 w 137"/>
                <a:gd name="T7" fmla="*/ 0 h 303"/>
                <a:gd name="T8" fmla="*/ 98 w 137"/>
                <a:gd name="T9" fmla="*/ 0 h 303"/>
                <a:gd name="T10" fmla="*/ 98 w 137"/>
                <a:gd name="T11" fmla="*/ 0 h 303"/>
                <a:gd name="T12" fmla="*/ 98 w 137"/>
                <a:gd name="T13" fmla="*/ 0 h 303"/>
                <a:gd name="T14" fmla="*/ 98 w 137"/>
                <a:gd name="T15" fmla="*/ 0 h 303"/>
                <a:gd name="T16" fmla="*/ 98 w 137"/>
                <a:gd name="T17" fmla="*/ 0 h 303"/>
                <a:gd name="T18" fmla="*/ 98 w 137"/>
                <a:gd name="T19" fmla="*/ 0 h 303"/>
                <a:gd name="T20" fmla="*/ 98 w 137"/>
                <a:gd name="T21" fmla="*/ 0 h 303"/>
                <a:gd name="T22" fmla="*/ 97 w 137"/>
                <a:gd name="T23" fmla="*/ 0 h 303"/>
                <a:gd name="T24" fmla="*/ 97 w 137"/>
                <a:gd name="T25" fmla="*/ 0 h 303"/>
                <a:gd name="T26" fmla="*/ 97 w 137"/>
                <a:gd name="T27" fmla="*/ 0 h 303"/>
                <a:gd name="T28" fmla="*/ 97 w 137"/>
                <a:gd name="T29" fmla="*/ 0 h 303"/>
                <a:gd name="T30" fmla="*/ 97 w 137"/>
                <a:gd name="T31" fmla="*/ 0 h 303"/>
                <a:gd name="T32" fmla="*/ 96 w 137"/>
                <a:gd name="T33" fmla="*/ 0 h 303"/>
                <a:gd name="T34" fmla="*/ 96 w 137"/>
                <a:gd name="T35" fmla="*/ 0 h 303"/>
                <a:gd name="T36" fmla="*/ 96 w 137"/>
                <a:gd name="T37" fmla="*/ 0 h 303"/>
                <a:gd name="T38" fmla="*/ 95 w 137"/>
                <a:gd name="T39" fmla="*/ 0 h 303"/>
                <a:gd name="T40" fmla="*/ 95 w 137"/>
                <a:gd name="T41" fmla="*/ 0 h 303"/>
                <a:gd name="T42" fmla="*/ 95 w 137"/>
                <a:gd name="T43" fmla="*/ 1 h 303"/>
                <a:gd name="T44" fmla="*/ 95 w 137"/>
                <a:gd name="T45" fmla="*/ 1 h 303"/>
                <a:gd name="T46" fmla="*/ 95 w 137"/>
                <a:gd name="T47" fmla="*/ 1 h 303"/>
                <a:gd name="T48" fmla="*/ 94 w 137"/>
                <a:gd name="T49" fmla="*/ 1 h 303"/>
                <a:gd name="T50" fmla="*/ 94 w 137"/>
                <a:gd name="T51" fmla="*/ 1 h 303"/>
                <a:gd name="T52" fmla="*/ 94 w 137"/>
                <a:gd name="T53" fmla="*/ 1 h 303"/>
                <a:gd name="T54" fmla="*/ 94 w 137"/>
                <a:gd name="T55" fmla="*/ 1 h 303"/>
                <a:gd name="T56" fmla="*/ 93 w 137"/>
                <a:gd name="T57" fmla="*/ 1 h 303"/>
                <a:gd name="T58" fmla="*/ 93 w 137"/>
                <a:gd name="T59" fmla="*/ 1 h 303"/>
                <a:gd name="T60" fmla="*/ 93 w 137"/>
                <a:gd name="T61" fmla="*/ 1 h 303"/>
                <a:gd name="T62" fmla="*/ 93 w 137"/>
                <a:gd name="T63" fmla="*/ 1 h 303"/>
                <a:gd name="T64" fmla="*/ 93 w 137"/>
                <a:gd name="T65" fmla="*/ 1 h 303"/>
                <a:gd name="T66" fmla="*/ 93 w 137"/>
                <a:gd name="T67" fmla="*/ 1 h 303"/>
                <a:gd name="T68" fmla="*/ 93 w 137"/>
                <a:gd name="T69" fmla="*/ 1 h 303"/>
                <a:gd name="T70" fmla="*/ 93 w 137"/>
                <a:gd name="T71" fmla="*/ 1 h 303"/>
                <a:gd name="T72" fmla="*/ 92 w 137"/>
                <a:gd name="T73" fmla="*/ 1 h 303"/>
                <a:gd name="T74" fmla="*/ 92 w 137"/>
                <a:gd name="T75" fmla="*/ 1 h 303"/>
                <a:gd name="T76" fmla="*/ 92 w 137"/>
                <a:gd name="T77" fmla="*/ 1 h 303"/>
                <a:gd name="T78" fmla="*/ 92 w 137"/>
                <a:gd name="T79" fmla="*/ 1 h 303"/>
                <a:gd name="T80" fmla="*/ 92 w 137"/>
                <a:gd name="T81" fmla="*/ 1 h 303"/>
                <a:gd name="T82" fmla="*/ 92 w 137"/>
                <a:gd name="T83" fmla="*/ 1 h 303"/>
                <a:gd name="T84" fmla="*/ 92 w 137"/>
                <a:gd name="T85" fmla="*/ 1 h 303"/>
                <a:gd name="T86" fmla="*/ 92 w 137"/>
                <a:gd name="T87" fmla="*/ 1 h 303"/>
                <a:gd name="T88" fmla="*/ 91 w 137"/>
                <a:gd name="T89" fmla="*/ 1 h 303"/>
                <a:gd name="T90" fmla="*/ 91 w 137"/>
                <a:gd name="T91" fmla="*/ 1 h 303"/>
                <a:gd name="T92" fmla="*/ 91 w 137"/>
                <a:gd name="T93" fmla="*/ 1 h 303"/>
                <a:gd name="T94" fmla="*/ 23 w 137"/>
                <a:gd name="T95" fmla="*/ 92 h 303"/>
                <a:gd name="T96" fmla="*/ 0 w 137"/>
                <a:gd name="T97" fmla="*/ 134 h 303"/>
                <a:gd name="T98" fmla="*/ 19 w 137"/>
                <a:gd name="T99" fmla="*/ 171 h 303"/>
                <a:gd name="T100" fmla="*/ 33 w 137"/>
                <a:gd name="T101" fmla="*/ 165 h 303"/>
                <a:gd name="T102" fmla="*/ 34 w 137"/>
                <a:gd name="T103" fmla="*/ 164 h 303"/>
                <a:gd name="T104" fmla="*/ 34 w 137"/>
                <a:gd name="T105" fmla="*/ 165 h 303"/>
                <a:gd name="T106" fmla="*/ 34 w 137"/>
                <a:gd name="T107" fmla="*/ 165 h 303"/>
                <a:gd name="T108" fmla="*/ 89 w 137"/>
                <a:gd name="T109" fmla="*/ 274 h 303"/>
                <a:gd name="T110" fmla="*/ 98 w 137"/>
                <a:gd name="T111" fmla="*/ 2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7" h="303">
                  <a:moveTo>
                    <a:pt x="103" y="0"/>
                  </a:moveTo>
                  <a:cubicBezTo>
                    <a:pt x="102" y="0"/>
                    <a:pt x="100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50" y="9"/>
                    <a:pt x="43" y="68"/>
                    <a:pt x="42" y="96"/>
                  </a:cubicBezTo>
                  <a:cubicBezTo>
                    <a:pt x="42" y="101"/>
                    <a:pt x="42" y="105"/>
                    <a:pt x="42" y="108"/>
                  </a:cubicBezTo>
                  <a:cubicBezTo>
                    <a:pt x="41" y="99"/>
                    <a:pt x="32" y="92"/>
                    <a:pt x="23" y="92"/>
                  </a:cubicBezTo>
                  <a:cubicBezTo>
                    <a:pt x="22" y="92"/>
                    <a:pt x="21" y="93"/>
                    <a:pt x="21" y="93"/>
                  </a:cubicBezTo>
                  <a:cubicBezTo>
                    <a:pt x="14" y="93"/>
                    <a:pt x="7" y="98"/>
                    <a:pt x="4" y="109"/>
                  </a:cubicBezTo>
                  <a:cubicBezTo>
                    <a:pt x="1" y="117"/>
                    <a:pt x="0" y="126"/>
                    <a:pt x="0" y="134"/>
                  </a:cubicBezTo>
                  <a:cubicBezTo>
                    <a:pt x="0" y="151"/>
                    <a:pt x="5" y="165"/>
                    <a:pt x="12" y="169"/>
                  </a:cubicBezTo>
                  <a:cubicBezTo>
                    <a:pt x="15" y="171"/>
                    <a:pt x="17" y="171"/>
                    <a:pt x="19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20" y="171"/>
                    <a:pt x="20" y="171"/>
                  </a:cubicBezTo>
                  <a:cubicBezTo>
                    <a:pt x="24" y="171"/>
                    <a:pt x="28" y="169"/>
                    <a:pt x="31" y="167"/>
                  </a:cubicBezTo>
                  <a:cubicBezTo>
                    <a:pt x="32" y="166"/>
                    <a:pt x="32" y="166"/>
                    <a:pt x="33" y="165"/>
                  </a:cubicBezTo>
                  <a:cubicBezTo>
                    <a:pt x="33" y="165"/>
                    <a:pt x="34" y="164"/>
                    <a:pt x="34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4" y="164"/>
                    <a:pt x="34" y="165"/>
                    <a:pt x="34" y="165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31" y="196"/>
                    <a:pt x="35" y="221"/>
                    <a:pt x="44" y="241"/>
                  </a:cubicBezTo>
                  <a:cubicBezTo>
                    <a:pt x="61" y="283"/>
                    <a:pt x="98" y="302"/>
                    <a:pt x="137" y="303"/>
                  </a:cubicBezTo>
                  <a:cubicBezTo>
                    <a:pt x="119" y="295"/>
                    <a:pt x="99" y="288"/>
                    <a:pt x="89" y="274"/>
                  </a:cubicBezTo>
                  <a:cubicBezTo>
                    <a:pt x="72" y="251"/>
                    <a:pt x="63" y="225"/>
                    <a:pt x="62" y="196"/>
                  </a:cubicBezTo>
                  <a:cubicBezTo>
                    <a:pt x="61" y="147"/>
                    <a:pt x="89" y="109"/>
                    <a:pt x="104" y="65"/>
                  </a:cubicBezTo>
                  <a:cubicBezTo>
                    <a:pt x="98" y="59"/>
                    <a:pt x="91" y="47"/>
                    <a:pt x="98" y="28"/>
                  </a:cubicBezTo>
                  <a:cubicBezTo>
                    <a:pt x="101" y="18"/>
                    <a:pt x="103" y="8"/>
                    <a:pt x="108" y="0"/>
                  </a:cubicBezTo>
                  <a:cubicBezTo>
                    <a:pt x="107" y="0"/>
                    <a:pt x="105" y="0"/>
                    <a:pt x="103" y="0"/>
                  </a:cubicBezTo>
                </a:path>
              </a:pathLst>
            </a:custGeom>
            <a:solidFill>
              <a:srgbClr val="CB8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iṣlíḑê"/>
            <p:cNvSpPr/>
            <p:nvPr/>
          </p:nvSpPr>
          <p:spPr bwMode="auto">
            <a:xfrm>
              <a:off x="-1139006" y="2256474"/>
              <a:ext cx="135731" cy="50006"/>
            </a:xfrm>
            <a:custGeom>
              <a:avLst/>
              <a:gdLst>
                <a:gd name="T0" fmla="*/ 1 w 59"/>
                <a:gd name="T1" fmla="*/ 16 h 22"/>
                <a:gd name="T2" fmla="*/ 2 w 59"/>
                <a:gd name="T3" fmla="*/ 16 h 22"/>
                <a:gd name="T4" fmla="*/ 5 w 59"/>
                <a:gd name="T5" fmla="*/ 15 h 22"/>
                <a:gd name="T6" fmla="*/ 8 w 59"/>
                <a:gd name="T7" fmla="*/ 14 h 22"/>
                <a:gd name="T8" fmla="*/ 12 w 59"/>
                <a:gd name="T9" fmla="*/ 14 h 22"/>
                <a:gd name="T10" fmla="*/ 17 w 59"/>
                <a:gd name="T11" fmla="*/ 13 h 22"/>
                <a:gd name="T12" fmla="*/ 21 w 59"/>
                <a:gd name="T13" fmla="*/ 13 h 22"/>
                <a:gd name="T14" fmla="*/ 23 w 59"/>
                <a:gd name="T15" fmla="*/ 13 h 22"/>
                <a:gd name="T16" fmla="*/ 24 w 59"/>
                <a:gd name="T17" fmla="*/ 13 h 22"/>
                <a:gd name="T18" fmla="*/ 26 w 59"/>
                <a:gd name="T19" fmla="*/ 14 h 22"/>
                <a:gd name="T20" fmla="*/ 28 w 59"/>
                <a:gd name="T21" fmla="*/ 14 h 22"/>
                <a:gd name="T22" fmla="*/ 32 w 59"/>
                <a:gd name="T23" fmla="*/ 15 h 22"/>
                <a:gd name="T24" fmla="*/ 35 w 59"/>
                <a:gd name="T25" fmla="*/ 15 h 22"/>
                <a:gd name="T26" fmla="*/ 37 w 59"/>
                <a:gd name="T27" fmla="*/ 16 h 22"/>
                <a:gd name="T28" fmla="*/ 39 w 59"/>
                <a:gd name="T29" fmla="*/ 17 h 22"/>
                <a:gd name="T30" fmla="*/ 40 w 59"/>
                <a:gd name="T31" fmla="*/ 17 h 22"/>
                <a:gd name="T32" fmla="*/ 42 w 59"/>
                <a:gd name="T33" fmla="*/ 17 h 22"/>
                <a:gd name="T34" fmla="*/ 46 w 59"/>
                <a:gd name="T35" fmla="*/ 19 h 22"/>
                <a:gd name="T36" fmla="*/ 51 w 59"/>
                <a:gd name="T37" fmla="*/ 20 h 22"/>
                <a:gd name="T38" fmla="*/ 55 w 59"/>
                <a:gd name="T39" fmla="*/ 21 h 22"/>
                <a:gd name="T40" fmla="*/ 57 w 59"/>
                <a:gd name="T41" fmla="*/ 21 h 22"/>
                <a:gd name="T42" fmla="*/ 58 w 59"/>
                <a:gd name="T43" fmla="*/ 22 h 22"/>
                <a:gd name="T44" fmla="*/ 59 w 59"/>
                <a:gd name="T45" fmla="*/ 21 h 22"/>
                <a:gd name="T46" fmla="*/ 57 w 59"/>
                <a:gd name="T47" fmla="*/ 18 h 22"/>
                <a:gd name="T48" fmla="*/ 55 w 59"/>
                <a:gd name="T49" fmla="*/ 16 h 22"/>
                <a:gd name="T50" fmla="*/ 52 w 59"/>
                <a:gd name="T51" fmla="*/ 13 h 22"/>
                <a:gd name="T52" fmla="*/ 48 w 59"/>
                <a:gd name="T53" fmla="*/ 9 h 22"/>
                <a:gd name="T54" fmla="*/ 47 w 59"/>
                <a:gd name="T55" fmla="*/ 8 h 22"/>
                <a:gd name="T56" fmla="*/ 45 w 59"/>
                <a:gd name="T57" fmla="*/ 8 h 22"/>
                <a:gd name="T58" fmla="*/ 43 w 59"/>
                <a:gd name="T59" fmla="*/ 6 h 22"/>
                <a:gd name="T60" fmla="*/ 40 w 59"/>
                <a:gd name="T61" fmla="*/ 4 h 22"/>
                <a:gd name="T62" fmla="*/ 37 w 59"/>
                <a:gd name="T63" fmla="*/ 3 h 22"/>
                <a:gd name="T64" fmla="*/ 31 w 59"/>
                <a:gd name="T65" fmla="*/ 1 h 22"/>
                <a:gd name="T66" fmla="*/ 27 w 59"/>
                <a:gd name="T67" fmla="*/ 1 h 22"/>
                <a:gd name="T68" fmla="*/ 24 w 59"/>
                <a:gd name="T69" fmla="*/ 1 h 22"/>
                <a:gd name="T70" fmla="*/ 17 w 59"/>
                <a:gd name="T71" fmla="*/ 2 h 22"/>
                <a:gd name="T72" fmla="*/ 12 w 59"/>
                <a:gd name="T73" fmla="*/ 4 h 22"/>
                <a:gd name="T74" fmla="*/ 7 w 59"/>
                <a:gd name="T75" fmla="*/ 7 h 22"/>
                <a:gd name="T76" fmla="*/ 4 w 59"/>
                <a:gd name="T77" fmla="*/ 10 h 22"/>
                <a:gd name="T78" fmla="*/ 2 w 59"/>
                <a:gd name="T79" fmla="*/ 13 h 22"/>
                <a:gd name="T80" fmla="*/ 0 w 59"/>
                <a:gd name="T81" fmla="*/ 15 h 22"/>
                <a:gd name="T82" fmla="*/ 0 w 59"/>
                <a:gd name="T83" fmla="*/ 15 h 22"/>
                <a:gd name="T84" fmla="*/ 1 w 59"/>
                <a:gd name="T8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22">
                  <a:moveTo>
                    <a:pt x="1" y="16"/>
                  </a:moveTo>
                  <a:cubicBezTo>
                    <a:pt x="1" y="16"/>
                    <a:pt x="1" y="16"/>
                    <a:pt x="2" y="16"/>
                  </a:cubicBezTo>
                  <a:cubicBezTo>
                    <a:pt x="3" y="16"/>
                    <a:pt x="4" y="15"/>
                    <a:pt x="5" y="15"/>
                  </a:cubicBezTo>
                  <a:cubicBezTo>
                    <a:pt x="6" y="15"/>
                    <a:pt x="7" y="15"/>
                    <a:pt x="8" y="14"/>
                  </a:cubicBezTo>
                  <a:cubicBezTo>
                    <a:pt x="9" y="14"/>
                    <a:pt x="11" y="14"/>
                    <a:pt x="12" y="14"/>
                  </a:cubicBezTo>
                  <a:cubicBezTo>
                    <a:pt x="14" y="13"/>
                    <a:pt x="15" y="13"/>
                    <a:pt x="17" y="13"/>
                  </a:cubicBezTo>
                  <a:cubicBezTo>
                    <a:pt x="18" y="13"/>
                    <a:pt x="19" y="13"/>
                    <a:pt x="21" y="13"/>
                  </a:cubicBezTo>
                  <a:cubicBezTo>
                    <a:pt x="21" y="13"/>
                    <a:pt x="22" y="13"/>
                    <a:pt x="23" y="13"/>
                  </a:cubicBezTo>
                  <a:cubicBezTo>
                    <a:pt x="23" y="13"/>
                    <a:pt x="24" y="13"/>
                    <a:pt x="24" y="13"/>
                  </a:cubicBezTo>
                  <a:cubicBezTo>
                    <a:pt x="25" y="13"/>
                    <a:pt x="26" y="14"/>
                    <a:pt x="26" y="14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29" y="14"/>
                    <a:pt x="31" y="14"/>
                    <a:pt x="32" y="15"/>
                  </a:cubicBezTo>
                  <a:cubicBezTo>
                    <a:pt x="33" y="15"/>
                    <a:pt x="34" y="15"/>
                    <a:pt x="35" y="15"/>
                  </a:cubicBezTo>
                  <a:cubicBezTo>
                    <a:pt x="35" y="15"/>
                    <a:pt x="36" y="16"/>
                    <a:pt x="37" y="16"/>
                  </a:cubicBezTo>
                  <a:cubicBezTo>
                    <a:pt x="38" y="16"/>
                    <a:pt x="38" y="17"/>
                    <a:pt x="39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1" y="17"/>
                    <a:pt x="42" y="17"/>
                  </a:cubicBezTo>
                  <a:cubicBezTo>
                    <a:pt x="43" y="18"/>
                    <a:pt x="45" y="18"/>
                    <a:pt x="46" y="19"/>
                  </a:cubicBezTo>
                  <a:cubicBezTo>
                    <a:pt x="48" y="19"/>
                    <a:pt x="49" y="20"/>
                    <a:pt x="51" y="20"/>
                  </a:cubicBezTo>
                  <a:cubicBezTo>
                    <a:pt x="52" y="20"/>
                    <a:pt x="54" y="21"/>
                    <a:pt x="55" y="21"/>
                  </a:cubicBezTo>
                  <a:cubicBezTo>
                    <a:pt x="56" y="21"/>
                    <a:pt x="57" y="21"/>
                    <a:pt x="57" y="21"/>
                  </a:cubicBezTo>
                  <a:cubicBezTo>
                    <a:pt x="58" y="21"/>
                    <a:pt x="58" y="22"/>
                    <a:pt x="58" y="22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1"/>
                    <a:pt x="59" y="20"/>
                    <a:pt x="57" y="18"/>
                  </a:cubicBezTo>
                  <a:cubicBezTo>
                    <a:pt x="57" y="18"/>
                    <a:pt x="56" y="17"/>
                    <a:pt x="55" y="16"/>
                  </a:cubicBezTo>
                  <a:cubicBezTo>
                    <a:pt x="54" y="15"/>
                    <a:pt x="53" y="14"/>
                    <a:pt x="52" y="13"/>
                  </a:cubicBezTo>
                  <a:cubicBezTo>
                    <a:pt x="50" y="12"/>
                    <a:pt x="49" y="11"/>
                    <a:pt x="48" y="9"/>
                  </a:cubicBezTo>
                  <a:cubicBezTo>
                    <a:pt x="47" y="9"/>
                    <a:pt x="47" y="9"/>
                    <a:pt x="47" y="8"/>
                  </a:cubicBezTo>
                  <a:cubicBezTo>
                    <a:pt x="46" y="8"/>
                    <a:pt x="46" y="8"/>
                    <a:pt x="45" y="8"/>
                  </a:cubicBezTo>
                  <a:cubicBezTo>
                    <a:pt x="44" y="7"/>
                    <a:pt x="44" y="7"/>
                    <a:pt x="43" y="6"/>
                  </a:cubicBezTo>
                  <a:cubicBezTo>
                    <a:pt x="42" y="6"/>
                    <a:pt x="41" y="5"/>
                    <a:pt x="40" y="4"/>
                  </a:cubicBezTo>
                  <a:cubicBezTo>
                    <a:pt x="39" y="4"/>
                    <a:pt x="38" y="4"/>
                    <a:pt x="37" y="3"/>
                  </a:cubicBezTo>
                  <a:cubicBezTo>
                    <a:pt x="35" y="2"/>
                    <a:pt x="33" y="2"/>
                    <a:pt x="31" y="1"/>
                  </a:cubicBezTo>
                  <a:cubicBezTo>
                    <a:pt x="30" y="1"/>
                    <a:pt x="28" y="1"/>
                    <a:pt x="27" y="1"/>
                  </a:cubicBezTo>
                  <a:cubicBezTo>
                    <a:pt x="26" y="1"/>
                    <a:pt x="25" y="0"/>
                    <a:pt x="24" y="1"/>
                  </a:cubicBezTo>
                  <a:cubicBezTo>
                    <a:pt x="22" y="1"/>
                    <a:pt x="19" y="1"/>
                    <a:pt x="17" y="2"/>
                  </a:cubicBezTo>
                  <a:cubicBezTo>
                    <a:pt x="15" y="2"/>
                    <a:pt x="14" y="3"/>
                    <a:pt x="12" y="4"/>
                  </a:cubicBezTo>
                  <a:cubicBezTo>
                    <a:pt x="10" y="5"/>
                    <a:pt x="9" y="6"/>
                    <a:pt x="7" y="7"/>
                  </a:cubicBezTo>
                  <a:cubicBezTo>
                    <a:pt x="6" y="8"/>
                    <a:pt x="5" y="9"/>
                    <a:pt x="4" y="10"/>
                  </a:cubicBezTo>
                  <a:cubicBezTo>
                    <a:pt x="3" y="11"/>
                    <a:pt x="2" y="12"/>
                    <a:pt x="2" y="13"/>
                  </a:cubicBezTo>
                  <a:cubicBezTo>
                    <a:pt x="1" y="14"/>
                    <a:pt x="1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231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íṡḷíḍé"/>
            <p:cNvSpPr/>
            <p:nvPr/>
          </p:nvSpPr>
          <p:spPr bwMode="auto">
            <a:xfrm>
              <a:off x="-955650" y="2276715"/>
              <a:ext cx="128587" cy="50006"/>
            </a:xfrm>
            <a:custGeom>
              <a:avLst/>
              <a:gdLst>
                <a:gd name="T0" fmla="*/ 55 w 56"/>
                <a:gd name="T1" fmla="*/ 22 h 22"/>
                <a:gd name="T2" fmla="*/ 54 w 56"/>
                <a:gd name="T3" fmla="*/ 22 h 22"/>
                <a:gd name="T4" fmla="*/ 52 w 56"/>
                <a:gd name="T5" fmla="*/ 21 h 22"/>
                <a:gd name="T6" fmla="*/ 49 w 56"/>
                <a:gd name="T7" fmla="*/ 19 h 22"/>
                <a:gd name="T8" fmla="*/ 45 w 56"/>
                <a:gd name="T9" fmla="*/ 17 h 22"/>
                <a:gd name="T10" fmla="*/ 42 w 56"/>
                <a:gd name="T11" fmla="*/ 15 h 22"/>
                <a:gd name="T12" fmla="*/ 38 w 56"/>
                <a:gd name="T13" fmla="*/ 14 h 22"/>
                <a:gd name="T14" fmla="*/ 36 w 56"/>
                <a:gd name="T15" fmla="*/ 14 h 22"/>
                <a:gd name="T16" fmla="*/ 34 w 56"/>
                <a:gd name="T17" fmla="*/ 13 h 22"/>
                <a:gd name="T18" fmla="*/ 33 w 56"/>
                <a:gd name="T19" fmla="*/ 13 h 22"/>
                <a:gd name="T20" fmla="*/ 31 w 56"/>
                <a:gd name="T21" fmla="*/ 13 h 22"/>
                <a:gd name="T22" fmla="*/ 27 w 56"/>
                <a:gd name="T23" fmla="*/ 13 h 22"/>
                <a:gd name="T24" fmla="*/ 25 w 56"/>
                <a:gd name="T25" fmla="*/ 13 h 22"/>
                <a:gd name="T26" fmla="*/ 22 w 56"/>
                <a:gd name="T27" fmla="*/ 13 h 22"/>
                <a:gd name="T28" fmla="*/ 20 w 56"/>
                <a:gd name="T29" fmla="*/ 13 h 22"/>
                <a:gd name="T30" fmla="*/ 19 w 56"/>
                <a:gd name="T31" fmla="*/ 13 h 22"/>
                <a:gd name="T32" fmla="*/ 17 w 56"/>
                <a:gd name="T33" fmla="*/ 13 h 22"/>
                <a:gd name="T34" fmla="*/ 13 w 56"/>
                <a:gd name="T35" fmla="*/ 13 h 22"/>
                <a:gd name="T36" fmla="*/ 8 w 56"/>
                <a:gd name="T37" fmla="*/ 13 h 22"/>
                <a:gd name="T38" fmla="*/ 5 w 56"/>
                <a:gd name="T39" fmla="*/ 12 h 22"/>
                <a:gd name="T40" fmla="*/ 2 w 56"/>
                <a:gd name="T41" fmla="*/ 12 h 22"/>
                <a:gd name="T42" fmla="*/ 1 w 56"/>
                <a:gd name="T43" fmla="*/ 12 h 22"/>
                <a:gd name="T44" fmla="*/ 0 w 56"/>
                <a:gd name="T45" fmla="*/ 11 h 22"/>
                <a:gd name="T46" fmla="*/ 3 w 56"/>
                <a:gd name="T47" fmla="*/ 9 h 22"/>
                <a:gd name="T48" fmla="*/ 6 w 56"/>
                <a:gd name="T49" fmla="*/ 8 h 22"/>
                <a:gd name="T50" fmla="*/ 9 w 56"/>
                <a:gd name="T51" fmla="*/ 5 h 22"/>
                <a:gd name="T52" fmla="*/ 14 w 56"/>
                <a:gd name="T53" fmla="*/ 3 h 22"/>
                <a:gd name="T54" fmla="*/ 15 w 56"/>
                <a:gd name="T55" fmla="*/ 3 h 22"/>
                <a:gd name="T56" fmla="*/ 17 w 56"/>
                <a:gd name="T57" fmla="*/ 2 h 22"/>
                <a:gd name="T58" fmla="*/ 20 w 56"/>
                <a:gd name="T59" fmla="*/ 1 h 22"/>
                <a:gd name="T60" fmla="*/ 22 w 56"/>
                <a:gd name="T61" fmla="*/ 1 h 22"/>
                <a:gd name="T62" fmla="*/ 26 w 56"/>
                <a:gd name="T63" fmla="*/ 0 h 22"/>
                <a:gd name="T64" fmla="*/ 32 w 56"/>
                <a:gd name="T65" fmla="*/ 0 h 22"/>
                <a:gd name="T66" fmla="*/ 35 w 56"/>
                <a:gd name="T67" fmla="*/ 0 h 22"/>
                <a:gd name="T68" fmla="*/ 38 w 56"/>
                <a:gd name="T69" fmla="*/ 1 h 22"/>
                <a:gd name="T70" fmla="*/ 44 w 56"/>
                <a:gd name="T71" fmla="*/ 4 h 22"/>
                <a:gd name="T72" fmla="*/ 48 w 56"/>
                <a:gd name="T73" fmla="*/ 8 h 22"/>
                <a:gd name="T74" fmla="*/ 52 w 56"/>
                <a:gd name="T75" fmla="*/ 12 h 22"/>
                <a:gd name="T76" fmla="*/ 54 w 56"/>
                <a:gd name="T77" fmla="*/ 16 h 22"/>
                <a:gd name="T78" fmla="*/ 55 w 56"/>
                <a:gd name="T79" fmla="*/ 19 h 22"/>
                <a:gd name="T80" fmla="*/ 56 w 56"/>
                <a:gd name="T81" fmla="*/ 21 h 22"/>
                <a:gd name="T82" fmla="*/ 56 w 56"/>
                <a:gd name="T83" fmla="*/ 22 h 22"/>
                <a:gd name="T84" fmla="*/ 55 w 56"/>
                <a:gd name="T8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22">
                  <a:moveTo>
                    <a:pt x="55" y="22"/>
                  </a:moveTo>
                  <a:cubicBezTo>
                    <a:pt x="55" y="22"/>
                    <a:pt x="55" y="22"/>
                    <a:pt x="54" y="22"/>
                  </a:cubicBezTo>
                  <a:cubicBezTo>
                    <a:pt x="54" y="22"/>
                    <a:pt x="53" y="21"/>
                    <a:pt x="52" y="21"/>
                  </a:cubicBezTo>
                  <a:cubicBezTo>
                    <a:pt x="51" y="20"/>
                    <a:pt x="50" y="19"/>
                    <a:pt x="49" y="19"/>
                  </a:cubicBezTo>
                  <a:cubicBezTo>
                    <a:pt x="48" y="18"/>
                    <a:pt x="47" y="17"/>
                    <a:pt x="45" y="17"/>
                  </a:cubicBezTo>
                  <a:cubicBezTo>
                    <a:pt x="44" y="16"/>
                    <a:pt x="43" y="16"/>
                    <a:pt x="42" y="15"/>
                  </a:cubicBezTo>
                  <a:cubicBezTo>
                    <a:pt x="40" y="15"/>
                    <a:pt x="39" y="14"/>
                    <a:pt x="38" y="14"/>
                  </a:cubicBezTo>
                  <a:cubicBezTo>
                    <a:pt x="37" y="14"/>
                    <a:pt x="37" y="14"/>
                    <a:pt x="36" y="14"/>
                  </a:cubicBezTo>
                  <a:cubicBezTo>
                    <a:pt x="35" y="14"/>
                    <a:pt x="35" y="13"/>
                    <a:pt x="34" y="13"/>
                  </a:cubicBezTo>
                  <a:cubicBezTo>
                    <a:pt x="34" y="13"/>
                    <a:pt x="33" y="13"/>
                    <a:pt x="33" y="13"/>
                  </a:cubicBezTo>
                  <a:cubicBezTo>
                    <a:pt x="32" y="13"/>
                    <a:pt x="31" y="13"/>
                    <a:pt x="31" y="13"/>
                  </a:cubicBezTo>
                  <a:cubicBezTo>
                    <a:pt x="29" y="13"/>
                    <a:pt x="28" y="13"/>
                    <a:pt x="27" y="13"/>
                  </a:cubicBezTo>
                  <a:cubicBezTo>
                    <a:pt x="26" y="13"/>
                    <a:pt x="25" y="13"/>
                    <a:pt x="25" y="13"/>
                  </a:cubicBezTo>
                  <a:cubicBezTo>
                    <a:pt x="24" y="12"/>
                    <a:pt x="23" y="13"/>
                    <a:pt x="22" y="13"/>
                  </a:cubicBezTo>
                  <a:cubicBezTo>
                    <a:pt x="21" y="13"/>
                    <a:pt x="21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7" y="13"/>
                  </a:cubicBezTo>
                  <a:cubicBezTo>
                    <a:pt x="16" y="13"/>
                    <a:pt x="14" y="13"/>
                    <a:pt x="13" y="13"/>
                  </a:cubicBezTo>
                  <a:cubicBezTo>
                    <a:pt x="11" y="13"/>
                    <a:pt x="10" y="13"/>
                    <a:pt x="8" y="13"/>
                  </a:cubicBezTo>
                  <a:cubicBezTo>
                    <a:pt x="7" y="13"/>
                    <a:pt x="6" y="13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" y="10"/>
                    <a:pt x="3" y="9"/>
                  </a:cubicBezTo>
                  <a:cubicBezTo>
                    <a:pt x="4" y="9"/>
                    <a:pt x="5" y="8"/>
                    <a:pt x="6" y="8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11" y="5"/>
                    <a:pt x="12" y="4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2"/>
                    <a:pt x="17" y="2"/>
                  </a:cubicBezTo>
                  <a:cubicBezTo>
                    <a:pt x="18" y="2"/>
                    <a:pt x="19" y="2"/>
                    <a:pt x="20" y="1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3" y="0"/>
                    <a:pt x="25" y="0"/>
                    <a:pt x="26" y="0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6" y="1"/>
                    <a:pt x="37" y="1"/>
                    <a:pt x="38" y="1"/>
                  </a:cubicBezTo>
                  <a:cubicBezTo>
                    <a:pt x="40" y="2"/>
                    <a:pt x="42" y="3"/>
                    <a:pt x="44" y="4"/>
                  </a:cubicBezTo>
                  <a:cubicBezTo>
                    <a:pt x="46" y="5"/>
                    <a:pt x="47" y="7"/>
                    <a:pt x="48" y="8"/>
                  </a:cubicBezTo>
                  <a:cubicBezTo>
                    <a:pt x="49" y="9"/>
                    <a:pt x="51" y="11"/>
                    <a:pt x="52" y="12"/>
                  </a:cubicBezTo>
                  <a:cubicBezTo>
                    <a:pt x="53" y="13"/>
                    <a:pt x="53" y="15"/>
                    <a:pt x="54" y="16"/>
                  </a:cubicBezTo>
                  <a:cubicBezTo>
                    <a:pt x="54" y="17"/>
                    <a:pt x="55" y="18"/>
                    <a:pt x="55" y="19"/>
                  </a:cubicBezTo>
                  <a:cubicBezTo>
                    <a:pt x="56" y="20"/>
                    <a:pt x="56" y="21"/>
                    <a:pt x="56" y="21"/>
                  </a:cubicBezTo>
                  <a:cubicBezTo>
                    <a:pt x="56" y="22"/>
                    <a:pt x="56" y="22"/>
                    <a:pt x="56" y="22"/>
                  </a:cubicBezTo>
                  <a:lnTo>
                    <a:pt x="55" y="22"/>
                  </a:lnTo>
                  <a:close/>
                </a:path>
              </a:pathLst>
            </a:custGeom>
            <a:solidFill>
              <a:srgbClr val="231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îSlidè"/>
            <p:cNvSpPr/>
            <p:nvPr/>
          </p:nvSpPr>
          <p:spPr bwMode="auto">
            <a:xfrm>
              <a:off x="-1109240" y="2537461"/>
              <a:ext cx="183356" cy="66675"/>
            </a:xfrm>
            <a:custGeom>
              <a:avLst/>
              <a:gdLst>
                <a:gd name="T0" fmla="*/ 80 w 80"/>
                <a:gd name="T1" fmla="*/ 24 h 29"/>
                <a:gd name="T2" fmla="*/ 77 w 80"/>
                <a:gd name="T3" fmla="*/ 25 h 29"/>
                <a:gd name="T4" fmla="*/ 67 w 80"/>
                <a:gd name="T5" fmla="*/ 28 h 29"/>
                <a:gd name="T6" fmla="*/ 60 w 80"/>
                <a:gd name="T7" fmla="*/ 29 h 29"/>
                <a:gd name="T8" fmla="*/ 57 w 80"/>
                <a:gd name="T9" fmla="*/ 29 h 29"/>
                <a:gd name="T10" fmla="*/ 53 w 80"/>
                <a:gd name="T11" fmla="*/ 29 h 29"/>
                <a:gd name="T12" fmla="*/ 45 w 80"/>
                <a:gd name="T13" fmla="*/ 28 h 29"/>
                <a:gd name="T14" fmla="*/ 36 w 80"/>
                <a:gd name="T15" fmla="*/ 26 h 29"/>
                <a:gd name="T16" fmla="*/ 29 w 80"/>
                <a:gd name="T17" fmla="*/ 22 h 29"/>
                <a:gd name="T18" fmla="*/ 21 w 80"/>
                <a:gd name="T19" fmla="*/ 19 h 29"/>
                <a:gd name="T20" fmla="*/ 15 w 80"/>
                <a:gd name="T21" fmla="*/ 14 h 29"/>
                <a:gd name="T22" fmla="*/ 10 w 80"/>
                <a:gd name="T23" fmla="*/ 10 h 29"/>
                <a:gd name="T24" fmla="*/ 7 w 80"/>
                <a:gd name="T25" fmla="*/ 8 h 29"/>
                <a:gd name="T26" fmla="*/ 5 w 80"/>
                <a:gd name="T27" fmla="*/ 6 h 29"/>
                <a:gd name="T28" fmla="*/ 2 w 80"/>
                <a:gd name="T29" fmla="*/ 3 h 29"/>
                <a:gd name="T30" fmla="*/ 0 w 80"/>
                <a:gd name="T31" fmla="*/ 0 h 29"/>
                <a:gd name="T32" fmla="*/ 3 w 80"/>
                <a:gd name="T33" fmla="*/ 3 h 29"/>
                <a:gd name="T34" fmla="*/ 6 w 80"/>
                <a:gd name="T35" fmla="*/ 5 h 29"/>
                <a:gd name="T36" fmla="*/ 11 w 80"/>
                <a:gd name="T37" fmla="*/ 8 h 29"/>
                <a:gd name="T38" fmla="*/ 17 w 80"/>
                <a:gd name="T39" fmla="*/ 12 h 29"/>
                <a:gd name="T40" fmla="*/ 23 w 80"/>
                <a:gd name="T41" fmla="*/ 16 h 29"/>
                <a:gd name="T42" fmla="*/ 30 w 80"/>
                <a:gd name="T43" fmla="*/ 19 h 29"/>
                <a:gd name="T44" fmla="*/ 38 w 80"/>
                <a:gd name="T45" fmla="*/ 22 h 29"/>
                <a:gd name="T46" fmla="*/ 45 w 80"/>
                <a:gd name="T47" fmla="*/ 24 h 29"/>
                <a:gd name="T48" fmla="*/ 53 w 80"/>
                <a:gd name="T49" fmla="*/ 26 h 29"/>
                <a:gd name="T50" fmla="*/ 57 w 80"/>
                <a:gd name="T51" fmla="*/ 26 h 29"/>
                <a:gd name="T52" fmla="*/ 60 w 80"/>
                <a:gd name="T53" fmla="*/ 26 h 29"/>
                <a:gd name="T54" fmla="*/ 67 w 80"/>
                <a:gd name="T55" fmla="*/ 26 h 29"/>
                <a:gd name="T56" fmla="*/ 73 w 80"/>
                <a:gd name="T57" fmla="*/ 26 h 29"/>
                <a:gd name="T58" fmla="*/ 77 w 80"/>
                <a:gd name="T59" fmla="*/ 25 h 29"/>
                <a:gd name="T60" fmla="*/ 80 w 80"/>
                <a:gd name="T61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29">
                  <a:moveTo>
                    <a:pt x="80" y="24"/>
                  </a:moveTo>
                  <a:cubicBezTo>
                    <a:pt x="80" y="24"/>
                    <a:pt x="79" y="24"/>
                    <a:pt x="77" y="25"/>
                  </a:cubicBezTo>
                  <a:cubicBezTo>
                    <a:pt x="75" y="26"/>
                    <a:pt x="71" y="28"/>
                    <a:pt x="67" y="28"/>
                  </a:cubicBezTo>
                  <a:cubicBezTo>
                    <a:pt x="65" y="29"/>
                    <a:pt x="63" y="29"/>
                    <a:pt x="60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5" y="29"/>
                    <a:pt x="54" y="29"/>
                    <a:pt x="53" y="29"/>
                  </a:cubicBezTo>
                  <a:cubicBezTo>
                    <a:pt x="50" y="29"/>
                    <a:pt x="47" y="28"/>
                    <a:pt x="45" y="28"/>
                  </a:cubicBezTo>
                  <a:cubicBezTo>
                    <a:pt x="42" y="27"/>
                    <a:pt x="39" y="27"/>
                    <a:pt x="36" y="26"/>
                  </a:cubicBezTo>
                  <a:cubicBezTo>
                    <a:pt x="34" y="25"/>
                    <a:pt x="31" y="24"/>
                    <a:pt x="29" y="22"/>
                  </a:cubicBezTo>
                  <a:cubicBezTo>
                    <a:pt x="26" y="21"/>
                    <a:pt x="24" y="20"/>
                    <a:pt x="21" y="19"/>
                  </a:cubicBezTo>
                  <a:cubicBezTo>
                    <a:pt x="19" y="17"/>
                    <a:pt x="17" y="16"/>
                    <a:pt x="15" y="14"/>
                  </a:cubicBezTo>
                  <a:cubicBezTo>
                    <a:pt x="13" y="13"/>
                    <a:pt x="11" y="11"/>
                    <a:pt x="10" y="10"/>
                  </a:cubicBezTo>
                  <a:cubicBezTo>
                    <a:pt x="9" y="9"/>
                    <a:pt x="8" y="9"/>
                    <a:pt x="7" y="8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4" y="5"/>
                    <a:pt x="3" y="4"/>
                    <a:pt x="2" y="3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3" y="3"/>
                  </a:cubicBezTo>
                  <a:cubicBezTo>
                    <a:pt x="4" y="3"/>
                    <a:pt x="5" y="4"/>
                    <a:pt x="6" y="5"/>
                  </a:cubicBezTo>
                  <a:cubicBezTo>
                    <a:pt x="8" y="6"/>
                    <a:pt x="9" y="7"/>
                    <a:pt x="11" y="8"/>
                  </a:cubicBezTo>
                  <a:cubicBezTo>
                    <a:pt x="13" y="10"/>
                    <a:pt x="15" y="11"/>
                    <a:pt x="17" y="12"/>
                  </a:cubicBezTo>
                  <a:cubicBezTo>
                    <a:pt x="19" y="13"/>
                    <a:pt x="21" y="14"/>
                    <a:pt x="23" y="16"/>
                  </a:cubicBezTo>
                  <a:cubicBezTo>
                    <a:pt x="25" y="17"/>
                    <a:pt x="28" y="18"/>
                    <a:pt x="30" y="19"/>
                  </a:cubicBezTo>
                  <a:cubicBezTo>
                    <a:pt x="32" y="20"/>
                    <a:pt x="35" y="21"/>
                    <a:pt x="38" y="22"/>
                  </a:cubicBezTo>
                  <a:cubicBezTo>
                    <a:pt x="40" y="23"/>
                    <a:pt x="43" y="24"/>
                    <a:pt x="45" y="24"/>
                  </a:cubicBezTo>
                  <a:cubicBezTo>
                    <a:pt x="48" y="25"/>
                    <a:pt x="51" y="26"/>
                    <a:pt x="53" y="26"/>
                  </a:cubicBezTo>
                  <a:cubicBezTo>
                    <a:pt x="54" y="26"/>
                    <a:pt x="56" y="26"/>
                    <a:pt x="57" y="26"/>
                  </a:cubicBezTo>
                  <a:cubicBezTo>
                    <a:pt x="58" y="26"/>
                    <a:pt x="59" y="26"/>
                    <a:pt x="60" y="26"/>
                  </a:cubicBezTo>
                  <a:cubicBezTo>
                    <a:pt x="63" y="26"/>
                    <a:pt x="65" y="26"/>
                    <a:pt x="67" y="26"/>
                  </a:cubicBezTo>
                  <a:cubicBezTo>
                    <a:pt x="69" y="26"/>
                    <a:pt x="71" y="26"/>
                    <a:pt x="73" y="26"/>
                  </a:cubicBezTo>
                  <a:cubicBezTo>
                    <a:pt x="74" y="25"/>
                    <a:pt x="76" y="25"/>
                    <a:pt x="77" y="25"/>
                  </a:cubicBezTo>
                  <a:cubicBezTo>
                    <a:pt x="79" y="24"/>
                    <a:pt x="80" y="24"/>
                    <a:pt x="80" y="24"/>
                  </a:cubicBezTo>
                  <a:close/>
                </a:path>
              </a:pathLst>
            </a:custGeom>
            <a:solidFill>
              <a:srgbClr val="332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ïśḻîḑè"/>
            <p:cNvSpPr/>
            <p:nvPr/>
          </p:nvSpPr>
          <p:spPr bwMode="auto">
            <a:xfrm>
              <a:off x="-953268" y="2343390"/>
              <a:ext cx="189310" cy="141685"/>
            </a:xfrm>
            <a:custGeom>
              <a:avLst/>
              <a:gdLst>
                <a:gd name="T0" fmla="*/ 81 w 83"/>
                <a:gd name="T1" fmla="*/ 8 h 62"/>
                <a:gd name="T2" fmla="*/ 16 w 83"/>
                <a:gd name="T3" fmla="*/ 0 h 62"/>
                <a:gd name="T4" fmla="*/ 40 w 83"/>
                <a:gd name="T5" fmla="*/ 59 h 62"/>
                <a:gd name="T6" fmla="*/ 81 w 83"/>
                <a:gd name="T7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62">
                  <a:moveTo>
                    <a:pt x="81" y="8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57"/>
                    <a:pt x="40" y="59"/>
                  </a:cubicBezTo>
                  <a:cubicBezTo>
                    <a:pt x="79" y="62"/>
                    <a:pt x="83" y="24"/>
                    <a:pt x="81" y="8"/>
                  </a:cubicBezTo>
                  <a:close/>
                </a:path>
              </a:pathLst>
            </a:custGeom>
            <a:solidFill>
              <a:srgbClr val="B3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ïṧľïḓê"/>
            <p:cNvSpPr/>
            <p:nvPr/>
          </p:nvSpPr>
          <p:spPr bwMode="auto">
            <a:xfrm>
              <a:off x="-942552" y="2336246"/>
              <a:ext cx="183356" cy="151210"/>
            </a:xfrm>
            <a:custGeom>
              <a:avLst/>
              <a:gdLst>
                <a:gd name="T0" fmla="*/ 11 w 80"/>
                <a:gd name="T1" fmla="*/ 52 h 66"/>
                <a:gd name="T2" fmla="*/ 8 w 80"/>
                <a:gd name="T3" fmla="*/ 2 h 66"/>
                <a:gd name="T4" fmla="*/ 9 w 80"/>
                <a:gd name="T5" fmla="*/ 0 h 66"/>
                <a:gd name="T6" fmla="*/ 79 w 80"/>
                <a:gd name="T7" fmla="*/ 8 h 66"/>
                <a:gd name="T8" fmla="*/ 79 w 80"/>
                <a:gd name="T9" fmla="*/ 11 h 66"/>
                <a:gd name="T10" fmla="*/ 66 w 80"/>
                <a:gd name="T11" fmla="*/ 55 h 66"/>
                <a:gd name="T12" fmla="*/ 34 w 80"/>
                <a:gd name="T13" fmla="*/ 65 h 66"/>
                <a:gd name="T14" fmla="*/ 30 w 80"/>
                <a:gd name="T15" fmla="*/ 64 h 66"/>
                <a:gd name="T16" fmla="*/ 11 w 80"/>
                <a:gd name="T17" fmla="*/ 52 h 66"/>
                <a:gd name="T18" fmla="*/ 13 w 80"/>
                <a:gd name="T19" fmla="*/ 6 h 66"/>
                <a:gd name="T20" fmla="*/ 16 w 80"/>
                <a:gd name="T21" fmla="*/ 49 h 66"/>
                <a:gd name="T22" fmla="*/ 35 w 80"/>
                <a:gd name="T23" fmla="*/ 60 h 66"/>
                <a:gd name="T24" fmla="*/ 63 w 80"/>
                <a:gd name="T25" fmla="*/ 51 h 66"/>
                <a:gd name="T26" fmla="*/ 74 w 80"/>
                <a:gd name="T27" fmla="*/ 13 h 66"/>
                <a:gd name="T28" fmla="*/ 13 w 80"/>
                <a:gd name="T2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66">
                  <a:moveTo>
                    <a:pt x="11" y="52"/>
                  </a:moveTo>
                  <a:cubicBezTo>
                    <a:pt x="0" y="34"/>
                    <a:pt x="8" y="4"/>
                    <a:pt x="8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80" y="25"/>
                    <a:pt x="77" y="43"/>
                    <a:pt x="66" y="55"/>
                  </a:cubicBezTo>
                  <a:cubicBezTo>
                    <a:pt x="59" y="63"/>
                    <a:pt x="48" y="66"/>
                    <a:pt x="34" y="65"/>
                  </a:cubicBezTo>
                  <a:cubicBezTo>
                    <a:pt x="33" y="65"/>
                    <a:pt x="31" y="65"/>
                    <a:pt x="30" y="64"/>
                  </a:cubicBezTo>
                  <a:cubicBezTo>
                    <a:pt x="22" y="63"/>
                    <a:pt x="15" y="59"/>
                    <a:pt x="11" y="52"/>
                  </a:cubicBezTo>
                  <a:close/>
                  <a:moveTo>
                    <a:pt x="13" y="6"/>
                  </a:moveTo>
                  <a:cubicBezTo>
                    <a:pt x="11" y="13"/>
                    <a:pt x="7" y="36"/>
                    <a:pt x="16" y="49"/>
                  </a:cubicBezTo>
                  <a:cubicBezTo>
                    <a:pt x="20" y="56"/>
                    <a:pt x="26" y="59"/>
                    <a:pt x="35" y="60"/>
                  </a:cubicBezTo>
                  <a:cubicBezTo>
                    <a:pt x="47" y="61"/>
                    <a:pt x="56" y="58"/>
                    <a:pt x="63" y="51"/>
                  </a:cubicBezTo>
                  <a:cubicBezTo>
                    <a:pt x="74" y="40"/>
                    <a:pt x="74" y="20"/>
                    <a:pt x="74" y="13"/>
                  </a:cubicBezTo>
                  <a:lnTo>
                    <a:pt x="13" y="6"/>
                  </a:lnTo>
                  <a:close/>
                </a:path>
              </a:pathLst>
            </a:custGeom>
            <a:solidFill>
              <a:srgbClr val="543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ïśļïḑé"/>
            <p:cNvSpPr/>
            <p:nvPr/>
          </p:nvSpPr>
          <p:spPr bwMode="auto">
            <a:xfrm>
              <a:off x="-796106" y="2351724"/>
              <a:ext cx="51197" cy="16669"/>
            </a:xfrm>
            <a:custGeom>
              <a:avLst/>
              <a:gdLst>
                <a:gd name="T0" fmla="*/ 0 w 43"/>
                <a:gd name="T1" fmla="*/ 0 h 14"/>
                <a:gd name="T2" fmla="*/ 43 w 43"/>
                <a:gd name="T3" fmla="*/ 4 h 14"/>
                <a:gd name="T4" fmla="*/ 41 w 43"/>
                <a:gd name="T5" fmla="*/ 14 h 14"/>
                <a:gd name="T6" fmla="*/ 20 w 43"/>
                <a:gd name="T7" fmla="*/ 12 h 14"/>
                <a:gd name="T8" fmla="*/ 0 w 4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4">
                  <a:moveTo>
                    <a:pt x="0" y="0"/>
                  </a:moveTo>
                  <a:lnTo>
                    <a:pt x="43" y="4"/>
                  </a:lnTo>
                  <a:lnTo>
                    <a:pt x="41" y="14"/>
                  </a:lnTo>
                  <a:lnTo>
                    <a:pt x="2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iṩḻîḋè"/>
            <p:cNvSpPr/>
            <p:nvPr/>
          </p:nvSpPr>
          <p:spPr bwMode="auto">
            <a:xfrm>
              <a:off x="-1168771" y="2316005"/>
              <a:ext cx="178594" cy="150019"/>
            </a:xfrm>
            <a:custGeom>
              <a:avLst/>
              <a:gdLst>
                <a:gd name="T0" fmla="*/ 10 w 78"/>
                <a:gd name="T1" fmla="*/ 0 h 66"/>
                <a:gd name="T2" fmla="*/ 76 w 78"/>
                <a:gd name="T3" fmla="*/ 8 h 66"/>
                <a:gd name="T4" fmla="*/ 39 w 78"/>
                <a:gd name="T5" fmla="*/ 60 h 66"/>
                <a:gd name="T6" fmla="*/ 10 w 78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66">
                  <a:moveTo>
                    <a:pt x="10" y="0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8" y="66"/>
                    <a:pt x="39" y="60"/>
                  </a:cubicBezTo>
                  <a:cubicBezTo>
                    <a:pt x="0" y="54"/>
                    <a:pt x="5" y="16"/>
                    <a:pt x="10" y="0"/>
                  </a:cubicBezTo>
                  <a:close/>
                </a:path>
              </a:pathLst>
            </a:custGeom>
            <a:solidFill>
              <a:srgbClr val="B3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îsḻîḋê"/>
            <p:cNvSpPr/>
            <p:nvPr/>
          </p:nvSpPr>
          <p:spPr bwMode="auto">
            <a:xfrm>
              <a:off x="-1164009" y="2308861"/>
              <a:ext cx="178594" cy="151210"/>
            </a:xfrm>
            <a:custGeom>
              <a:avLst/>
              <a:gdLst>
                <a:gd name="T0" fmla="*/ 41 w 78"/>
                <a:gd name="T1" fmla="*/ 66 h 66"/>
                <a:gd name="T2" fmla="*/ 37 w 78"/>
                <a:gd name="T3" fmla="*/ 65 h 66"/>
                <a:gd name="T4" fmla="*/ 8 w 78"/>
                <a:gd name="T5" fmla="*/ 48 h 66"/>
                <a:gd name="T6" fmla="*/ 6 w 78"/>
                <a:gd name="T7" fmla="*/ 2 h 66"/>
                <a:gd name="T8" fmla="*/ 7 w 78"/>
                <a:gd name="T9" fmla="*/ 0 h 66"/>
                <a:gd name="T10" fmla="*/ 76 w 78"/>
                <a:gd name="T11" fmla="*/ 8 h 66"/>
                <a:gd name="T12" fmla="*/ 77 w 78"/>
                <a:gd name="T13" fmla="*/ 11 h 66"/>
                <a:gd name="T14" fmla="*/ 63 w 78"/>
                <a:gd name="T15" fmla="*/ 58 h 66"/>
                <a:gd name="T16" fmla="*/ 41 w 78"/>
                <a:gd name="T17" fmla="*/ 66 h 66"/>
                <a:gd name="T18" fmla="*/ 10 w 78"/>
                <a:gd name="T19" fmla="*/ 6 h 66"/>
                <a:gd name="T20" fmla="*/ 13 w 78"/>
                <a:gd name="T21" fmla="*/ 45 h 66"/>
                <a:gd name="T22" fmla="*/ 38 w 78"/>
                <a:gd name="T23" fmla="*/ 60 h 66"/>
                <a:gd name="T24" fmla="*/ 59 w 78"/>
                <a:gd name="T25" fmla="*/ 54 h 66"/>
                <a:gd name="T26" fmla="*/ 71 w 78"/>
                <a:gd name="T27" fmla="*/ 13 h 66"/>
                <a:gd name="T28" fmla="*/ 10 w 78"/>
                <a:gd name="T2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66">
                  <a:moveTo>
                    <a:pt x="41" y="66"/>
                  </a:moveTo>
                  <a:cubicBezTo>
                    <a:pt x="40" y="66"/>
                    <a:pt x="38" y="66"/>
                    <a:pt x="37" y="65"/>
                  </a:cubicBezTo>
                  <a:cubicBezTo>
                    <a:pt x="24" y="63"/>
                    <a:pt x="14" y="58"/>
                    <a:pt x="8" y="48"/>
                  </a:cubicBezTo>
                  <a:cubicBezTo>
                    <a:pt x="0" y="35"/>
                    <a:pt x="2" y="15"/>
                    <a:pt x="6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2"/>
                    <a:pt x="78" y="43"/>
                    <a:pt x="63" y="58"/>
                  </a:cubicBezTo>
                  <a:cubicBezTo>
                    <a:pt x="57" y="64"/>
                    <a:pt x="50" y="66"/>
                    <a:pt x="41" y="66"/>
                  </a:cubicBezTo>
                  <a:close/>
                  <a:moveTo>
                    <a:pt x="10" y="6"/>
                  </a:moveTo>
                  <a:cubicBezTo>
                    <a:pt x="8" y="13"/>
                    <a:pt x="4" y="32"/>
                    <a:pt x="13" y="45"/>
                  </a:cubicBezTo>
                  <a:cubicBezTo>
                    <a:pt x="18" y="53"/>
                    <a:pt x="26" y="58"/>
                    <a:pt x="38" y="60"/>
                  </a:cubicBezTo>
                  <a:cubicBezTo>
                    <a:pt x="46" y="62"/>
                    <a:pt x="53" y="60"/>
                    <a:pt x="59" y="54"/>
                  </a:cubicBezTo>
                  <a:cubicBezTo>
                    <a:pt x="70" y="43"/>
                    <a:pt x="71" y="20"/>
                    <a:pt x="71" y="13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543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ïṧļiďè"/>
            <p:cNvSpPr/>
            <p:nvPr/>
          </p:nvSpPr>
          <p:spPr bwMode="auto">
            <a:xfrm>
              <a:off x="-1166390" y="2306480"/>
              <a:ext cx="50006" cy="15478"/>
            </a:xfrm>
            <a:custGeom>
              <a:avLst/>
              <a:gdLst>
                <a:gd name="T0" fmla="*/ 42 w 42"/>
                <a:gd name="T1" fmla="*/ 6 h 13"/>
                <a:gd name="T2" fmla="*/ 2 w 42"/>
                <a:gd name="T3" fmla="*/ 0 h 13"/>
                <a:gd name="T4" fmla="*/ 0 w 42"/>
                <a:gd name="T5" fmla="*/ 10 h 13"/>
                <a:gd name="T6" fmla="*/ 21 w 42"/>
                <a:gd name="T7" fmla="*/ 13 h 13"/>
                <a:gd name="T8" fmla="*/ 42 w 4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3">
                  <a:moveTo>
                    <a:pt x="42" y="6"/>
                  </a:moveTo>
                  <a:lnTo>
                    <a:pt x="2" y="0"/>
                  </a:lnTo>
                  <a:lnTo>
                    <a:pt x="0" y="10"/>
                  </a:lnTo>
                  <a:lnTo>
                    <a:pt x="21" y="13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543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íṣḻiḍê"/>
            <p:cNvSpPr/>
            <p:nvPr/>
          </p:nvSpPr>
          <p:spPr bwMode="auto">
            <a:xfrm>
              <a:off x="-987796" y="2361249"/>
              <a:ext cx="96441" cy="173831"/>
            </a:xfrm>
            <a:custGeom>
              <a:avLst/>
              <a:gdLst>
                <a:gd name="T0" fmla="*/ 5 w 42"/>
                <a:gd name="T1" fmla="*/ 0 h 76"/>
                <a:gd name="T2" fmla="*/ 35 w 42"/>
                <a:gd name="T3" fmla="*/ 76 h 76"/>
                <a:gd name="T4" fmla="*/ 0 w 42"/>
                <a:gd name="T5" fmla="*/ 72 h 76"/>
                <a:gd name="T6" fmla="*/ 5 w 42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6">
                  <a:moveTo>
                    <a:pt x="5" y="0"/>
                  </a:moveTo>
                  <a:cubicBezTo>
                    <a:pt x="5" y="0"/>
                    <a:pt x="42" y="13"/>
                    <a:pt x="35" y="76"/>
                  </a:cubicBezTo>
                  <a:cubicBezTo>
                    <a:pt x="0" y="72"/>
                    <a:pt x="0" y="72"/>
                    <a:pt x="0" y="7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BC7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îṩļïḍe"/>
            <p:cNvSpPr/>
            <p:nvPr/>
          </p:nvSpPr>
          <p:spPr bwMode="auto">
            <a:xfrm>
              <a:off x="-1002084" y="2370774"/>
              <a:ext cx="80962" cy="27385"/>
            </a:xfrm>
            <a:custGeom>
              <a:avLst/>
              <a:gdLst>
                <a:gd name="T0" fmla="*/ 2 w 35"/>
                <a:gd name="T1" fmla="*/ 8 h 12"/>
                <a:gd name="T2" fmla="*/ 2 w 35"/>
                <a:gd name="T3" fmla="*/ 8 h 12"/>
                <a:gd name="T4" fmla="*/ 16 w 35"/>
                <a:gd name="T5" fmla="*/ 4 h 12"/>
                <a:gd name="T6" fmla="*/ 32 w 35"/>
                <a:gd name="T7" fmla="*/ 12 h 12"/>
                <a:gd name="T8" fmla="*/ 35 w 35"/>
                <a:gd name="T9" fmla="*/ 9 h 12"/>
                <a:gd name="T10" fmla="*/ 16 w 35"/>
                <a:gd name="T11" fmla="*/ 0 h 12"/>
                <a:gd name="T12" fmla="*/ 0 w 35"/>
                <a:gd name="T13" fmla="*/ 5 h 12"/>
                <a:gd name="T14" fmla="*/ 2 w 35"/>
                <a:gd name="T1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2"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9" y="4"/>
                    <a:pt x="16" y="4"/>
                  </a:cubicBezTo>
                  <a:cubicBezTo>
                    <a:pt x="21" y="4"/>
                    <a:pt x="27" y="6"/>
                    <a:pt x="32" y="12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9" y="2"/>
                    <a:pt x="22" y="0"/>
                    <a:pt x="16" y="0"/>
                  </a:cubicBezTo>
                  <a:cubicBezTo>
                    <a:pt x="7" y="0"/>
                    <a:pt x="0" y="4"/>
                    <a:pt x="0" y="5"/>
                  </a:cubicBezTo>
                  <a:cubicBezTo>
                    <a:pt x="2" y="8"/>
                    <a:pt x="2" y="8"/>
                    <a:pt x="2" y="8"/>
                  </a:cubicBezTo>
                  <a:close/>
                </a:path>
              </a:pathLst>
            </a:custGeom>
            <a:solidFill>
              <a:srgbClr val="543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iṧľïďé"/>
            <p:cNvSpPr/>
            <p:nvPr/>
          </p:nvSpPr>
          <p:spPr bwMode="auto">
            <a:xfrm>
              <a:off x="-1298550" y="2306480"/>
              <a:ext cx="134541" cy="20241"/>
            </a:xfrm>
            <a:custGeom>
              <a:avLst/>
              <a:gdLst>
                <a:gd name="T0" fmla="*/ 7 w 113"/>
                <a:gd name="T1" fmla="*/ 17 h 17"/>
                <a:gd name="T2" fmla="*/ 111 w 113"/>
                <a:gd name="T3" fmla="*/ 10 h 17"/>
                <a:gd name="T4" fmla="*/ 113 w 113"/>
                <a:gd name="T5" fmla="*/ 0 h 17"/>
                <a:gd name="T6" fmla="*/ 0 w 113"/>
                <a:gd name="T7" fmla="*/ 8 h 17"/>
                <a:gd name="T8" fmla="*/ 7 w 113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7">
                  <a:moveTo>
                    <a:pt x="7" y="17"/>
                  </a:moveTo>
                  <a:lnTo>
                    <a:pt x="111" y="10"/>
                  </a:lnTo>
                  <a:lnTo>
                    <a:pt x="113" y="0"/>
                  </a:lnTo>
                  <a:lnTo>
                    <a:pt x="0" y="8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3D2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í$1îďè"/>
            <p:cNvSpPr/>
            <p:nvPr/>
          </p:nvSpPr>
          <p:spPr bwMode="auto">
            <a:xfrm>
              <a:off x="-898500" y="2375536"/>
              <a:ext cx="89297" cy="52387"/>
            </a:xfrm>
            <a:custGeom>
              <a:avLst/>
              <a:gdLst>
                <a:gd name="T0" fmla="*/ 39 w 39"/>
                <a:gd name="T1" fmla="*/ 23 h 23"/>
                <a:gd name="T2" fmla="*/ 38 w 39"/>
                <a:gd name="T3" fmla="*/ 21 h 23"/>
                <a:gd name="T4" fmla="*/ 36 w 39"/>
                <a:gd name="T5" fmla="*/ 14 h 23"/>
                <a:gd name="T6" fmla="*/ 31 w 39"/>
                <a:gd name="T7" fmla="*/ 7 h 23"/>
                <a:gd name="T8" fmla="*/ 21 w 39"/>
                <a:gd name="T9" fmla="*/ 4 h 23"/>
                <a:gd name="T10" fmla="*/ 16 w 39"/>
                <a:gd name="T11" fmla="*/ 4 h 23"/>
                <a:gd name="T12" fmla="*/ 11 w 39"/>
                <a:gd name="T13" fmla="*/ 5 h 23"/>
                <a:gd name="T14" fmla="*/ 4 w 39"/>
                <a:gd name="T15" fmla="*/ 11 h 23"/>
                <a:gd name="T16" fmla="*/ 2 w 39"/>
                <a:gd name="T17" fmla="*/ 17 h 23"/>
                <a:gd name="T18" fmla="*/ 1 w 39"/>
                <a:gd name="T19" fmla="*/ 20 h 23"/>
                <a:gd name="T20" fmla="*/ 1 w 39"/>
                <a:gd name="T21" fmla="*/ 17 h 23"/>
                <a:gd name="T22" fmla="*/ 2 w 39"/>
                <a:gd name="T23" fmla="*/ 10 h 23"/>
                <a:gd name="T24" fmla="*/ 9 w 39"/>
                <a:gd name="T25" fmla="*/ 2 h 23"/>
                <a:gd name="T26" fmla="*/ 21 w 39"/>
                <a:gd name="T27" fmla="*/ 0 h 23"/>
                <a:gd name="T28" fmla="*/ 28 w 39"/>
                <a:gd name="T29" fmla="*/ 1 h 23"/>
                <a:gd name="T30" fmla="*/ 33 w 39"/>
                <a:gd name="T31" fmla="*/ 4 h 23"/>
                <a:gd name="T32" fmla="*/ 38 w 39"/>
                <a:gd name="T33" fmla="*/ 13 h 23"/>
                <a:gd name="T34" fmla="*/ 39 w 39"/>
                <a:gd name="T35" fmla="*/ 20 h 23"/>
                <a:gd name="T36" fmla="*/ 39 w 39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23">
                  <a:moveTo>
                    <a:pt x="39" y="23"/>
                  </a:moveTo>
                  <a:cubicBezTo>
                    <a:pt x="39" y="23"/>
                    <a:pt x="39" y="22"/>
                    <a:pt x="38" y="21"/>
                  </a:cubicBezTo>
                  <a:cubicBezTo>
                    <a:pt x="38" y="19"/>
                    <a:pt x="37" y="17"/>
                    <a:pt x="36" y="14"/>
                  </a:cubicBezTo>
                  <a:cubicBezTo>
                    <a:pt x="35" y="11"/>
                    <a:pt x="33" y="9"/>
                    <a:pt x="31" y="7"/>
                  </a:cubicBezTo>
                  <a:cubicBezTo>
                    <a:pt x="28" y="5"/>
                    <a:pt x="25" y="4"/>
                    <a:pt x="21" y="4"/>
                  </a:cubicBezTo>
                  <a:cubicBezTo>
                    <a:pt x="19" y="4"/>
                    <a:pt x="17" y="4"/>
                    <a:pt x="16" y="4"/>
                  </a:cubicBezTo>
                  <a:cubicBezTo>
                    <a:pt x="14" y="4"/>
                    <a:pt x="12" y="5"/>
                    <a:pt x="11" y="5"/>
                  </a:cubicBezTo>
                  <a:cubicBezTo>
                    <a:pt x="8" y="6"/>
                    <a:pt x="5" y="8"/>
                    <a:pt x="4" y="11"/>
                  </a:cubicBezTo>
                  <a:cubicBezTo>
                    <a:pt x="3" y="13"/>
                    <a:pt x="2" y="15"/>
                    <a:pt x="2" y="17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0"/>
                    <a:pt x="1" y="19"/>
                    <a:pt x="1" y="17"/>
                  </a:cubicBezTo>
                  <a:cubicBezTo>
                    <a:pt x="1" y="15"/>
                    <a:pt x="0" y="13"/>
                    <a:pt x="2" y="10"/>
                  </a:cubicBezTo>
                  <a:cubicBezTo>
                    <a:pt x="3" y="7"/>
                    <a:pt x="6" y="3"/>
                    <a:pt x="9" y="2"/>
                  </a:cubicBezTo>
                  <a:cubicBezTo>
                    <a:pt x="13" y="0"/>
                    <a:pt x="17" y="0"/>
                    <a:pt x="21" y="0"/>
                  </a:cubicBezTo>
                  <a:cubicBezTo>
                    <a:pt x="23" y="0"/>
                    <a:pt x="26" y="0"/>
                    <a:pt x="28" y="1"/>
                  </a:cubicBezTo>
                  <a:cubicBezTo>
                    <a:pt x="30" y="1"/>
                    <a:pt x="31" y="3"/>
                    <a:pt x="33" y="4"/>
                  </a:cubicBezTo>
                  <a:cubicBezTo>
                    <a:pt x="36" y="7"/>
                    <a:pt x="37" y="10"/>
                    <a:pt x="38" y="13"/>
                  </a:cubicBezTo>
                  <a:cubicBezTo>
                    <a:pt x="39" y="16"/>
                    <a:pt x="39" y="19"/>
                    <a:pt x="39" y="20"/>
                  </a:cubicBezTo>
                  <a:cubicBezTo>
                    <a:pt x="39" y="22"/>
                    <a:pt x="39" y="23"/>
                    <a:pt x="39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íśļîďê"/>
            <p:cNvSpPr/>
            <p:nvPr/>
          </p:nvSpPr>
          <p:spPr bwMode="auto">
            <a:xfrm>
              <a:off x="-1114002" y="2349343"/>
              <a:ext cx="86916" cy="55960"/>
            </a:xfrm>
            <a:custGeom>
              <a:avLst/>
              <a:gdLst>
                <a:gd name="T0" fmla="*/ 38 w 38"/>
                <a:gd name="T1" fmla="*/ 24 h 24"/>
                <a:gd name="T2" fmla="*/ 38 w 38"/>
                <a:gd name="T3" fmla="*/ 21 h 24"/>
                <a:gd name="T4" fmla="*/ 35 w 38"/>
                <a:gd name="T5" fmla="*/ 14 h 24"/>
                <a:gd name="T6" fmla="*/ 30 w 38"/>
                <a:gd name="T7" fmla="*/ 7 h 24"/>
                <a:gd name="T8" fmla="*/ 20 w 38"/>
                <a:gd name="T9" fmla="*/ 4 h 24"/>
                <a:gd name="T10" fmla="*/ 15 w 38"/>
                <a:gd name="T11" fmla="*/ 4 h 24"/>
                <a:gd name="T12" fmla="*/ 10 w 38"/>
                <a:gd name="T13" fmla="*/ 6 h 24"/>
                <a:gd name="T14" fmla="*/ 3 w 38"/>
                <a:gd name="T15" fmla="*/ 11 h 24"/>
                <a:gd name="T16" fmla="*/ 1 w 38"/>
                <a:gd name="T17" fmla="*/ 17 h 24"/>
                <a:gd name="T18" fmla="*/ 1 w 38"/>
                <a:gd name="T19" fmla="*/ 20 h 24"/>
                <a:gd name="T20" fmla="*/ 0 w 38"/>
                <a:gd name="T21" fmla="*/ 17 h 24"/>
                <a:gd name="T22" fmla="*/ 1 w 38"/>
                <a:gd name="T23" fmla="*/ 10 h 24"/>
                <a:gd name="T24" fmla="*/ 9 w 38"/>
                <a:gd name="T25" fmla="*/ 2 h 24"/>
                <a:gd name="T26" fmla="*/ 20 w 38"/>
                <a:gd name="T27" fmla="*/ 0 h 24"/>
                <a:gd name="T28" fmla="*/ 27 w 38"/>
                <a:gd name="T29" fmla="*/ 1 h 24"/>
                <a:gd name="T30" fmla="*/ 32 w 38"/>
                <a:gd name="T31" fmla="*/ 4 h 24"/>
                <a:gd name="T32" fmla="*/ 37 w 38"/>
                <a:gd name="T33" fmla="*/ 14 h 24"/>
                <a:gd name="T34" fmla="*/ 38 w 38"/>
                <a:gd name="T35" fmla="*/ 21 h 24"/>
                <a:gd name="T36" fmla="*/ 38 w 38"/>
                <a:gd name="T3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38" y="24"/>
                    <a:pt x="38" y="23"/>
                    <a:pt x="38" y="21"/>
                  </a:cubicBezTo>
                  <a:cubicBezTo>
                    <a:pt x="37" y="19"/>
                    <a:pt x="36" y="17"/>
                    <a:pt x="35" y="14"/>
                  </a:cubicBezTo>
                  <a:cubicBezTo>
                    <a:pt x="34" y="12"/>
                    <a:pt x="32" y="9"/>
                    <a:pt x="30" y="7"/>
                  </a:cubicBezTo>
                  <a:cubicBezTo>
                    <a:pt x="27" y="5"/>
                    <a:pt x="24" y="4"/>
                    <a:pt x="20" y="4"/>
                  </a:cubicBezTo>
                  <a:cubicBezTo>
                    <a:pt x="19" y="4"/>
                    <a:pt x="17" y="4"/>
                    <a:pt x="15" y="4"/>
                  </a:cubicBezTo>
                  <a:cubicBezTo>
                    <a:pt x="13" y="5"/>
                    <a:pt x="12" y="5"/>
                    <a:pt x="10" y="6"/>
                  </a:cubicBezTo>
                  <a:cubicBezTo>
                    <a:pt x="7" y="7"/>
                    <a:pt x="5" y="9"/>
                    <a:pt x="3" y="11"/>
                  </a:cubicBezTo>
                  <a:cubicBezTo>
                    <a:pt x="2" y="13"/>
                    <a:pt x="1" y="16"/>
                    <a:pt x="1" y="17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7"/>
                    <a:pt x="5" y="4"/>
                    <a:pt x="9" y="2"/>
                  </a:cubicBezTo>
                  <a:cubicBezTo>
                    <a:pt x="12" y="0"/>
                    <a:pt x="16" y="0"/>
                    <a:pt x="20" y="0"/>
                  </a:cubicBezTo>
                  <a:cubicBezTo>
                    <a:pt x="23" y="0"/>
                    <a:pt x="25" y="0"/>
                    <a:pt x="27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5" y="7"/>
                    <a:pt x="37" y="11"/>
                    <a:pt x="37" y="14"/>
                  </a:cubicBezTo>
                  <a:cubicBezTo>
                    <a:pt x="38" y="17"/>
                    <a:pt x="38" y="19"/>
                    <a:pt x="38" y="21"/>
                  </a:cubicBezTo>
                  <a:cubicBezTo>
                    <a:pt x="38" y="23"/>
                    <a:pt x="38" y="24"/>
                    <a:pt x="38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iṧľiḍê"/>
            <p:cNvSpPr/>
            <p:nvPr/>
          </p:nvSpPr>
          <p:spPr bwMode="auto">
            <a:xfrm>
              <a:off x="-1381893" y="2311243"/>
              <a:ext cx="80962" cy="136922"/>
            </a:xfrm>
            <a:custGeom>
              <a:avLst/>
              <a:gdLst>
                <a:gd name="T0" fmla="*/ 30 w 35"/>
                <a:gd name="T1" fmla="*/ 28 h 60"/>
                <a:gd name="T2" fmla="*/ 17 w 35"/>
                <a:gd name="T3" fmla="*/ 8 h 60"/>
                <a:gd name="T4" fmla="*/ 24 w 35"/>
                <a:gd name="T5" fmla="*/ 60 h 60"/>
                <a:gd name="T6" fmla="*/ 30 w 35"/>
                <a:gd name="T7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60">
                  <a:moveTo>
                    <a:pt x="30" y="28"/>
                  </a:moveTo>
                  <a:cubicBezTo>
                    <a:pt x="30" y="28"/>
                    <a:pt x="35" y="0"/>
                    <a:pt x="17" y="8"/>
                  </a:cubicBezTo>
                  <a:cubicBezTo>
                    <a:pt x="0" y="16"/>
                    <a:pt x="5" y="59"/>
                    <a:pt x="24" y="60"/>
                  </a:cubicBezTo>
                  <a:cubicBezTo>
                    <a:pt x="24" y="60"/>
                    <a:pt x="16" y="29"/>
                    <a:pt x="30" y="28"/>
                  </a:cubicBezTo>
                  <a:close/>
                </a:path>
              </a:pathLst>
            </a:custGeom>
            <a:solidFill>
              <a:srgbClr val="BC7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îSḻiḋê"/>
            <p:cNvSpPr/>
            <p:nvPr/>
          </p:nvSpPr>
          <p:spPr bwMode="auto">
            <a:xfrm>
              <a:off x="-1449759" y="1926671"/>
              <a:ext cx="789385" cy="476250"/>
            </a:xfrm>
            <a:custGeom>
              <a:avLst/>
              <a:gdLst>
                <a:gd name="T0" fmla="*/ 66 w 345"/>
                <a:gd name="T1" fmla="*/ 170 h 208"/>
                <a:gd name="T2" fmla="*/ 66 w 345"/>
                <a:gd name="T3" fmla="*/ 205 h 208"/>
                <a:gd name="T4" fmla="*/ 79 w 345"/>
                <a:gd name="T5" fmla="*/ 208 h 208"/>
                <a:gd name="T6" fmla="*/ 86 w 345"/>
                <a:gd name="T7" fmla="*/ 155 h 208"/>
                <a:gd name="T8" fmla="*/ 115 w 345"/>
                <a:gd name="T9" fmla="*/ 114 h 208"/>
                <a:gd name="T10" fmla="*/ 202 w 345"/>
                <a:gd name="T11" fmla="*/ 140 h 208"/>
                <a:gd name="T12" fmla="*/ 142 w 345"/>
                <a:gd name="T13" fmla="*/ 120 h 208"/>
                <a:gd name="T14" fmla="*/ 238 w 345"/>
                <a:gd name="T15" fmla="*/ 134 h 208"/>
                <a:gd name="T16" fmla="*/ 185 w 345"/>
                <a:gd name="T17" fmla="*/ 119 h 208"/>
                <a:gd name="T18" fmla="*/ 265 w 345"/>
                <a:gd name="T19" fmla="*/ 147 h 208"/>
                <a:gd name="T20" fmla="*/ 329 w 345"/>
                <a:gd name="T21" fmla="*/ 140 h 208"/>
                <a:gd name="T22" fmla="*/ 297 w 345"/>
                <a:gd name="T23" fmla="*/ 145 h 208"/>
                <a:gd name="T24" fmla="*/ 345 w 345"/>
                <a:gd name="T25" fmla="*/ 89 h 208"/>
                <a:gd name="T26" fmla="*/ 308 w 345"/>
                <a:gd name="T27" fmla="*/ 96 h 208"/>
                <a:gd name="T28" fmla="*/ 277 w 345"/>
                <a:gd name="T29" fmla="*/ 55 h 208"/>
                <a:gd name="T30" fmla="*/ 310 w 345"/>
                <a:gd name="T31" fmla="*/ 89 h 208"/>
                <a:gd name="T32" fmla="*/ 310 w 345"/>
                <a:gd name="T33" fmla="*/ 42 h 208"/>
                <a:gd name="T34" fmla="*/ 213 w 345"/>
                <a:gd name="T35" fmla="*/ 43 h 208"/>
                <a:gd name="T36" fmla="*/ 272 w 345"/>
                <a:gd name="T37" fmla="*/ 13 h 208"/>
                <a:gd name="T38" fmla="*/ 202 w 345"/>
                <a:gd name="T39" fmla="*/ 30 h 208"/>
                <a:gd name="T40" fmla="*/ 110 w 345"/>
                <a:gd name="T41" fmla="*/ 12 h 208"/>
                <a:gd name="T42" fmla="*/ 66 w 345"/>
                <a:gd name="T43" fmla="*/ 71 h 208"/>
                <a:gd name="T44" fmla="*/ 21 w 345"/>
                <a:gd name="T45" fmla="*/ 94 h 208"/>
                <a:gd name="T46" fmla="*/ 38 w 345"/>
                <a:gd name="T47" fmla="*/ 171 h 208"/>
                <a:gd name="T48" fmla="*/ 66 w 345"/>
                <a:gd name="T49" fmla="*/ 17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5" h="208">
                  <a:moveTo>
                    <a:pt x="66" y="170"/>
                  </a:moveTo>
                  <a:cubicBezTo>
                    <a:pt x="66" y="205"/>
                    <a:pt x="66" y="205"/>
                    <a:pt x="66" y="205"/>
                  </a:cubicBezTo>
                  <a:cubicBezTo>
                    <a:pt x="79" y="208"/>
                    <a:pt x="79" y="208"/>
                    <a:pt x="79" y="208"/>
                  </a:cubicBezTo>
                  <a:cubicBezTo>
                    <a:pt x="86" y="155"/>
                    <a:pt x="86" y="155"/>
                    <a:pt x="86" y="155"/>
                  </a:cubicBezTo>
                  <a:cubicBezTo>
                    <a:pt x="86" y="155"/>
                    <a:pt x="115" y="150"/>
                    <a:pt x="115" y="114"/>
                  </a:cubicBezTo>
                  <a:cubicBezTo>
                    <a:pt x="115" y="114"/>
                    <a:pt x="147" y="157"/>
                    <a:pt x="202" y="140"/>
                  </a:cubicBezTo>
                  <a:cubicBezTo>
                    <a:pt x="202" y="140"/>
                    <a:pt x="157" y="141"/>
                    <a:pt x="142" y="120"/>
                  </a:cubicBezTo>
                  <a:cubicBezTo>
                    <a:pt x="142" y="120"/>
                    <a:pt x="193" y="143"/>
                    <a:pt x="238" y="134"/>
                  </a:cubicBezTo>
                  <a:cubicBezTo>
                    <a:pt x="238" y="134"/>
                    <a:pt x="195" y="132"/>
                    <a:pt x="185" y="119"/>
                  </a:cubicBezTo>
                  <a:cubicBezTo>
                    <a:pt x="185" y="119"/>
                    <a:pt x="237" y="108"/>
                    <a:pt x="265" y="147"/>
                  </a:cubicBezTo>
                  <a:cubicBezTo>
                    <a:pt x="292" y="186"/>
                    <a:pt x="329" y="140"/>
                    <a:pt x="329" y="140"/>
                  </a:cubicBezTo>
                  <a:cubicBezTo>
                    <a:pt x="329" y="140"/>
                    <a:pt x="308" y="158"/>
                    <a:pt x="297" y="145"/>
                  </a:cubicBezTo>
                  <a:cubicBezTo>
                    <a:pt x="297" y="145"/>
                    <a:pt x="338" y="138"/>
                    <a:pt x="345" y="89"/>
                  </a:cubicBezTo>
                  <a:cubicBezTo>
                    <a:pt x="345" y="89"/>
                    <a:pt x="329" y="117"/>
                    <a:pt x="308" y="96"/>
                  </a:cubicBezTo>
                  <a:cubicBezTo>
                    <a:pt x="286" y="75"/>
                    <a:pt x="307" y="58"/>
                    <a:pt x="277" y="55"/>
                  </a:cubicBezTo>
                  <a:cubicBezTo>
                    <a:pt x="277" y="55"/>
                    <a:pt x="318" y="48"/>
                    <a:pt x="310" y="89"/>
                  </a:cubicBezTo>
                  <a:cubicBezTo>
                    <a:pt x="310" y="89"/>
                    <a:pt x="324" y="61"/>
                    <a:pt x="310" y="42"/>
                  </a:cubicBezTo>
                  <a:cubicBezTo>
                    <a:pt x="296" y="24"/>
                    <a:pt x="255" y="12"/>
                    <a:pt x="213" y="43"/>
                  </a:cubicBezTo>
                  <a:cubicBezTo>
                    <a:pt x="213" y="43"/>
                    <a:pt x="252" y="9"/>
                    <a:pt x="272" y="13"/>
                  </a:cubicBezTo>
                  <a:cubicBezTo>
                    <a:pt x="272" y="13"/>
                    <a:pt x="241" y="4"/>
                    <a:pt x="202" y="30"/>
                  </a:cubicBezTo>
                  <a:cubicBezTo>
                    <a:pt x="175" y="49"/>
                    <a:pt x="165" y="0"/>
                    <a:pt x="110" y="12"/>
                  </a:cubicBezTo>
                  <a:cubicBezTo>
                    <a:pt x="55" y="24"/>
                    <a:pt x="66" y="71"/>
                    <a:pt x="66" y="71"/>
                  </a:cubicBezTo>
                  <a:cubicBezTo>
                    <a:pt x="66" y="71"/>
                    <a:pt x="43" y="60"/>
                    <a:pt x="21" y="94"/>
                  </a:cubicBezTo>
                  <a:cubicBezTo>
                    <a:pt x="0" y="128"/>
                    <a:pt x="38" y="171"/>
                    <a:pt x="38" y="171"/>
                  </a:cubicBezTo>
                  <a:cubicBezTo>
                    <a:pt x="38" y="171"/>
                    <a:pt x="51" y="152"/>
                    <a:pt x="66" y="170"/>
                  </a:cubicBezTo>
                  <a:close/>
                </a:path>
              </a:pathLst>
            </a:custGeom>
            <a:solidFill>
              <a:srgbClr val="231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îṣḷïḑè"/>
            <p:cNvSpPr/>
            <p:nvPr/>
          </p:nvSpPr>
          <p:spPr bwMode="auto">
            <a:xfrm>
              <a:off x="-1280690" y="1936196"/>
              <a:ext cx="325041" cy="70247"/>
            </a:xfrm>
            <a:custGeom>
              <a:avLst/>
              <a:gdLst>
                <a:gd name="T0" fmla="*/ 0 w 142"/>
                <a:gd name="T1" fmla="*/ 31 h 31"/>
                <a:gd name="T2" fmla="*/ 4 w 142"/>
                <a:gd name="T3" fmla="*/ 26 h 31"/>
                <a:gd name="T4" fmla="*/ 18 w 142"/>
                <a:gd name="T5" fmla="*/ 13 h 31"/>
                <a:gd name="T6" fmla="*/ 29 w 142"/>
                <a:gd name="T7" fmla="*/ 7 h 31"/>
                <a:gd name="T8" fmla="*/ 35 w 142"/>
                <a:gd name="T9" fmla="*/ 5 h 31"/>
                <a:gd name="T10" fmla="*/ 42 w 142"/>
                <a:gd name="T11" fmla="*/ 3 h 31"/>
                <a:gd name="T12" fmla="*/ 49 w 142"/>
                <a:gd name="T13" fmla="*/ 2 h 31"/>
                <a:gd name="T14" fmla="*/ 57 w 142"/>
                <a:gd name="T15" fmla="*/ 2 h 31"/>
                <a:gd name="T16" fmla="*/ 65 w 142"/>
                <a:gd name="T17" fmla="*/ 3 h 31"/>
                <a:gd name="T18" fmla="*/ 72 w 142"/>
                <a:gd name="T19" fmla="*/ 5 h 31"/>
                <a:gd name="T20" fmla="*/ 79 w 142"/>
                <a:gd name="T21" fmla="*/ 8 h 31"/>
                <a:gd name="T22" fmla="*/ 86 w 142"/>
                <a:gd name="T23" fmla="*/ 11 h 31"/>
                <a:gd name="T24" fmla="*/ 100 w 142"/>
                <a:gd name="T25" fmla="*/ 14 h 31"/>
                <a:gd name="T26" fmla="*/ 112 w 142"/>
                <a:gd name="T27" fmla="*/ 16 h 31"/>
                <a:gd name="T28" fmla="*/ 123 w 142"/>
                <a:gd name="T29" fmla="*/ 14 h 31"/>
                <a:gd name="T30" fmla="*/ 132 w 142"/>
                <a:gd name="T31" fmla="*/ 10 h 31"/>
                <a:gd name="T32" fmla="*/ 137 w 142"/>
                <a:gd name="T33" fmla="*/ 5 h 31"/>
                <a:gd name="T34" fmla="*/ 141 w 142"/>
                <a:gd name="T35" fmla="*/ 1 h 31"/>
                <a:gd name="T36" fmla="*/ 142 w 142"/>
                <a:gd name="T37" fmla="*/ 0 h 31"/>
                <a:gd name="T38" fmla="*/ 141 w 142"/>
                <a:gd name="T39" fmla="*/ 1 h 31"/>
                <a:gd name="T40" fmla="*/ 139 w 142"/>
                <a:gd name="T41" fmla="*/ 6 h 31"/>
                <a:gd name="T42" fmla="*/ 133 w 142"/>
                <a:gd name="T43" fmla="*/ 12 h 31"/>
                <a:gd name="T44" fmla="*/ 125 w 142"/>
                <a:gd name="T45" fmla="*/ 18 h 31"/>
                <a:gd name="T46" fmla="*/ 112 w 142"/>
                <a:gd name="T47" fmla="*/ 21 h 31"/>
                <a:gd name="T48" fmla="*/ 98 w 142"/>
                <a:gd name="T49" fmla="*/ 21 h 31"/>
                <a:gd name="T50" fmla="*/ 84 w 142"/>
                <a:gd name="T51" fmla="*/ 17 h 31"/>
                <a:gd name="T52" fmla="*/ 77 w 142"/>
                <a:gd name="T53" fmla="*/ 15 h 31"/>
                <a:gd name="T54" fmla="*/ 70 w 142"/>
                <a:gd name="T55" fmla="*/ 12 h 31"/>
                <a:gd name="T56" fmla="*/ 63 w 142"/>
                <a:gd name="T57" fmla="*/ 10 h 31"/>
                <a:gd name="T58" fmla="*/ 56 w 142"/>
                <a:gd name="T59" fmla="*/ 9 h 31"/>
                <a:gd name="T60" fmla="*/ 50 w 142"/>
                <a:gd name="T61" fmla="*/ 9 h 31"/>
                <a:gd name="T62" fmla="*/ 43 w 142"/>
                <a:gd name="T63" fmla="*/ 9 h 31"/>
                <a:gd name="T64" fmla="*/ 37 w 142"/>
                <a:gd name="T65" fmla="*/ 10 h 31"/>
                <a:gd name="T66" fmla="*/ 31 w 142"/>
                <a:gd name="T67" fmla="*/ 12 h 31"/>
                <a:gd name="T68" fmla="*/ 20 w 142"/>
                <a:gd name="T69" fmla="*/ 17 h 31"/>
                <a:gd name="T70" fmla="*/ 5 w 142"/>
                <a:gd name="T71" fmla="*/ 27 h 31"/>
                <a:gd name="T72" fmla="*/ 0 w 142"/>
                <a:gd name="T7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31">
                  <a:moveTo>
                    <a:pt x="0" y="31"/>
                  </a:moveTo>
                  <a:cubicBezTo>
                    <a:pt x="0" y="31"/>
                    <a:pt x="2" y="29"/>
                    <a:pt x="4" y="26"/>
                  </a:cubicBezTo>
                  <a:cubicBezTo>
                    <a:pt x="7" y="22"/>
                    <a:pt x="12" y="18"/>
                    <a:pt x="18" y="13"/>
                  </a:cubicBezTo>
                  <a:cubicBezTo>
                    <a:pt x="21" y="11"/>
                    <a:pt x="25" y="9"/>
                    <a:pt x="29" y="7"/>
                  </a:cubicBezTo>
                  <a:cubicBezTo>
                    <a:pt x="31" y="6"/>
                    <a:pt x="33" y="5"/>
                    <a:pt x="35" y="5"/>
                  </a:cubicBezTo>
                  <a:cubicBezTo>
                    <a:pt x="37" y="4"/>
                    <a:pt x="40" y="3"/>
                    <a:pt x="42" y="3"/>
                  </a:cubicBezTo>
                  <a:cubicBezTo>
                    <a:pt x="44" y="2"/>
                    <a:pt x="47" y="2"/>
                    <a:pt x="49" y="2"/>
                  </a:cubicBezTo>
                  <a:cubicBezTo>
                    <a:pt x="52" y="2"/>
                    <a:pt x="55" y="2"/>
                    <a:pt x="57" y="2"/>
                  </a:cubicBezTo>
                  <a:cubicBezTo>
                    <a:pt x="60" y="2"/>
                    <a:pt x="62" y="3"/>
                    <a:pt x="65" y="3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2" y="9"/>
                    <a:pt x="84" y="10"/>
                    <a:pt x="86" y="11"/>
                  </a:cubicBezTo>
                  <a:cubicBezTo>
                    <a:pt x="91" y="12"/>
                    <a:pt x="95" y="13"/>
                    <a:pt x="100" y="14"/>
                  </a:cubicBezTo>
                  <a:cubicBezTo>
                    <a:pt x="104" y="15"/>
                    <a:pt x="108" y="16"/>
                    <a:pt x="112" y="16"/>
                  </a:cubicBezTo>
                  <a:cubicBezTo>
                    <a:pt x="116" y="16"/>
                    <a:pt x="120" y="15"/>
                    <a:pt x="123" y="14"/>
                  </a:cubicBezTo>
                  <a:cubicBezTo>
                    <a:pt x="126" y="13"/>
                    <a:pt x="129" y="11"/>
                    <a:pt x="132" y="10"/>
                  </a:cubicBezTo>
                  <a:cubicBezTo>
                    <a:pt x="134" y="8"/>
                    <a:pt x="136" y="6"/>
                    <a:pt x="137" y="5"/>
                  </a:cubicBezTo>
                  <a:cubicBezTo>
                    <a:pt x="139" y="3"/>
                    <a:pt x="140" y="2"/>
                    <a:pt x="141" y="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2" y="0"/>
                    <a:pt x="141" y="1"/>
                  </a:cubicBezTo>
                  <a:cubicBezTo>
                    <a:pt x="141" y="2"/>
                    <a:pt x="140" y="4"/>
                    <a:pt x="139" y="6"/>
                  </a:cubicBezTo>
                  <a:cubicBezTo>
                    <a:pt x="137" y="7"/>
                    <a:pt x="136" y="9"/>
                    <a:pt x="133" y="12"/>
                  </a:cubicBezTo>
                  <a:cubicBezTo>
                    <a:pt x="131" y="14"/>
                    <a:pt x="128" y="16"/>
                    <a:pt x="125" y="18"/>
                  </a:cubicBezTo>
                  <a:cubicBezTo>
                    <a:pt x="121" y="20"/>
                    <a:pt x="117" y="21"/>
                    <a:pt x="112" y="21"/>
                  </a:cubicBezTo>
                  <a:cubicBezTo>
                    <a:pt x="108" y="22"/>
                    <a:pt x="103" y="22"/>
                    <a:pt x="98" y="21"/>
                  </a:cubicBezTo>
                  <a:cubicBezTo>
                    <a:pt x="94" y="20"/>
                    <a:pt x="89" y="19"/>
                    <a:pt x="84" y="17"/>
                  </a:cubicBezTo>
                  <a:cubicBezTo>
                    <a:pt x="82" y="17"/>
                    <a:pt x="79" y="16"/>
                    <a:pt x="77" y="15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1" y="10"/>
                    <a:pt x="59" y="9"/>
                    <a:pt x="56" y="9"/>
                  </a:cubicBezTo>
                  <a:cubicBezTo>
                    <a:pt x="54" y="9"/>
                    <a:pt x="52" y="9"/>
                    <a:pt x="50" y="9"/>
                  </a:cubicBezTo>
                  <a:cubicBezTo>
                    <a:pt x="47" y="9"/>
                    <a:pt x="45" y="9"/>
                    <a:pt x="43" y="9"/>
                  </a:cubicBezTo>
                  <a:cubicBezTo>
                    <a:pt x="41" y="9"/>
                    <a:pt x="39" y="10"/>
                    <a:pt x="37" y="10"/>
                  </a:cubicBezTo>
                  <a:cubicBezTo>
                    <a:pt x="35" y="11"/>
                    <a:pt x="33" y="11"/>
                    <a:pt x="31" y="12"/>
                  </a:cubicBezTo>
                  <a:cubicBezTo>
                    <a:pt x="27" y="14"/>
                    <a:pt x="23" y="15"/>
                    <a:pt x="20" y="17"/>
                  </a:cubicBezTo>
                  <a:cubicBezTo>
                    <a:pt x="14" y="20"/>
                    <a:pt x="9" y="24"/>
                    <a:pt x="5" y="27"/>
                  </a:cubicBezTo>
                  <a:cubicBezTo>
                    <a:pt x="2" y="30"/>
                    <a:pt x="0" y="31"/>
                    <a:pt x="0" y="31"/>
                  </a:cubicBezTo>
                  <a:close/>
                </a:path>
              </a:pathLst>
            </a:custGeom>
            <a:solidFill>
              <a:srgbClr val="231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í$ḻiḓé"/>
            <p:cNvSpPr/>
            <p:nvPr/>
          </p:nvSpPr>
          <p:spPr bwMode="auto">
            <a:xfrm>
              <a:off x="-1323552" y="1904049"/>
              <a:ext cx="283369" cy="251222"/>
            </a:xfrm>
            <a:custGeom>
              <a:avLst/>
              <a:gdLst>
                <a:gd name="T0" fmla="*/ 24 w 124"/>
                <a:gd name="T1" fmla="*/ 9 h 110"/>
                <a:gd name="T2" fmla="*/ 21 w 124"/>
                <a:gd name="T3" fmla="*/ 13 h 110"/>
                <a:gd name="T4" fmla="*/ 19 w 124"/>
                <a:gd name="T5" fmla="*/ 18 h 110"/>
                <a:gd name="T6" fmla="*/ 14 w 124"/>
                <a:gd name="T7" fmla="*/ 27 h 110"/>
                <a:gd name="T8" fmla="*/ 12 w 124"/>
                <a:gd name="T9" fmla="*/ 37 h 110"/>
                <a:gd name="T10" fmla="*/ 11 w 124"/>
                <a:gd name="T11" fmla="*/ 47 h 110"/>
                <a:gd name="T12" fmla="*/ 13 w 124"/>
                <a:gd name="T13" fmla="*/ 66 h 110"/>
                <a:gd name="T14" fmla="*/ 17 w 124"/>
                <a:gd name="T15" fmla="*/ 75 h 110"/>
                <a:gd name="T16" fmla="*/ 19 w 124"/>
                <a:gd name="T17" fmla="*/ 79 h 110"/>
                <a:gd name="T18" fmla="*/ 21 w 124"/>
                <a:gd name="T19" fmla="*/ 83 h 110"/>
                <a:gd name="T20" fmla="*/ 9 w 124"/>
                <a:gd name="T21" fmla="*/ 87 h 110"/>
                <a:gd name="T22" fmla="*/ 9 w 124"/>
                <a:gd name="T23" fmla="*/ 76 h 110"/>
                <a:gd name="T24" fmla="*/ 10 w 124"/>
                <a:gd name="T25" fmla="*/ 65 h 110"/>
                <a:gd name="T26" fmla="*/ 15 w 124"/>
                <a:gd name="T27" fmla="*/ 43 h 110"/>
                <a:gd name="T28" fmla="*/ 27 w 124"/>
                <a:gd name="T29" fmla="*/ 23 h 110"/>
                <a:gd name="T30" fmla="*/ 35 w 124"/>
                <a:gd name="T31" fmla="*/ 14 h 110"/>
                <a:gd name="T32" fmla="*/ 45 w 124"/>
                <a:gd name="T33" fmla="*/ 8 h 110"/>
                <a:gd name="T34" fmla="*/ 51 w 124"/>
                <a:gd name="T35" fmla="*/ 6 h 110"/>
                <a:gd name="T36" fmla="*/ 56 w 124"/>
                <a:gd name="T37" fmla="*/ 4 h 110"/>
                <a:gd name="T38" fmla="*/ 58 w 124"/>
                <a:gd name="T39" fmla="*/ 4 h 110"/>
                <a:gd name="T40" fmla="*/ 59 w 124"/>
                <a:gd name="T41" fmla="*/ 3 h 110"/>
                <a:gd name="T42" fmla="*/ 61 w 124"/>
                <a:gd name="T43" fmla="*/ 3 h 110"/>
                <a:gd name="T44" fmla="*/ 67 w 124"/>
                <a:gd name="T45" fmla="*/ 1 h 110"/>
                <a:gd name="T46" fmla="*/ 78 w 124"/>
                <a:gd name="T47" fmla="*/ 0 h 110"/>
                <a:gd name="T48" fmla="*/ 89 w 124"/>
                <a:gd name="T49" fmla="*/ 0 h 110"/>
                <a:gd name="T50" fmla="*/ 100 w 124"/>
                <a:gd name="T51" fmla="*/ 4 h 110"/>
                <a:gd name="T52" fmla="*/ 105 w 124"/>
                <a:gd name="T53" fmla="*/ 7 h 110"/>
                <a:gd name="T54" fmla="*/ 110 w 124"/>
                <a:gd name="T55" fmla="*/ 10 h 110"/>
                <a:gd name="T56" fmla="*/ 124 w 124"/>
                <a:gd name="T57" fmla="*/ 25 h 110"/>
                <a:gd name="T58" fmla="*/ 116 w 124"/>
                <a:gd name="T59" fmla="*/ 19 h 110"/>
                <a:gd name="T60" fmla="*/ 107 w 124"/>
                <a:gd name="T61" fmla="*/ 13 h 110"/>
                <a:gd name="T62" fmla="*/ 103 w 124"/>
                <a:gd name="T63" fmla="*/ 11 h 110"/>
                <a:gd name="T64" fmla="*/ 98 w 124"/>
                <a:gd name="T65" fmla="*/ 10 h 110"/>
                <a:gd name="T66" fmla="*/ 88 w 124"/>
                <a:gd name="T67" fmla="*/ 8 h 110"/>
                <a:gd name="T68" fmla="*/ 79 w 124"/>
                <a:gd name="T69" fmla="*/ 9 h 110"/>
                <a:gd name="T70" fmla="*/ 69 w 124"/>
                <a:gd name="T71" fmla="*/ 12 h 110"/>
                <a:gd name="T72" fmla="*/ 65 w 124"/>
                <a:gd name="T73" fmla="*/ 13 h 110"/>
                <a:gd name="T74" fmla="*/ 62 w 124"/>
                <a:gd name="T75" fmla="*/ 14 h 110"/>
                <a:gd name="T76" fmla="*/ 61 w 124"/>
                <a:gd name="T77" fmla="*/ 14 h 110"/>
                <a:gd name="T78" fmla="*/ 61 w 124"/>
                <a:gd name="T79" fmla="*/ 14 h 110"/>
                <a:gd name="T80" fmla="*/ 61 w 124"/>
                <a:gd name="T81" fmla="*/ 14 h 110"/>
                <a:gd name="T82" fmla="*/ 60 w 124"/>
                <a:gd name="T83" fmla="*/ 15 h 110"/>
                <a:gd name="T84" fmla="*/ 52 w 124"/>
                <a:gd name="T85" fmla="*/ 19 h 110"/>
                <a:gd name="T86" fmla="*/ 44 w 124"/>
                <a:gd name="T87" fmla="*/ 25 h 110"/>
                <a:gd name="T88" fmla="*/ 38 w 124"/>
                <a:gd name="T89" fmla="*/ 32 h 110"/>
                <a:gd name="T90" fmla="*/ 29 w 124"/>
                <a:gd name="T91" fmla="*/ 48 h 110"/>
                <a:gd name="T92" fmla="*/ 24 w 124"/>
                <a:gd name="T93" fmla="*/ 67 h 110"/>
                <a:gd name="T94" fmla="*/ 23 w 124"/>
                <a:gd name="T95" fmla="*/ 76 h 110"/>
                <a:gd name="T96" fmla="*/ 23 w 124"/>
                <a:gd name="T97" fmla="*/ 86 h 110"/>
                <a:gd name="T98" fmla="*/ 23 w 124"/>
                <a:gd name="T99" fmla="*/ 110 h 110"/>
                <a:gd name="T100" fmla="*/ 10 w 124"/>
                <a:gd name="T101" fmla="*/ 91 h 110"/>
                <a:gd name="T102" fmla="*/ 7 w 124"/>
                <a:gd name="T103" fmla="*/ 85 h 110"/>
                <a:gd name="T104" fmla="*/ 5 w 124"/>
                <a:gd name="T105" fmla="*/ 80 h 110"/>
                <a:gd name="T106" fmla="*/ 2 w 124"/>
                <a:gd name="T107" fmla="*/ 69 h 110"/>
                <a:gd name="T108" fmla="*/ 2 w 124"/>
                <a:gd name="T109" fmla="*/ 46 h 110"/>
                <a:gd name="T110" fmla="*/ 5 w 124"/>
                <a:gd name="T111" fmla="*/ 35 h 110"/>
                <a:gd name="T112" fmla="*/ 10 w 124"/>
                <a:gd name="T113" fmla="*/ 25 h 110"/>
                <a:gd name="T114" fmla="*/ 16 w 124"/>
                <a:gd name="T115" fmla="*/ 16 h 110"/>
                <a:gd name="T116" fmla="*/ 24 w 124"/>
                <a:gd name="T117" fmla="*/ 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" h="110">
                  <a:moveTo>
                    <a:pt x="24" y="9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0" y="15"/>
                    <a:pt x="19" y="16"/>
                    <a:pt x="19" y="18"/>
                  </a:cubicBezTo>
                  <a:cubicBezTo>
                    <a:pt x="17" y="21"/>
                    <a:pt x="16" y="24"/>
                    <a:pt x="14" y="27"/>
                  </a:cubicBezTo>
                  <a:cubicBezTo>
                    <a:pt x="13" y="31"/>
                    <a:pt x="12" y="34"/>
                    <a:pt x="12" y="37"/>
                  </a:cubicBezTo>
                  <a:cubicBezTo>
                    <a:pt x="11" y="40"/>
                    <a:pt x="11" y="44"/>
                    <a:pt x="11" y="47"/>
                  </a:cubicBezTo>
                  <a:cubicBezTo>
                    <a:pt x="10" y="53"/>
                    <a:pt x="11" y="60"/>
                    <a:pt x="13" y="66"/>
                  </a:cubicBezTo>
                  <a:cubicBezTo>
                    <a:pt x="14" y="69"/>
                    <a:pt x="15" y="72"/>
                    <a:pt x="17" y="75"/>
                  </a:cubicBezTo>
                  <a:cubicBezTo>
                    <a:pt x="17" y="76"/>
                    <a:pt x="18" y="78"/>
                    <a:pt x="19" y="79"/>
                  </a:cubicBezTo>
                  <a:cubicBezTo>
                    <a:pt x="20" y="80"/>
                    <a:pt x="21" y="82"/>
                    <a:pt x="21" y="83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9" y="83"/>
                    <a:pt x="9" y="79"/>
                    <a:pt x="9" y="76"/>
                  </a:cubicBezTo>
                  <a:cubicBezTo>
                    <a:pt x="9" y="72"/>
                    <a:pt x="9" y="68"/>
                    <a:pt x="10" y="65"/>
                  </a:cubicBezTo>
                  <a:cubicBezTo>
                    <a:pt x="11" y="57"/>
                    <a:pt x="13" y="50"/>
                    <a:pt x="15" y="43"/>
                  </a:cubicBezTo>
                  <a:cubicBezTo>
                    <a:pt x="18" y="36"/>
                    <a:pt x="22" y="29"/>
                    <a:pt x="27" y="23"/>
                  </a:cubicBezTo>
                  <a:cubicBezTo>
                    <a:pt x="30" y="20"/>
                    <a:pt x="32" y="17"/>
                    <a:pt x="35" y="14"/>
                  </a:cubicBezTo>
                  <a:cubicBezTo>
                    <a:pt x="39" y="12"/>
                    <a:pt x="42" y="10"/>
                    <a:pt x="45" y="8"/>
                  </a:cubicBezTo>
                  <a:cubicBezTo>
                    <a:pt x="47" y="7"/>
                    <a:pt x="49" y="6"/>
                    <a:pt x="51" y="6"/>
                  </a:cubicBezTo>
                  <a:cubicBezTo>
                    <a:pt x="52" y="5"/>
                    <a:pt x="54" y="4"/>
                    <a:pt x="56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3" y="2"/>
                    <a:pt x="65" y="2"/>
                    <a:pt x="67" y="1"/>
                  </a:cubicBezTo>
                  <a:cubicBezTo>
                    <a:pt x="70" y="1"/>
                    <a:pt x="74" y="0"/>
                    <a:pt x="78" y="0"/>
                  </a:cubicBezTo>
                  <a:cubicBezTo>
                    <a:pt x="82" y="0"/>
                    <a:pt x="85" y="0"/>
                    <a:pt x="89" y="0"/>
                  </a:cubicBezTo>
                  <a:cubicBezTo>
                    <a:pt x="93" y="1"/>
                    <a:pt x="97" y="2"/>
                    <a:pt x="100" y="4"/>
                  </a:cubicBezTo>
                  <a:cubicBezTo>
                    <a:pt x="102" y="5"/>
                    <a:pt x="103" y="6"/>
                    <a:pt x="105" y="7"/>
                  </a:cubicBezTo>
                  <a:cubicBezTo>
                    <a:pt x="107" y="8"/>
                    <a:pt x="108" y="9"/>
                    <a:pt x="110" y="10"/>
                  </a:cubicBezTo>
                  <a:cubicBezTo>
                    <a:pt x="115" y="14"/>
                    <a:pt x="120" y="20"/>
                    <a:pt x="124" y="25"/>
                  </a:cubicBezTo>
                  <a:cubicBezTo>
                    <a:pt x="121" y="23"/>
                    <a:pt x="119" y="21"/>
                    <a:pt x="116" y="19"/>
                  </a:cubicBezTo>
                  <a:cubicBezTo>
                    <a:pt x="113" y="17"/>
                    <a:pt x="110" y="15"/>
                    <a:pt x="107" y="13"/>
                  </a:cubicBezTo>
                  <a:cubicBezTo>
                    <a:pt x="106" y="13"/>
                    <a:pt x="104" y="12"/>
                    <a:pt x="103" y="11"/>
                  </a:cubicBezTo>
                  <a:cubicBezTo>
                    <a:pt x="101" y="11"/>
                    <a:pt x="100" y="10"/>
                    <a:pt x="98" y="10"/>
                  </a:cubicBezTo>
                  <a:cubicBezTo>
                    <a:pt x="95" y="9"/>
                    <a:pt x="92" y="9"/>
                    <a:pt x="88" y="8"/>
                  </a:cubicBezTo>
                  <a:cubicBezTo>
                    <a:pt x="85" y="8"/>
                    <a:pt x="82" y="8"/>
                    <a:pt x="79" y="9"/>
                  </a:cubicBezTo>
                  <a:cubicBezTo>
                    <a:pt x="76" y="10"/>
                    <a:pt x="73" y="11"/>
                    <a:pt x="69" y="12"/>
                  </a:cubicBezTo>
                  <a:cubicBezTo>
                    <a:pt x="68" y="12"/>
                    <a:pt x="66" y="12"/>
                    <a:pt x="65" y="13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7" y="16"/>
                    <a:pt x="54" y="17"/>
                    <a:pt x="52" y="19"/>
                  </a:cubicBezTo>
                  <a:cubicBezTo>
                    <a:pt x="49" y="21"/>
                    <a:pt x="46" y="23"/>
                    <a:pt x="44" y="25"/>
                  </a:cubicBezTo>
                  <a:cubicBezTo>
                    <a:pt x="42" y="27"/>
                    <a:pt x="40" y="29"/>
                    <a:pt x="38" y="32"/>
                  </a:cubicBezTo>
                  <a:cubicBezTo>
                    <a:pt x="34" y="36"/>
                    <a:pt x="31" y="42"/>
                    <a:pt x="29" y="48"/>
                  </a:cubicBezTo>
                  <a:cubicBezTo>
                    <a:pt x="27" y="54"/>
                    <a:pt x="25" y="60"/>
                    <a:pt x="24" y="67"/>
                  </a:cubicBezTo>
                  <a:cubicBezTo>
                    <a:pt x="24" y="70"/>
                    <a:pt x="23" y="73"/>
                    <a:pt x="23" y="76"/>
                  </a:cubicBezTo>
                  <a:cubicBezTo>
                    <a:pt x="23" y="80"/>
                    <a:pt x="23" y="83"/>
                    <a:pt x="23" y="86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88"/>
                    <a:pt x="8" y="87"/>
                    <a:pt x="7" y="85"/>
                  </a:cubicBezTo>
                  <a:cubicBezTo>
                    <a:pt x="6" y="83"/>
                    <a:pt x="6" y="82"/>
                    <a:pt x="5" y="80"/>
                  </a:cubicBezTo>
                  <a:cubicBezTo>
                    <a:pt x="4" y="76"/>
                    <a:pt x="2" y="72"/>
                    <a:pt x="2" y="69"/>
                  </a:cubicBezTo>
                  <a:cubicBezTo>
                    <a:pt x="0" y="61"/>
                    <a:pt x="0" y="53"/>
                    <a:pt x="2" y="46"/>
                  </a:cubicBezTo>
                  <a:cubicBezTo>
                    <a:pt x="2" y="42"/>
                    <a:pt x="3" y="38"/>
                    <a:pt x="5" y="35"/>
                  </a:cubicBezTo>
                  <a:cubicBezTo>
                    <a:pt x="6" y="31"/>
                    <a:pt x="8" y="28"/>
                    <a:pt x="10" y="25"/>
                  </a:cubicBezTo>
                  <a:cubicBezTo>
                    <a:pt x="12" y="22"/>
                    <a:pt x="14" y="19"/>
                    <a:pt x="16" y="16"/>
                  </a:cubicBezTo>
                  <a:cubicBezTo>
                    <a:pt x="19" y="13"/>
                    <a:pt x="21" y="11"/>
                    <a:pt x="24" y="9"/>
                  </a:cubicBezTo>
                  <a:close/>
                </a:path>
              </a:pathLst>
            </a:custGeom>
            <a:solidFill>
              <a:srgbClr val="231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íṧļîḓe"/>
            <p:cNvSpPr/>
            <p:nvPr/>
          </p:nvSpPr>
          <p:spPr bwMode="auto">
            <a:xfrm>
              <a:off x="-1444996" y="2045734"/>
              <a:ext cx="179785" cy="69056"/>
            </a:xfrm>
            <a:custGeom>
              <a:avLst/>
              <a:gdLst>
                <a:gd name="T0" fmla="*/ 16 w 79"/>
                <a:gd name="T1" fmla="*/ 26 h 30"/>
                <a:gd name="T2" fmla="*/ 18 w 79"/>
                <a:gd name="T3" fmla="*/ 23 h 30"/>
                <a:gd name="T4" fmla="*/ 21 w 79"/>
                <a:gd name="T5" fmla="*/ 21 h 30"/>
                <a:gd name="T6" fmla="*/ 27 w 79"/>
                <a:gd name="T7" fmla="*/ 17 h 30"/>
                <a:gd name="T8" fmla="*/ 30 w 79"/>
                <a:gd name="T9" fmla="*/ 16 h 30"/>
                <a:gd name="T10" fmla="*/ 34 w 79"/>
                <a:gd name="T11" fmla="*/ 15 h 30"/>
                <a:gd name="T12" fmla="*/ 38 w 79"/>
                <a:gd name="T13" fmla="*/ 14 h 30"/>
                <a:gd name="T14" fmla="*/ 41 w 79"/>
                <a:gd name="T15" fmla="*/ 14 h 30"/>
                <a:gd name="T16" fmla="*/ 45 w 79"/>
                <a:gd name="T17" fmla="*/ 14 h 30"/>
                <a:gd name="T18" fmla="*/ 49 w 79"/>
                <a:gd name="T19" fmla="*/ 14 h 30"/>
                <a:gd name="T20" fmla="*/ 56 w 79"/>
                <a:gd name="T21" fmla="*/ 16 h 30"/>
                <a:gd name="T22" fmla="*/ 63 w 79"/>
                <a:gd name="T23" fmla="*/ 19 h 30"/>
                <a:gd name="T24" fmla="*/ 70 w 79"/>
                <a:gd name="T25" fmla="*/ 22 h 30"/>
                <a:gd name="T26" fmla="*/ 68 w 79"/>
                <a:gd name="T27" fmla="*/ 25 h 30"/>
                <a:gd name="T28" fmla="*/ 60 w 79"/>
                <a:gd name="T29" fmla="*/ 19 h 30"/>
                <a:gd name="T30" fmla="*/ 53 w 79"/>
                <a:gd name="T31" fmla="*/ 14 h 30"/>
                <a:gd name="T32" fmla="*/ 49 w 79"/>
                <a:gd name="T33" fmla="*/ 11 h 30"/>
                <a:gd name="T34" fmla="*/ 45 w 79"/>
                <a:gd name="T35" fmla="*/ 9 h 30"/>
                <a:gd name="T36" fmla="*/ 41 w 79"/>
                <a:gd name="T37" fmla="*/ 7 h 30"/>
                <a:gd name="T38" fmla="*/ 36 w 79"/>
                <a:gd name="T39" fmla="*/ 5 h 30"/>
                <a:gd name="T40" fmla="*/ 32 w 79"/>
                <a:gd name="T41" fmla="*/ 4 h 30"/>
                <a:gd name="T42" fmla="*/ 27 w 79"/>
                <a:gd name="T43" fmla="*/ 3 h 30"/>
                <a:gd name="T44" fmla="*/ 23 w 79"/>
                <a:gd name="T45" fmla="*/ 2 h 30"/>
                <a:gd name="T46" fmla="*/ 18 w 79"/>
                <a:gd name="T47" fmla="*/ 1 h 30"/>
                <a:gd name="T48" fmla="*/ 14 w 79"/>
                <a:gd name="T49" fmla="*/ 2 h 30"/>
                <a:gd name="T50" fmla="*/ 9 w 79"/>
                <a:gd name="T51" fmla="*/ 2 h 30"/>
                <a:gd name="T52" fmla="*/ 4 w 79"/>
                <a:gd name="T53" fmla="*/ 3 h 30"/>
                <a:gd name="T54" fmla="*/ 0 w 79"/>
                <a:gd name="T55" fmla="*/ 5 h 30"/>
                <a:gd name="T56" fmla="*/ 4 w 79"/>
                <a:gd name="T57" fmla="*/ 3 h 30"/>
                <a:gd name="T58" fmla="*/ 9 w 79"/>
                <a:gd name="T59" fmla="*/ 1 h 30"/>
                <a:gd name="T60" fmla="*/ 13 w 79"/>
                <a:gd name="T61" fmla="*/ 0 h 30"/>
                <a:gd name="T62" fmla="*/ 18 w 79"/>
                <a:gd name="T63" fmla="*/ 0 h 30"/>
                <a:gd name="T64" fmla="*/ 23 w 79"/>
                <a:gd name="T65" fmla="*/ 0 h 30"/>
                <a:gd name="T66" fmla="*/ 28 w 79"/>
                <a:gd name="T67" fmla="*/ 0 h 30"/>
                <a:gd name="T68" fmla="*/ 33 w 79"/>
                <a:gd name="T69" fmla="*/ 1 h 30"/>
                <a:gd name="T70" fmla="*/ 37 w 79"/>
                <a:gd name="T71" fmla="*/ 2 h 30"/>
                <a:gd name="T72" fmla="*/ 42 w 79"/>
                <a:gd name="T73" fmla="*/ 4 h 30"/>
                <a:gd name="T74" fmla="*/ 46 w 79"/>
                <a:gd name="T75" fmla="*/ 6 h 30"/>
                <a:gd name="T76" fmla="*/ 51 w 79"/>
                <a:gd name="T77" fmla="*/ 8 h 30"/>
                <a:gd name="T78" fmla="*/ 55 w 79"/>
                <a:gd name="T79" fmla="*/ 11 h 30"/>
                <a:gd name="T80" fmla="*/ 70 w 79"/>
                <a:gd name="T81" fmla="*/ 22 h 30"/>
                <a:gd name="T82" fmla="*/ 79 w 79"/>
                <a:gd name="T83" fmla="*/ 30 h 30"/>
                <a:gd name="T84" fmla="*/ 68 w 79"/>
                <a:gd name="T85" fmla="*/ 25 h 30"/>
                <a:gd name="T86" fmla="*/ 62 w 79"/>
                <a:gd name="T87" fmla="*/ 22 h 30"/>
                <a:gd name="T88" fmla="*/ 55 w 79"/>
                <a:gd name="T89" fmla="*/ 19 h 30"/>
                <a:gd name="T90" fmla="*/ 48 w 79"/>
                <a:gd name="T91" fmla="*/ 17 h 30"/>
                <a:gd name="T92" fmla="*/ 45 w 79"/>
                <a:gd name="T93" fmla="*/ 17 h 30"/>
                <a:gd name="T94" fmla="*/ 41 w 79"/>
                <a:gd name="T95" fmla="*/ 16 h 30"/>
                <a:gd name="T96" fmla="*/ 38 w 79"/>
                <a:gd name="T97" fmla="*/ 16 h 30"/>
                <a:gd name="T98" fmla="*/ 34 w 79"/>
                <a:gd name="T99" fmla="*/ 17 h 30"/>
                <a:gd name="T100" fmla="*/ 31 w 79"/>
                <a:gd name="T101" fmla="*/ 17 h 30"/>
                <a:gd name="T102" fmla="*/ 27 w 79"/>
                <a:gd name="T103" fmla="*/ 18 h 30"/>
                <a:gd name="T104" fmla="*/ 21 w 79"/>
                <a:gd name="T105" fmla="*/ 22 h 30"/>
                <a:gd name="T106" fmla="*/ 16 w 79"/>
                <a:gd name="T107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" h="30">
                  <a:moveTo>
                    <a:pt x="16" y="26"/>
                  </a:moveTo>
                  <a:cubicBezTo>
                    <a:pt x="16" y="25"/>
                    <a:pt x="17" y="24"/>
                    <a:pt x="18" y="23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3" y="19"/>
                    <a:pt x="25" y="18"/>
                    <a:pt x="27" y="17"/>
                  </a:cubicBezTo>
                  <a:cubicBezTo>
                    <a:pt x="28" y="16"/>
                    <a:pt x="29" y="16"/>
                    <a:pt x="30" y="16"/>
                  </a:cubicBezTo>
                  <a:cubicBezTo>
                    <a:pt x="31" y="15"/>
                    <a:pt x="33" y="15"/>
                    <a:pt x="34" y="15"/>
                  </a:cubicBezTo>
                  <a:cubicBezTo>
                    <a:pt x="35" y="14"/>
                    <a:pt x="36" y="14"/>
                    <a:pt x="38" y="14"/>
                  </a:cubicBezTo>
                  <a:cubicBezTo>
                    <a:pt x="39" y="14"/>
                    <a:pt x="40" y="14"/>
                    <a:pt x="41" y="14"/>
                  </a:cubicBezTo>
                  <a:cubicBezTo>
                    <a:pt x="43" y="14"/>
                    <a:pt x="44" y="14"/>
                    <a:pt x="45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5"/>
                    <a:pt x="54" y="16"/>
                    <a:pt x="56" y="16"/>
                  </a:cubicBezTo>
                  <a:cubicBezTo>
                    <a:pt x="58" y="17"/>
                    <a:pt x="61" y="18"/>
                    <a:pt x="63" y="19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5" y="23"/>
                    <a:pt x="63" y="21"/>
                    <a:pt x="60" y="19"/>
                  </a:cubicBezTo>
                  <a:cubicBezTo>
                    <a:pt x="58" y="17"/>
                    <a:pt x="55" y="15"/>
                    <a:pt x="53" y="14"/>
                  </a:cubicBezTo>
                  <a:cubicBezTo>
                    <a:pt x="51" y="13"/>
                    <a:pt x="50" y="12"/>
                    <a:pt x="49" y="11"/>
                  </a:cubicBezTo>
                  <a:cubicBezTo>
                    <a:pt x="47" y="10"/>
                    <a:pt x="46" y="10"/>
                    <a:pt x="45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3" y="4"/>
                    <a:pt x="32" y="4"/>
                  </a:cubicBezTo>
                  <a:cubicBezTo>
                    <a:pt x="30" y="3"/>
                    <a:pt x="29" y="3"/>
                    <a:pt x="27" y="3"/>
                  </a:cubicBezTo>
                  <a:cubicBezTo>
                    <a:pt x="26" y="2"/>
                    <a:pt x="24" y="2"/>
                    <a:pt x="23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0" y="2"/>
                    <a:pt x="9" y="2"/>
                  </a:cubicBezTo>
                  <a:cubicBezTo>
                    <a:pt x="7" y="2"/>
                    <a:pt x="6" y="3"/>
                    <a:pt x="4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7" y="2"/>
                    <a:pt x="9" y="1"/>
                  </a:cubicBezTo>
                  <a:cubicBezTo>
                    <a:pt x="10" y="1"/>
                    <a:pt x="12" y="0"/>
                    <a:pt x="1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0"/>
                    <a:pt x="28" y="0"/>
                  </a:cubicBezTo>
                  <a:cubicBezTo>
                    <a:pt x="29" y="0"/>
                    <a:pt x="31" y="1"/>
                    <a:pt x="33" y="1"/>
                  </a:cubicBezTo>
                  <a:cubicBezTo>
                    <a:pt x="34" y="2"/>
                    <a:pt x="36" y="2"/>
                    <a:pt x="37" y="2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8" y="7"/>
                    <a:pt x="49" y="7"/>
                    <a:pt x="51" y="8"/>
                  </a:cubicBezTo>
                  <a:cubicBezTo>
                    <a:pt x="52" y="9"/>
                    <a:pt x="53" y="10"/>
                    <a:pt x="55" y="11"/>
                  </a:cubicBezTo>
                  <a:cubicBezTo>
                    <a:pt x="60" y="14"/>
                    <a:pt x="65" y="18"/>
                    <a:pt x="70" y="22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59" y="21"/>
                    <a:pt x="57" y="20"/>
                    <a:pt x="55" y="19"/>
                  </a:cubicBezTo>
                  <a:cubicBezTo>
                    <a:pt x="53" y="19"/>
                    <a:pt x="51" y="18"/>
                    <a:pt x="48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7"/>
                    <a:pt x="42" y="17"/>
                    <a:pt x="41" y="16"/>
                  </a:cubicBezTo>
                  <a:cubicBezTo>
                    <a:pt x="40" y="16"/>
                    <a:pt x="39" y="16"/>
                    <a:pt x="38" y="16"/>
                  </a:cubicBezTo>
                  <a:cubicBezTo>
                    <a:pt x="37" y="16"/>
                    <a:pt x="35" y="16"/>
                    <a:pt x="34" y="17"/>
                  </a:cubicBezTo>
                  <a:cubicBezTo>
                    <a:pt x="33" y="17"/>
                    <a:pt x="32" y="17"/>
                    <a:pt x="31" y="17"/>
                  </a:cubicBezTo>
                  <a:cubicBezTo>
                    <a:pt x="30" y="18"/>
                    <a:pt x="29" y="18"/>
                    <a:pt x="27" y="18"/>
                  </a:cubicBezTo>
                  <a:cubicBezTo>
                    <a:pt x="25" y="19"/>
                    <a:pt x="23" y="20"/>
                    <a:pt x="21" y="22"/>
                  </a:cubicBezTo>
                  <a:cubicBezTo>
                    <a:pt x="19" y="23"/>
                    <a:pt x="17" y="25"/>
                    <a:pt x="16" y="26"/>
                  </a:cubicBezTo>
                  <a:close/>
                </a:path>
              </a:pathLst>
            </a:custGeom>
            <a:solidFill>
              <a:srgbClr val="231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íşļîḓé"/>
            <p:cNvSpPr/>
            <p:nvPr/>
          </p:nvSpPr>
          <p:spPr bwMode="auto">
            <a:xfrm>
              <a:off x="-1415231" y="2830355"/>
              <a:ext cx="350044" cy="551260"/>
            </a:xfrm>
            <a:custGeom>
              <a:avLst/>
              <a:gdLst>
                <a:gd name="T0" fmla="*/ 47 w 153"/>
                <a:gd name="T1" fmla="*/ 0 h 241"/>
                <a:gd name="T2" fmla="*/ 153 w 153"/>
                <a:gd name="T3" fmla="*/ 241 h 241"/>
                <a:gd name="T4" fmla="*/ 47 w 153"/>
                <a:gd name="T5" fmla="*/ 130 h 241"/>
                <a:gd name="T6" fmla="*/ 59 w 153"/>
                <a:gd name="T7" fmla="*/ 94 h 241"/>
                <a:gd name="T8" fmla="*/ 0 w 153"/>
                <a:gd name="T9" fmla="*/ 91 h 241"/>
                <a:gd name="T10" fmla="*/ 15 w 153"/>
                <a:gd name="T11" fmla="*/ 4 h 241"/>
                <a:gd name="T12" fmla="*/ 47 w 153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241">
                  <a:moveTo>
                    <a:pt x="47" y="0"/>
                  </a:moveTo>
                  <a:cubicBezTo>
                    <a:pt x="47" y="0"/>
                    <a:pt x="135" y="173"/>
                    <a:pt x="153" y="241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5" y="4"/>
                    <a:pt x="15" y="4"/>
                    <a:pt x="15" y="4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C0C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îşľîḋê"/>
            <p:cNvSpPr/>
            <p:nvPr/>
          </p:nvSpPr>
          <p:spPr bwMode="auto">
            <a:xfrm>
              <a:off x="-1065187" y="2862502"/>
              <a:ext cx="203597" cy="519112"/>
            </a:xfrm>
            <a:custGeom>
              <a:avLst/>
              <a:gdLst>
                <a:gd name="T0" fmla="*/ 0 w 171"/>
                <a:gd name="T1" fmla="*/ 436 h 436"/>
                <a:gd name="T2" fmla="*/ 59 w 171"/>
                <a:gd name="T3" fmla="*/ 0 h 436"/>
                <a:gd name="T4" fmla="*/ 134 w 171"/>
                <a:gd name="T5" fmla="*/ 19 h 436"/>
                <a:gd name="T6" fmla="*/ 171 w 171"/>
                <a:gd name="T7" fmla="*/ 186 h 436"/>
                <a:gd name="T8" fmla="*/ 107 w 171"/>
                <a:gd name="T9" fmla="*/ 199 h 436"/>
                <a:gd name="T10" fmla="*/ 119 w 171"/>
                <a:gd name="T11" fmla="*/ 249 h 436"/>
                <a:gd name="T12" fmla="*/ 0 w 171"/>
                <a:gd name="T13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436">
                  <a:moveTo>
                    <a:pt x="0" y="436"/>
                  </a:moveTo>
                  <a:lnTo>
                    <a:pt x="59" y="0"/>
                  </a:lnTo>
                  <a:lnTo>
                    <a:pt x="134" y="19"/>
                  </a:lnTo>
                  <a:lnTo>
                    <a:pt x="171" y="186"/>
                  </a:lnTo>
                  <a:lnTo>
                    <a:pt x="107" y="199"/>
                  </a:lnTo>
                  <a:lnTo>
                    <a:pt x="119" y="249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C0C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îśḻíďè"/>
            <p:cNvSpPr/>
            <p:nvPr/>
          </p:nvSpPr>
          <p:spPr bwMode="auto">
            <a:xfrm>
              <a:off x="-1065187" y="2862502"/>
              <a:ext cx="203597" cy="519112"/>
            </a:xfrm>
            <a:custGeom>
              <a:avLst/>
              <a:gdLst>
                <a:gd name="T0" fmla="*/ 0 w 171"/>
                <a:gd name="T1" fmla="*/ 436 h 436"/>
                <a:gd name="T2" fmla="*/ 59 w 171"/>
                <a:gd name="T3" fmla="*/ 0 h 436"/>
                <a:gd name="T4" fmla="*/ 134 w 171"/>
                <a:gd name="T5" fmla="*/ 19 h 436"/>
                <a:gd name="T6" fmla="*/ 171 w 171"/>
                <a:gd name="T7" fmla="*/ 186 h 436"/>
                <a:gd name="T8" fmla="*/ 107 w 171"/>
                <a:gd name="T9" fmla="*/ 199 h 436"/>
                <a:gd name="T10" fmla="*/ 119 w 171"/>
                <a:gd name="T11" fmla="*/ 249 h 436"/>
                <a:gd name="T12" fmla="*/ 0 w 171"/>
                <a:gd name="T13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436">
                  <a:moveTo>
                    <a:pt x="0" y="436"/>
                  </a:moveTo>
                  <a:lnTo>
                    <a:pt x="59" y="0"/>
                  </a:lnTo>
                  <a:lnTo>
                    <a:pt x="134" y="19"/>
                  </a:lnTo>
                  <a:lnTo>
                    <a:pt x="171" y="186"/>
                  </a:lnTo>
                  <a:lnTo>
                    <a:pt x="107" y="199"/>
                  </a:lnTo>
                  <a:lnTo>
                    <a:pt x="119" y="249"/>
                  </a:lnTo>
                  <a:lnTo>
                    <a:pt x="0" y="4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ïṩḷiḋé"/>
            <p:cNvSpPr/>
            <p:nvPr/>
          </p:nvSpPr>
          <p:spPr bwMode="auto">
            <a:xfrm>
              <a:off x="-1504527" y="3739993"/>
              <a:ext cx="354806" cy="338137"/>
            </a:xfrm>
            <a:custGeom>
              <a:avLst/>
              <a:gdLst>
                <a:gd name="T0" fmla="*/ 100 w 155"/>
                <a:gd name="T1" fmla="*/ 28 h 148"/>
                <a:gd name="T2" fmla="*/ 32 w 155"/>
                <a:gd name="T3" fmla="*/ 26 h 148"/>
                <a:gd name="T4" fmla="*/ 30 w 155"/>
                <a:gd name="T5" fmla="*/ 23 h 148"/>
                <a:gd name="T6" fmla="*/ 0 w 155"/>
                <a:gd name="T7" fmla="*/ 59 h 148"/>
                <a:gd name="T8" fmla="*/ 2 w 155"/>
                <a:gd name="T9" fmla="*/ 61 h 148"/>
                <a:gd name="T10" fmla="*/ 53 w 155"/>
                <a:gd name="T11" fmla="*/ 64 h 148"/>
                <a:gd name="T12" fmla="*/ 69 w 155"/>
                <a:gd name="T13" fmla="*/ 58 h 148"/>
                <a:gd name="T14" fmla="*/ 86 w 155"/>
                <a:gd name="T15" fmla="*/ 42 h 148"/>
                <a:gd name="T16" fmla="*/ 100 w 155"/>
                <a:gd name="T17" fmla="*/ 2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48">
                  <a:moveTo>
                    <a:pt x="100" y="28"/>
                  </a:moveTo>
                  <a:cubicBezTo>
                    <a:pt x="73" y="0"/>
                    <a:pt x="32" y="26"/>
                    <a:pt x="32" y="26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" y="60"/>
                    <a:pt x="1" y="60"/>
                    <a:pt x="2" y="61"/>
                  </a:cubicBezTo>
                  <a:cubicBezTo>
                    <a:pt x="39" y="105"/>
                    <a:pt x="53" y="64"/>
                    <a:pt x="53" y="64"/>
                  </a:cubicBezTo>
                  <a:cubicBezTo>
                    <a:pt x="125" y="148"/>
                    <a:pt x="69" y="58"/>
                    <a:pt x="69" y="58"/>
                  </a:cubicBezTo>
                  <a:cubicBezTo>
                    <a:pt x="154" y="133"/>
                    <a:pt x="86" y="42"/>
                    <a:pt x="86" y="42"/>
                  </a:cubicBezTo>
                  <a:cubicBezTo>
                    <a:pt x="155" y="91"/>
                    <a:pt x="128" y="56"/>
                    <a:pt x="100" y="28"/>
                  </a:cubicBezTo>
                </a:path>
              </a:pathLst>
            </a:custGeom>
            <a:solidFill>
              <a:srgbClr val="E2A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iS1îḓé"/>
            <p:cNvSpPr/>
            <p:nvPr/>
          </p:nvSpPr>
          <p:spPr bwMode="auto">
            <a:xfrm>
              <a:off x="-1214015" y="3876915"/>
              <a:ext cx="7144" cy="16669"/>
            </a:xfrm>
            <a:custGeom>
              <a:avLst/>
              <a:gdLst>
                <a:gd name="T0" fmla="*/ 0 w 3"/>
                <a:gd name="T1" fmla="*/ 0 h 7"/>
                <a:gd name="T2" fmla="*/ 1 w 3"/>
                <a:gd name="T3" fmla="*/ 6 h 7"/>
                <a:gd name="T4" fmla="*/ 0 w 3"/>
                <a:gd name="T5" fmla="*/ 6 h 7"/>
                <a:gd name="T6" fmla="*/ 1 w 3"/>
                <a:gd name="T7" fmla="*/ 7 h 7"/>
                <a:gd name="T8" fmla="*/ 0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3" y="4"/>
                    <a:pt x="3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3" y="7"/>
                    <a:pt x="3" y="4"/>
                    <a:pt x="0" y="0"/>
                  </a:cubicBezTo>
                </a:path>
              </a:pathLst>
            </a:custGeom>
            <a:solidFill>
              <a:srgbClr val="AD8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íşlïḓe"/>
            <p:cNvSpPr/>
            <p:nvPr/>
          </p:nvSpPr>
          <p:spPr bwMode="auto">
            <a:xfrm>
              <a:off x="-1317600" y="3813811"/>
              <a:ext cx="110728" cy="77391"/>
            </a:xfrm>
            <a:custGeom>
              <a:avLst/>
              <a:gdLst>
                <a:gd name="T0" fmla="*/ 2 w 48"/>
                <a:gd name="T1" fmla="*/ 0 h 34"/>
                <a:gd name="T2" fmla="*/ 4 w 48"/>
                <a:gd name="T3" fmla="*/ 10 h 34"/>
                <a:gd name="T4" fmla="*/ 45 w 48"/>
                <a:gd name="T5" fmla="*/ 34 h 34"/>
                <a:gd name="T6" fmla="*/ 46 w 48"/>
                <a:gd name="T7" fmla="*/ 34 h 34"/>
                <a:gd name="T8" fmla="*/ 45 w 48"/>
                <a:gd name="T9" fmla="*/ 28 h 34"/>
                <a:gd name="T10" fmla="*/ 44 w 48"/>
                <a:gd name="T11" fmla="*/ 26 h 34"/>
                <a:gd name="T12" fmla="*/ 44 w 48"/>
                <a:gd name="T13" fmla="*/ 26 h 34"/>
                <a:gd name="T14" fmla="*/ 3 w 48"/>
                <a:gd name="T15" fmla="*/ 1 h 34"/>
                <a:gd name="T16" fmla="*/ 2 w 4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4">
                  <a:moveTo>
                    <a:pt x="2" y="0"/>
                  </a:moveTo>
                  <a:cubicBezTo>
                    <a:pt x="0" y="2"/>
                    <a:pt x="0" y="4"/>
                    <a:pt x="4" y="10"/>
                  </a:cubicBezTo>
                  <a:cubicBezTo>
                    <a:pt x="28" y="27"/>
                    <a:pt x="40" y="34"/>
                    <a:pt x="45" y="34"/>
                  </a:cubicBezTo>
                  <a:cubicBezTo>
                    <a:pt x="45" y="34"/>
                    <a:pt x="45" y="34"/>
                    <a:pt x="46" y="34"/>
                  </a:cubicBezTo>
                  <a:cubicBezTo>
                    <a:pt x="48" y="34"/>
                    <a:pt x="48" y="32"/>
                    <a:pt x="45" y="28"/>
                  </a:cubicBezTo>
                  <a:cubicBezTo>
                    <a:pt x="45" y="27"/>
                    <a:pt x="44" y="27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30" y="26"/>
                    <a:pt x="9" y="7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B8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8" name="íşḷiḋé"/>
            <p:cNvSpPr/>
            <p:nvPr/>
          </p:nvSpPr>
          <p:spPr bwMode="auto">
            <a:xfrm>
              <a:off x="-1504527" y="3863817"/>
              <a:ext cx="10716" cy="11906"/>
            </a:xfrm>
            <a:custGeom>
              <a:avLst/>
              <a:gdLst>
                <a:gd name="T0" fmla="*/ 5 w 5"/>
                <a:gd name="T1" fmla="*/ 0 h 5"/>
                <a:gd name="T2" fmla="*/ 0 w 5"/>
                <a:gd name="T3" fmla="*/ 5 h 5"/>
                <a:gd name="T4" fmla="*/ 0 w 5"/>
                <a:gd name="T5" fmla="*/ 5 h 5"/>
                <a:gd name="T6" fmla="*/ 5 w 5"/>
                <a:gd name="T7" fmla="*/ 0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D7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9" name="ïšḻïḑè"/>
            <p:cNvSpPr/>
            <p:nvPr/>
          </p:nvSpPr>
          <p:spPr bwMode="auto">
            <a:xfrm>
              <a:off x="-1404515" y="3886440"/>
              <a:ext cx="21431" cy="29766"/>
            </a:xfrm>
            <a:custGeom>
              <a:avLst/>
              <a:gdLst>
                <a:gd name="T0" fmla="*/ 9 w 9"/>
                <a:gd name="T1" fmla="*/ 0 h 13"/>
                <a:gd name="T2" fmla="*/ 0 w 9"/>
                <a:gd name="T3" fmla="*/ 13 h 13"/>
                <a:gd name="T4" fmla="*/ 9 w 9"/>
                <a:gd name="T5" fmla="*/ 0 h 13"/>
                <a:gd name="T6" fmla="*/ 9 w 9"/>
                <a:gd name="T7" fmla="*/ 0 h 13"/>
                <a:gd name="T8" fmla="*/ 9 w 9"/>
                <a:gd name="T9" fmla="*/ 0 h 13"/>
                <a:gd name="T10" fmla="*/ 9 w 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9" y="0"/>
                  </a:moveTo>
                  <a:cubicBezTo>
                    <a:pt x="9" y="1"/>
                    <a:pt x="6" y="8"/>
                    <a:pt x="0" y="13"/>
                  </a:cubicBezTo>
                  <a:cubicBezTo>
                    <a:pt x="6" y="8"/>
                    <a:pt x="9" y="1"/>
                    <a:pt x="9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AD8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0" name="îSḷíḓè"/>
            <p:cNvSpPr/>
            <p:nvPr/>
          </p:nvSpPr>
          <p:spPr bwMode="auto">
            <a:xfrm>
              <a:off x="-1504527" y="3861436"/>
              <a:ext cx="208360" cy="107156"/>
            </a:xfrm>
            <a:custGeom>
              <a:avLst/>
              <a:gdLst>
                <a:gd name="T0" fmla="*/ 53 w 91"/>
                <a:gd name="T1" fmla="*/ 0 h 47"/>
                <a:gd name="T2" fmla="*/ 33 w 91"/>
                <a:gd name="T3" fmla="*/ 18 h 47"/>
                <a:gd name="T4" fmla="*/ 5 w 91"/>
                <a:gd name="T5" fmla="*/ 1 h 47"/>
                <a:gd name="T6" fmla="*/ 0 w 91"/>
                <a:gd name="T7" fmla="*/ 6 h 47"/>
                <a:gd name="T8" fmla="*/ 2 w 91"/>
                <a:gd name="T9" fmla="*/ 8 h 47"/>
                <a:gd name="T10" fmla="*/ 33 w 91"/>
                <a:gd name="T11" fmla="*/ 28 h 47"/>
                <a:gd name="T12" fmla="*/ 44 w 91"/>
                <a:gd name="T13" fmla="*/ 24 h 47"/>
                <a:gd name="T14" fmla="*/ 53 w 91"/>
                <a:gd name="T15" fmla="*/ 11 h 47"/>
                <a:gd name="T16" fmla="*/ 53 w 91"/>
                <a:gd name="T17" fmla="*/ 11 h 47"/>
                <a:gd name="T18" fmla="*/ 53 w 91"/>
                <a:gd name="T19" fmla="*/ 11 h 47"/>
                <a:gd name="T20" fmla="*/ 53 w 91"/>
                <a:gd name="T21" fmla="*/ 11 h 47"/>
                <a:gd name="T22" fmla="*/ 89 w 91"/>
                <a:gd name="T23" fmla="*/ 47 h 47"/>
                <a:gd name="T24" fmla="*/ 86 w 91"/>
                <a:gd name="T25" fmla="*/ 35 h 47"/>
                <a:gd name="T26" fmla="*/ 53 w 91"/>
                <a:gd name="T2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47">
                  <a:moveTo>
                    <a:pt x="53" y="0"/>
                  </a:moveTo>
                  <a:cubicBezTo>
                    <a:pt x="53" y="0"/>
                    <a:pt x="47" y="18"/>
                    <a:pt x="33" y="18"/>
                  </a:cubicBezTo>
                  <a:cubicBezTo>
                    <a:pt x="25" y="18"/>
                    <a:pt x="16" y="13"/>
                    <a:pt x="5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2" y="8"/>
                  </a:cubicBezTo>
                  <a:cubicBezTo>
                    <a:pt x="15" y="23"/>
                    <a:pt x="25" y="28"/>
                    <a:pt x="33" y="28"/>
                  </a:cubicBezTo>
                  <a:cubicBezTo>
                    <a:pt x="37" y="28"/>
                    <a:pt x="41" y="27"/>
                    <a:pt x="44" y="24"/>
                  </a:cubicBezTo>
                  <a:cubicBezTo>
                    <a:pt x="50" y="19"/>
                    <a:pt x="53" y="12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76" y="38"/>
                    <a:pt x="86" y="47"/>
                    <a:pt x="89" y="47"/>
                  </a:cubicBezTo>
                  <a:cubicBezTo>
                    <a:pt x="91" y="47"/>
                    <a:pt x="89" y="42"/>
                    <a:pt x="86" y="35"/>
                  </a:cubicBezTo>
                  <a:cubicBezTo>
                    <a:pt x="81" y="31"/>
                    <a:pt x="71" y="21"/>
                    <a:pt x="53" y="0"/>
                  </a:cubicBezTo>
                </a:path>
              </a:pathLst>
            </a:custGeom>
            <a:solidFill>
              <a:srgbClr val="CB8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1" name="í$ḷïḓé"/>
            <p:cNvSpPr/>
            <p:nvPr/>
          </p:nvSpPr>
          <p:spPr bwMode="auto">
            <a:xfrm>
              <a:off x="-1255687" y="3918586"/>
              <a:ext cx="9525" cy="20241"/>
            </a:xfrm>
            <a:custGeom>
              <a:avLst/>
              <a:gdLst>
                <a:gd name="T0" fmla="*/ 0 w 4"/>
                <a:gd name="T1" fmla="*/ 0 h 9"/>
                <a:gd name="T2" fmla="*/ 1 w 4"/>
                <a:gd name="T3" fmla="*/ 9 h 9"/>
                <a:gd name="T4" fmla="*/ 0 w 4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cubicBezTo>
                    <a:pt x="3" y="5"/>
                    <a:pt x="4" y="9"/>
                    <a:pt x="1" y="9"/>
                  </a:cubicBezTo>
                  <a:cubicBezTo>
                    <a:pt x="4" y="9"/>
                    <a:pt x="3" y="5"/>
                    <a:pt x="0" y="0"/>
                  </a:cubicBezTo>
                </a:path>
              </a:pathLst>
            </a:custGeom>
            <a:solidFill>
              <a:srgbClr val="AD8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2" name="îşlïḋè"/>
            <p:cNvSpPr/>
            <p:nvPr/>
          </p:nvSpPr>
          <p:spPr bwMode="auto">
            <a:xfrm>
              <a:off x="-1360462" y="3847149"/>
              <a:ext cx="114300" cy="91678"/>
            </a:xfrm>
            <a:custGeom>
              <a:avLst/>
              <a:gdLst>
                <a:gd name="T0" fmla="*/ 6 w 50"/>
                <a:gd name="T1" fmla="*/ 0 h 40"/>
                <a:gd name="T2" fmla="*/ 6 w 50"/>
                <a:gd name="T3" fmla="*/ 11 h 40"/>
                <a:gd name="T4" fmla="*/ 47 w 50"/>
                <a:gd name="T5" fmla="*/ 40 h 40"/>
                <a:gd name="T6" fmla="*/ 47 w 50"/>
                <a:gd name="T7" fmla="*/ 40 h 40"/>
                <a:gd name="T8" fmla="*/ 46 w 50"/>
                <a:gd name="T9" fmla="*/ 31 h 40"/>
                <a:gd name="T10" fmla="*/ 46 w 50"/>
                <a:gd name="T11" fmla="*/ 30 h 40"/>
                <a:gd name="T12" fmla="*/ 6 w 50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0">
                  <a:moveTo>
                    <a:pt x="6" y="0"/>
                  </a:moveTo>
                  <a:cubicBezTo>
                    <a:pt x="6" y="0"/>
                    <a:pt x="0" y="0"/>
                    <a:pt x="6" y="11"/>
                  </a:cubicBezTo>
                  <a:cubicBezTo>
                    <a:pt x="31" y="33"/>
                    <a:pt x="43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0" y="40"/>
                    <a:pt x="49" y="36"/>
                    <a:pt x="46" y="31"/>
                  </a:cubicBezTo>
                  <a:cubicBezTo>
                    <a:pt x="46" y="31"/>
                    <a:pt x="46" y="30"/>
                    <a:pt x="46" y="30"/>
                  </a:cubicBezTo>
                  <a:cubicBezTo>
                    <a:pt x="41" y="28"/>
                    <a:pt x="29" y="20"/>
                    <a:pt x="6" y="0"/>
                  </a:cubicBezTo>
                </a:path>
              </a:pathLst>
            </a:custGeom>
            <a:solidFill>
              <a:srgbClr val="CB8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3" name="îṧļîde"/>
            <p:cNvSpPr/>
            <p:nvPr/>
          </p:nvSpPr>
          <p:spPr bwMode="auto">
            <a:xfrm>
              <a:off x="-1640259" y="5441396"/>
              <a:ext cx="453628" cy="133350"/>
            </a:xfrm>
            <a:custGeom>
              <a:avLst/>
              <a:gdLst>
                <a:gd name="T0" fmla="*/ 88 w 198"/>
                <a:gd name="T1" fmla="*/ 0 h 58"/>
                <a:gd name="T2" fmla="*/ 96 w 198"/>
                <a:gd name="T3" fmla="*/ 29 h 58"/>
                <a:gd name="T4" fmla="*/ 198 w 198"/>
                <a:gd name="T5" fmla="*/ 34 h 58"/>
                <a:gd name="T6" fmla="*/ 197 w 198"/>
                <a:gd name="T7" fmla="*/ 48 h 58"/>
                <a:gd name="T8" fmla="*/ 17 w 198"/>
                <a:gd name="T9" fmla="*/ 58 h 58"/>
                <a:gd name="T10" fmla="*/ 88 w 198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58">
                  <a:moveTo>
                    <a:pt x="88" y="0"/>
                  </a:moveTo>
                  <a:cubicBezTo>
                    <a:pt x="96" y="29"/>
                    <a:pt x="96" y="29"/>
                    <a:pt x="96" y="29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0" y="4"/>
                    <a:pt x="88" y="0"/>
                  </a:cubicBezTo>
                  <a:close/>
                </a:path>
              </a:pathLst>
            </a:custGeom>
            <a:solidFill>
              <a:srgbClr val="ACB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4" name="îṧlidè"/>
            <p:cNvSpPr/>
            <p:nvPr/>
          </p:nvSpPr>
          <p:spPr bwMode="auto">
            <a:xfrm>
              <a:off x="-1049709" y="5441396"/>
              <a:ext cx="457200" cy="133350"/>
            </a:xfrm>
            <a:custGeom>
              <a:avLst/>
              <a:gdLst>
                <a:gd name="T0" fmla="*/ 112 w 200"/>
                <a:gd name="T1" fmla="*/ 0 h 58"/>
                <a:gd name="T2" fmla="*/ 104 w 200"/>
                <a:gd name="T3" fmla="*/ 29 h 58"/>
                <a:gd name="T4" fmla="*/ 0 w 200"/>
                <a:gd name="T5" fmla="*/ 34 h 58"/>
                <a:gd name="T6" fmla="*/ 1 w 200"/>
                <a:gd name="T7" fmla="*/ 48 h 58"/>
                <a:gd name="T8" fmla="*/ 183 w 200"/>
                <a:gd name="T9" fmla="*/ 58 h 58"/>
                <a:gd name="T10" fmla="*/ 112 w 200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58">
                  <a:moveTo>
                    <a:pt x="112" y="0"/>
                  </a:moveTo>
                  <a:cubicBezTo>
                    <a:pt x="104" y="29"/>
                    <a:pt x="104" y="29"/>
                    <a:pt x="104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83" y="58"/>
                    <a:pt x="183" y="58"/>
                    <a:pt x="183" y="58"/>
                  </a:cubicBezTo>
                  <a:cubicBezTo>
                    <a:pt x="183" y="58"/>
                    <a:pt x="200" y="4"/>
                    <a:pt x="112" y="0"/>
                  </a:cubicBezTo>
                  <a:close/>
                </a:path>
              </a:pathLst>
            </a:custGeom>
            <a:solidFill>
              <a:srgbClr val="ACB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5" name="îSļîďé"/>
            <p:cNvSpPr/>
            <p:nvPr/>
          </p:nvSpPr>
          <p:spPr bwMode="auto">
            <a:xfrm>
              <a:off x="-1090190" y="3422096"/>
              <a:ext cx="57150" cy="54769"/>
            </a:xfrm>
            <a:prstGeom prst="ellipse">
              <a:avLst/>
            </a:prstGeom>
            <a:solidFill>
              <a:srgbClr val="5B6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6" name="ïSlïḍé"/>
            <p:cNvSpPr/>
            <p:nvPr/>
          </p:nvSpPr>
          <p:spPr bwMode="auto">
            <a:xfrm>
              <a:off x="-1079475" y="3605452"/>
              <a:ext cx="54769" cy="54769"/>
            </a:xfrm>
            <a:prstGeom prst="ellipse">
              <a:avLst/>
            </a:prstGeom>
            <a:solidFill>
              <a:srgbClr val="5B6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7" name="íṩliḍe"/>
            <p:cNvSpPr/>
            <p:nvPr/>
          </p:nvSpPr>
          <p:spPr bwMode="auto">
            <a:xfrm>
              <a:off x="-1060425" y="3776902"/>
              <a:ext cx="54769" cy="54769"/>
            </a:xfrm>
            <a:prstGeom prst="ellipse">
              <a:avLst/>
            </a:prstGeom>
            <a:solidFill>
              <a:srgbClr val="5B6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8" name="í$ḷîḋé"/>
            <p:cNvSpPr/>
            <p:nvPr/>
          </p:nvSpPr>
          <p:spPr bwMode="auto">
            <a:xfrm>
              <a:off x="-1060425" y="3923349"/>
              <a:ext cx="54769" cy="54769"/>
            </a:xfrm>
            <a:prstGeom prst="ellipse">
              <a:avLst/>
            </a:prstGeom>
            <a:solidFill>
              <a:srgbClr val="5B6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9" name="ïS1ïḓê"/>
            <p:cNvSpPr/>
            <p:nvPr/>
          </p:nvSpPr>
          <p:spPr bwMode="auto">
            <a:xfrm>
              <a:off x="-1086618" y="3413761"/>
              <a:ext cx="54769" cy="54769"/>
            </a:xfrm>
            <a:prstGeom prst="ellipse">
              <a:avLst/>
            </a:prstGeom>
            <a:solidFill>
              <a:srgbClr val="C0C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0" name="i$1íḋé"/>
            <p:cNvSpPr/>
            <p:nvPr/>
          </p:nvSpPr>
          <p:spPr bwMode="auto">
            <a:xfrm>
              <a:off x="-1074712" y="3598309"/>
              <a:ext cx="54769" cy="54769"/>
            </a:xfrm>
            <a:prstGeom prst="ellipse">
              <a:avLst/>
            </a:prstGeom>
            <a:solidFill>
              <a:srgbClr val="C0C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1" name="iš1îde"/>
            <p:cNvSpPr/>
            <p:nvPr/>
          </p:nvSpPr>
          <p:spPr bwMode="auto">
            <a:xfrm>
              <a:off x="-1059234" y="3769758"/>
              <a:ext cx="55960" cy="54769"/>
            </a:xfrm>
            <a:prstGeom prst="ellipse">
              <a:avLst/>
            </a:prstGeom>
            <a:solidFill>
              <a:srgbClr val="C0C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2" name="iṧľïḋé"/>
            <p:cNvSpPr/>
            <p:nvPr/>
          </p:nvSpPr>
          <p:spPr bwMode="auto">
            <a:xfrm>
              <a:off x="-1056852" y="3916205"/>
              <a:ext cx="54769" cy="54769"/>
            </a:xfrm>
            <a:prstGeom prst="ellipse">
              <a:avLst/>
            </a:prstGeom>
            <a:solidFill>
              <a:srgbClr val="C0C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3" name="îṥľiďê"/>
            <p:cNvSpPr/>
            <p:nvPr/>
          </p:nvSpPr>
          <p:spPr bwMode="auto">
            <a:xfrm>
              <a:off x="-352002" y="5202080"/>
              <a:ext cx="169069" cy="353616"/>
            </a:xfrm>
            <a:custGeom>
              <a:avLst/>
              <a:gdLst>
                <a:gd name="T0" fmla="*/ 37 w 74"/>
                <a:gd name="T1" fmla="*/ 0 h 155"/>
                <a:gd name="T2" fmla="*/ 39 w 74"/>
                <a:gd name="T3" fmla="*/ 132 h 155"/>
                <a:gd name="T4" fmla="*/ 1 w 74"/>
                <a:gd name="T5" fmla="*/ 140 h 155"/>
                <a:gd name="T6" fmla="*/ 0 w 74"/>
                <a:gd name="T7" fmla="*/ 152 h 155"/>
                <a:gd name="T8" fmla="*/ 73 w 74"/>
                <a:gd name="T9" fmla="*/ 155 h 155"/>
                <a:gd name="T10" fmla="*/ 74 w 74"/>
                <a:gd name="T11" fmla="*/ 28 h 155"/>
                <a:gd name="T12" fmla="*/ 37 w 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55">
                  <a:moveTo>
                    <a:pt x="37" y="0"/>
                  </a:moveTo>
                  <a:cubicBezTo>
                    <a:pt x="37" y="0"/>
                    <a:pt x="38" y="71"/>
                    <a:pt x="39" y="132"/>
                  </a:cubicBezTo>
                  <a:cubicBezTo>
                    <a:pt x="1" y="140"/>
                    <a:pt x="1" y="140"/>
                    <a:pt x="1" y="14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73" y="155"/>
                    <a:pt x="73" y="155"/>
                    <a:pt x="73" y="155"/>
                  </a:cubicBezTo>
                  <a:cubicBezTo>
                    <a:pt x="74" y="28"/>
                    <a:pt x="74" y="28"/>
                    <a:pt x="74" y="28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E2A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4" name="îşḷïďê"/>
            <p:cNvSpPr/>
            <p:nvPr/>
          </p:nvSpPr>
          <p:spPr bwMode="auto">
            <a:xfrm>
              <a:off x="-431775" y="5510452"/>
              <a:ext cx="258366" cy="72628"/>
            </a:xfrm>
            <a:custGeom>
              <a:avLst/>
              <a:gdLst>
                <a:gd name="T0" fmla="*/ 50 w 113"/>
                <a:gd name="T1" fmla="*/ 0 h 32"/>
                <a:gd name="T2" fmla="*/ 54 w 113"/>
                <a:gd name="T3" fmla="*/ 16 h 32"/>
                <a:gd name="T4" fmla="*/ 113 w 113"/>
                <a:gd name="T5" fmla="*/ 20 h 32"/>
                <a:gd name="T6" fmla="*/ 112 w 113"/>
                <a:gd name="T7" fmla="*/ 28 h 32"/>
                <a:gd name="T8" fmla="*/ 9 w 113"/>
                <a:gd name="T9" fmla="*/ 32 h 32"/>
                <a:gd name="T10" fmla="*/ 50 w 113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32">
                  <a:moveTo>
                    <a:pt x="50" y="0"/>
                  </a:moveTo>
                  <a:cubicBezTo>
                    <a:pt x="54" y="16"/>
                    <a:pt x="54" y="16"/>
                    <a:pt x="54" y="16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0" y="1"/>
                    <a:pt x="50" y="0"/>
                  </a:cubicBezTo>
                  <a:close/>
                </a:path>
              </a:pathLst>
            </a:custGeom>
            <a:solidFill>
              <a:srgbClr val="F4F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5" name="îşľíḓe"/>
            <p:cNvSpPr/>
            <p:nvPr/>
          </p:nvSpPr>
          <p:spPr bwMode="auto">
            <a:xfrm>
              <a:off x="-610368" y="5187792"/>
              <a:ext cx="169069" cy="354806"/>
            </a:xfrm>
            <a:custGeom>
              <a:avLst/>
              <a:gdLst>
                <a:gd name="T0" fmla="*/ 37 w 74"/>
                <a:gd name="T1" fmla="*/ 0 h 155"/>
                <a:gd name="T2" fmla="*/ 39 w 74"/>
                <a:gd name="T3" fmla="*/ 133 h 155"/>
                <a:gd name="T4" fmla="*/ 1 w 74"/>
                <a:gd name="T5" fmla="*/ 141 h 155"/>
                <a:gd name="T6" fmla="*/ 0 w 74"/>
                <a:gd name="T7" fmla="*/ 153 h 155"/>
                <a:gd name="T8" fmla="*/ 73 w 74"/>
                <a:gd name="T9" fmla="*/ 155 h 155"/>
                <a:gd name="T10" fmla="*/ 74 w 74"/>
                <a:gd name="T11" fmla="*/ 29 h 155"/>
                <a:gd name="T12" fmla="*/ 37 w 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55">
                  <a:moveTo>
                    <a:pt x="37" y="0"/>
                  </a:moveTo>
                  <a:cubicBezTo>
                    <a:pt x="37" y="0"/>
                    <a:pt x="38" y="71"/>
                    <a:pt x="39" y="133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73" y="155"/>
                    <a:pt x="73" y="155"/>
                    <a:pt x="73" y="155"/>
                  </a:cubicBezTo>
                  <a:cubicBezTo>
                    <a:pt x="74" y="29"/>
                    <a:pt x="74" y="29"/>
                    <a:pt x="74" y="29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E2A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6" name="íşlîďé"/>
            <p:cNvSpPr/>
            <p:nvPr/>
          </p:nvSpPr>
          <p:spPr bwMode="auto">
            <a:xfrm>
              <a:off x="-690140" y="5496165"/>
              <a:ext cx="258366" cy="76200"/>
            </a:xfrm>
            <a:custGeom>
              <a:avLst/>
              <a:gdLst>
                <a:gd name="T0" fmla="*/ 50 w 113"/>
                <a:gd name="T1" fmla="*/ 0 h 33"/>
                <a:gd name="T2" fmla="*/ 54 w 113"/>
                <a:gd name="T3" fmla="*/ 17 h 33"/>
                <a:gd name="T4" fmla="*/ 113 w 113"/>
                <a:gd name="T5" fmla="*/ 20 h 33"/>
                <a:gd name="T6" fmla="*/ 112 w 113"/>
                <a:gd name="T7" fmla="*/ 29 h 33"/>
                <a:gd name="T8" fmla="*/ 9 w 113"/>
                <a:gd name="T9" fmla="*/ 33 h 33"/>
                <a:gd name="T10" fmla="*/ 50 w 113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33">
                  <a:moveTo>
                    <a:pt x="50" y="0"/>
                  </a:moveTo>
                  <a:cubicBezTo>
                    <a:pt x="54" y="17"/>
                    <a:pt x="54" y="17"/>
                    <a:pt x="54" y="1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0" y="2"/>
                    <a:pt x="50" y="0"/>
                  </a:cubicBezTo>
                  <a:close/>
                </a:path>
              </a:pathLst>
            </a:custGeom>
            <a:solidFill>
              <a:srgbClr val="F4F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7" name="iŝlîḓé"/>
            <p:cNvSpPr/>
            <p:nvPr/>
          </p:nvSpPr>
          <p:spPr bwMode="auto">
            <a:xfrm>
              <a:off x="-560362" y="4705590"/>
              <a:ext cx="453628" cy="765572"/>
            </a:xfrm>
            <a:custGeom>
              <a:avLst/>
              <a:gdLst>
                <a:gd name="T0" fmla="*/ 0 w 381"/>
                <a:gd name="T1" fmla="*/ 0 h 643"/>
                <a:gd name="T2" fmla="*/ 0 w 381"/>
                <a:gd name="T3" fmla="*/ 639 h 643"/>
                <a:gd name="T4" fmla="*/ 135 w 381"/>
                <a:gd name="T5" fmla="*/ 641 h 643"/>
                <a:gd name="T6" fmla="*/ 169 w 381"/>
                <a:gd name="T7" fmla="*/ 303 h 643"/>
                <a:gd name="T8" fmla="*/ 214 w 381"/>
                <a:gd name="T9" fmla="*/ 643 h 643"/>
                <a:gd name="T10" fmla="*/ 340 w 381"/>
                <a:gd name="T11" fmla="*/ 641 h 643"/>
                <a:gd name="T12" fmla="*/ 381 w 381"/>
                <a:gd name="T13" fmla="*/ 6 h 643"/>
                <a:gd name="T14" fmla="*/ 0 w 381"/>
                <a:gd name="T15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" h="643">
                  <a:moveTo>
                    <a:pt x="0" y="0"/>
                  </a:moveTo>
                  <a:lnTo>
                    <a:pt x="0" y="639"/>
                  </a:lnTo>
                  <a:lnTo>
                    <a:pt x="135" y="641"/>
                  </a:lnTo>
                  <a:lnTo>
                    <a:pt x="169" y="303"/>
                  </a:lnTo>
                  <a:lnTo>
                    <a:pt x="214" y="643"/>
                  </a:lnTo>
                  <a:lnTo>
                    <a:pt x="340" y="641"/>
                  </a:lnTo>
                  <a:lnTo>
                    <a:pt x="38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8" name="íšḷíde"/>
            <p:cNvSpPr/>
            <p:nvPr/>
          </p:nvSpPr>
          <p:spPr bwMode="auto">
            <a:xfrm>
              <a:off x="-560362" y="4705590"/>
              <a:ext cx="453628" cy="765572"/>
            </a:xfrm>
            <a:custGeom>
              <a:avLst/>
              <a:gdLst>
                <a:gd name="T0" fmla="*/ 0 w 381"/>
                <a:gd name="T1" fmla="*/ 0 h 643"/>
                <a:gd name="T2" fmla="*/ 0 w 381"/>
                <a:gd name="T3" fmla="*/ 639 h 643"/>
                <a:gd name="T4" fmla="*/ 135 w 381"/>
                <a:gd name="T5" fmla="*/ 641 h 643"/>
                <a:gd name="T6" fmla="*/ 169 w 381"/>
                <a:gd name="T7" fmla="*/ 303 h 643"/>
                <a:gd name="T8" fmla="*/ 214 w 381"/>
                <a:gd name="T9" fmla="*/ 643 h 643"/>
                <a:gd name="T10" fmla="*/ 340 w 381"/>
                <a:gd name="T11" fmla="*/ 641 h 643"/>
                <a:gd name="T12" fmla="*/ 381 w 381"/>
                <a:gd name="T13" fmla="*/ 6 h 643"/>
                <a:gd name="T14" fmla="*/ 0 w 381"/>
                <a:gd name="T15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" h="643">
                  <a:moveTo>
                    <a:pt x="0" y="0"/>
                  </a:moveTo>
                  <a:lnTo>
                    <a:pt x="0" y="639"/>
                  </a:lnTo>
                  <a:lnTo>
                    <a:pt x="135" y="641"/>
                  </a:lnTo>
                  <a:lnTo>
                    <a:pt x="169" y="303"/>
                  </a:lnTo>
                  <a:lnTo>
                    <a:pt x="214" y="643"/>
                  </a:lnTo>
                  <a:lnTo>
                    <a:pt x="340" y="641"/>
                  </a:lnTo>
                  <a:lnTo>
                    <a:pt x="381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9" name="îSliďe"/>
            <p:cNvSpPr/>
            <p:nvPr/>
          </p:nvSpPr>
          <p:spPr bwMode="auto">
            <a:xfrm>
              <a:off x="-560362" y="4830605"/>
              <a:ext cx="441722" cy="119062"/>
            </a:xfrm>
            <a:custGeom>
              <a:avLst/>
              <a:gdLst>
                <a:gd name="T0" fmla="*/ 193 w 193"/>
                <a:gd name="T1" fmla="*/ 0 h 52"/>
                <a:gd name="T2" fmla="*/ 116 w 193"/>
                <a:gd name="T3" fmla="*/ 18 h 52"/>
                <a:gd name="T4" fmla="*/ 0 w 193"/>
                <a:gd name="T5" fmla="*/ 2 h 52"/>
                <a:gd name="T6" fmla="*/ 0 w 193"/>
                <a:gd name="T7" fmla="*/ 17 h 52"/>
                <a:gd name="T8" fmla="*/ 6 w 193"/>
                <a:gd name="T9" fmla="*/ 19 h 52"/>
                <a:gd name="T10" fmla="*/ 68 w 193"/>
                <a:gd name="T11" fmla="*/ 35 h 52"/>
                <a:gd name="T12" fmla="*/ 80 w 193"/>
                <a:gd name="T13" fmla="*/ 37 h 52"/>
                <a:gd name="T14" fmla="*/ 94 w 193"/>
                <a:gd name="T15" fmla="*/ 39 h 52"/>
                <a:gd name="T16" fmla="*/ 122 w 193"/>
                <a:gd name="T17" fmla="*/ 42 h 52"/>
                <a:gd name="T18" fmla="*/ 190 w 193"/>
                <a:gd name="T19" fmla="*/ 52 h 52"/>
                <a:gd name="T20" fmla="*/ 193 w 193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52">
                  <a:moveTo>
                    <a:pt x="193" y="0"/>
                  </a:moveTo>
                  <a:cubicBezTo>
                    <a:pt x="174" y="13"/>
                    <a:pt x="145" y="18"/>
                    <a:pt x="116" y="18"/>
                  </a:cubicBezTo>
                  <a:cubicBezTo>
                    <a:pt x="72" y="18"/>
                    <a:pt x="25" y="8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8"/>
                    <a:pt x="4" y="18"/>
                    <a:pt x="6" y="19"/>
                  </a:cubicBezTo>
                  <a:cubicBezTo>
                    <a:pt x="26" y="26"/>
                    <a:pt x="47" y="31"/>
                    <a:pt x="68" y="35"/>
                  </a:cubicBezTo>
                  <a:cubicBezTo>
                    <a:pt x="72" y="36"/>
                    <a:pt x="79" y="37"/>
                    <a:pt x="80" y="37"/>
                  </a:cubicBezTo>
                  <a:cubicBezTo>
                    <a:pt x="84" y="38"/>
                    <a:pt x="89" y="38"/>
                    <a:pt x="94" y="39"/>
                  </a:cubicBezTo>
                  <a:cubicBezTo>
                    <a:pt x="103" y="40"/>
                    <a:pt x="112" y="41"/>
                    <a:pt x="122" y="42"/>
                  </a:cubicBezTo>
                  <a:cubicBezTo>
                    <a:pt x="144" y="46"/>
                    <a:pt x="167" y="49"/>
                    <a:pt x="190" y="52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C5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0" name="ïṡḻiďe"/>
            <p:cNvSpPr/>
            <p:nvPr/>
          </p:nvSpPr>
          <p:spPr bwMode="auto">
            <a:xfrm>
              <a:off x="-1049709" y="4216242"/>
              <a:ext cx="752475" cy="372666"/>
            </a:xfrm>
            <a:custGeom>
              <a:avLst/>
              <a:gdLst>
                <a:gd name="T0" fmla="*/ 300 w 329"/>
                <a:gd name="T1" fmla="*/ 18 h 163"/>
                <a:gd name="T2" fmla="*/ 232 w 329"/>
                <a:gd name="T3" fmla="*/ 34 h 163"/>
                <a:gd name="T4" fmla="*/ 79 w 329"/>
                <a:gd name="T5" fmla="*/ 50 h 163"/>
                <a:gd name="T6" fmla="*/ 77 w 329"/>
                <a:gd name="T7" fmla="*/ 50 h 163"/>
                <a:gd name="T8" fmla="*/ 67 w 329"/>
                <a:gd name="T9" fmla="*/ 30 h 163"/>
                <a:gd name="T10" fmla="*/ 64 w 329"/>
                <a:gd name="T11" fmla="*/ 47 h 163"/>
                <a:gd name="T12" fmla="*/ 49 w 329"/>
                <a:gd name="T13" fmla="*/ 36 h 163"/>
                <a:gd name="T14" fmla="*/ 50 w 329"/>
                <a:gd name="T15" fmla="*/ 51 h 163"/>
                <a:gd name="T16" fmla="*/ 24 w 329"/>
                <a:gd name="T17" fmla="*/ 40 h 163"/>
                <a:gd name="T18" fmla="*/ 41 w 329"/>
                <a:gd name="T19" fmla="*/ 61 h 163"/>
                <a:gd name="T20" fmla="*/ 21 w 329"/>
                <a:gd name="T21" fmla="*/ 52 h 163"/>
                <a:gd name="T22" fmla="*/ 32 w 329"/>
                <a:gd name="T23" fmla="*/ 71 h 163"/>
                <a:gd name="T24" fmla="*/ 18 w 329"/>
                <a:gd name="T25" fmla="*/ 69 h 163"/>
                <a:gd name="T26" fmla="*/ 49 w 329"/>
                <a:gd name="T27" fmla="*/ 92 h 163"/>
                <a:gd name="T28" fmla="*/ 258 w 329"/>
                <a:gd name="T29" fmla="*/ 99 h 163"/>
                <a:gd name="T30" fmla="*/ 300 w 329"/>
                <a:gd name="T31" fmla="*/ 1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9" h="163">
                  <a:moveTo>
                    <a:pt x="300" y="18"/>
                  </a:moveTo>
                  <a:cubicBezTo>
                    <a:pt x="270" y="0"/>
                    <a:pt x="232" y="34"/>
                    <a:pt x="232" y="34"/>
                  </a:cubicBezTo>
                  <a:cubicBezTo>
                    <a:pt x="144" y="85"/>
                    <a:pt x="79" y="50"/>
                    <a:pt x="79" y="50"/>
                  </a:cubicBezTo>
                  <a:cubicBezTo>
                    <a:pt x="79" y="50"/>
                    <a:pt x="78" y="50"/>
                    <a:pt x="77" y="50"/>
                  </a:cubicBezTo>
                  <a:cubicBezTo>
                    <a:pt x="75" y="43"/>
                    <a:pt x="70" y="29"/>
                    <a:pt x="67" y="30"/>
                  </a:cubicBezTo>
                  <a:cubicBezTo>
                    <a:pt x="65" y="31"/>
                    <a:pt x="65" y="42"/>
                    <a:pt x="64" y="47"/>
                  </a:cubicBezTo>
                  <a:cubicBezTo>
                    <a:pt x="60" y="46"/>
                    <a:pt x="55" y="39"/>
                    <a:pt x="49" y="36"/>
                  </a:cubicBezTo>
                  <a:cubicBezTo>
                    <a:pt x="21" y="23"/>
                    <a:pt x="50" y="51"/>
                    <a:pt x="50" y="51"/>
                  </a:cubicBezTo>
                  <a:cubicBezTo>
                    <a:pt x="50" y="51"/>
                    <a:pt x="30" y="37"/>
                    <a:pt x="24" y="40"/>
                  </a:cubicBezTo>
                  <a:cubicBezTo>
                    <a:pt x="18" y="43"/>
                    <a:pt x="41" y="61"/>
                    <a:pt x="41" y="61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0" y="47"/>
                    <a:pt x="32" y="71"/>
                    <a:pt x="32" y="71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2" y="68"/>
                    <a:pt x="49" y="92"/>
                    <a:pt x="49" y="92"/>
                  </a:cubicBezTo>
                  <a:cubicBezTo>
                    <a:pt x="155" y="163"/>
                    <a:pt x="258" y="99"/>
                    <a:pt x="258" y="99"/>
                  </a:cubicBezTo>
                  <a:cubicBezTo>
                    <a:pt x="310" y="75"/>
                    <a:pt x="329" y="35"/>
                    <a:pt x="300" y="18"/>
                  </a:cubicBezTo>
                  <a:close/>
                </a:path>
              </a:pathLst>
            </a:custGeom>
            <a:solidFill>
              <a:srgbClr val="E2A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1" name="ïŝ1íḍè"/>
            <p:cNvSpPr/>
            <p:nvPr/>
          </p:nvSpPr>
          <p:spPr bwMode="auto">
            <a:xfrm>
              <a:off x="-632990" y="4163855"/>
              <a:ext cx="365522" cy="321469"/>
            </a:xfrm>
            <a:custGeom>
              <a:avLst/>
              <a:gdLst>
                <a:gd name="T0" fmla="*/ 119 w 160"/>
                <a:gd name="T1" fmla="*/ 24 h 141"/>
                <a:gd name="T2" fmla="*/ 26 w 160"/>
                <a:gd name="T3" fmla="*/ 46 h 141"/>
                <a:gd name="T4" fmla="*/ 0 w 160"/>
                <a:gd name="T5" fmla="*/ 60 h 141"/>
                <a:gd name="T6" fmla="*/ 54 w 160"/>
                <a:gd name="T7" fmla="*/ 141 h 141"/>
                <a:gd name="T8" fmla="*/ 62 w 160"/>
                <a:gd name="T9" fmla="*/ 136 h 141"/>
                <a:gd name="T10" fmla="*/ 119 w 160"/>
                <a:gd name="T11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41">
                  <a:moveTo>
                    <a:pt x="119" y="24"/>
                  </a:moveTo>
                  <a:cubicBezTo>
                    <a:pt x="79" y="0"/>
                    <a:pt x="26" y="46"/>
                    <a:pt x="26" y="46"/>
                  </a:cubicBezTo>
                  <a:cubicBezTo>
                    <a:pt x="17" y="52"/>
                    <a:pt x="8" y="56"/>
                    <a:pt x="0" y="60"/>
                  </a:cubicBezTo>
                  <a:cubicBezTo>
                    <a:pt x="18" y="87"/>
                    <a:pt x="36" y="114"/>
                    <a:pt x="54" y="141"/>
                  </a:cubicBezTo>
                  <a:cubicBezTo>
                    <a:pt x="59" y="138"/>
                    <a:pt x="62" y="136"/>
                    <a:pt x="62" y="136"/>
                  </a:cubicBezTo>
                  <a:cubicBezTo>
                    <a:pt x="134" y="104"/>
                    <a:pt x="160" y="48"/>
                    <a:pt x="119" y="24"/>
                  </a:cubicBezTo>
                  <a:close/>
                </a:path>
              </a:pathLst>
            </a:custGeom>
            <a:solidFill>
              <a:srgbClr val="A3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2" name="í$ḷïďe"/>
            <p:cNvSpPr/>
            <p:nvPr/>
          </p:nvSpPr>
          <p:spPr bwMode="auto">
            <a:xfrm>
              <a:off x="-600843" y="4206717"/>
              <a:ext cx="626269" cy="732235"/>
            </a:xfrm>
            <a:custGeom>
              <a:avLst/>
              <a:gdLst>
                <a:gd name="T0" fmla="*/ 82 w 274"/>
                <a:gd name="T1" fmla="*/ 0 h 320"/>
                <a:gd name="T2" fmla="*/ 20 w 274"/>
                <a:gd name="T3" fmla="*/ 97 h 320"/>
                <a:gd name="T4" fmla="*/ 0 w 274"/>
                <a:gd name="T5" fmla="*/ 270 h 320"/>
                <a:gd name="T6" fmla="*/ 220 w 274"/>
                <a:gd name="T7" fmla="*/ 266 h 320"/>
                <a:gd name="T8" fmla="*/ 190 w 274"/>
                <a:gd name="T9" fmla="*/ 2 h 320"/>
                <a:gd name="T10" fmla="*/ 82 w 274"/>
                <a:gd name="T1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320">
                  <a:moveTo>
                    <a:pt x="82" y="0"/>
                  </a:moveTo>
                  <a:cubicBezTo>
                    <a:pt x="82" y="0"/>
                    <a:pt x="30" y="6"/>
                    <a:pt x="20" y="97"/>
                  </a:cubicBezTo>
                  <a:cubicBezTo>
                    <a:pt x="10" y="189"/>
                    <a:pt x="0" y="270"/>
                    <a:pt x="0" y="270"/>
                  </a:cubicBezTo>
                  <a:cubicBezTo>
                    <a:pt x="0" y="270"/>
                    <a:pt x="165" y="320"/>
                    <a:pt x="220" y="266"/>
                  </a:cubicBezTo>
                  <a:cubicBezTo>
                    <a:pt x="220" y="266"/>
                    <a:pt x="274" y="3"/>
                    <a:pt x="190" y="2"/>
                  </a:cubicBezTo>
                  <a:cubicBezTo>
                    <a:pt x="106" y="0"/>
                    <a:pt x="82" y="0"/>
                    <a:pt x="82" y="0"/>
                  </a:cubicBezTo>
                </a:path>
              </a:pathLst>
            </a:custGeom>
            <a:solidFill>
              <a:srgbClr val="C0C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3" name="îSliḑe"/>
            <p:cNvSpPr/>
            <p:nvPr/>
          </p:nvSpPr>
          <p:spPr bwMode="auto">
            <a:xfrm>
              <a:off x="-600843" y="4703208"/>
              <a:ext cx="503635" cy="121444"/>
            </a:xfrm>
            <a:custGeom>
              <a:avLst/>
              <a:gdLst>
                <a:gd name="T0" fmla="*/ 0 w 220"/>
                <a:gd name="T1" fmla="*/ 53 h 53"/>
                <a:gd name="T2" fmla="*/ 0 w 220"/>
                <a:gd name="T3" fmla="*/ 53 h 53"/>
                <a:gd name="T4" fmla="*/ 0 w 220"/>
                <a:gd name="T5" fmla="*/ 53 h 53"/>
                <a:gd name="T6" fmla="*/ 0 w 220"/>
                <a:gd name="T7" fmla="*/ 53 h 53"/>
                <a:gd name="T8" fmla="*/ 0 w 220"/>
                <a:gd name="T9" fmla="*/ 53 h 53"/>
                <a:gd name="T10" fmla="*/ 0 w 220"/>
                <a:gd name="T11" fmla="*/ 53 h 53"/>
                <a:gd name="T12" fmla="*/ 0 w 220"/>
                <a:gd name="T13" fmla="*/ 53 h 53"/>
                <a:gd name="T14" fmla="*/ 0 w 220"/>
                <a:gd name="T15" fmla="*/ 53 h 53"/>
                <a:gd name="T16" fmla="*/ 0 w 220"/>
                <a:gd name="T17" fmla="*/ 53 h 53"/>
                <a:gd name="T18" fmla="*/ 0 w 220"/>
                <a:gd name="T19" fmla="*/ 53 h 53"/>
                <a:gd name="T20" fmla="*/ 0 w 220"/>
                <a:gd name="T21" fmla="*/ 53 h 53"/>
                <a:gd name="T22" fmla="*/ 0 w 220"/>
                <a:gd name="T23" fmla="*/ 53 h 53"/>
                <a:gd name="T24" fmla="*/ 0 w 220"/>
                <a:gd name="T25" fmla="*/ 53 h 53"/>
                <a:gd name="T26" fmla="*/ 0 w 220"/>
                <a:gd name="T27" fmla="*/ 53 h 53"/>
                <a:gd name="T28" fmla="*/ 0 w 220"/>
                <a:gd name="T29" fmla="*/ 53 h 53"/>
                <a:gd name="T30" fmla="*/ 0 w 220"/>
                <a:gd name="T31" fmla="*/ 53 h 53"/>
                <a:gd name="T32" fmla="*/ 0 w 220"/>
                <a:gd name="T33" fmla="*/ 53 h 53"/>
                <a:gd name="T34" fmla="*/ 0 w 220"/>
                <a:gd name="T35" fmla="*/ 53 h 53"/>
                <a:gd name="T36" fmla="*/ 0 w 220"/>
                <a:gd name="T37" fmla="*/ 53 h 53"/>
                <a:gd name="T38" fmla="*/ 0 w 220"/>
                <a:gd name="T39" fmla="*/ 53 h 53"/>
                <a:gd name="T40" fmla="*/ 0 w 220"/>
                <a:gd name="T41" fmla="*/ 53 h 53"/>
                <a:gd name="T42" fmla="*/ 0 w 220"/>
                <a:gd name="T43" fmla="*/ 53 h 53"/>
                <a:gd name="T44" fmla="*/ 0 w 220"/>
                <a:gd name="T45" fmla="*/ 53 h 53"/>
                <a:gd name="T46" fmla="*/ 0 w 220"/>
                <a:gd name="T47" fmla="*/ 53 h 53"/>
                <a:gd name="T48" fmla="*/ 0 w 220"/>
                <a:gd name="T49" fmla="*/ 53 h 53"/>
                <a:gd name="T50" fmla="*/ 0 w 220"/>
                <a:gd name="T51" fmla="*/ 53 h 53"/>
                <a:gd name="T52" fmla="*/ 0 w 220"/>
                <a:gd name="T53" fmla="*/ 53 h 53"/>
                <a:gd name="T54" fmla="*/ 0 w 220"/>
                <a:gd name="T55" fmla="*/ 53 h 53"/>
                <a:gd name="T56" fmla="*/ 0 w 220"/>
                <a:gd name="T57" fmla="*/ 53 h 53"/>
                <a:gd name="T58" fmla="*/ 0 w 220"/>
                <a:gd name="T59" fmla="*/ 53 h 53"/>
                <a:gd name="T60" fmla="*/ 220 w 220"/>
                <a:gd name="T61" fmla="*/ 49 h 53"/>
                <a:gd name="T62" fmla="*/ 220 w 220"/>
                <a:gd name="T63" fmla="*/ 49 h 53"/>
                <a:gd name="T64" fmla="*/ 220 w 220"/>
                <a:gd name="T65" fmla="*/ 49 h 53"/>
                <a:gd name="T66" fmla="*/ 220 w 220"/>
                <a:gd name="T67" fmla="*/ 49 h 53"/>
                <a:gd name="T68" fmla="*/ 220 w 220"/>
                <a:gd name="T69" fmla="*/ 49 h 53"/>
                <a:gd name="T70" fmla="*/ 220 w 220"/>
                <a:gd name="T71" fmla="*/ 49 h 53"/>
                <a:gd name="T72" fmla="*/ 220 w 220"/>
                <a:gd name="T73" fmla="*/ 49 h 53"/>
                <a:gd name="T74" fmla="*/ 220 w 220"/>
                <a:gd name="T75" fmla="*/ 49 h 53"/>
                <a:gd name="T76" fmla="*/ 220 w 220"/>
                <a:gd name="T77" fmla="*/ 49 h 53"/>
                <a:gd name="T78" fmla="*/ 6 w 220"/>
                <a:gd name="T79" fmla="*/ 0 h 53"/>
                <a:gd name="T80" fmla="*/ 0 w 220"/>
                <a:gd name="T81" fmla="*/ 53 h 53"/>
                <a:gd name="T82" fmla="*/ 6 w 220"/>
                <a:gd name="T8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0" h="53"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moveTo>
                    <a:pt x="220" y="49"/>
                  </a:moveTo>
                  <a:cubicBezTo>
                    <a:pt x="220" y="49"/>
                    <a:pt x="220" y="49"/>
                    <a:pt x="220" y="49"/>
                  </a:cubicBezTo>
                  <a:cubicBezTo>
                    <a:pt x="220" y="49"/>
                    <a:pt x="220" y="49"/>
                    <a:pt x="220" y="49"/>
                  </a:cubicBezTo>
                  <a:moveTo>
                    <a:pt x="220" y="49"/>
                  </a:moveTo>
                  <a:cubicBezTo>
                    <a:pt x="220" y="49"/>
                    <a:pt x="220" y="49"/>
                    <a:pt x="220" y="49"/>
                  </a:cubicBezTo>
                  <a:cubicBezTo>
                    <a:pt x="220" y="49"/>
                    <a:pt x="220" y="49"/>
                    <a:pt x="220" y="49"/>
                  </a:cubicBezTo>
                  <a:moveTo>
                    <a:pt x="220" y="49"/>
                  </a:moveTo>
                  <a:cubicBezTo>
                    <a:pt x="220" y="49"/>
                    <a:pt x="220" y="49"/>
                    <a:pt x="220" y="49"/>
                  </a:cubicBezTo>
                  <a:cubicBezTo>
                    <a:pt x="220" y="49"/>
                    <a:pt x="220" y="49"/>
                    <a:pt x="220" y="49"/>
                  </a:cubicBezTo>
                  <a:moveTo>
                    <a:pt x="6" y="0"/>
                  </a:moveTo>
                  <a:cubicBezTo>
                    <a:pt x="3" y="31"/>
                    <a:pt x="0" y="51"/>
                    <a:pt x="0" y="53"/>
                  </a:cubicBezTo>
                  <a:cubicBezTo>
                    <a:pt x="0" y="51"/>
                    <a:pt x="3" y="31"/>
                    <a:pt x="6" y="0"/>
                  </a:cubicBezTo>
                </a:path>
              </a:pathLst>
            </a:custGeom>
            <a:solidFill>
              <a:srgbClr val="D1D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" name="isḻiḓê"/>
            <p:cNvSpPr/>
            <p:nvPr/>
          </p:nvSpPr>
          <p:spPr bwMode="auto">
            <a:xfrm>
              <a:off x="-600843" y="4451986"/>
              <a:ext cx="544116" cy="420291"/>
            </a:xfrm>
            <a:custGeom>
              <a:avLst/>
              <a:gdLst>
                <a:gd name="T0" fmla="*/ 237 w 238"/>
                <a:gd name="T1" fmla="*/ 0 h 184"/>
                <a:gd name="T2" fmla="*/ 148 w 238"/>
                <a:gd name="T3" fmla="*/ 93 h 184"/>
                <a:gd name="T4" fmla="*/ 68 w 238"/>
                <a:gd name="T5" fmla="*/ 111 h 184"/>
                <a:gd name="T6" fmla="*/ 19 w 238"/>
                <a:gd name="T7" fmla="*/ 102 h 184"/>
                <a:gd name="T8" fmla="*/ 8 w 238"/>
                <a:gd name="T9" fmla="*/ 97 h 184"/>
                <a:gd name="T10" fmla="*/ 6 w 238"/>
                <a:gd name="T11" fmla="*/ 110 h 184"/>
                <a:gd name="T12" fmla="*/ 0 w 238"/>
                <a:gd name="T13" fmla="*/ 163 h 184"/>
                <a:gd name="T14" fmla="*/ 0 w 238"/>
                <a:gd name="T15" fmla="*/ 163 h 184"/>
                <a:gd name="T16" fmla="*/ 0 w 238"/>
                <a:gd name="T17" fmla="*/ 163 h 184"/>
                <a:gd name="T18" fmla="*/ 0 w 238"/>
                <a:gd name="T19" fmla="*/ 163 h 184"/>
                <a:gd name="T20" fmla="*/ 0 w 238"/>
                <a:gd name="T21" fmla="*/ 163 h 184"/>
                <a:gd name="T22" fmla="*/ 0 w 238"/>
                <a:gd name="T23" fmla="*/ 163 h 184"/>
                <a:gd name="T24" fmla="*/ 0 w 238"/>
                <a:gd name="T25" fmla="*/ 163 h 184"/>
                <a:gd name="T26" fmla="*/ 0 w 238"/>
                <a:gd name="T27" fmla="*/ 163 h 184"/>
                <a:gd name="T28" fmla="*/ 0 w 238"/>
                <a:gd name="T29" fmla="*/ 163 h 184"/>
                <a:gd name="T30" fmla="*/ 0 w 238"/>
                <a:gd name="T31" fmla="*/ 163 h 184"/>
                <a:gd name="T32" fmla="*/ 0 w 238"/>
                <a:gd name="T33" fmla="*/ 163 h 184"/>
                <a:gd name="T34" fmla="*/ 0 w 238"/>
                <a:gd name="T35" fmla="*/ 163 h 184"/>
                <a:gd name="T36" fmla="*/ 0 w 238"/>
                <a:gd name="T37" fmla="*/ 163 h 184"/>
                <a:gd name="T38" fmla="*/ 0 w 238"/>
                <a:gd name="T39" fmla="*/ 163 h 184"/>
                <a:gd name="T40" fmla="*/ 0 w 238"/>
                <a:gd name="T41" fmla="*/ 163 h 184"/>
                <a:gd name="T42" fmla="*/ 0 w 238"/>
                <a:gd name="T43" fmla="*/ 163 h 184"/>
                <a:gd name="T44" fmla="*/ 0 w 238"/>
                <a:gd name="T45" fmla="*/ 163 h 184"/>
                <a:gd name="T46" fmla="*/ 0 w 238"/>
                <a:gd name="T47" fmla="*/ 163 h 184"/>
                <a:gd name="T48" fmla="*/ 0 w 238"/>
                <a:gd name="T49" fmla="*/ 163 h 184"/>
                <a:gd name="T50" fmla="*/ 0 w 238"/>
                <a:gd name="T51" fmla="*/ 163 h 184"/>
                <a:gd name="T52" fmla="*/ 0 w 238"/>
                <a:gd name="T53" fmla="*/ 163 h 184"/>
                <a:gd name="T54" fmla="*/ 0 w 238"/>
                <a:gd name="T55" fmla="*/ 163 h 184"/>
                <a:gd name="T56" fmla="*/ 0 w 238"/>
                <a:gd name="T57" fmla="*/ 163 h 184"/>
                <a:gd name="T58" fmla="*/ 134 w 238"/>
                <a:gd name="T59" fmla="*/ 184 h 184"/>
                <a:gd name="T60" fmla="*/ 220 w 238"/>
                <a:gd name="T61" fmla="*/ 159 h 184"/>
                <a:gd name="T62" fmla="*/ 220 w 238"/>
                <a:gd name="T63" fmla="*/ 159 h 184"/>
                <a:gd name="T64" fmla="*/ 220 w 238"/>
                <a:gd name="T65" fmla="*/ 159 h 184"/>
                <a:gd name="T66" fmla="*/ 220 w 238"/>
                <a:gd name="T67" fmla="*/ 159 h 184"/>
                <a:gd name="T68" fmla="*/ 220 w 238"/>
                <a:gd name="T69" fmla="*/ 159 h 184"/>
                <a:gd name="T70" fmla="*/ 220 w 238"/>
                <a:gd name="T71" fmla="*/ 159 h 184"/>
                <a:gd name="T72" fmla="*/ 220 w 238"/>
                <a:gd name="T73" fmla="*/ 159 h 184"/>
                <a:gd name="T74" fmla="*/ 237 w 238"/>
                <a:gd name="T7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8" h="184">
                  <a:moveTo>
                    <a:pt x="237" y="0"/>
                  </a:moveTo>
                  <a:cubicBezTo>
                    <a:pt x="219" y="40"/>
                    <a:pt x="190" y="76"/>
                    <a:pt x="148" y="93"/>
                  </a:cubicBezTo>
                  <a:cubicBezTo>
                    <a:pt x="122" y="104"/>
                    <a:pt x="95" y="111"/>
                    <a:pt x="68" y="111"/>
                  </a:cubicBezTo>
                  <a:cubicBezTo>
                    <a:pt x="52" y="111"/>
                    <a:pt x="35" y="108"/>
                    <a:pt x="19" y="102"/>
                  </a:cubicBezTo>
                  <a:cubicBezTo>
                    <a:pt x="15" y="100"/>
                    <a:pt x="12" y="98"/>
                    <a:pt x="8" y="97"/>
                  </a:cubicBezTo>
                  <a:cubicBezTo>
                    <a:pt x="7" y="101"/>
                    <a:pt x="7" y="106"/>
                    <a:pt x="6" y="110"/>
                  </a:cubicBezTo>
                  <a:cubicBezTo>
                    <a:pt x="3" y="141"/>
                    <a:pt x="0" y="161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70" y="184"/>
                    <a:pt x="134" y="184"/>
                  </a:cubicBezTo>
                  <a:cubicBezTo>
                    <a:pt x="168" y="184"/>
                    <a:pt x="201" y="178"/>
                    <a:pt x="220" y="159"/>
                  </a:cubicBezTo>
                  <a:cubicBezTo>
                    <a:pt x="220" y="159"/>
                    <a:pt x="220" y="159"/>
                    <a:pt x="220" y="159"/>
                  </a:cubicBezTo>
                  <a:cubicBezTo>
                    <a:pt x="220" y="159"/>
                    <a:pt x="220" y="159"/>
                    <a:pt x="220" y="159"/>
                  </a:cubicBezTo>
                  <a:cubicBezTo>
                    <a:pt x="220" y="159"/>
                    <a:pt x="220" y="159"/>
                    <a:pt x="220" y="159"/>
                  </a:cubicBezTo>
                  <a:cubicBezTo>
                    <a:pt x="220" y="159"/>
                    <a:pt x="220" y="159"/>
                    <a:pt x="220" y="159"/>
                  </a:cubicBezTo>
                  <a:cubicBezTo>
                    <a:pt x="220" y="159"/>
                    <a:pt x="220" y="159"/>
                    <a:pt x="220" y="159"/>
                  </a:cubicBezTo>
                  <a:cubicBezTo>
                    <a:pt x="220" y="159"/>
                    <a:pt x="220" y="159"/>
                    <a:pt x="220" y="159"/>
                  </a:cubicBezTo>
                  <a:cubicBezTo>
                    <a:pt x="220" y="158"/>
                    <a:pt x="238" y="73"/>
                    <a:pt x="237" y="0"/>
                  </a:cubicBezTo>
                </a:path>
              </a:pathLst>
            </a:custGeom>
            <a:solidFill>
              <a:srgbClr val="B1C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5" name="ïś1iḑè"/>
            <p:cNvSpPr/>
            <p:nvPr/>
          </p:nvSpPr>
          <p:spPr bwMode="auto">
            <a:xfrm>
              <a:off x="-987796" y="3941208"/>
              <a:ext cx="370285" cy="233362"/>
            </a:xfrm>
            <a:custGeom>
              <a:avLst/>
              <a:gdLst>
                <a:gd name="T0" fmla="*/ 160 w 162"/>
                <a:gd name="T1" fmla="*/ 65 h 102"/>
                <a:gd name="T2" fmla="*/ 160 w 162"/>
                <a:gd name="T3" fmla="*/ 59 h 102"/>
                <a:gd name="T4" fmla="*/ 161 w 162"/>
                <a:gd name="T5" fmla="*/ 53 h 102"/>
                <a:gd name="T6" fmla="*/ 161 w 162"/>
                <a:gd name="T7" fmla="*/ 52 h 102"/>
                <a:gd name="T8" fmla="*/ 162 w 162"/>
                <a:gd name="T9" fmla="*/ 49 h 102"/>
                <a:gd name="T10" fmla="*/ 161 w 162"/>
                <a:gd name="T11" fmla="*/ 50 h 102"/>
                <a:gd name="T12" fmla="*/ 137 w 162"/>
                <a:gd name="T13" fmla="*/ 27 h 102"/>
                <a:gd name="T14" fmla="*/ 73 w 162"/>
                <a:gd name="T15" fmla="*/ 75 h 102"/>
                <a:gd name="T16" fmla="*/ 72 w 162"/>
                <a:gd name="T17" fmla="*/ 76 h 102"/>
                <a:gd name="T18" fmla="*/ 67 w 162"/>
                <a:gd name="T19" fmla="*/ 63 h 102"/>
                <a:gd name="T20" fmla="*/ 45 w 162"/>
                <a:gd name="T21" fmla="*/ 21 h 102"/>
                <a:gd name="T22" fmla="*/ 15 w 162"/>
                <a:gd name="T23" fmla="*/ 7 h 102"/>
                <a:gd name="T24" fmla="*/ 0 w 162"/>
                <a:gd name="T25" fmla="*/ 42 h 102"/>
                <a:gd name="T26" fmla="*/ 54 w 162"/>
                <a:gd name="T27" fmla="*/ 90 h 102"/>
                <a:gd name="T28" fmla="*/ 56 w 162"/>
                <a:gd name="T29" fmla="*/ 74 h 102"/>
                <a:gd name="T30" fmla="*/ 3 w 162"/>
                <a:gd name="T31" fmla="*/ 33 h 102"/>
                <a:gd name="T32" fmla="*/ 21 w 162"/>
                <a:gd name="T33" fmla="*/ 21 h 102"/>
                <a:gd name="T34" fmla="*/ 45 w 162"/>
                <a:gd name="T35" fmla="*/ 41 h 102"/>
                <a:gd name="T36" fmla="*/ 70 w 162"/>
                <a:gd name="T37" fmla="*/ 94 h 102"/>
                <a:gd name="T38" fmla="*/ 78 w 162"/>
                <a:gd name="T39" fmla="*/ 80 h 102"/>
                <a:gd name="T40" fmla="*/ 101 w 162"/>
                <a:gd name="T41" fmla="*/ 52 h 102"/>
                <a:gd name="T42" fmla="*/ 137 w 162"/>
                <a:gd name="T43" fmla="*/ 44 h 102"/>
                <a:gd name="T44" fmla="*/ 157 w 162"/>
                <a:gd name="T45" fmla="*/ 57 h 102"/>
                <a:gd name="T46" fmla="*/ 118 w 162"/>
                <a:gd name="T47" fmla="*/ 76 h 102"/>
                <a:gd name="T48" fmla="*/ 79 w 162"/>
                <a:gd name="T49" fmla="*/ 85 h 102"/>
                <a:gd name="T50" fmla="*/ 76 w 162"/>
                <a:gd name="T51" fmla="*/ 102 h 102"/>
                <a:gd name="T52" fmla="*/ 145 w 162"/>
                <a:gd name="T53" fmla="*/ 80 h 102"/>
                <a:gd name="T54" fmla="*/ 159 w 162"/>
                <a:gd name="T55" fmla="*/ 63 h 102"/>
                <a:gd name="T56" fmla="*/ 160 w 162"/>
                <a:gd name="T57" fmla="*/ 6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2" h="102">
                  <a:moveTo>
                    <a:pt x="160" y="65"/>
                  </a:moveTo>
                  <a:cubicBezTo>
                    <a:pt x="160" y="63"/>
                    <a:pt x="160" y="61"/>
                    <a:pt x="160" y="59"/>
                  </a:cubicBezTo>
                  <a:cubicBezTo>
                    <a:pt x="161" y="57"/>
                    <a:pt x="161" y="55"/>
                    <a:pt x="161" y="53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1" y="51"/>
                    <a:pt x="161" y="50"/>
                    <a:pt x="162" y="49"/>
                  </a:cubicBezTo>
                  <a:cubicBezTo>
                    <a:pt x="162" y="49"/>
                    <a:pt x="161" y="50"/>
                    <a:pt x="161" y="50"/>
                  </a:cubicBezTo>
                  <a:cubicBezTo>
                    <a:pt x="161" y="38"/>
                    <a:pt x="149" y="30"/>
                    <a:pt x="137" y="27"/>
                  </a:cubicBezTo>
                  <a:cubicBezTo>
                    <a:pt x="108" y="19"/>
                    <a:pt x="84" y="54"/>
                    <a:pt x="73" y="75"/>
                  </a:cubicBezTo>
                  <a:cubicBezTo>
                    <a:pt x="72" y="77"/>
                    <a:pt x="72" y="79"/>
                    <a:pt x="72" y="76"/>
                  </a:cubicBezTo>
                  <a:cubicBezTo>
                    <a:pt x="70" y="72"/>
                    <a:pt x="68" y="67"/>
                    <a:pt x="67" y="63"/>
                  </a:cubicBezTo>
                  <a:cubicBezTo>
                    <a:pt x="61" y="48"/>
                    <a:pt x="54" y="34"/>
                    <a:pt x="45" y="21"/>
                  </a:cubicBezTo>
                  <a:cubicBezTo>
                    <a:pt x="38" y="12"/>
                    <a:pt x="27" y="0"/>
                    <a:pt x="15" y="7"/>
                  </a:cubicBezTo>
                  <a:cubicBezTo>
                    <a:pt x="3" y="14"/>
                    <a:pt x="1" y="30"/>
                    <a:pt x="0" y="42"/>
                  </a:cubicBezTo>
                  <a:cubicBezTo>
                    <a:pt x="0" y="66"/>
                    <a:pt x="34" y="82"/>
                    <a:pt x="54" y="90"/>
                  </a:cubicBezTo>
                  <a:cubicBezTo>
                    <a:pt x="52" y="89"/>
                    <a:pt x="57" y="74"/>
                    <a:pt x="56" y="74"/>
                  </a:cubicBezTo>
                  <a:cubicBezTo>
                    <a:pt x="40" y="67"/>
                    <a:pt x="8" y="53"/>
                    <a:pt x="3" y="33"/>
                  </a:cubicBezTo>
                  <a:cubicBezTo>
                    <a:pt x="7" y="27"/>
                    <a:pt x="13" y="21"/>
                    <a:pt x="21" y="21"/>
                  </a:cubicBezTo>
                  <a:cubicBezTo>
                    <a:pt x="32" y="22"/>
                    <a:pt x="40" y="33"/>
                    <a:pt x="45" y="41"/>
                  </a:cubicBezTo>
                  <a:cubicBezTo>
                    <a:pt x="56" y="57"/>
                    <a:pt x="64" y="76"/>
                    <a:pt x="70" y="94"/>
                  </a:cubicBezTo>
                  <a:cubicBezTo>
                    <a:pt x="69" y="92"/>
                    <a:pt x="76" y="82"/>
                    <a:pt x="78" y="80"/>
                  </a:cubicBezTo>
                  <a:cubicBezTo>
                    <a:pt x="84" y="70"/>
                    <a:pt x="92" y="60"/>
                    <a:pt x="101" y="52"/>
                  </a:cubicBezTo>
                  <a:cubicBezTo>
                    <a:pt x="111" y="44"/>
                    <a:pt x="124" y="40"/>
                    <a:pt x="137" y="44"/>
                  </a:cubicBezTo>
                  <a:cubicBezTo>
                    <a:pt x="144" y="46"/>
                    <a:pt x="153" y="51"/>
                    <a:pt x="157" y="57"/>
                  </a:cubicBezTo>
                  <a:cubicBezTo>
                    <a:pt x="149" y="67"/>
                    <a:pt x="128" y="73"/>
                    <a:pt x="118" y="76"/>
                  </a:cubicBezTo>
                  <a:cubicBezTo>
                    <a:pt x="105" y="80"/>
                    <a:pt x="92" y="83"/>
                    <a:pt x="79" y="85"/>
                  </a:cubicBezTo>
                  <a:cubicBezTo>
                    <a:pt x="77" y="86"/>
                    <a:pt x="78" y="101"/>
                    <a:pt x="76" y="102"/>
                  </a:cubicBezTo>
                  <a:cubicBezTo>
                    <a:pt x="100" y="98"/>
                    <a:pt x="124" y="92"/>
                    <a:pt x="145" y="80"/>
                  </a:cubicBezTo>
                  <a:cubicBezTo>
                    <a:pt x="154" y="75"/>
                    <a:pt x="158" y="70"/>
                    <a:pt x="159" y="63"/>
                  </a:cubicBezTo>
                  <a:cubicBezTo>
                    <a:pt x="160" y="64"/>
                    <a:pt x="160" y="64"/>
                    <a:pt x="160" y="65"/>
                  </a:cubicBezTo>
                  <a:close/>
                </a:path>
              </a:pathLst>
            </a:custGeom>
            <a:solidFill>
              <a:srgbClr val="FFF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" name="îsḷiḓe"/>
            <p:cNvSpPr/>
            <p:nvPr/>
          </p:nvSpPr>
          <p:spPr bwMode="auto">
            <a:xfrm>
              <a:off x="-987796" y="4017408"/>
              <a:ext cx="130969" cy="129778"/>
            </a:xfrm>
            <a:custGeom>
              <a:avLst/>
              <a:gdLst>
                <a:gd name="T0" fmla="*/ 56 w 57"/>
                <a:gd name="T1" fmla="*/ 41 h 57"/>
                <a:gd name="T2" fmla="*/ 3 w 57"/>
                <a:gd name="T3" fmla="*/ 0 h 57"/>
                <a:gd name="T4" fmla="*/ 0 w 57"/>
                <a:gd name="T5" fmla="*/ 7 h 57"/>
                <a:gd name="T6" fmla="*/ 0 w 57"/>
                <a:gd name="T7" fmla="*/ 9 h 57"/>
                <a:gd name="T8" fmla="*/ 54 w 57"/>
                <a:gd name="T9" fmla="*/ 57 h 57"/>
                <a:gd name="T10" fmla="*/ 56 w 57"/>
                <a:gd name="T11" fmla="*/ 4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56" y="41"/>
                  </a:moveTo>
                  <a:cubicBezTo>
                    <a:pt x="40" y="34"/>
                    <a:pt x="8" y="20"/>
                    <a:pt x="3" y="0"/>
                  </a:cubicBezTo>
                  <a:cubicBezTo>
                    <a:pt x="2" y="3"/>
                    <a:pt x="1" y="5"/>
                    <a:pt x="0" y="7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33"/>
                    <a:pt x="34" y="49"/>
                    <a:pt x="54" y="57"/>
                  </a:cubicBezTo>
                  <a:cubicBezTo>
                    <a:pt x="52" y="56"/>
                    <a:pt x="57" y="41"/>
                    <a:pt x="56" y="41"/>
                  </a:cubicBezTo>
                  <a:close/>
                </a:path>
              </a:pathLst>
            </a:custGeom>
            <a:solidFill>
              <a:srgbClr val="C1B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7" name="íSľídê"/>
            <p:cNvSpPr/>
            <p:nvPr/>
          </p:nvSpPr>
          <p:spPr bwMode="auto">
            <a:xfrm>
              <a:off x="-813965" y="4072177"/>
              <a:ext cx="190500" cy="102394"/>
            </a:xfrm>
            <a:custGeom>
              <a:avLst/>
              <a:gdLst>
                <a:gd name="T0" fmla="*/ 81 w 83"/>
                <a:gd name="T1" fmla="*/ 0 h 45"/>
                <a:gd name="T2" fmla="*/ 42 w 83"/>
                <a:gd name="T3" fmla="*/ 19 h 45"/>
                <a:gd name="T4" fmla="*/ 3 w 83"/>
                <a:gd name="T5" fmla="*/ 28 h 45"/>
                <a:gd name="T6" fmla="*/ 0 w 83"/>
                <a:gd name="T7" fmla="*/ 45 h 45"/>
                <a:gd name="T8" fmla="*/ 69 w 83"/>
                <a:gd name="T9" fmla="*/ 23 h 45"/>
                <a:gd name="T10" fmla="*/ 83 w 83"/>
                <a:gd name="T11" fmla="*/ 6 h 45"/>
                <a:gd name="T12" fmla="*/ 81 w 83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45">
                  <a:moveTo>
                    <a:pt x="81" y="0"/>
                  </a:moveTo>
                  <a:cubicBezTo>
                    <a:pt x="73" y="10"/>
                    <a:pt x="52" y="16"/>
                    <a:pt x="42" y="19"/>
                  </a:cubicBezTo>
                  <a:cubicBezTo>
                    <a:pt x="29" y="23"/>
                    <a:pt x="16" y="26"/>
                    <a:pt x="3" y="28"/>
                  </a:cubicBezTo>
                  <a:cubicBezTo>
                    <a:pt x="1" y="29"/>
                    <a:pt x="2" y="44"/>
                    <a:pt x="0" y="45"/>
                  </a:cubicBezTo>
                  <a:cubicBezTo>
                    <a:pt x="24" y="41"/>
                    <a:pt x="48" y="35"/>
                    <a:pt x="69" y="23"/>
                  </a:cubicBezTo>
                  <a:cubicBezTo>
                    <a:pt x="78" y="18"/>
                    <a:pt x="82" y="13"/>
                    <a:pt x="83" y="6"/>
                  </a:cubicBezTo>
                  <a:cubicBezTo>
                    <a:pt x="83" y="4"/>
                    <a:pt x="82" y="2"/>
                    <a:pt x="81" y="0"/>
                  </a:cubicBezTo>
                  <a:close/>
                </a:path>
              </a:pathLst>
            </a:custGeom>
            <a:solidFill>
              <a:srgbClr val="C1B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" name="íṧ1ïḍê"/>
            <p:cNvSpPr/>
            <p:nvPr/>
          </p:nvSpPr>
          <p:spPr bwMode="auto">
            <a:xfrm>
              <a:off x="-1084237" y="4124565"/>
              <a:ext cx="460772" cy="379810"/>
            </a:xfrm>
            <a:custGeom>
              <a:avLst/>
              <a:gdLst>
                <a:gd name="T0" fmla="*/ 0 w 387"/>
                <a:gd name="T1" fmla="*/ 267 h 319"/>
                <a:gd name="T2" fmla="*/ 212 w 387"/>
                <a:gd name="T3" fmla="*/ 319 h 319"/>
                <a:gd name="T4" fmla="*/ 348 w 387"/>
                <a:gd name="T5" fmla="*/ 317 h 319"/>
                <a:gd name="T6" fmla="*/ 387 w 387"/>
                <a:gd name="T7" fmla="*/ 50 h 319"/>
                <a:gd name="T8" fmla="*/ 39 w 387"/>
                <a:gd name="T9" fmla="*/ 0 h 319"/>
                <a:gd name="T10" fmla="*/ 0 w 387"/>
                <a:gd name="T11" fmla="*/ 26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319">
                  <a:moveTo>
                    <a:pt x="0" y="267"/>
                  </a:moveTo>
                  <a:lnTo>
                    <a:pt x="212" y="319"/>
                  </a:lnTo>
                  <a:lnTo>
                    <a:pt x="348" y="317"/>
                  </a:lnTo>
                  <a:lnTo>
                    <a:pt x="387" y="50"/>
                  </a:lnTo>
                  <a:lnTo>
                    <a:pt x="39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A48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9" name="ïŝḷïďê"/>
            <p:cNvSpPr/>
            <p:nvPr/>
          </p:nvSpPr>
          <p:spPr bwMode="auto">
            <a:xfrm>
              <a:off x="-1040184" y="4124565"/>
              <a:ext cx="416719" cy="379810"/>
            </a:xfrm>
            <a:custGeom>
              <a:avLst/>
              <a:gdLst>
                <a:gd name="T0" fmla="*/ 202 w 350"/>
                <a:gd name="T1" fmla="*/ 46 h 319"/>
                <a:gd name="T2" fmla="*/ 0 w 350"/>
                <a:gd name="T3" fmla="*/ 17 h 319"/>
                <a:gd name="T4" fmla="*/ 2 w 350"/>
                <a:gd name="T5" fmla="*/ 0 h 319"/>
                <a:gd name="T6" fmla="*/ 350 w 350"/>
                <a:gd name="T7" fmla="*/ 50 h 319"/>
                <a:gd name="T8" fmla="*/ 311 w 350"/>
                <a:gd name="T9" fmla="*/ 317 h 319"/>
                <a:gd name="T10" fmla="*/ 175 w 350"/>
                <a:gd name="T11" fmla="*/ 319 h 319"/>
                <a:gd name="T12" fmla="*/ 163 w 350"/>
                <a:gd name="T13" fmla="*/ 317 h 319"/>
                <a:gd name="T14" fmla="*/ 202 w 350"/>
                <a:gd name="T15" fmla="*/ 4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0" h="319">
                  <a:moveTo>
                    <a:pt x="202" y="46"/>
                  </a:moveTo>
                  <a:lnTo>
                    <a:pt x="0" y="17"/>
                  </a:lnTo>
                  <a:lnTo>
                    <a:pt x="2" y="0"/>
                  </a:lnTo>
                  <a:lnTo>
                    <a:pt x="350" y="50"/>
                  </a:lnTo>
                  <a:lnTo>
                    <a:pt x="311" y="317"/>
                  </a:lnTo>
                  <a:lnTo>
                    <a:pt x="175" y="319"/>
                  </a:lnTo>
                  <a:lnTo>
                    <a:pt x="163" y="317"/>
                  </a:lnTo>
                  <a:lnTo>
                    <a:pt x="202" y="46"/>
                  </a:lnTo>
                  <a:close/>
                </a:path>
              </a:pathLst>
            </a:custGeom>
            <a:solidFill>
              <a:srgbClr val="735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0" name="iṣḻiḍe"/>
            <p:cNvSpPr/>
            <p:nvPr/>
          </p:nvSpPr>
          <p:spPr bwMode="auto">
            <a:xfrm>
              <a:off x="-1044946" y="4165046"/>
              <a:ext cx="416719" cy="71437"/>
            </a:xfrm>
            <a:custGeom>
              <a:avLst/>
              <a:gdLst>
                <a:gd name="T0" fmla="*/ 202 w 350"/>
                <a:gd name="T1" fmla="*/ 49 h 60"/>
                <a:gd name="T2" fmla="*/ 346 w 350"/>
                <a:gd name="T3" fmla="*/ 60 h 60"/>
                <a:gd name="T4" fmla="*/ 350 w 350"/>
                <a:gd name="T5" fmla="*/ 50 h 60"/>
                <a:gd name="T6" fmla="*/ 207 w 350"/>
                <a:gd name="T7" fmla="*/ 35 h 60"/>
                <a:gd name="T8" fmla="*/ 2 w 350"/>
                <a:gd name="T9" fmla="*/ 0 h 60"/>
                <a:gd name="T10" fmla="*/ 0 w 350"/>
                <a:gd name="T11" fmla="*/ 8 h 60"/>
                <a:gd name="T12" fmla="*/ 202 w 350"/>
                <a:gd name="T13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0" h="60">
                  <a:moveTo>
                    <a:pt x="202" y="49"/>
                  </a:moveTo>
                  <a:lnTo>
                    <a:pt x="346" y="60"/>
                  </a:lnTo>
                  <a:lnTo>
                    <a:pt x="350" y="50"/>
                  </a:lnTo>
                  <a:lnTo>
                    <a:pt x="207" y="35"/>
                  </a:lnTo>
                  <a:lnTo>
                    <a:pt x="2" y="0"/>
                  </a:lnTo>
                  <a:lnTo>
                    <a:pt x="0" y="8"/>
                  </a:lnTo>
                  <a:lnTo>
                    <a:pt x="202" y="49"/>
                  </a:lnTo>
                  <a:close/>
                </a:path>
              </a:pathLst>
            </a:custGeom>
            <a:solidFill>
              <a:srgbClr val="403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1" name="iśļidê"/>
            <p:cNvSpPr/>
            <p:nvPr/>
          </p:nvSpPr>
          <p:spPr bwMode="auto">
            <a:xfrm>
              <a:off x="-1065187" y="4078130"/>
              <a:ext cx="472678" cy="151210"/>
            </a:xfrm>
            <a:custGeom>
              <a:avLst/>
              <a:gdLst>
                <a:gd name="T0" fmla="*/ 0 w 397"/>
                <a:gd name="T1" fmla="*/ 72 h 127"/>
                <a:gd name="T2" fmla="*/ 224 w 397"/>
                <a:gd name="T3" fmla="*/ 112 h 127"/>
                <a:gd name="T4" fmla="*/ 390 w 397"/>
                <a:gd name="T5" fmla="*/ 127 h 127"/>
                <a:gd name="T6" fmla="*/ 397 w 397"/>
                <a:gd name="T7" fmla="*/ 56 h 127"/>
                <a:gd name="T8" fmla="*/ 15 w 397"/>
                <a:gd name="T9" fmla="*/ 0 h 127"/>
                <a:gd name="T10" fmla="*/ 0 w 397"/>
                <a:gd name="T11" fmla="*/ 7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7" h="127">
                  <a:moveTo>
                    <a:pt x="0" y="72"/>
                  </a:moveTo>
                  <a:lnTo>
                    <a:pt x="224" y="112"/>
                  </a:lnTo>
                  <a:lnTo>
                    <a:pt x="390" y="127"/>
                  </a:lnTo>
                  <a:lnTo>
                    <a:pt x="397" y="56"/>
                  </a:lnTo>
                  <a:lnTo>
                    <a:pt x="15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A48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2" name="íṥlíḓè"/>
            <p:cNvSpPr/>
            <p:nvPr/>
          </p:nvSpPr>
          <p:spPr bwMode="auto">
            <a:xfrm>
              <a:off x="-798487" y="4115040"/>
              <a:ext cx="205978" cy="114300"/>
            </a:xfrm>
            <a:custGeom>
              <a:avLst/>
              <a:gdLst>
                <a:gd name="T0" fmla="*/ 6 w 173"/>
                <a:gd name="T1" fmla="*/ 0 h 96"/>
                <a:gd name="T2" fmla="*/ 173 w 173"/>
                <a:gd name="T3" fmla="*/ 25 h 96"/>
                <a:gd name="T4" fmla="*/ 166 w 173"/>
                <a:gd name="T5" fmla="*/ 96 h 96"/>
                <a:gd name="T6" fmla="*/ 0 w 173"/>
                <a:gd name="T7" fmla="*/ 81 h 96"/>
                <a:gd name="T8" fmla="*/ 6 w 173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96">
                  <a:moveTo>
                    <a:pt x="6" y="0"/>
                  </a:moveTo>
                  <a:lnTo>
                    <a:pt x="173" y="25"/>
                  </a:lnTo>
                  <a:lnTo>
                    <a:pt x="166" y="96"/>
                  </a:lnTo>
                  <a:lnTo>
                    <a:pt x="0" y="8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35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3" name="îŝ1iḓê"/>
            <p:cNvSpPr/>
            <p:nvPr/>
          </p:nvSpPr>
          <p:spPr bwMode="auto">
            <a:xfrm>
              <a:off x="-1002084" y="4092417"/>
              <a:ext cx="126206" cy="382191"/>
            </a:xfrm>
            <a:custGeom>
              <a:avLst/>
              <a:gdLst>
                <a:gd name="T0" fmla="*/ 0 w 106"/>
                <a:gd name="T1" fmla="*/ 311 h 321"/>
                <a:gd name="T2" fmla="*/ 45 w 106"/>
                <a:gd name="T3" fmla="*/ 0 h 321"/>
                <a:gd name="T4" fmla="*/ 106 w 106"/>
                <a:gd name="T5" fmla="*/ 10 h 321"/>
                <a:gd name="T6" fmla="*/ 41 w 106"/>
                <a:gd name="T7" fmla="*/ 321 h 321"/>
                <a:gd name="T8" fmla="*/ 0 w 106"/>
                <a:gd name="T9" fmla="*/ 31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21">
                  <a:moveTo>
                    <a:pt x="0" y="311"/>
                  </a:moveTo>
                  <a:lnTo>
                    <a:pt x="45" y="0"/>
                  </a:lnTo>
                  <a:lnTo>
                    <a:pt x="106" y="10"/>
                  </a:lnTo>
                  <a:lnTo>
                    <a:pt x="41" y="321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FFF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4" name="îşḷidê"/>
            <p:cNvSpPr/>
            <p:nvPr/>
          </p:nvSpPr>
          <p:spPr bwMode="auto">
            <a:xfrm>
              <a:off x="-761577" y="4126946"/>
              <a:ext cx="105966" cy="375047"/>
            </a:xfrm>
            <a:custGeom>
              <a:avLst/>
              <a:gdLst>
                <a:gd name="T0" fmla="*/ 44 w 89"/>
                <a:gd name="T1" fmla="*/ 0 h 315"/>
                <a:gd name="T2" fmla="*/ 89 w 89"/>
                <a:gd name="T3" fmla="*/ 8 h 315"/>
                <a:gd name="T4" fmla="*/ 35 w 89"/>
                <a:gd name="T5" fmla="*/ 315 h 315"/>
                <a:gd name="T6" fmla="*/ 0 w 89"/>
                <a:gd name="T7" fmla="*/ 315 h 315"/>
                <a:gd name="T8" fmla="*/ 44 w 89"/>
                <a:gd name="T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15">
                  <a:moveTo>
                    <a:pt x="44" y="0"/>
                  </a:moveTo>
                  <a:lnTo>
                    <a:pt x="89" y="8"/>
                  </a:lnTo>
                  <a:lnTo>
                    <a:pt x="35" y="315"/>
                  </a:lnTo>
                  <a:lnTo>
                    <a:pt x="0" y="31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C1B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5" name="îŝlide"/>
            <p:cNvSpPr/>
            <p:nvPr/>
          </p:nvSpPr>
          <p:spPr bwMode="auto">
            <a:xfrm>
              <a:off x="-1062806" y="4250771"/>
              <a:ext cx="244078" cy="102394"/>
            </a:xfrm>
            <a:custGeom>
              <a:avLst/>
              <a:gdLst>
                <a:gd name="T0" fmla="*/ 5 w 205"/>
                <a:gd name="T1" fmla="*/ 0 h 86"/>
                <a:gd name="T2" fmla="*/ 205 w 205"/>
                <a:gd name="T3" fmla="*/ 44 h 86"/>
                <a:gd name="T4" fmla="*/ 199 w 205"/>
                <a:gd name="T5" fmla="*/ 86 h 86"/>
                <a:gd name="T6" fmla="*/ 0 w 205"/>
                <a:gd name="T7" fmla="*/ 38 h 86"/>
                <a:gd name="T8" fmla="*/ 5 w 20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86">
                  <a:moveTo>
                    <a:pt x="5" y="0"/>
                  </a:moveTo>
                  <a:lnTo>
                    <a:pt x="205" y="44"/>
                  </a:lnTo>
                  <a:lnTo>
                    <a:pt x="199" y="86"/>
                  </a:lnTo>
                  <a:lnTo>
                    <a:pt x="0" y="3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6" name="iśḷiḋê"/>
            <p:cNvSpPr/>
            <p:nvPr/>
          </p:nvSpPr>
          <p:spPr bwMode="auto">
            <a:xfrm>
              <a:off x="-825871" y="4303158"/>
              <a:ext cx="183356" cy="52387"/>
            </a:xfrm>
            <a:custGeom>
              <a:avLst/>
              <a:gdLst>
                <a:gd name="T0" fmla="*/ 6 w 154"/>
                <a:gd name="T1" fmla="*/ 0 h 44"/>
                <a:gd name="T2" fmla="*/ 154 w 154"/>
                <a:gd name="T3" fmla="*/ 5 h 44"/>
                <a:gd name="T4" fmla="*/ 150 w 154"/>
                <a:gd name="T5" fmla="*/ 44 h 44"/>
                <a:gd name="T6" fmla="*/ 0 w 154"/>
                <a:gd name="T7" fmla="*/ 42 h 44"/>
                <a:gd name="T8" fmla="*/ 6 w 15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44">
                  <a:moveTo>
                    <a:pt x="6" y="0"/>
                  </a:moveTo>
                  <a:lnTo>
                    <a:pt x="154" y="5"/>
                  </a:lnTo>
                  <a:lnTo>
                    <a:pt x="150" y="44"/>
                  </a:lnTo>
                  <a:lnTo>
                    <a:pt x="0" y="4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D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7" name="íśḷíḑê"/>
            <p:cNvSpPr/>
            <p:nvPr/>
          </p:nvSpPr>
          <p:spPr bwMode="auto">
            <a:xfrm>
              <a:off x="-402009" y="4165046"/>
              <a:ext cx="178594" cy="108347"/>
            </a:xfrm>
            <a:custGeom>
              <a:avLst/>
              <a:gdLst>
                <a:gd name="T0" fmla="*/ 22 w 78"/>
                <a:gd name="T1" fmla="*/ 4 h 47"/>
                <a:gd name="T2" fmla="*/ 22 w 78"/>
                <a:gd name="T3" fmla="*/ 18 h 47"/>
                <a:gd name="T4" fmla="*/ 2 w 78"/>
                <a:gd name="T5" fmla="*/ 18 h 47"/>
                <a:gd name="T6" fmla="*/ 39 w 78"/>
                <a:gd name="T7" fmla="*/ 46 h 47"/>
                <a:gd name="T8" fmla="*/ 78 w 78"/>
                <a:gd name="T9" fmla="*/ 19 h 47"/>
                <a:gd name="T10" fmla="*/ 70 w 78"/>
                <a:gd name="T11" fmla="*/ 19 h 47"/>
                <a:gd name="T12" fmla="*/ 72 w 78"/>
                <a:gd name="T13" fmla="*/ 0 h 47"/>
                <a:gd name="T14" fmla="*/ 22 w 78"/>
                <a:gd name="T1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47">
                  <a:moveTo>
                    <a:pt x="22" y="4"/>
                  </a:moveTo>
                  <a:cubicBezTo>
                    <a:pt x="22" y="18"/>
                    <a:pt x="22" y="18"/>
                    <a:pt x="2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0" y="47"/>
                    <a:pt x="39" y="46"/>
                  </a:cubicBezTo>
                  <a:cubicBezTo>
                    <a:pt x="77" y="46"/>
                    <a:pt x="78" y="19"/>
                    <a:pt x="78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22" y="4"/>
                  </a:lnTo>
                  <a:close/>
                </a:path>
              </a:pathLst>
            </a:custGeom>
            <a:solidFill>
              <a:srgbClr val="E2A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8" name="îŝḻíḋe"/>
            <p:cNvSpPr/>
            <p:nvPr/>
          </p:nvSpPr>
          <p:spPr bwMode="auto">
            <a:xfrm>
              <a:off x="-615131" y="3603071"/>
              <a:ext cx="600075" cy="621506"/>
            </a:xfrm>
            <a:custGeom>
              <a:avLst/>
              <a:gdLst>
                <a:gd name="T0" fmla="*/ 62 w 262"/>
                <a:gd name="T1" fmla="*/ 43 h 272"/>
                <a:gd name="T2" fmla="*/ 36 w 262"/>
                <a:gd name="T3" fmla="*/ 113 h 272"/>
                <a:gd name="T4" fmla="*/ 75 w 262"/>
                <a:gd name="T5" fmla="*/ 241 h 272"/>
                <a:gd name="T6" fmla="*/ 246 w 262"/>
                <a:gd name="T7" fmla="*/ 162 h 272"/>
                <a:gd name="T8" fmla="*/ 148 w 262"/>
                <a:gd name="T9" fmla="*/ 2 h 272"/>
                <a:gd name="T10" fmla="*/ 62 w 262"/>
                <a:gd name="T11" fmla="*/ 4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272">
                  <a:moveTo>
                    <a:pt x="62" y="43"/>
                  </a:moveTo>
                  <a:cubicBezTo>
                    <a:pt x="62" y="43"/>
                    <a:pt x="55" y="89"/>
                    <a:pt x="36" y="113"/>
                  </a:cubicBezTo>
                  <a:cubicBezTo>
                    <a:pt x="0" y="156"/>
                    <a:pt x="16" y="209"/>
                    <a:pt x="75" y="241"/>
                  </a:cubicBezTo>
                  <a:cubicBezTo>
                    <a:pt x="134" y="272"/>
                    <a:pt x="230" y="250"/>
                    <a:pt x="246" y="162"/>
                  </a:cubicBezTo>
                  <a:cubicBezTo>
                    <a:pt x="262" y="73"/>
                    <a:pt x="230" y="0"/>
                    <a:pt x="148" y="2"/>
                  </a:cubicBezTo>
                  <a:cubicBezTo>
                    <a:pt x="66" y="5"/>
                    <a:pt x="62" y="43"/>
                    <a:pt x="62" y="43"/>
                  </a:cubicBezTo>
                </a:path>
              </a:pathLst>
            </a:custGeom>
            <a:solidFill>
              <a:srgbClr val="F2B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9" name="ïSḻïḑè"/>
            <p:cNvSpPr/>
            <p:nvPr/>
          </p:nvSpPr>
          <p:spPr bwMode="auto">
            <a:xfrm>
              <a:off x="-562743" y="3612596"/>
              <a:ext cx="545306" cy="611981"/>
            </a:xfrm>
            <a:custGeom>
              <a:avLst/>
              <a:gdLst>
                <a:gd name="T0" fmla="*/ 149 w 238"/>
                <a:gd name="T1" fmla="*/ 0 h 268"/>
                <a:gd name="T2" fmla="*/ 194 w 238"/>
                <a:gd name="T3" fmla="*/ 58 h 268"/>
                <a:gd name="T4" fmla="*/ 175 w 238"/>
                <a:gd name="T5" fmla="*/ 180 h 268"/>
                <a:gd name="T6" fmla="*/ 54 w 238"/>
                <a:gd name="T7" fmla="*/ 217 h 268"/>
                <a:gd name="T8" fmla="*/ 0 w 238"/>
                <a:gd name="T9" fmla="*/ 185 h 268"/>
                <a:gd name="T10" fmla="*/ 52 w 238"/>
                <a:gd name="T11" fmla="*/ 237 h 268"/>
                <a:gd name="T12" fmla="*/ 223 w 238"/>
                <a:gd name="T13" fmla="*/ 158 h 268"/>
                <a:gd name="T14" fmla="*/ 149 w 238"/>
                <a:gd name="T1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268">
                  <a:moveTo>
                    <a:pt x="149" y="0"/>
                  </a:moveTo>
                  <a:cubicBezTo>
                    <a:pt x="168" y="14"/>
                    <a:pt x="184" y="33"/>
                    <a:pt x="194" y="58"/>
                  </a:cubicBezTo>
                  <a:cubicBezTo>
                    <a:pt x="210" y="97"/>
                    <a:pt x="203" y="147"/>
                    <a:pt x="175" y="180"/>
                  </a:cubicBezTo>
                  <a:cubicBezTo>
                    <a:pt x="147" y="212"/>
                    <a:pt x="96" y="229"/>
                    <a:pt x="54" y="217"/>
                  </a:cubicBezTo>
                  <a:cubicBezTo>
                    <a:pt x="32" y="210"/>
                    <a:pt x="14" y="202"/>
                    <a:pt x="0" y="185"/>
                  </a:cubicBezTo>
                  <a:cubicBezTo>
                    <a:pt x="8" y="204"/>
                    <a:pt x="26" y="222"/>
                    <a:pt x="52" y="237"/>
                  </a:cubicBezTo>
                  <a:cubicBezTo>
                    <a:pt x="111" y="268"/>
                    <a:pt x="207" y="246"/>
                    <a:pt x="223" y="158"/>
                  </a:cubicBezTo>
                  <a:cubicBezTo>
                    <a:pt x="238" y="78"/>
                    <a:pt x="213" y="11"/>
                    <a:pt x="149" y="0"/>
                  </a:cubicBezTo>
                  <a:close/>
                </a:path>
              </a:pathLst>
            </a:custGeom>
            <a:solidFill>
              <a:srgbClr val="E2A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0" name="íş1îḑè"/>
            <p:cNvSpPr/>
            <p:nvPr/>
          </p:nvSpPr>
          <p:spPr bwMode="auto">
            <a:xfrm>
              <a:off x="-96018" y="3932874"/>
              <a:ext cx="113110" cy="136922"/>
            </a:xfrm>
            <a:custGeom>
              <a:avLst/>
              <a:gdLst>
                <a:gd name="T0" fmla="*/ 44 w 49"/>
                <a:gd name="T1" fmla="*/ 38 h 60"/>
                <a:gd name="T2" fmla="*/ 15 w 49"/>
                <a:gd name="T3" fmla="*/ 56 h 60"/>
                <a:gd name="T4" fmla="*/ 5 w 49"/>
                <a:gd name="T5" fmla="*/ 22 h 60"/>
                <a:gd name="T6" fmla="*/ 34 w 49"/>
                <a:gd name="T7" fmla="*/ 4 h 60"/>
                <a:gd name="T8" fmla="*/ 44 w 49"/>
                <a:gd name="T9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0">
                  <a:moveTo>
                    <a:pt x="44" y="38"/>
                  </a:moveTo>
                  <a:cubicBezTo>
                    <a:pt x="39" y="52"/>
                    <a:pt x="26" y="60"/>
                    <a:pt x="15" y="56"/>
                  </a:cubicBezTo>
                  <a:cubicBezTo>
                    <a:pt x="5" y="51"/>
                    <a:pt x="0" y="36"/>
                    <a:pt x="5" y="22"/>
                  </a:cubicBezTo>
                  <a:cubicBezTo>
                    <a:pt x="11" y="8"/>
                    <a:pt x="23" y="0"/>
                    <a:pt x="34" y="4"/>
                  </a:cubicBezTo>
                  <a:cubicBezTo>
                    <a:pt x="45" y="8"/>
                    <a:pt x="49" y="23"/>
                    <a:pt x="44" y="38"/>
                  </a:cubicBezTo>
                  <a:close/>
                </a:path>
              </a:pathLst>
            </a:custGeom>
            <a:solidFill>
              <a:srgbClr val="E2A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1" name="îṡľidè"/>
            <p:cNvSpPr/>
            <p:nvPr/>
          </p:nvSpPr>
          <p:spPr bwMode="auto">
            <a:xfrm>
              <a:off x="-493687" y="3772140"/>
              <a:ext cx="126206" cy="96441"/>
            </a:xfrm>
            <a:custGeom>
              <a:avLst/>
              <a:gdLst>
                <a:gd name="T0" fmla="*/ 0 w 55"/>
                <a:gd name="T1" fmla="*/ 32 h 42"/>
                <a:gd name="T2" fmla="*/ 0 w 55"/>
                <a:gd name="T3" fmla="*/ 28 h 42"/>
                <a:gd name="T4" fmla="*/ 3 w 55"/>
                <a:gd name="T5" fmla="*/ 18 h 42"/>
                <a:gd name="T6" fmla="*/ 7 w 55"/>
                <a:gd name="T7" fmla="*/ 11 h 42"/>
                <a:gd name="T8" fmla="*/ 13 w 55"/>
                <a:gd name="T9" fmla="*/ 4 h 42"/>
                <a:gd name="T10" fmla="*/ 23 w 55"/>
                <a:gd name="T11" fmla="*/ 1 h 42"/>
                <a:gd name="T12" fmla="*/ 33 w 55"/>
                <a:gd name="T13" fmla="*/ 2 h 42"/>
                <a:gd name="T14" fmla="*/ 42 w 55"/>
                <a:gd name="T15" fmla="*/ 5 h 42"/>
                <a:gd name="T16" fmla="*/ 50 w 55"/>
                <a:gd name="T17" fmla="*/ 12 h 42"/>
                <a:gd name="T18" fmla="*/ 55 w 55"/>
                <a:gd name="T19" fmla="*/ 28 h 42"/>
                <a:gd name="T20" fmla="*/ 53 w 55"/>
                <a:gd name="T21" fmla="*/ 39 h 42"/>
                <a:gd name="T22" fmla="*/ 51 w 55"/>
                <a:gd name="T23" fmla="*/ 42 h 42"/>
                <a:gd name="T24" fmla="*/ 51 w 55"/>
                <a:gd name="T25" fmla="*/ 38 h 42"/>
                <a:gd name="T26" fmla="*/ 51 w 55"/>
                <a:gd name="T27" fmla="*/ 28 h 42"/>
                <a:gd name="T28" fmla="*/ 44 w 55"/>
                <a:gd name="T29" fmla="*/ 17 h 42"/>
                <a:gd name="T30" fmla="*/ 38 w 55"/>
                <a:gd name="T31" fmla="*/ 12 h 42"/>
                <a:gd name="T32" fmla="*/ 31 w 55"/>
                <a:gd name="T33" fmla="*/ 9 h 42"/>
                <a:gd name="T34" fmla="*/ 24 w 55"/>
                <a:gd name="T35" fmla="*/ 8 h 42"/>
                <a:gd name="T36" fmla="*/ 17 w 55"/>
                <a:gd name="T37" fmla="*/ 10 h 42"/>
                <a:gd name="T38" fmla="*/ 7 w 55"/>
                <a:gd name="T39" fmla="*/ 20 h 42"/>
                <a:gd name="T40" fmla="*/ 1 w 55"/>
                <a:gd name="T41" fmla="*/ 29 h 42"/>
                <a:gd name="T42" fmla="*/ 0 w 55"/>
                <a:gd name="T43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42">
                  <a:moveTo>
                    <a:pt x="0" y="32"/>
                  </a:moveTo>
                  <a:cubicBezTo>
                    <a:pt x="0" y="32"/>
                    <a:pt x="0" y="31"/>
                    <a:pt x="0" y="28"/>
                  </a:cubicBezTo>
                  <a:cubicBezTo>
                    <a:pt x="1" y="26"/>
                    <a:pt x="1" y="22"/>
                    <a:pt x="3" y="18"/>
                  </a:cubicBezTo>
                  <a:cubicBezTo>
                    <a:pt x="4" y="15"/>
                    <a:pt x="5" y="13"/>
                    <a:pt x="7" y="11"/>
                  </a:cubicBezTo>
                  <a:cubicBezTo>
                    <a:pt x="9" y="9"/>
                    <a:pt x="11" y="6"/>
                    <a:pt x="13" y="4"/>
                  </a:cubicBezTo>
                  <a:cubicBezTo>
                    <a:pt x="16" y="3"/>
                    <a:pt x="19" y="1"/>
                    <a:pt x="23" y="1"/>
                  </a:cubicBezTo>
                  <a:cubicBezTo>
                    <a:pt x="26" y="0"/>
                    <a:pt x="30" y="1"/>
                    <a:pt x="33" y="2"/>
                  </a:cubicBezTo>
                  <a:cubicBezTo>
                    <a:pt x="36" y="2"/>
                    <a:pt x="39" y="4"/>
                    <a:pt x="42" y="5"/>
                  </a:cubicBezTo>
                  <a:cubicBezTo>
                    <a:pt x="45" y="7"/>
                    <a:pt x="48" y="9"/>
                    <a:pt x="50" y="12"/>
                  </a:cubicBezTo>
                  <a:cubicBezTo>
                    <a:pt x="54" y="17"/>
                    <a:pt x="55" y="23"/>
                    <a:pt x="55" y="28"/>
                  </a:cubicBezTo>
                  <a:cubicBezTo>
                    <a:pt x="55" y="32"/>
                    <a:pt x="54" y="36"/>
                    <a:pt x="53" y="39"/>
                  </a:cubicBezTo>
                  <a:cubicBezTo>
                    <a:pt x="52" y="41"/>
                    <a:pt x="51" y="42"/>
                    <a:pt x="51" y="42"/>
                  </a:cubicBezTo>
                  <a:cubicBezTo>
                    <a:pt x="51" y="42"/>
                    <a:pt x="51" y="41"/>
                    <a:pt x="51" y="38"/>
                  </a:cubicBezTo>
                  <a:cubicBezTo>
                    <a:pt x="52" y="36"/>
                    <a:pt x="52" y="32"/>
                    <a:pt x="51" y="28"/>
                  </a:cubicBezTo>
                  <a:cubicBezTo>
                    <a:pt x="50" y="24"/>
                    <a:pt x="48" y="20"/>
                    <a:pt x="44" y="17"/>
                  </a:cubicBezTo>
                  <a:cubicBezTo>
                    <a:pt x="43" y="15"/>
                    <a:pt x="41" y="13"/>
                    <a:pt x="38" y="12"/>
                  </a:cubicBezTo>
                  <a:cubicBezTo>
                    <a:pt x="36" y="11"/>
                    <a:pt x="34" y="10"/>
                    <a:pt x="31" y="9"/>
                  </a:cubicBezTo>
                  <a:cubicBezTo>
                    <a:pt x="29" y="8"/>
                    <a:pt x="26" y="8"/>
                    <a:pt x="24" y="8"/>
                  </a:cubicBezTo>
                  <a:cubicBezTo>
                    <a:pt x="21" y="8"/>
                    <a:pt x="19" y="9"/>
                    <a:pt x="17" y="10"/>
                  </a:cubicBezTo>
                  <a:cubicBezTo>
                    <a:pt x="13" y="13"/>
                    <a:pt x="10" y="16"/>
                    <a:pt x="7" y="20"/>
                  </a:cubicBezTo>
                  <a:cubicBezTo>
                    <a:pt x="5" y="23"/>
                    <a:pt x="3" y="26"/>
                    <a:pt x="1" y="29"/>
                  </a:cubicBezTo>
                  <a:cubicBezTo>
                    <a:pt x="0" y="3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2" name="ïṩľiḓè"/>
            <p:cNvSpPr/>
            <p:nvPr/>
          </p:nvSpPr>
          <p:spPr bwMode="auto">
            <a:xfrm>
              <a:off x="-285327" y="3831671"/>
              <a:ext cx="128587" cy="96441"/>
            </a:xfrm>
            <a:custGeom>
              <a:avLst/>
              <a:gdLst>
                <a:gd name="T0" fmla="*/ 0 w 56"/>
                <a:gd name="T1" fmla="*/ 32 h 42"/>
                <a:gd name="T2" fmla="*/ 1 w 56"/>
                <a:gd name="T3" fmla="*/ 28 h 42"/>
                <a:gd name="T4" fmla="*/ 4 w 56"/>
                <a:gd name="T5" fmla="*/ 17 h 42"/>
                <a:gd name="T6" fmla="*/ 8 w 56"/>
                <a:gd name="T7" fmla="*/ 10 h 42"/>
                <a:gd name="T8" fmla="*/ 14 w 56"/>
                <a:gd name="T9" fmla="*/ 4 h 42"/>
                <a:gd name="T10" fmla="*/ 24 w 56"/>
                <a:gd name="T11" fmla="*/ 0 h 42"/>
                <a:gd name="T12" fmla="*/ 34 w 56"/>
                <a:gd name="T13" fmla="*/ 1 h 42"/>
                <a:gd name="T14" fmla="*/ 43 w 56"/>
                <a:gd name="T15" fmla="*/ 5 h 42"/>
                <a:gd name="T16" fmla="*/ 50 w 56"/>
                <a:gd name="T17" fmla="*/ 11 h 42"/>
                <a:gd name="T18" fmla="*/ 56 w 56"/>
                <a:gd name="T19" fmla="*/ 27 h 42"/>
                <a:gd name="T20" fmla="*/ 54 w 56"/>
                <a:gd name="T21" fmla="*/ 38 h 42"/>
                <a:gd name="T22" fmla="*/ 52 w 56"/>
                <a:gd name="T23" fmla="*/ 42 h 42"/>
                <a:gd name="T24" fmla="*/ 52 w 56"/>
                <a:gd name="T25" fmla="*/ 38 h 42"/>
                <a:gd name="T26" fmla="*/ 51 w 56"/>
                <a:gd name="T27" fmla="*/ 28 h 42"/>
                <a:gd name="T28" fmla="*/ 45 w 56"/>
                <a:gd name="T29" fmla="*/ 16 h 42"/>
                <a:gd name="T30" fmla="*/ 39 w 56"/>
                <a:gd name="T31" fmla="*/ 12 h 42"/>
                <a:gd name="T32" fmla="*/ 31 w 56"/>
                <a:gd name="T33" fmla="*/ 9 h 42"/>
                <a:gd name="T34" fmla="*/ 24 w 56"/>
                <a:gd name="T35" fmla="*/ 8 h 42"/>
                <a:gd name="T36" fmla="*/ 18 w 56"/>
                <a:gd name="T37" fmla="*/ 10 h 42"/>
                <a:gd name="T38" fmla="*/ 8 w 56"/>
                <a:gd name="T39" fmla="*/ 19 h 42"/>
                <a:gd name="T40" fmla="*/ 2 w 56"/>
                <a:gd name="T41" fmla="*/ 28 h 42"/>
                <a:gd name="T42" fmla="*/ 0 w 56"/>
                <a:gd name="T43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42">
                  <a:moveTo>
                    <a:pt x="0" y="32"/>
                  </a:moveTo>
                  <a:cubicBezTo>
                    <a:pt x="0" y="32"/>
                    <a:pt x="0" y="30"/>
                    <a:pt x="1" y="28"/>
                  </a:cubicBezTo>
                  <a:cubicBezTo>
                    <a:pt x="1" y="25"/>
                    <a:pt x="2" y="21"/>
                    <a:pt x="4" y="17"/>
                  </a:cubicBezTo>
                  <a:cubicBezTo>
                    <a:pt x="5" y="15"/>
                    <a:pt x="6" y="13"/>
                    <a:pt x="8" y="10"/>
                  </a:cubicBezTo>
                  <a:cubicBezTo>
                    <a:pt x="9" y="8"/>
                    <a:pt x="11" y="6"/>
                    <a:pt x="14" y="4"/>
                  </a:cubicBezTo>
                  <a:cubicBezTo>
                    <a:pt x="17" y="2"/>
                    <a:pt x="20" y="1"/>
                    <a:pt x="24" y="0"/>
                  </a:cubicBezTo>
                  <a:cubicBezTo>
                    <a:pt x="27" y="0"/>
                    <a:pt x="31" y="0"/>
                    <a:pt x="34" y="1"/>
                  </a:cubicBezTo>
                  <a:cubicBezTo>
                    <a:pt x="37" y="2"/>
                    <a:pt x="40" y="3"/>
                    <a:pt x="43" y="5"/>
                  </a:cubicBezTo>
                  <a:cubicBezTo>
                    <a:pt x="46" y="7"/>
                    <a:pt x="48" y="9"/>
                    <a:pt x="50" y="11"/>
                  </a:cubicBezTo>
                  <a:cubicBezTo>
                    <a:pt x="55" y="16"/>
                    <a:pt x="56" y="22"/>
                    <a:pt x="56" y="27"/>
                  </a:cubicBezTo>
                  <a:cubicBezTo>
                    <a:pt x="56" y="32"/>
                    <a:pt x="55" y="36"/>
                    <a:pt x="54" y="38"/>
                  </a:cubicBezTo>
                  <a:cubicBezTo>
                    <a:pt x="53" y="41"/>
                    <a:pt x="52" y="42"/>
                    <a:pt x="52" y="42"/>
                  </a:cubicBezTo>
                  <a:cubicBezTo>
                    <a:pt x="52" y="42"/>
                    <a:pt x="52" y="40"/>
                    <a:pt x="52" y="38"/>
                  </a:cubicBezTo>
                  <a:cubicBezTo>
                    <a:pt x="52" y="35"/>
                    <a:pt x="52" y="32"/>
                    <a:pt x="51" y="28"/>
                  </a:cubicBezTo>
                  <a:cubicBezTo>
                    <a:pt x="51" y="24"/>
                    <a:pt x="48" y="19"/>
                    <a:pt x="45" y="16"/>
                  </a:cubicBezTo>
                  <a:cubicBezTo>
                    <a:pt x="43" y="14"/>
                    <a:pt x="41" y="13"/>
                    <a:pt x="39" y="12"/>
                  </a:cubicBezTo>
                  <a:cubicBezTo>
                    <a:pt x="37" y="10"/>
                    <a:pt x="34" y="10"/>
                    <a:pt x="31" y="9"/>
                  </a:cubicBezTo>
                  <a:cubicBezTo>
                    <a:pt x="29" y="8"/>
                    <a:pt x="27" y="7"/>
                    <a:pt x="24" y="8"/>
                  </a:cubicBezTo>
                  <a:cubicBezTo>
                    <a:pt x="22" y="8"/>
                    <a:pt x="20" y="9"/>
                    <a:pt x="18" y="10"/>
                  </a:cubicBezTo>
                  <a:cubicBezTo>
                    <a:pt x="14" y="12"/>
                    <a:pt x="10" y="16"/>
                    <a:pt x="8" y="19"/>
                  </a:cubicBezTo>
                  <a:cubicBezTo>
                    <a:pt x="5" y="23"/>
                    <a:pt x="3" y="26"/>
                    <a:pt x="2" y="28"/>
                  </a:cubicBezTo>
                  <a:cubicBezTo>
                    <a:pt x="1" y="3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3" name="íṩľïḑè"/>
            <p:cNvSpPr/>
            <p:nvPr/>
          </p:nvSpPr>
          <p:spPr bwMode="auto">
            <a:xfrm>
              <a:off x="-516309" y="3916205"/>
              <a:ext cx="352425" cy="233362"/>
            </a:xfrm>
            <a:custGeom>
              <a:avLst/>
              <a:gdLst>
                <a:gd name="T0" fmla="*/ 134 w 154"/>
                <a:gd name="T1" fmla="*/ 59 h 102"/>
                <a:gd name="T2" fmla="*/ 17 w 154"/>
                <a:gd name="T3" fmla="*/ 55 h 102"/>
                <a:gd name="T4" fmla="*/ 44 w 154"/>
                <a:gd name="T5" fmla="*/ 17 h 102"/>
                <a:gd name="T6" fmla="*/ 84 w 154"/>
                <a:gd name="T7" fmla="*/ 29 h 102"/>
                <a:gd name="T8" fmla="*/ 96 w 154"/>
                <a:gd name="T9" fmla="*/ 24 h 102"/>
                <a:gd name="T10" fmla="*/ 134 w 154"/>
                <a:gd name="T11" fmla="*/ 5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02">
                  <a:moveTo>
                    <a:pt x="134" y="59"/>
                  </a:moveTo>
                  <a:cubicBezTo>
                    <a:pt x="115" y="90"/>
                    <a:pt x="54" y="102"/>
                    <a:pt x="17" y="55"/>
                  </a:cubicBezTo>
                  <a:cubicBezTo>
                    <a:pt x="0" y="33"/>
                    <a:pt x="21" y="0"/>
                    <a:pt x="44" y="17"/>
                  </a:cubicBezTo>
                  <a:cubicBezTo>
                    <a:pt x="57" y="26"/>
                    <a:pt x="68" y="34"/>
                    <a:pt x="84" y="29"/>
                  </a:cubicBezTo>
                  <a:cubicBezTo>
                    <a:pt x="89" y="28"/>
                    <a:pt x="93" y="25"/>
                    <a:pt x="96" y="24"/>
                  </a:cubicBezTo>
                  <a:cubicBezTo>
                    <a:pt x="124" y="3"/>
                    <a:pt x="154" y="29"/>
                    <a:pt x="134" y="59"/>
                  </a:cubicBezTo>
                </a:path>
              </a:pathLst>
            </a:custGeom>
            <a:solidFill>
              <a:srgbClr val="2D09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4" name="ïṡľiḋe"/>
            <p:cNvSpPr/>
            <p:nvPr/>
          </p:nvSpPr>
          <p:spPr bwMode="auto">
            <a:xfrm>
              <a:off x="-386531" y="3995977"/>
              <a:ext cx="178594" cy="130969"/>
            </a:xfrm>
            <a:custGeom>
              <a:avLst/>
              <a:gdLst>
                <a:gd name="T0" fmla="*/ 10 w 78"/>
                <a:gd name="T1" fmla="*/ 50 h 57"/>
                <a:gd name="T2" fmla="*/ 7 w 78"/>
                <a:gd name="T3" fmla="*/ 24 h 57"/>
                <a:gd name="T4" fmla="*/ 51 w 78"/>
                <a:gd name="T5" fmla="*/ 5 h 57"/>
                <a:gd name="T6" fmla="*/ 78 w 78"/>
                <a:gd name="T7" fmla="*/ 24 h 57"/>
                <a:gd name="T8" fmla="*/ 10 w 78"/>
                <a:gd name="T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7">
                  <a:moveTo>
                    <a:pt x="10" y="50"/>
                  </a:moveTo>
                  <a:cubicBezTo>
                    <a:pt x="3" y="49"/>
                    <a:pt x="0" y="33"/>
                    <a:pt x="7" y="24"/>
                  </a:cubicBezTo>
                  <a:cubicBezTo>
                    <a:pt x="17" y="9"/>
                    <a:pt x="29" y="0"/>
                    <a:pt x="51" y="5"/>
                  </a:cubicBezTo>
                  <a:cubicBezTo>
                    <a:pt x="63" y="8"/>
                    <a:pt x="72" y="16"/>
                    <a:pt x="78" y="24"/>
                  </a:cubicBezTo>
                  <a:cubicBezTo>
                    <a:pt x="70" y="36"/>
                    <a:pt x="45" y="57"/>
                    <a:pt x="10" y="50"/>
                  </a:cubicBezTo>
                  <a:close/>
                </a:path>
              </a:pathLst>
            </a:custGeom>
            <a:solidFill>
              <a:srgbClr val="A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5" name="i$ḷíḓè"/>
            <p:cNvSpPr/>
            <p:nvPr/>
          </p:nvSpPr>
          <p:spPr bwMode="auto">
            <a:xfrm>
              <a:off x="-409152" y="3841196"/>
              <a:ext cx="69056" cy="91678"/>
            </a:xfrm>
            <a:custGeom>
              <a:avLst/>
              <a:gdLst>
                <a:gd name="T0" fmla="*/ 58 w 58"/>
                <a:gd name="T1" fmla="*/ 0 h 77"/>
                <a:gd name="T2" fmla="*/ 0 w 58"/>
                <a:gd name="T3" fmla="*/ 40 h 77"/>
                <a:gd name="T4" fmla="*/ 39 w 58"/>
                <a:gd name="T5" fmla="*/ 77 h 77"/>
                <a:gd name="T6" fmla="*/ 58 w 58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77">
                  <a:moveTo>
                    <a:pt x="58" y="0"/>
                  </a:moveTo>
                  <a:lnTo>
                    <a:pt x="0" y="40"/>
                  </a:lnTo>
                  <a:lnTo>
                    <a:pt x="39" y="7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98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6" name="îŝḷíḓe"/>
            <p:cNvSpPr/>
            <p:nvPr/>
          </p:nvSpPr>
          <p:spPr bwMode="auto">
            <a:xfrm>
              <a:off x="-242465" y="3925730"/>
              <a:ext cx="105966" cy="50006"/>
            </a:xfrm>
            <a:custGeom>
              <a:avLst/>
              <a:gdLst>
                <a:gd name="T0" fmla="*/ 15 w 46"/>
                <a:gd name="T1" fmla="*/ 0 h 22"/>
                <a:gd name="T2" fmla="*/ 0 w 46"/>
                <a:gd name="T3" fmla="*/ 6 h 22"/>
                <a:gd name="T4" fmla="*/ 4 w 46"/>
                <a:gd name="T5" fmla="*/ 13 h 22"/>
                <a:gd name="T6" fmla="*/ 13 w 46"/>
                <a:gd name="T7" fmla="*/ 18 h 22"/>
                <a:gd name="T8" fmla="*/ 21 w 46"/>
                <a:gd name="T9" fmla="*/ 21 h 22"/>
                <a:gd name="T10" fmla="*/ 31 w 46"/>
                <a:gd name="T11" fmla="*/ 22 h 22"/>
                <a:gd name="T12" fmla="*/ 45 w 46"/>
                <a:gd name="T13" fmla="*/ 16 h 22"/>
                <a:gd name="T14" fmla="*/ 25 w 46"/>
                <a:gd name="T15" fmla="*/ 1 h 22"/>
                <a:gd name="T16" fmla="*/ 15 w 46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2">
                  <a:moveTo>
                    <a:pt x="15" y="0"/>
                  </a:moveTo>
                  <a:cubicBezTo>
                    <a:pt x="7" y="0"/>
                    <a:pt x="1" y="2"/>
                    <a:pt x="0" y="6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7" y="14"/>
                    <a:pt x="10" y="16"/>
                    <a:pt x="13" y="18"/>
                  </a:cubicBezTo>
                  <a:cubicBezTo>
                    <a:pt x="15" y="19"/>
                    <a:pt x="18" y="20"/>
                    <a:pt x="21" y="21"/>
                  </a:cubicBezTo>
                  <a:cubicBezTo>
                    <a:pt x="24" y="21"/>
                    <a:pt x="28" y="22"/>
                    <a:pt x="31" y="22"/>
                  </a:cubicBezTo>
                  <a:cubicBezTo>
                    <a:pt x="39" y="22"/>
                    <a:pt x="44" y="19"/>
                    <a:pt x="45" y="16"/>
                  </a:cubicBezTo>
                  <a:cubicBezTo>
                    <a:pt x="46" y="10"/>
                    <a:pt x="37" y="4"/>
                    <a:pt x="25" y="1"/>
                  </a:cubicBezTo>
                  <a:cubicBezTo>
                    <a:pt x="21" y="0"/>
                    <a:pt x="18" y="0"/>
                    <a:pt x="15" y="0"/>
                  </a:cubicBezTo>
                </a:path>
              </a:pathLst>
            </a:custGeom>
            <a:solidFill>
              <a:srgbClr val="E4A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7" name="íṥļîḑê"/>
            <p:cNvSpPr/>
            <p:nvPr/>
          </p:nvSpPr>
          <p:spPr bwMode="auto">
            <a:xfrm>
              <a:off x="-232940" y="3955496"/>
              <a:ext cx="20241" cy="10716"/>
            </a:xfrm>
            <a:custGeom>
              <a:avLst/>
              <a:gdLst>
                <a:gd name="T0" fmla="*/ 0 w 9"/>
                <a:gd name="T1" fmla="*/ 0 h 5"/>
                <a:gd name="T2" fmla="*/ 9 w 9"/>
                <a:gd name="T3" fmla="*/ 5 h 5"/>
                <a:gd name="T4" fmla="*/ 0 w 9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cubicBezTo>
                    <a:pt x="2" y="2"/>
                    <a:pt x="5" y="4"/>
                    <a:pt x="9" y="5"/>
                  </a:cubicBezTo>
                  <a:cubicBezTo>
                    <a:pt x="6" y="3"/>
                    <a:pt x="3" y="1"/>
                    <a:pt x="0" y="0"/>
                  </a:cubicBezTo>
                </a:path>
              </a:pathLst>
            </a:custGeom>
            <a:solidFill>
              <a:srgbClr val="6D3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8" name="ïṣlîḑe"/>
            <p:cNvSpPr/>
            <p:nvPr/>
          </p:nvSpPr>
          <p:spPr bwMode="auto">
            <a:xfrm>
              <a:off x="-541312" y="3866199"/>
              <a:ext cx="107156" cy="50006"/>
            </a:xfrm>
            <a:custGeom>
              <a:avLst/>
              <a:gdLst>
                <a:gd name="T0" fmla="*/ 16 w 47"/>
                <a:gd name="T1" fmla="*/ 0 h 22"/>
                <a:gd name="T2" fmla="*/ 1 w 47"/>
                <a:gd name="T3" fmla="*/ 6 h 22"/>
                <a:gd name="T4" fmla="*/ 22 w 47"/>
                <a:gd name="T5" fmla="*/ 21 h 22"/>
                <a:gd name="T6" fmla="*/ 32 w 47"/>
                <a:gd name="T7" fmla="*/ 22 h 22"/>
                <a:gd name="T8" fmla="*/ 46 w 47"/>
                <a:gd name="T9" fmla="*/ 15 h 22"/>
                <a:gd name="T10" fmla="*/ 26 w 47"/>
                <a:gd name="T11" fmla="*/ 1 h 22"/>
                <a:gd name="T12" fmla="*/ 16 w 4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2">
                  <a:moveTo>
                    <a:pt x="16" y="0"/>
                  </a:moveTo>
                  <a:cubicBezTo>
                    <a:pt x="8" y="0"/>
                    <a:pt x="2" y="2"/>
                    <a:pt x="1" y="6"/>
                  </a:cubicBezTo>
                  <a:cubicBezTo>
                    <a:pt x="0" y="11"/>
                    <a:pt x="9" y="18"/>
                    <a:pt x="22" y="21"/>
                  </a:cubicBezTo>
                  <a:cubicBezTo>
                    <a:pt x="25" y="21"/>
                    <a:pt x="29" y="22"/>
                    <a:pt x="32" y="22"/>
                  </a:cubicBezTo>
                  <a:cubicBezTo>
                    <a:pt x="40" y="22"/>
                    <a:pt x="46" y="19"/>
                    <a:pt x="46" y="15"/>
                  </a:cubicBezTo>
                  <a:cubicBezTo>
                    <a:pt x="47" y="10"/>
                    <a:pt x="38" y="4"/>
                    <a:pt x="26" y="1"/>
                  </a:cubicBezTo>
                  <a:cubicBezTo>
                    <a:pt x="22" y="0"/>
                    <a:pt x="19" y="0"/>
                    <a:pt x="16" y="0"/>
                  </a:cubicBezTo>
                </a:path>
              </a:pathLst>
            </a:custGeom>
            <a:solidFill>
              <a:srgbClr val="E4A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9" name="iṩľîḓe"/>
            <p:cNvSpPr/>
            <p:nvPr/>
          </p:nvSpPr>
          <p:spPr bwMode="auto">
            <a:xfrm>
              <a:off x="-568696" y="3322084"/>
              <a:ext cx="648891" cy="676275"/>
            </a:xfrm>
            <a:custGeom>
              <a:avLst/>
              <a:gdLst>
                <a:gd name="T0" fmla="*/ 191 w 284"/>
                <a:gd name="T1" fmla="*/ 192 h 296"/>
                <a:gd name="T2" fmla="*/ 45 w 284"/>
                <a:gd name="T3" fmla="*/ 183 h 296"/>
                <a:gd name="T4" fmla="*/ 112 w 284"/>
                <a:gd name="T5" fmla="*/ 186 h 296"/>
                <a:gd name="T6" fmla="*/ 11 w 284"/>
                <a:gd name="T7" fmla="*/ 119 h 296"/>
                <a:gd name="T8" fmla="*/ 41 w 284"/>
                <a:gd name="T9" fmla="*/ 129 h 296"/>
                <a:gd name="T10" fmla="*/ 18 w 284"/>
                <a:gd name="T11" fmla="*/ 67 h 296"/>
                <a:gd name="T12" fmla="*/ 64 w 284"/>
                <a:gd name="T13" fmla="*/ 93 h 296"/>
                <a:gd name="T14" fmla="*/ 238 w 284"/>
                <a:gd name="T15" fmla="*/ 146 h 296"/>
                <a:gd name="T16" fmla="*/ 273 w 284"/>
                <a:gd name="T17" fmla="*/ 211 h 296"/>
                <a:gd name="T18" fmla="*/ 225 w 284"/>
                <a:gd name="T19" fmla="*/ 276 h 296"/>
                <a:gd name="T20" fmla="*/ 217 w 284"/>
                <a:gd name="T21" fmla="*/ 296 h 296"/>
                <a:gd name="T22" fmla="*/ 206 w 284"/>
                <a:gd name="T23" fmla="*/ 295 h 296"/>
                <a:gd name="T24" fmla="*/ 208 w 284"/>
                <a:gd name="T25" fmla="*/ 250 h 296"/>
                <a:gd name="T26" fmla="*/ 191 w 284"/>
                <a:gd name="T27" fmla="*/ 19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296">
                  <a:moveTo>
                    <a:pt x="191" y="192"/>
                  </a:moveTo>
                  <a:cubicBezTo>
                    <a:pt x="191" y="192"/>
                    <a:pt x="99" y="227"/>
                    <a:pt x="45" y="183"/>
                  </a:cubicBezTo>
                  <a:cubicBezTo>
                    <a:pt x="45" y="183"/>
                    <a:pt x="96" y="195"/>
                    <a:pt x="112" y="186"/>
                  </a:cubicBezTo>
                  <a:cubicBezTo>
                    <a:pt x="101" y="195"/>
                    <a:pt x="28" y="193"/>
                    <a:pt x="11" y="11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0" y="115"/>
                    <a:pt x="18" y="67"/>
                  </a:cubicBezTo>
                  <a:cubicBezTo>
                    <a:pt x="18" y="67"/>
                    <a:pt x="28" y="92"/>
                    <a:pt x="64" y="93"/>
                  </a:cubicBezTo>
                  <a:cubicBezTo>
                    <a:pt x="101" y="94"/>
                    <a:pt x="218" y="0"/>
                    <a:pt x="238" y="146"/>
                  </a:cubicBezTo>
                  <a:cubicBezTo>
                    <a:pt x="238" y="146"/>
                    <a:pt x="284" y="155"/>
                    <a:pt x="273" y="211"/>
                  </a:cubicBezTo>
                  <a:cubicBezTo>
                    <a:pt x="261" y="267"/>
                    <a:pt x="225" y="276"/>
                    <a:pt x="225" y="276"/>
                  </a:cubicBezTo>
                  <a:cubicBezTo>
                    <a:pt x="217" y="296"/>
                    <a:pt x="217" y="296"/>
                    <a:pt x="217" y="296"/>
                  </a:cubicBezTo>
                  <a:cubicBezTo>
                    <a:pt x="206" y="295"/>
                    <a:pt x="206" y="295"/>
                    <a:pt x="206" y="295"/>
                  </a:cubicBezTo>
                  <a:cubicBezTo>
                    <a:pt x="208" y="250"/>
                    <a:pt x="208" y="250"/>
                    <a:pt x="208" y="250"/>
                  </a:cubicBezTo>
                  <a:cubicBezTo>
                    <a:pt x="208" y="250"/>
                    <a:pt x="180" y="234"/>
                    <a:pt x="191" y="192"/>
                  </a:cubicBezTo>
                  <a:close/>
                </a:path>
              </a:pathLst>
            </a:custGeom>
            <a:solidFill>
              <a:srgbClr val="231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0" name="ïṥ1íďê"/>
            <p:cNvSpPr/>
            <p:nvPr/>
          </p:nvSpPr>
          <p:spPr bwMode="auto">
            <a:xfrm>
              <a:off x="-29343" y="3625693"/>
              <a:ext cx="57150" cy="50006"/>
            </a:xfrm>
            <a:custGeom>
              <a:avLst/>
              <a:gdLst>
                <a:gd name="T0" fmla="*/ 25 w 25"/>
                <a:gd name="T1" fmla="*/ 0 h 22"/>
                <a:gd name="T2" fmla="*/ 23 w 25"/>
                <a:gd name="T3" fmla="*/ 0 h 22"/>
                <a:gd name="T4" fmla="*/ 10 w 25"/>
                <a:gd name="T5" fmla="*/ 4 h 22"/>
                <a:gd name="T6" fmla="*/ 0 w 25"/>
                <a:gd name="T7" fmla="*/ 21 h 22"/>
                <a:gd name="T8" fmla="*/ 4 w 25"/>
                <a:gd name="T9" fmla="*/ 22 h 22"/>
                <a:gd name="T10" fmla="*/ 12 w 25"/>
                <a:gd name="T11" fmla="*/ 7 h 22"/>
                <a:gd name="T12" fmla="*/ 23 w 25"/>
                <a:gd name="T13" fmla="*/ 4 h 22"/>
                <a:gd name="T14" fmla="*/ 24 w 25"/>
                <a:gd name="T15" fmla="*/ 4 h 22"/>
                <a:gd name="T16" fmla="*/ 25 w 25"/>
                <a:gd name="T17" fmla="*/ 4 h 22"/>
                <a:gd name="T18" fmla="*/ 25 w 25"/>
                <a:gd name="T19" fmla="*/ 4 h 22"/>
                <a:gd name="T20" fmla="*/ 25 w 25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0"/>
                    <a:pt x="24" y="0"/>
                    <a:pt x="23" y="0"/>
                  </a:cubicBezTo>
                  <a:cubicBezTo>
                    <a:pt x="20" y="0"/>
                    <a:pt x="15" y="1"/>
                    <a:pt x="10" y="4"/>
                  </a:cubicBezTo>
                  <a:cubicBezTo>
                    <a:pt x="5" y="7"/>
                    <a:pt x="1" y="12"/>
                    <a:pt x="0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14"/>
                    <a:pt x="8" y="9"/>
                    <a:pt x="12" y="7"/>
                  </a:cubicBezTo>
                  <a:cubicBezTo>
                    <a:pt x="16" y="5"/>
                    <a:pt x="21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231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1" name="îṩḷiḍe"/>
            <p:cNvSpPr/>
            <p:nvPr/>
          </p:nvSpPr>
          <p:spPr bwMode="auto">
            <a:xfrm>
              <a:off x="-888975" y="4188858"/>
              <a:ext cx="816769" cy="404812"/>
            </a:xfrm>
            <a:custGeom>
              <a:avLst/>
              <a:gdLst>
                <a:gd name="T0" fmla="*/ 325 w 357"/>
                <a:gd name="T1" fmla="*/ 19 h 177"/>
                <a:gd name="T2" fmla="*/ 252 w 357"/>
                <a:gd name="T3" fmla="*/ 36 h 177"/>
                <a:gd name="T4" fmla="*/ 86 w 357"/>
                <a:gd name="T5" fmla="*/ 55 h 177"/>
                <a:gd name="T6" fmla="*/ 84 w 357"/>
                <a:gd name="T7" fmla="*/ 54 h 177"/>
                <a:gd name="T8" fmla="*/ 73 w 357"/>
                <a:gd name="T9" fmla="*/ 33 h 177"/>
                <a:gd name="T10" fmla="*/ 70 w 357"/>
                <a:gd name="T11" fmla="*/ 51 h 177"/>
                <a:gd name="T12" fmla="*/ 53 w 357"/>
                <a:gd name="T13" fmla="*/ 39 h 177"/>
                <a:gd name="T14" fmla="*/ 54 w 357"/>
                <a:gd name="T15" fmla="*/ 55 h 177"/>
                <a:gd name="T16" fmla="*/ 26 w 357"/>
                <a:gd name="T17" fmla="*/ 43 h 177"/>
                <a:gd name="T18" fmla="*/ 45 w 357"/>
                <a:gd name="T19" fmla="*/ 66 h 177"/>
                <a:gd name="T20" fmla="*/ 23 w 357"/>
                <a:gd name="T21" fmla="*/ 56 h 177"/>
                <a:gd name="T22" fmla="*/ 35 w 357"/>
                <a:gd name="T23" fmla="*/ 77 h 177"/>
                <a:gd name="T24" fmla="*/ 20 w 357"/>
                <a:gd name="T25" fmla="*/ 75 h 177"/>
                <a:gd name="T26" fmla="*/ 53 w 357"/>
                <a:gd name="T27" fmla="*/ 100 h 177"/>
                <a:gd name="T28" fmla="*/ 280 w 357"/>
                <a:gd name="T29" fmla="*/ 107 h 177"/>
                <a:gd name="T30" fmla="*/ 325 w 357"/>
                <a:gd name="T31" fmla="*/ 1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7" h="177">
                  <a:moveTo>
                    <a:pt x="325" y="19"/>
                  </a:moveTo>
                  <a:cubicBezTo>
                    <a:pt x="293" y="0"/>
                    <a:pt x="252" y="36"/>
                    <a:pt x="252" y="36"/>
                  </a:cubicBezTo>
                  <a:cubicBezTo>
                    <a:pt x="157" y="92"/>
                    <a:pt x="86" y="55"/>
                    <a:pt x="86" y="55"/>
                  </a:cubicBezTo>
                  <a:cubicBezTo>
                    <a:pt x="86" y="55"/>
                    <a:pt x="85" y="54"/>
                    <a:pt x="84" y="54"/>
                  </a:cubicBezTo>
                  <a:cubicBezTo>
                    <a:pt x="81" y="47"/>
                    <a:pt x="76" y="31"/>
                    <a:pt x="73" y="33"/>
                  </a:cubicBezTo>
                  <a:cubicBezTo>
                    <a:pt x="70" y="34"/>
                    <a:pt x="70" y="46"/>
                    <a:pt x="70" y="51"/>
                  </a:cubicBezTo>
                  <a:cubicBezTo>
                    <a:pt x="66" y="49"/>
                    <a:pt x="60" y="42"/>
                    <a:pt x="53" y="39"/>
                  </a:cubicBezTo>
                  <a:cubicBezTo>
                    <a:pt x="23" y="25"/>
                    <a:pt x="54" y="55"/>
                    <a:pt x="54" y="55"/>
                  </a:cubicBezTo>
                  <a:cubicBezTo>
                    <a:pt x="54" y="55"/>
                    <a:pt x="33" y="40"/>
                    <a:pt x="26" y="43"/>
                  </a:cubicBezTo>
                  <a:cubicBezTo>
                    <a:pt x="19" y="47"/>
                    <a:pt x="45" y="66"/>
                    <a:pt x="45" y="6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0" y="51"/>
                    <a:pt x="35" y="77"/>
                    <a:pt x="35" y="77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3" y="74"/>
                    <a:pt x="53" y="100"/>
                    <a:pt x="53" y="100"/>
                  </a:cubicBezTo>
                  <a:cubicBezTo>
                    <a:pt x="169" y="177"/>
                    <a:pt x="280" y="107"/>
                    <a:pt x="280" y="107"/>
                  </a:cubicBezTo>
                  <a:cubicBezTo>
                    <a:pt x="336" y="81"/>
                    <a:pt x="357" y="38"/>
                    <a:pt x="325" y="19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2" name="îşḷiḑe"/>
            <p:cNvSpPr/>
            <p:nvPr/>
          </p:nvSpPr>
          <p:spPr bwMode="auto">
            <a:xfrm>
              <a:off x="-386531" y="4156711"/>
              <a:ext cx="366712" cy="320278"/>
            </a:xfrm>
            <a:custGeom>
              <a:avLst/>
              <a:gdLst>
                <a:gd name="T0" fmla="*/ 119 w 160"/>
                <a:gd name="T1" fmla="*/ 24 h 140"/>
                <a:gd name="T2" fmla="*/ 26 w 160"/>
                <a:gd name="T3" fmla="*/ 46 h 140"/>
                <a:gd name="T4" fmla="*/ 0 w 160"/>
                <a:gd name="T5" fmla="*/ 60 h 140"/>
                <a:gd name="T6" fmla="*/ 54 w 160"/>
                <a:gd name="T7" fmla="*/ 140 h 140"/>
                <a:gd name="T8" fmla="*/ 62 w 160"/>
                <a:gd name="T9" fmla="*/ 136 h 140"/>
                <a:gd name="T10" fmla="*/ 119 w 160"/>
                <a:gd name="T11" fmla="*/ 2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40">
                  <a:moveTo>
                    <a:pt x="119" y="24"/>
                  </a:moveTo>
                  <a:cubicBezTo>
                    <a:pt x="78" y="0"/>
                    <a:pt x="26" y="46"/>
                    <a:pt x="26" y="46"/>
                  </a:cubicBezTo>
                  <a:cubicBezTo>
                    <a:pt x="17" y="51"/>
                    <a:pt x="8" y="56"/>
                    <a:pt x="0" y="60"/>
                  </a:cubicBezTo>
                  <a:cubicBezTo>
                    <a:pt x="17" y="87"/>
                    <a:pt x="35" y="113"/>
                    <a:pt x="54" y="140"/>
                  </a:cubicBezTo>
                  <a:cubicBezTo>
                    <a:pt x="59" y="137"/>
                    <a:pt x="62" y="136"/>
                    <a:pt x="62" y="136"/>
                  </a:cubicBezTo>
                  <a:cubicBezTo>
                    <a:pt x="134" y="103"/>
                    <a:pt x="160" y="48"/>
                    <a:pt x="119" y="24"/>
                  </a:cubicBezTo>
                  <a:close/>
                </a:path>
              </a:pathLst>
            </a:custGeom>
            <a:solidFill>
              <a:srgbClr val="A3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8" name="íšḻíďè"/>
            <p:cNvSpPr/>
            <p:nvPr/>
          </p:nvSpPr>
          <p:spPr bwMode="auto">
            <a:xfrm>
              <a:off x="199257" y="3703084"/>
              <a:ext cx="126206" cy="144066"/>
            </a:xfrm>
            <a:custGeom>
              <a:avLst/>
              <a:gdLst>
                <a:gd name="T0" fmla="*/ 10 w 55"/>
                <a:gd name="T1" fmla="*/ 4 h 63"/>
                <a:gd name="T2" fmla="*/ 7 w 55"/>
                <a:gd name="T3" fmla="*/ 58 h 63"/>
                <a:gd name="T4" fmla="*/ 0 w 55"/>
                <a:gd name="T5" fmla="*/ 59 h 63"/>
                <a:gd name="T6" fmla="*/ 22 w 55"/>
                <a:gd name="T7" fmla="*/ 60 h 63"/>
                <a:gd name="T8" fmla="*/ 10 w 55"/>
                <a:gd name="T9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3">
                  <a:moveTo>
                    <a:pt x="10" y="4"/>
                  </a:moveTo>
                  <a:cubicBezTo>
                    <a:pt x="29" y="14"/>
                    <a:pt x="34" y="48"/>
                    <a:pt x="7" y="58"/>
                  </a:cubicBezTo>
                  <a:cubicBezTo>
                    <a:pt x="5" y="58"/>
                    <a:pt x="2" y="59"/>
                    <a:pt x="0" y="59"/>
                  </a:cubicBezTo>
                  <a:cubicBezTo>
                    <a:pt x="6" y="62"/>
                    <a:pt x="14" y="63"/>
                    <a:pt x="22" y="60"/>
                  </a:cubicBezTo>
                  <a:cubicBezTo>
                    <a:pt x="55" y="49"/>
                    <a:pt x="41" y="0"/>
                    <a:pt x="10" y="4"/>
                  </a:cubicBezTo>
                  <a:close/>
                </a:path>
              </a:pathLst>
            </a:custGeom>
            <a:solidFill>
              <a:srgbClr val="E8D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72" name="卷形: 垂直 171"/>
          <p:cNvSpPr/>
          <p:nvPr/>
        </p:nvSpPr>
        <p:spPr>
          <a:xfrm>
            <a:off x="1646019" y="2200334"/>
            <a:ext cx="5296213" cy="2673819"/>
          </a:xfrm>
          <a:prstGeom prst="verticalScroll">
            <a:avLst/>
          </a:prstGeom>
          <a:noFill/>
          <a:ln w="12700">
            <a:solidFill>
              <a:srgbClr val="2880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6b01ab9d-28f2-4f30-ba7c-d5329e9ce38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75752" y="2354142"/>
            <a:ext cx="817321" cy="2294149"/>
            <a:chOff x="5384799" y="1270001"/>
            <a:chExt cx="1625601" cy="4562929"/>
          </a:xfrm>
        </p:grpSpPr>
        <p:sp>
          <p:nvSpPr>
            <p:cNvPr id="164" name="ïšlîḍé"/>
            <p:cNvSpPr/>
            <p:nvPr/>
          </p:nvSpPr>
          <p:spPr bwMode="auto">
            <a:xfrm>
              <a:off x="5800271" y="1560287"/>
              <a:ext cx="832758" cy="1021443"/>
            </a:xfrm>
            <a:custGeom>
              <a:avLst/>
              <a:gdLst>
                <a:gd name="T0" fmla="*/ 1 w 221"/>
                <a:gd name="T1" fmla="*/ 50 h 271"/>
                <a:gd name="T2" fmla="*/ 3 w 221"/>
                <a:gd name="T3" fmla="*/ 123 h 271"/>
                <a:gd name="T4" fmla="*/ 38 w 221"/>
                <a:gd name="T5" fmla="*/ 249 h 271"/>
                <a:gd name="T6" fmla="*/ 215 w 221"/>
                <a:gd name="T7" fmla="*/ 271 h 271"/>
                <a:gd name="T8" fmla="*/ 208 w 221"/>
                <a:gd name="T9" fmla="*/ 104 h 271"/>
                <a:gd name="T10" fmla="*/ 203 w 221"/>
                <a:gd name="T11" fmla="*/ 0 h 271"/>
                <a:gd name="T12" fmla="*/ 196 w 221"/>
                <a:gd name="T13" fmla="*/ 70 h 271"/>
                <a:gd name="T14" fmla="*/ 183 w 221"/>
                <a:gd name="T15" fmla="*/ 129 h 271"/>
                <a:gd name="T16" fmla="*/ 40 w 221"/>
                <a:gd name="T17" fmla="*/ 78 h 271"/>
                <a:gd name="T18" fmla="*/ 1 w 221"/>
                <a:gd name="T19" fmla="*/ 52 h 271"/>
                <a:gd name="T20" fmla="*/ 1 w 221"/>
                <a:gd name="T21" fmla="*/ 5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271">
                  <a:moveTo>
                    <a:pt x="1" y="50"/>
                  </a:moveTo>
                  <a:cubicBezTo>
                    <a:pt x="1" y="50"/>
                    <a:pt x="5" y="93"/>
                    <a:pt x="3" y="123"/>
                  </a:cubicBezTo>
                  <a:cubicBezTo>
                    <a:pt x="2" y="153"/>
                    <a:pt x="0" y="194"/>
                    <a:pt x="38" y="249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189" y="192"/>
                    <a:pt x="199" y="123"/>
                    <a:pt x="208" y="104"/>
                  </a:cubicBezTo>
                  <a:cubicBezTo>
                    <a:pt x="221" y="77"/>
                    <a:pt x="203" y="0"/>
                    <a:pt x="203" y="0"/>
                  </a:cubicBezTo>
                  <a:cubicBezTo>
                    <a:pt x="203" y="0"/>
                    <a:pt x="199" y="39"/>
                    <a:pt x="196" y="70"/>
                  </a:cubicBezTo>
                  <a:cubicBezTo>
                    <a:pt x="194" y="102"/>
                    <a:pt x="183" y="129"/>
                    <a:pt x="183" y="129"/>
                  </a:cubicBezTo>
                  <a:cubicBezTo>
                    <a:pt x="183" y="129"/>
                    <a:pt x="68" y="101"/>
                    <a:pt x="40" y="78"/>
                  </a:cubicBezTo>
                  <a:cubicBezTo>
                    <a:pt x="13" y="55"/>
                    <a:pt x="1" y="52"/>
                    <a:pt x="1" y="52"/>
                  </a:cubicBezTo>
                  <a:cubicBezTo>
                    <a:pt x="1" y="50"/>
                    <a:pt x="1" y="50"/>
                    <a:pt x="1" y="50"/>
                  </a:cubicBezTo>
                </a:path>
              </a:pathLst>
            </a:custGeom>
            <a:solidFill>
              <a:srgbClr val="3C2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ïṣḷïḑé"/>
            <p:cNvSpPr/>
            <p:nvPr/>
          </p:nvSpPr>
          <p:spPr bwMode="auto">
            <a:xfrm>
              <a:off x="5936342" y="5546272"/>
              <a:ext cx="165101" cy="212272"/>
            </a:xfrm>
            <a:custGeom>
              <a:avLst/>
              <a:gdLst>
                <a:gd name="T0" fmla="*/ 21 w 44"/>
                <a:gd name="T1" fmla="*/ 0 h 56"/>
                <a:gd name="T2" fmla="*/ 23 w 44"/>
                <a:gd name="T3" fmla="*/ 17 h 56"/>
                <a:gd name="T4" fmla="*/ 0 w 44"/>
                <a:gd name="T5" fmla="*/ 52 h 56"/>
                <a:gd name="T6" fmla="*/ 4 w 44"/>
                <a:gd name="T7" fmla="*/ 55 h 56"/>
                <a:gd name="T8" fmla="*/ 36 w 44"/>
                <a:gd name="T9" fmla="*/ 46 h 56"/>
                <a:gd name="T10" fmla="*/ 43 w 44"/>
                <a:gd name="T11" fmla="*/ 25 h 56"/>
                <a:gd name="T12" fmla="*/ 36 w 44"/>
                <a:gd name="T13" fmla="*/ 8 h 56"/>
                <a:gd name="T14" fmla="*/ 21 w 44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56">
                  <a:moveTo>
                    <a:pt x="21" y="0"/>
                  </a:moveTo>
                  <a:cubicBezTo>
                    <a:pt x="21" y="3"/>
                    <a:pt x="23" y="17"/>
                    <a:pt x="23" y="17"/>
                  </a:cubicBezTo>
                  <a:cubicBezTo>
                    <a:pt x="23" y="29"/>
                    <a:pt x="8" y="46"/>
                    <a:pt x="0" y="52"/>
                  </a:cubicBezTo>
                  <a:cubicBezTo>
                    <a:pt x="0" y="52"/>
                    <a:pt x="0" y="55"/>
                    <a:pt x="4" y="55"/>
                  </a:cubicBezTo>
                  <a:cubicBezTo>
                    <a:pt x="8" y="56"/>
                    <a:pt x="31" y="53"/>
                    <a:pt x="36" y="46"/>
                  </a:cubicBezTo>
                  <a:cubicBezTo>
                    <a:pt x="41" y="38"/>
                    <a:pt x="42" y="32"/>
                    <a:pt x="43" y="25"/>
                  </a:cubicBezTo>
                  <a:cubicBezTo>
                    <a:pt x="44" y="19"/>
                    <a:pt x="36" y="8"/>
                    <a:pt x="36" y="8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9D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6" name="íṩḻîḍe"/>
            <p:cNvSpPr/>
            <p:nvPr/>
          </p:nvSpPr>
          <p:spPr bwMode="auto">
            <a:xfrm>
              <a:off x="5793014" y="3436258"/>
              <a:ext cx="829129" cy="2220686"/>
            </a:xfrm>
            <a:custGeom>
              <a:avLst/>
              <a:gdLst>
                <a:gd name="T0" fmla="*/ 216 w 220"/>
                <a:gd name="T1" fmla="*/ 16 h 589"/>
                <a:gd name="T2" fmla="*/ 211 w 220"/>
                <a:gd name="T3" fmla="*/ 141 h 589"/>
                <a:gd name="T4" fmla="*/ 172 w 220"/>
                <a:gd name="T5" fmla="*/ 381 h 589"/>
                <a:gd name="T6" fmla="*/ 140 w 220"/>
                <a:gd name="T7" fmla="*/ 578 h 589"/>
                <a:gd name="T8" fmla="*/ 123 w 220"/>
                <a:gd name="T9" fmla="*/ 577 h 589"/>
                <a:gd name="T10" fmla="*/ 111 w 220"/>
                <a:gd name="T11" fmla="*/ 174 h 589"/>
                <a:gd name="T12" fmla="*/ 80 w 220"/>
                <a:gd name="T13" fmla="*/ 582 h 589"/>
                <a:gd name="T14" fmla="*/ 61 w 220"/>
                <a:gd name="T15" fmla="*/ 580 h 589"/>
                <a:gd name="T16" fmla="*/ 44 w 220"/>
                <a:gd name="T17" fmla="*/ 362 h 589"/>
                <a:gd name="T18" fmla="*/ 13 w 220"/>
                <a:gd name="T19" fmla="*/ 68 h 589"/>
                <a:gd name="T20" fmla="*/ 216 w 220"/>
                <a:gd name="T21" fmla="*/ 16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" h="589">
                  <a:moveTo>
                    <a:pt x="216" y="16"/>
                  </a:moveTo>
                  <a:cubicBezTo>
                    <a:pt x="217" y="21"/>
                    <a:pt x="220" y="92"/>
                    <a:pt x="211" y="141"/>
                  </a:cubicBezTo>
                  <a:cubicBezTo>
                    <a:pt x="206" y="165"/>
                    <a:pt x="186" y="276"/>
                    <a:pt x="172" y="381"/>
                  </a:cubicBezTo>
                  <a:cubicBezTo>
                    <a:pt x="168" y="406"/>
                    <a:pt x="140" y="576"/>
                    <a:pt x="140" y="578"/>
                  </a:cubicBezTo>
                  <a:cubicBezTo>
                    <a:pt x="138" y="580"/>
                    <a:pt x="124" y="583"/>
                    <a:pt x="123" y="577"/>
                  </a:cubicBezTo>
                  <a:cubicBezTo>
                    <a:pt x="119" y="439"/>
                    <a:pt x="127" y="314"/>
                    <a:pt x="111" y="174"/>
                  </a:cubicBezTo>
                  <a:cubicBezTo>
                    <a:pt x="108" y="146"/>
                    <a:pt x="83" y="579"/>
                    <a:pt x="80" y="582"/>
                  </a:cubicBezTo>
                  <a:cubicBezTo>
                    <a:pt x="74" y="589"/>
                    <a:pt x="63" y="588"/>
                    <a:pt x="61" y="580"/>
                  </a:cubicBezTo>
                  <a:cubicBezTo>
                    <a:pt x="58" y="569"/>
                    <a:pt x="45" y="398"/>
                    <a:pt x="44" y="362"/>
                  </a:cubicBezTo>
                  <a:cubicBezTo>
                    <a:pt x="43" y="275"/>
                    <a:pt x="15" y="75"/>
                    <a:pt x="13" y="68"/>
                  </a:cubicBezTo>
                  <a:cubicBezTo>
                    <a:pt x="0" y="0"/>
                    <a:pt x="174" y="20"/>
                    <a:pt x="216" y="16"/>
                  </a:cubicBezTo>
                  <a:close/>
                </a:path>
              </a:pathLst>
            </a:custGeom>
            <a:solidFill>
              <a:srgbClr val="F9D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ïsḷîḍe"/>
            <p:cNvSpPr/>
            <p:nvPr/>
          </p:nvSpPr>
          <p:spPr bwMode="auto">
            <a:xfrm>
              <a:off x="6045199" y="2162630"/>
              <a:ext cx="301171" cy="720272"/>
            </a:xfrm>
            <a:custGeom>
              <a:avLst/>
              <a:gdLst>
                <a:gd name="T0" fmla="*/ 19 w 80"/>
                <a:gd name="T1" fmla="*/ 0 h 191"/>
                <a:gd name="T2" fmla="*/ 15 w 80"/>
                <a:gd name="T3" fmla="*/ 38 h 191"/>
                <a:gd name="T4" fmla="*/ 0 w 80"/>
                <a:gd name="T5" fmla="*/ 60 h 191"/>
                <a:gd name="T6" fmla="*/ 49 w 80"/>
                <a:gd name="T7" fmla="*/ 190 h 191"/>
                <a:gd name="T8" fmla="*/ 78 w 80"/>
                <a:gd name="T9" fmla="*/ 74 h 191"/>
                <a:gd name="T10" fmla="*/ 62 w 80"/>
                <a:gd name="T11" fmla="*/ 39 h 191"/>
                <a:gd name="T12" fmla="*/ 58 w 80"/>
                <a:gd name="T13" fmla="*/ 1 h 191"/>
                <a:gd name="T14" fmla="*/ 19 w 80"/>
                <a:gd name="T1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91">
                  <a:moveTo>
                    <a:pt x="19" y="0"/>
                  </a:moveTo>
                  <a:cubicBezTo>
                    <a:pt x="19" y="4"/>
                    <a:pt x="17" y="28"/>
                    <a:pt x="15" y="38"/>
                  </a:cubicBezTo>
                  <a:cubicBezTo>
                    <a:pt x="12" y="48"/>
                    <a:pt x="0" y="60"/>
                    <a:pt x="0" y="60"/>
                  </a:cubicBezTo>
                  <a:cubicBezTo>
                    <a:pt x="4" y="76"/>
                    <a:pt x="30" y="189"/>
                    <a:pt x="49" y="190"/>
                  </a:cubicBezTo>
                  <a:cubicBezTo>
                    <a:pt x="65" y="191"/>
                    <a:pt x="76" y="81"/>
                    <a:pt x="78" y="74"/>
                  </a:cubicBezTo>
                  <a:cubicBezTo>
                    <a:pt x="80" y="62"/>
                    <a:pt x="65" y="51"/>
                    <a:pt x="62" y="39"/>
                  </a:cubicBezTo>
                  <a:cubicBezTo>
                    <a:pt x="59" y="26"/>
                    <a:pt x="58" y="1"/>
                    <a:pt x="58" y="1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8D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ï$ḷíḍe"/>
            <p:cNvSpPr/>
            <p:nvPr/>
          </p:nvSpPr>
          <p:spPr bwMode="auto">
            <a:xfrm>
              <a:off x="5818414" y="2376715"/>
              <a:ext cx="867228" cy="1489529"/>
            </a:xfrm>
            <a:custGeom>
              <a:avLst/>
              <a:gdLst>
                <a:gd name="T0" fmla="*/ 131 w 230"/>
                <a:gd name="T1" fmla="*/ 12 h 395"/>
                <a:gd name="T2" fmla="*/ 180 w 230"/>
                <a:gd name="T3" fmla="*/ 24 h 395"/>
                <a:gd name="T4" fmla="*/ 205 w 230"/>
                <a:gd name="T5" fmla="*/ 58 h 395"/>
                <a:gd name="T6" fmla="*/ 219 w 230"/>
                <a:gd name="T7" fmla="*/ 190 h 395"/>
                <a:gd name="T8" fmla="*/ 224 w 230"/>
                <a:gd name="T9" fmla="*/ 349 h 395"/>
                <a:gd name="T10" fmla="*/ 112 w 230"/>
                <a:gd name="T11" fmla="*/ 392 h 395"/>
                <a:gd name="T12" fmla="*/ 4 w 230"/>
                <a:gd name="T13" fmla="*/ 343 h 395"/>
                <a:gd name="T14" fmla="*/ 14 w 230"/>
                <a:gd name="T15" fmla="*/ 68 h 395"/>
                <a:gd name="T16" fmla="*/ 21 w 230"/>
                <a:gd name="T17" fmla="*/ 19 h 395"/>
                <a:gd name="T18" fmla="*/ 51 w 230"/>
                <a:gd name="T19" fmla="*/ 5 h 395"/>
                <a:gd name="T20" fmla="*/ 80 w 230"/>
                <a:gd name="T21" fmla="*/ 11 h 395"/>
                <a:gd name="T22" fmla="*/ 87 w 230"/>
                <a:gd name="T23" fmla="*/ 0 h 395"/>
                <a:gd name="T24" fmla="*/ 83 w 230"/>
                <a:gd name="T25" fmla="*/ 38 h 395"/>
                <a:gd name="T26" fmla="*/ 104 w 230"/>
                <a:gd name="T27" fmla="*/ 101 h 395"/>
                <a:gd name="T28" fmla="*/ 117 w 230"/>
                <a:gd name="T29" fmla="*/ 38 h 395"/>
                <a:gd name="T30" fmla="*/ 113 w 230"/>
                <a:gd name="T31" fmla="*/ 1 h 395"/>
                <a:gd name="T32" fmla="*/ 131 w 230"/>
                <a:gd name="T33" fmla="*/ 1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95">
                  <a:moveTo>
                    <a:pt x="131" y="12"/>
                  </a:moveTo>
                  <a:cubicBezTo>
                    <a:pt x="180" y="24"/>
                    <a:pt x="180" y="24"/>
                    <a:pt x="180" y="24"/>
                  </a:cubicBezTo>
                  <a:cubicBezTo>
                    <a:pt x="180" y="24"/>
                    <a:pt x="204" y="38"/>
                    <a:pt x="205" y="58"/>
                  </a:cubicBezTo>
                  <a:cubicBezTo>
                    <a:pt x="207" y="78"/>
                    <a:pt x="210" y="122"/>
                    <a:pt x="219" y="190"/>
                  </a:cubicBezTo>
                  <a:cubicBezTo>
                    <a:pt x="228" y="257"/>
                    <a:pt x="230" y="338"/>
                    <a:pt x="224" y="349"/>
                  </a:cubicBezTo>
                  <a:cubicBezTo>
                    <a:pt x="219" y="360"/>
                    <a:pt x="180" y="388"/>
                    <a:pt x="112" y="392"/>
                  </a:cubicBezTo>
                  <a:cubicBezTo>
                    <a:pt x="44" y="395"/>
                    <a:pt x="8" y="356"/>
                    <a:pt x="4" y="343"/>
                  </a:cubicBezTo>
                  <a:cubicBezTo>
                    <a:pt x="0" y="329"/>
                    <a:pt x="12" y="110"/>
                    <a:pt x="14" y="68"/>
                  </a:cubicBezTo>
                  <a:cubicBezTo>
                    <a:pt x="16" y="26"/>
                    <a:pt x="13" y="26"/>
                    <a:pt x="21" y="19"/>
                  </a:cubicBezTo>
                  <a:cubicBezTo>
                    <a:pt x="30" y="12"/>
                    <a:pt x="51" y="5"/>
                    <a:pt x="51" y="5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3" y="1"/>
                    <a:pt x="113" y="1"/>
                    <a:pt x="113" y="1"/>
                  </a:cubicBezTo>
                  <a:lnTo>
                    <a:pt x="131" y="12"/>
                  </a:lnTo>
                  <a:close/>
                </a:path>
              </a:pathLst>
            </a:custGeom>
            <a:solidFill>
              <a:srgbClr val="A6D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íślíḋé"/>
            <p:cNvSpPr/>
            <p:nvPr/>
          </p:nvSpPr>
          <p:spPr bwMode="auto">
            <a:xfrm>
              <a:off x="5863770" y="3624944"/>
              <a:ext cx="698501" cy="1130301"/>
            </a:xfrm>
            <a:custGeom>
              <a:avLst/>
              <a:gdLst>
                <a:gd name="T0" fmla="*/ 19 w 185"/>
                <a:gd name="T1" fmla="*/ 0 h 300"/>
                <a:gd name="T2" fmla="*/ 3 w 185"/>
                <a:gd name="T3" fmla="*/ 155 h 300"/>
                <a:gd name="T4" fmla="*/ 15 w 185"/>
                <a:gd name="T5" fmla="*/ 294 h 300"/>
                <a:gd name="T6" fmla="*/ 166 w 185"/>
                <a:gd name="T7" fmla="*/ 300 h 300"/>
                <a:gd name="T8" fmla="*/ 183 w 185"/>
                <a:gd name="T9" fmla="*/ 152 h 300"/>
                <a:gd name="T10" fmla="*/ 178 w 185"/>
                <a:gd name="T11" fmla="*/ 3 h 300"/>
                <a:gd name="T12" fmla="*/ 99 w 185"/>
                <a:gd name="T13" fmla="*/ 13 h 300"/>
                <a:gd name="T14" fmla="*/ 19 w 185"/>
                <a:gd name="T15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00">
                  <a:moveTo>
                    <a:pt x="19" y="0"/>
                  </a:moveTo>
                  <a:cubicBezTo>
                    <a:pt x="19" y="0"/>
                    <a:pt x="0" y="107"/>
                    <a:pt x="3" y="155"/>
                  </a:cubicBezTo>
                  <a:cubicBezTo>
                    <a:pt x="6" y="203"/>
                    <a:pt x="15" y="294"/>
                    <a:pt x="15" y="294"/>
                  </a:cubicBezTo>
                  <a:cubicBezTo>
                    <a:pt x="166" y="300"/>
                    <a:pt x="166" y="300"/>
                    <a:pt x="166" y="300"/>
                  </a:cubicBezTo>
                  <a:cubicBezTo>
                    <a:pt x="166" y="300"/>
                    <a:pt x="181" y="203"/>
                    <a:pt x="183" y="152"/>
                  </a:cubicBezTo>
                  <a:cubicBezTo>
                    <a:pt x="185" y="101"/>
                    <a:pt x="178" y="3"/>
                    <a:pt x="178" y="3"/>
                  </a:cubicBezTo>
                  <a:cubicBezTo>
                    <a:pt x="162" y="9"/>
                    <a:pt x="126" y="13"/>
                    <a:pt x="99" y="13"/>
                  </a:cubicBezTo>
                  <a:cubicBezTo>
                    <a:pt x="74" y="13"/>
                    <a:pt x="43" y="7"/>
                    <a:pt x="19" y="0"/>
                  </a:cubicBezTo>
                  <a:close/>
                </a:path>
              </a:pathLst>
            </a:custGeom>
            <a:solidFill>
              <a:srgbClr val="564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îslíďê"/>
            <p:cNvSpPr/>
            <p:nvPr/>
          </p:nvSpPr>
          <p:spPr bwMode="auto">
            <a:xfrm>
              <a:off x="5607957" y="2393043"/>
              <a:ext cx="576943" cy="2082800"/>
            </a:xfrm>
            <a:custGeom>
              <a:avLst/>
              <a:gdLst>
                <a:gd name="T0" fmla="*/ 107 w 153"/>
                <a:gd name="T1" fmla="*/ 0 h 553"/>
                <a:gd name="T2" fmla="*/ 82 w 153"/>
                <a:gd name="T3" fmla="*/ 553 h 553"/>
                <a:gd name="T4" fmla="*/ 4 w 153"/>
                <a:gd name="T5" fmla="*/ 530 h 553"/>
                <a:gd name="T6" fmla="*/ 34 w 153"/>
                <a:gd name="T7" fmla="*/ 33 h 553"/>
                <a:gd name="T8" fmla="*/ 107 w 153"/>
                <a:gd name="T9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553">
                  <a:moveTo>
                    <a:pt x="107" y="0"/>
                  </a:moveTo>
                  <a:cubicBezTo>
                    <a:pt x="153" y="103"/>
                    <a:pt x="106" y="443"/>
                    <a:pt x="82" y="553"/>
                  </a:cubicBezTo>
                  <a:cubicBezTo>
                    <a:pt x="82" y="553"/>
                    <a:pt x="0" y="551"/>
                    <a:pt x="4" y="530"/>
                  </a:cubicBezTo>
                  <a:cubicBezTo>
                    <a:pt x="63" y="212"/>
                    <a:pt x="40" y="63"/>
                    <a:pt x="34" y="33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ṧḻíḋè"/>
            <p:cNvSpPr/>
            <p:nvPr/>
          </p:nvSpPr>
          <p:spPr bwMode="auto">
            <a:xfrm>
              <a:off x="6313713" y="2422072"/>
              <a:ext cx="531586" cy="2039257"/>
            </a:xfrm>
            <a:custGeom>
              <a:avLst/>
              <a:gdLst>
                <a:gd name="T0" fmla="*/ 17 w 141"/>
                <a:gd name="T1" fmla="*/ 0 h 541"/>
                <a:gd name="T2" fmla="*/ 59 w 141"/>
                <a:gd name="T3" fmla="*/ 541 h 541"/>
                <a:gd name="T4" fmla="*/ 137 w 141"/>
                <a:gd name="T5" fmla="*/ 518 h 541"/>
                <a:gd name="T6" fmla="*/ 99 w 141"/>
                <a:gd name="T7" fmla="*/ 24 h 541"/>
                <a:gd name="T8" fmla="*/ 17 w 141"/>
                <a:gd name="T9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541">
                  <a:moveTo>
                    <a:pt x="17" y="0"/>
                  </a:moveTo>
                  <a:cubicBezTo>
                    <a:pt x="0" y="128"/>
                    <a:pt x="32" y="422"/>
                    <a:pt x="59" y="541"/>
                  </a:cubicBezTo>
                  <a:cubicBezTo>
                    <a:pt x="59" y="541"/>
                    <a:pt x="141" y="539"/>
                    <a:pt x="137" y="518"/>
                  </a:cubicBezTo>
                  <a:cubicBezTo>
                    <a:pt x="78" y="200"/>
                    <a:pt x="93" y="55"/>
                    <a:pt x="99" y="2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îŝ1îḓé"/>
            <p:cNvSpPr/>
            <p:nvPr/>
          </p:nvSpPr>
          <p:spPr bwMode="auto">
            <a:xfrm>
              <a:off x="6342742" y="2422072"/>
              <a:ext cx="205015" cy="1070429"/>
            </a:xfrm>
            <a:custGeom>
              <a:avLst/>
              <a:gdLst>
                <a:gd name="T0" fmla="*/ 14 w 54"/>
                <a:gd name="T1" fmla="*/ 284 h 284"/>
                <a:gd name="T2" fmla="*/ 14 w 54"/>
                <a:gd name="T3" fmla="*/ 284 h 284"/>
                <a:gd name="T4" fmla="*/ 9 w 54"/>
                <a:gd name="T5" fmla="*/ 3 h 284"/>
                <a:gd name="T6" fmla="*/ 9 w 54"/>
                <a:gd name="T7" fmla="*/ 0 h 284"/>
                <a:gd name="T8" fmla="*/ 49 w 54"/>
                <a:gd name="T9" fmla="*/ 53 h 284"/>
                <a:gd name="T10" fmla="*/ 17 w 54"/>
                <a:gd name="T11" fmla="*/ 76 h 284"/>
                <a:gd name="T12" fmla="*/ 54 w 54"/>
                <a:gd name="T13" fmla="*/ 107 h 284"/>
                <a:gd name="T14" fmla="*/ 14 w 54"/>
                <a:gd name="T15" fmla="*/ 284 h 284"/>
                <a:gd name="T16" fmla="*/ 9 w 54"/>
                <a:gd name="T17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284">
                  <a:moveTo>
                    <a:pt x="14" y="284"/>
                  </a:moveTo>
                  <a:cubicBezTo>
                    <a:pt x="14" y="284"/>
                    <a:pt x="14" y="284"/>
                    <a:pt x="14" y="284"/>
                  </a:cubicBezTo>
                  <a:close/>
                  <a:moveTo>
                    <a:pt x="9" y="3"/>
                  </a:moveTo>
                  <a:cubicBezTo>
                    <a:pt x="9" y="2"/>
                    <a:pt x="9" y="1"/>
                    <a:pt x="9" y="0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32" y="154"/>
                    <a:pt x="17" y="225"/>
                    <a:pt x="14" y="284"/>
                  </a:cubicBezTo>
                  <a:cubicBezTo>
                    <a:pt x="4" y="178"/>
                    <a:pt x="0" y="69"/>
                    <a:pt x="9" y="3"/>
                  </a:cubicBezTo>
                  <a:close/>
                </a:path>
              </a:pathLst>
            </a:custGeom>
            <a:solidFill>
              <a:srgbClr val="F3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ïṡľiḑe"/>
            <p:cNvSpPr/>
            <p:nvPr/>
          </p:nvSpPr>
          <p:spPr bwMode="auto">
            <a:xfrm>
              <a:off x="6010728" y="2324100"/>
              <a:ext cx="136072" cy="192314"/>
            </a:xfrm>
            <a:custGeom>
              <a:avLst/>
              <a:gdLst>
                <a:gd name="T0" fmla="*/ 75 w 75"/>
                <a:gd name="T1" fmla="*/ 29 h 106"/>
                <a:gd name="T2" fmla="*/ 50 w 75"/>
                <a:gd name="T3" fmla="*/ 106 h 106"/>
                <a:gd name="T4" fmla="*/ 0 w 75"/>
                <a:gd name="T5" fmla="*/ 38 h 106"/>
                <a:gd name="T6" fmla="*/ 30 w 75"/>
                <a:gd name="T7" fmla="*/ 0 h 106"/>
                <a:gd name="T8" fmla="*/ 75 w 75"/>
                <a:gd name="T9" fmla="*/ 2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6">
                  <a:moveTo>
                    <a:pt x="75" y="29"/>
                  </a:moveTo>
                  <a:lnTo>
                    <a:pt x="50" y="106"/>
                  </a:lnTo>
                  <a:lnTo>
                    <a:pt x="0" y="38"/>
                  </a:lnTo>
                  <a:lnTo>
                    <a:pt x="30" y="0"/>
                  </a:lnTo>
                  <a:lnTo>
                    <a:pt x="75" y="29"/>
                  </a:lnTo>
                  <a:close/>
                </a:path>
              </a:pathLst>
            </a:custGeom>
            <a:solidFill>
              <a:srgbClr val="89C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lîḓe"/>
            <p:cNvSpPr/>
            <p:nvPr/>
          </p:nvSpPr>
          <p:spPr bwMode="auto">
            <a:xfrm>
              <a:off x="6244770" y="2331358"/>
              <a:ext cx="132443" cy="181429"/>
            </a:xfrm>
            <a:custGeom>
              <a:avLst/>
              <a:gdLst>
                <a:gd name="T0" fmla="*/ 31 w 73"/>
                <a:gd name="T1" fmla="*/ 100 h 100"/>
                <a:gd name="T2" fmla="*/ 0 w 73"/>
                <a:gd name="T3" fmla="*/ 27 h 100"/>
                <a:gd name="T4" fmla="*/ 42 w 73"/>
                <a:gd name="T5" fmla="*/ 0 h 100"/>
                <a:gd name="T6" fmla="*/ 73 w 73"/>
                <a:gd name="T7" fmla="*/ 54 h 100"/>
                <a:gd name="T8" fmla="*/ 31 w 73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00">
                  <a:moveTo>
                    <a:pt x="31" y="100"/>
                  </a:moveTo>
                  <a:lnTo>
                    <a:pt x="0" y="27"/>
                  </a:lnTo>
                  <a:lnTo>
                    <a:pt x="42" y="0"/>
                  </a:lnTo>
                  <a:lnTo>
                    <a:pt x="73" y="54"/>
                  </a:lnTo>
                  <a:lnTo>
                    <a:pt x="31" y="100"/>
                  </a:lnTo>
                  <a:close/>
                </a:path>
              </a:pathLst>
            </a:custGeom>
            <a:solidFill>
              <a:srgbClr val="89C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şlíďe"/>
            <p:cNvSpPr/>
            <p:nvPr/>
          </p:nvSpPr>
          <p:spPr bwMode="auto">
            <a:xfrm>
              <a:off x="5880100" y="2393043"/>
              <a:ext cx="217714" cy="1095829"/>
            </a:xfrm>
            <a:custGeom>
              <a:avLst/>
              <a:gdLst>
                <a:gd name="T0" fmla="*/ 49 w 58"/>
                <a:gd name="T1" fmla="*/ 267 h 291"/>
                <a:gd name="T2" fmla="*/ 35 w 58"/>
                <a:gd name="T3" fmla="*/ 0 h 291"/>
                <a:gd name="T4" fmla="*/ 3 w 58"/>
                <a:gd name="T5" fmla="*/ 59 h 291"/>
                <a:gd name="T6" fmla="*/ 36 w 58"/>
                <a:gd name="T7" fmla="*/ 83 h 291"/>
                <a:gd name="T8" fmla="*/ 0 w 58"/>
                <a:gd name="T9" fmla="*/ 114 h 291"/>
                <a:gd name="T10" fmla="*/ 47 w 58"/>
                <a:gd name="T11" fmla="*/ 291 h 291"/>
                <a:gd name="T12" fmla="*/ 49 w 58"/>
                <a:gd name="T13" fmla="*/ 26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91">
                  <a:moveTo>
                    <a:pt x="49" y="267"/>
                  </a:moveTo>
                  <a:cubicBezTo>
                    <a:pt x="58" y="158"/>
                    <a:pt x="57" y="51"/>
                    <a:pt x="35" y="0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4" y="160"/>
                    <a:pt x="42" y="232"/>
                    <a:pt x="47" y="291"/>
                  </a:cubicBezTo>
                  <a:cubicBezTo>
                    <a:pt x="49" y="267"/>
                    <a:pt x="49" y="267"/>
                    <a:pt x="49" y="267"/>
                  </a:cubicBezTo>
                  <a:close/>
                </a:path>
              </a:pathLst>
            </a:custGeom>
            <a:solidFill>
              <a:srgbClr val="F3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ïṡlïḓé"/>
            <p:cNvSpPr/>
            <p:nvPr/>
          </p:nvSpPr>
          <p:spPr bwMode="auto">
            <a:xfrm>
              <a:off x="5974442" y="2995386"/>
              <a:ext cx="143329" cy="143329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iṥ1íḑé"/>
            <p:cNvSpPr/>
            <p:nvPr/>
          </p:nvSpPr>
          <p:spPr bwMode="auto">
            <a:xfrm>
              <a:off x="5925456" y="2354944"/>
              <a:ext cx="175986" cy="707571"/>
            </a:xfrm>
            <a:custGeom>
              <a:avLst/>
              <a:gdLst>
                <a:gd name="T0" fmla="*/ 25 w 47"/>
                <a:gd name="T1" fmla="*/ 7 h 188"/>
                <a:gd name="T2" fmla="*/ 19 w 47"/>
                <a:gd name="T3" fmla="*/ 12 h 188"/>
                <a:gd name="T4" fmla="*/ 8 w 47"/>
                <a:gd name="T5" fmla="*/ 26 h 188"/>
                <a:gd name="T6" fmla="*/ 17 w 47"/>
                <a:gd name="T7" fmla="*/ 66 h 188"/>
                <a:gd name="T8" fmla="*/ 34 w 47"/>
                <a:gd name="T9" fmla="*/ 112 h 188"/>
                <a:gd name="T10" fmla="*/ 36 w 47"/>
                <a:gd name="T11" fmla="*/ 187 h 188"/>
                <a:gd name="T12" fmla="*/ 36 w 47"/>
                <a:gd name="T13" fmla="*/ 188 h 188"/>
                <a:gd name="T14" fmla="*/ 31 w 47"/>
                <a:gd name="T15" fmla="*/ 186 h 188"/>
                <a:gd name="T16" fmla="*/ 31 w 47"/>
                <a:gd name="T17" fmla="*/ 186 h 188"/>
                <a:gd name="T18" fmla="*/ 29 w 47"/>
                <a:gd name="T19" fmla="*/ 113 h 188"/>
                <a:gd name="T20" fmla="*/ 13 w 47"/>
                <a:gd name="T21" fmla="*/ 68 h 188"/>
                <a:gd name="T22" fmla="*/ 3 w 47"/>
                <a:gd name="T23" fmla="*/ 25 h 188"/>
                <a:gd name="T24" fmla="*/ 16 w 47"/>
                <a:gd name="T25" fmla="*/ 8 h 188"/>
                <a:gd name="T26" fmla="*/ 30 w 47"/>
                <a:gd name="T27" fmla="*/ 0 h 188"/>
                <a:gd name="T28" fmla="*/ 25 w 47"/>
                <a:gd name="T29" fmla="*/ 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88">
                  <a:moveTo>
                    <a:pt x="25" y="7"/>
                  </a:moveTo>
                  <a:cubicBezTo>
                    <a:pt x="23" y="9"/>
                    <a:pt x="21" y="10"/>
                    <a:pt x="19" y="12"/>
                  </a:cubicBezTo>
                  <a:cubicBezTo>
                    <a:pt x="14" y="15"/>
                    <a:pt x="10" y="20"/>
                    <a:pt x="8" y="26"/>
                  </a:cubicBezTo>
                  <a:cubicBezTo>
                    <a:pt x="5" y="35"/>
                    <a:pt x="10" y="47"/>
                    <a:pt x="17" y="66"/>
                  </a:cubicBezTo>
                  <a:cubicBezTo>
                    <a:pt x="22" y="78"/>
                    <a:pt x="28" y="93"/>
                    <a:pt x="34" y="112"/>
                  </a:cubicBezTo>
                  <a:cubicBezTo>
                    <a:pt x="47" y="158"/>
                    <a:pt x="38" y="182"/>
                    <a:pt x="36" y="18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3" y="181"/>
                    <a:pt x="42" y="158"/>
                    <a:pt x="29" y="113"/>
                  </a:cubicBezTo>
                  <a:cubicBezTo>
                    <a:pt x="24" y="95"/>
                    <a:pt x="18" y="80"/>
                    <a:pt x="13" y="68"/>
                  </a:cubicBezTo>
                  <a:cubicBezTo>
                    <a:pt x="5" y="48"/>
                    <a:pt x="0" y="35"/>
                    <a:pt x="3" y="25"/>
                  </a:cubicBezTo>
                  <a:cubicBezTo>
                    <a:pt x="6" y="18"/>
                    <a:pt x="11" y="12"/>
                    <a:pt x="16" y="8"/>
                  </a:cubicBezTo>
                  <a:cubicBezTo>
                    <a:pt x="21" y="4"/>
                    <a:pt x="26" y="1"/>
                    <a:pt x="30" y="0"/>
                  </a:cubicBezTo>
                  <a:lnTo>
                    <a:pt x="25" y="7"/>
                  </a:lnTo>
                  <a:close/>
                </a:path>
              </a:pathLst>
            </a:custGeom>
            <a:solidFill>
              <a:srgbClr val="4A4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ṣļîḑê"/>
            <p:cNvSpPr/>
            <p:nvPr/>
          </p:nvSpPr>
          <p:spPr bwMode="auto">
            <a:xfrm>
              <a:off x="6010728" y="3026230"/>
              <a:ext cx="79829" cy="78015"/>
            </a:xfrm>
            <a:prstGeom prst="ellipse">
              <a:avLst/>
            </a:prstGeom>
            <a:solidFill>
              <a:srgbClr val="B9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ṥľiḑè"/>
            <p:cNvSpPr/>
            <p:nvPr/>
          </p:nvSpPr>
          <p:spPr bwMode="auto">
            <a:xfrm>
              <a:off x="6335485" y="2358572"/>
              <a:ext cx="226786" cy="478971"/>
            </a:xfrm>
            <a:custGeom>
              <a:avLst/>
              <a:gdLst>
                <a:gd name="T0" fmla="*/ 0 w 60"/>
                <a:gd name="T1" fmla="*/ 1 h 127"/>
                <a:gd name="T2" fmla="*/ 37 w 60"/>
                <a:gd name="T3" fmla="*/ 25 h 127"/>
                <a:gd name="T4" fmla="*/ 60 w 60"/>
                <a:gd name="T5" fmla="*/ 79 h 127"/>
                <a:gd name="T6" fmla="*/ 47 w 60"/>
                <a:gd name="T7" fmla="*/ 127 h 127"/>
                <a:gd name="T8" fmla="*/ 43 w 60"/>
                <a:gd name="T9" fmla="*/ 125 h 127"/>
                <a:gd name="T10" fmla="*/ 55 w 60"/>
                <a:gd name="T11" fmla="*/ 79 h 127"/>
                <a:gd name="T12" fmla="*/ 34 w 60"/>
                <a:gd name="T13" fmla="*/ 28 h 127"/>
                <a:gd name="T14" fmla="*/ 3 w 60"/>
                <a:gd name="T15" fmla="*/ 5 h 127"/>
                <a:gd name="T16" fmla="*/ 3 w 60"/>
                <a:gd name="T17" fmla="*/ 5 h 127"/>
                <a:gd name="T18" fmla="*/ 0 w 60"/>
                <a:gd name="T19" fmla="*/ 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27">
                  <a:moveTo>
                    <a:pt x="0" y="1"/>
                  </a:moveTo>
                  <a:cubicBezTo>
                    <a:pt x="6" y="0"/>
                    <a:pt x="17" y="3"/>
                    <a:pt x="37" y="25"/>
                  </a:cubicBezTo>
                  <a:cubicBezTo>
                    <a:pt x="54" y="44"/>
                    <a:pt x="60" y="62"/>
                    <a:pt x="60" y="79"/>
                  </a:cubicBezTo>
                  <a:cubicBezTo>
                    <a:pt x="60" y="96"/>
                    <a:pt x="54" y="112"/>
                    <a:pt x="47" y="127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9" y="111"/>
                    <a:pt x="55" y="95"/>
                    <a:pt x="55" y="79"/>
                  </a:cubicBezTo>
                  <a:cubicBezTo>
                    <a:pt x="55" y="63"/>
                    <a:pt x="50" y="46"/>
                    <a:pt x="34" y="28"/>
                  </a:cubicBezTo>
                  <a:cubicBezTo>
                    <a:pt x="16" y="9"/>
                    <a:pt x="7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4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î$1îdè"/>
            <p:cNvSpPr/>
            <p:nvPr/>
          </p:nvSpPr>
          <p:spPr bwMode="auto">
            <a:xfrm>
              <a:off x="6268357" y="2817586"/>
              <a:ext cx="244929" cy="302986"/>
            </a:xfrm>
            <a:custGeom>
              <a:avLst/>
              <a:gdLst>
                <a:gd name="T0" fmla="*/ 63 w 65"/>
                <a:gd name="T1" fmla="*/ 6 h 80"/>
                <a:gd name="T2" fmla="*/ 35 w 65"/>
                <a:gd name="T3" fmla="*/ 7 h 80"/>
                <a:gd name="T4" fmla="*/ 27 w 65"/>
                <a:gd name="T5" fmla="*/ 16 h 80"/>
                <a:gd name="T6" fmla="*/ 8 w 65"/>
                <a:gd name="T7" fmla="*/ 65 h 80"/>
                <a:gd name="T8" fmla="*/ 18 w 65"/>
                <a:gd name="T9" fmla="*/ 77 h 80"/>
                <a:gd name="T10" fmla="*/ 15 w 65"/>
                <a:gd name="T11" fmla="*/ 80 h 80"/>
                <a:gd name="T12" fmla="*/ 5 w 65"/>
                <a:gd name="T13" fmla="*/ 66 h 80"/>
                <a:gd name="T14" fmla="*/ 24 w 65"/>
                <a:gd name="T15" fmla="*/ 14 h 80"/>
                <a:gd name="T16" fmla="*/ 33 w 65"/>
                <a:gd name="T17" fmla="*/ 5 h 80"/>
                <a:gd name="T18" fmla="*/ 65 w 65"/>
                <a:gd name="T19" fmla="*/ 4 h 80"/>
                <a:gd name="T20" fmla="*/ 63 w 65"/>
                <a:gd name="T21" fmla="*/ 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80">
                  <a:moveTo>
                    <a:pt x="63" y="6"/>
                  </a:moveTo>
                  <a:cubicBezTo>
                    <a:pt x="63" y="6"/>
                    <a:pt x="45" y="3"/>
                    <a:pt x="35" y="7"/>
                  </a:cubicBezTo>
                  <a:cubicBezTo>
                    <a:pt x="33" y="8"/>
                    <a:pt x="30" y="12"/>
                    <a:pt x="27" y="16"/>
                  </a:cubicBezTo>
                  <a:cubicBezTo>
                    <a:pt x="21" y="24"/>
                    <a:pt x="4" y="57"/>
                    <a:pt x="8" y="65"/>
                  </a:cubicBezTo>
                  <a:cubicBezTo>
                    <a:pt x="10" y="69"/>
                    <a:pt x="13" y="74"/>
                    <a:pt x="18" y="77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0" y="76"/>
                    <a:pt x="7" y="71"/>
                    <a:pt x="5" y="66"/>
                  </a:cubicBezTo>
                  <a:cubicBezTo>
                    <a:pt x="0" y="56"/>
                    <a:pt x="17" y="23"/>
                    <a:pt x="24" y="14"/>
                  </a:cubicBezTo>
                  <a:cubicBezTo>
                    <a:pt x="27" y="10"/>
                    <a:pt x="30" y="6"/>
                    <a:pt x="33" y="5"/>
                  </a:cubicBezTo>
                  <a:cubicBezTo>
                    <a:pt x="45" y="0"/>
                    <a:pt x="65" y="4"/>
                    <a:pt x="65" y="4"/>
                  </a:cubicBezTo>
                  <a:lnTo>
                    <a:pt x="63" y="6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iṡḷïḓè"/>
            <p:cNvSpPr/>
            <p:nvPr/>
          </p:nvSpPr>
          <p:spPr bwMode="auto">
            <a:xfrm>
              <a:off x="6377214" y="2813958"/>
              <a:ext cx="132443" cy="45358"/>
            </a:xfrm>
            <a:custGeom>
              <a:avLst/>
              <a:gdLst>
                <a:gd name="T0" fmla="*/ 35 w 35"/>
                <a:gd name="T1" fmla="*/ 0 h 12"/>
                <a:gd name="T2" fmla="*/ 8 w 35"/>
                <a:gd name="T3" fmla="*/ 3 h 12"/>
                <a:gd name="T4" fmla="*/ 0 w 35"/>
                <a:gd name="T5" fmla="*/ 9 h 12"/>
                <a:gd name="T6" fmla="*/ 4 w 35"/>
                <a:gd name="T7" fmla="*/ 12 h 12"/>
                <a:gd name="T8" fmla="*/ 13 w 35"/>
                <a:gd name="T9" fmla="*/ 7 h 12"/>
                <a:gd name="T10" fmla="*/ 33 w 35"/>
                <a:gd name="T11" fmla="*/ 7 h 12"/>
                <a:gd name="T12" fmla="*/ 35 w 3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35" y="0"/>
                  </a:moveTo>
                  <a:cubicBezTo>
                    <a:pt x="34" y="1"/>
                    <a:pt x="14" y="0"/>
                    <a:pt x="8" y="3"/>
                  </a:cubicBezTo>
                  <a:cubicBezTo>
                    <a:pt x="1" y="6"/>
                    <a:pt x="0" y="9"/>
                    <a:pt x="0" y="9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7" y="8"/>
                    <a:pt x="13" y="7"/>
                  </a:cubicBezTo>
                  <a:cubicBezTo>
                    <a:pt x="19" y="5"/>
                    <a:pt x="34" y="7"/>
                    <a:pt x="33" y="7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4A4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Sḷïďe"/>
            <p:cNvSpPr/>
            <p:nvPr/>
          </p:nvSpPr>
          <p:spPr bwMode="auto">
            <a:xfrm>
              <a:off x="6306456" y="3089729"/>
              <a:ext cx="39914" cy="41729"/>
            </a:xfrm>
            <a:custGeom>
              <a:avLst/>
              <a:gdLst>
                <a:gd name="T0" fmla="*/ 2 w 11"/>
                <a:gd name="T1" fmla="*/ 0 h 11"/>
                <a:gd name="T2" fmla="*/ 11 w 11"/>
                <a:gd name="T3" fmla="*/ 5 h 11"/>
                <a:gd name="T4" fmla="*/ 8 w 11"/>
                <a:gd name="T5" fmla="*/ 10 h 11"/>
                <a:gd name="T6" fmla="*/ 3 w 11"/>
                <a:gd name="T7" fmla="*/ 8 h 11"/>
                <a:gd name="T8" fmla="*/ 0 w 11"/>
                <a:gd name="T9" fmla="*/ 3 h 11"/>
                <a:gd name="T10" fmla="*/ 2 w 11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2" y="0"/>
                  </a:moveTo>
                  <a:cubicBezTo>
                    <a:pt x="2" y="0"/>
                    <a:pt x="10" y="3"/>
                    <a:pt x="11" y="5"/>
                  </a:cubicBezTo>
                  <a:cubicBezTo>
                    <a:pt x="11" y="7"/>
                    <a:pt x="9" y="9"/>
                    <a:pt x="8" y="10"/>
                  </a:cubicBezTo>
                  <a:cubicBezTo>
                    <a:pt x="7" y="11"/>
                    <a:pt x="4" y="10"/>
                    <a:pt x="3" y="8"/>
                  </a:cubicBezTo>
                  <a:cubicBezTo>
                    <a:pt x="1" y="6"/>
                    <a:pt x="0" y="3"/>
                    <a:pt x="0" y="3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iṩḻíďe"/>
            <p:cNvSpPr/>
            <p:nvPr/>
          </p:nvSpPr>
          <p:spPr bwMode="auto">
            <a:xfrm>
              <a:off x="6398985" y="2833915"/>
              <a:ext cx="192314" cy="322943"/>
            </a:xfrm>
            <a:custGeom>
              <a:avLst/>
              <a:gdLst>
                <a:gd name="T0" fmla="*/ 31 w 51"/>
                <a:gd name="T1" fmla="*/ 2 h 86"/>
                <a:gd name="T2" fmla="*/ 48 w 51"/>
                <a:gd name="T3" fmla="*/ 25 h 86"/>
                <a:gd name="T4" fmla="*/ 45 w 51"/>
                <a:gd name="T5" fmla="*/ 37 h 86"/>
                <a:gd name="T6" fmla="*/ 17 w 51"/>
                <a:gd name="T7" fmla="*/ 81 h 86"/>
                <a:gd name="T8" fmla="*/ 1 w 51"/>
                <a:gd name="T9" fmla="*/ 80 h 86"/>
                <a:gd name="T10" fmla="*/ 0 w 51"/>
                <a:gd name="T11" fmla="*/ 84 h 86"/>
                <a:gd name="T12" fmla="*/ 18 w 51"/>
                <a:gd name="T13" fmla="*/ 84 h 86"/>
                <a:gd name="T14" fmla="*/ 49 w 51"/>
                <a:gd name="T15" fmla="*/ 38 h 86"/>
                <a:gd name="T16" fmla="*/ 50 w 51"/>
                <a:gd name="T17" fmla="*/ 25 h 86"/>
                <a:gd name="T18" fmla="*/ 32 w 51"/>
                <a:gd name="T19" fmla="*/ 0 h 86"/>
                <a:gd name="T20" fmla="*/ 31 w 51"/>
                <a:gd name="T21" fmla="*/ 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86">
                  <a:moveTo>
                    <a:pt x="31" y="2"/>
                  </a:moveTo>
                  <a:cubicBezTo>
                    <a:pt x="31" y="2"/>
                    <a:pt x="45" y="14"/>
                    <a:pt x="48" y="25"/>
                  </a:cubicBezTo>
                  <a:cubicBezTo>
                    <a:pt x="48" y="28"/>
                    <a:pt x="47" y="32"/>
                    <a:pt x="45" y="37"/>
                  </a:cubicBezTo>
                  <a:cubicBezTo>
                    <a:pt x="43" y="46"/>
                    <a:pt x="26" y="79"/>
                    <a:pt x="17" y="81"/>
                  </a:cubicBezTo>
                  <a:cubicBezTo>
                    <a:pt x="12" y="82"/>
                    <a:pt x="7" y="82"/>
                    <a:pt x="1" y="8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6" y="85"/>
                    <a:pt x="12" y="86"/>
                    <a:pt x="18" y="84"/>
                  </a:cubicBezTo>
                  <a:cubicBezTo>
                    <a:pt x="28" y="82"/>
                    <a:pt x="46" y="49"/>
                    <a:pt x="49" y="38"/>
                  </a:cubicBezTo>
                  <a:cubicBezTo>
                    <a:pt x="51" y="33"/>
                    <a:pt x="51" y="28"/>
                    <a:pt x="50" y="25"/>
                  </a:cubicBezTo>
                  <a:cubicBezTo>
                    <a:pt x="48" y="13"/>
                    <a:pt x="32" y="1"/>
                    <a:pt x="32" y="0"/>
                  </a:cubicBezTo>
                  <a:lnTo>
                    <a:pt x="31" y="2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îṣlíḋè"/>
            <p:cNvSpPr/>
            <p:nvPr/>
          </p:nvSpPr>
          <p:spPr bwMode="auto">
            <a:xfrm>
              <a:off x="6388099" y="3124201"/>
              <a:ext cx="45358" cy="32657"/>
            </a:xfrm>
            <a:custGeom>
              <a:avLst/>
              <a:gdLst>
                <a:gd name="T0" fmla="*/ 12 w 12"/>
                <a:gd name="T1" fmla="*/ 4 h 9"/>
                <a:gd name="T2" fmla="*/ 3 w 12"/>
                <a:gd name="T3" fmla="*/ 1 h 9"/>
                <a:gd name="T4" fmla="*/ 0 w 12"/>
                <a:gd name="T5" fmla="*/ 6 h 9"/>
                <a:gd name="T6" fmla="*/ 5 w 12"/>
                <a:gd name="T7" fmla="*/ 9 h 9"/>
                <a:gd name="T8" fmla="*/ 11 w 12"/>
                <a:gd name="T9" fmla="*/ 8 h 9"/>
                <a:gd name="T10" fmla="*/ 12 w 12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12" y="4"/>
                  </a:moveTo>
                  <a:cubicBezTo>
                    <a:pt x="12" y="4"/>
                    <a:pt x="5" y="0"/>
                    <a:pt x="3" y="1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8"/>
                    <a:pt x="3" y="9"/>
                    <a:pt x="5" y="9"/>
                  </a:cubicBezTo>
                  <a:cubicBezTo>
                    <a:pt x="8" y="9"/>
                    <a:pt x="10" y="8"/>
                    <a:pt x="11" y="8"/>
                  </a:cubicBezTo>
                  <a:cubicBezTo>
                    <a:pt x="11" y="8"/>
                    <a:pt x="12" y="4"/>
                    <a:pt x="12" y="4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îŝḷidè"/>
            <p:cNvSpPr/>
            <p:nvPr/>
          </p:nvSpPr>
          <p:spPr bwMode="auto">
            <a:xfrm>
              <a:off x="6493328" y="2823030"/>
              <a:ext cx="103415" cy="137886"/>
            </a:xfrm>
            <a:custGeom>
              <a:avLst/>
              <a:gdLst>
                <a:gd name="T0" fmla="*/ 6 w 27"/>
                <a:gd name="T1" fmla="*/ 0 h 37"/>
                <a:gd name="T2" fmla="*/ 26 w 27"/>
                <a:gd name="T3" fmla="*/ 24 h 37"/>
                <a:gd name="T4" fmla="*/ 26 w 27"/>
                <a:gd name="T5" fmla="*/ 37 h 37"/>
                <a:gd name="T6" fmla="*/ 20 w 27"/>
                <a:gd name="T7" fmla="*/ 35 h 37"/>
                <a:gd name="T8" fmla="*/ 18 w 27"/>
                <a:gd name="T9" fmla="*/ 21 h 37"/>
                <a:gd name="T10" fmla="*/ 0 w 27"/>
                <a:gd name="T11" fmla="*/ 3 h 37"/>
                <a:gd name="T12" fmla="*/ 6 w 27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7">
                  <a:moveTo>
                    <a:pt x="6" y="0"/>
                  </a:moveTo>
                  <a:cubicBezTo>
                    <a:pt x="12" y="2"/>
                    <a:pt x="24" y="17"/>
                    <a:pt x="26" y="24"/>
                  </a:cubicBezTo>
                  <a:cubicBezTo>
                    <a:pt x="27" y="32"/>
                    <a:pt x="26" y="37"/>
                    <a:pt x="26" y="37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3" y="30"/>
                    <a:pt x="18" y="21"/>
                  </a:cubicBezTo>
                  <a:cubicBezTo>
                    <a:pt x="13" y="11"/>
                    <a:pt x="0" y="3"/>
                    <a:pt x="0" y="3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4A4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îṥľïḋè"/>
            <p:cNvSpPr/>
            <p:nvPr/>
          </p:nvSpPr>
          <p:spPr bwMode="auto">
            <a:xfrm>
              <a:off x="5860142" y="5660572"/>
              <a:ext cx="219529" cy="172358"/>
            </a:xfrm>
            <a:custGeom>
              <a:avLst/>
              <a:gdLst>
                <a:gd name="T0" fmla="*/ 58 w 58"/>
                <a:gd name="T1" fmla="*/ 0 h 46"/>
                <a:gd name="T2" fmla="*/ 52 w 58"/>
                <a:gd name="T3" fmla="*/ 23 h 46"/>
                <a:gd name="T4" fmla="*/ 1 w 58"/>
                <a:gd name="T5" fmla="*/ 38 h 46"/>
                <a:gd name="T6" fmla="*/ 23 w 58"/>
                <a:gd name="T7" fmla="*/ 18 h 46"/>
                <a:gd name="T8" fmla="*/ 31 w 58"/>
                <a:gd name="T9" fmla="*/ 21 h 46"/>
                <a:gd name="T10" fmla="*/ 54 w 58"/>
                <a:gd name="T11" fmla="*/ 7 h 46"/>
                <a:gd name="T12" fmla="*/ 58 w 58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58" y="8"/>
                    <a:pt x="55" y="16"/>
                    <a:pt x="52" y="23"/>
                  </a:cubicBezTo>
                  <a:cubicBezTo>
                    <a:pt x="46" y="41"/>
                    <a:pt x="16" y="46"/>
                    <a:pt x="1" y="38"/>
                  </a:cubicBezTo>
                  <a:cubicBezTo>
                    <a:pt x="0" y="37"/>
                    <a:pt x="12" y="30"/>
                    <a:pt x="23" y="18"/>
                  </a:cubicBezTo>
                  <a:cubicBezTo>
                    <a:pt x="25" y="20"/>
                    <a:pt x="27" y="21"/>
                    <a:pt x="31" y="21"/>
                  </a:cubicBezTo>
                  <a:cubicBezTo>
                    <a:pt x="37" y="22"/>
                    <a:pt x="48" y="16"/>
                    <a:pt x="54" y="7"/>
                  </a:cubicBezTo>
                  <a:cubicBezTo>
                    <a:pt x="55" y="5"/>
                    <a:pt x="57" y="2"/>
                    <a:pt x="58" y="0"/>
                  </a:cubicBezTo>
                  <a:close/>
                </a:path>
              </a:pathLst>
            </a:custGeom>
            <a:solidFill>
              <a:srgbClr val="34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ïşḻíḍé"/>
            <p:cNvSpPr/>
            <p:nvPr/>
          </p:nvSpPr>
          <p:spPr bwMode="auto">
            <a:xfrm>
              <a:off x="6030685" y="5611586"/>
              <a:ext cx="78015" cy="157843"/>
            </a:xfrm>
            <a:custGeom>
              <a:avLst/>
              <a:gdLst>
                <a:gd name="T0" fmla="*/ 18 w 21"/>
                <a:gd name="T1" fmla="*/ 0 h 42"/>
                <a:gd name="T2" fmla="*/ 21 w 21"/>
                <a:gd name="T3" fmla="*/ 13 h 42"/>
                <a:gd name="T4" fmla="*/ 18 w 21"/>
                <a:gd name="T5" fmla="*/ 23 h 42"/>
                <a:gd name="T6" fmla="*/ 16 w 21"/>
                <a:gd name="T7" fmla="*/ 40 h 42"/>
                <a:gd name="T8" fmla="*/ 10 w 21"/>
                <a:gd name="T9" fmla="*/ 42 h 42"/>
                <a:gd name="T10" fmla="*/ 7 w 21"/>
                <a:gd name="T11" fmla="*/ 41 h 42"/>
                <a:gd name="T12" fmla="*/ 5 w 21"/>
                <a:gd name="T13" fmla="*/ 39 h 42"/>
                <a:gd name="T14" fmla="*/ 0 w 21"/>
                <a:gd name="T15" fmla="*/ 39 h 42"/>
                <a:gd name="T16" fmla="*/ 1 w 21"/>
                <a:gd name="T17" fmla="*/ 29 h 42"/>
                <a:gd name="T18" fmla="*/ 9 w 21"/>
                <a:gd name="T19" fmla="*/ 20 h 42"/>
                <a:gd name="T20" fmla="*/ 18 w 21"/>
                <a:gd name="T21" fmla="*/ 1 h 42"/>
                <a:gd name="T22" fmla="*/ 18 w 21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2">
                  <a:moveTo>
                    <a:pt x="18" y="0"/>
                  </a:moveTo>
                  <a:cubicBezTo>
                    <a:pt x="19" y="2"/>
                    <a:pt x="21" y="8"/>
                    <a:pt x="21" y="13"/>
                  </a:cubicBezTo>
                  <a:cubicBezTo>
                    <a:pt x="21" y="19"/>
                    <a:pt x="18" y="23"/>
                    <a:pt x="18" y="23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4" y="26"/>
                    <a:pt x="7" y="23"/>
                    <a:pt x="9" y="20"/>
                  </a:cubicBezTo>
                  <a:cubicBezTo>
                    <a:pt x="14" y="11"/>
                    <a:pt x="18" y="1"/>
                    <a:pt x="18" y="1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34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iśļíde"/>
            <p:cNvSpPr/>
            <p:nvPr/>
          </p:nvSpPr>
          <p:spPr bwMode="auto">
            <a:xfrm>
              <a:off x="6244770" y="5531757"/>
              <a:ext cx="166914" cy="214086"/>
            </a:xfrm>
            <a:custGeom>
              <a:avLst/>
              <a:gdLst>
                <a:gd name="T0" fmla="*/ 23 w 44"/>
                <a:gd name="T1" fmla="*/ 0 h 57"/>
                <a:gd name="T2" fmla="*/ 21 w 44"/>
                <a:gd name="T3" fmla="*/ 19 h 57"/>
                <a:gd name="T4" fmla="*/ 44 w 44"/>
                <a:gd name="T5" fmla="*/ 53 h 57"/>
                <a:gd name="T6" fmla="*/ 40 w 44"/>
                <a:gd name="T7" fmla="*/ 57 h 57"/>
                <a:gd name="T8" fmla="*/ 8 w 44"/>
                <a:gd name="T9" fmla="*/ 47 h 57"/>
                <a:gd name="T10" fmla="*/ 1 w 44"/>
                <a:gd name="T11" fmla="*/ 27 h 57"/>
                <a:gd name="T12" fmla="*/ 8 w 44"/>
                <a:gd name="T13" fmla="*/ 10 h 57"/>
                <a:gd name="T14" fmla="*/ 23 w 44"/>
                <a:gd name="T1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57">
                  <a:moveTo>
                    <a:pt x="23" y="0"/>
                  </a:moveTo>
                  <a:cubicBezTo>
                    <a:pt x="21" y="10"/>
                    <a:pt x="21" y="19"/>
                    <a:pt x="21" y="19"/>
                  </a:cubicBezTo>
                  <a:cubicBezTo>
                    <a:pt x="21" y="31"/>
                    <a:pt x="37" y="47"/>
                    <a:pt x="44" y="53"/>
                  </a:cubicBezTo>
                  <a:cubicBezTo>
                    <a:pt x="44" y="53"/>
                    <a:pt x="44" y="56"/>
                    <a:pt x="40" y="57"/>
                  </a:cubicBezTo>
                  <a:cubicBezTo>
                    <a:pt x="36" y="57"/>
                    <a:pt x="13" y="55"/>
                    <a:pt x="8" y="47"/>
                  </a:cubicBezTo>
                  <a:cubicBezTo>
                    <a:pt x="3" y="40"/>
                    <a:pt x="2" y="34"/>
                    <a:pt x="1" y="27"/>
                  </a:cubicBezTo>
                  <a:cubicBezTo>
                    <a:pt x="0" y="20"/>
                    <a:pt x="8" y="10"/>
                    <a:pt x="8" y="1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9D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íśľïdè"/>
            <p:cNvSpPr/>
            <p:nvPr/>
          </p:nvSpPr>
          <p:spPr bwMode="auto">
            <a:xfrm>
              <a:off x="6271985" y="5656944"/>
              <a:ext cx="217714" cy="172358"/>
            </a:xfrm>
            <a:custGeom>
              <a:avLst/>
              <a:gdLst>
                <a:gd name="T0" fmla="*/ 0 w 58"/>
                <a:gd name="T1" fmla="*/ 0 h 46"/>
                <a:gd name="T2" fmla="*/ 6 w 58"/>
                <a:gd name="T3" fmla="*/ 24 h 46"/>
                <a:gd name="T4" fmla="*/ 57 w 58"/>
                <a:gd name="T5" fmla="*/ 38 h 46"/>
                <a:gd name="T6" fmla="*/ 35 w 58"/>
                <a:gd name="T7" fmla="*/ 18 h 46"/>
                <a:gd name="T8" fmla="*/ 27 w 58"/>
                <a:gd name="T9" fmla="*/ 21 h 46"/>
                <a:gd name="T10" fmla="*/ 4 w 58"/>
                <a:gd name="T11" fmla="*/ 7 h 46"/>
                <a:gd name="T12" fmla="*/ 0 w 58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6">
                  <a:moveTo>
                    <a:pt x="0" y="0"/>
                  </a:moveTo>
                  <a:cubicBezTo>
                    <a:pt x="0" y="9"/>
                    <a:pt x="3" y="16"/>
                    <a:pt x="6" y="24"/>
                  </a:cubicBezTo>
                  <a:cubicBezTo>
                    <a:pt x="12" y="42"/>
                    <a:pt x="42" y="46"/>
                    <a:pt x="57" y="38"/>
                  </a:cubicBezTo>
                  <a:cubicBezTo>
                    <a:pt x="58" y="37"/>
                    <a:pt x="46" y="29"/>
                    <a:pt x="35" y="18"/>
                  </a:cubicBezTo>
                  <a:cubicBezTo>
                    <a:pt x="34" y="20"/>
                    <a:pt x="31" y="21"/>
                    <a:pt x="27" y="21"/>
                  </a:cubicBezTo>
                  <a:cubicBezTo>
                    <a:pt x="21" y="23"/>
                    <a:pt x="10" y="16"/>
                    <a:pt x="4" y="7"/>
                  </a:cubicBezTo>
                  <a:cubicBezTo>
                    <a:pt x="3" y="5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34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ṧlíḋe"/>
            <p:cNvSpPr/>
            <p:nvPr/>
          </p:nvSpPr>
          <p:spPr bwMode="auto">
            <a:xfrm>
              <a:off x="6241142" y="5611586"/>
              <a:ext cx="79829" cy="154215"/>
            </a:xfrm>
            <a:custGeom>
              <a:avLst/>
              <a:gdLst>
                <a:gd name="T0" fmla="*/ 3 w 21"/>
                <a:gd name="T1" fmla="*/ 0 h 41"/>
                <a:gd name="T2" fmla="*/ 0 w 21"/>
                <a:gd name="T3" fmla="*/ 13 h 41"/>
                <a:gd name="T4" fmla="*/ 3 w 21"/>
                <a:gd name="T5" fmla="*/ 23 h 41"/>
                <a:gd name="T6" fmla="*/ 5 w 21"/>
                <a:gd name="T7" fmla="*/ 39 h 41"/>
                <a:gd name="T8" fmla="*/ 11 w 21"/>
                <a:gd name="T9" fmla="*/ 41 h 41"/>
                <a:gd name="T10" fmla="*/ 14 w 21"/>
                <a:gd name="T11" fmla="*/ 41 h 41"/>
                <a:gd name="T12" fmla="*/ 16 w 21"/>
                <a:gd name="T13" fmla="*/ 38 h 41"/>
                <a:gd name="T14" fmla="*/ 21 w 21"/>
                <a:gd name="T15" fmla="*/ 38 h 41"/>
                <a:gd name="T16" fmla="*/ 21 w 21"/>
                <a:gd name="T17" fmla="*/ 28 h 41"/>
                <a:gd name="T18" fmla="*/ 12 w 21"/>
                <a:gd name="T19" fmla="*/ 19 h 41"/>
                <a:gd name="T20" fmla="*/ 3 w 21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41">
                  <a:moveTo>
                    <a:pt x="3" y="0"/>
                  </a:moveTo>
                  <a:cubicBezTo>
                    <a:pt x="2" y="1"/>
                    <a:pt x="0" y="8"/>
                    <a:pt x="0" y="13"/>
                  </a:cubicBezTo>
                  <a:cubicBezTo>
                    <a:pt x="0" y="18"/>
                    <a:pt x="3" y="23"/>
                    <a:pt x="3" y="23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7" y="26"/>
                    <a:pt x="14" y="23"/>
                    <a:pt x="12" y="19"/>
                  </a:cubicBezTo>
                  <a:cubicBezTo>
                    <a:pt x="7" y="1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34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î$1íḋè"/>
            <p:cNvSpPr/>
            <p:nvPr/>
          </p:nvSpPr>
          <p:spPr bwMode="auto">
            <a:xfrm>
              <a:off x="6437085" y="3715658"/>
              <a:ext cx="248558" cy="74386"/>
            </a:xfrm>
            <a:custGeom>
              <a:avLst/>
              <a:gdLst>
                <a:gd name="T0" fmla="*/ 0 w 66"/>
                <a:gd name="T1" fmla="*/ 0 h 20"/>
                <a:gd name="T2" fmla="*/ 66 w 66"/>
                <a:gd name="T3" fmla="*/ 11 h 20"/>
                <a:gd name="T4" fmla="*/ 66 w 66"/>
                <a:gd name="T5" fmla="*/ 20 h 20"/>
                <a:gd name="T6" fmla="*/ 0 w 66"/>
                <a:gd name="T7" fmla="*/ 7 h 20"/>
                <a:gd name="T8" fmla="*/ 0 w 6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0">
                  <a:moveTo>
                    <a:pt x="0" y="0"/>
                  </a:moveTo>
                  <a:cubicBezTo>
                    <a:pt x="4" y="0"/>
                    <a:pt x="66" y="11"/>
                    <a:pt x="66" y="11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ślîḑê"/>
            <p:cNvSpPr/>
            <p:nvPr/>
          </p:nvSpPr>
          <p:spPr bwMode="auto">
            <a:xfrm>
              <a:off x="5782128" y="3677557"/>
              <a:ext cx="248558" cy="76200"/>
            </a:xfrm>
            <a:custGeom>
              <a:avLst/>
              <a:gdLst>
                <a:gd name="T0" fmla="*/ 66 w 66"/>
                <a:gd name="T1" fmla="*/ 0 h 20"/>
                <a:gd name="T2" fmla="*/ 0 w 66"/>
                <a:gd name="T3" fmla="*/ 12 h 20"/>
                <a:gd name="T4" fmla="*/ 0 w 66"/>
                <a:gd name="T5" fmla="*/ 20 h 20"/>
                <a:gd name="T6" fmla="*/ 66 w 66"/>
                <a:gd name="T7" fmla="*/ 8 h 20"/>
                <a:gd name="T8" fmla="*/ 66 w 6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0">
                  <a:moveTo>
                    <a:pt x="66" y="0"/>
                  </a:moveTo>
                  <a:cubicBezTo>
                    <a:pt x="62" y="1"/>
                    <a:pt x="0" y="12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66" y="8"/>
                    <a:pt x="66" y="8"/>
                    <a:pt x="66" y="8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$lîḋê"/>
            <p:cNvSpPr/>
            <p:nvPr/>
          </p:nvSpPr>
          <p:spPr bwMode="auto">
            <a:xfrm>
              <a:off x="5831113" y="1846944"/>
              <a:ext cx="723901" cy="489857"/>
            </a:xfrm>
            <a:custGeom>
              <a:avLst/>
              <a:gdLst>
                <a:gd name="T0" fmla="*/ 0 w 192"/>
                <a:gd name="T1" fmla="*/ 0 h 130"/>
                <a:gd name="T2" fmla="*/ 14 w 192"/>
                <a:gd name="T3" fmla="*/ 63 h 130"/>
                <a:gd name="T4" fmla="*/ 134 w 192"/>
                <a:gd name="T5" fmla="*/ 105 h 130"/>
                <a:gd name="T6" fmla="*/ 186 w 192"/>
                <a:gd name="T7" fmla="*/ 19 h 130"/>
                <a:gd name="T8" fmla="*/ 0 w 192"/>
                <a:gd name="T9" fmla="*/ 1 h 130"/>
                <a:gd name="T10" fmla="*/ 0 w 19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30">
                  <a:moveTo>
                    <a:pt x="0" y="0"/>
                  </a:moveTo>
                  <a:cubicBezTo>
                    <a:pt x="0" y="0"/>
                    <a:pt x="10" y="45"/>
                    <a:pt x="14" y="63"/>
                  </a:cubicBezTo>
                  <a:cubicBezTo>
                    <a:pt x="27" y="112"/>
                    <a:pt x="105" y="130"/>
                    <a:pt x="134" y="105"/>
                  </a:cubicBezTo>
                  <a:cubicBezTo>
                    <a:pt x="155" y="87"/>
                    <a:pt x="192" y="20"/>
                    <a:pt x="186" y="19"/>
                  </a:cubicBezTo>
                  <a:cubicBezTo>
                    <a:pt x="184" y="18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C2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ïṡļîḑé"/>
            <p:cNvSpPr/>
            <p:nvPr/>
          </p:nvSpPr>
          <p:spPr bwMode="auto">
            <a:xfrm>
              <a:off x="6467928" y="1834243"/>
              <a:ext cx="139701" cy="208643"/>
            </a:xfrm>
            <a:custGeom>
              <a:avLst/>
              <a:gdLst>
                <a:gd name="T0" fmla="*/ 14 w 37"/>
                <a:gd name="T1" fmla="*/ 4 h 55"/>
                <a:gd name="T2" fmla="*/ 31 w 37"/>
                <a:gd name="T3" fmla="*/ 11 h 55"/>
                <a:gd name="T4" fmla="*/ 18 w 37"/>
                <a:gd name="T5" fmla="*/ 47 h 55"/>
                <a:gd name="T6" fmla="*/ 0 w 37"/>
                <a:gd name="T7" fmla="*/ 52 h 55"/>
                <a:gd name="T8" fmla="*/ 14 w 37"/>
                <a:gd name="T9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5">
                  <a:moveTo>
                    <a:pt x="14" y="4"/>
                  </a:moveTo>
                  <a:cubicBezTo>
                    <a:pt x="17" y="3"/>
                    <a:pt x="25" y="0"/>
                    <a:pt x="31" y="11"/>
                  </a:cubicBezTo>
                  <a:cubicBezTo>
                    <a:pt x="37" y="21"/>
                    <a:pt x="30" y="38"/>
                    <a:pt x="18" y="47"/>
                  </a:cubicBezTo>
                  <a:cubicBezTo>
                    <a:pt x="7" y="55"/>
                    <a:pt x="1" y="55"/>
                    <a:pt x="0" y="52"/>
                  </a:cubicBezTo>
                  <a:cubicBezTo>
                    <a:pt x="0" y="49"/>
                    <a:pt x="14" y="4"/>
                    <a:pt x="14" y="4"/>
                  </a:cubicBezTo>
                  <a:close/>
                </a:path>
              </a:pathLst>
            </a:custGeom>
            <a:solidFill>
              <a:srgbClr val="F5B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iṣļiḓè"/>
            <p:cNvSpPr/>
            <p:nvPr/>
          </p:nvSpPr>
          <p:spPr bwMode="auto">
            <a:xfrm>
              <a:off x="6489699" y="2019300"/>
              <a:ext cx="27215" cy="27215"/>
            </a:xfrm>
            <a:prstGeom prst="ellipse">
              <a:avLst/>
            </a:prstGeom>
            <a:solidFill>
              <a:srgbClr val="EE8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iṥḷïḓè"/>
            <p:cNvSpPr/>
            <p:nvPr/>
          </p:nvSpPr>
          <p:spPr bwMode="auto">
            <a:xfrm>
              <a:off x="6482442" y="1865087"/>
              <a:ext cx="97971" cy="150586"/>
            </a:xfrm>
            <a:custGeom>
              <a:avLst/>
              <a:gdLst>
                <a:gd name="T0" fmla="*/ 24 w 26"/>
                <a:gd name="T1" fmla="*/ 9 h 40"/>
                <a:gd name="T2" fmla="*/ 12 w 26"/>
                <a:gd name="T3" fmla="*/ 34 h 40"/>
                <a:gd name="T4" fmla="*/ 0 w 26"/>
                <a:gd name="T5" fmla="*/ 37 h 40"/>
                <a:gd name="T6" fmla="*/ 6 w 26"/>
                <a:gd name="T7" fmla="*/ 25 h 40"/>
                <a:gd name="T8" fmla="*/ 7 w 26"/>
                <a:gd name="T9" fmla="*/ 16 h 40"/>
                <a:gd name="T10" fmla="*/ 10 w 26"/>
                <a:gd name="T11" fmla="*/ 6 h 40"/>
                <a:gd name="T12" fmla="*/ 24 w 26"/>
                <a:gd name="T13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0">
                  <a:moveTo>
                    <a:pt x="24" y="9"/>
                  </a:moveTo>
                  <a:cubicBezTo>
                    <a:pt x="26" y="15"/>
                    <a:pt x="19" y="28"/>
                    <a:pt x="12" y="34"/>
                  </a:cubicBezTo>
                  <a:cubicBezTo>
                    <a:pt x="5" y="40"/>
                    <a:pt x="1" y="40"/>
                    <a:pt x="0" y="37"/>
                  </a:cubicBezTo>
                  <a:cubicBezTo>
                    <a:pt x="0" y="33"/>
                    <a:pt x="3" y="28"/>
                    <a:pt x="6" y="25"/>
                  </a:cubicBezTo>
                  <a:cubicBezTo>
                    <a:pt x="10" y="22"/>
                    <a:pt x="7" y="21"/>
                    <a:pt x="7" y="16"/>
                  </a:cubicBezTo>
                  <a:cubicBezTo>
                    <a:pt x="7" y="11"/>
                    <a:pt x="9" y="7"/>
                    <a:pt x="10" y="6"/>
                  </a:cubicBezTo>
                  <a:cubicBezTo>
                    <a:pt x="14" y="0"/>
                    <a:pt x="21" y="4"/>
                    <a:pt x="24" y="9"/>
                  </a:cubicBezTo>
                  <a:close/>
                </a:path>
              </a:pathLst>
            </a:custGeom>
            <a:solidFill>
              <a:srgbClr val="EDA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îš1íḓê"/>
            <p:cNvSpPr/>
            <p:nvPr/>
          </p:nvSpPr>
          <p:spPr bwMode="auto">
            <a:xfrm>
              <a:off x="5684157" y="1280887"/>
              <a:ext cx="945243" cy="1175657"/>
            </a:xfrm>
            <a:custGeom>
              <a:avLst/>
              <a:gdLst>
                <a:gd name="T0" fmla="*/ 203 w 251"/>
                <a:gd name="T1" fmla="*/ 222 h 312"/>
                <a:gd name="T2" fmla="*/ 226 w 251"/>
                <a:gd name="T3" fmla="*/ 63 h 312"/>
                <a:gd name="T4" fmla="*/ 34 w 251"/>
                <a:gd name="T5" fmla="*/ 83 h 312"/>
                <a:gd name="T6" fmla="*/ 203 w 251"/>
                <a:gd name="T7" fmla="*/ 22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1" h="312">
                  <a:moveTo>
                    <a:pt x="203" y="222"/>
                  </a:moveTo>
                  <a:cubicBezTo>
                    <a:pt x="225" y="192"/>
                    <a:pt x="251" y="114"/>
                    <a:pt x="226" y="63"/>
                  </a:cubicBezTo>
                  <a:cubicBezTo>
                    <a:pt x="204" y="18"/>
                    <a:pt x="74" y="0"/>
                    <a:pt x="34" y="83"/>
                  </a:cubicBezTo>
                  <a:cubicBezTo>
                    <a:pt x="0" y="155"/>
                    <a:pt x="82" y="312"/>
                    <a:pt x="203" y="222"/>
                  </a:cubicBezTo>
                </a:path>
              </a:pathLst>
            </a:custGeom>
            <a:solidFill>
              <a:srgbClr val="5D3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ṧḷíďê"/>
            <p:cNvSpPr/>
            <p:nvPr/>
          </p:nvSpPr>
          <p:spPr bwMode="auto">
            <a:xfrm>
              <a:off x="5827485" y="1518558"/>
              <a:ext cx="738415" cy="787400"/>
            </a:xfrm>
            <a:custGeom>
              <a:avLst/>
              <a:gdLst>
                <a:gd name="T0" fmla="*/ 185 w 196"/>
                <a:gd name="T1" fmla="*/ 103 h 209"/>
                <a:gd name="T2" fmla="*/ 98 w 196"/>
                <a:gd name="T3" fmla="*/ 209 h 209"/>
                <a:gd name="T4" fmla="*/ 19 w 196"/>
                <a:gd name="T5" fmla="*/ 143 h 209"/>
                <a:gd name="T6" fmla="*/ 4 w 196"/>
                <a:gd name="T7" fmla="*/ 74 h 209"/>
                <a:gd name="T8" fmla="*/ 71 w 196"/>
                <a:gd name="T9" fmla="*/ 10 h 209"/>
                <a:gd name="T10" fmla="*/ 173 w 196"/>
                <a:gd name="T11" fmla="*/ 16 h 209"/>
                <a:gd name="T12" fmla="*/ 185 w 196"/>
                <a:gd name="T13" fmla="*/ 10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209">
                  <a:moveTo>
                    <a:pt x="185" y="103"/>
                  </a:moveTo>
                  <a:cubicBezTo>
                    <a:pt x="183" y="135"/>
                    <a:pt x="142" y="207"/>
                    <a:pt x="98" y="209"/>
                  </a:cubicBezTo>
                  <a:cubicBezTo>
                    <a:pt x="49" y="206"/>
                    <a:pt x="19" y="143"/>
                    <a:pt x="19" y="143"/>
                  </a:cubicBezTo>
                  <a:cubicBezTo>
                    <a:pt x="19" y="143"/>
                    <a:pt x="0" y="105"/>
                    <a:pt x="4" y="74"/>
                  </a:cubicBezTo>
                  <a:cubicBezTo>
                    <a:pt x="8" y="43"/>
                    <a:pt x="22" y="20"/>
                    <a:pt x="71" y="10"/>
                  </a:cubicBezTo>
                  <a:cubicBezTo>
                    <a:pt x="120" y="0"/>
                    <a:pt x="158" y="3"/>
                    <a:pt x="173" y="16"/>
                  </a:cubicBezTo>
                  <a:cubicBezTo>
                    <a:pt x="196" y="35"/>
                    <a:pt x="187" y="75"/>
                    <a:pt x="185" y="103"/>
                  </a:cubicBezTo>
                </a:path>
              </a:pathLst>
            </a:custGeom>
            <a:solidFill>
              <a:srgbClr val="F9D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ïṣḷîḓé"/>
            <p:cNvSpPr/>
            <p:nvPr/>
          </p:nvSpPr>
          <p:spPr bwMode="auto">
            <a:xfrm>
              <a:off x="5782128" y="1270001"/>
              <a:ext cx="825500" cy="832758"/>
            </a:xfrm>
            <a:custGeom>
              <a:avLst/>
              <a:gdLst>
                <a:gd name="T0" fmla="*/ 209 w 219"/>
                <a:gd name="T1" fmla="*/ 139 h 221"/>
                <a:gd name="T2" fmla="*/ 150 w 219"/>
                <a:gd name="T3" fmla="*/ 85 h 221"/>
                <a:gd name="T4" fmla="*/ 30 w 219"/>
                <a:gd name="T5" fmla="*/ 146 h 221"/>
                <a:gd name="T6" fmla="*/ 33 w 219"/>
                <a:gd name="T7" fmla="*/ 191 h 221"/>
                <a:gd name="T8" fmla="*/ 39 w 219"/>
                <a:gd name="T9" fmla="*/ 215 h 221"/>
                <a:gd name="T10" fmla="*/ 16 w 219"/>
                <a:gd name="T11" fmla="*/ 161 h 221"/>
                <a:gd name="T12" fmla="*/ 0 w 219"/>
                <a:gd name="T13" fmla="*/ 127 h 221"/>
                <a:gd name="T14" fmla="*/ 173 w 219"/>
                <a:gd name="T15" fmla="*/ 42 h 221"/>
                <a:gd name="T16" fmla="*/ 209 w 219"/>
                <a:gd name="T17" fmla="*/ 13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221">
                  <a:moveTo>
                    <a:pt x="209" y="139"/>
                  </a:moveTo>
                  <a:cubicBezTo>
                    <a:pt x="205" y="159"/>
                    <a:pt x="166" y="106"/>
                    <a:pt x="150" y="85"/>
                  </a:cubicBezTo>
                  <a:cubicBezTo>
                    <a:pt x="108" y="129"/>
                    <a:pt x="54" y="141"/>
                    <a:pt x="30" y="146"/>
                  </a:cubicBezTo>
                  <a:cubicBezTo>
                    <a:pt x="26" y="158"/>
                    <a:pt x="29" y="176"/>
                    <a:pt x="33" y="191"/>
                  </a:cubicBezTo>
                  <a:cubicBezTo>
                    <a:pt x="39" y="221"/>
                    <a:pt x="40" y="216"/>
                    <a:pt x="39" y="215"/>
                  </a:cubicBezTo>
                  <a:cubicBezTo>
                    <a:pt x="29" y="201"/>
                    <a:pt x="28" y="189"/>
                    <a:pt x="16" y="161"/>
                  </a:cubicBezTo>
                  <a:cubicBezTo>
                    <a:pt x="11" y="148"/>
                    <a:pt x="8" y="145"/>
                    <a:pt x="0" y="127"/>
                  </a:cubicBezTo>
                  <a:cubicBezTo>
                    <a:pt x="1" y="7"/>
                    <a:pt x="142" y="0"/>
                    <a:pt x="173" y="42"/>
                  </a:cubicBezTo>
                  <a:cubicBezTo>
                    <a:pt x="204" y="54"/>
                    <a:pt x="219" y="78"/>
                    <a:pt x="209" y="139"/>
                  </a:cubicBezTo>
                  <a:close/>
                </a:path>
              </a:pathLst>
            </a:custGeom>
            <a:solidFill>
              <a:srgbClr val="3C2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ïṧ1ïḍê"/>
            <p:cNvSpPr/>
            <p:nvPr/>
          </p:nvSpPr>
          <p:spPr bwMode="auto">
            <a:xfrm>
              <a:off x="5762170" y="1861458"/>
              <a:ext cx="139701" cy="206829"/>
            </a:xfrm>
            <a:custGeom>
              <a:avLst/>
              <a:gdLst>
                <a:gd name="T0" fmla="*/ 24 w 37"/>
                <a:gd name="T1" fmla="*/ 4 h 55"/>
                <a:gd name="T2" fmla="*/ 7 w 37"/>
                <a:gd name="T3" fmla="*/ 11 h 55"/>
                <a:gd name="T4" fmla="*/ 18 w 37"/>
                <a:gd name="T5" fmla="*/ 47 h 55"/>
                <a:gd name="T6" fmla="*/ 36 w 37"/>
                <a:gd name="T7" fmla="*/ 52 h 55"/>
                <a:gd name="T8" fmla="*/ 24 w 37"/>
                <a:gd name="T9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5">
                  <a:moveTo>
                    <a:pt x="24" y="4"/>
                  </a:moveTo>
                  <a:cubicBezTo>
                    <a:pt x="20" y="3"/>
                    <a:pt x="13" y="0"/>
                    <a:pt x="7" y="11"/>
                  </a:cubicBezTo>
                  <a:cubicBezTo>
                    <a:pt x="0" y="21"/>
                    <a:pt x="7" y="39"/>
                    <a:pt x="18" y="47"/>
                  </a:cubicBezTo>
                  <a:cubicBezTo>
                    <a:pt x="29" y="55"/>
                    <a:pt x="35" y="55"/>
                    <a:pt x="36" y="52"/>
                  </a:cubicBezTo>
                  <a:cubicBezTo>
                    <a:pt x="37" y="49"/>
                    <a:pt x="24" y="4"/>
                    <a:pt x="24" y="4"/>
                  </a:cubicBezTo>
                  <a:close/>
                </a:path>
              </a:pathLst>
            </a:custGeom>
            <a:solidFill>
              <a:srgbClr val="F5B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îśḷíḍe"/>
            <p:cNvSpPr/>
            <p:nvPr/>
          </p:nvSpPr>
          <p:spPr bwMode="auto">
            <a:xfrm>
              <a:off x="5789385" y="1890487"/>
              <a:ext cx="97971" cy="152400"/>
            </a:xfrm>
            <a:custGeom>
              <a:avLst/>
              <a:gdLst>
                <a:gd name="T0" fmla="*/ 3 w 26"/>
                <a:gd name="T1" fmla="*/ 9 h 40"/>
                <a:gd name="T2" fmla="*/ 13 w 26"/>
                <a:gd name="T3" fmla="*/ 34 h 40"/>
                <a:gd name="T4" fmla="*/ 25 w 26"/>
                <a:gd name="T5" fmla="*/ 36 h 40"/>
                <a:gd name="T6" fmla="*/ 19 w 26"/>
                <a:gd name="T7" fmla="*/ 25 h 40"/>
                <a:gd name="T8" fmla="*/ 19 w 26"/>
                <a:gd name="T9" fmla="*/ 16 h 40"/>
                <a:gd name="T10" fmla="*/ 16 w 26"/>
                <a:gd name="T11" fmla="*/ 6 h 40"/>
                <a:gd name="T12" fmla="*/ 3 w 26"/>
                <a:gd name="T13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0">
                  <a:moveTo>
                    <a:pt x="3" y="9"/>
                  </a:moveTo>
                  <a:cubicBezTo>
                    <a:pt x="0" y="15"/>
                    <a:pt x="7" y="28"/>
                    <a:pt x="13" y="34"/>
                  </a:cubicBezTo>
                  <a:cubicBezTo>
                    <a:pt x="20" y="39"/>
                    <a:pt x="25" y="40"/>
                    <a:pt x="25" y="36"/>
                  </a:cubicBezTo>
                  <a:cubicBezTo>
                    <a:pt x="26" y="33"/>
                    <a:pt x="23" y="28"/>
                    <a:pt x="19" y="25"/>
                  </a:cubicBezTo>
                  <a:cubicBezTo>
                    <a:pt x="16" y="22"/>
                    <a:pt x="18" y="21"/>
                    <a:pt x="19" y="16"/>
                  </a:cubicBezTo>
                  <a:cubicBezTo>
                    <a:pt x="19" y="11"/>
                    <a:pt x="17" y="7"/>
                    <a:pt x="16" y="6"/>
                  </a:cubicBezTo>
                  <a:cubicBezTo>
                    <a:pt x="12" y="0"/>
                    <a:pt x="5" y="4"/>
                    <a:pt x="3" y="9"/>
                  </a:cubicBezTo>
                  <a:close/>
                </a:path>
              </a:pathLst>
            </a:custGeom>
            <a:solidFill>
              <a:srgbClr val="EDA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Sľïḋé"/>
            <p:cNvSpPr/>
            <p:nvPr/>
          </p:nvSpPr>
          <p:spPr bwMode="auto">
            <a:xfrm>
              <a:off x="5867399" y="2042887"/>
              <a:ext cx="27215" cy="25400"/>
            </a:xfrm>
            <a:prstGeom prst="ellipse">
              <a:avLst/>
            </a:prstGeom>
            <a:solidFill>
              <a:srgbClr val="EE8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íṡ1íḑe"/>
            <p:cNvSpPr/>
            <p:nvPr/>
          </p:nvSpPr>
          <p:spPr bwMode="auto">
            <a:xfrm>
              <a:off x="6121399" y="1514929"/>
              <a:ext cx="241301" cy="259443"/>
            </a:xfrm>
            <a:custGeom>
              <a:avLst/>
              <a:gdLst>
                <a:gd name="T0" fmla="*/ 51 w 64"/>
                <a:gd name="T1" fmla="*/ 0 h 69"/>
                <a:gd name="T2" fmla="*/ 61 w 64"/>
                <a:gd name="T3" fmla="*/ 15 h 69"/>
                <a:gd name="T4" fmla="*/ 0 w 64"/>
                <a:gd name="T5" fmla="*/ 69 h 69"/>
                <a:gd name="T6" fmla="*/ 57 w 64"/>
                <a:gd name="T7" fmla="*/ 16 h 69"/>
                <a:gd name="T8" fmla="*/ 51 w 64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9">
                  <a:moveTo>
                    <a:pt x="51" y="0"/>
                  </a:moveTo>
                  <a:cubicBezTo>
                    <a:pt x="61" y="15"/>
                    <a:pt x="61" y="15"/>
                    <a:pt x="61" y="15"/>
                  </a:cubicBezTo>
                  <a:cubicBezTo>
                    <a:pt x="64" y="41"/>
                    <a:pt x="15" y="65"/>
                    <a:pt x="0" y="69"/>
                  </a:cubicBezTo>
                  <a:cubicBezTo>
                    <a:pt x="14" y="64"/>
                    <a:pt x="52" y="33"/>
                    <a:pt x="57" y="1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3C2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ïsḻïdé"/>
            <p:cNvSpPr/>
            <p:nvPr/>
          </p:nvSpPr>
          <p:spPr bwMode="auto">
            <a:xfrm>
              <a:off x="5762170" y="1592944"/>
              <a:ext cx="159657" cy="800101"/>
            </a:xfrm>
            <a:custGeom>
              <a:avLst/>
              <a:gdLst>
                <a:gd name="T0" fmla="*/ 42 w 42"/>
                <a:gd name="T1" fmla="*/ 25 h 212"/>
                <a:gd name="T2" fmla="*/ 26 w 42"/>
                <a:gd name="T3" fmla="*/ 70 h 212"/>
                <a:gd name="T4" fmla="*/ 34 w 42"/>
                <a:gd name="T5" fmla="*/ 174 h 212"/>
                <a:gd name="T6" fmla="*/ 33 w 42"/>
                <a:gd name="T7" fmla="*/ 212 h 212"/>
                <a:gd name="T8" fmla="*/ 4 w 42"/>
                <a:gd name="T9" fmla="*/ 110 h 212"/>
                <a:gd name="T10" fmla="*/ 6 w 42"/>
                <a:gd name="T11" fmla="*/ 29 h 212"/>
                <a:gd name="T12" fmla="*/ 13 w 42"/>
                <a:gd name="T13" fmla="*/ 0 h 212"/>
                <a:gd name="T14" fmla="*/ 42 w 42"/>
                <a:gd name="T15" fmla="*/ 2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12">
                  <a:moveTo>
                    <a:pt x="42" y="25"/>
                  </a:moveTo>
                  <a:cubicBezTo>
                    <a:pt x="42" y="25"/>
                    <a:pt x="32" y="27"/>
                    <a:pt x="26" y="70"/>
                  </a:cubicBezTo>
                  <a:cubicBezTo>
                    <a:pt x="20" y="113"/>
                    <a:pt x="39" y="156"/>
                    <a:pt x="34" y="174"/>
                  </a:cubicBezTo>
                  <a:cubicBezTo>
                    <a:pt x="30" y="192"/>
                    <a:pt x="33" y="212"/>
                    <a:pt x="33" y="212"/>
                  </a:cubicBezTo>
                  <a:cubicBezTo>
                    <a:pt x="33" y="212"/>
                    <a:pt x="10" y="178"/>
                    <a:pt x="4" y="110"/>
                  </a:cubicBezTo>
                  <a:cubicBezTo>
                    <a:pt x="0" y="74"/>
                    <a:pt x="2" y="48"/>
                    <a:pt x="6" y="29"/>
                  </a:cubicBezTo>
                  <a:cubicBezTo>
                    <a:pt x="9" y="9"/>
                    <a:pt x="13" y="0"/>
                    <a:pt x="13" y="0"/>
                  </a:cubicBezTo>
                  <a:lnTo>
                    <a:pt x="42" y="25"/>
                  </a:lnTo>
                  <a:close/>
                </a:path>
              </a:pathLst>
            </a:custGeom>
            <a:solidFill>
              <a:srgbClr val="3C2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ïśḻîḋê"/>
            <p:cNvSpPr/>
            <p:nvPr/>
          </p:nvSpPr>
          <p:spPr bwMode="auto">
            <a:xfrm>
              <a:off x="6433456" y="1504043"/>
              <a:ext cx="230415" cy="937986"/>
            </a:xfrm>
            <a:custGeom>
              <a:avLst/>
              <a:gdLst>
                <a:gd name="T0" fmla="*/ 0 w 61"/>
                <a:gd name="T1" fmla="*/ 21 h 249"/>
                <a:gd name="T2" fmla="*/ 26 w 61"/>
                <a:gd name="T3" fmla="*/ 99 h 249"/>
                <a:gd name="T4" fmla="*/ 13 w 61"/>
                <a:gd name="T5" fmla="*/ 190 h 249"/>
                <a:gd name="T6" fmla="*/ 37 w 61"/>
                <a:gd name="T7" fmla="*/ 249 h 249"/>
                <a:gd name="T8" fmla="*/ 27 w 61"/>
                <a:gd name="T9" fmla="*/ 0 h 249"/>
                <a:gd name="T10" fmla="*/ 0 w 61"/>
                <a:gd name="T11" fmla="*/ 22 h 249"/>
                <a:gd name="T12" fmla="*/ 0 w 61"/>
                <a:gd name="T13" fmla="*/ 2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49">
                  <a:moveTo>
                    <a:pt x="0" y="21"/>
                  </a:moveTo>
                  <a:cubicBezTo>
                    <a:pt x="0" y="24"/>
                    <a:pt x="24" y="78"/>
                    <a:pt x="26" y="99"/>
                  </a:cubicBezTo>
                  <a:cubicBezTo>
                    <a:pt x="28" y="120"/>
                    <a:pt x="13" y="154"/>
                    <a:pt x="13" y="190"/>
                  </a:cubicBezTo>
                  <a:cubicBezTo>
                    <a:pt x="12" y="225"/>
                    <a:pt x="37" y="249"/>
                    <a:pt x="37" y="249"/>
                  </a:cubicBezTo>
                  <a:cubicBezTo>
                    <a:pt x="29" y="187"/>
                    <a:pt x="61" y="33"/>
                    <a:pt x="27" y="0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3C2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ṡ1îḑé"/>
            <p:cNvSpPr/>
            <p:nvPr/>
          </p:nvSpPr>
          <p:spPr bwMode="auto">
            <a:xfrm>
              <a:off x="5531757" y="2483758"/>
              <a:ext cx="390072" cy="763815"/>
            </a:xfrm>
            <a:custGeom>
              <a:avLst/>
              <a:gdLst>
                <a:gd name="T0" fmla="*/ 71 w 103"/>
                <a:gd name="T1" fmla="*/ 94 h 203"/>
                <a:gd name="T2" fmla="*/ 54 w 103"/>
                <a:gd name="T3" fmla="*/ 9 h 203"/>
                <a:gd name="T4" fmla="*/ 19 w 103"/>
                <a:gd name="T5" fmla="*/ 67 h 203"/>
                <a:gd name="T6" fmla="*/ 0 w 103"/>
                <a:gd name="T7" fmla="*/ 203 h 203"/>
                <a:gd name="T8" fmla="*/ 38 w 103"/>
                <a:gd name="T9" fmla="*/ 181 h 203"/>
                <a:gd name="T10" fmla="*/ 71 w 103"/>
                <a:gd name="T11" fmla="*/ 9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203">
                  <a:moveTo>
                    <a:pt x="71" y="94"/>
                  </a:moveTo>
                  <a:cubicBezTo>
                    <a:pt x="103" y="27"/>
                    <a:pt x="73" y="0"/>
                    <a:pt x="54" y="9"/>
                  </a:cubicBezTo>
                  <a:cubicBezTo>
                    <a:pt x="47" y="12"/>
                    <a:pt x="32" y="40"/>
                    <a:pt x="19" y="67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7" y="198"/>
                    <a:pt x="28" y="197"/>
                    <a:pt x="38" y="181"/>
                  </a:cubicBezTo>
                  <a:cubicBezTo>
                    <a:pt x="50" y="162"/>
                    <a:pt x="52" y="125"/>
                    <a:pt x="71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ísľiḋè"/>
            <p:cNvSpPr/>
            <p:nvPr/>
          </p:nvSpPr>
          <p:spPr bwMode="auto">
            <a:xfrm>
              <a:off x="5384799" y="2520043"/>
              <a:ext cx="313872" cy="825501"/>
            </a:xfrm>
            <a:custGeom>
              <a:avLst/>
              <a:gdLst>
                <a:gd name="T0" fmla="*/ 74 w 83"/>
                <a:gd name="T1" fmla="*/ 177 h 219"/>
                <a:gd name="T2" fmla="*/ 68 w 83"/>
                <a:gd name="T3" fmla="*/ 0 h 219"/>
                <a:gd name="T4" fmla="*/ 22 w 83"/>
                <a:gd name="T5" fmla="*/ 0 h 219"/>
                <a:gd name="T6" fmla="*/ 26 w 83"/>
                <a:gd name="T7" fmla="*/ 193 h 219"/>
                <a:gd name="T8" fmla="*/ 74 w 83"/>
                <a:gd name="T9" fmla="*/ 17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19">
                  <a:moveTo>
                    <a:pt x="74" y="177"/>
                  </a:moveTo>
                  <a:cubicBezTo>
                    <a:pt x="83" y="167"/>
                    <a:pt x="68" y="0"/>
                    <a:pt x="6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64"/>
                    <a:pt x="26" y="193"/>
                  </a:cubicBezTo>
                  <a:cubicBezTo>
                    <a:pt x="48" y="219"/>
                    <a:pt x="66" y="192"/>
                    <a:pt x="74" y="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íṥlïḑê"/>
            <p:cNvSpPr/>
            <p:nvPr/>
          </p:nvSpPr>
          <p:spPr bwMode="auto">
            <a:xfrm>
              <a:off x="5615214" y="2550887"/>
              <a:ext cx="48986" cy="553358"/>
            </a:xfrm>
            <a:custGeom>
              <a:avLst/>
              <a:gdLst>
                <a:gd name="T0" fmla="*/ 13 w 13"/>
                <a:gd name="T1" fmla="*/ 66 h 147"/>
                <a:gd name="T2" fmla="*/ 8 w 13"/>
                <a:gd name="T3" fmla="*/ 0 h 147"/>
                <a:gd name="T4" fmla="*/ 0 w 13"/>
                <a:gd name="T5" fmla="*/ 0 h 147"/>
                <a:gd name="T6" fmla="*/ 0 w 13"/>
                <a:gd name="T7" fmla="*/ 15 h 147"/>
                <a:gd name="T8" fmla="*/ 4 w 13"/>
                <a:gd name="T9" fmla="*/ 98 h 147"/>
                <a:gd name="T10" fmla="*/ 4 w 13"/>
                <a:gd name="T11" fmla="*/ 143 h 147"/>
                <a:gd name="T12" fmla="*/ 13 w 13"/>
                <a:gd name="T13" fmla="*/ 6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7">
                  <a:moveTo>
                    <a:pt x="13" y="66"/>
                  </a:moveTo>
                  <a:cubicBezTo>
                    <a:pt x="11" y="39"/>
                    <a:pt x="9" y="13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3" y="74"/>
                    <a:pt x="4" y="98"/>
                  </a:cubicBezTo>
                  <a:cubicBezTo>
                    <a:pt x="5" y="122"/>
                    <a:pt x="3" y="147"/>
                    <a:pt x="4" y="143"/>
                  </a:cubicBezTo>
                  <a:cubicBezTo>
                    <a:pt x="4" y="139"/>
                    <a:pt x="9" y="122"/>
                    <a:pt x="13" y="66"/>
                  </a:cubicBezTo>
                  <a:close/>
                </a:path>
              </a:pathLst>
            </a:custGeom>
            <a:solidFill>
              <a:srgbClr val="F6F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îşḻiḑè"/>
            <p:cNvSpPr/>
            <p:nvPr/>
          </p:nvSpPr>
          <p:spPr bwMode="auto">
            <a:xfrm>
              <a:off x="6758214" y="3075215"/>
              <a:ext cx="154215" cy="150586"/>
            </a:xfrm>
            <a:custGeom>
              <a:avLst/>
              <a:gdLst>
                <a:gd name="T0" fmla="*/ 41 w 41"/>
                <a:gd name="T1" fmla="*/ 2 h 40"/>
                <a:gd name="T2" fmla="*/ 37 w 41"/>
                <a:gd name="T3" fmla="*/ 30 h 40"/>
                <a:gd name="T4" fmla="*/ 17 w 41"/>
                <a:gd name="T5" fmla="*/ 39 h 40"/>
                <a:gd name="T6" fmla="*/ 0 w 41"/>
                <a:gd name="T7" fmla="*/ 33 h 40"/>
                <a:gd name="T8" fmla="*/ 31 w 41"/>
                <a:gd name="T9" fmla="*/ 0 h 40"/>
                <a:gd name="T10" fmla="*/ 41 w 41"/>
                <a:gd name="T11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0">
                  <a:moveTo>
                    <a:pt x="41" y="2"/>
                  </a:moveTo>
                  <a:cubicBezTo>
                    <a:pt x="40" y="11"/>
                    <a:pt x="41" y="22"/>
                    <a:pt x="37" y="30"/>
                  </a:cubicBezTo>
                  <a:cubicBezTo>
                    <a:pt x="32" y="38"/>
                    <a:pt x="28" y="39"/>
                    <a:pt x="17" y="39"/>
                  </a:cubicBezTo>
                  <a:cubicBezTo>
                    <a:pt x="5" y="40"/>
                    <a:pt x="0" y="34"/>
                    <a:pt x="0" y="33"/>
                  </a:cubicBezTo>
                  <a:cubicBezTo>
                    <a:pt x="0" y="31"/>
                    <a:pt x="31" y="0"/>
                    <a:pt x="31" y="0"/>
                  </a:cubicBezTo>
                  <a:lnTo>
                    <a:pt x="41" y="2"/>
                  </a:lnTo>
                  <a:close/>
                </a:path>
              </a:pathLst>
            </a:custGeom>
            <a:solidFill>
              <a:srgbClr val="F9D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ṡḻîďê"/>
            <p:cNvSpPr/>
            <p:nvPr/>
          </p:nvSpPr>
          <p:spPr bwMode="auto">
            <a:xfrm>
              <a:off x="6671128" y="2512786"/>
              <a:ext cx="339272" cy="885371"/>
            </a:xfrm>
            <a:custGeom>
              <a:avLst/>
              <a:gdLst>
                <a:gd name="T0" fmla="*/ 7 w 90"/>
                <a:gd name="T1" fmla="*/ 16 h 235"/>
                <a:gd name="T2" fmla="*/ 29 w 90"/>
                <a:gd name="T3" fmla="*/ 0 h 235"/>
                <a:gd name="T4" fmla="*/ 88 w 90"/>
                <a:gd name="T5" fmla="*/ 197 h 235"/>
                <a:gd name="T6" fmla="*/ 51 w 90"/>
                <a:gd name="T7" fmla="*/ 231 h 235"/>
                <a:gd name="T8" fmla="*/ 1 w 90"/>
                <a:gd name="T9" fmla="*/ 52 h 235"/>
                <a:gd name="T10" fmla="*/ 7 w 90"/>
                <a:gd name="T11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235">
                  <a:moveTo>
                    <a:pt x="7" y="16"/>
                  </a:moveTo>
                  <a:cubicBezTo>
                    <a:pt x="13" y="10"/>
                    <a:pt x="29" y="0"/>
                    <a:pt x="29" y="0"/>
                  </a:cubicBezTo>
                  <a:cubicBezTo>
                    <a:pt x="29" y="0"/>
                    <a:pt x="86" y="181"/>
                    <a:pt x="88" y="197"/>
                  </a:cubicBezTo>
                  <a:cubicBezTo>
                    <a:pt x="90" y="213"/>
                    <a:pt x="69" y="235"/>
                    <a:pt x="51" y="231"/>
                  </a:cubicBezTo>
                  <a:cubicBezTo>
                    <a:pt x="34" y="228"/>
                    <a:pt x="0" y="57"/>
                    <a:pt x="1" y="52"/>
                  </a:cubicBezTo>
                  <a:cubicBezTo>
                    <a:pt x="2" y="47"/>
                    <a:pt x="7" y="16"/>
                    <a:pt x="7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îṧlíḑe"/>
            <p:cNvSpPr/>
            <p:nvPr/>
          </p:nvSpPr>
          <p:spPr bwMode="auto">
            <a:xfrm>
              <a:off x="6121399" y="2373087"/>
              <a:ext cx="881743" cy="1086758"/>
            </a:xfrm>
            <a:custGeom>
              <a:avLst/>
              <a:gdLst>
                <a:gd name="T0" fmla="*/ 0 w 486"/>
                <a:gd name="T1" fmla="*/ 507 h 599"/>
                <a:gd name="T2" fmla="*/ 355 w 486"/>
                <a:gd name="T3" fmla="*/ 599 h 599"/>
                <a:gd name="T4" fmla="*/ 486 w 486"/>
                <a:gd name="T5" fmla="*/ 92 h 599"/>
                <a:gd name="T6" fmla="*/ 129 w 486"/>
                <a:gd name="T7" fmla="*/ 0 h 599"/>
                <a:gd name="T8" fmla="*/ 0 w 486"/>
                <a:gd name="T9" fmla="*/ 50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599">
                  <a:moveTo>
                    <a:pt x="0" y="507"/>
                  </a:moveTo>
                  <a:lnTo>
                    <a:pt x="355" y="599"/>
                  </a:lnTo>
                  <a:lnTo>
                    <a:pt x="486" y="92"/>
                  </a:lnTo>
                  <a:lnTo>
                    <a:pt x="129" y="0"/>
                  </a:lnTo>
                  <a:lnTo>
                    <a:pt x="0" y="507"/>
                  </a:lnTo>
                  <a:close/>
                </a:path>
              </a:pathLst>
            </a:custGeom>
            <a:solidFill>
              <a:srgbClr val="4A4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ïŝ1îḍe"/>
            <p:cNvSpPr/>
            <p:nvPr/>
          </p:nvSpPr>
          <p:spPr bwMode="auto">
            <a:xfrm>
              <a:off x="6527799" y="2340430"/>
              <a:ext cx="241301" cy="179615"/>
            </a:xfrm>
            <a:custGeom>
              <a:avLst/>
              <a:gdLst>
                <a:gd name="T0" fmla="*/ 0 w 64"/>
                <a:gd name="T1" fmla="*/ 32 h 48"/>
                <a:gd name="T2" fmla="*/ 63 w 64"/>
                <a:gd name="T3" fmla="*/ 48 h 48"/>
                <a:gd name="T4" fmla="*/ 63 w 64"/>
                <a:gd name="T5" fmla="*/ 38 h 48"/>
                <a:gd name="T6" fmla="*/ 48 w 64"/>
                <a:gd name="T7" fmla="*/ 23 h 48"/>
                <a:gd name="T8" fmla="*/ 42 w 64"/>
                <a:gd name="T9" fmla="*/ 22 h 48"/>
                <a:gd name="T10" fmla="*/ 40 w 64"/>
                <a:gd name="T11" fmla="*/ 19 h 48"/>
                <a:gd name="T12" fmla="*/ 42 w 64"/>
                <a:gd name="T13" fmla="*/ 17 h 48"/>
                <a:gd name="T14" fmla="*/ 48 w 64"/>
                <a:gd name="T15" fmla="*/ 11 h 48"/>
                <a:gd name="T16" fmla="*/ 40 w 64"/>
                <a:gd name="T17" fmla="*/ 0 h 48"/>
                <a:gd name="T18" fmla="*/ 32 w 64"/>
                <a:gd name="T19" fmla="*/ 5 h 48"/>
                <a:gd name="T20" fmla="*/ 33 w 64"/>
                <a:gd name="T21" fmla="*/ 15 h 48"/>
                <a:gd name="T22" fmla="*/ 34 w 64"/>
                <a:gd name="T23" fmla="*/ 17 h 48"/>
                <a:gd name="T24" fmla="*/ 31 w 64"/>
                <a:gd name="T25" fmla="*/ 19 h 48"/>
                <a:gd name="T26" fmla="*/ 25 w 64"/>
                <a:gd name="T27" fmla="*/ 17 h 48"/>
                <a:gd name="T28" fmla="*/ 5 w 64"/>
                <a:gd name="T29" fmla="*/ 23 h 48"/>
                <a:gd name="T30" fmla="*/ 0 w 64"/>
                <a:gd name="T31" fmla="*/ 32 h 48"/>
                <a:gd name="T32" fmla="*/ 38 w 64"/>
                <a:gd name="T33" fmla="*/ 12 h 48"/>
                <a:gd name="T34" fmla="*/ 38 w 64"/>
                <a:gd name="T35" fmla="*/ 12 h 48"/>
                <a:gd name="T36" fmla="*/ 36 w 64"/>
                <a:gd name="T37" fmla="*/ 8 h 48"/>
                <a:gd name="T38" fmla="*/ 40 w 64"/>
                <a:gd name="T39" fmla="*/ 5 h 48"/>
                <a:gd name="T40" fmla="*/ 43 w 64"/>
                <a:gd name="T41" fmla="*/ 10 h 48"/>
                <a:gd name="T42" fmla="*/ 38 w 64"/>
                <a:gd name="T43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48">
                  <a:moveTo>
                    <a:pt x="0" y="32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4" y="44"/>
                    <a:pt x="64" y="41"/>
                    <a:pt x="63" y="38"/>
                  </a:cubicBezTo>
                  <a:cubicBezTo>
                    <a:pt x="61" y="31"/>
                    <a:pt x="56" y="25"/>
                    <a:pt x="48" y="23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1" y="21"/>
                    <a:pt x="40" y="20"/>
                    <a:pt x="40" y="19"/>
                  </a:cubicBezTo>
                  <a:cubicBezTo>
                    <a:pt x="40" y="18"/>
                    <a:pt x="41" y="17"/>
                    <a:pt x="42" y="17"/>
                  </a:cubicBezTo>
                  <a:cubicBezTo>
                    <a:pt x="45" y="16"/>
                    <a:pt x="47" y="14"/>
                    <a:pt x="48" y="11"/>
                  </a:cubicBezTo>
                  <a:cubicBezTo>
                    <a:pt x="49" y="6"/>
                    <a:pt x="45" y="0"/>
                    <a:pt x="40" y="0"/>
                  </a:cubicBezTo>
                  <a:cubicBezTo>
                    <a:pt x="36" y="0"/>
                    <a:pt x="33" y="2"/>
                    <a:pt x="32" y="5"/>
                  </a:cubicBezTo>
                  <a:cubicBezTo>
                    <a:pt x="30" y="9"/>
                    <a:pt x="31" y="12"/>
                    <a:pt x="33" y="15"/>
                  </a:cubicBezTo>
                  <a:cubicBezTo>
                    <a:pt x="34" y="15"/>
                    <a:pt x="34" y="16"/>
                    <a:pt x="34" y="17"/>
                  </a:cubicBezTo>
                  <a:cubicBezTo>
                    <a:pt x="34" y="18"/>
                    <a:pt x="32" y="19"/>
                    <a:pt x="31" y="19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17" y="15"/>
                    <a:pt x="10" y="18"/>
                    <a:pt x="5" y="23"/>
                  </a:cubicBezTo>
                  <a:cubicBezTo>
                    <a:pt x="3" y="25"/>
                    <a:pt x="1" y="28"/>
                    <a:pt x="0" y="32"/>
                  </a:cubicBezTo>
                  <a:close/>
                  <a:moveTo>
                    <a:pt x="38" y="12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7" y="12"/>
                    <a:pt x="35" y="10"/>
                    <a:pt x="36" y="8"/>
                  </a:cubicBezTo>
                  <a:cubicBezTo>
                    <a:pt x="36" y="6"/>
                    <a:pt x="38" y="5"/>
                    <a:pt x="40" y="5"/>
                  </a:cubicBezTo>
                  <a:cubicBezTo>
                    <a:pt x="42" y="6"/>
                    <a:pt x="43" y="8"/>
                    <a:pt x="43" y="10"/>
                  </a:cubicBezTo>
                  <a:cubicBezTo>
                    <a:pt x="42" y="12"/>
                    <a:pt x="40" y="13"/>
                    <a:pt x="38" y="12"/>
                  </a:cubicBezTo>
                  <a:close/>
                </a:path>
              </a:pathLst>
            </a:custGeom>
            <a:solidFill>
              <a:srgbClr val="D2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iŝḷíḑé"/>
            <p:cNvSpPr/>
            <p:nvPr/>
          </p:nvSpPr>
          <p:spPr bwMode="auto">
            <a:xfrm>
              <a:off x="6527799" y="2425700"/>
              <a:ext cx="241301" cy="94343"/>
            </a:xfrm>
            <a:custGeom>
              <a:avLst/>
              <a:gdLst>
                <a:gd name="T0" fmla="*/ 0 w 64"/>
                <a:gd name="T1" fmla="*/ 9 h 25"/>
                <a:gd name="T2" fmla="*/ 63 w 64"/>
                <a:gd name="T3" fmla="*/ 25 h 25"/>
                <a:gd name="T4" fmla="*/ 63 w 64"/>
                <a:gd name="T5" fmla="*/ 15 h 25"/>
                <a:gd name="T6" fmla="*/ 5 w 64"/>
                <a:gd name="T7" fmla="*/ 0 h 25"/>
                <a:gd name="T8" fmla="*/ 0 w 64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5">
                  <a:moveTo>
                    <a:pt x="0" y="9"/>
                  </a:moveTo>
                  <a:cubicBezTo>
                    <a:pt x="63" y="25"/>
                    <a:pt x="63" y="25"/>
                    <a:pt x="63" y="25"/>
                  </a:cubicBezTo>
                  <a:cubicBezTo>
                    <a:pt x="64" y="21"/>
                    <a:pt x="64" y="18"/>
                    <a:pt x="63" y="1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2"/>
                    <a:pt x="1" y="5"/>
                    <a:pt x="0" y="9"/>
                  </a:cubicBez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şḷidè"/>
            <p:cNvSpPr/>
            <p:nvPr/>
          </p:nvSpPr>
          <p:spPr bwMode="auto">
            <a:xfrm>
              <a:off x="6796313" y="2950030"/>
              <a:ext cx="157843" cy="143329"/>
            </a:xfrm>
            <a:custGeom>
              <a:avLst/>
              <a:gdLst>
                <a:gd name="T0" fmla="*/ 30 w 42"/>
                <a:gd name="T1" fmla="*/ 16 h 38"/>
                <a:gd name="T2" fmla="*/ 30 w 42"/>
                <a:gd name="T3" fmla="*/ 37 h 38"/>
                <a:gd name="T4" fmla="*/ 18 w 42"/>
                <a:gd name="T5" fmla="*/ 26 h 38"/>
                <a:gd name="T6" fmla="*/ 1 w 42"/>
                <a:gd name="T7" fmla="*/ 14 h 38"/>
                <a:gd name="T8" fmla="*/ 30 w 42"/>
                <a:gd name="T9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8">
                  <a:moveTo>
                    <a:pt x="30" y="16"/>
                  </a:moveTo>
                  <a:cubicBezTo>
                    <a:pt x="42" y="26"/>
                    <a:pt x="40" y="38"/>
                    <a:pt x="30" y="37"/>
                  </a:cubicBezTo>
                  <a:cubicBezTo>
                    <a:pt x="26" y="36"/>
                    <a:pt x="26" y="29"/>
                    <a:pt x="18" y="26"/>
                  </a:cubicBezTo>
                  <a:cubicBezTo>
                    <a:pt x="7" y="22"/>
                    <a:pt x="0" y="19"/>
                    <a:pt x="1" y="14"/>
                  </a:cubicBezTo>
                  <a:cubicBezTo>
                    <a:pt x="5" y="0"/>
                    <a:pt x="22" y="10"/>
                    <a:pt x="30" y="16"/>
                  </a:cubicBezTo>
                  <a:close/>
                </a:path>
              </a:pathLst>
            </a:custGeom>
            <a:solidFill>
              <a:srgbClr val="F9D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ïṩḻïḋe"/>
            <p:cNvSpPr/>
            <p:nvPr/>
          </p:nvSpPr>
          <p:spPr bwMode="auto">
            <a:xfrm>
              <a:off x="6792685" y="2980872"/>
              <a:ext cx="150586" cy="108857"/>
            </a:xfrm>
            <a:custGeom>
              <a:avLst/>
              <a:gdLst>
                <a:gd name="T0" fmla="*/ 39 w 40"/>
                <a:gd name="T1" fmla="*/ 22 h 29"/>
                <a:gd name="T2" fmla="*/ 31 w 40"/>
                <a:gd name="T3" fmla="*/ 29 h 29"/>
                <a:gd name="T4" fmla="*/ 19 w 40"/>
                <a:gd name="T5" fmla="*/ 18 h 29"/>
                <a:gd name="T6" fmla="*/ 2 w 40"/>
                <a:gd name="T7" fmla="*/ 6 h 29"/>
                <a:gd name="T8" fmla="*/ 6 w 40"/>
                <a:gd name="T9" fmla="*/ 0 h 29"/>
                <a:gd name="T10" fmla="*/ 5 w 40"/>
                <a:gd name="T11" fmla="*/ 9 h 29"/>
                <a:gd name="T12" fmla="*/ 19 w 40"/>
                <a:gd name="T13" fmla="*/ 12 h 29"/>
                <a:gd name="T14" fmla="*/ 35 w 40"/>
                <a:gd name="T15" fmla="*/ 25 h 29"/>
                <a:gd name="T16" fmla="*/ 39 w 40"/>
                <a:gd name="T17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9">
                  <a:moveTo>
                    <a:pt x="39" y="22"/>
                  </a:moveTo>
                  <a:cubicBezTo>
                    <a:pt x="40" y="27"/>
                    <a:pt x="37" y="29"/>
                    <a:pt x="31" y="29"/>
                  </a:cubicBezTo>
                  <a:cubicBezTo>
                    <a:pt x="27" y="28"/>
                    <a:pt x="27" y="22"/>
                    <a:pt x="19" y="18"/>
                  </a:cubicBezTo>
                  <a:cubicBezTo>
                    <a:pt x="10" y="13"/>
                    <a:pt x="0" y="15"/>
                    <a:pt x="2" y="6"/>
                  </a:cubicBezTo>
                  <a:cubicBezTo>
                    <a:pt x="3" y="3"/>
                    <a:pt x="4" y="1"/>
                    <a:pt x="6" y="0"/>
                  </a:cubicBezTo>
                  <a:cubicBezTo>
                    <a:pt x="3" y="5"/>
                    <a:pt x="2" y="7"/>
                    <a:pt x="5" y="9"/>
                  </a:cubicBezTo>
                  <a:cubicBezTo>
                    <a:pt x="8" y="11"/>
                    <a:pt x="14" y="10"/>
                    <a:pt x="19" y="12"/>
                  </a:cubicBezTo>
                  <a:cubicBezTo>
                    <a:pt x="25" y="15"/>
                    <a:pt x="34" y="24"/>
                    <a:pt x="35" y="25"/>
                  </a:cubicBezTo>
                  <a:cubicBezTo>
                    <a:pt x="36" y="25"/>
                    <a:pt x="38" y="24"/>
                    <a:pt x="39" y="22"/>
                  </a:cubicBezTo>
                  <a:close/>
                </a:path>
              </a:pathLst>
            </a:custGeom>
            <a:solidFill>
              <a:srgbClr val="F8C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ŝlíḑè"/>
            <p:cNvSpPr/>
            <p:nvPr/>
          </p:nvSpPr>
          <p:spPr bwMode="auto">
            <a:xfrm>
              <a:off x="6776357" y="3009900"/>
              <a:ext cx="177800" cy="136072"/>
            </a:xfrm>
            <a:custGeom>
              <a:avLst/>
              <a:gdLst>
                <a:gd name="T0" fmla="*/ 33 w 47"/>
                <a:gd name="T1" fmla="*/ 12 h 36"/>
                <a:gd name="T2" fmla="*/ 34 w 47"/>
                <a:gd name="T3" fmla="*/ 35 h 36"/>
                <a:gd name="T4" fmla="*/ 17 w 47"/>
                <a:gd name="T5" fmla="*/ 28 h 36"/>
                <a:gd name="T6" fmla="*/ 1 w 47"/>
                <a:gd name="T7" fmla="*/ 16 h 36"/>
                <a:gd name="T8" fmla="*/ 33 w 47"/>
                <a:gd name="T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33" y="12"/>
                  </a:moveTo>
                  <a:cubicBezTo>
                    <a:pt x="47" y="20"/>
                    <a:pt x="46" y="34"/>
                    <a:pt x="34" y="35"/>
                  </a:cubicBezTo>
                  <a:cubicBezTo>
                    <a:pt x="29" y="36"/>
                    <a:pt x="26" y="31"/>
                    <a:pt x="17" y="28"/>
                  </a:cubicBezTo>
                  <a:cubicBezTo>
                    <a:pt x="7" y="24"/>
                    <a:pt x="0" y="22"/>
                    <a:pt x="1" y="16"/>
                  </a:cubicBezTo>
                  <a:cubicBezTo>
                    <a:pt x="5" y="0"/>
                    <a:pt x="25" y="7"/>
                    <a:pt x="33" y="12"/>
                  </a:cubicBezTo>
                  <a:close/>
                </a:path>
              </a:pathLst>
            </a:custGeom>
            <a:solidFill>
              <a:srgbClr val="F9D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iSḻidê"/>
            <p:cNvSpPr/>
            <p:nvPr/>
          </p:nvSpPr>
          <p:spPr bwMode="auto">
            <a:xfrm>
              <a:off x="6776357" y="3044372"/>
              <a:ext cx="166914" cy="101600"/>
            </a:xfrm>
            <a:custGeom>
              <a:avLst/>
              <a:gdLst>
                <a:gd name="T0" fmla="*/ 43 w 44"/>
                <a:gd name="T1" fmla="*/ 17 h 27"/>
                <a:gd name="T2" fmla="*/ 34 w 44"/>
                <a:gd name="T3" fmla="*/ 26 h 27"/>
                <a:gd name="T4" fmla="*/ 17 w 44"/>
                <a:gd name="T5" fmla="*/ 19 h 27"/>
                <a:gd name="T6" fmla="*/ 1 w 44"/>
                <a:gd name="T7" fmla="*/ 7 h 27"/>
                <a:gd name="T8" fmla="*/ 5 w 44"/>
                <a:gd name="T9" fmla="*/ 0 h 27"/>
                <a:gd name="T10" fmla="*/ 5 w 44"/>
                <a:gd name="T11" fmla="*/ 11 h 27"/>
                <a:gd name="T12" fmla="*/ 21 w 44"/>
                <a:gd name="T13" fmla="*/ 10 h 27"/>
                <a:gd name="T14" fmla="*/ 39 w 44"/>
                <a:gd name="T15" fmla="*/ 21 h 27"/>
                <a:gd name="T16" fmla="*/ 43 w 44"/>
                <a:gd name="T17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7">
                  <a:moveTo>
                    <a:pt x="43" y="17"/>
                  </a:moveTo>
                  <a:cubicBezTo>
                    <a:pt x="44" y="22"/>
                    <a:pt x="40" y="26"/>
                    <a:pt x="34" y="26"/>
                  </a:cubicBezTo>
                  <a:cubicBezTo>
                    <a:pt x="29" y="27"/>
                    <a:pt x="26" y="22"/>
                    <a:pt x="17" y="19"/>
                  </a:cubicBezTo>
                  <a:cubicBezTo>
                    <a:pt x="7" y="15"/>
                    <a:pt x="0" y="13"/>
                    <a:pt x="1" y="7"/>
                  </a:cubicBezTo>
                  <a:cubicBezTo>
                    <a:pt x="2" y="4"/>
                    <a:pt x="4" y="1"/>
                    <a:pt x="5" y="0"/>
                  </a:cubicBezTo>
                  <a:cubicBezTo>
                    <a:pt x="2" y="6"/>
                    <a:pt x="3" y="11"/>
                    <a:pt x="5" y="11"/>
                  </a:cubicBezTo>
                  <a:cubicBezTo>
                    <a:pt x="6" y="12"/>
                    <a:pt x="14" y="8"/>
                    <a:pt x="21" y="10"/>
                  </a:cubicBezTo>
                  <a:cubicBezTo>
                    <a:pt x="27" y="12"/>
                    <a:pt x="37" y="20"/>
                    <a:pt x="39" y="21"/>
                  </a:cubicBezTo>
                  <a:cubicBezTo>
                    <a:pt x="40" y="21"/>
                    <a:pt x="42" y="19"/>
                    <a:pt x="43" y="17"/>
                  </a:cubicBezTo>
                  <a:close/>
                </a:path>
              </a:pathLst>
            </a:custGeom>
            <a:solidFill>
              <a:srgbClr val="F8C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îšļîdê"/>
            <p:cNvSpPr/>
            <p:nvPr/>
          </p:nvSpPr>
          <p:spPr bwMode="auto">
            <a:xfrm>
              <a:off x="6769099" y="3067958"/>
              <a:ext cx="170543" cy="127000"/>
            </a:xfrm>
            <a:custGeom>
              <a:avLst/>
              <a:gdLst>
                <a:gd name="T0" fmla="*/ 32 w 45"/>
                <a:gd name="T1" fmla="*/ 12 h 34"/>
                <a:gd name="T2" fmla="*/ 33 w 45"/>
                <a:gd name="T3" fmla="*/ 33 h 34"/>
                <a:gd name="T4" fmla="*/ 16 w 45"/>
                <a:gd name="T5" fmla="*/ 27 h 34"/>
                <a:gd name="T6" fmla="*/ 2 w 45"/>
                <a:gd name="T7" fmla="*/ 16 h 34"/>
                <a:gd name="T8" fmla="*/ 32 w 45"/>
                <a:gd name="T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4">
                  <a:moveTo>
                    <a:pt x="32" y="12"/>
                  </a:moveTo>
                  <a:cubicBezTo>
                    <a:pt x="45" y="19"/>
                    <a:pt x="43" y="32"/>
                    <a:pt x="33" y="33"/>
                  </a:cubicBezTo>
                  <a:cubicBezTo>
                    <a:pt x="28" y="34"/>
                    <a:pt x="25" y="30"/>
                    <a:pt x="16" y="27"/>
                  </a:cubicBezTo>
                  <a:cubicBezTo>
                    <a:pt x="7" y="23"/>
                    <a:pt x="0" y="21"/>
                    <a:pt x="2" y="16"/>
                  </a:cubicBezTo>
                  <a:cubicBezTo>
                    <a:pt x="5" y="0"/>
                    <a:pt x="24" y="7"/>
                    <a:pt x="32" y="12"/>
                  </a:cubicBezTo>
                  <a:close/>
                </a:path>
              </a:pathLst>
            </a:custGeom>
            <a:solidFill>
              <a:srgbClr val="F9D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ṧḷíḍê"/>
            <p:cNvSpPr/>
            <p:nvPr/>
          </p:nvSpPr>
          <p:spPr bwMode="auto">
            <a:xfrm>
              <a:off x="6769099" y="3100615"/>
              <a:ext cx="154215" cy="94343"/>
            </a:xfrm>
            <a:custGeom>
              <a:avLst/>
              <a:gdLst>
                <a:gd name="T0" fmla="*/ 41 w 41"/>
                <a:gd name="T1" fmla="*/ 15 h 25"/>
                <a:gd name="T2" fmla="*/ 33 w 41"/>
                <a:gd name="T3" fmla="*/ 24 h 25"/>
                <a:gd name="T4" fmla="*/ 16 w 41"/>
                <a:gd name="T5" fmla="*/ 18 h 25"/>
                <a:gd name="T6" fmla="*/ 2 w 41"/>
                <a:gd name="T7" fmla="*/ 7 h 25"/>
                <a:gd name="T8" fmla="*/ 6 w 41"/>
                <a:gd name="T9" fmla="*/ 0 h 25"/>
                <a:gd name="T10" fmla="*/ 5 w 41"/>
                <a:gd name="T11" fmla="*/ 10 h 25"/>
                <a:gd name="T12" fmla="*/ 20 w 41"/>
                <a:gd name="T13" fmla="*/ 9 h 25"/>
                <a:gd name="T14" fmla="*/ 37 w 41"/>
                <a:gd name="T15" fmla="*/ 19 h 25"/>
                <a:gd name="T16" fmla="*/ 41 w 41"/>
                <a:gd name="T1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5">
                  <a:moveTo>
                    <a:pt x="41" y="15"/>
                  </a:moveTo>
                  <a:cubicBezTo>
                    <a:pt x="41" y="20"/>
                    <a:pt x="38" y="24"/>
                    <a:pt x="33" y="24"/>
                  </a:cubicBezTo>
                  <a:cubicBezTo>
                    <a:pt x="28" y="25"/>
                    <a:pt x="25" y="21"/>
                    <a:pt x="16" y="18"/>
                  </a:cubicBezTo>
                  <a:cubicBezTo>
                    <a:pt x="7" y="14"/>
                    <a:pt x="0" y="12"/>
                    <a:pt x="2" y="7"/>
                  </a:cubicBezTo>
                  <a:cubicBezTo>
                    <a:pt x="2" y="3"/>
                    <a:pt x="4" y="1"/>
                    <a:pt x="6" y="0"/>
                  </a:cubicBezTo>
                  <a:cubicBezTo>
                    <a:pt x="2" y="5"/>
                    <a:pt x="3" y="10"/>
                    <a:pt x="5" y="10"/>
                  </a:cubicBezTo>
                  <a:cubicBezTo>
                    <a:pt x="6" y="11"/>
                    <a:pt x="14" y="8"/>
                    <a:pt x="20" y="9"/>
                  </a:cubicBezTo>
                  <a:cubicBezTo>
                    <a:pt x="26" y="11"/>
                    <a:pt x="35" y="19"/>
                    <a:pt x="37" y="19"/>
                  </a:cubicBezTo>
                  <a:cubicBezTo>
                    <a:pt x="38" y="19"/>
                    <a:pt x="40" y="17"/>
                    <a:pt x="41" y="15"/>
                  </a:cubicBezTo>
                  <a:close/>
                </a:path>
              </a:pathLst>
            </a:custGeom>
            <a:solidFill>
              <a:srgbClr val="F8C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ṣḷïḋe"/>
            <p:cNvSpPr/>
            <p:nvPr/>
          </p:nvSpPr>
          <p:spPr bwMode="auto">
            <a:xfrm>
              <a:off x="6765471" y="3135087"/>
              <a:ext cx="143329" cy="87086"/>
            </a:xfrm>
            <a:custGeom>
              <a:avLst/>
              <a:gdLst>
                <a:gd name="T0" fmla="*/ 26 w 38"/>
                <a:gd name="T1" fmla="*/ 6 h 23"/>
                <a:gd name="T2" fmla="*/ 29 w 38"/>
                <a:gd name="T3" fmla="*/ 23 h 23"/>
                <a:gd name="T4" fmla="*/ 17 w 38"/>
                <a:gd name="T5" fmla="*/ 17 h 23"/>
                <a:gd name="T6" fmla="*/ 1 w 38"/>
                <a:gd name="T7" fmla="*/ 10 h 23"/>
                <a:gd name="T8" fmla="*/ 26 w 38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26" y="6"/>
                  </a:moveTo>
                  <a:cubicBezTo>
                    <a:pt x="38" y="12"/>
                    <a:pt x="38" y="21"/>
                    <a:pt x="29" y="23"/>
                  </a:cubicBezTo>
                  <a:cubicBezTo>
                    <a:pt x="25" y="23"/>
                    <a:pt x="25" y="19"/>
                    <a:pt x="17" y="17"/>
                  </a:cubicBezTo>
                  <a:cubicBezTo>
                    <a:pt x="9" y="14"/>
                    <a:pt x="0" y="14"/>
                    <a:pt x="1" y="10"/>
                  </a:cubicBezTo>
                  <a:cubicBezTo>
                    <a:pt x="4" y="0"/>
                    <a:pt x="19" y="3"/>
                    <a:pt x="26" y="6"/>
                  </a:cubicBezTo>
                  <a:close/>
                </a:path>
              </a:pathLst>
            </a:custGeom>
            <a:solidFill>
              <a:srgbClr val="F9D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sľïďé"/>
            <p:cNvSpPr/>
            <p:nvPr/>
          </p:nvSpPr>
          <p:spPr bwMode="auto">
            <a:xfrm>
              <a:off x="6765471" y="3153230"/>
              <a:ext cx="132443" cy="68943"/>
            </a:xfrm>
            <a:custGeom>
              <a:avLst/>
              <a:gdLst>
                <a:gd name="T0" fmla="*/ 35 w 35"/>
                <a:gd name="T1" fmla="*/ 11 h 18"/>
                <a:gd name="T2" fmla="*/ 29 w 35"/>
                <a:gd name="T3" fmla="*/ 18 h 18"/>
                <a:gd name="T4" fmla="*/ 16 w 35"/>
                <a:gd name="T5" fmla="*/ 12 h 18"/>
                <a:gd name="T6" fmla="*/ 1 w 35"/>
                <a:gd name="T7" fmla="*/ 6 h 18"/>
                <a:gd name="T8" fmla="*/ 5 w 35"/>
                <a:gd name="T9" fmla="*/ 0 h 18"/>
                <a:gd name="T10" fmla="*/ 4 w 35"/>
                <a:gd name="T11" fmla="*/ 8 h 18"/>
                <a:gd name="T12" fmla="*/ 14 w 35"/>
                <a:gd name="T13" fmla="*/ 9 h 18"/>
                <a:gd name="T14" fmla="*/ 28 w 35"/>
                <a:gd name="T15" fmla="*/ 15 h 18"/>
                <a:gd name="T16" fmla="*/ 35 w 35"/>
                <a:gd name="T1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8">
                  <a:moveTo>
                    <a:pt x="35" y="11"/>
                  </a:moveTo>
                  <a:cubicBezTo>
                    <a:pt x="35" y="15"/>
                    <a:pt x="34" y="17"/>
                    <a:pt x="29" y="18"/>
                  </a:cubicBezTo>
                  <a:cubicBezTo>
                    <a:pt x="25" y="18"/>
                    <a:pt x="23" y="14"/>
                    <a:pt x="16" y="12"/>
                  </a:cubicBezTo>
                  <a:cubicBezTo>
                    <a:pt x="8" y="9"/>
                    <a:pt x="2" y="10"/>
                    <a:pt x="1" y="6"/>
                  </a:cubicBezTo>
                  <a:cubicBezTo>
                    <a:pt x="0" y="3"/>
                    <a:pt x="4" y="1"/>
                    <a:pt x="5" y="0"/>
                  </a:cubicBezTo>
                  <a:cubicBezTo>
                    <a:pt x="1" y="3"/>
                    <a:pt x="2" y="7"/>
                    <a:pt x="4" y="8"/>
                  </a:cubicBezTo>
                  <a:cubicBezTo>
                    <a:pt x="6" y="8"/>
                    <a:pt x="9" y="8"/>
                    <a:pt x="14" y="9"/>
                  </a:cubicBezTo>
                  <a:cubicBezTo>
                    <a:pt x="19" y="11"/>
                    <a:pt x="23" y="16"/>
                    <a:pt x="28" y="15"/>
                  </a:cubicBezTo>
                  <a:cubicBezTo>
                    <a:pt x="34" y="15"/>
                    <a:pt x="34" y="13"/>
                    <a:pt x="35" y="11"/>
                  </a:cubicBezTo>
                  <a:close/>
                </a:path>
              </a:pathLst>
            </a:custGeom>
            <a:solidFill>
              <a:srgbClr val="F8C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ïṡḷiḋé"/>
            <p:cNvSpPr/>
            <p:nvPr/>
          </p:nvSpPr>
          <p:spPr bwMode="auto">
            <a:xfrm>
              <a:off x="5437414" y="2086430"/>
              <a:ext cx="268514" cy="517072"/>
            </a:xfrm>
            <a:custGeom>
              <a:avLst/>
              <a:gdLst>
                <a:gd name="T0" fmla="*/ 57 w 71"/>
                <a:gd name="T1" fmla="*/ 57 h 137"/>
                <a:gd name="T2" fmla="*/ 65 w 71"/>
                <a:gd name="T3" fmla="*/ 11 h 137"/>
                <a:gd name="T4" fmla="*/ 52 w 71"/>
                <a:gd name="T5" fmla="*/ 12 h 137"/>
                <a:gd name="T6" fmla="*/ 43 w 71"/>
                <a:gd name="T7" fmla="*/ 51 h 137"/>
                <a:gd name="T8" fmla="*/ 35 w 71"/>
                <a:gd name="T9" fmla="*/ 45 h 137"/>
                <a:gd name="T10" fmla="*/ 24 w 71"/>
                <a:gd name="T11" fmla="*/ 48 h 137"/>
                <a:gd name="T12" fmla="*/ 14 w 71"/>
                <a:gd name="T13" fmla="*/ 48 h 137"/>
                <a:gd name="T14" fmla="*/ 9 w 71"/>
                <a:gd name="T15" fmla="*/ 53 h 137"/>
                <a:gd name="T16" fmla="*/ 2 w 71"/>
                <a:gd name="T17" fmla="*/ 55 h 137"/>
                <a:gd name="T18" fmla="*/ 1 w 71"/>
                <a:gd name="T19" fmla="*/ 76 h 137"/>
                <a:gd name="T20" fmla="*/ 5 w 71"/>
                <a:gd name="T21" fmla="*/ 84 h 137"/>
                <a:gd name="T22" fmla="*/ 16 w 71"/>
                <a:gd name="T23" fmla="*/ 100 h 137"/>
                <a:gd name="T24" fmla="*/ 18 w 71"/>
                <a:gd name="T25" fmla="*/ 124 h 137"/>
                <a:gd name="T26" fmla="*/ 54 w 71"/>
                <a:gd name="T27" fmla="*/ 134 h 137"/>
                <a:gd name="T28" fmla="*/ 57 w 71"/>
                <a:gd name="T29" fmla="*/ 101 h 137"/>
                <a:gd name="T30" fmla="*/ 68 w 71"/>
                <a:gd name="T31" fmla="*/ 82 h 137"/>
                <a:gd name="T32" fmla="*/ 68 w 71"/>
                <a:gd name="T33" fmla="*/ 62 h 137"/>
                <a:gd name="T34" fmla="*/ 59 w 71"/>
                <a:gd name="T35" fmla="*/ 58 h 137"/>
                <a:gd name="T36" fmla="*/ 57 w 71"/>
                <a:gd name="T37" fmla="*/ 5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37">
                  <a:moveTo>
                    <a:pt x="57" y="57"/>
                  </a:moveTo>
                  <a:cubicBezTo>
                    <a:pt x="58" y="46"/>
                    <a:pt x="56" y="45"/>
                    <a:pt x="65" y="11"/>
                  </a:cubicBezTo>
                  <a:cubicBezTo>
                    <a:pt x="67" y="2"/>
                    <a:pt x="58" y="0"/>
                    <a:pt x="52" y="12"/>
                  </a:cubicBezTo>
                  <a:cubicBezTo>
                    <a:pt x="48" y="23"/>
                    <a:pt x="43" y="51"/>
                    <a:pt x="43" y="51"/>
                  </a:cubicBezTo>
                  <a:cubicBezTo>
                    <a:pt x="43" y="51"/>
                    <a:pt x="38" y="46"/>
                    <a:pt x="35" y="45"/>
                  </a:cubicBezTo>
                  <a:cubicBezTo>
                    <a:pt x="31" y="43"/>
                    <a:pt x="24" y="48"/>
                    <a:pt x="24" y="48"/>
                  </a:cubicBezTo>
                  <a:cubicBezTo>
                    <a:pt x="24" y="48"/>
                    <a:pt x="18" y="47"/>
                    <a:pt x="14" y="48"/>
                  </a:cubicBezTo>
                  <a:cubicBezTo>
                    <a:pt x="11" y="49"/>
                    <a:pt x="9" y="53"/>
                    <a:pt x="9" y="53"/>
                  </a:cubicBezTo>
                  <a:cubicBezTo>
                    <a:pt x="9" y="53"/>
                    <a:pt x="3" y="52"/>
                    <a:pt x="2" y="55"/>
                  </a:cubicBezTo>
                  <a:cubicBezTo>
                    <a:pt x="0" y="58"/>
                    <a:pt x="0" y="73"/>
                    <a:pt x="1" y="76"/>
                  </a:cubicBezTo>
                  <a:cubicBezTo>
                    <a:pt x="3" y="79"/>
                    <a:pt x="5" y="84"/>
                    <a:pt x="5" y="84"/>
                  </a:cubicBezTo>
                  <a:cubicBezTo>
                    <a:pt x="4" y="92"/>
                    <a:pt x="16" y="100"/>
                    <a:pt x="16" y="100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124"/>
                    <a:pt x="55" y="137"/>
                    <a:pt x="54" y="134"/>
                  </a:cubicBezTo>
                  <a:cubicBezTo>
                    <a:pt x="53" y="131"/>
                    <a:pt x="54" y="104"/>
                    <a:pt x="57" y="101"/>
                  </a:cubicBezTo>
                  <a:cubicBezTo>
                    <a:pt x="59" y="97"/>
                    <a:pt x="67" y="87"/>
                    <a:pt x="68" y="82"/>
                  </a:cubicBezTo>
                  <a:cubicBezTo>
                    <a:pt x="69" y="78"/>
                    <a:pt x="71" y="63"/>
                    <a:pt x="68" y="62"/>
                  </a:cubicBezTo>
                  <a:cubicBezTo>
                    <a:pt x="67" y="61"/>
                    <a:pt x="62" y="59"/>
                    <a:pt x="59" y="58"/>
                  </a:cubicBezTo>
                  <a:lnTo>
                    <a:pt x="57" y="57"/>
                  </a:lnTo>
                  <a:close/>
                </a:path>
              </a:pathLst>
            </a:custGeom>
            <a:solidFill>
              <a:srgbClr val="F9D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îS1îďé"/>
            <p:cNvSpPr/>
            <p:nvPr/>
          </p:nvSpPr>
          <p:spPr bwMode="auto">
            <a:xfrm>
              <a:off x="5453742" y="2095500"/>
              <a:ext cx="230415" cy="477158"/>
            </a:xfrm>
            <a:custGeom>
              <a:avLst/>
              <a:gdLst>
                <a:gd name="T0" fmla="*/ 61 w 61"/>
                <a:gd name="T1" fmla="*/ 4 h 127"/>
                <a:gd name="T2" fmla="*/ 48 w 61"/>
                <a:gd name="T3" fmla="*/ 11 h 127"/>
                <a:gd name="T4" fmla="*/ 39 w 61"/>
                <a:gd name="T5" fmla="*/ 49 h 127"/>
                <a:gd name="T6" fmla="*/ 38 w 61"/>
                <a:gd name="T7" fmla="*/ 48 h 127"/>
                <a:gd name="T8" fmla="*/ 40 w 61"/>
                <a:gd name="T9" fmla="*/ 54 h 127"/>
                <a:gd name="T10" fmla="*/ 33 w 61"/>
                <a:gd name="T11" fmla="*/ 68 h 127"/>
                <a:gd name="T12" fmla="*/ 33 w 61"/>
                <a:gd name="T13" fmla="*/ 79 h 127"/>
                <a:gd name="T14" fmla="*/ 24 w 61"/>
                <a:gd name="T15" fmla="*/ 79 h 127"/>
                <a:gd name="T16" fmla="*/ 20 w 61"/>
                <a:gd name="T17" fmla="*/ 66 h 127"/>
                <a:gd name="T18" fmla="*/ 20 w 61"/>
                <a:gd name="T19" fmla="*/ 51 h 127"/>
                <a:gd name="T20" fmla="*/ 19 w 61"/>
                <a:gd name="T21" fmla="*/ 62 h 127"/>
                <a:gd name="T22" fmla="*/ 21 w 61"/>
                <a:gd name="T23" fmla="*/ 74 h 127"/>
                <a:gd name="T24" fmla="*/ 22 w 61"/>
                <a:gd name="T25" fmla="*/ 80 h 127"/>
                <a:gd name="T26" fmla="*/ 15 w 61"/>
                <a:gd name="T27" fmla="*/ 82 h 127"/>
                <a:gd name="T28" fmla="*/ 10 w 61"/>
                <a:gd name="T29" fmla="*/ 76 h 127"/>
                <a:gd name="T30" fmla="*/ 5 w 61"/>
                <a:gd name="T31" fmla="*/ 55 h 127"/>
                <a:gd name="T32" fmla="*/ 6 w 61"/>
                <a:gd name="T33" fmla="*/ 58 h 127"/>
                <a:gd name="T34" fmla="*/ 9 w 61"/>
                <a:gd name="T35" fmla="*/ 76 h 127"/>
                <a:gd name="T36" fmla="*/ 11 w 61"/>
                <a:gd name="T37" fmla="*/ 83 h 127"/>
                <a:gd name="T38" fmla="*/ 7 w 61"/>
                <a:gd name="T39" fmla="*/ 87 h 127"/>
                <a:gd name="T40" fmla="*/ 1 w 61"/>
                <a:gd name="T41" fmla="*/ 82 h 127"/>
                <a:gd name="T42" fmla="*/ 8 w 61"/>
                <a:gd name="T43" fmla="*/ 99 h 127"/>
                <a:gd name="T44" fmla="*/ 11 w 61"/>
                <a:gd name="T45" fmla="*/ 121 h 127"/>
                <a:gd name="T46" fmla="*/ 18 w 61"/>
                <a:gd name="T47" fmla="*/ 127 h 127"/>
                <a:gd name="T48" fmla="*/ 22 w 61"/>
                <a:gd name="T49" fmla="*/ 124 h 127"/>
                <a:gd name="T50" fmla="*/ 22 w 61"/>
                <a:gd name="T51" fmla="*/ 109 h 127"/>
                <a:gd name="T52" fmla="*/ 45 w 61"/>
                <a:gd name="T53" fmla="*/ 108 h 127"/>
                <a:gd name="T54" fmla="*/ 32 w 61"/>
                <a:gd name="T55" fmla="*/ 90 h 127"/>
                <a:gd name="T56" fmla="*/ 50 w 61"/>
                <a:gd name="T57" fmla="*/ 72 h 127"/>
                <a:gd name="T58" fmla="*/ 47 w 61"/>
                <a:gd name="T59" fmla="*/ 68 h 127"/>
                <a:gd name="T60" fmla="*/ 44 w 61"/>
                <a:gd name="T61" fmla="*/ 69 h 127"/>
                <a:gd name="T62" fmla="*/ 39 w 61"/>
                <a:gd name="T63" fmla="*/ 69 h 127"/>
                <a:gd name="T64" fmla="*/ 36 w 61"/>
                <a:gd name="T65" fmla="*/ 68 h 127"/>
                <a:gd name="T66" fmla="*/ 43 w 61"/>
                <a:gd name="T67" fmla="*/ 55 h 127"/>
                <a:gd name="T68" fmla="*/ 55 w 61"/>
                <a:gd name="T69" fmla="*/ 56 h 127"/>
                <a:gd name="T70" fmla="*/ 43 w 61"/>
                <a:gd name="T71" fmla="*/ 50 h 127"/>
                <a:gd name="T72" fmla="*/ 46 w 61"/>
                <a:gd name="T73" fmla="*/ 25 h 127"/>
                <a:gd name="T74" fmla="*/ 61 w 61"/>
                <a:gd name="T75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127">
                  <a:moveTo>
                    <a:pt x="61" y="4"/>
                  </a:moveTo>
                  <a:cubicBezTo>
                    <a:pt x="59" y="0"/>
                    <a:pt x="52" y="1"/>
                    <a:pt x="48" y="11"/>
                  </a:cubicBezTo>
                  <a:cubicBezTo>
                    <a:pt x="44" y="21"/>
                    <a:pt x="39" y="49"/>
                    <a:pt x="39" y="49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9" y="52"/>
                    <a:pt x="40" y="54"/>
                  </a:cubicBezTo>
                  <a:cubicBezTo>
                    <a:pt x="41" y="56"/>
                    <a:pt x="33" y="67"/>
                    <a:pt x="33" y="68"/>
                  </a:cubicBezTo>
                  <a:cubicBezTo>
                    <a:pt x="32" y="69"/>
                    <a:pt x="33" y="77"/>
                    <a:pt x="33" y="79"/>
                  </a:cubicBezTo>
                  <a:cubicBezTo>
                    <a:pt x="34" y="80"/>
                    <a:pt x="27" y="85"/>
                    <a:pt x="24" y="79"/>
                  </a:cubicBezTo>
                  <a:cubicBezTo>
                    <a:pt x="22" y="77"/>
                    <a:pt x="21" y="71"/>
                    <a:pt x="20" y="66"/>
                  </a:cubicBezTo>
                  <a:cubicBezTo>
                    <a:pt x="20" y="58"/>
                    <a:pt x="20" y="51"/>
                    <a:pt x="20" y="51"/>
                  </a:cubicBezTo>
                  <a:cubicBezTo>
                    <a:pt x="20" y="51"/>
                    <a:pt x="19" y="57"/>
                    <a:pt x="19" y="62"/>
                  </a:cubicBezTo>
                  <a:cubicBezTo>
                    <a:pt x="19" y="65"/>
                    <a:pt x="20" y="71"/>
                    <a:pt x="21" y="74"/>
                  </a:cubicBezTo>
                  <a:cubicBezTo>
                    <a:pt x="22" y="78"/>
                    <a:pt x="22" y="79"/>
                    <a:pt x="22" y="80"/>
                  </a:cubicBezTo>
                  <a:cubicBezTo>
                    <a:pt x="21" y="81"/>
                    <a:pt x="18" y="82"/>
                    <a:pt x="15" y="82"/>
                  </a:cubicBezTo>
                  <a:cubicBezTo>
                    <a:pt x="13" y="82"/>
                    <a:pt x="12" y="78"/>
                    <a:pt x="10" y="76"/>
                  </a:cubicBezTo>
                  <a:cubicBezTo>
                    <a:pt x="9" y="73"/>
                    <a:pt x="5" y="56"/>
                    <a:pt x="5" y="55"/>
                  </a:cubicBezTo>
                  <a:cubicBezTo>
                    <a:pt x="5" y="54"/>
                    <a:pt x="5" y="56"/>
                    <a:pt x="6" y="58"/>
                  </a:cubicBezTo>
                  <a:cubicBezTo>
                    <a:pt x="6" y="61"/>
                    <a:pt x="8" y="75"/>
                    <a:pt x="9" y="76"/>
                  </a:cubicBezTo>
                  <a:cubicBezTo>
                    <a:pt x="9" y="77"/>
                    <a:pt x="11" y="80"/>
                    <a:pt x="11" y="83"/>
                  </a:cubicBezTo>
                  <a:cubicBezTo>
                    <a:pt x="11" y="85"/>
                    <a:pt x="8" y="86"/>
                    <a:pt x="7" y="87"/>
                  </a:cubicBezTo>
                  <a:cubicBezTo>
                    <a:pt x="5" y="88"/>
                    <a:pt x="1" y="82"/>
                    <a:pt x="1" y="82"/>
                  </a:cubicBezTo>
                  <a:cubicBezTo>
                    <a:pt x="0" y="90"/>
                    <a:pt x="8" y="99"/>
                    <a:pt x="8" y="99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1"/>
                    <a:pt x="15" y="126"/>
                    <a:pt x="18" y="127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3" y="123"/>
                    <a:pt x="22" y="109"/>
                    <a:pt x="22" y="109"/>
                  </a:cubicBezTo>
                  <a:cubicBezTo>
                    <a:pt x="26" y="105"/>
                    <a:pt x="36" y="111"/>
                    <a:pt x="45" y="108"/>
                  </a:cubicBezTo>
                  <a:cubicBezTo>
                    <a:pt x="46" y="108"/>
                    <a:pt x="25" y="107"/>
                    <a:pt x="32" y="90"/>
                  </a:cubicBezTo>
                  <a:cubicBezTo>
                    <a:pt x="36" y="81"/>
                    <a:pt x="44" y="79"/>
                    <a:pt x="50" y="72"/>
                  </a:cubicBezTo>
                  <a:cubicBezTo>
                    <a:pt x="50" y="72"/>
                    <a:pt x="47" y="67"/>
                    <a:pt x="47" y="68"/>
                  </a:cubicBezTo>
                  <a:cubicBezTo>
                    <a:pt x="47" y="69"/>
                    <a:pt x="44" y="69"/>
                    <a:pt x="44" y="69"/>
                  </a:cubicBezTo>
                  <a:cubicBezTo>
                    <a:pt x="45" y="46"/>
                    <a:pt x="40" y="64"/>
                    <a:pt x="39" y="69"/>
                  </a:cubicBezTo>
                  <a:cubicBezTo>
                    <a:pt x="38" y="69"/>
                    <a:pt x="36" y="68"/>
                    <a:pt x="36" y="68"/>
                  </a:cubicBezTo>
                  <a:cubicBezTo>
                    <a:pt x="36" y="68"/>
                    <a:pt x="41" y="55"/>
                    <a:pt x="43" y="55"/>
                  </a:cubicBezTo>
                  <a:cubicBezTo>
                    <a:pt x="45" y="54"/>
                    <a:pt x="55" y="56"/>
                    <a:pt x="55" y="56"/>
                  </a:cubicBezTo>
                  <a:cubicBezTo>
                    <a:pt x="55" y="56"/>
                    <a:pt x="44" y="52"/>
                    <a:pt x="43" y="50"/>
                  </a:cubicBezTo>
                  <a:cubicBezTo>
                    <a:pt x="42" y="48"/>
                    <a:pt x="44" y="34"/>
                    <a:pt x="46" y="25"/>
                  </a:cubicBezTo>
                  <a:cubicBezTo>
                    <a:pt x="49" y="15"/>
                    <a:pt x="54" y="2"/>
                    <a:pt x="61" y="4"/>
                  </a:cubicBezTo>
                  <a:close/>
                </a:path>
              </a:pathLst>
            </a:custGeom>
            <a:solidFill>
              <a:srgbClr val="F5C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iṡľîḍe"/>
            <p:cNvSpPr/>
            <p:nvPr/>
          </p:nvSpPr>
          <p:spPr bwMode="auto">
            <a:xfrm>
              <a:off x="5457370" y="2403929"/>
              <a:ext cx="161472" cy="161472"/>
            </a:xfrm>
            <a:custGeom>
              <a:avLst/>
              <a:gdLst>
                <a:gd name="T0" fmla="*/ 42 w 43"/>
                <a:gd name="T1" fmla="*/ 27 h 43"/>
                <a:gd name="T2" fmla="*/ 0 w 43"/>
                <a:gd name="T3" fmla="*/ 0 h 43"/>
                <a:gd name="T4" fmla="*/ 11 w 43"/>
                <a:gd name="T5" fmla="*/ 19 h 43"/>
                <a:gd name="T6" fmla="*/ 12 w 43"/>
                <a:gd name="T7" fmla="*/ 41 h 43"/>
                <a:gd name="T8" fmla="*/ 42 w 43"/>
                <a:gd name="T9" fmla="*/ 39 h 43"/>
                <a:gd name="T10" fmla="*/ 42 w 43"/>
                <a:gd name="T11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42" y="27"/>
                  </a:moveTo>
                  <a:cubicBezTo>
                    <a:pt x="17" y="27"/>
                    <a:pt x="11" y="20"/>
                    <a:pt x="0" y="0"/>
                  </a:cubicBezTo>
                  <a:cubicBezTo>
                    <a:pt x="0" y="2"/>
                    <a:pt x="4" y="14"/>
                    <a:pt x="11" y="19"/>
                  </a:cubicBezTo>
                  <a:cubicBezTo>
                    <a:pt x="11" y="29"/>
                    <a:pt x="13" y="40"/>
                    <a:pt x="12" y="41"/>
                  </a:cubicBezTo>
                  <a:cubicBezTo>
                    <a:pt x="11" y="43"/>
                    <a:pt x="42" y="41"/>
                    <a:pt x="42" y="39"/>
                  </a:cubicBezTo>
                  <a:cubicBezTo>
                    <a:pt x="43" y="37"/>
                    <a:pt x="42" y="27"/>
                    <a:pt x="42" y="27"/>
                  </a:cubicBezTo>
                  <a:close/>
                </a:path>
              </a:pathLst>
            </a:custGeom>
            <a:solidFill>
              <a:srgbClr val="F8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śļïḋé"/>
            <p:cNvSpPr/>
            <p:nvPr/>
          </p:nvSpPr>
          <p:spPr bwMode="auto">
            <a:xfrm>
              <a:off x="5450113" y="2509158"/>
              <a:ext cx="210457" cy="94343"/>
            </a:xfrm>
            <a:custGeom>
              <a:avLst/>
              <a:gdLst>
                <a:gd name="T0" fmla="*/ 56 w 56"/>
                <a:gd name="T1" fmla="*/ 24 h 25"/>
                <a:gd name="T2" fmla="*/ 55 w 56"/>
                <a:gd name="T3" fmla="*/ 1 h 25"/>
                <a:gd name="T4" fmla="*/ 3 w 56"/>
                <a:gd name="T5" fmla="*/ 0 h 25"/>
                <a:gd name="T6" fmla="*/ 0 w 56"/>
                <a:gd name="T7" fmla="*/ 25 h 25"/>
                <a:gd name="T8" fmla="*/ 56 w 5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5">
                  <a:moveTo>
                    <a:pt x="56" y="24"/>
                  </a:moveTo>
                  <a:cubicBezTo>
                    <a:pt x="56" y="20"/>
                    <a:pt x="55" y="1"/>
                    <a:pt x="55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56" y="24"/>
                  </a:ln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ï$1ïḍè"/>
            <p:cNvSpPr/>
            <p:nvPr/>
          </p:nvSpPr>
          <p:spPr bwMode="auto">
            <a:xfrm>
              <a:off x="5548085" y="2302329"/>
              <a:ext cx="136072" cy="63501"/>
            </a:xfrm>
            <a:custGeom>
              <a:avLst/>
              <a:gdLst>
                <a:gd name="T0" fmla="*/ 36 w 36"/>
                <a:gd name="T1" fmla="*/ 10 h 17"/>
                <a:gd name="T2" fmla="*/ 30 w 36"/>
                <a:gd name="T3" fmla="*/ 1 h 17"/>
                <a:gd name="T4" fmla="*/ 18 w 36"/>
                <a:gd name="T5" fmla="*/ 0 h 17"/>
                <a:gd name="T6" fmla="*/ 8 w 36"/>
                <a:gd name="T7" fmla="*/ 5 h 17"/>
                <a:gd name="T8" fmla="*/ 0 w 36"/>
                <a:gd name="T9" fmla="*/ 10 h 17"/>
                <a:gd name="T10" fmla="*/ 12 w 36"/>
                <a:gd name="T11" fmla="*/ 16 h 17"/>
                <a:gd name="T12" fmla="*/ 30 w 36"/>
                <a:gd name="T13" fmla="*/ 12 h 17"/>
                <a:gd name="T14" fmla="*/ 36 w 36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">
                  <a:moveTo>
                    <a:pt x="36" y="10"/>
                  </a:moveTo>
                  <a:cubicBezTo>
                    <a:pt x="35" y="8"/>
                    <a:pt x="30" y="1"/>
                    <a:pt x="30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1"/>
                    <a:pt x="8" y="5"/>
                  </a:cubicBezTo>
                  <a:cubicBezTo>
                    <a:pt x="2" y="9"/>
                    <a:pt x="0" y="8"/>
                    <a:pt x="0" y="10"/>
                  </a:cubicBezTo>
                  <a:cubicBezTo>
                    <a:pt x="0" y="12"/>
                    <a:pt x="5" y="16"/>
                    <a:pt x="12" y="16"/>
                  </a:cubicBezTo>
                  <a:cubicBezTo>
                    <a:pt x="19" y="17"/>
                    <a:pt x="28" y="14"/>
                    <a:pt x="30" y="12"/>
                  </a:cubicBezTo>
                  <a:cubicBezTo>
                    <a:pt x="32" y="11"/>
                    <a:pt x="36" y="10"/>
                    <a:pt x="36" y="10"/>
                  </a:cubicBezTo>
                  <a:close/>
                </a:path>
              </a:pathLst>
            </a:custGeom>
            <a:solidFill>
              <a:srgbClr val="F9D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šḷïḋe"/>
            <p:cNvSpPr/>
            <p:nvPr/>
          </p:nvSpPr>
          <p:spPr bwMode="auto">
            <a:xfrm>
              <a:off x="5544456" y="2302329"/>
              <a:ext cx="108857" cy="78015"/>
            </a:xfrm>
            <a:custGeom>
              <a:avLst/>
              <a:gdLst>
                <a:gd name="T0" fmla="*/ 0 w 29"/>
                <a:gd name="T1" fmla="*/ 8 h 21"/>
                <a:gd name="T2" fmla="*/ 17 w 29"/>
                <a:gd name="T3" fmla="*/ 1 h 21"/>
                <a:gd name="T4" fmla="*/ 1 w 29"/>
                <a:gd name="T5" fmla="*/ 9 h 21"/>
                <a:gd name="T6" fmla="*/ 29 w 29"/>
                <a:gd name="T7" fmla="*/ 13 h 21"/>
                <a:gd name="T8" fmla="*/ 23 w 29"/>
                <a:gd name="T9" fmla="*/ 19 h 21"/>
                <a:gd name="T10" fmla="*/ 15 w 29"/>
                <a:gd name="T11" fmla="*/ 21 h 21"/>
                <a:gd name="T12" fmla="*/ 13 w 29"/>
                <a:gd name="T13" fmla="*/ 18 h 21"/>
                <a:gd name="T14" fmla="*/ 7 w 29"/>
                <a:gd name="T15" fmla="*/ 16 h 21"/>
                <a:gd name="T16" fmla="*/ 0 w 29"/>
                <a:gd name="T17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1">
                  <a:moveTo>
                    <a:pt x="0" y="8"/>
                  </a:moveTo>
                  <a:cubicBezTo>
                    <a:pt x="0" y="7"/>
                    <a:pt x="12" y="0"/>
                    <a:pt x="17" y="1"/>
                  </a:cubicBezTo>
                  <a:cubicBezTo>
                    <a:pt x="17" y="1"/>
                    <a:pt x="0" y="6"/>
                    <a:pt x="1" y="9"/>
                  </a:cubicBezTo>
                  <a:cubicBezTo>
                    <a:pt x="6" y="21"/>
                    <a:pt x="29" y="13"/>
                    <a:pt x="29" y="13"/>
                  </a:cubicBezTo>
                  <a:cubicBezTo>
                    <a:pt x="29" y="13"/>
                    <a:pt x="26" y="17"/>
                    <a:pt x="23" y="19"/>
                  </a:cubicBezTo>
                  <a:cubicBezTo>
                    <a:pt x="20" y="21"/>
                    <a:pt x="15" y="21"/>
                    <a:pt x="15" y="21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1" y="17"/>
                    <a:pt x="7" y="16"/>
                  </a:cubicBezTo>
                  <a:cubicBezTo>
                    <a:pt x="2" y="14"/>
                    <a:pt x="2" y="10"/>
                    <a:pt x="0" y="8"/>
                  </a:cubicBezTo>
                  <a:close/>
                </a:path>
              </a:pathLst>
            </a:custGeom>
            <a:solidFill>
              <a:srgbClr val="F5C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$ļïḓé"/>
            <p:cNvSpPr/>
            <p:nvPr/>
          </p:nvSpPr>
          <p:spPr bwMode="auto">
            <a:xfrm>
              <a:off x="5880100" y="1329872"/>
              <a:ext cx="455386" cy="459015"/>
            </a:xfrm>
            <a:custGeom>
              <a:avLst/>
              <a:gdLst>
                <a:gd name="T0" fmla="*/ 117 w 121"/>
                <a:gd name="T1" fmla="*/ 7 h 122"/>
                <a:gd name="T2" fmla="*/ 50 w 121"/>
                <a:gd name="T3" fmla="*/ 7 h 122"/>
                <a:gd name="T4" fmla="*/ 43 w 121"/>
                <a:gd name="T5" fmla="*/ 13 h 122"/>
                <a:gd name="T6" fmla="*/ 2 w 121"/>
                <a:gd name="T7" fmla="*/ 39 h 122"/>
                <a:gd name="T8" fmla="*/ 5 w 121"/>
                <a:gd name="T9" fmla="*/ 40 h 122"/>
                <a:gd name="T10" fmla="*/ 60 w 121"/>
                <a:gd name="T11" fmla="*/ 17 h 122"/>
                <a:gd name="T12" fmla="*/ 37 w 121"/>
                <a:gd name="T13" fmla="*/ 44 h 122"/>
                <a:gd name="T14" fmla="*/ 0 w 121"/>
                <a:gd name="T15" fmla="*/ 70 h 122"/>
                <a:gd name="T16" fmla="*/ 39 w 121"/>
                <a:gd name="T17" fmla="*/ 55 h 122"/>
                <a:gd name="T18" fmla="*/ 86 w 121"/>
                <a:gd name="T19" fmla="*/ 19 h 122"/>
                <a:gd name="T20" fmla="*/ 63 w 121"/>
                <a:gd name="T21" fmla="*/ 52 h 122"/>
                <a:gd name="T22" fmla="*/ 54 w 121"/>
                <a:gd name="T23" fmla="*/ 61 h 122"/>
                <a:gd name="T24" fmla="*/ 12 w 121"/>
                <a:gd name="T25" fmla="*/ 98 h 122"/>
                <a:gd name="T26" fmla="*/ 50 w 121"/>
                <a:gd name="T27" fmla="*/ 83 h 122"/>
                <a:gd name="T28" fmla="*/ 83 w 121"/>
                <a:gd name="T29" fmla="*/ 58 h 122"/>
                <a:gd name="T30" fmla="*/ 50 w 121"/>
                <a:gd name="T31" fmla="*/ 94 h 122"/>
                <a:gd name="T32" fmla="*/ 6 w 121"/>
                <a:gd name="T33" fmla="*/ 122 h 122"/>
                <a:gd name="T34" fmla="*/ 53 w 121"/>
                <a:gd name="T35" fmla="*/ 104 h 122"/>
                <a:gd name="T36" fmla="*/ 109 w 121"/>
                <a:gd name="T37" fmla="*/ 54 h 122"/>
                <a:gd name="T38" fmla="*/ 119 w 121"/>
                <a:gd name="T39" fmla="*/ 35 h 122"/>
                <a:gd name="T40" fmla="*/ 119 w 121"/>
                <a:gd name="T41" fmla="*/ 16 h 122"/>
                <a:gd name="T42" fmla="*/ 117 w 121"/>
                <a:gd name="T43" fmla="*/ 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22">
                  <a:moveTo>
                    <a:pt x="117" y="7"/>
                  </a:moveTo>
                  <a:cubicBezTo>
                    <a:pt x="98" y="1"/>
                    <a:pt x="73" y="0"/>
                    <a:pt x="50" y="7"/>
                  </a:cubicBezTo>
                  <a:cubicBezTo>
                    <a:pt x="48" y="9"/>
                    <a:pt x="46" y="11"/>
                    <a:pt x="43" y="13"/>
                  </a:cubicBezTo>
                  <a:cubicBezTo>
                    <a:pt x="32" y="23"/>
                    <a:pt x="2" y="39"/>
                    <a:pt x="2" y="39"/>
                  </a:cubicBezTo>
                  <a:cubicBezTo>
                    <a:pt x="3" y="39"/>
                    <a:pt x="4" y="40"/>
                    <a:pt x="5" y="40"/>
                  </a:cubicBezTo>
                  <a:cubicBezTo>
                    <a:pt x="20" y="40"/>
                    <a:pt x="52" y="25"/>
                    <a:pt x="60" y="17"/>
                  </a:cubicBezTo>
                  <a:cubicBezTo>
                    <a:pt x="60" y="17"/>
                    <a:pt x="52" y="32"/>
                    <a:pt x="37" y="44"/>
                  </a:cubicBezTo>
                  <a:cubicBezTo>
                    <a:pt x="24" y="54"/>
                    <a:pt x="7" y="67"/>
                    <a:pt x="0" y="70"/>
                  </a:cubicBezTo>
                  <a:cubicBezTo>
                    <a:pt x="6" y="68"/>
                    <a:pt x="22" y="64"/>
                    <a:pt x="39" y="55"/>
                  </a:cubicBezTo>
                  <a:cubicBezTo>
                    <a:pt x="62" y="44"/>
                    <a:pt x="86" y="19"/>
                    <a:pt x="86" y="19"/>
                  </a:cubicBezTo>
                  <a:cubicBezTo>
                    <a:pt x="86" y="19"/>
                    <a:pt x="80" y="36"/>
                    <a:pt x="63" y="52"/>
                  </a:cubicBezTo>
                  <a:cubicBezTo>
                    <a:pt x="61" y="55"/>
                    <a:pt x="58" y="58"/>
                    <a:pt x="54" y="61"/>
                  </a:cubicBezTo>
                  <a:cubicBezTo>
                    <a:pt x="38" y="76"/>
                    <a:pt x="16" y="96"/>
                    <a:pt x="12" y="98"/>
                  </a:cubicBezTo>
                  <a:cubicBezTo>
                    <a:pt x="16" y="97"/>
                    <a:pt x="36" y="90"/>
                    <a:pt x="50" y="83"/>
                  </a:cubicBezTo>
                  <a:cubicBezTo>
                    <a:pt x="66" y="75"/>
                    <a:pt x="83" y="58"/>
                    <a:pt x="83" y="58"/>
                  </a:cubicBezTo>
                  <a:cubicBezTo>
                    <a:pt x="83" y="58"/>
                    <a:pt x="69" y="79"/>
                    <a:pt x="50" y="94"/>
                  </a:cubicBezTo>
                  <a:cubicBezTo>
                    <a:pt x="33" y="108"/>
                    <a:pt x="10" y="120"/>
                    <a:pt x="6" y="122"/>
                  </a:cubicBezTo>
                  <a:cubicBezTo>
                    <a:pt x="10" y="121"/>
                    <a:pt x="33" y="114"/>
                    <a:pt x="53" y="104"/>
                  </a:cubicBezTo>
                  <a:cubicBezTo>
                    <a:pt x="70" y="96"/>
                    <a:pt x="95" y="73"/>
                    <a:pt x="109" y="54"/>
                  </a:cubicBezTo>
                  <a:cubicBezTo>
                    <a:pt x="115" y="47"/>
                    <a:pt x="118" y="40"/>
                    <a:pt x="119" y="35"/>
                  </a:cubicBezTo>
                  <a:cubicBezTo>
                    <a:pt x="121" y="29"/>
                    <a:pt x="121" y="22"/>
                    <a:pt x="119" y="16"/>
                  </a:cubicBezTo>
                  <a:cubicBezTo>
                    <a:pt x="119" y="13"/>
                    <a:pt x="118" y="10"/>
                    <a:pt x="117" y="7"/>
                  </a:cubicBezTo>
                  <a:close/>
                </a:path>
              </a:pathLst>
            </a:custGeom>
            <a:solidFill>
              <a:srgbClr val="403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ï$1ïḓe"/>
            <p:cNvSpPr/>
            <p:nvPr/>
          </p:nvSpPr>
          <p:spPr bwMode="auto">
            <a:xfrm>
              <a:off x="5404757" y="2603500"/>
              <a:ext cx="493486" cy="1872343"/>
            </a:xfrm>
            <a:custGeom>
              <a:avLst/>
              <a:gdLst>
                <a:gd name="T0" fmla="*/ 96 w 131"/>
                <a:gd name="T1" fmla="*/ 61 h 497"/>
                <a:gd name="T2" fmla="*/ 72 w 131"/>
                <a:gd name="T3" fmla="*/ 118 h 497"/>
                <a:gd name="T4" fmla="*/ 45 w 131"/>
                <a:gd name="T5" fmla="*/ 167 h 497"/>
                <a:gd name="T6" fmla="*/ 36 w 131"/>
                <a:gd name="T7" fmla="*/ 170 h 497"/>
                <a:gd name="T8" fmla="*/ 34 w 131"/>
                <a:gd name="T9" fmla="*/ 169 h 497"/>
                <a:gd name="T10" fmla="*/ 22 w 131"/>
                <a:gd name="T11" fmla="*/ 136 h 497"/>
                <a:gd name="T12" fmla="*/ 26 w 131"/>
                <a:gd name="T13" fmla="*/ 0 h 497"/>
                <a:gd name="T14" fmla="*/ 14 w 131"/>
                <a:gd name="T15" fmla="*/ 0 h 497"/>
                <a:gd name="T16" fmla="*/ 21 w 131"/>
                <a:gd name="T17" fmla="*/ 171 h 497"/>
                <a:gd name="T18" fmla="*/ 69 w 131"/>
                <a:gd name="T19" fmla="*/ 155 h 497"/>
                <a:gd name="T20" fmla="*/ 70 w 131"/>
                <a:gd name="T21" fmla="*/ 152 h 497"/>
                <a:gd name="T22" fmla="*/ 72 w 131"/>
                <a:gd name="T23" fmla="*/ 149 h 497"/>
                <a:gd name="T24" fmla="*/ 97 w 131"/>
                <a:gd name="T25" fmla="*/ 78 h 497"/>
                <a:gd name="T26" fmla="*/ 58 w 131"/>
                <a:gd name="T27" fmla="*/ 474 h 497"/>
                <a:gd name="T28" fmla="*/ 131 w 131"/>
                <a:gd name="T29" fmla="*/ 497 h 497"/>
                <a:gd name="T30" fmla="*/ 100 w 131"/>
                <a:gd name="T31" fmla="*/ 489 h 497"/>
                <a:gd name="T32" fmla="*/ 71 w 131"/>
                <a:gd name="T33" fmla="*/ 469 h 497"/>
                <a:gd name="T34" fmla="*/ 97 w 131"/>
                <a:gd name="T35" fmla="*/ 288 h 497"/>
                <a:gd name="T36" fmla="*/ 105 w 131"/>
                <a:gd name="T37" fmla="*/ 64 h 497"/>
                <a:gd name="T38" fmla="*/ 104 w 131"/>
                <a:gd name="T39" fmla="*/ 41 h 497"/>
                <a:gd name="T40" fmla="*/ 96 w 131"/>
                <a:gd name="T41" fmla="*/ 61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497">
                  <a:moveTo>
                    <a:pt x="96" y="61"/>
                  </a:moveTo>
                  <a:cubicBezTo>
                    <a:pt x="90" y="77"/>
                    <a:pt x="81" y="99"/>
                    <a:pt x="72" y="118"/>
                  </a:cubicBezTo>
                  <a:cubicBezTo>
                    <a:pt x="61" y="142"/>
                    <a:pt x="51" y="162"/>
                    <a:pt x="45" y="167"/>
                  </a:cubicBezTo>
                  <a:cubicBezTo>
                    <a:pt x="42" y="169"/>
                    <a:pt x="38" y="170"/>
                    <a:pt x="36" y="170"/>
                  </a:cubicBezTo>
                  <a:cubicBezTo>
                    <a:pt x="35" y="170"/>
                    <a:pt x="35" y="169"/>
                    <a:pt x="34" y="169"/>
                  </a:cubicBezTo>
                  <a:cubicBezTo>
                    <a:pt x="28" y="166"/>
                    <a:pt x="24" y="154"/>
                    <a:pt x="22" y="136"/>
                  </a:cubicBezTo>
                  <a:cubicBezTo>
                    <a:pt x="19" y="114"/>
                    <a:pt x="24" y="31"/>
                    <a:pt x="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46"/>
                    <a:pt x="0" y="149"/>
                    <a:pt x="21" y="171"/>
                  </a:cubicBezTo>
                  <a:cubicBezTo>
                    <a:pt x="43" y="197"/>
                    <a:pt x="61" y="170"/>
                    <a:pt x="69" y="155"/>
                  </a:cubicBezTo>
                  <a:cubicBezTo>
                    <a:pt x="69" y="154"/>
                    <a:pt x="70" y="153"/>
                    <a:pt x="70" y="152"/>
                  </a:cubicBezTo>
                  <a:cubicBezTo>
                    <a:pt x="71" y="151"/>
                    <a:pt x="71" y="150"/>
                    <a:pt x="72" y="149"/>
                  </a:cubicBezTo>
                  <a:cubicBezTo>
                    <a:pt x="82" y="133"/>
                    <a:pt x="85" y="105"/>
                    <a:pt x="97" y="78"/>
                  </a:cubicBezTo>
                  <a:cubicBezTo>
                    <a:pt x="99" y="158"/>
                    <a:pt x="92" y="287"/>
                    <a:pt x="58" y="474"/>
                  </a:cubicBezTo>
                  <a:cubicBezTo>
                    <a:pt x="54" y="492"/>
                    <a:pt x="113" y="496"/>
                    <a:pt x="131" y="497"/>
                  </a:cubicBezTo>
                  <a:cubicBezTo>
                    <a:pt x="130" y="497"/>
                    <a:pt x="117" y="496"/>
                    <a:pt x="100" y="489"/>
                  </a:cubicBezTo>
                  <a:cubicBezTo>
                    <a:pt x="82" y="481"/>
                    <a:pt x="71" y="469"/>
                    <a:pt x="71" y="469"/>
                  </a:cubicBezTo>
                  <a:cubicBezTo>
                    <a:pt x="71" y="469"/>
                    <a:pt x="85" y="414"/>
                    <a:pt x="97" y="288"/>
                  </a:cubicBezTo>
                  <a:cubicBezTo>
                    <a:pt x="105" y="195"/>
                    <a:pt x="105" y="104"/>
                    <a:pt x="105" y="64"/>
                  </a:cubicBezTo>
                  <a:cubicBezTo>
                    <a:pt x="104" y="49"/>
                    <a:pt x="104" y="41"/>
                    <a:pt x="104" y="41"/>
                  </a:cubicBezTo>
                  <a:cubicBezTo>
                    <a:pt x="102" y="46"/>
                    <a:pt x="100" y="53"/>
                    <a:pt x="96" y="61"/>
                  </a:cubicBezTo>
                  <a:close/>
                </a:path>
              </a:pathLst>
            </a:custGeom>
            <a:solidFill>
              <a:srgbClr val="F6F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1745"/>
          <p:cNvSpPr>
            <a:spLocks noGrp="1" noChangeArrowheads="1"/>
          </p:cNvSpPr>
          <p:nvPr>
            <p:ph type="title"/>
          </p:nvPr>
        </p:nvSpPr>
        <p:spPr>
          <a:xfrm>
            <a:off x="342900" y="1063229"/>
            <a:ext cx="6172200" cy="857250"/>
          </a:xfrm>
        </p:spPr>
        <p:txBody>
          <a:bodyPr>
            <a:noAutofit/>
          </a:bodyPr>
          <a:lstStyle/>
          <a:p>
            <a:pPr algn="l"/>
            <a:br>
              <a:rPr lang="en-US" altLang="zh-CN" sz="280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en-US" altLang="zh-CN" sz="2800">
              <a:solidFill>
                <a:schemeClr val="bg1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66763" y="2378869"/>
            <a:ext cx="4606529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11+14+16+8+5+0+4+31</a:t>
            </a:r>
            <a:endParaRPr lang="en-US" altLang="zh-CN" sz="2800" dirty="0">
              <a:solidFill>
                <a:schemeClr val="bg1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800" dirty="0">
              <a:solidFill>
                <a:schemeClr val="bg1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800" dirty="0">
              <a:solidFill>
                <a:schemeClr val="bg1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buFontTx/>
              <a:buChar char="•"/>
            </a:pPr>
            <a:endParaRPr lang="en-US" altLang="zh-CN" sz="2800" dirty="0">
              <a:solidFill>
                <a:schemeClr val="bg1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buFontTx/>
              <a:buChar char="•"/>
            </a:pPr>
            <a:endParaRPr lang="en-US" altLang="zh-CN" sz="2800" dirty="0">
              <a:solidFill>
                <a:schemeClr val="bg1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55650" y="1265555"/>
            <a:ext cx="5292090" cy="174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zh-CN" altLang="en-US" sz="2800" dirty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请大家看以下这道题</a:t>
            </a:r>
            <a:endParaRPr lang="zh-CN" altLang="en-US" sz="2800" dirty="0">
              <a:solidFill>
                <a:schemeClr val="bg1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endParaRPr lang="zh-CN" altLang="en-US" sz="2800" dirty="0">
              <a:solidFill>
                <a:schemeClr val="bg1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1745"/>
          <p:cNvSpPr>
            <a:spLocks noGrp="1" noChangeArrowheads="1"/>
          </p:cNvSpPr>
          <p:nvPr>
            <p:ph type="title"/>
          </p:nvPr>
        </p:nvSpPr>
        <p:spPr>
          <a:xfrm>
            <a:off x="342900" y="1063229"/>
            <a:ext cx="6172200" cy="857250"/>
          </a:xfrm>
        </p:spPr>
        <p:txBody>
          <a:bodyPr>
            <a:noAutofit/>
          </a:bodyPr>
          <a:lstStyle/>
          <a:p>
            <a:pPr algn="l"/>
            <a:br>
              <a:rPr lang="en-US" altLang="zh-CN" sz="2800" dirty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en-US" altLang="zh-CN" sz="2800" dirty="0">
              <a:solidFill>
                <a:schemeClr val="bg1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47316" y="2925048"/>
            <a:ext cx="469939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请问一共有多少个加号？</a:t>
            </a:r>
            <a:endParaRPr lang="zh-CN" altLang="en-US" sz="2800">
              <a:solidFill>
                <a:schemeClr val="bg1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27326" y="3788807"/>
            <a:ext cx="469939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dirty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请问一共有多少个</a:t>
            </a:r>
            <a:r>
              <a:rPr lang="en-US" altLang="zh-CN" sz="2800" dirty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lang="zh-CN" altLang="en-US" sz="2800" dirty="0">
              <a:solidFill>
                <a:schemeClr val="bg1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0"/>
              </a:spcBef>
            </a:pPr>
            <a:endParaRPr lang="zh-CN" altLang="en-US" sz="2800" dirty="0">
              <a:solidFill>
                <a:schemeClr val="bg1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82241" y="4635262"/>
            <a:ext cx="4913709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dirty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请问最终的结果是多少？</a:t>
            </a:r>
            <a:endParaRPr lang="zh-CN" altLang="en-US" sz="2800" dirty="0">
              <a:solidFill>
                <a:schemeClr val="bg1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endParaRPr lang="zh-CN" altLang="en-US" sz="2800" dirty="0">
              <a:solidFill>
                <a:schemeClr val="bg1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39090" y="1701165"/>
            <a:ext cx="846582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rtlCol="0" anchor="t">
            <a:no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b、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分不清、空间感弱、丢字、落字、错行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坐没坐相、对重量大小定位不准、写字歪歪扭扭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容易走神、小动作多、做作业拖沓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健忘、丢三落四、心不在焉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脾气大、动手打人、缺少耐心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做事三分钟热度、不能坚持、对学习不感兴趣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60943" y="477193"/>
            <a:ext cx="4450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2800" b="1" dirty="0">
                <a:solidFill>
                  <a:srgbClr val="4DBFCB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注意力问题的表现及脑功能</a:t>
            </a:r>
            <a:endParaRPr lang="zh-CN" altLang="en-US" sz="2100" b="1" dirty="0">
              <a:solidFill>
                <a:srgbClr val="5C89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8995" y="1701314"/>
            <a:ext cx="2963704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5C89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前庭觉</a:t>
            </a:r>
            <a:endParaRPr lang="zh-CN" altLang="en-US" sz="2000" b="1" dirty="0">
              <a:solidFill>
                <a:srgbClr val="5C89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sz="2000" b="1" dirty="0">
              <a:solidFill>
                <a:srgbClr val="5C89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000" b="1" dirty="0">
                <a:solidFill>
                  <a:srgbClr val="5C89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本体觉</a:t>
            </a:r>
            <a:endParaRPr lang="zh-CN" altLang="en-US" sz="2000" b="1" dirty="0">
              <a:solidFill>
                <a:srgbClr val="5C89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sz="2000" b="1" dirty="0">
              <a:solidFill>
                <a:srgbClr val="5C89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000" b="1" dirty="0">
                <a:solidFill>
                  <a:srgbClr val="5C89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视觉专注</a:t>
            </a:r>
            <a:endParaRPr lang="zh-CN" altLang="en-US" sz="2000" b="1" dirty="0">
              <a:solidFill>
                <a:srgbClr val="5C89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sz="2000" b="1" dirty="0">
              <a:solidFill>
                <a:srgbClr val="5C89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000" b="1" dirty="0">
                <a:solidFill>
                  <a:srgbClr val="5C89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听觉专注</a:t>
            </a:r>
            <a:endParaRPr lang="zh-CN" altLang="en-US" sz="2000" b="1" dirty="0">
              <a:solidFill>
                <a:srgbClr val="5C89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sz="2000" b="1" dirty="0">
              <a:solidFill>
                <a:srgbClr val="5C89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000" b="1" dirty="0">
                <a:solidFill>
                  <a:srgbClr val="5C89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情绪自控</a:t>
            </a:r>
            <a:endParaRPr lang="zh-CN" altLang="en-US" sz="2000" b="1" dirty="0">
              <a:solidFill>
                <a:srgbClr val="5C89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sz="2000" b="1" dirty="0">
              <a:solidFill>
                <a:srgbClr val="5C89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000" b="1" dirty="0">
                <a:solidFill>
                  <a:srgbClr val="5C89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专注持续时间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dirty="0">
              <a:solidFill>
                <a:srgbClr val="C00000"/>
              </a:solidFill>
            </a:endParaRPr>
          </a:p>
          <a:p>
            <a:endParaRPr lang="zh-CN" altLang="en-US" sz="2100" dirty="0">
              <a:solidFill>
                <a:srgbClr val="C00000"/>
              </a:solidFill>
              <a:sym typeface="+mn-ea"/>
            </a:endParaRPr>
          </a:p>
          <a:p>
            <a:endParaRPr lang="zh-CN" altLang="en-US" sz="2100" dirty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2800" b="1" dirty="0">
                <a:solidFill>
                  <a:srgbClr val="4DBFCB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怎么判断注意力是否正常？</a:t>
            </a:r>
            <a:endParaRPr lang="zh-CN" altLang="zh-CN" sz="2800" b="1" dirty="0">
              <a:solidFill>
                <a:srgbClr val="4DBFCB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/>
          <a:srcRect l="49991" t="36227"/>
          <a:stretch>
            <a:fillRect/>
          </a:stretch>
        </p:blipFill>
        <p:spPr>
          <a:xfrm>
            <a:off x="6165372" y="3208140"/>
            <a:ext cx="2521428" cy="23198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5576" y="1290148"/>
            <a:ext cx="7931224" cy="78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正常儿童在不同年龄阶段注意力集中的时间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有所不同。</a:t>
            </a: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随着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年龄增长，注意力集中时间逐渐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延长。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8" name="表格 8"/>
          <p:cNvGraphicFramePr>
            <a:graphicFrameLocks noGrp="1"/>
          </p:cNvGraphicFramePr>
          <p:nvPr/>
        </p:nvGraphicFramePr>
        <p:xfrm>
          <a:off x="1121063" y="2564904"/>
          <a:ext cx="4429572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260"/>
                <a:gridCol w="2808312"/>
              </a:tblGrid>
              <a:tr h="276041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年龄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rgbClr val="2880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一般注意力集中时间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rgbClr val="28808A"/>
                    </a:solidFill>
                  </a:tcPr>
                </a:tc>
              </a:tr>
              <a:tr h="276041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岁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3-5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分钟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</a:tr>
              <a:tr h="276041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岁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分钟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</a:tr>
              <a:tr h="276041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5-6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岁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12-15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分钟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</a:tr>
              <a:tr h="276041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7-10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岁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分钟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</a:tr>
              <a:tr h="276041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10-12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岁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分钟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</a:tr>
              <a:tr h="276041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岁以上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B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分钟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B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1067597" y="5203586"/>
            <a:ext cx="4536504" cy="587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只有当儿童的注意力集中时间明显短于上述时间，且与班上大多数儿童明显不同时，才考虑存在异常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>
          <a:xfrm>
            <a:off x="1171575" y="1546860"/>
            <a:ext cx="5245100" cy="3880485"/>
            <a:chOff x="1759544" y="1828823"/>
            <a:chExt cx="5447541" cy="3509096"/>
          </a:xfrm>
        </p:grpSpPr>
        <p:grpSp>
          <p:nvGrpSpPr>
            <p:cNvPr id="3" name="组合 12"/>
            <p:cNvGrpSpPr/>
            <p:nvPr/>
          </p:nvGrpSpPr>
          <p:grpSpPr>
            <a:xfrm>
              <a:off x="1759544" y="1828823"/>
              <a:ext cx="5447541" cy="3509096"/>
              <a:chOff x="864912" y="1683704"/>
              <a:chExt cx="5992295" cy="3860006"/>
            </a:xfrm>
          </p:grpSpPr>
          <p:sp>
            <p:nvSpPr>
              <p:cNvPr id="9" name="îṩľidé"/>
              <p:cNvSpPr/>
              <p:nvPr/>
            </p:nvSpPr>
            <p:spPr bwMode="auto">
              <a:xfrm>
                <a:off x="3220503" y="1683704"/>
                <a:ext cx="1268016" cy="3860006"/>
              </a:xfrm>
              <a:custGeom>
                <a:avLst/>
                <a:gdLst>
                  <a:gd name="T0" fmla="*/ 1065 w 1065"/>
                  <a:gd name="T1" fmla="*/ 3211 h 3242"/>
                  <a:gd name="T2" fmla="*/ 574 w 1065"/>
                  <a:gd name="T3" fmla="*/ 2846 h 3242"/>
                  <a:gd name="T4" fmla="*/ 574 w 1065"/>
                  <a:gd name="T5" fmla="*/ 0 h 3242"/>
                  <a:gd name="T6" fmla="*/ 501 w 1065"/>
                  <a:gd name="T7" fmla="*/ 0 h 3242"/>
                  <a:gd name="T8" fmla="*/ 501 w 1065"/>
                  <a:gd name="T9" fmla="*/ 2846 h 3242"/>
                  <a:gd name="T10" fmla="*/ 0 w 1065"/>
                  <a:gd name="T11" fmla="*/ 3211 h 3242"/>
                  <a:gd name="T12" fmla="*/ 21 w 1065"/>
                  <a:gd name="T13" fmla="*/ 3242 h 3242"/>
                  <a:gd name="T14" fmla="*/ 501 w 1065"/>
                  <a:gd name="T15" fmla="*/ 2887 h 3242"/>
                  <a:gd name="T16" fmla="*/ 501 w 1065"/>
                  <a:gd name="T17" fmla="*/ 2940 h 3242"/>
                  <a:gd name="T18" fmla="*/ 512 w 1065"/>
                  <a:gd name="T19" fmla="*/ 2940 h 3242"/>
                  <a:gd name="T20" fmla="*/ 512 w 1065"/>
                  <a:gd name="T21" fmla="*/ 3242 h 3242"/>
                  <a:gd name="T22" fmla="*/ 554 w 1065"/>
                  <a:gd name="T23" fmla="*/ 3242 h 3242"/>
                  <a:gd name="T24" fmla="*/ 554 w 1065"/>
                  <a:gd name="T25" fmla="*/ 2940 h 3242"/>
                  <a:gd name="T26" fmla="*/ 574 w 1065"/>
                  <a:gd name="T27" fmla="*/ 2940 h 3242"/>
                  <a:gd name="T28" fmla="*/ 574 w 1065"/>
                  <a:gd name="T29" fmla="*/ 2887 h 3242"/>
                  <a:gd name="T30" fmla="*/ 1044 w 1065"/>
                  <a:gd name="T31" fmla="*/ 3231 h 3242"/>
                  <a:gd name="T32" fmla="*/ 1065 w 1065"/>
                  <a:gd name="T33" fmla="*/ 3211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5" h="3242">
                    <a:moveTo>
                      <a:pt x="1065" y="3211"/>
                    </a:moveTo>
                    <a:lnTo>
                      <a:pt x="574" y="2846"/>
                    </a:lnTo>
                    <a:lnTo>
                      <a:pt x="574" y="0"/>
                    </a:lnTo>
                    <a:lnTo>
                      <a:pt x="501" y="0"/>
                    </a:lnTo>
                    <a:lnTo>
                      <a:pt x="501" y="2846"/>
                    </a:lnTo>
                    <a:lnTo>
                      <a:pt x="0" y="3211"/>
                    </a:lnTo>
                    <a:lnTo>
                      <a:pt x="21" y="3242"/>
                    </a:lnTo>
                    <a:lnTo>
                      <a:pt x="501" y="2887"/>
                    </a:lnTo>
                    <a:lnTo>
                      <a:pt x="501" y="2940"/>
                    </a:lnTo>
                    <a:lnTo>
                      <a:pt x="512" y="2940"/>
                    </a:lnTo>
                    <a:lnTo>
                      <a:pt x="512" y="3242"/>
                    </a:lnTo>
                    <a:lnTo>
                      <a:pt x="554" y="3242"/>
                    </a:lnTo>
                    <a:lnTo>
                      <a:pt x="554" y="2940"/>
                    </a:lnTo>
                    <a:lnTo>
                      <a:pt x="574" y="2940"/>
                    </a:lnTo>
                    <a:lnTo>
                      <a:pt x="574" y="2887"/>
                    </a:lnTo>
                    <a:lnTo>
                      <a:pt x="1044" y="3231"/>
                    </a:lnTo>
                    <a:lnTo>
                      <a:pt x="1065" y="3211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" name="ïṩḷiḓé"/>
              <p:cNvSpPr/>
              <p:nvPr/>
            </p:nvSpPr>
            <p:spPr bwMode="auto">
              <a:xfrm>
                <a:off x="1007586" y="1944451"/>
                <a:ext cx="5706947" cy="29658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lnSpc>
                    <a:spcPct val="250000"/>
                  </a:lnSpc>
                </a:pPr>
                <a:r>
                  <a:rPr lang="zh-CN" altLang="en-US" sz="2000" b="1" dirty="0">
                    <a:solidFill>
                      <a:srgbClr val="4DBFCB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孩子打游戏可以很久，注意力正常的？</a:t>
                </a:r>
                <a:endParaRPr lang="zh-CN" altLang="en-US" sz="2000" b="1" dirty="0">
                  <a:solidFill>
                    <a:srgbClr val="4DBFCB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50000"/>
                  </a:lnSpc>
                </a:pPr>
                <a:r>
                  <a:rPr lang="zh-CN" altLang="en-US" sz="2000" b="1" dirty="0">
                    <a:solidFill>
                      <a:srgbClr val="4DBFCB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孩子上课很安静，注意力正常的？</a:t>
                </a:r>
                <a:endParaRPr lang="zh-CN" altLang="en-US" sz="2000" b="1" dirty="0">
                  <a:solidFill>
                    <a:srgbClr val="4DBFCB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 algn="ctr"/>
                <a:endParaRPr lang="zh-CN" altLang="en-US" sz="2000" b="1" dirty="0">
                  <a:solidFill>
                    <a:srgbClr val="4DBFCB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iŝḻidê"/>
              <p:cNvSpPr/>
              <p:nvPr/>
            </p:nvSpPr>
            <p:spPr bwMode="auto">
              <a:xfrm>
                <a:off x="864912" y="1870633"/>
                <a:ext cx="5992295" cy="11191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" name="îsľîḓe"/>
              <p:cNvSpPr/>
              <p:nvPr/>
            </p:nvSpPr>
            <p:spPr bwMode="auto">
              <a:xfrm>
                <a:off x="864912" y="4848385"/>
                <a:ext cx="5992295" cy="11191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1889218" y="2811967"/>
              <a:ext cx="5167844" cy="7173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ïş1íḑé"/>
          <p:cNvGrpSpPr/>
          <p:nvPr/>
        </p:nvGrpSpPr>
        <p:grpSpPr>
          <a:xfrm flipH="1">
            <a:off x="7051040" y="2908300"/>
            <a:ext cx="1245870" cy="2542540"/>
            <a:chOff x="495300" y="674688"/>
            <a:chExt cx="3065463" cy="5492751"/>
          </a:xfrm>
        </p:grpSpPr>
        <p:sp>
          <p:nvSpPr>
            <p:cNvPr id="16" name="îṧḻíde"/>
            <p:cNvSpPr/>
            <p:nvPr/>
          </p:nvSpPr>
          <p:spPr bwMode="auto">
            <a:xfrm>
              <a:off x="1208088" y="3271838"/>
              <a:ext cx="1309688" cy="1538288"/>
            </a:xfrm>
            <a:custGeom>
              <a:avLst/>
              <a:gdLst>
                <a:gd name="T0" fmla="*/ 12 w 79"/>
                <a:gd name="T1" fmla="*/ 0 h 93"/>
                <a:gd name="T2" fmla="*/ 9 w 79"/>
                <a:gd name="T3" fmla="*/ 93 h 93"/>
                <a:gd name="T4" fmla="*/ 66 w 79"/>
                <a:gd name="T5" fmla="*/ 93 h 93"/>
                <a:gd name="T6" fmla="*/ 62 w 79"/>
                <a:gd name="T7" fmla="*/ 0 h 93"/>
                <a:gd name="T8" fmla="*/ 12 w 79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3">
                  <a:moveTo>
                    <a:pt x="12" y="0"/>
                  </a:moveTo>
                  <a:cubicBezTo>
                    <a:pt x="12" y="0"/>
                    <a:pt x="0" y="47"/>
                    <a:pt x="9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66" y="93"/>
                    <a:pt x="79" y="45"/>
                    <a:pt x="62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CF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îṣlíḍê"/>
            <p:cNvSpPr/>
            <p:nvPr/>
          </p:nvSpPr>
          <p:spPr bwMode="auto">
            <a:xfrm>
              <a:off x="2235200" y="3271838"/>
              <a:ext cx="928688" cy="711200"/>
            </a:xfrm>
            <a:custGeom>
              <a:avLst/>
              <a:gdLst>
                <a:gd name="T0" fmla="*/ 0 w 56"/>
                <a:gd name="T1" fmla="*/ 0 h 43"/>
                <a:gd name="T2" fmla="*/ 1 w 56"/>
                <a:gd name="T3" fmla="*/ 1 h 43"/>
                <a:gd name="T4" fmla="*/ 24 w 56"/>
                <a:gd name="T5" fmla="*/ 24 h 43"/>
                <a:gd name="T6" fmla="*/ 46 w 56"/>
                <a:gd name="T7" fmla="*/ 14 h 43"/>
                <a:gd name="T8" fmla="*/ 56 w 56"/>
                <a:gd name="T9" fmla="*/ 23 h 43"/>
                <a:gd name="T10" fmla="*/ 20 w 56"/>
                <a:gd name="T11" fmla="*/ 40 h 43"/>
                <a:gd name="T12" fmla="*/ 0 w 56"/>
                <a:gd name="T13" fmla="*/ 29 h 43"/>
                <a:gd name="T14" fmla="*/ 0 w 56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3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4" y="5"/>
                    <a:pt x="16" y="24"/>
                    <a:pt x="24" y="24"/>
                  </a:cubicBezTo>
                  <a:cubicBezTo>
                    <a:pt x="24" y="24"/>
                    <a:pt x="36" y="28"/>
                    <a:pt x="46" y="1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39" y="43"/>
                    <a:pt x="20" y="40"/>
                  </a:cubicBezTo>
                  <a:cubicBezTo>
                    <a:pt x="3" y="37"/>
                    <a:pt x="0" y="29"/>
                    <a:pt x="0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CF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íṡliḋe"/>
            <p:cNvSpPr/>
            <p:nvPr/>
          </p:nvSpPr>
          <p:spPr bwMode="auto">
            <a:xfrm>
              <a:off x="2997200" y="3040063"/>
              <a:ext cx="563563" cy="612775"/>
            </a:xfrm>
            <a:custGeom>
              <a:avLst/>
              <a:gdLst>
                <a:gd name="T0" fmla="*/ 0 w 34"/>
                <a:gd name="T1" fmla="*/ 28 h 37"/>
                <a:gd name="T2" fmla="*/ 7 w 34"/>
                <a:gd name="T3" fmla="*/ 13 h 37"/>
                <a:gd name="T4" fmla="*/ 10 w 34"/>
                <a:gd name="T5" fmla="*/ 2 h 37"/>
                <a:gd name="T6" fmla="*/ 11 w 34"/>
                <a:gd name="T7" fmla="*/ 17 h 37"/>
                <a:gd name="T8" fmla="*/ 25 w 34"/>
                <a:gd name="T9" fmla="*/ 6 h 37"/>
                <a:gd name="T10" fmla="*/ 16 w 34"/>
                <a:gd name="T11" fmla="*/ 18 h 37"/>
                <a:gd name="T12" fmla="*/ 30 w 34"/>
                <a:gd name="T13" fmla="*/ 9 h 37"/>
                <a:gd name="T14" fmla="*/ 19 w 34"/>
                <a:gd name="T15" fmla="*/ 21 h 37"/>
                <a:gd name="T16" fmla="*/ 32 w 34"/>
                <a:gd name="T17" fmla="*/ 16 h 37"/>
                <a:gd name="T18" fmla="*/ 22 w 34"/>
                <a:gd name="T19" fmla="*/ 26 h 37"/>
                <a:gd name="T20" fmla="*/ 10 w 34"/>
                <a:gd name="T21" fmla="*/ 37 h 37"/>
                <a:gd name="T22" fmla="*/ 0 w 34"/>
                <a:gd name="T23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7">
                  <a:moveTo>
                    <a:pt x="0" y="28"/>
                  </a:moveTo>
                  <a:cubicBezTo>
                    <a:pt x="0" y="28"/>
                    <a:pt x="6" y="17"/>
                    <a:pt x="7" y="13"/>
                  </a:cubicBezTo>
                  <a:cubicBezTo>
                    <a:pt x="8" y="8"/>
                    <a:pt x="7" y="3"/>
                    <a:pt x="10" y="2"/>
                  </a:cubicBezTo>
                  <a:cubicBezTo>
                    <a:pt x="12" y="0"/>
                    <a:pt x="16" y="9"/>
                    <a:pt x="11" y="17"/>
                  </a:cubicBezTo>
                  <a:cubicBezTo>
                    <a:pt x="11" y="17"/>
                    <a:pt x="23" y="2"/>
                    <a:pt x="25" y="6"/>
                  </a:cubicBezTo>
                  <a:cubicBezTo>
                    <a:pt x="25" y="6"/>
                    <a:pt x="28" y="7"/>
                    <a:pt x="16" y="18"/>
                  </a:cubicBezTo>
                  <a:cubicBezTo>
                    <a:pt x="16" y="18"/>
                    <a:pt x="28" y="8"/>
                    <a:pt x="30" y="9"/>
                  </a:cubicBezTo>
                  <a:cubicBezTo>
                    <a:pt x="31" y="11"/>
                    <a:pt x="30" y="14"/>
                    <a:pt x="19" y="21"/>
                  </a:cubicBezTo>
                  <a:cubicBezTo>
                    <a:pt x="19" y="21"/>
                    <a:pt x="31" y="15"/>
                    <a:pt x="32" y="16"/>
                  </a:cubicBezTo>
                  <a:cubicBezTo>
                    <a:pt x="34" y="18"/>
                    <a:pt x="32" y="19"/>
                    <a:pt x="22" y="26"/>
                  </a:cubicBezTo>
                  <a:cubicBezTo>
                    <a:pt x="10" y="37"/>
                    <a:pt x="10" y="37"/>
                    <a:pt x="10" y="37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FFC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íṣļide"/>
            <p:cNvSpPr/>
            <p:nvPr/>
          </p:nvSpPr>
          <p:spPr bwMode="auto">
            <a:xfrm>
              <a:off x="1009650" y="1252538"/>
              <a:ext cx="1855788" cy="2019300"/>
            </a:xfrm>
            <a:custGeom>
              <a:avLst/>
              <a:gdLst>
                <a:gd name="T0" fmla="*/ 65 w 112"/>
                <a:gd name="T1" fmla="*/ 9 h 122"/>
                <a:gd name="T2" fmla="*/ 111 w 112"/>
                <a:gd name="T3" fmla="*/ 67 h 122"/>
                <a:gd name="T4" fmla="*/ 91 w 112"/>
                <a:gd name="T5" fmla="*/ 79 h 122"/>
                <a:gd name="T6" fmla="*/ 75 w 112"/>
                <a:gd name="T7" fmla="*/ 122 h 122"/>
                <a:gd name="T8" fmla="*/ 24 w 112"/>
                <a:gd name="T9" fmla="*/ 122 h 122"/>
                <a:gd name="T10" fmla="*/ 16 w 112"/>
                <a:gd name="T11" fmla="*/ 20 h 122"/>
                <a:gd name="T12" fmla="*/ 65 w 112"/>
                <a:gd name="T13" fmla="*/ 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22">
                  <a:moveTo>
                    <a:pt x="65" y="9"/>
                  </a:moveTo>
                  <a:cubicBezTo>
                    <a:pt x="65" y="9"/>
                    <a:pt x="112" y="51"/>
                    <a:pt x="111" y="67"/>
                  </a:cubicBezTo>
                  <a:cubicBezTo>
                    <a:pt x="110" y="83"/>
                    <a:pt x="91" y="79"/>
                    <a:pt x="91" y="79"/>
                  </a:cubicBezTo>
                  <a:cubicBezTo>
                    <a:pt x="91" y="79"/>
                    <a:pt x="86" y="100"/>
                    <a:pt x="75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2"/>
                    <a:pt x="0" y="37"/>
                    <a:pt x="16" y="20"/>
                  </a:cubicBezTo>
                  <a:cubicBezTo>
                    <a:pt x="33" y="3"/>
                    <a:pt x="50" y="0"/>
                    <a:pt x="65" y="9"/>
                  </a:cubicBezTo>
                  <a:close/>
                </a:path>
              </a:pathLst>
            </a:custGeom>
            <a:solidFill>
              <a:srgbClr val="FFC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iSľiḑe"/>
            <p:cNvSpPr/>
            <p:nvPr/>
          </p:nvSpPr>
          <p:spPr bwMode="auto">
            <a:xfrm>
              <a:off x="711200" y="674688"/>
              <a:ext cx="2038350" cy="2249488"/>
            </a:xfrm>
            <a:custGeom>
              <a:avLst/>
              <a:gdLst>
                <a:gd name="T0" fmla="*/ 90 w 123"/>
                <a:gd name="T1" fmla="*/ 0 h 136"/>
                <a:gd name="T2" fmla="*/ 64 w 123"/>
                <a:gd name="T3" fmla="*/ 23 h 136"/>
                <a:gd name="T4" fmla="*/ 23 w 123"/>
                <a:gd name="T5" fmla="*/ 52 h 136"/>
                <a:gd name="T6" fmla="*/ 7 w 123"/>
                <a:gd name="T7" fmla="*/ 87 h 136"/>
                <a:gd name="T8" fmla="*/ 37 w 123"/>
                <a:gd name="T9" fmla="*/ 136 h 136"/>
                <a:gd name="T10" fmla="*/ 47 w 123"/>
                <a:gd name="T11" fmla="*/ 122 h 136"/>
                <a:gd name="T12" fmla="*/ 39 w 123"/>
                <a:gd name="T13" fmla="*/ 112 h 136"/>
                <a:gd name="T14" fmla="*/ 44 w 123"/>
                <a:gd name="T15" fmla="*/ 98 h 136"/>
                <a:gd name="T16" fmla="*/ 51 w 123"/>
                <a:gd name="T17" fmla="*/ 103 h 136"/>
                <a:gd name="T18" fmla="*/ 47 w 123"/>
                <a:gd name="T19" fmla="*/ 64 h 136"/>
                <a:gd name="T20" fmla="*/ 90 w 123"/>
                <a:gd name="T2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136">
                  <a:moveTo>
                    <a:pt x="90" y="0"/>
                  </a:moveTo>
                  <a:cubicBezTo>
                    <a:pt x="90" y="0"/>
                    <a:pt x="90" y="26"/>
                    <a:pt x="64" y="23"/>
                  </a:cubicBezTo>
                  <a:cubicBezTo>
                    <a:pt x="18" y="17"/>
                    <a:pt x="23" y="52"/>
                    <a:pt x="23" y="52"/>
                  </a:cubicBezTo>
                  <a:cubicBezTo>
                    <a:pt x="23" y="52"/>
                    <a:pt x="0" y="62"/>
                    <a:pt x="7" y="87"/>
                  </a:cubicBezTo>
                  <a:cubicBezTo>
                    <a:pt x="14" y="114"/>
                    <a:pt x="27" y="121"/>
                    <a:pt x="37" y="136"/>
                  </a:cubicBezTo>
                  <a:cubicBezTo>
                    <a:pt x="37" y="136"/>
                    <a:pt x="42" y="134"/>
                    <a:pt x="47" y="122"/>
                  </a:cubicBezTo>
                  <a:cubicBezTo>
                    <a:pt x="43" y="121"/>
                    <a:pt x="40" y="118"/>
                    <a:pt x="39" y="112"/>
                  </a:cubicBezTo>
                  <a:cubicBezTo>
                    <a:pt x="37" y="106"/>
                    <a:pt x="39" y="99"/>
                    <a:pt x="44" y="98"/>
                  </a:cubicBezTo>
                  <a:cubicBezTo>
                    <a:pt x="46" y="98"/>
                    <a:pt x="49" y="99"/>
                    <a:pt x="51" y="103"/>
                  </a:cubicBezTo>
                  <a:cubicBezTo>
                    <a:pt x="53" y="83"/>
                    <a:pt x="47" y="64"/>
                    <a:pt x="47" y="64"/>
                  </a:cubicBezTo>
                  <a:cubicBezTo>
                    <a:pt x="47" y="64"/>
                    <a:pt x="123" y="36"/>
                    <a:pt x="90" y="0"/>
                  </a:cubicBezTo>
                  <a:close/>
                </a:path>
              </a:pathLst>
            </a:cu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îSḷiḓe"/>
            <p:cNvSpPr/>
            <p:nvPr/>
          </p:nvSpPr>
          <p:spPr bwMode="auto">
            <a:xfrm>
              <a:off x="1854200" y="1849438"/>
              <a:ext cx="166688" cy="165100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ïṡľíḍe"/>
            <p:cNvSpPr/>
            <p:nvPr/>
          </p:nvSpPr>
          <p:spPr bwMode="auto">
            <a:xfrm>
              <a:off x="1357313" y="3271838"/>
              <a:ext cx="944563" cy="265113"/>
            </a:xfrm>
            <a:custGeom>
              <a:avLst/>
              <a:gdLst>
                <a:gd name="T0" fmla="*/ 32 w 595"/>
                <a:gd name="T1" fmla="*/ 0 h 167"/>
                <a:gd name="T2" fmla="*/ 0 w 595"/>
                <a:gd name="T3" fmla="*/ 62 h 167"/>
                <a:gd name="T4" fmla="*/ 324 w 595"/>
                <a:gd name="T5" fmla="*/ 167 h 167"/>
                <a:gd name="T6" fmla="*/ 449 w 595"/>
                <a:gd name="T7" fmla="*/ 42 h 167"/>
                <a:gd name="T8" fmla="*/ 595 w 595"/>
                <a:gd name="T9" fmla="*/ 156 h 167"/>
                <a:gd name="T10" fmla="*/ 595 w 595"/>
                <a:gd name="T11" fmla="*/ 31 h 167"/>
                <a:gd name="T12" fmla="*/ 553 w 595"/>
                <a:gd name="T13" fmla="*/ 0 h 167"/>
                <a:gd name="T14" fmla="*/ 32 w 595"/>
                <a:gd name="T1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5" h="167">
                  <a:moveTo>
                    <a:pt x="32" y="0"/>
                  </a:moveTo>
                  <a:lnTo>
                    <a:pt x="0" y="62"/>
                  </a:lnTo>
                  <a:lnTo>
                    <a:pt x="324" y="167"/>
                  </a:lnTo>
                  <a:lnTo>
                    <a:pt x="449" y="42"/>
                  </a:lnTo>
                  <a:lnTo>
                    <a:pt x="595" y="156"/>
                  </a:lnTo>
                  <a:lnTo>
                    <a:pt x="595" y="31"/>
                  </a:lnTo>
                  <a:lnTo>
                    <a:pt x="55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9C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íṧlïḓé"/>
            <p:cNvSpPr/>
            <p:nvPr/>
          </p:nvSpPr>
          <p:spPr bwMode="auto">
            <a:xfrm>
              <a:off x="1970088" y="3338513"/>
              <a:ext cx="381000" cy="1041400"/>
            </a:xfrm>
            <a:custGeom>
              <a:avLst/>
              <a:gdLst>
                <a:gd name="T0" fmla="*/ 42 w 240"/>
                <a:gd name="T1" fmla="*/ 125 h 656"/>
                <a:gd name="T2" fmla="*/ 0 w 240"/>
                <a:gd name="T3" fmla="*/ 73 h 656"/>
                <a:gd name="T4" fmla="*/ 63 w 240"/>
                <a:gd name="T5" fmla="*/ 0 h 656"/>
                <a:gd name="T6" fmla="*/ 147 w 240"/>
                <a:gd name="T7" fmla="*/ 62 h 656"/>
                <a:gd name="T8" fmla="*/ 105 w 240"/>
                <a:gd name="T9" fmla="*/ 125 h 656"/>
                <a:gd name="T10" fmla="*/ 240 w 240"/>
                <a:gd name="T11" fmla="*/ 573 h 656"/>
                <a:gd name="T12" fmla="*/ 136 w 240"/>
                <a:gd name="T13" fmla="*/ 656 h 656"/>
                <a:gd name="T14" fmla="*/ 32 w 240"/>
                <a:gd name="T15" fmla="*/ 594 h 656"/>
                <a:gd name="T16" fmla="*/ 42 w 240"/>
                <a:gd name="T17" fmla="*/ 125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656">
                  <a:moveTo>
                    <a:pt x="42" y="125"/>
                  </a:moveTo>
                  <a:lnTo>
                    <a:pt x="0" y="73"/>
                  </a:lnTo>
                  <a:lnTo>
                    <a:pt x="63" y="0"/>
                  </a:lnTo>
                  <a:lnTo>
                    <a:pt x="147" y="62"/>
                  </a:lnTo>
                  <a:lnTo>
                    <a:pt x="105" y="125"/>
                  </a:lnTo>
                  <a:lnTo>
                    <a:pt x="240" y="573"/>
                  </a:lnTo>
                  <a:lnTo>
                    <a:pt x="136" y="656"/>
                  </a:lnTo>
                  <a:lnTo>
                    <a:pt x="32" y="594"/>
                  </a:lnTo>
                  <a:lnTo>
                    <a:pt x="42" y="125"/>
                  </a:lnTo>
                  <a:close/>
                </a:path>
              </a:pathLst>
            </a:custGeom>
            <a:solidFill>
              <a:srgbClr val="D9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íŝḻíḋe"/>
            <p:cNvSpPr/>
            <p:nvPr/>
          </p:nvSpPr>
          <p:spPr bwMode="auto">
            <a:xfrm>
              <a:off x="1954213" y="2527301"/>
              <a:ext cx="298450" cy="347663"/>
            </a:xfrm>
            <a:custGeom>
              <a:avLst/>
              <a:gdLst>
                <a:gd name="T0" fmla="*/ 4 w 18"/>
                <a:gd name="T1" fmla="*/ 0 h 21"/>
                <a:gd name="T2" fmla="*/ 18 w 18"/>
                <a:gd name="T3" fmla="*/ 3 h 21"/>
                <a:gd name="T4" fmla="*/ 8 w 18"/>
                <a:gd name="T5" fmla="*/ 21 h 21"/>
                <a:gd name="T6" fmla="*/ 4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4" y="0"/>
                  </a:moveTo>
                  <a:cubicBezTo>
                    <a:pt x="4" y="0"/>
                    <a:pt x="10" y="4"/>
                    <a:pt x="18" y="3"/>
                  </a:cubicBezTo>
                  <a:cubicBezTo>
                    <a:pt x="18" y="3"/>
                    <a:pt x="13" y="21"/>
                    <a:pt x="8" y="21"/>
                  </a:cubicBezTo>
                  <a:cubicBezTo>
                    <a:pt x="8" y="21"/>
                    <a:pt x="0" y="21"/>
                    <a:pt x="4" y="0"/>
                  </a:cubicBezTo>
                  <a:close/>
                </a:path>
              </a:pathLst>
            </a:custGeom>
            <a:solidFill>
              <a:srgbClr val="FCF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îṡḷïḋê"/>
            <p:cNvSpPr/>
            <p:nvPr/>
          </p:nvSpPr>
          <p:spPr bwMode="auto">
            <a:xfrm>
              <a:off x="1258888" y="4810126"/>
              <a:ext cx="1125538" cy="1357313"/>
            </a:xfrm>
            <a:custGeom>
              <a:avLst/>
              <a:gdLst>
                <a:gd name="T0" fmla="*/ 59 w 68"/>
                <a:gd name="T1" fmla="*/ 74 h 82"/>
                <a:gd name="T2" fmla="*/ 51 w 68"/>
                <a:gd name="T3" fmla="*/ 76 h 82"/>
                <a:gd name="T4" fmla="*/ 63 w 68"/>
                <a:gd name="T5" fmla="*/ 0 h 82"/>
                <a:gd name="T6" fmla="*/ 6 w 68"/>
                <a:gd name="T7" fmla="*/ 0 h 82"/>
                <a:gd name="T8" fmla="*/ 17 w 68"/>
                <a:gd name="T9" fmla="*/ 76 h 82"/>
                <a:gd name="T10" fmla="*/ 10 w 68"/>
                <a:gd name="T11" fmla="*/ 74 h 82"/>
                <a:gd name="T12" fmla="*/ 2 w 68"/>
                <a:gd name="T13" fmla="*/ 82 h 82"/>
                <a:gd name="T14" fmla="*/ 27 w 68"/>
                <a:gd name="T15" fmla="*/ 82 h 82"/>
                <a:gd name="T16" fmla="*/ 27 w 68"/>
                <a:gd name="T17" fmla="*/ 13 h 82"/>
                <a:gd name="T18" fmla="*/ 42 w 68"/>
                <a:gd name="T19" fmla="*/ 13 h 82"/>
                <a:gd name="T20" fmla="*/ 42 w 68"/>
                <a:gd name="T21" fmla="*/ 82 h 82"/>
                <a:gd name="T22" fmla="*/ 67 w 68"/>
                <a:gd name="T23" fmla="*/ 82 h 82"/>
                <a:gd name="T24" fmla="*/ 59 w 68"/>
                <a:gd name="T25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82">
                  <a:moveTo>
                    <a:pt x="59" y="74"/>
                  </a:moveTo>
                  <a:cubicBezTo>
                    <a:pt x="59" y="74"/>
                    <a:pt x="54" y="74"/>
                    <a:pt x="51" y="7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4" y="74"/>
                    <a:pt x="10" y="74"/>
                    <a:pt x="10" y="74"/>
                  </a:cubicBezTo>
                  <a:cubicBezTo>
                    <a:pt x="0" y="73"/>
                    <a:pt x="2" y="82"/>
                    <a:pt x="2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68" y="73"/>
                    <a:pt x="59" y="74"/>
                  </a:cubicBezTo>
                  <a:close/>
                </a:path>
              </a:pathLst>
            </a:custGeom>
            <a:solidFill>
              <a:srgbClr val="0C3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ïṩḻiďè"/>
            <p:cNvSpPr/>
            <p:nvPr/>
          </p:nvSpPr>
          <p:spPr bwMode="auto">
            <a:xfrm>
              <a:off x="495300" y="4810126"/>
              <a:ext cx="962025" cy="363538"/>
            </a:xfrm>
            <a:custGeom>
              <a:avLst/>
              <a:gdLst>
                <a:gd name="T0" fmla="*/ 57 w 58"/>
                <a:gd name="T1" fmla="*/ 22 h 22"/>
                <a:gd name="T2" fmla="*/ 2 w 58"/>
                <a:gd name="T3" fmla="*/ 3 h 22"/>
                <a:gd name="T4" fmla="*/ 0 w 58"/>
                <a:gd name="T5" fmla="*/ 0 h 22"/>
                <a:gd name="T6" fmla="*/ 1 w 58"/>
                <a:gd name="T7" fmla="*/ 0 h 22"/>
                <a:gd name="T8" fmla="*/ 3 w 58"/>
                <a:gd name="T9" fmla="*/ 1 h 22"/>
                <a:gd name="T10" fmla="*/ 5 w 58"/>
                <a:gd name="T11" fmla="*/ 1 h 22"/>
                <a:gd name="T12" fmla="*/ 58 w 58"/>
                <a:gd name="T13" fmla="*/ 20 h 22"/>
                <a:gd name="T14" fmla="*/ 57 w 58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2">
                  <a:moveTo>
                    <a:pt x="57" y="2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8" y="20"/>
                    <a:pt x="58" y="20"/>
                    <a:pt x="58" y="20"/>
                  </a:cubicBezTo>
                  <a:lnTo>
                    <a:pt x="57" y="22"/>
                  </a:lnTo>
                  <a:close/>
                </a:path>
              </a:pathLst>
            </a:custGeom>
            <a:solidFill>
              <a:srgbClr val="D86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íśḷiḋê"/>
            <p:cNvSpPr/>
            <p:nvPr/>
          </p:nvSpPr>
          <p:spPr bwMode="auto">
            <a:xfrm>
              <a:off x="1408113" y="4413251"/>
              <a:ext cx="314325" cy="760413"/>
            </a:xfrm>
            <a:custGeom>
              <a:avLst/>
              <a:gdLst>
                <a:gd name="T0" fmla="*/ 4 w 19"/>
                <a:gd name="T1" fmla="*/ 45 h 46"/>
                <a:gd name="T2" fmla="*/ 2 w 19"/>
                <a:gd name="T3" fmla="*/ 46 h 46"/>
                <a:gd name="T4" fmla="*/ 0 w 19"/>
                <a:gd name="T5" fmla="*/ 43 h 46"/>
                <a:gd name="T6" fmla="*/ 15 w 19"/>
                <a:gd name="T7" fmla="*/ 0 h 46"/>
                <a:gd name="T8" fmla="*/ 19 w 19"/>
                <a:gd name="T9" fmla="*/ 1 h 46"/>
                <a:gd name="T10" fmla="*/ 4 w 19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6">
                  <a:moveTo>
                    <a:pt x="4" y="45"/>
                  </a:moveTo>
                  <a:cubicBezTo>
                    <a:pt x="4" y="46"/>
                    <a:pt x="3" y="46"/>
                    <a:pt x="2" y="46"/>
                  </a:cubicBezTo>
                  <a:cubicBezTo>
                    <a:pt x="1" y="46"/>
                    <a:pt x="0" y="44"/>
                    <a:pt x="0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1"/>
                    <a:pt x="19" y="1"/>
                    <a:pt x="19" y="1"/>
                  </a:cubicBezTo>
                  <a:lnTo>
                    <a:pt x="4" y="45"/>
                  </a:lnTo>
                  <a:close/>
                </a:path>
              </a:pathLst>
            </a:custGeom>
            <a:solidFill>
              <a:srgbClr val="F1E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îşlíḓè"/>
            <p:cNvSpPr/>
            <p:nvPr/>
          </p:nvSpPr>
          <p:spPr bwMode="auto">
            <a:xfrm>
              <a:off x="495300" y="4098926"/>
              <a:ext cx="1160463" cy="1025525"/>
            </a:xfrm>
            <a:custGeom>
              <a:avLst/>
              <a:gdLst>
                <a:gd name="T0" fmla="*/ 157 w 731"/>
                <a:gd name="T1" fmla="*/ 0 h 646"/>
                <a:gd name="T2" fmla="*/ 0 w 731"/>
                <a:gd name="T3" fmla="*/ 448 h 646"/>
                <a:gd name="T4" fmla="*/ 575 w 731"/>
                <a:gd name="T5" fmla="*/ 646 h 646"/>
                <a:gd name="T6" fmla="*/ 731 w 731"/>
                <a:gd name="T7" fmla="*/ 198 h 646"/>
                <a:gd name="T8" fmla="*/ 157 w 731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1" h="646">
                  <a:moveTo>
                    <a:pt x="157" y="0"/>
                  </a:moveTo>
                  <a:lnTo>
                    <a:pt x="0" y="448"/>
                  </a:lnTo>
                  <a:lnTo>
                    <a:pt x="575" y="646"/>
                  </a:lnTo>
                  <a:lnTo>
                    <a:pt x="731" y="198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2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ïśľïḓê"/>
            <p:cNvSpPr/>
            <p:nvPr/>
          </p:nvSpPr>
          <p:spPr bwMode="auto">
            <a:xfrm>
              <a:off x="1655763" y="4413251"/>
              <a:ext cx="66675" cy="66675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3 h 4"/>
                <a:gd name="T4" fmla="*/ 0 w 4"/>
                <a:gd name="T5" fmla="*/ 0 h 4"/>
                <a:gd name="T6" fmla="*/ 4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3"/>
                    <a:pt x="3" y="4"/>
                    <a:pt x="1" y="3"/>
                  </a:cubicBezTo>
                  <a:cubicBezTo>
                    <a:pt x="0" y="3"/>
                    <a:pt x="0" y="1"/>
                    <a:pt x="0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3C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iśḷîḑè"/>
            <p:cNvSpPr/>
            <p:nvPr/>
          </p:nvSpPr>
          <p:spPr bwMode="auto">
            <a:xfrm>
              <a:off x="744538" y="4694238"/>
              <a:ext cx="331788" cy="447675"/>
            </a:xfrm>
            <a:custGeom>
              <a:avLst/>
              <a:gdLst>
                <a:gd name="T0" fmla="*/ 4 w 20"/>
                <a:gd name="T1" fmla="*/ 0 h 27"/>
                <a:gd name="T2" fmla="*/ 5 w 20"/>
                <a:gd name="T3" fmla="*/ 20 h 27"/>
                <a:gd name="T4" fmla="*/ 16 w 20"/>
                <a:gd name="T5" fmla="*/ 17 h 27"/>
                <a:gd name="T6" fmla="*/ 17 w 20"/>
                <a:gd name="T7" fmla="*/ 12 h 27"/>
                <a:gd name="T8" fmla="*/ 13 w 20"/>
                <a:gd name="T9" fmla="*/ 3 h 27"/>
                <a:gd name="T10" fmla="*/ 4 w 2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7">
                  <a:moveTo>
                    <a:pt x="4" y="0"/>
                  </a:moveTo>
                  <a:cubicBezTo>
                    <a:pt x="4" y="0"/>
                    <a:pt x="0" y="13"/>
                    <a:pt x="5" y="20"/>
                  </a:cubicBezTo>
                  <a:cubicBezTo>
                    <a:pt x="10" y="27"/>
                    <a:pt x="16" y="20"/>
                    <a:pt x="16" y="17"/>
                  </a:cubicBezTo>
                  <a:cubicBezTo>
                    <a:pt x="16" y="17"/>
                    <a:pt x="20" y="15"/>
                    <a:pt x="17" y="12"/>
                  </a:cubicBezTo>
                  <a:cubicBezTo>
                    <a:pt x="15" y="10"/>
                    <a:pt x="13" y="3"/>
                    <a:pt x="13" y="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C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íS1íḑe"/>
            <p:cNvSpPr/>
            <p:nvPr/>
          </p:nvSpPr>
          <p:spPr bwMode="auto">
            <a:xfrm>
              <a:off x="811213" y="3271838"/>
              <a:ext cx="679450" cy="1471613"/>
            </a:xfrm>
            <a:custGeom>
              <a:avLst/>
              <a:gdLst>
                <a:gd name="T0" fmla="*/ 36 w 41"/>
                <a:gd name="T1" fmla="*/ 0 h 89"/>
                <a:gd name="T2" fmla="*/ 0 w 41"/>
                <a:gd name="T3" fmla="*/ 86 h 89"/>
                <a:gd name="T4" fmla="*/ 9 w 41"/>
                <a:gd name="T5" fmla="*/ 89 h 89"/>
                <a:gd name="T6" fmla="*/ 41 w 41"/>
                <a:gd name="T7" fmla="*/ 29 h 89"/>
                <a:gd name="T8" fmla="*/ 36 w 41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9">
                  <a:moveTo>
                    <a:pt x="36" y="0"/>
                  </a:moveTo>
                  <a:cubicBezTo>
                    <a:pt x="36" y="0"/>
                    <a:pt x="11" y="41"/>
                    <a:pt x="0" y="86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34" y="35"/>
                    <a:pt x="41" y="29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CF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4DBFC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注意力集中困难对</a:t>
            </a:r>
            <a:r>
              <a:rPr lang="zh-CN" altLang="en-US" sz="2800" b="1" dirty="0" smtClean="0">
                <a:solidFill>
                  <a:srgbClr val="4DBFC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孩子有哪些影响？</a:t>
            </a:r>
            <a:endParaRPr lang="zh-CN" altLang="en-US" sz="2800" b="1" dirty="0">
              <a:solidFill>
                <a:srgbClr val="4DBFCB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" b="99667" l="598" r="100000">
                        <a14:foregroundMark x1="35857" y1="55000" x2="45020" y2="69000"/>
                        <a14:foregroundMark x1="58167" y1="6000" x2="58167" y2="6000"/>
                        <a14:foregroundMark x1="6175" y1="16333" x2="6175" y2="16333"/>
                        <a14:foregroundMark x1="85259" y1="30000" x2="94622" y2="63667"/>
                        <a14:foregroundMark x1="41235" y1="61000" x2="47610" y2="55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744" y="2924944"/>
            <a:ext cx="2514394" cy="1502626"/>
          </a:xfrm>
          <a:prstGeom prst="rect">
            <a:avLst/>
          </a:prstGeom>
        </p:spPr>
      </p:pic>
      <p:grpSp>
        <p:nvGrpSpPr>
          <p:cNvPr id="3" name="组合 11"/>
          <p:cNvGrpSpPr/>
          <p:nvPr/>
        </p:nvGrpSpPr>
        <p:grpSpPr>
          <a:xfrm>
            <a:off x="3275856" y="1233669"/>
            <a:ext cx="5112568" cy="4266977"/>
            <a:chOff x="611561" y="1052736"/>
            <a:chExt cx="5112568" cy="4266977"/>
          </a:xfrm>
        </p:grpSpPr>
        <p:sp>
          <p:nvSpPr>
            <p:cNvPr id="8" name="矩形 7"/>
            <p:cNvSpPr/>
            <p:nvPr/>
          </p:nvSpPr>
          <p:spPr>
            <a:xfrm>
              <a:off x="1274343" y="1616381"/>
              <a:ext cx="4291060" cy="3372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/>
                <a:t>容易分心</a:t>
              </a:r>
              <a:endParaRPr lang="en-US" altLang="zh-CN" sz="1600" dirty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/>
                <a:t>不能较长时间保持注意</a:t>
              </a:r>
              <a:endParaRPr lang="en-US" altLang="zh-CN" sz="1600" dirty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/>
                <a:t>上课不专心听讲</a:t>
              </a:r>
              <a:endParaRPr lang="en-US" altLang="zh-CN" sz="1600" dirty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/>
                <a:t>做需要集中注意力的事没有耐心</a:t>
              </a:r>
              <a:endParaRPr lang="en-US" altLang="zh-CN" sz="1600" dirty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/>
                <a:t>做作业拖拖拉拉</a:t>
              </a:r>
              <a:endParaRPr lang="en-US" altLang="zh-CN" sz="1600" dirty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/>
                <a:t>学习马虎，容易出现粗心所致的错误</a:t>
              </a:r>
              <a:endParaRPr lang="en-US" altLang="zh-CN" sz="1600" dirty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/>
                <a:t>经常丢三落四</a:t>
              </a:r>
              <a:endParaRPr lang="en-US" altLang="zh-CN" sz="1600" dirty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/>
                <a:t>丢失学习或生活用品等</a:t>
              </a:r>
              <a:endParaRPr lang="en-US" altLang="zh-CN" sz="1600" dirty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/>
                <a:t>影响人际交往，与人交谈不能保持注意</a:t>
              </a:r>
              <a:endParaRPr lang="en-US" altLang="zh-CN" sz="1600" dirty="0"/>
            </a:p>
          </p:txBody>
        </p:sp>
        <p:sp>
          <p:nvSpPr>
            <p:cNvPr id="11" name="竖卷形 6"/>
            <p:cNvSpPr/>
            <p:nvPr/>
          </p:nvSpPr>
          <p:spPr bwMode="auto">
            <a:xfrm>
              <a:off x="611561" y="1052736"/>
              <a:ext cx="5112568" cy="4266977"/>
            </a:xfrm>
            <a:prstGeom prst="verticalScroll">
              <a:avLst/>
            </a:prstGeom>
            <a:noFill/>
            <a:ln w="12700">
              <a:solidFill>
                <a:srgbClr val="2880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4000" b="1">
                <a:gradFill>
                  <a:gsLst>
                    <a:gs pos="100000">
                      <a:srgbClr val="D89B62"/>
                    </a:gs>
                    <a:gs pos="100000">
                      <a:srgbClr val="D5995D"/>
                    </a:gs>
                    <a:gs pos="0">
                      <a:srgbClr val="FFFFA8"/>
                    </a:gs>
                  </a:gsLst>
                  <a:path path="circle">
                    <a:fillToRect l="50000" t="50000" r="50000" b="50000"/>
                  </a:path>
                </a:gra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4"/>
          <p:cNvGrpSpPr/>
          <p:nvPr/>
        </p:nvGrpSpPr>
        <p:grpSpPr>
          <a:xfrm>
            <a:off x="1619672" y="1232868"/>
            <a:ext cx="6912768" cy="1454629"/>
            <a:chOff x="783928" y="1500430"/>
            <a:chExt cx="7632848" cy="1248740"/>
          </a:xfrm>
        </p:grpSpPr>
        <p:sp>
          <p:nvSpPr>
            <p:cNvPr id="13" name="矩形: 圆角 12"/>
            <p:cNvSpPr/>
            <p:nvPr/>
          </p:nvSpPr>
          <p:spPr>
            <a:xfrm>
              <a:off x="783928" y="1500430"/>
              <a:ext cx="7632848" cy="1248740"/>
            </a:xfrm>
            <a:prstGeom prst="roundRect">
              <a:avLst/>
            </a:prstGeom>
            <a:solidFill>
              <a:srgbClr val="288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827584" y="1557191"/>
              <a:ext cx="7532488" cy="113521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4DBFC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如何观察注意力</a:t>
            </a:r>
            <a:r>
              <a:rPr lang="en-US" altLang="zh-CN" sz="2800" b="1" dirty="0" smtClean="0">
                <a:solidFill>
                  <a:srgbClr val="4DBFC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zh-CN" altLang="en-US" sz="2800" b="1" dirty="0">
              <a:solidFill>
                <a:srgbClr val="4DBFCB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63688" y="1333406"/>
            <a:ext cx="6596384" cy="12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</a:rPr>
              <a:t>注意力观察表</a:t>
            </a:r>
            <a:endParaRPr lang="en-US" altLang="zh-CN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</a:rPr>
              <a:t>要提高注意力最好先找出</a:t>
            </a:r>
            <a:r>
              <a:rPr lang="zh-CN" altLang="en-US" sz="1600" b="1" dirty="0">
                <a:solidFill>
                  <a:schemeClr val="bg1"/>
                </a:solidFill>
              </a:rPr>
              <a:t>可能引起不专心的原因</a:t>
            </a:r>
            <a:r>
              <a:rPr lang="zh-CN" altLang="en-US" sz="1600" dirty="0">
                <a:solidFill>
                  <a:schemeClr val="bg1"/>
                </a:solidFill>
              </a:rPr>
              <a:t>，可以从人物、时间、地点、事件等方面找出不专心的原因，然后一一排除它，找到能够进行改变的地方，见下表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6" name="表格 8"/>
          <p:cNvGraphicFramePr>
            <a:graphicFrameLocks noGrp="1"/>
          </p:cNvGraphicFramePr>
          <p:nvPr/>
        </p:nvGraphicFramePr>
        <p:xfrm>
          <a:off x="1403648" y="3257556"/>
          <a:ext cx="6189736" cy="1837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164"/>
                <a:gridCol w="1739212"/>
                <a:gridCol w="1728192"/>
                <a:gridCol w="1512168"/>
              </a:tblGrid>
              <a:tr h="367583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80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注意力很不集中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80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注意力有点集中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80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注意力集中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808A"/>
                    </a:solidFill>
                  </a:tcPr>
                </a:tc>
              </a:tr>
              <a:tr h="367583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时间</a:t>
                      </a:r>
                      <a:endParaRPr lang="zh-CN" altLang="en-US" sz="1600" dirty="0"/>
                    </a:p>
                  </a:txBody>
                  <a:tcPr>
                    <a:lnR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583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地点</a:t>
                      </a:r>
                      <a:endParaRPr lang="zh-CN" altLang="en-US" sz="1600" dirty="0"/>
                    </a:p>
                  </a:txBody>
                  <a:tcPr>
                    <a:lnR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583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与谁在一起</a:t>
                      </a:r>
                      <a:endParaRPr lang="zh-CN" altLang="en-US" sz="1600" dirty="0"/>
                    </a:p>
                  </a:txBody>
                  <a:tcPr>
                    <a:lnR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/>
                        <a:t>发生了什么</a:t>
                      </a:r>
                      <a:endParaRPr lang="zh-CN" altLang="en-US" sz="1600" dirty="0"/>
                    </a:p>
                  </a:txBody>
                  <a:tcPr>
                    <a:lnR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8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864620" y="287236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/>
              <a:t>注意力观察表</a:t>
            </a:r>
            <a:endParaRPr lang="zh-CN" altLang="en-US" sz="160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17438" y="1456828"/>
            <a:ext cx="1050880" cy="1057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1"/>
</p:tagLst>
</file>

<file path=ppt/tags/tag10.xml><?xml version="1.0" encoding="utf-8"?>
<p:tagLst xmlns:p="http://schemas.openxmlformats.org/presentationml/2006/main">
  <p:tag name="KSO_WM_UNIT_PRESET_TEXT" val="①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1643_7*e*1"/>
  <p:tag name="KSO_WM_TEMPLATE_CATEGORY" val="custom"/>
  <p:tag name="KSO_WM_TEMPLATE_INDEX" val="20201643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1643"/>
</p:tagLst>
</file>

<file path=ppt/tags/tag12.xml><?xml version="1.0" encoding="utf-8"?>
<p:tagLst xmlns:p="http://schemas.openxmlformats.org/presentationml/2006/main">
  <p:tag name="KSO_WM_UNIT_PRESET_TEXT" val="①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1643_7*e*1"/>
  <p:tag name="KSO_WM_TEMPLATE_CATEGORY" val="custom"/>
  <p:tag name="KSO_WM_TEMPLATE_INDEX" val="20201643"/>
  <p:tag name="KSO_WM_UNIT_LAYERLEVEL" val="1"/>
  <p:tag name="KSO_WM_TAG_VERSION" val="1.0"/>
  <p:tag name="KSO_WM_BEAUTIFY_FLAG" val="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1643"/>
</p:tagLst>
</file>

<file path=ppt/tags/tag14.xml><?xml version="1.0" encoding="utf-8"?>
<p:tagLst xmlns:p="http://schemas.openxmlformats.org/presentationml/2006/main">
  <p:tag name="KSO_WM_UNIT_PRESET_TEXT" val="①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1643_7*e*1"/>
  <p:tag name="KSO_WM_TEMPLATE_CATEGORY" val="custom"/>
  <p:tag name="KSO_WM_TEMPLATE_INDEX" val="20201643"/>
  <p:tag name="KSO_WM_UNIT_LAYERLEVEL" val="1"/>
  <p:tag name="KSO_WM_TAG_VERSION" val="1.0"/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1643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1643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527_5*i*1"/>
  <p:tag name="KSO_WM_TEMPLATE_CATEGORY" val="chip"/>
  <p:tag name="KSO_WM_TEMPLATE_INDEX" val="20204527"/>
  <p:tag name="KSO_WM_UNIT_LAYERLEVEL" val="1"/>
  <p:tag name="KSO_WM_TAG_VERSION" val="1.0"/>
  <p:tag name="KSO_WM_BEAUTIFY_FLAG" val="#wm#"/>
  <p:tag name="KSO_WM_CHIP_GROUPID" val="5f72eb5be9a9ac260a3f6cc5"/>
  <p:tag name="KSO_WM_CHIP_XID" val="5f72eb5be9a9ac260a3f6cca"/>
  <p:tag name="KSO_WM_UNIT_DEC_AREA_ID" val="f1ceb68523e347f8b8c29e7ab721821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5d6ba89200846bcb10c8125f3a4f244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TABLE_ENDDRAG_ORIGIN_RECT" val="652*435"/>
  <p:tag name="TABLE_ENDDRAG_RECT" val="48*67*652*435"/>
</p:tagLst>
</file>

<file path=ppt/tags/tag19.xml><?xml version="1.0" encoding="utf-8"?>
<p:tagLst xmlns:p="http://schemas.openxmlformats.org/presentationml/2006/main">
  <p:tag name="KSO_WM_BEAUTIFY_FLAG" val="#wm#"/>
  <p:tag name="KSO_WM_TEMPLATE_CATEGORY" val="diagram"/>
  <p:tag name="KSO_WM_TEMPLATE_INDEX" val="20207315"/>
  <p:tag name="KSO_WM_SLIDE_LAYOUT_INFO" val="{&quot;direction&quot;:1,&quot;id&quot;:&quot;2021-09-02T20:34:40&quot;,&quot;maxSize&quot;:{&quot;size1&quot;:100},&quot;minSize&quot;:{&quot;size1&quot;:100},&quot;normalSize&quot;:{&quot;size1&quot;:100},&quot;subLayout&quot;:[{&quot;backgroundInfo&quot;:[{&quot;bottom&quot;:0.155555561,&quot;bottomAbs&quot;:false,&quot;left&quot;:0,&quot;leftAbs&quot;:false,&quot;right&quot;:0,&quot;rightAbs&quot;:false,&quot;top&quot;:0.155555561,&quot;topAbs&quot;:false,&quot;type&quot;:&quot;belt&quot;}],&quot;id&quot;:&quot;2021-09-02T20:34:40&quot;,&quot;maxSize&quot;:{&quot;size1&quot;:15.400022256383629},&quot;minSize&quot;:{&quot;size1&quot;:15.400022256383629},&quot;normalSize&quot;:{&quot;size1&quot;:15.400022256383629},&quot;subLayout&quot;:[{&quot;id&quot;:&quot;2021-09-02T20:34:40&quot;,&quot;type&quot;:0},{&quot;id&quot;:&quot;2021-09-02T20:34:40&quot;,&quot;maxSize&quot;:{&quot;size1&quot;:81.60002630778898},&quot;minSize&quot;:{&quot;size1&quot;:81.60002630778898},&quot;normalSize&quot;:{&quot;size1&quot;:81.60002630778898},&quot;subLayout&quot;:[{&quot;backgroundInfo&quot;:[{&quot;bottom&quot;:0,&quot;bottomAbs&quot;:false,&quot;left&quot;:0,&quot;leftAbs&quot;:false,&quot;right&quot;:0,&quot;rightAbs&quot;:false,&quot;top&quot;:0,&quot;topAbs&quot;:false,&quot;type&quot;:&quot;belt&quot;}],&quot;id&quot;:&quot;2021-09-02T20:34:40&quot;,&quot;margin&quot;:{&quot;bottom&quot;:0.4230000674724579,&quot;left&quot;:3.38700008392334,&quot;right&quot;:3.38700008392334,&quot;top&quot;:0.4230000674724579},&quot;type&quot;:0},{&quot;id&quot;:&quot;2021-09-02T20:34:40&quot;,&quot;type&quot;:0}],&quot;type&quot;:0}],&quot;type&quot;:0},{&quot;id&quot;:&quot;2021-09-02T20:34:40&quot;,&quot;type&quot;:0}],&quot;type&quot;:0}"/>
  <p:tag name="KSO_WM_SLIDE_CAN_ADD_NAVIGATION" val="1"/>
  <p:tag name="KSO_WM_SLIDE_BACKGROUND" val="[&quot;belt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6f19c8605d5daf04fe6008"/>
  <p:tag name="KSO_WM_SLIDE_ID" val="diagram20207315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371"/>
  <p:tag name="KSO_WM_SLIDE_POSITION" val="0*84"/>
  <p:tag name="KSO_WM_TAG_VERSION" val="1.0"/>
  <p:tag name="KSO_WM_SLIDE_LAYOUT" val="f"/>
  <p:tag name="KSO_WM_SLIDE_LAYOUT_CNT" val="1"/>
  <p:tag name="KSO_WM_CHIP_FILLPROP" val="[[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5b370d9c62884a6b9c7db59bf9b89d92&quot;,&quot;fill_align&quot;:&quot;cm&quot;,&quot;chip_types&quot;:[&quot;diagram&quot;,&quot;pictext&quot;,&quot;picture&quot;,&quot;chart&quot;,&quot;table&quot;,&quot;video&quot;]}],[{&quot;text_align&quot;:&quot;lm&quot;,&quot;text_direction&quot;:&quot;horizontal&quot;,&quot;support_big_font&quot;:false,&quot;picture_toward&quot;:0,&quot;picture_dockside&quot;:[],&quot;fill_id&quot;:&quot;5b370d9c62884a6b9c7db59bf9b89d92&quot;,&quot;fill_align&quot;:&quot;lm&quot;,&quot;chip_types&quot;:[&quot;text&quot;]}]]"/>
  <p:tag name="KSO_WM_CHIP_DECFILLPROP" val="[]"/>
  <p:tag name="KSO_WM_CHIP_GROUPID" val="5e6f19c8605d5daf04fe6007"/>
  <p:tag name="KSO_WM_SLIDE_BK_DARK_LIGHT" val="2"/>
  <p:tag name="KSO_WM_SLIDE_BACKGROUND_TYPE" val="belt"/>
  <p:tag name="KSO_WM_SLIDE_SUPPORT_FEATURE_TYPE" val="0"/>
  <p:tag name="KSO_WM_TEMPLATE_ASSEMBLE_XID" val="6130c4e08b5cc6c91112a571"/>
  <p:tag name="KSO_WM_TEMPLATE_ASSEMBLE_GROUPID" val="6130c4e08b5cc6c91112a571"/>
</p:tagLst>
</file>

<file path=ppt/tags/tag2.xml><?xml version="1.0" encoding="utf-8"?>
<p:tagLst xmlns:p="http://schemas.openxmlformats.org/presentationml/2006/main">
  <p:tag name="MH" val="20190304144113"/>
  <p:tag name="MH_LIBRARY" val="GRAPHIC"/>
  <p:tag name="MH_TYPE" val="Other"/>
  <p:tag name="MH_ORDER" val="11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1643"/>
</p:tagLst>
</file>

<file path=ppt/tags/tag21.xml><?xml version="1.0" encoding="utf-8"?>
<p:tagLst xmlns:p="http://schemas.openxmlformats.org/presentationml/2006/main">
  <p:tag name="ISLIDE.VECTOR" val="6b01ab9d-28f2-4f30-ba7c-d5329e9ce387"/>
</p:tagLst>
</file>

<file path=ppt/tags/tag22.xml><?xml version="1.0" encoding="utf-8"?>
<p:tagLst xmlns:p="http://schemas.openxmlformats.org/presentationml/2006/main">
  <p:tag name="MH_CONTENTSID" val="529"/>
  <p:tag name="MH_SECTIONID" val="530,531,"/>
</p:tagLst>
</file>

<file path=ppt/tags/tag3.xml><?xml version="1.0" encoding="utf-8"?>
<p:tagLst xmlns:p="http://schemas.openxmlformats.org/presentationml/2006/main">
  <p:tag name="MH" val="20190304144113"/>
  <p:tag name="MH_LIBRARY" val="GRAPHIC"/>
  <p:tag name="MH_TYPE" val="Other"/>
  <p:tag name="MH_ORDER" val="9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PRESET_TEXT" val="①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1643_7*e*1"/>
  <p:tag name="KSO_WM_TEMPLATE_CATEGORY" val="custom"/>
  <p:tag name="KSO_WM_TEMPLATE_INDEX" val="20201643"/>
  <p:tag name="KSO_WM_UNIT_LAYERLEVEL" val="1"/>
  <p:tag name="KSO_WM_TAG_VERSION" val="1.0"/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龙腾四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1656</Words>
  <Application>WPS 演示</Application>
  <PresentationFormat>全屏显示(4:3)</PresentationFormat>
  <Paragraphs>267</Paragraphs>
  <Slides>25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Arial</vt:lpstr>
      <vt:lpstr>宋体</vt:lpstr>
      <vt:lpstr>Wingdings</vt:lpstr>
      <vt:lpstr>Cambria</vt:lpstr>
      <vt:lpstr>华文楷体</vt:lpstr>
      <vt:lpstr>微软雅黑</vt:lpstr>
      <vt:lpstr>Maiandra GD</vt:lpstr>
      <vt:lpstr>隶书</vt:lpstr>
      <vt:lpstr>Wingdings 2</vt:lpstr>
      <vt:lpstr>Wingdings</vt:lpstr>
      <vt:lpstr>Arial</vt:lpstr>
      <vt:lpstr>楷体</vt:lpstr>
      <vt:lpstr>Times New Roman</vt:lpstr>
      <vt:lpstr>黑体</vt:lpstr>
      <vt:lpstr>Calibri</vt:lpstr>
      <vt:lpstr>Arial Unicode MS</vt:lpstr>
      <vt:lpstr>等线</vt:lpstr>
      <vt:lpstr>Candara Light</vt:lpstr>
      <vt:lpstr>龙腾四海</vt:lpstr>
      <vt:lpstr>Office 主题​​</vt:lpstr>
      <vt:lpstr>家庭注意力训练  让学习更专注</vt:lpstr>
      <vt:lpstr>什么是注意力？ </vt:lpstr>
      <vt:lpstr> </vt:lpstr>
      <vt:lpstr> </vt:lpstr>
      <vt:lpstr>PowerPoint 演示文稿</vt:lpstr>
      <vt:lpstr>怎么判断注意力是否正常？</vt:lpstr>
      <vt:lpstr>PowerPoint 演示文稿</vt:lpstr>
      <vt:lpstr>注意力集中困难对孩子有哪些影响？</vt:lpstr>
      <vt:lpstr>如何观察注意力?</vt:lpstr>
      <vt:lpstr>PowerPoint 演示文稿</vt:lpstr>
      <vt:lpstr>PowerPoint 演示文稿</vt:lpstr>
      <vt:lpstr>如何提高注意力？</vt:lpstr>
      <vt:lpstr>家庭注意力训练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家庭注意力训练提示：</vt:lpstr>
      <vt:lpstr>千方百计改善注意</vt:lpstr>
      <vt:lpstr>PowerPoint 演示文稿</vt:lpstr>
      <vt:lpstr>PowerPoint 演示文稿</vt:lpstr>
      <vt:lpstr>书籍推荐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静～</cp:lastModifiedBy>
  <cp:revision>728</cp:revision>
  <dcterms:created xsi:type="dcterms:W3CDTF">2018-12-04T06:38:00Z</dcterms:created>
  <dcterms:modified xsi:type="dcterms:W3CDTF">2025-04-29T01:16:30Z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812937EC60EF42E1B99B25B3E0CC195D</vt:lpwstr>
  </property>
  <property fmtid="{D5CDD505-2E9C-101B-9397-08002B2CF9AE}" pid="3" name="KSOProductBuildVer">
    <vt:lpwstr>2052-12.1.0.20784</vt:lpwstr>
  </property>
</Properties>
</file>