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56" r:id="rId3"/>
    <p:sldId id="258" r:id="rId5"/>
    <p:sldId id="259" r:id="rId6"/>
    <p:sldId id="257" r:id="rId7"/>
    <p:sldId id="262" r:id="rId8"/>
    <p:sldId id="261" r:id="rId9"/>
    <p:sldId id="260" r:id="rId10"/>
    <p:sldId id="264" r:id="rId11"/>
    <p:sldId id="263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7855" y="0"/>
            <a:ext cx="58762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67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67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867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867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6445" cy="68237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8675" cy="6858635"/>
          </a:xfrm>
          <a:prstGeom prst="rect">
            <a:avLst/>
          </a:prstGeom>
        </p:spPr>
      </p:pic>
      <p:pic>
        <p:nvPicPr>
          <p:cNvPr id="5" name="图片 4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"/>
            <a:ext cx="12192000" cy="6820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67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211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79607</cp:lastModifiedBy>
  <cp:revision>12</cp:revision>
  <dcterms:created xsi:type="dcterms:W3CDTF">2022-06-06T02:03:00Z</dcterms:created>
  <dcterms:modified xsi:type="dcterms:W3CDTF">2025-06-16T03:22:00Z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3F39A3F01AFE40368A53DABC3960D3BF_13</vt:lpwstr>
  </property>
</Properties>
</file>