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56" r:id="rId3"/>
    <p:sldId id="257" r:id="rId5"/>
    <p:sldId id="258" r:id="rId6"/>
    <p:sldId id="261" r:id="rId7"/>
    <p:sldId id="259" r:id="rId8"/>
    <p:sldId id="260" r:id="rId9"/>
    <p:sldId id="262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84805" y="2557780"/>
            <a:ext cx="611759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lumMod val="40000"/>
                    <a:lumOff val="60000"/>
                  </a:schemeClr>
                </a:solidFill>
                <a:effectLst/>
              </a:rPr>
              <a:t>音乐：猪小弟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632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65555" y="102870"/>
            <a:ext cx="8837295" cy="6652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632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1125" y="0"/>
            <a:ext cx="9048115" cy="6888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633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53515" y="31115"/>
            <a:ext cx="8903335" cy="68268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633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55725" y="0"/>
            <a:ext cx="91001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633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9560" y="0"/>
            <a:ext cx="907288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633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85925" y="-127000"/>
            <a:ext cx="9455150" cy="6985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文字</Application>
  <PresentationFormat>宽屏</PresentationFormat>
  <Paragraphs>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曹小希</cp:lastModifiedBy>
  <cp:revision>9</cp:revision>
  <dcterms:created xsi:type="dcterms:W3CDTF">2023-06-17T01:25:32Z</dcterms:created>
  <dcterms:modified xsi:type="dcterms:W3CDTF">2023-06-17T01:25:32Z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2052-5.1.1.7676</vt:lpwstr>
  </property>
  <property fmtid="{D5CDD505-2E9C-101B-9397-08002B2CF9AE}" pid="3" name="ICV">
    <vt:lpwstr>03158C71863581D3C60A8D64C6196EBC</vt:lpwstr>
  </property>
</Properties>
</file>