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285852" y="714356"/>
            <a:ext cx="5840465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85719" y="142852"/>
            <a:ext cx="4464875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3524250"/>
            <a:ext cx="474345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文字</Application>
  <PresentationFormat>全屏显示(4:3)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3" baseType="lpstr">
      <vt:lpstr>Arial</vt:lpstr>
      <vt:lpstr>宋体</vt:lpstr>
      <vt:lpstr>Wingdings</vt:lpstr>
      <vt:lpstr>Calibri</vt:lpstr>
      <vt:lpstr>Helvetica Neue</vt:lpstr>
      <vt:lpstr>汉仪书宋二KW</vt:lpstr>
      <vt:lpstr>微软雅黑</vt:lpstr>
      <vt:lpstr>汉仪旗黑</vt:lpstr>
      <vt:lpstr>宋体</vt:lpstr>
      <vt:lpstr>Arial Unicode MS</vt:lpstr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</dc:creator>
  <cp:lastModifiedBy>仰望1402366051</cp:lastModifiedBy>
  <cp:revision>3</cp:revision>
  <dcterms:created xsi:type="dcterms:W3CDTF">2025-06-06T04:46:21Z</dcterms:created>
  <dcterms:modified xsi:type="dcterms:W3CDTF">2025-06-06T04:46:21Z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2052-6.7.1.8828</vt:lpwstr>
  </property>
  <property fmtid="{D5CDD505-2E9C-101B-9397-08002B2CF9AE}" pid="3" name="ICV">
    <vt:lpwstr>D71794F6649C50229D724268B951A2F3_43</vt:lpwstr>
  </property>
</Properties>
</file>