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114"/>
      </p:cViewPr>
      <p:guideLst>
        <p:guide orient="horz" pos="21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图片 3075" descr="红囊西瓜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2700"/>
            <a:ext cx="7704137" cy="6896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图片 4099" descr="黄囊西瓜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525" y="100013"/>
            <a:ext cx="9063038" cy="68024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213" y="-34925"/>
            <a:ext cx="7616825" cy="6203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Administrator</cp:lastModifiedBy>
  <cp:revision>3</cp:revision>
  <dcterms:created xsi:type="dcterms:W3CDTF">2010-06-06T19:22:59Z</dcterms:created>
  <dcterms:modified xsi:type="dcterms:W3CDTF">2023-06-08T15:13:13Z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2052-11.1.0.11744</vt:lpwstr>
  </property>
  <property fmtid="{D5CDD505-2E9C-101B-9397-08002B2CF9AE}" pid="3" name="ICV">
    <vt:lpwstr>26B726057A2F4A1B84E1AC794CFAC7D0</vt:lpwstr>
  </property>
</Properties>
</file>