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howGuides="1">
      <p:cViewPr varScale="1">
        <p:scale>
          <a:sx n="65" d="100"/>
          <a:sy n="65" d="100"/>
        </p:scale>
        <p:origin x="-1536" y="-114"/>
      </p:cViewPr>
      <p:guideLst>
        <p:guide orient="horz" pos="218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marL="0" marR="0" lvl="0" indent="0" algn="l" defTabSz="91440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24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marL="0" marR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marL="0" marR="0" lvl="0" indent="0" algn="l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altLang="en-US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marL="0" marR="0" lvl="0" indent="0" algn="ctr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zh-CN" sz="1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>
              <a:buNone/>
            </a:pPr>
            <a:fld id="{9A0DB2DC-4C9A-4742-B13C-FB6460FD3503}" type="slidenum">
              <a:rPr lang="en-US" altLang="zh-CN" dirty="0">
                <a:latin typeface="Arial" panose="020B0604020202020204" pitchFamily="34" charset="0"/>
                <a:ea typeface="宋体" panose="02010600030101010101" pitchFamily="2" charset="-122"/>
              </a:rPr>
            </a:fld>
            <a:endParaRPr lang="en-US" altLang="zh-CN" dirty="0"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050" name="图片 3075" descr="红囊西瓜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84213" y="12700"/>
            <a:ext cx="7704137" cy="68961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3074" name="图片 4099" descr="黄囊西瓜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04800" y="-228600"/>
            <a:ext cx="9753600" cy="73152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098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36525" y="100013"/>
            <a:ext cx="9063038" cy="6802437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512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9213" y="-34925"/>
            <a:ext cx="7616825" cy="6203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WPS 演示</Application>
  <PresentationFormat>全屏显示(4:3)</PresentationFormat>
  <Paragraphs>0</Paragraphs>
  <Slides>4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1" baseType="lpstr">
      <vt:lpstr>Arial</vt:lpstr>
      <vt:lpstr>宋体</vt:lpstr>
      <vt:lpstr>Wingdings</vt:lpstr>
      <vt:lpstr>Calibri</vt:lpstr>
      <vt:lpstr>微软雅黑</vt:lpstr>
      <vt:lpstr>Arial Unicode MS</vt:lpstr>
      <vt:lpstr>默认设计模板</vt:lpstr>
      <vt:lpstr>PowerPoint 演示文稿</vt:lpstr>
      <vt:lpstr>PowerPoint 演示文稿</vt:lpstr>
      <vt:lpstr>PowerPoint 演示文稿</vt:lpstr>
      <vt:lpstr>PowerPoint 演示文稿</vt:lpstr>
    </vt:vector>
  </TitlesOfParts>
  <Company>CHINA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USER</dc:creator>
  <cp:lastModifiedBy>Administrator</cp:lastModifiedBy>
  <cp:revision>3</cp:revision>
  <dcterms:created xsi:type="dcterms:W3CDTF">2010-06-06T19:22:59Z</dcterms:created>
  <dcterms:modified xsi:type="dcterms:W3CDTF">2023-06-08T15:13:13Z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2052-11.1.0.11744</vt:lpwstr>
  </property>
  <property fmtid="{D5CDD505-2E9C-101B-9397-08002B2CF9AE}" pid="3" name="ICV">
    <vt:lpwstr>26B726057A2F4A1B84E1AC794CFAC7D0</vt:lpwstr>
  </property>
</Properties>
</file>