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37E02-F57F-40B9-805E-4E2B8545011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E7616-92C2-4304-8D29-6A20D0822B9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A2349-A24F-4705-9F5E-ECC648333A7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AE2B2-7A8E-4FB2-B1DE-F6FFD4E1566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6E247-1973-4E13-B0BD-DFB283527EA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329B5-B547-45C8-8EAC-749AB63C22A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62AA8-3D1F-4D20-9FF0-F8F88FBBE3A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55752-BE7D-4370-991A-49A140C425C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1B955-A1B4-4FF6-A0FD-B24D1896107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56271-4445-49A0-8A85-5BF21D3C1B0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ECD1E-CF98-4586-8A61-876BD0872A1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1FEB30-458F-4545-8491-1F82FACB87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3.xml"/><Relationship Id="rId18" Type="http://schemas.openxmlformats.org/officeDocument/2006/relationships/image" Target="http://image155.poco.cn/mypoco/myphoto/20090707/16/52606148200907071615302611392103518_000.jpg" TargetMode="External"/><Relationship Id="rId3" Type="http://schemas.openxmlformats.org/officeDocument/2006/relationships/image" Target="../media/image1.jpeg"/><Relationship Id="rId7" Type="http://schemas.openxmlformats.org/officeDocument/2006/relationships/slide" Target="slide2.xml"/><Relationship Id="rId12" Type="http://schemas.openxmlformats.org/officeDocument/2006/relationships/image" Target="http://news.luaninfo.com/UploadFiles_6955/200706/20070616083318275.jpg" TargetMode="External"/><Relationship Id="rId17" Type="http://schemas.openxmlformats.org/officeDocument/2006/relationships/image" Target="../media/image8.jpeg"/><Relationship Id="rId2" Type="http://schemas.openxmlformats.org/officeDocument/2006/relationships/slide" Target="slide4.xml"/><Relationship Id="rId16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http://img9.3lian.com/vector/7/04/018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http://www.lady8844.com/h005/h06/img200905051016588.jpg" TargetMode="External"/><Relationship Id="rId10" Type="http://schemas.openxmlformats.org/officeDocument/2006/relationships/image" Target="http://pic2.iecool.com/shipinyinliao/shengyecai/shengyecai2_0610.jpg" TargetMode="External"/><Relationship Id="rId4" Type="http://schemas.openxmlformats.org/officeDocument/2006/relationships/image" Target="http://pic.nipic.com/2008-01-08/200818164447805_2.jpg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http://pic2.iecool.com/shipinyinliao/shengyecai/shengyecai2_0610.jpg" TargetMode="External"/><Relationship Id="rId3" Type="http://schemas.openxmlformats.org/officeDocument/2006/relationships/image" Target="http://pic.nipic.com/2008-01-08/200818164447805_2.jpg" TargetMode="External"/><Relationship Id="rId7" Type="http://schemas.openxmlformats.org/officeDocument/2006/relationships/image" Target="../media/image1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http://img9.3lian.com/vector/7/04/018.jpg" TargetMode="External"/><Relationship Id="rId10" Type="http://schemas.openxmlformats.org/officeDocument/2006/relationships/image" Target="http://news.luaninfo.com/UploadFiles_6955/200706/20070616083318275.jpg" TargetMode="External"/><Relationship Id="rId4" Type="http://schemas.openxmlformats.org/officeDocument/2006/relationships/image" Target="../media/image10.jpe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http://pic2.iecool.com/shipinyinliao/shengyecai/shengyecai2_0610.jpg" TargetMode="External"/><Relationship Id="rId7" Type="http://schemas.openxmlformats.org/officeDocument/2006/relationships/image" Target="http://www.lady8844.com/h005/h06/img200905051016588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http://news.luaninfo.com/UploadFiles_6955/200706/20070616083318275.jpg" TargetMode="External"/><Relationship Id="rId10" Type="http://schemas.openxmlformats.org/officeDocument/2006/relationships/image" Target="http://image155.poco.cn/mypoco/myphoto/20090707/16/52606148200907071615302611392103518_000.jpg" TargetMode="External"/><Relationship Id="rId4" Type="http://schemas.openxmlformats.org/officeDocument/2006/relationships/image" Target="../media/image15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http://pic2.iecool.com/shipinyinliao/shengyecai/shengyecai2_0610.jpg" TargetMode="External"/><Relationship Id="rId13" Type="http://schemas.openxmlformats.org/officeDocument/2006/relationships/image" Target="../media/image24.jpeg"/><Relationship Id="rId3" Type="http://schemas.openxmlformats.org/officeDocument/2006/relationships/image" Target="http://pic.nipic.com/2008-01-08/200818164447805_2.jpg" TargetMode="External"/><Relationship Id="rId7" Type="http://schemas.openxmlformats.org/officeDocument/2006/relationships/image" Target="../media/image21.jpeg"/><Relationship Id="rId12" Type="http://schemas.openxmlformats.org/officeDocument/2006/relationships/image" Target="http://www.lady8844.com/h005/h06/img200905051016588.jpg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11" Type="http://schemas.openxmlformats.org/officeDocument/2006/relationships/image" Target="../media/image23.jpeg"/><Relationship Id="rId5" Type="http://schemas.openxmlformats.org/officeDocument/2006/relationships/image" Target="http://img9.3lian.com/vector/7/04/018.jpg" TargetMode="External"/><Relationship Id="rId15" Type="http://schemas.openxmlformats.org/officeDocument/2006/relationships/image" Target="http://image155.poco.cn/mypoco/myphoto/20090707/16/52606148200907071615302611392103518_000.jpg" TargetMode="External"/><Relationship Id="rId10" Type="http://schemas.openxmlformats.org/officeDocument/2006/relationships/image" Target="http://news.luaninfo.com/UploadFiles_6955/200706/20070616083318275.jpg" TargetMode="External"/><Relationship Id="rId4" Type="http://schemas.openxmlformats.org/officeDocument/2006/relationships/image" Target="../media/image19.jpeg"/><Relationship Id="rId9" Type="http://schemas.openxmlformats.org/officeDocument/2006/relationships/image" Target="../media/image22.jpeg"/><Relationship Id="rId1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2" name="Group 44"/>
          <p:cNvGrpSpPr>
            <a:grpSpLocks/>
          </p:cNvGrpSpPr>
          <p:nvPr/>
        </p:nvGrpSpPr>
        <p:grpSpPr bwMode="auto">
          <a:xfrm>
            <a:off x="900113" y="188913"/>
            <a:ext cx="5495925" cy="2089150"/>
            <a:chOff x="234" y="1122"/>
            <a:chExt cx="1872" cy="812"/>
          </a:xfrm>
        </p:grpSpPr>
        <p:grpSp>
          <p:nvGrpSpPr>
            <p:cNvPr id="2067" name="Group 19"/>
            <p:cNvGrpSpPr>
              <a:grpSpLocks/>
            </p:cNvGrpSpPr>
            <p:nvPr/>
          </p:nvGrpSpPr>
          <p:grpSpPr bwMode="auto">
            <a:xfrm>
              <a:off x="234" y="1122"/>
              <a:ext cx="1872" cy="812"/>
              <a:chOff x="584" y="4382"/>
              <a:chExt cx="4680" cy="2028"/>
            </a:xfrm>
          </p:grpSpPr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58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292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pic>
          <p:nvPicPr>
            <p:cNvPr id="2076" name="Picture 28" descr="http://pic.nipic.com/2008-01-08/200818164447805_2.jpg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 r:link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1" y="1253"/>
              <a:ext cx="512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7" name="Picture 29" descr="http://img9.3lian.com/vector/7/04/018.jpg"/>
            <p:cNvPicPr>
              <a:picLocks noChangeAspect="1" noChangeArrowheads="1"/>
            </p:cNvPicPr>
            <p:nvPr/>
          </p:nvPicPr>
          <p:blipFill>
            <a:blip r:embed="rId5" r:link="rId6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47" y="1298"/>
              <a:ext cx="348" cy="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8" name="Picture 30" descr="http://img9.3lian.com/vector/7/04/018.jpg">
              <a:hlinkClick r:id="rId7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 r:link="rId6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1298"/>
              <a:ext cx="333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93" name="Group 45"/>
          <p:cNvGrpSpPr>
            <a:grpSpLocks/>
          </p:cNvGrpSpPr>
          <p:nvPr/>
        </p:nvGrpSpPr>
        <p:grpSpPr bwMode="auto">
          <a:xfrm>
            <a:off x="827088" y="4581525"/>
            <a:ext cx="5545137" cy="2016125"/>
            <a:chOff x="2466" y="1122"/>
            <a:chExt cx="1872" cy="812"/>
          </a:xfrm>
        </p:grpSpPr>
        <p:grpSp>
          <p:nvGrpSpPr>
            <p:cNvPr id="2070" name="Group 22"/>
            <p:cNvGrpSpPr>
              <a:grpSpLocks/>
            </p:cNvGrpSpPr>
            <p:nvPr/>
          </p:nvGrpSpPr>
          <p:grpSpPr bwMode="auto">
            <a:xfrm>
              <a:off x="2466" y="1122"/>
              <a:ext cx="1872" cy="812"/>
              <a:chOff x="584" y="4382"/>
              <a:chExt cx="4680" cy="2028"/>
            </a:xfrm>
          </p:grpSpPr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58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292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pic>
          <p:nvPicPr>
            <p:cNvPr id="2079" name="Picture 31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10" y="1434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0" name="Picture 32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71" y="1207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1" name="Picture 33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11" r:link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0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2" name="Picture 34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11" r:link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15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3" name="Picture 35" descr="http://news.luaninfo.com/UploadFiles_6955/200706/20070616083318275.jpg">
              <a:hlinkClick r:id="rId1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1" r:link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4" name="Picture 36" descr="http://news.luaninfo.com/UploadFiles_6955/200706/20070616083318275.jpg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1" r:link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78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95" name="Group 47"/>
          <p:cNvGrpSpPr>
            <a:grpSpLocks/>
          </p:cNvGrpSpPr>
          <p:nvPr/>
        </p:nvGrpSpPr>
        <p:grpSpPr bwMode="auto">
          <a:xfrm>
            <a:off x="827088" y="2492375"/>
            <a:ext cx="5545137" cy="1873250"/>
            <a:chOff x="1111" y="3294"/>
            <a:chExt cx="1872" cy="811"/>
          </a:xfrm>
        </p:grpSpPr>
        <p:grpSp>
          <p:nvGrpSpPr>
            <p:cNvPr id="2094" name="Group 46"/>
            <p:cNvGrpSpPr>
              <a:grpSpLocks/>
            </p:cNvGrpSpPr>
            <p:nvPr/>
          </p:nvGrpSpPr>
          <p:grpSpPr bwMode="auto">
            <a:xfrm>
              <a:off x="1111" y="3294"/>
              <a:ext cx="1872" cy="811"/>
              <a:chOff x="234" y="2065"/>
              <a:chExt cx="1872" cy="811"/>
            </a:xfrm>
          </p:grpSpPr>
          <p:grpSp>
            <p:nvGrpSpPr>
              <p:cNvPr id="2073" name="Group 25"/>
              <p:cNvGrpSpPr>
                <a:grpSpLocks/>
              </p:cNvGrpSpPr>
              <p:nvPr/>
            </p:nvGrpSpPr>
            <p:grpSpPr bwMode="auto">
              <a:xfrm>
                <a:off x="234" y="2065"/>
                <a:ext cx="1872" cy="811"/>
                <a:chOff x="584" y="4382"/>
                <a:chExt cx="4680" cy="2028"/>
              </a:xfrm>
            </p:grpSpPr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584" y="4382"/>
                  <a:ext cx="2340" cy="2028"/>
                </a:xfrm>
                <a:prstGeom prst="rect">
                  <a:avLst/>
                </a:prstGeom>
                <a:noFill/>
                <a:ln w="222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2924" y="4382"/>
                  <a:ext cx="2340" cy="2028"/>
                </a:xfrm>
                <a:prstGeom prst="rect">
                  <a:avLst/>
                </a:prstGeom>
                <a:noFill/>
                <a:ln w="222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pic>
            <p:nvPicPr>
              <p:cNvPr id="2085" name="Picture 37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4" r:link="rId1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40" y="2069"/>
                <a:ext cx="286" cy="3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86" name="Picture 38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6" r:link="rId1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72" y="2080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87" name="Picture 39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6" r:link="rId1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40" y="2481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88" name="Picture 40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6" r:link="rId1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72" y="2481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89" name="Picture 41" descr="http://image155.poco.cn/mypoco/myphoto/20090707/16/52606148200907071615302611392103518_000.jpg"/>
              <p:cNvPicPr>
                <a:picLocks noChangeAspect="1" noChangeArrowheads="1"/>
              </p:cNvPicPr>
              <p:nvPr/>
            </p:nvPicPr>
            <p:blipFill>
              <a:blip r:embed="rId17" r:link="rId18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23" y="2205"/>
                <a:ext cx="288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90" name="Picture 42" descr="http://image155.poco.cn/mypoco/myphoto/20090707/16/52606148200907071615302611392103518_000.jpg"/>
              <p:cNvPicPr>
                <a:picLocks noChangeAspect="1" noChangeArrowheads="1"/>
              </p:cNvPicPr>
              <p:nvPr/>
            </p:nvPicPr>
            <p:blipFill>
              <a:blip r:embed="rId17" r:link="rId18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655" y="2205"/>
                <a:ext cx="288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91" name="Picture 43" descr="http://image155.poco.cn/mypoco/myphoto/20090707/16/52606148200907071615302611392103518_000.jpg"/>
            <p:cNvPicPr>
              <a:picLocks noChangeAspect="1" noChangeArrowheads="1"/>
            </p:cNvPicPr>
            <p:nvPr/>
          </p:nvPicPr>
          <p:blipFill>
            <a:blip r:embed="rId17" r:link="rId18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36" y="3748"/>
              <a:ext cx="288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2133600"/>
            <a:ext cx="3994150" cy="2374900"/>
            <a:chOff x="234" y="1122"/>
            <a:chExt cx="1872" cy="812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234" y="1122"/>
              <a:ext cx="1872" cy="812"/>
              <a:chOff x="584" y="4382"/>
              <a:chExt cx="4680" cy="2028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58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292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pic>
          <p:nvPicPr>
            <p:cNvPr id="4102" name="Picture 6" descr="http://pic.nipic.com/2008-01-08/200818164447805_2.jpg"/>
            <p:cNvPicPr>
              <a:picLocks noChangeAspect="1" noChangeArrowheads="1"/>
            </p:cNvPicPr>
            <p:nvPr/>
          </p:nvPicPr>
          <p:blipFill>
            <a:blip r:embed="rId2" r:link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1" y="1253"/>
              <a:ext cx="512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7" descr="http://img9.3lian.com/vector/7/04/018.jpg"/>
            <p:cNvPicPr>
              <a:picLocks noChangeAspect="1" noChangeArrowheads="1"/>
            </p:cNvPicPr>
            <p:nvPr/>
          </p:nvPicPr>
          <p:blipFill>
            <a:blip r:embed="rId4" r:link="rId5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47" y="1298"/>
              <a:ext cx="348" cy="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8" descr="http://img9.3lian.com/vector/7/04/018.jpg"/>
            <p:cNvPicPr>
              <a:picLocks noChangeAspect="1" noChangeArrowheads="1"/>
            </p:cNvPicPr>
            <p:nvPr/>
          </p:nvPicPr>
          <p:blipFill>
            <a:blip r:embed="rId6" r:link="rId5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1298"/>
              <a:ext cx="333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3994150" y="2133600"/>
            <a:ext cx="4249738" cy="2374900"/>
            <a:chOff x="2466" y="1122"/>
            <a:chExt cx="1872" cy="812"/>
          </a:xfrm>
        </p:grpSpPr>
        <p:grpSp>
          <p:nvGrpSpPr>
            <p:cNvPr id="4106" name="Group 10"/>
            <p:cNvGrpSpPr>
              <a:grpSpLocks/>
            </p:cNvGrpSpPr>
            <p:nvPr/>
          </p:nvGrpSpPr>
          <p:grpSpPr bwMode="auto">
            <a:xfrm>
              <a:off x="2466" y="1122"/>
              <a:ext cx="1872" cy="812"/>
              <a:chOff x="584" y="4382"/>
              <a:chExt cx="4680" cy="2028"/>
            </a:xfrm>
          </p:grpSpPr>
          <p:sp>
            <p:nvSpPr>
              <p:cNvPr id="4107" name="Rectangle 11"/>
              <p:cNvSpPr>
                <a:spLocks noChangeArrowheads="1"/>
              </p:cNvSpPr>
              <p:nvPr/>
            </p:nvSpPr>
            <p:spPr bwMode="auto">
              <a:xfrm>
                <a:off x="58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292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pic>
          <p:nvPicPr>
            <p:cNvPr id="4109" name="Picture 13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7" r:link="rId8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10" y="1434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14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7" r:link="rId8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71" y="1207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15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0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16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15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17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4" name="Picture 18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78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8" name="AutoShape 3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72450" y="6092825"/>
            <a:ext cx="971550" cy="76517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9" name="Group 9"/>
          <p:cNvGrpSpPr>
            <a:grpSpLocks/>
          </p:cNvGrpSpPr>
          <p:nvPr/>
        </p:nvGrpSpPr>
        <p:grpSpPr bwMode="auto">
          <a:xfrm>
            <a:off x="1042988" y="2133600"/>
            <a:ext cx="3913187" cy="2735263"/>
            <a:chOff x="2466" y="1122"/>
            <a:chExt cx="1872" cy="812"/>
          </a:xfrm>
        </p:grpSpPr>
        <p:grpSp>
          <p:nvGrpSpPr>
            <p:cNvPr id="5130" name="Group 10"/>
            <p:cNvGrpSpPr>
              <a:grpSpLocks/>
            </p:cNvGrpSpPr>
            <p:nvPr/>
          </p:nvGrpSpPr>
          <p:grpSpPr bwMode="auto">
            <a:xfrm>
              <a:off x="2466" y="1122"/>
              <a:ext cx="1872" cy="812"/>
              <a:chOff x="584" y="4382"/>
              <a:chExt cx="4680" cy="2028"/>
            </a:xfrm>
          </p:grpSpPr>
          <p:sp>
            <p:nvSpPr>
              <p:cNvPr id="5131" name="Rectangle 11"/>
              <p:cNvSpPr>
                <a:spLocks noChangeArrowheads="1"/>
              </p:cNvSpPr>
              <p:nvPr/>
            </p:nvSpPr>
            <p:spPr bwMode="auto">
              <a:xfrm>
                <a:off x="58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2" name="Rectangle 12"/>
              <p:cNvSpPr>
                <a:spLocks noChangeArrowheads="1"/>
              </p:cNvSpPr>
              <p:nvPr/>
            </p:nvSpPr>
            <p:spPr bwMode="auto">
              <a:xfrm>
                <a:off x="292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pic>
          <p:nvPicPr>
            <p:cNvPr id="5133" name="Picture 13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2" r:link="rId3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10" y="1434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Picture 14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2" r:link="rId3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71" y="1207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5" name="Picture 15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4" r:link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0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16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4" r:link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15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17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4" r:link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8" name="Picture 18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4" r:link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78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5003800" y="2133600"/>
            <a:ext cx="3960813" cy="2735263"/>
            <a:chOff x="1111" y="3294"/>
            <a:chExt cx="1872" cy="811"/>
          </a:xfrm>
        </p:grpSpPr>
        <p:grpSp>
          <p:nvGrpSpPr>
            <p:cNvPr id="5140" name="Group 20"/>
            <p:cNvGrpSpPr>
              <a:grpSpLocks/>
            </p:cNvGrpSpPr>
            <p:nvPr/>
          </p:nvGrpSpPr>
          <p:grpSpPr bwMode="auto">
            <a:xfrm>
              <a:off x="1111" y="3294"/>
              <a:ext cx="1872" cy="811"/>
              <a:chOff x="234" y="2065"/>
              <a:chExt cx="1872" cy="811"/>
            </a:xfrm>
          </p:grpSpPr>
          <p:grpSp>
            <p:nvGrpSpPr>
              <p:cNvPr id="5141" name="Group 21"/>
              <p:cNvGrpSpPr>
                <a:grpSpLocks/>
              </p:cNvGrpSpPr>
              <p:nvPr/>
            </p:nvGrpSpPr>
            <p:grpSpPr bwMode="auto">
              <a:xfrm>
                <a:off x="234" y="2065"/>
                <a:ext cx="1872" cy="811"/>
                <a:chOff x="584" y="4382"/>
                <a:chExt cx="4680" cy="2028"/>
              </a:xfrm>
            </p:grpSpPr>
            <p:sp>
              <p:nvSpPr>
                <p:cNvPr id="5142" name="Rectangle 22"/>
                <p:cNvSpPr>
                  <a:spLocks noChangeArrowheads="1"/>
                </p:cNvSpPr>
                <p:nvPr/>
              </p:nvSpPr>
              <p:spPr bwMode="auto">
                <a:xfrm>
                  <a:off x="584" y="4382"/>
                  <a:ext cx="2340" cy="2028"/>
                </a:xfrm>
                <a:prstGeom prst="rect">
                  <a:avLst/>
                </a:prstGeom>
                <a:noFill/>
                <a:ln w="222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43" name="Rectangle 23"/>
                <p:cNvSpPr>
                  <a:spLocks noChangeArrowheads="1"/>
                </p:cNvSpPr>
                <p:nvPr/>
              </p:nvSpPr>
              <p:spPr bwMode="auto">
                <a:xfrm>
                  <a:off x="2924" y="4382"/>
                  <a:ext cx="2340" cy="2028"/>
                </a:xfrm>
                <a:prstGeom prst="rect">
                  <a:avLst/>
                </a:prstGeom>
                <a:noFill/>
                <a:ln w="222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pic>
            <p:nvPicPr>
              <p:cNvPr id="5144" name="Picture 24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6" r:link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40" y="2069"/>
                <a:ext cx="286" cy="3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45" name="Picture 25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8" r:link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72" y="2080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46" name="Picture 26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8" r:link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40" y="2481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47" name="Picture 27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8" r:link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72" y="2481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48" name="Picture 28" descr="http://image155.poco.cn/mypoco/myphoto/20090707/16/52606148200907071615302611392103518_000.jpg"/>
              <p:cNvPicPr>
                <a:picLocks noChangeAspect="1" noChangeArrowheads="1"/>
              </p:cNvPicPr>
              <p:nvPr/>
            </p:nvPicPr>
            <p:blipFill>
              <a:blip r:embed="rId9" r:link="rId10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23" y="2205"/>
                <a:ext cx="288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49" name="Picture 29" descr="http://image155.poco.cn/mypoco/myphoto/20090707/16/52606148200907071615302611392103518_000.jpg"/>
              <p:cNvPicPr>
                <a:picLocks noChangeAspect="1" noChangeArrowheads="1"/>
              </p:cNvPicPr>
              <p:nvPr/>
            </p:nvPicPr>
            <p:blipFill>
              <a:blip r:embed="rId9" r:link="rId10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655" y="2205"/>
                <a:ext cx="288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150" name="Picture 30" descr="http://image155.poco.cn/mypoco/myphoto/20090707/16/52606148200907071615302611392103518_000.jpg"/>
            <p:cNvPicPr>
              <a:picLocks noChangeAspect="1" noChangeArrowheads="1"/>
            </p:cNvPicPr>
            <p:nvPr/>
          </p:nvPicPr>
          <p:blipFill>
            <a:blip r:embed="rId9" r:link="rId10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36" y="3748"/>
              <a:ext cx="288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52" name="AutoShape 3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72450" y="6092825"/>
            <a:ext cx="971550" cy="76517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2133600"/>
            <a:ext cx="2843213" cy="1223963"/>
            <a:chOff x="234" y="1122"/>
            <a:chExt cx="1872" cy="812"/>
          </a:xfrm>
        </p:grpSpPr>
        <p:grpSp>
          <p:nvGrpSpPr>
            <p:cNvPr id="6147" name="Group 3"/>
            <p:cNvGrpSpPr>
              <a:grpSpLocks/>
            </p:cNvGrpSpPr>
            <p:nvPr/>
          </p:nvGrpSpPr>
          <p:grpSpPr bwMode="auto">
            <a:xfrm>
              <a:off x="234" y="1122"/>
              <a:ext cx="1872" cy="812"/>
              <a:chOff x="584" y="4382"/>
              <a:chExt cx="4680" cy="2028"/>
            </a:xfrm>
          </p:grpSpPr>
          <p:sp>
            <p:nvSpPr>
              <p:cNvPr id="6148" name="Rectangle 4"/>
              <p:cNvSpPr>
                <a:spLocks noChangeArrowheads="1"/>
              </p:cNvSpPr>
              <p:nvPr/>
            </p:nvSpPr>
            <p:spPr bwMode="auto">
              <a:xfrm>
                <a:off x="58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49" name="Rectangle 5"/>
              <p:cNvSpPr>
                <a:spLocks noChangeArrowheads="1"/>
              </p:cNvSpPr>
              <p:nvPr/>
            </p:nvSpPr>
            <p:spPr bwMode="auto">
              <a:xfrm>
                <a:off x="292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pic>
          <p:nvPicPr>
            <p:cNvPr id="6150" name="Picture 6" descr="http://pic.nipic.com/2008-01-08/200818164447805_2.jpg"/>
            <p:cNvPicPr>
              <a:picLocks noChangeAspect="1" noChangeArrowheads="1"/>
            </p:cNvPicPr>
            <p:nvPr/>
          </p:nvPicPr>
          <p:blipFill>
            <a:blip r:embed="rId2" r:link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1" y="1253"/>
              <a:ext cx="512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7" descr="http://img9.3lian.com/vector/7/04/018.jpg"/>
            <p:cNvPicPr>
              <a:picLocks noChangeAspect="1" noChangeArrowheads="1"/>
            </p:cNvPicPr>
            <p:nvPr/>
          </p:nvPicPr>
          <p:blipFill>
            <a:blip r:embed="rId4" r:link="rId5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47" y="1298"/>
              <a:ext cx="348" cy="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8" descr="http://img9.3lian.com/vector/7/04/018.jpg"/>
            <p:cNvPicPr>
              <a:picLocks noChangeAspect="1" noChangeArrowheads="1"/>
            </p:cNvPicPr>
            <p:nvPr/>
          </p:nvPicPr>
          <p:blipFill>
            <a:blip r:embed="rId6" r:link="rId5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1298"/>
              <a:ext cx="333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2843213" y="2133600"/>
            <a:ext cx="3024187" cy="1223963"/>
            <a:chOff x="2466" y="1122"/>
            <a:chExt cx="1872" cy="812"/>
          </a:xfrm>
        </p:grpSpPr>
        <p:grpSp>
          <p:nvGrpSpPr>
            <p:cNvPr id="6154" name="Group 10"/>
            <p:cNvGrpSpPr>
              <a:grpSpLocks/>
            </p:cNvGrpSpPr>
            <p:nvPr/>
          </p:nvGrpSpPr>
          <p:grpSpPr bwMode="auto">
            <a:xfrm>
              <a:off x="2466" y="1122"/>
              <a:ext cx="1872" cy="812"/>
              <a:chOff x="584" y="4382"/>
              <a:chExt cx="4680" cy="2028"/>
            </a:xfrm>
          </p:grpSpPr>
          <p:sp>
            <p:nvSpPr>
              <p:cNvPr id="6155" name="Rectangle 11"/>
              <p:cNvSpPr>
                <a:spLocks noChangeArrowheads="1"/>
              </p:cNvSpPr>
              <p:nvPr/>
            </p:nvSpPr>
            <p:spPr bwMode="auto">
              <a:xfrm>
                <a:off x="58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56" name="Rectangle 12"/>
              <p:cNvSpPr>
                <a:spLocks noChangeArrowheads="1"/>
              </p:cNvSpPr>
              <p:nvPr/>
            </p:nvSpPr>
            <p:spPr bwMode="auto">
              <a:xfrm>
                <a:off x="2924" y="4382"/>
                <a:ext cx="2340" cy="202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pic>
          <p:nvPicPr>
            <p:cNvPr id="6157" name="Picture 13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7" r:link="rId8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10" y="1434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14" descr="http://pic2.iecool.com/shipinyinliao/shengyecai/shengyecai2_0610.jpg"/>
            <p:cNvPicPr>
              <a:picLocks noChangeAspect="1" noChangeArrowheads="1"/>
            </p:cNvPicPr>
            <p:nvPr/>
          </p:nvPicPr>
          <p:blipFill>
            <a:blip r:embed="rId7" r:link="rId8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71" y="1207"/>
              <a:ext cx="332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9" name="Picture 15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0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Picture 16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15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1" name="Picture 17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" y="1207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2" name="Picture 18" descr="http://news.luaninfo.com/UploadFiles_6955/200706/20070616083318275.jpg"/>
            <p:cNvPicPr>
              <a:picLocks noChangeAspect="1" noChangeArrowheads="1"/>
            </p:cNvPicPr>
            <p:nvPr/>
          </p:nvPicPr>
          <p:blipFill>
            <a:blip r:embed="rId9" r:link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78" y="157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5903913" y="2133600"/>
            <a:ext cx="3060700" cy="1223963"/>
            <a:chOff x="1111" y="3294"/>
            <a:chExt cx="1872" cy="811"/>
          </a:xfrm>
        </p:grpSpPr>
        <p:grpSp>
          <p:nvGrpSpPr>
            <p:cNvPr id="6164" name="Group 20"/>
            <p:cNvGrpSpPr>
              <a:grpSpLocks/>
            </p:cNvGrpSpPr>
            <p:nvPr/>
          </p:nvGrpSpPr>
          <p:grpSpPr bwMode="auto">
            <a:xfrm>
              <a:off x="1111" y="3294"/>
              <a:ext cx="1872" cy="811"/>
              <a:chOff x="234" y="2065"/>
              <a:chExt cx="1872" cy="811"/>
            </a:xfrm>
          </p:grpSpPr>
          <p:grpSp>
            <p:nvGrpSpPr>
              <p:cNvPr id="6165" name="Group 21"/>
              <p:cNvGrpSpPr>
                <a:grpSpLocks/>
              </p:cNvGrpSpPr>
              <p:nvPr/>
            </p:nvGrpSpPr>
            <p:grpSpPr bwMode="auto">
              <a:xfrm>
                <a:off x="234" y="2065"/>
                <a:ext cx="1872" cy="811"/>
                <a:chOff x="584" y="4382"/>
                <a:chExt cx="4680" cy="2028"/>
              </a:xfrm>
            </p:grpSpPr>
            <p:sp>
              <p:nvSpPr>
                <p:cNvPr id="6166" name="Rectangle 22"/>
                <p:cNvSpPr>
                  <a:spLocks noChangeArrowheads="1"/>
                </p:cNvSpPr>
                <p:nvPr/>
              </p:nvSpPr>
              <p:spPr bwMode="auto">
                <a:xfrm>
                  <a:off x="584" y="4382"/>
                  <a:ext cx="2340" cy="2028"/>
                </a:xfrm>
                <a:prstGeom prst="rect">
                  <a:avLst/>
                </a:prstGeom>
                <a:noFill/>
                <a:ln w="222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67" name="Rectangle 23"/>
                <p:cNvSpPr>
                  <a:spLocks noChangeArrowheads="1"/>
                </p:cNvSpPr>
                <p:nvPr/>
              </p:nvSpPr>
              <p:spPr bwMode="auto">
                <a:xfrm>
                  <a:off x="2924" y="4382"/>
                  <a:ext cx="2340" cy="2028"/>
                </a:xfrm>
                <a:prstGeom prst="rect">
                  <a:avLst/>
                </a:prstGeom>
                <a:noFill/>
                <a:ln w="222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pic>
            <p:nvPicPr>
              <p:cNvPr id="6168" name="Picture 24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1" r:link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40" y="2069"/>
                <a:ext cx="286" cy="3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69" name="Picture 25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3" r:link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72" y="2080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70" name="Picture 26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3" r:link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40" y="2481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71" name="Picture 27" descr="http://www.lady8844.com/h005/h06/img200905051016588.jpg"/>
              <p:cNvPicPr>
                <a:picLocks noChangeAspect="1" noChangeArrowheads="1"/>
              </p:cNvPicPr>
              <p:nvPr/>
            </p:nvPicPr>
            <p:blipFill>
              <a:blip r:embed="rId13" r:link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72" y="2481"/>
                <a:ext cx="2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72" name="Picture 28" descr="http://image155.poco.cn/mypoco/myphoto/20090707/16/52606148200907071615302611392103518_000.jpg"/>
              <p:cNvPicPr>
                <a:picLocks noChangeAspect="1" noChangeArrowheads="1"/>
              </p:cNvPicPr>
              <p:nvPr/>
            </p:nvPicPr>
            <p:blipFill>
              <a:blip r:embed="rId14" r:link="rId15" cstate="print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23" y="2205"/>
                <a:ext cx="288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73" name="Picture 29" descr="http://image155.poco.cn/mypoco/myphoto/20090707/16/52606148200907071615302611392103518_000.jpg"/>
              <p:cNvPicPr>
                <a:picLocks noChangeAspect="1" noChangeArrowheads="1"/>
              </p:cNvPicPr>
              <p:nvPr/>
            </p:nvPicPr>
            <p:blipFill>
              <a:blip r:embed="rId14" r:link="rId15" cstate="print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655" y="2205"/>
                <a:ext cx="288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174" name="Picture 30" descr="http://image155.poco.cn/mypoco/myphoto/20090707/16/52606148200907071615302611392103518_000.jpg"/>
            <p:cNvPicPr>
              <a:picLocks noChangeAspect="1" noChangeArrowheads="1"/>
            </p:cNvPicPr>
            <p:nvPr/>
          </p:nvPicPr>
          <p:blipFill>
            <a:blip r:embed="rId14" r:link="rId15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36" y="3748"/>
              <a:ext cx="288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全屏显示(4:3)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Arial</vt:lpstr>
      <vt:lpstr>宋体</vt:lpstr>
      <vt:lpstr>默认设计模板</vt:lpstr>
      <vt:lpstr>幻灯片 1</vt:lpstr>
      <vt:lpstr>幻灯片 2</vt:lpstr>
      <vt:lpstr>幻灯片 3</vt:lpstr>
      <vt:lpstr>幻灯片 4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wxl</cp:lastModifiedBy>
  <cp:revision>5</cp:revision>
  <dcterms:created xsi:type="dcterms:W3CDTF">2010-05-12T21:58:10Z</dcterms:created>
  <dcterms:modified xsi:type="dcterms:W3CDTF">2017-06-04T08:37:24Z</dcterms:modified>
</cp:coreProperties>
</file>