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宋体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宋体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宋体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宋体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10" autoAdjust="0"/>
    <p:restoredTop sz="94811" autoAdjust="0"/>
  </p:normalViewPr>
  <p:slideViewPr>
    <p:cSldViewPr>
      <p:cViewPr varScale="1">
        <p:scale>
          <a:sx n="77" d="100"/>
          <a:sy n="77" d="100"/>
        </p:scale>
        <p:origin x="879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charset="0"/>
                <a:ea typeface="宋体" charset="-122"/>
              </a:defRPr>
            </a:lvl1pPr>
          </a:lstStyle>
          <a:p>
            <a:pPr>
              <a:defRPr/>
            </a:pPr>
            <a:fld id="{1028B9E7-2BAC-4F50-BD2C-BB16B51FEE2C}" type="datetimeFigureOut">
              <a:rPr lang="zh-CN" altLang="en-US"/>
              <a:pPr>
                <a:defRPr/>
              </a:pPr>
              <a:t>2022/6/11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04DB2E0-6121-431F-A56C-E1D1AF0A0FD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97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2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DB2E0-6121-431F-A56C-E1D1AF0A0FD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89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38333-1AAB-42E1-A199-69728E503B13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2900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EE502-D89A-497B-9396-4E9D3AAE75FE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8244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74098-7067-401A-9AC2-F90B04B36007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7140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93F6C-BB2E-492D-9040-9B62EF669773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5715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1A01C-70C2-41F4-9920-3CA68616D098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6253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31015-780A-4B11-92F6-C063A5DEF293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6219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99FA4-C7B6-4ECF-A330-6707582CD7B8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8907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4ADE90-9781-41D4-91F0-3ED4F18BE9E8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5132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A907A7-9374-40C7-8212-0DC56539600D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4280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1FF1C-506F-43FC-8F6B-C8E454B5C638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4930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94C50-A03B-4620-843E-875BA19FFFBC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616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F928286-8BB6-4DE1-8957-8E4CCFD490D0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zheng\淘宝\儿童电子读物\《蚂蚁和西瓜》\《蚂蚁和西瓜》01衬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99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zheng\淘宝\儿童电子读物\《蚂蚁和西瓜》\《蚂蚁和西瓜》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zheng\淘宝\儿童电子读物\《蚂蚁和西瓜》\《蚂蚁和西瓜》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8188" y="0"/>
            <a:ext cx="5129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zheng\淘宝\儿童电子读物\《蚂蚁和西瓜》\《蚂蚁和西瓜》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4063" y="0"/>
            <a:ext cx="5095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zheng\淘宝\儿童电子读物\《蚂蚁和西瓜》\《蚂蚁和西瓜》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zheng\淘宝\儿童电子读物\《蚂蚁和西瓜》\《蚂蚁和西瓜》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zheng\淘宝\儿童电子读物\《蚂蚁和西瓜》\《蚂蚁和西瓜》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zheng\淘宝\儿童电子读物\《蚂蚁和西瓜》\《蚂蚁和西瓜》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538" y="0"/>
            <a:ext cx="5114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zheng\淘宝\儿童电子读物\《蚂蚁和西瓜》\《蚂蚁和西瓜》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7075" y="0"/>
            <a:ext cx="5149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zheng\淘宝\儿童电子读物\《蚂蚁和西瓜》\《蚂蚁和西瓜》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zheng\淘宝\儿童电子读物\《蚂蚁和西瓜》\《蚂蚁和西瓜》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zheng\淘宝\儿童电子读物\《蚂蚁和西瓜》\《蚂蚁和西瓜》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63688" y="2852936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</a:p>
        </p:txBody>
      </p:sp>
      <p:pic>
        <p:nvPicPr>
          <p:cNvPr id="20482" name="Picture 2" descr="F:\zheng\淘宝\儿童电子读物\《蚂蚁和西瓜》\《蚂蚁和西瓜》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zheng\淘宝\儿童电子读物\《蚂蚁和西瓜》\《蚂蚁和西瓜》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zheng\淘宝\儿童电子读物\《蚂蚁和西瓜》\《蚂蚁和西瓜》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zheng\淘宝\儿童电子读物\《蚂蚁和西瓜》\《蚂蚁和西瓜》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zheng\淘宝\儿童电子读物\《蚂蚁和西瓜》\《蚂蚁和西瓜》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zheng\淘宝\儿童电子读物\《蚂蚁和西瓜》\《蚂蚁和西瓜》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600" y="0"/>
            <a:ext cx="589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zheng\淘宝\儿童电子读物\《蚂蚁和西瓜》\《蚂蚁和西瓜》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01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宋体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519</Words>
  <Application>Microsoft Office PowerPoint</Application>
  <PresentationFormat>全屏显示(4:3)</PresentationFormat>
  <Paragraphs>23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Calibri</vt:lpstr>
      <vt:lpstr>Times New Roman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ModifiedBy>李 玲</cp:lastModifiedBy>
  <cp:revision>1</cp:revision>
  <dcterms:created xsi:type="dcterms:W3CDTF">2009-07-09T10:39:10Z</dcterms:created>
  <dcterms:modified xsi:type="dcterms:W3CDTF">2022-06-11T13:01:10Z</dcterms:modified>
</cp:coreProperties>
</file>