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3"/>
    <p:sldId id="257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58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handoutMaster" Target="handoutMasters/handoutMaster1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397600"/>
            <a:ext cx="9799200" cy="11052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5040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04000"/>
            <a:ext cx="5342400" cy="4140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04000"/>
            <a:ext cx="5342400" cy="4140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ea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9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3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2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3.xml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4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5.xml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6.xml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7.xml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8.xml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9.xml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0.xml"/><Relationship Id="rId1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1.xml"/><Relationship Id="rId1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4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5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6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7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8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9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0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1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扫描全能王 2025-04-15 15.12_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58440" y="0"/>
            <a:ext cx="6674485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扫描全能王 2025-04-15 15.12_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17500"/>
            <a:ext cx="12192000" cy="6223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扫描全能王 2025-04-15 15.12_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09245"/>
            <a:ext cx="12192000" cy="62395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扫描全能王 2025-04-15 15.12_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67335"/>
            <a:ext cx="12192000" cy="63226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扫描全能王 2025-04-15 15.12_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47675"/>
            <a:ext cx="12192000" cy="59626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扫描全能王 2025-04-15 15.12_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95910"/>
            <a:ext cx="12192000" cy="62661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扫描全能王 2025-04-15 15.12_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67970"/>
            <a:ext cx="12192000" cy="63220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扫描全能王 2025-04-15 15.12_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81305"/>
            <a:ext cx="12192000" cy="62947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扫描全能王 2025-04-15 15.12_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65430"/>
            <a:ext cx="12192000" cy="63271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扫描全能王 2025-04-15 15.12_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15260" y="0"/>
            <a:ext cx="676148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扫描全能王 2025-04-15 15.12_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98115" y="0"/>
            <a:ext cx="679513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图片 8" descr="扫描全能王 2025-04-15 15.12_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18105" y="0"/>
            <a:ext cx="695515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扫描全能王 2025-04-15 15.12_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39725"/>
            <a:ext cx="12192000" cy="61785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扫描全能王 2025-04-15 15.12_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42570"/>
            <a:ext cx="12192000" cy="63722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扫描全能王 2025-04-15 15.12_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87020"/>
            <a:ext cx="12192000" cy="62839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扫描全能王 2025-04-15 15.12_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04165"/>
            <a:ext cx="12192000" cy="62490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扫描全能王 2025-04-15 15.12_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90195"/>
            <a:ext cx="12192000" cy="62776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扫描全能王 2025-04-15 15.12_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81940"/>
            <a:ext cx="12192000" cy="62934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扫描全能王 2025-04-15 15.12_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63525"/>
            <a:ext cx="12192000" cy="63309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空白设计模板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苹方-简"/>
        <a:ea typeface="苹方-简"/>
        <a:cs typeface=""/>
      </a:majorFont>
      <a:minorFont>
        <a:latin typeface="苹方-简"/>
        <a:ea typeface="苹方-简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WPS">
      <a:majorFont>
        <a:latin typeface="苹方-简"/>
        <a:ea typeface="苹方-简"/>
        <a:cs typeface=""/>
      </a:majorFont>
      <a:minorFont>
        <a:latin typeface="苹方-简"/>
        <a:ea typeface="苹方-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WPS">
      <a:majorFont>
        <a:latin typeface="苹方-简"/>
        <a:ea typeface="苹方-简"/>
        <a:cs typeface=""/>
      </a:majorFont>
      <a:minorFont>
        <a:latin typeface="苹方-简"/>
        <a:ea typeface="苹方-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文字</Application>
  <PresentationFormat>宽屏</PresentationFormat>
  <Paragraphs>0</Paragraphs>
  <Slides>19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0" baseType="lpstr">
      <vt:lpstr>Arial</vt:lpstr>
      <vt:lpstr>宋体</vt:lpstr>
      <vt:lpstr>Wingdings</vt:lpstr>
      <vt:lpstr>Wingdings</vt:lpstr>
      <vt:lpstr>苹方-简</vt:lpstr>
      <vt:lpstr>微软雅黑</vt:lpstr>
      <vt:lpstr>汉仪旗黑</vt:lpstr>
      <vt:lpstr>宋体</vt:lpstr>
      <vt:lpstr>Arial Unicode MS</vt:lpstr>
      <vt:lpstr>汉仪书宋二KW</vt:lpstr>
      <vt:lpstr>1_空白设计模板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撰冩沵莪哋嬡</cp:lastModifiedBy>
  <cp:revision>162</cp:revision>
  <dcterms:created xsi:type="dcterms:W3CDTF">2025-04-15T09:46:21Z</dcterms:created>
  <dcterms:modified xsi:type="dcterms:W3CDTF">2025-04-15T09:46:21Z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2052-7.2.2.8955</vt:lpwstr>
  </property>
  <property fmtid="{D5CDD505-2E9C-101B-9397-08002B2CF9AE}" pid="3" name="ICV">
    <vt:lpwstr>2714BC2042754196817988410A36725A</vt:lpwstr>
  </property>
</Properties>
</file>