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74" r:id="rId4"/>
    <p:sldId id="259" r:id="rId5"/>
    <p:sldId id="25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12192000" cy="6858000"/>
  <p:notesSz cx="9144000" cy="6858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6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1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395A2-E8B0-4DE5-BEC8-DC5A30941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F5ED3-C78A-4E5B-B22F-6082E1582B9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395A2-E8B0-4DE5-BEC8-DC5A30941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F5ED3-C78A-4E5B-B22F-6082E1582B9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395A2-E8B0-4DE5-BEC8-DC5A30941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F5ED3-C78A-4E5B-B22F-6082E1582B9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395A2-E8B0-4DE5-BEC8-DC5A30941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F5ED3-C78A-4E5B-B22F-6082E1582B9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395A2-E8B0-4DE5-BEC8-DC5A30941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F5ED3-C78A-4E5B-B22F-6082E1582B9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395A2-E8B0-4DE5-BEC8-DC5A30941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F5ED3-C78A-4E5B-B22F-6082E1582B9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395A2-E8B0-4DE5-BEC8-DC5A30941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F5ED3-C78A-4E5B-B22F-6082E1582B9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395A2-E8B0-4DE5-BEC8-DC5A30941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F5ED3-C78A-4E5B-B22F-6082E1582B9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395A2-E8B0-4DE5-BEC8-DC5A30941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F5ED3-C78A-4E5B-B22F-6082E1582B9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395A2-E8B0-4DE5-BEC8-DC5A30941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F5ED3-C78A-4E5B-B22F-6082E1582B9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395A2-E8B0-4DE5-BEC8-DC5A30941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F5ED3-C78A-4E5B-B22F-6082E1582B9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F395A2-E8B0-4DE5-BEC8-DC5A30941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DF5ED3-C78A-4E5B-B22F-6082E1582B9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340" y="0"/>
            <a:ext cx="5481320" cy="681482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210" y="0"/>
            <a:ext cx="10609580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75" y="0"/>
            <a:ext cx="10598150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" y="0"/>
            <a:ext cx="10767695" cy="685736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110" y="0"/>
            <a:ext cx="1059878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45" y="0"/>
            <a:ext cx="1052004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760" y="0"/>
            <a:ext cx="1044511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110" y="0"/>
            <a:ext cx="10565765" cy="685736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110" y="0"/>
            <a:ext cx="1040955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275" y="0"/>
            <a:ext cx="10511790" cy="686181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220" y="-13335"/>
            <a:ext cx="5623560" cy="687133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35" y="0"/>
            <a:ext cx="10793730" cy="685736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80" y="0"/>
            <a:ext cx="1074928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67" y="0"/>
            <a:ext cx="1076546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610215" cy="685736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72" y="0"/>
            <a:ext cx="10626456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574" y="0"/>
            <a:ext cx="10796851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110" y="0"/>
            <a:ext cx="10582910" cy="685863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32" baseType="lpstr">
      <vt:lpstr>Arial</vt:lpstr>
      <vt:lpstr>宋体</vt:lpstr>
      <vt:lpstr>Wingdings</vt:lpstr>
      <vt:lpstr>微软雅黑</vt:lpstr>
      <vt:lpstr>汉仪旗黑</vt:lpstr>
      <vt:lpstr>宋体</vt:lpstr>
      <vt:lpstr>Arial Unicode MS</vt:lpstr>
      <vt:lpstr>等线 Light</vt:lpstr>
      <vt:lpstr>汉仪中等线KW</vt:lpstr>
      <vt:lpstr>等线</vt:lpstr>
      <vt:lpstr>Calibri</vt:lpstr>
      <vt:lpstr>Helvetica Neue</vt:lpstr>
      <vt:lpstr>汉仪书宋二KW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罗 勇</dc:creator>
  <cp:lastModifiedBy>撰冩沵莪哋嬡</cp:lastModifiedBy>
  <cp:revision>4</cp:revision>
  <dcterms:created xsi:type="dcterms:W3CDTF">2025-03-27T12:36:55Z</dcterms:created>
  <dcterms:modified xsi:type="dcterms:W3CDTF">2025-03-27T12:36:55Z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6D48272B81A34C9BEDE9DA6779BFD480_42</vt:lpwstr>
  </property>
  <property fmtid="{D5CDD505-2E9C-101B-9397-08002B2CF9AE}" pid="3" name="KSOProductBuildVer">
    <vt:lpwstr>2052-7.2.2.8955</vt:lpwstr>
  </property>
</Properties>
</file>