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198cc6adbb4465d9eb5a499a5ab0ac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35" y="19050"/>
            <a:ext cx="11251565" cy="6838950"/>
          </a:xfrm>
          <a:prstGeom prst="rect">
            <a:avLst/>
          </a:prstGeom>
        </p:spPr>
      </p:pic>
      <p:pic>
        <p:nvPicPr>
          <p:cNvPr id="5" name="杨烁 - 捉泥鳅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5845" y="6216650"/>
            <a:ext cx="777875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36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杨烁 - 捉泥鳅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349355" y="6262370"/>
            <a:ext cx="659130" cy="5956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379855" y="-635"/>
            <a:ext cx="9432290" cy="6858000"/>
            <a:chOff x="2173" y="-1"/>
            <a:chExt cx="14854" cy="10800"/>
          </a:xfrm>
        </p:grpSpPr>
        <p:grpSp>
          <p:nvGrpSpPr>
            <p:cNvPr id="8" name="组合 7"/>
            <p:cNvGrpSpPr/>
            <p:nvPr/>
          </p:nvGrpSpPr>
          <p:grpSpPr>
            <a:xfrm>
              <a:off x="2173" y="-1"/>
              <a:ext cx="14854" cy="10800"/>
              <a:chOff x="2173" y="-1"/>
              <a:chExt cx="14854" cy="108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2173" y="-1"/>
                <a:ext cx="14854" cy="10800"/>
                <a:chOff x="2173" y="-1"/>
                <a:chExt cx="14854" cy="10800"/>
              </a:xfrm>
            </p:grpSpPr>
            <p:pic>
              <p:nvPicPr>
                <p:cNvPr id="2" name="图片 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73" y="-1"/>
                  <a:ext cx="14854" cy="108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" name="图片 2" descr="a198cc6adbb4465d9eb5a499a5ab0ac0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EFEFE">
                        <a:alpha val="100000"/>
                      </a:srgbClr>
                    </a:clrFrom>
                    <a:clrTo>
                      <a:srgbClr val="FEFEFE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467" y="7699"/>
                  <a:ext cx="1090" cy="663"/>
                </a:xfrm>
                <a:prstGeom prst="rect">
                  <a:avLst/>
                </a:prstGeom>
              </p:spPr>
            </p:pic>
            <p:pic>
              <p:nvPicPr>
                <p:cNvPr id="5" name="图片 4" descr="a198cc6adbb4465d9eb5a499a5ab0ac0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EFEFE">
                        <a:alpha val="100000"/>
                      </a:srgbClr>
                    </a:clrFrom>
                    <a:clrTo>
                      <a:srgbClr val="FEFEFE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25" y="8115"/>
                  <a:ext cx="1090" cy="663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 descr="a198cc6adbb4465d9eb5a499a5ab0ac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>
                      <a:alpha val="100000"/>
                    </a:srgbClr>
                  </a:clrFrom>
                  <a:clrTo>
                    <a:srgbClr val="FEFEFE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520" y="5778"/>
                <a:ext cx="782" cy="476"/>
              </a:xfrm>
              <a:prstGeom prst="rect">
                <a:avLst/>
              </a:prstGeom>
            </p:spPr>
          </p:pic>
        </p:grpSp>
        <p:pic>
          <p:nvPicPr>
            <p:cNvPr id="9" name="图片 8" descr="a198cc6adbb4465d9eb5a499a5ab0ac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16" y="8115"/>
              <a:ext cx="1090" cy="6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36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张文婷</dc:creator>
  <cp:lastModifiedBy>简单</cp:lastModifiedBy>
  <cp:revision>5</cp:revision>
  <dcterms:created xsi:type="dcterms:W3CDTF">2024-06-10T11:13:00Z</dcterms:created>
  <dcterms:modified xsi:type="dcterms:W3CDTF">2024-06-10T11:52:18Z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BD876B71832D4D15BFD5CA8EB6CDA925</vt:lpwstr>
  </property>
  <property fmtid="{D5CDD505-2E9C-101B-9397-08002B2CF9AE}" pid="3" name="KSOProductBuildVer">
    <vt:lpwstr>2052-11.1.0.10938</vt:lpwstr>
  </property>
</Properties>
</file>