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3.svg" ContentType="image/svg+xml"/>
  <Override PartName="/ppt/media/image15.svg" ContentType="image/svg+xml"/>
  <Override PartName="/ppt/media/image24.svg" ContentType="image/svg+xml"/>
  <Override PartName="/ppt/media/image2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69" r:id="rId4"/>
  </p:sldMasterIdLst>
  <p:notesMasterIdLst>
    <p:notesMasterId r:id="rId10"/>
  </p:notesMasterIdLst>
  <p:sldIdLst>
    <p:sldId id="260" r:id="rId5"/>
    <p:sldId id="263" r:id="rId6"/>
    <p:sldId id="261" r:id="rId7"/>
    <p:sldId id="269" r:id="rId8"/>
    <p:sldId id="268" r:id="rId9"/>
    <p:sldId id="298" r:id="rId11"/>
    <p:sldId id="299" r:id="rId12"/>
    <p:sldId id="264" r:id="rId13"/>
    <p:sldId id="270" r:id="rId14"/>
    <p:sldId id="265" r:id="rId15"/>
    <p:sldId id="323" r:id="rId16"/>
    <p:sldId id="273" r:id="rId17"/>
    <p:sldId id="347" r:id="rId18"/>
    <p:sldId id="281" r:id="rId19"/>
    <p:sldId id="348" r:id="rId20"/>
    <p:sldId id="325" r:id="rId21"/>
    <p:sldId id="274" r:id="rId22"/>
    <p:sldId id="276" r:id="rId23"/>
    <p:sldId id="351" r:id="rId24"/>
    <p:sldId id="349" r:id="rId25"/>
    <p:sldId id="350" r:id="rId26"/>
    <p:sldId id="278" r:id="rId27"/>
    <p:sldId id="327" r:id="rId28"/>
    <p:sldId id="352" r:id="rId29"/>
    <p:sldId id="353" r:id="rId30"/>
    <p:sldId id="354" r:id="rId31"/>
    <p:sldId id="284" r:id="rId32"/>
  </p:sldIdLst>
  <p:sldSz cx="12192000" cy="6858000"/>
  <p:notesSz cx="7103745" cy="10234295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7373"/>
    <a:srgbClr val="FFDFDF"/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tags" Target="tags/tag254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 7" descr="C:/Users/kingsoft/AppData/Local/Temp/fig2wpp/@svg_Union_#color-2113&amp;609.svg"/>
          <p:cNvSpPr/>
          <p:nvPr userDrawn="1">
            <p:custDataLst>
              <p:tags r:id="rId2"/>
            </p:custDataLst>
          </p:nvPr>
        </p:nvSpPr>
        <p:spPr>
          <a:xfrm>
            <a:off x="0" y="669144"/>
            <a:ext cx="12188825" cy="3388079"/>
          </a:xfrm>
          <a:custGeom>
            <a:avLst/>
            <a:gdLst>
              <a:gd name="connsiteX0" fmla="*/ 0 w 12188825"/>
              <a:gd name="connsiteY0" fmla="*/ 1005224 h 3388079"/>
              <a:gd name="connsiteX1" fmla="*/ 0 w 12188825"/>
              <a:gd name="connsiteY1" fmla="*/ 982319 h 3388079"/>
              <a:gd name="connsiteX2" fmla="*/ 1314870 w 12188825"/>
              <a:gd name="connsiteY2" fmla="*/ 770839 h 3388079"/>
              <a:gd name="connsiteX3" fmla="*/ 1852041 w 12188825"/>
              <a:gd name="connsiteY3" fmla="*/ 500528 h 3388079"/>
              <a:gd name="connsiteX4" fmla="*/ 1852041 w 12188825"/>
              <a:gd name="connsiteY4" fmla="*/ 500527 h 3388079"/>
              <a:gd name="connsiteX5" fmla="*/ 2932174 w 12188825"/>
              <a:gd name="connsiteY5" fmla="*/ 41239 h 3388079"/>
              <a:gd name="connsiteX6" fmla="*/ 4420455 w 12188825"/>
              <a:gd name="connsiteY6" fmla="*/ 362048 h 3388079"/>
              <a:gd name="connsiteX7" fmla="*/ 5217363 w 12188825"/>
              <a:gd name="connsiteY7" fmla="*/ 956991 h 3388079"/>
              <a:gd name="connsiteX8" fmla="*/ 5217376 w 12188825"/>
              <a:gd name="connsiteY8" fmla="*/ 957001 h 3388079"/>
              <a:gd name="connsiteX9" fmla="*/ 5767346 w 12188825"/>
              <a:gd name="connsiteY9" fmla="*/ 1385173 h 3388079"/>
              <a:gd name="connsiteX10" fmla="*/ 6865381 w 12188825"/>
              <a:gd name="connsiteY10" fmla="*/ 1870804 h 3388079"/>
              <a:gd name="connsiteX11" fmla="*/ 8183247 w 12188825"/>
              <a:gd name="connsiteY11" fmla="*/ 2036508 h 3388079"/>
              <a:gd name="connsiteX12" fmla="*/ 9538860 w 12188825"/>
              <a:gd name="connsiteY12" fmla="*/ 1972065 h 3388079"/>
              <a:gd name="connsiteX13" fmla="*/ 10677499 w 12188825"/>
              <a:gd name="connsiteY13" fmla="*/ 1694960 h 3388079"/>
              <a:gd name="connsiteX14" fmla="*/ 11684183 w 12188825"/>
              <a:gd name="connsiteY14" fmla="*/ 986766 h 3388079"/>
              <a:gd name="connsiteX15" fmla="*/ 12188825 w 12188825"/>
              <a:gd name="connsiteY15" fmla="*/ 155924 h 3388079"/>
              <a:gd name="connsiteX16" fmla="*/ 12188825 w 12188825"/>
              <a:gd name="connsiteY16" fmla="*/ 195017 h 3388079"/>
              <a:gd name="connsiteX17" fmla="*/ 11868259 w 12188825"/>
              <a:gd name="connsiteY17" fmla="*/ 761239 h 3388079"/>
              <a:gd name="connsiteX18" fmla="*/ 11036093 w 12188825"/>
              <a:gd name="connsiteY18" fmla="*/ 1549752 h 3388079"/>
              <a:gd name="connsiteX19" fmla="*/ 9890533 w 12188825"/>
              <a:gd name="connsiteY19" fmla="*/ 1936549 h 3388079"/>
              <a:gd name="connsiteX20" fmla="*/ 8585263 w 12188825"/>
              <a:gd name="connsiteY20" fmla="*/ 2060909 h 3388079"/>
              <a:gd name="connsiteX21" fmla="*/ 7214883 w 12188825"/>
              <a:gd name="connsiteY21" fmla="*/ 1963025 h 3388079"/>
              <a:gd name="connsiteX22" fmla="*/ 6081995 w 12188825"/>
              <a:gd name="connsiteY22" fmla="*/ 1610086 h 3388079"/>
              <a:gd name="connsiteX23" fmla="*/ 5203791 w 12188825"/>
              <a:gd name="connsiteY23" fmla="*/ 975607 h 3388079"/>
              <a:gd name="connsiteX24" fmla="*/ 5203791 w 12188825"/>
              <a:gd name="connsiteY24" fmla="*/ 975602 h 3388079"/>
              <a:gd name="connsiteX25" fmla="*/ 5203791 w 12188825"/>
              <a:gd name="connsiteY25" fmla="*/ 975597 h 3388079"/>
              <a:gd name="connsiteX26" fmla="*/ 5203778 w 12188825"/>
              <a:gd name="connsiteY26" fmla="*/ 975593 h 3388079"/>
              <a:gd name="connsiteX27" fmla="*/ 4824007 w 12188825"/>
              <a:gd name="connsiteY27" fmla="*/ 669470 h 3388079"/>
              <a:gd name="connsiteX28" fmla="*/ 3322509 w 12188825"/>
              <a:gd name="connsiteY28" fmla="*/ 16490 h 3388079"/>
              <a:gd name="connsiteX29" fmla="*/ 1826800 w 12188825"/>
              <a:gd name="connsiteY29" fmla="*/ 533579 h 3388079"/>
              <a:gd name="connsiteX30" fmla="*/ 17343 w 12188825"/>
              <a:gd name="connsiteY30" fmla="*/ 1009413 h 3388079"/>
              <a:gd name="connsiteX31" fmla="*/ 0 w 12188825"/>
              <a:gd name="connsiteY31" fmla="*/ 1005224 h 3388079"/>
              <a:gd name="connsiteX32" fmla="*/ 0 w 12188825"/>
              <a:gd name="connsiteY32" fmla="*/ 1163985 h 3388079"/>
              <a:gd name="connsiteX33" fmla="*/ 0 w 12188825"/>
              <a:gd name="connsiteY33" fmla="*/ 1142920 h 3388079"/>
              <a:gd name="connsiteX34" fmla="*/ 1298859 w 12188825"/>
              <a:gd name="connsiteY34" fmla="*/ 962935 h 3388079"/>
              <a:gd name="connsiteX35" fmla="*/ 1760295 w 12188825"/>
              <a:gd name="connsiteY35" fmla="*/ 787195 h 3388079"/>
              <a:gd name="connsiteX36" fmla="*/ 2957809 w 12188825"/>
              <a:gd name="connsiteY36" fmla="*/ 431306 h 3388079"/>
              <a:gd name="connsiteX37" fmla="*/ 4572752 w 12188825"/>
              <a:gd name="connsiteY37" fmla="*/ 709094 h 3388079"/>
              <a:gd name="connsiteX38" fmla="*/ 5301149 w 12188825"/>
              <a:gd name="connsiteY38" fmla="*/ 1101053 h 3388079"/>
              <a:gd name="connsiteX39" fmla="*/ 5729637 w 12188825"/>
              <a:gd name="connsiteY39" fmla="*/ 1410131 h 3388079"/>
              <a:gd name="connsiteX40" fmla="*/ 5729649 w 12188825"/>
              <a:gd name="connsiteY40" fmla="*/ 1410144 h 3388079"/>
              <a:gd name="connsiteX41" fmla="*/ 5729662 w 12188825"/>
              <a:gd name="connsiteY41" fmla="*/ 1410144 h 3388079"/>
              <a:gd name="connsiteX42" fmla="*/ 6052755 w 12188825"/>
              <a:gd name="connsiteY42" fmla="*/ 1647611 h 3388079"/>
              <a:gd name="connsiteX43" fmla="*/ 7110669 w 12188825"/>
              <a:gd name="connsiteY43" fmla="*/ 2084818 h 3388079"/>
              <a:gd name="connsiteX44" fmla="*/ 8377519 w 12188825"/>
              <a:gd name="connsiteY44" fmla="*/ 2229129 h 3388079"/>
              <a:gd name="connsiteX45" fmla="*/ 9657790 w 12188825"/>
              <a:gd name="connsiteY45" fmla="*/ 2137718 h 3388079"/>
              <a:gd name="connsiteX46" fmla="*/ 10776267 w 12188825"/>
              <a:gd name="connsiteY46" fmla="*/ 1797991 h 3388079"/>
              <a:gd name="connsiteX47" fmla="*/ 11730030 w 12188825"/>
              <a:gd name="connsiteY47" fmla="*/ 1040117 h 3388079"/>
              <a:gd name="connsiteX48" fmla="*/ 12188825 w 12188825"/>
              <a:gd name="connsiteY48" fmla="*/ 293936 h 3388079"/>
              <a:gd name="connsiteX49" fmla="*/ 12188825 w 12188825"/>
              <a:gd name="connsiteY49" fmla="*/ 331738 h 3388079"/>
              <a:gd name="connsiteX50" fmla="*/ 11910196 w 12188825"/>
              <a:gd name="connsiteY50" fmla="*/ 817784 h 3388079"/>
              <a:gd name="connsiteX51" fmla="*/ 11092554 w 12188825"/>
              <a:gd name="connsiteY51" fmla="*/ 1645234 h 3388079"/>
              <a:gd name="connsiteX52" fmla="*/ 8764235 w 12188825"/>
              <a:gd name="connsiteY52" fmla="*/ 2246868 h 3388079"/>
              <a:gd name="connsiteX53" fmla="*/ 7462774 w 12188825"/>
              <a:gd name="connsiteY53" fmla="*/ 2173751 h 3388079"/>
              <a:gd name="connsiteX54" fmla="*/ 6337364 w 12188825"/>
              <a:gd name="connsiteY54" fmla="*/ 1840814 h 3388079"/>
              <a:gd name="connsiteX55" fmla="*/ 5768540 w 12188825"/>
              <a:gd name="connsiteY55" fmla="*/ 1463461 h 3388079"/>
              <a:gd name="connsiteX56" fmla="*/ 4999742 w 12188825"/>
              <a:gd name="connsiteY56" fmla="*/ 940002 h 3388079"/>
              <a:gd name="connsiteX57" fmla="*/ 3370363 w 12188825"/>
              <a:gd name="connsiteY57" fmla="*/ 440825 h 3388079"/>
              <a:gd name="connsiteX58" fmla="*/ 2481848 w 12188825"/>
              <a:gd name="connsiteY58" fmla="*/ 545819 h 3388079"/>
              <a:gd name="connsiteX59" fmla="*/ 1747459 w 12188825"/>
              <a:gd name="connsiteY59" fmla="*/ 811509 h 3388079"/>
              <a:gd name="connsiteX60" fmla="*/ 1747459 w 12188825"/>
              <a:gd name="connsiteY60" fmla="*/ 811509 h 3388079"/>
              <a:gd name="connsiteX61" fmla="*/ 1611375 w 12188825"/>
              <a:gd name="connsiteY61" fmla="*/ 865857 h 3388079"/>
              <a:gd name="connsiteX62" fmla="*/ 35443 w 12188825"/>
              <a:gd name="connsiteY62" fmla="*/ 1169900 h 3388079"/>
              <a:gd name="connsiteX63" fmla="*/ 0 w 12188825"/>
              <a:gd name="connsiteY63" fmla="*/ 1163985 h 3388079"/>
              <a:gd name="connsiteX64" fmla="*/ 0 w 12188825"/>
              <a:gd name="connsiteY64" fmla="*/ 1329328 h 3388079"/>
              <a:gd name="connsiteX65" fmla="*/ 0 w 12188825"/>
              <a:gd name="connsiteY65" fmla="*/ 1309376 h 3388079"/>
              <a:gd name="connsiteX66" fmla="*/ 1304839 w 12188825"/>
              <a:gd name="connsiteY66" fmla="*/ 1134366 h 3388079"/>
              <a:gd name="connsiteX67" fmla="*/ 1608112 w 12188825"/>
              <a:gd name="connsiteY67" fmla="*/ 1047457 h 3388079"/>
              <a:gd name="connsiteX68" fmla="*/ 1608125 w 12188825"/>
              <a:gd name="connsiteY68" fmla="*/ 1047450 h 3388079"/>
              <a:gd name="connsiteX69" fmla="*/ 1608138 w 12188825"/>
              <a:gd name="connsiteY69" fmla="*/ 1047449 h 3388079"/>
              <a:gd name="connsiteX70" fmla="*/ 2915935 w 12188825"/>
              <a:gd name="connsiteY70" fmla="*/ 798445 h 3388079"/>
              <a:gd name="connsiteX71" fmla="*/ 3759694 w 12188825"/>
              <a:gd name="connsiteY71" fmla="*/ 890075 h 3388079"/>
              <a:gd name="connsiteX72" fmla="*/ 4122908 w 12188825"/>
              <a:gd name="connsiteY72" fmla="*/ 945622 h 3388079"/>
              <a:gd name="connsiteX73" fmla="*/ 4122921 w 12188825"/>
              <a:gd name="connsiteY73" fmla="*/ 945625 h 3388079"/>
              <a:gd name="connsiteX74" fmla="*/ 4122934 w 12188825"/>
              <a:gd name="connsiteY74" fmla="*/ 945626 h 3388079"/>
              <a:gd name="connsiteX75" fmla="*/ 4122947 w 12188825"/>
              <a:gd name="connsiteY75" fmla="*/ 945627 h 3388079"/>
              <a:gd name="connsiteX76" fmla="*/ 4122947 w 12188825"/>
              <a:gd name="connsiteY76" fmla="*/ 945628 h 3388079"/>
              <a:gd name="connsiteX77" fmla="*/ 4122959 w 12188825"/>
              <a:gd name="connsiteY77" fmla="*/ 945630 h 3388079"/>
              <a:gd name="connsiteX78" fmla="*/ 4122972 w 12188825"/>
              <a:gd name="connsiteY78" fmla="*/ 945631 h 3388079"/>
              <a:gd name="connsiteX79" fmla="*/ 4122985 w 12188825"/>
              <a:gd name="connsiteY79" fmla="*/ 945634 h 3388079"/>
              <a:gd name="connsiteX80" fmla="*/ 4548172 w 12188825"/>
              <a:gd name="connsiteY80" fmla="*/ 1011789 h 3388079"/>
              <a:gd name="connsiteX81" fmla="*/ 5272137 w 12188825"/>
              <a:gd name="connsiteY81" fmla="*/ 1214708 h 3388079"/>
              <a:gd name="connsiteX82" fmla="*/ 5980600 w 12188825"/>
              <a:gd name="connsiteY82" fmla="*/ 1649368 h 3388079"/>
              <a:gd name="connsiteX83" fmla="*/ 5994071 w 12188825"/>
              <a:gd name="connsiteY83" fmla="*/ 1659433 h 3388079"/>
              <a:gd name="connsiteX84" fmla="*/ 6002527 w 12188825"/>
              <a:gd name="connsiteY84" fmla="*/ 1665742 h 3388079"/>
              <a:gd name="connsiteX85" fmla="*/ 6002540 w 12188825"/>
              <a:gd name="connsiteY85" fmla="*/ 1665754 h 3388079"/>
              <a:gd name="connsiteX86" fmla="*/ 6551735 w 12188825"/>
              <a:gd name="connsiteY86" fmla="*/ 2027594 h 3388079"/>
              <a:gd name="connsiteX87" fmla="*/ 7083295 w 12188825"/>
              <a:gd name="connsiteY87" fmla="*/ 2230217 h 3388079"/>
              <a:gd name="connsiteX88" fmla="*/ 8340293 w 12188825"/>
              <a:gd name="connsiteY88" fmla="*/ 2416225 h 3388079"/>
              <a:gd name="connsiteX89" fmla="*/ 10752816 w 12188825"/>
              <a:gd name="connsiteY89" fmla="*/ 1950976 h 3388079"/>
              <a:gd name="connsiteX90" fmla="*/ 11733534 w 12188825"/>
              <a:gd name="connsiteY90" fmla="*/ 1147769 h 3388079"/>
              <a:gd name="connsiteX91" fmla="*/ 12188825 w 12188825"/>
              <a:gd name="connsiteY91" fmla="*/ 432683 h 3388079"/>
              <a:gd name="connsiteX92" fmla="*/ 12188825 w 12188825"/>
              <a:gd name="connsiteY92" fmla="*/ 469805 h 3388079"/>
              <a:gd name="connsiteX93" fmla="*/ 11946064 w 12188825"/>
              <a:gd name="connsiteY93" fmla="*/ 885015 h 3388079"/>
              <a:gd name="connsiteX94" fmla="*/ 11083628 w 12188825"/>
              <a:gd name="connsiteY94" fmla="*/ 1775625 h 3388079"/>
              <a:gd name="connsiteX95" fmla="*/ 8760959 w 12188825"/>
              <a:gd name="connsiteY95" fmla="*/ 2437100 h 3388079"/>
              <a:gd name="connsiteX96" fmla="*/ 7457492 w 12188825"/>
              <a:gd name="connsiteY96" fmla="*/ 2340896 h 3388079"/>
              <a:gd name="connsiteX97" fmla="*/ 6370655 w 12188825"/>
              <a:gd name="connsiteY97" fmla="*/ 1950963 h 3388079"/>
              <a:gd name="connsiteX98" fmla="*/ 5988573 w 12188825"/>
              <a:gd name="connsiteY98" fmla="*/ 1681584 h 3388079"/>
              <a:gd name="connsiteX99" fmla="*/ 5988573 w 12188825"/>
              <a:gd name="connsiteY99" fmla="*/ 1681584 h 3388079"/>
              <a:gd name="connsiteX100" fmla="*/ 5988573 w 12188825"/>
              <a:gd name="connsiteY100" fmla="*/ 1681584 h 3388079"/>
              <a:gd name="connsiteX101" fmla="*/ 5735172 w 12188825"/>
              <a:gd name="connsiteY101" fmla="*/ 1495828 h 3388079"/>
              <a:gd name="connsiteX102" fmla="*/ 4966172 w 12188825"/>
              <a:gd name="connsiteY102" fmla="*/ 1127358 h 3388079"/>
              <a:gd name="connsiteX103" fmla="*/ 4222031 w 12188825"/>
              <a:gd name="connsiteY103" fmla="*/ 981730 h 3388079"/>
              <a:gd name="connsiteX104" fmla="*/ 4198606 w 12188825"/>
              <a:gd name="connsiteY104" fmla="*/ 978327 h 3388079"/>
              <a:gd name="connsiteX105" fmla="*/ 4179358 w 12188825"/>
              <a:gd name="connsiteY105" fmla="*/ 975526 h 3388079"/>
              <a:gd name="connsiteX106" fmla="*/ 3848990 w 12188825"/>
              <a:gd name="connsiteY106" fmla="*/ 923432 h 3388079"/>
              <a:gd name="connsiteX107" fmla="*/ 3347623 w 12188825"/>
              <a:gd name="connsiteY107" fmla="*/ 848614 h 3388079"/>
              <a:gd name="connsiteX108" fmla="*/ 2491929 w 12188825"/>
              <a:gd name="connsiteY108" fmla="*/ 848922 h 3388079"/>
              <a:gd name="connsiteX109" fmla="*/ 1633518 w 12188825"/>
              <a:gd name="connsiteY109" fmla="*/ 1060696 h 3388079"/>
              <a:gd name="connsiteX110" fmla="*/ 60847 w 12188825"/>
              <a:gd name="connsiteY110" fmla="*/ 1334385 h 3388079"/>
              <a:gd name="connsiteX111" fmla="*/ 0 w 12188825"/>
              <a:gd name="connsiteY111" fmla="*/ 1329328 h 3388079"/>
              <a:gd name="connsiteX112" fmla="*/ 0 w 12188825"/>
              <a:gd name="connsiteY112" fmla="*/ 1503123 h 3388079"/>
              <a:gd name="connsiteX113" fmla="*/ 0 w 12188825"/>
              <a:gd name="connsiteY113" fmla="*/ 1482388 h 3388079"/>
              <a:gd name="connsiteX114" fmla="*/ 1274024 w 12188825"/>
              <a:gd name="connsiteY114" fmla="*/ 1306481 h 3388079"/>
              <a:gd name="connsiteX115" fmla="*/ 1274024 w 12188825"/>
              <a:gd name="connsiteY115" fmla="*/ 1306481 h 3388079"/>
              <a:gd name="connsiteX116" fmla="*/ 1290479 w 12188825"/>
              <a:gd name="connsiteY116" fmla="*/ 1302928 h 3388079"/>
              <a:gd name="connsiteX117" fmla="*/ 1437456 w 12188825"/>
              <a:gd name="connsiteY117" fmla="*/ 1270839 h 3388079"/>
              <a:gd name="connsiteX118" fmla="*/ 2862939 w 12188825"/>
              <a:gd name="connsiteY118" fmla="*/ 1122716 h 3388079"/>
              <a:gd name="connsiteX119" fmla="*/ 3431015 w 12188825"/>
              <a:gd name="connsiteY119" fmla="*/ 1235750 h 3388079"/>
              <a:gd name="connsiteX120" fmla="*/ 3646630 w 12188825"/>
              <a:gd name="connsiteY120" fmla="*/ 1285101 h 3388079"/>
              <a:gd name="connsiteX121" fmla="*/ 4451639 w 12188825"/>
              <a:gd name="connsiteY121" fmla="*/ 1374641 h 3388079"/>
              <a:gd name="connsiteX122" fmla="*/ 4617813 w 12188825"/>
              <a:gd name="connsiteY122" fmla="*/ 1373731 h 3388079"/>
              <a:gd name="connsiteX123" fmla="*/ 4617838 w 12188825"/>
              <a:gd name="connsiteY123" fmla="*/ 1373731 h 3388079"/>
              <a:gd name="connsiteX124" fmla="*/ 4617851 w 12188825"/>
              <a:gd name="connsiteY124" fmla="*/ 1373731 h 3388079"/>
              <a:gd name="connsiteX125" fmla="*/ 5201581 w 12188825"/>
              <a:gd name="connsiteY125" fmla="*/ 1396957 h 3388079"/>
              <a:gd name="connsiteX126" fmla="*/ 5909054 w 12188825"/>
              <a:gd name="connsiteY126" fmla="*/ 1660558 h 3388079"/>
              <a:gd name="connsiteX127" fmla="*/ 6223614 w 12188825"/>
              <a:gd name="connsiteY127" fmla="*/ 1885420 h 3388079"/>
              <a:gd name="connsiteX128" fmla="*/ 6223627 w 12188825"/>
              <a:gd name="connsiteY128" fmla="*/ 1885420 h 3388079"/>
              <a:gd name="connsiteX129" fmla="*/ 6223627 w 12188825"/>
              <a:gd name="connsiteY129" fmla="*/ 1885420 h 3388079"/>
              <a:gd name="connsiteX130" fmla="*/ 6543876 w 12188825"/>
              <a:gd name="connsiteY130" fmla="*/ 2113898 h 3388079"/>
              <a:gd name="connsiteX131" fmla="*/ 7047426 w 12188825"/>
              <a:gd name="connsiteY131" fmla="*/ 2358319 h 3388079"/>
              <a:gd name="connsiteX132" fmla="*/ 8290344 w 12188825"/>
              <a:gd name="connsiteY132" fmla="*/ 2600654 h 3388079"/>
              <a:gd name="connsiteX133" fmla="*/ 10714384 w 12188825"/>
              <a:gd name="connsiteY133" fmla="*/ 2110851 h 3388079"/>
              <a:gd name="connsiteX134" fmla="*/ 11743336 w 12188825"/>
              <a:gd name="connsiteY134" fmla="*/ 1247868 h 3388079"/>
              <a:gd name="connsiteX135" fmla="*/ 12188825 w 12188825"/>
              <a:gd name="connsiteY135" fmla="*/ 571097 h 3388079"/>
              <a:gd name="connsiteX136" fmla="*/ 12188825 w 12188825"/>
              <a:gd name="connsiteY136" fmla="*/ 606438 h 3388079"/>
              <a:gd name="connsiteX137" fmla="*/ 11968588 w 12188825"/>
              <a:gd name="connsiteY137" fmla="*/ 972822 h 3388079"/>
              <a:gd name="connsiteX138" fmla="*/ 11063733 w 12188825"/>
              <a:gd name="connsiteY138" fmla="*/ 1911806 h 3388079"/>
              <a:gd name="connsiteX139" fmla="*/ 8718616 w 12188825"/>
              <a:gd name="connsiteY139" fmla="*/ 2629026 h 3388079"/>
              <a:gd name="connsiteX140" fmla="*/ 6370261 w 12188825"/>
              <a:gd name="connsiteY140" fmla="*/ 2017657 h 3388079"/>
              <a:gd name="connsiteX141" fmla="*/ 6246811 w 12188825"/>
              <a:gd name="connsiteY141" fmla="*/ 1925525 h 3388079"/>
              <a:gd name="connsiteX142" fmla="*/ 6246786 w 12188825"/>
              <a:gd name="connsiteY142" fmla="*/ 1925512 h 3388079"/>
              <a:gd name="connsiteX143" fmla="*/ 6246786 w 12188825"/>
              <a:gd name="connsiteY143" fmla="*/ 1925499 h 3388079"/>
              <a:gd name="connsiteX144" fmla="*/ 5663703 w 12188825"/>
              <a:gd name="connsiteY144" fmla="*/ 1549410 h 3388079"/>
              <a:gd name="connsiteX145" fmla="*/ 4893877 w 12188825"/>
              <a:gd name="connsiteY145" fmla="*/ 1395326 h 3388079"/>
              <a:gd name="connsiteX146" fmla="*/ 4605370 w 12188825"/>
              <a:gd name="connsiteY146" fmla="*/ 1394555 h 3388079"/>
              <a:gd name="connsiteX147" fmla="*/ 4605357 w 12188825"/>
              <a:gd name="connsiteY147" fmla="*/ 1394555 h 3388079"/>
              <a:gd name="connsiteX148" fmla="*/ 4605345 w 12188825"/>
              <a:gd name="connsiteY148" fmla="*/ 1394555 h 3388079"/>
              <a:gd name="connsiteX149" fmla="*/ 4605332 w 12188825"/>
              <a:gd name="connsiteY149" fmla="*/ 1394555 h 3388079"/>
              <a:gd name="connsiteX150" fmla="*/ 4605332 w 12188825"/>
              <a:gd name="connsiteY150" fmla="*/ 1394555 h 3388079"/>
              <a:gd name="connsiteX151" fmla="*/ 4605319 w 12188825"/>
              <a:gd name="connsiteY151" fmla="*/ 1394555 h 3388079"/>
              <a:gd name="connsiteX152" fmla="*/ 4605307 w 12188825"/>
              <a:gd name="connsiteY152" fmla="*/ 1394555 h 3388079"/>
              <a:gd name="connsiteX153" fmla="*/ 4114516 w 12188825"/>
              <a:gd name="connsiteY153" fmla="*/ 1383403 h 3388079"/>
              <a:gd name="connsiteX154" fmla="*/ 3439496 w 12188825"/>
              <a:gd name="connsiteY154" fmla="*/ 1259903 h 3388079"/>
              <a:gd name="connsiteX155" fmla="*/ 3439496 w 12188825"/>
              <a:gd name="connsiteY155" fmla="*/ 1259903 h 3388079"/>
              <a:gd name="connsiteX156" fmla="*/ 3287440 w 12188825"/>
              <a:gd name="connsiteY156" fmla="*/ 1224851 h 3388079"/>
              <a:gd name="connsiteX157" fmla="*/ 2500055 w 12188825"/>
              <a:gd name="connsiteY157" fmla="*/ 1127891 h 3388079"/>
              <a:gd name="connsiteX158" fmla="*/ 1644615 w 12188825"/>
              <a:gd name="connsiteY158" fmla="*/ 1248123 h 3388079"/>
              <a:gd name="connsiteX159" fmla="*/ 1373731 w 12188825"/>
              <a:gd name="connsiteY159" fmla="*/ 1306607 h 3388079"/>
              <a:gd name="connsiteX160" fmla="*/ 1373719 w 12188825"/>
              <a:gd name="connsiteY160" fmla="*/ 1306607 h 3388079"/>
              <a:gd name="connsiteX161" fmla="*/ 1373706 w 12188825"/>
              <a:gd name="connsiteY161" fmla="*/ 1306607 h 3388079"/>
              <a:gd name="connsiteX162" fmla="*/ 1373706 w 12188825"/>
              <a:gd name="connsiteY162" fmla="*/ 1306607 h 3388079"/>
              <a:gd name="connsiteX163" fmla="*/ 1373693 w 12188825"/>
              <a:gd name="connsiteY163" fmla="*/ 1306620 h 3388079"/>
              <a:gd name="connsiteX164" fmla="*/ 101997 w 12188825"/>
              <a:gd name="connsiteY164" fmla="*/ 1502428 h 3388079"/>
              <a:gd name="connsiteX165" fmla="*/ 0 w 12188825"/>
              <a:gd name="connsiteY165" fmla="*/ 1503123 h 3388079"/>
              <a:gd name="connsiteX166" fmla="*/ 0 w 12188825"/>
              <a:gd name="connsiteY166" fmla="*/ 1682659 h 3388079"/>
              <a:gd name="connsiteX167" fmla="*/ 0 w 12188825"/>
              <a:gd name="connsiteY167" fmla="*/ 1662189 h 3388079"/>
              <a:gd name="connsiteX168" fmla="*/ 972352 w 12188825"/>
              <a:gd name="connsiteY168" fmla="*/ 1517638 h 3388079"/>
              <a:gd name="connsiteX169" fmla="*/ 972360 w 12188825"/>
              <a:gd name="connsiteY169" fmla="*/ 1517638 h 3388079"/>
              <a:gd name="connsiteX170" fmla="*/ 972380 w 12188825"/>
              <a:gd name="connsiteY170" fmla="*/ 1517638 h 3388079"/>
              <a:gd name="connsiteX171" fmla="*/ 1298884 w 12188825"/>
              <a:gd name="connsiteY171" fmla="*/ 1459238 h 3388079"/>
              <a:gd name="connsiteX172" fmla="*/ 2842815 w 12188825"/>
              <a:gd name="connsiteY172" fmla="*/ 1411471 h 3388079"/>
              <a:gd name="connsiteX173" fmla="*/ 3324312 w 12188825"/>
              <a:gd name="connsiteY173" fmla="*/ 1569513 h 3388079"/>
              <a:gd name="connsiteX174" fmla="*/ 3324324 w 12188825"/>
              <a:gd name="connsiteY174" fmla="*/ 1569513 h 3388079"/>
              <a:gd name="connsiteX175" fmla="*/ 3324350 w 12188825"/>
              <a:gd name="connsiteY175" fmla="*/ 1569526 h 3388079"/>
              <a:gd name="connsiteX176" fmla="*/ 3561384 w 12188825"/>
              <a:gd name="connsiteY176" fmla="*/ 1656057 h 3388079"/>
              <a:gd name="connsiteX177" fmla="*/ 4352185 w 12188825"/>
              <a:gd name="connsiteY177" fmla="*/ 1792883 h 3388079"/>
              <a:gd name="connsiteX178" fmla="*/ 4843992 w 12188825"/>
              <a:gd name="connsiteY178" fmla="*/ 1726670 h 3388079"/>
              <a:gd name="connsiteX179" fmla="*/ 5752021 w 12188825"/>
              <a:gd name="connsiteY179" fmla="*/ 1702079 h 3388079"/>
              <a:gd name="connsiteX180" fmla="*/ 6481179 w 12188825"/>
              <a:gd name="connsiteY180" fmla="*/ 2120245 h 3388079"/>
              <a:gd name="connsiteX181" fmla="*/ 6981455 w 12188825"/>
              <a:gd name="connsiteY181" fmla="*/ 2449136 h 3388079"/>
              <a:gd name="connsiteX182" fmla="*/ 8197963 w 12188825"/>
              <a:gd name="connsiteY182" fmla="*/ 2776460 h 3388079"/>
              <a:gd name="connsiteX183" fmla="*/ 10674148 w 12188825"/>
              <a:gd name="connsiteY183" fmla="*/ 2270953 h 3388079"/>
              <a:gd name="connsiteX184" fmla="*/ 12188825 w 12188825"/>
              <a:gd name="connsiteY184" fmla="*/ 707899 h 3388079"/>
              <a:gd name="connsiteX185" fmla="*/ 12188825 w 12188825"/>
              <a:gd name="connsiteY185" fmla="*/ 734219 h 3388079"/>
              <a:gd name="connsiteX186" fmla="*/ 11025656 w 12188825"/>
              <a:gd name="connsiteY186" fmla="*/ 2060252 h 3388079"/>
              <a:gd name="connsiteX187" fmla="*/ 9889149 w 12188825"/>
              <a:gd name="connsiteY187" fmla="*/ 2644754 h 3388079"/>
              <a:gd name="connsiteX188" fmla="*/ 8632532 w 12188825"/>
              <a:gd name="connsiteY188" fmla="*/ 2819548 h 3388079"/>
              <a:gd name="connsiteX189" fmla="*/ 7377592 w 12188825"/>
              <a:gd name="connsiteY189" fmla="*/ 2630556 h 3388079"/>
              <a:gd name="connsiteX190" fmla="*/ 6820892 w 12188825"/>
              <a:gd name="connsiteY190" fmla="*/ 2386842 h 3388079"/>
              <a:gd name="connsiteX191" fmla="*/ 6441210 w 12188825"/>
              <a:gd name="connsiteY191" fmla="*/ 2123001 h 3388079"/>
              <a:gd name="connsiteX192" fmla="*/ 6441197 w 12188825"/>
              <a:gd name="connsiteY192" fmla="*/ 2122988 h 3388079"/>
              <a:gd name="connsiteX193" fmla="*/ 6441197 w 12188825"/>
              <a:gd name="connsiteY193" fmla="*/ 2122988 h 3388079"/>
              <a:gd name="connsiteX194" fmla="*/ 6235892 w 12188825"/>
              <a:gd name="connsiteY194" fmla="*/ 1971483 h 3388079"/>
              <a:gd name="connsiteX195" fmla="*/ 5481036 w 12188825"/>
              <a:gd name="connsiteY195" fmla="*/ 1679801 h 3388079"/>
              <a:gd name="connsiteX196" fmla="*/ 4852651 w 12188825"/>
              <a:gd name="connsiteY196" fmla="*/ 1745534 h 3388079"/>
              <a:gd name="connsiteX197" fmla="*/ 4852651 w 12188825"/>
              <a:gd name="connsiteY197" fmla="*/ 1745534 h 3388079"/>
              <a:gd name="connsiteX198" fmla="*/ 4751496 w 12188825"/>
              <a:gd name="connsiteY198" fmla="*/ 1763917 h 3388079"/>
              <a:gd name="connsiteX199" fmla="*/ 4020332 w 12188825"/>
              <a:gd name="connsiteY199" fmla="*/ 1797852 h 3388079"/>
              <a:gd name="connsiteX200" fmla="*/ 3308301 w 12188825"/>
              <a:gd name="connsiteY200" fmla="*/ 1586936 h 3388079"/>
              <a:gd name="connsiteX201" fmla="*/ 3308276 w 12188825"/>
              <a:gd name="connsiteY201" fmla="*/ 1586936 h 3388079"/>
              <a:gd name="connsiteX202" fmla="*/ 3290424 w 12188825"/>
              <a:gd name="connsiteY202" fmla="*/ 1580311 h 3388079"/>
              <a:gd name="connsiteX203" fmla="*/ 3271646 w 12188825"/>
              <a:gd name="connsiteY203" fmla="*/ 1573344 h 3388079"/>
              <a:gd name="connsiteX204" fmla="*/ 2486482 w 12188825"/>
              <a:gd name="connsiteY204" fmla="*/ 1380622 h 3388079"/>
              <a:gd name="connsiteX205" fmla="*/ 1655788 w 12188825"/>
              <a:gd name="connsiteY205" fmla="*/ 1424089 h 3388079"/>
              <a:gd name="connsiteX206" fmla="*/ 998293 w 12188825"/>
              <a:gd name="connsiteY206" fmla="*/ 1533922 h 3388079"/>
              <a:gd name="connsiteX207" fmla="*/ 998280 w 12188825"/>
              <a:gd name="connsiteY207" fmla="*/ 1533935 h 3388079"/>
              <a:gd name="connsiteX208" fmla="*/ 998277 w 12188825"/>
              <a:gd name="connsiteY208" fmla="*/ 1533935 h 3388079"/>
              <a:gd name="connsiteX209" fmla="*/ 113653 w 12188825"/>
              <a:gd name="connsiteY209" fmla="*/ 1671823 h 3388079"/>
              <a:gd name="connsiteX210" fmla="*/ 0 w 12188825"/>
              <a:gd name="connsiteY210" fmla="*/ 1682659 h 3388079"/>
              <a:gd name="connsiteX211" fmla="*/ 0 w 12188825"/>
              <a:gd name="connsiteY211" fmla="*/ 1870551 h 3388079"/>
              <a:gd name="connsiteX212" fmla="*/ 0 w 12188825"/>
              <a:gd name="connsiteY212" fmla="*/ 1849829 h 3388079"/>
              <a:gd name="connsiteX213" fmla="*/ 404746 w 12188825"/>
              <a:gd name="connsiteY213" fmla="*/ 1771971 h 3388079"/>
              <a:gd name="connsiteX214" fmla="*/ 404754 w 12188825"/>
              <a:gd name="connsiteY214" fmla="*/ 1771971 h 3388079"/>
              <a:gd name="connsiteX215" fmla="*/ 1323389 w 12188825"/>
              <a:gd name="connsiteY215" fmla="*/ 1610098 h 3388079"/>
              <a:gd name="connsiteX216" fmla="*/ 2813994 w 12188825"/>
              <a:gd name="connsiteY216" fmla="*/ 1666943 h 3388079"/>
              <a:gd name="connsiteX217" fmla="*/ 3367087 w 12188825"/>
              <a:gd name="connsiteY217" fmla="*/ 1917382 h 3388079"/>
              <a:gd name="connsiteX218" fmla="*/ 4285070 w 12188825"/>
              <a:gd name="connsiteY218" fmla="*/ 2228409 h 3388079"/>
              <a:gd name="connsiteX219" fmla="*/ 5015295 w 12188825"/>
              <a:gd name="connsiteY219" fmla="*/ 2060227 h 3388079"/>
              <a:gd name="connsiteX220" fmla="*/ 5015295 w 12188825"/>
              <a:gd name="connsiteY220" fmla="*/ 2060227 h 3388079"/>
              <a:gd name="connsiteX221" fmla="*/ 5605971 w 12188825"/>
              <a:gd name="connsiteY221" fmla="*/ 1899416 h 3388079"/>
              <a:gd name="connsiteX222" fmla="*/ 6237974 w 12188825"/>
              <a:gd name="connsiteY222" fmla="*/ 2025508 h 3388079"/>
              <a:gd name="connsiteX223" fmla="*/ 6646668 w 12188825"/>
              <a:gd name="connsiteY223" fmla="*/ 2306013 h 3388079"/>
              <a:gd name="connsiteX224" fmla="*/ 6646681 w 12188825"/>
              <a:gd name="connsiteY224" fmla="*/ 2306026 h 3388079"/>
              <a:gd name="connsiteX225" fmla="*/ 6860417 w 12188825"/>
              <a:gd name="connsiteY225" fmla="*/ 2464763 h 3388079"/>
              <a:gd name="connsiteX226" fmla="*/ 8061283 w 12188825"/>
              <a:gd name="connsiteY226" fmla="*/ 2935197 h 3388079"/>
              <a:gd name="connsiteX227" fmla="*/ 10597727 w 12188825"/>
              <a:gd name="connsiteY227" fmla="*/ 2454181 h 3388079"/>
              <a:gd name="connsiteX228" fmla="*/ 12188825 w 12188825"/>
              <a:gd name="connsiteY228" fmla="*/ 847281 h 3388079"/>
              <a:gd name="connsiteX229" fmla="*/ 12188825 w 12188825"/>
              <a:gd name="connsiteY229" fmla="*/ 876995 h 3388079"/>
              <a:gd name="connsiteX230" fmla="*/ 10979084 w 12188825"/>
              <a:gd name="connsiteY230" fmla="*/ 2216094 h 3388079"/>
              <a:gd name="connsiteX231" fmla="*/ 9802647 w 12188825"/>
              <a:gd name="connsiteY231" fmla="*/ 2847414 h 3388079"/>
              <a:gd name="connsiteX232" fmla="*/ 8511520 w 12188825"/>
              <a:gd name="connsiteY232" fmla="*/ 3005127 h 3388079"/>
              <a:gd name="connsiteX233" fmla="*/ 7265581 w 12188825"/>
              <a:gd name="connsiteY233" fmla="*/ 2717390 h 3388079"/>
              <a:gd name="connsiteX234" fmla="*/ 6717782 w 12188825"/>
              <a:gd name="connsiteY234" fmla="*/ 2383606 h 3388079"/>
              <a:gd name="connsiteX235" fmla="*/ 6657003 w 12188825"/>
              <a:gd name="connsiteY235" fmla="*/ 2337103 h 3388079"/>
              <a:gd name="connsiteX236" fmla="*/ 6035094 w 12188825"/>
              <a:gd name="connsiteY236" fmla="*/ 1959484 h 3388079"/>
              <a:gd name="connsiteX237" fmla="*/ 5028360 w 12188825"/>
              <a:gd name="connsiteY237" fmla="*/ 2081505 h 3388079"/>
              <a:gd name="connsiteX238" fmla="*/ 4688406 w 12188825"/>
              <a:gd name="connsiteY238" fmla="*/ 2191047 h 3388079"/>
              <a:gd name="connsiteX239" fmla="*/ 3983435 w 12188825"/>
              <a:gd name="connsiteY239" fmla="*/ 2208103 h 3388079"/>
              <a:gd name="connsiteX240" fmla="*/ 3300531 w 12188825"/>
              <a:gd name="connsiteY240" fmla="*/ 1910074 h 3388079"/>
              <a:gd name="connsiteX241" fmla="*/ 3280013 w 12188825"/>
              <a:gd name="connsiteY241" fmla="*/ 1899163 h 3388079"/>
              <a:gd name="connsiteX242" fmla="*/ 3270427 w 12188825"/>
              <a:gd name="connsiteY242" fmla="*/ 1894055 h 3388079"/>
              <a:gd name="connsiteX243" fmla="*/ 2533803 w 12188825"/>
              <a:gd name="connsiteY243" fmla="*/ 1619328 h 3388079"/>
              <a:gd name="connsiteX244" fmla="*/ 1741224 w 12188825"/>
              <a:gd name="connsiteY244" fmla="*/ 1586645 h 3388079"/>
              <a:gd name="connsiteX245" fmla="*/ 394018 w 12188825"/>
              <a:gd name="connsiteY245" fmla="*/ 1794413 h 3388079"/>
              <a:gd name="connsiteX246" fmla="*/ 170421 w 12188825"/>
              <a:gd name="connsiteY246" fmla="*/ 1838222 h 3388079"/>
              <a:gd name="connsiteX247" fmla="*/ 0 w 12188825"/>
              <a:gd name="connsiteY247" fmla="*/ 1870551 h 3388079"/>
              <a:gd name="connsiteX248" fmla="*/ 0 w 12188825"/>
              <a:gd name="connsiteY248" fmla="*/ 2065714 h 3388079"/>
              <a:gd name="connsiteX249" fmla="*/ 0 w 12188825"/>
              <a:gd name="connsiteY249" fmla="*/ 2044890 h 3388079"/>
              <a:gd name="connsiteX250" fmla="*/ 1377337 w 12188825"/>
              <a:gd name="connsiteY250" fmla="*/ 1754056 h 3388079"/>
              <a:gd name="connsiteX251" fmla="*/ 2855969 w 12188825"/>
              <a:gd name="connsiteY251" fmla="*/ 1921592 h 3388079"/>
              <a:gd name="connsiteX252" fmla="*/ 3398498 w 12188825"/>
              <a:gd name="connsiteY252" fmla="*/ 2247020 h 3388079"/>
              <a:gd name="connsiteX253" fmla="*/ 4282595 w 12188825"/>
              <a:gd name="connsiteY253" fmla="*/ 2660937 h 3388079"/>
              <a:gd name="connsiteX254" fmla="*/ 5189443 w 12188825"/>
              <a:gd name="connsiteY254" fmla="*/ 2382493 h 3388079"/>
              <a:gd name="connsiteX255" fmla="*/ 5189443 w 12188825"/>
              <a:gd name="connsiteY255" fmla="*/ 2382480 h 3388079"/>
              <a:gd name="connsiteX256" fmla="*/ 5508943 w 12188825"/>
              <a:gd name="connsiteY256" fmla="*/ 2225741 h 3388079"/>
              <a:gd name="connsiteX257" fmla="*/ 6105840 w 12188825"/>
              <a:gd name="connsiteY257" fmla="*/ 2114720 h 3388079"/>
              <a:gd name="connsiteX258" fmla="*/ 6743213 w 12188825"/>
              <a:gd name="connsiteY258" fmla="*/ 2427845 h 3388079"/>
              <a:gd name="connsiteX259" fmla="*/ 6828015 w 12188825"/>
              <a:gd name="connsiteY259" fmla="*/ 2491959 h 3388079"/>
              <a:gd name="connsiteX260" fmla="*/ 6828015 w 12188825"/>
              <a:gd name="connsiteY260" fmla="*/ 2491972 h 3388079"/>
              <a:gd name="connsiteX261" fmla="*/ 7348160 w 12188825"/>
              <a:gd name="connsiteY261" fmla="*/ 2843583 h 3388079"/>
              <a:gd name="connsiteX262" fmla="*/ 7989102 w 12188825"/>
              <a:gd name="connsiteY262" fmla="*/ 3085716 h 3388079"/>
              <a:gd name="connsiteX263" fmla="*/ 9368065 w 12188825"/>
              <a:gd name="connsiteY263" fmla="*/ 3119575 h 3388079"/>
              <a:gd name="connsiteX264" fmla="*/ 10612848 w 12188825"/>
              <a:gd name="connsiteY264" fmla="*/ 2579008 h 3388079"/>
              <a:gd name="connsiteX265" fmla="*/ 11762915 w 12188825"/>
              <a:gd name="connsiteY265" fmla="*/ 1561042 h 3388079"/>
              <a:gd name="connsiteX266" fmla="*/ 12188825 w 12188825"/>
              <a:gd name="connsiteY266" fmla="*/ 974856 h 3388079"/>
              <a:gd name="connsiteX267" fmla="*/ 12188825 w 12188825"/>
              <a:gd name="connsiteY267" fmla="*/ 1016353 h 3388079"/>
              <a:gd name="connsiteX268" fmla="*/ 11019574 w 12188825"/>
              <a:gd name="connsiteY268" fmla="*/ 2302764 h 3388079"/>
              <a:gd name="connsiteX269" fmla="*/ 9826262 w 12188825"/>
              <a:gd name="connsiteY269" fmla="*/ 3014559 h 3388079"/>
              <a:gd name="connsiteX270" fmla="*/ 8483829 w 12188825"/>
              <a:gd name="connsiteY270" fmla="*/ 3187343 h 3388079"/>
              <a:gd name="connsiteX271" fmla="*/ 7203913 w 12188825"/>
              <a:gd name="connsiteY271" fmla="*/ 2784551 h 3388079"/>
              <a:gd name="connsiteX272" fmla="*/ 6856620 w 12188825"/>
              <a:gd name="connsiteY272" fmla="*/ 2540472 h 3388079"/>
              <a:gd name="connsiteX273" fmla="*/ 6856620 w 12188825"/>
              <a:gd name="connsiteY273" fmla="*/ 2540472 h 3388079"/>
              <a:gd name="connsiteX274" fmla="*/ 5884892 w 12188825"/>
              <a:gd name="connsiteY274" fmla="*/ 2134620 h 3388079"/>
              <a:gd name="connsiteX275" fmla="*/ 5186599 w 12188825"/>
              <a:gd name="connsiteY275" fmla="*/ 2404846 h 3388079"/>
              <a:gd name="connsiteX276" fmla="*/ 5186599 w 12188825"/>
              <a:gd name="connsiteY276" fmla="*/ 2404846 h 3388079"/>
              <a:gd name="connsiteX277" fmla="*/ 4675659 w 12188825"/>
              <a:gd name="connsiteY277" fmla="*/ 2634652 h 3388079"/>
              <a:gd name="connsiteX278" fmla="*/ 4008486 w 12188825"/>
              <a:gd name="connsiteY278" fmla="*/ 2620024 h 3388079"/>
              <a:gd name="connsiteX279" fmla="*/ 3354098 w 12188825"/>
              <a:gd name="connsiteY279" fmla="*/ 2240597 h 3388079"/>
              <a:gd name="connsiteX280" fmla="*/ 3354098 w 12188825"/>
              <a:gd name="connsiteY280" fmla="*/ 2240597 h 3388079"/>
              <a:gd name="connsiteX281" fmla="*/ 3328349 w 12188825"/>
              <a:gd name="connsiteY281" fmla="*/ 2222491 h 3388079"/>
              <a:gd name="connsiteX282" fmla="*/ 2614909 w 12188825"/>
              <a:gd name="connsiteY282" fmla="*/ 1856290 h 3388079"/>
              <a:gd name="connsiteX283" fmla="*/ 1807679 w 12188825"/>
              <a:gd name="connsiteY283" fmla="*/ 1750263 h 3388079"/>
              <a:gd name="connsiteX284" fmla="*/ 201180 w 12188825"/>
              <a:gd name="connsiteY284" fmla="*/ 2008313 h 3388079"/>
              <a:gd name="connsiteX285" fmla="*/ 0 w 12188825"/>
              <a:gd name="connsiteY285" fmla="*/ 2065714 h 3388079"/>
              <a:gd name="connsiteX286" fmla="*/ 0 w 12188825"/>
              <a:gd name="connsiteY286" fmla="*/ 2268260 h 3388079"/>
              <a:gd name="connsiteX287" fmla="*/ 0 w 12188825"/>
              <a:gd name="connsiteY287" fmla="*/ 2247032 h 3388079"/>
              <a:gd name="connsiteX288" fmla="*/ 2663538 w 12188825"/>
              <a:gd name="connsiteY288" fmla="*/ 2055814 h 3388079"/>
              <a:gd name="connsiteX289" fmla="*/ 3264256 w 12188825"/>
              <a:gd name="connsiteY289" fmla="*/ 2406616 h 3388079"/>
              <a:gd name="connsiteX290" fmla="*/ 3447724 w 12188825"/>
              <a:gd name="connsiteY290" fmla="*/ 2564709 h 3388079"/>
              <a:gd name="connsiteX291" fmla="*/ 3447762 w 12188825"/>
              <a:gd name="connsiteY291" fmla="*/ 2564734 h 3388079"/>
              <a:gd name="connsiteX292" fmla="*/ 3447774 w 12188825"/>
              <a:gd name="connsiteY292" fmla="*/ 2564747 h 3388079"/>
              <a:gd name="connsiteX293" fmla="*/ 3919698 w 12188825"/>
              <a:gd name="connsiteY293" fmla="*/ 2934426 h 3388079"/>
              <a:gd name="connsiteX294" fmla="*/ 4640210 w 12188825"/>
              <a:gd name="connsiteY294" fmla="*/ 3076284 h 3388079"/>
              <a:gd name="connsiteX295" fmla="*/ 5239532 w 12188825"/>
              <a:gd name="connsiteY295" fmla="*/ 2772540 h 3388079"/>
              <a:gd name="connsiteX296" fmla="*/ 5321565 w 12188825"/>
              <a:gd name="connsiteY296" fmla="*/ 2716846 h 3388079"/>
              <a:gd name="connsiteX297" fmla="*/ 6409684 w 12188825"/>
              <a:gd name="connsiteY297" fmla="*/ 2336421 h 3388079"/>
              <a:gd name="connsiteX298" fmla="*/ 7054829 w 12188825"/>
              <a:gd name="connsiteY298" fmla="*/ 2716568 h 3388079"/>
              <a:gd name="connsiteX299" fmla="*/ 7074216 w 12188825"/>
              <a:gd name="connsiteY299" fmla="*/ 2731778 h 3388079"/>
              <a:gd name="connsiteX300" fmla="*/ 7755699 w 12188825"/>
              <a:gd name="connsiteY300" fmla="*/ 3150601 h 3388079"/>
              <a:gd name="connsiteX301" fmla="*/ 9254493 w 12188825"/>
              <a:gd name="connsiteY301" fmla="*/ 3330023 h 3388079"/>
              <a:gd name="connsiteX302" fmla="*/ 10608759 w 12188825"/>
              <a:gd name="connsiteY302" fmla="*/ 2711486 h 3388079"/>
              <a:gd name="connsiteX303" fmla="*/ 11780562 w 12188825"/>
              <a:gd name="connsiteY303" fmla="*/ 1651278 h 3388079"/>
              <a:gd name="connsiteX304" fmla="*/ 12188825 w 12188825"/>
              <a:gd name="connsiteY304" fmla="*/ 1104588 h 3388079"/>
              <a:gd name="connsiteX305" fmla="*/ 12188825 w 12188825"/>
              <a:gd name="connsiteY305" fmla="*/ 1133215 h 3388079"/>
              <a:gd name="connsiteX306" fmla="*/ 12106144 w 12188825"/>
              <a:gd name="connsiteY306" fmla="*/ 1257994 h 3388079"/>
              <a:gd name="connsiteX307" fmla="*/ 11012006 w 12188825"/>
              <a:gd name="connsiteY307" fmla="*/ 2425266 h 3388079"/>
              <a:gd name="connsiteX308" fmla="*/ 9764341 w 12188825"/>
              <a:gd name="connsiteY308" fmla="*/ 3212390 h 3388079"/>
              <a:gd name="connsiteX309" fmla="*/ 8288706 w 12188825"/>
              <a:gd name="connsiteY309" fmla="*/ 3337002 h 3388079"/>
              <a:gd name="connsiteX310" fmla="*/ 7588191 w 12188825"/>
              <a:gd name="connsiteY310" fmla="*/ 3093378 h 3388079"/>
              <a:gd name="connsiteX311" fmla="*/ 6979588 w 12188825"/>
              <a:gd name="connsiteY311" fmla="*/ 2681445 h 3388079"/>
              <a:gd name="connsiteX312" fmla="*/ 6978864 w 12188825"/>
              <a:gd name="connsiteY312" fmla="*/ 2680889 h 3388079"/>
              <a:gd name="connsiteX313" fmla="*/ 6934972 w 12188825"/>
              <a:gd name="connsiteY313" fmla="*/ 2647384 h 3388079"/>
              <a:gd name="connsiteX314" fmla="*/ 6187949 w 12188825"/>
              <a:gd name="connsiteY314" fmla="*/ 2334726 h 3388079"/>
              <a:gd name="connsiteX315" fmla="*/ 5562764 w 12188825"/>
              <a:gd name="connsiteY315" fmla="*/ 2578225 h 3388079"/>
              <a:gd name="connsiteX316" fmla="*/ 5348114 w 12188825"/>
              <a:gd name="connsiteY316" fmla="*/ 2721575 h 3388079"/>
              <a:gd name="connsiteX317" fmla="*/ 5348063 w 12188825"/>
              <a:gd name="connsiteY317" fmla="*/ 2721613 h 3388079"/>
              <a:gd name="connsiteX318" fmla="*/ 4391786 w 12188825"/>
              <a:gd name="connsiteY318" fmla="*/ 3119929 h 3388079"/>
              <a:gd name="connsiteX319" fmla="*/ 3473168 w 12188825"/>
              <a:gd name="connsiteY319" fmla="*/ 2607519 h 3388079"/>
              <a:gd name="connsiteX320" fmla="*/ 3093372 w 12188825"/>
              <a:gd name="connsiteY320" fmla="*/ 2301866 h 3388079"/>
              <a:gd name="connsiteX321" fmla="*/ 1687695 w 12188825"/>
              <a:gd name="connsiteY321" fmla="*/ 1907761 h 3388079"/>
              <a:gd name="connsiteX322" fmla="*/ 201907 w 12188825"/>
              <a:gd name="connsiteY322" fmla="*/ 2190478 h 3388079"/>
              <a:gd name="connsiteX323" fmla="*/ 0 w 12188825"/>
              <a:gd name="connsiteY323" fmla="*/ 2268260 h 33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12188825" h="3388079">
                <a:moveTo>
                  <a:pt x="0" y="1005224"/>
                </a:moveTo>
                <a:lnTo>
                  <a:pt x="0" y="982319"/>
                </a:lnTo>
                <a:cubicBezTo>
                  <a:pt x="430281" y="1090043"/>
                  <a:pt x="894717" y="959752"/>
                  <a:pt x="1314870" y="770839"/>
                </a:cubicBezTo>
                <a:cubicBezTo>
                  <a:pt x="1495734" y="689526"/>
                  <a:pt x="1673881" y="595031"/>
                  <a:pt x="1852041" y="500528"/>
                </a:cubicBezTo>
                <a:lnTo>
                  <a:pt x="1852041" y="500527"/>
                </a:lnTo>
                <a:cubicBezTo>
                  <a:pt x="2204971" y="313328"/>
                  <a:pt x="2557952" y="126102"/>
                  <a:pt x="2932174" y="41239"/>
                </a:cubicBezTo>
                <a:cubicBezTo>
                  <a:pt x="3456840" y="-77765"/>
                  <a:pt x="3956074" y="70409"/>
                  <a:pt x="4420455" y="362048"/>
                </a:cubicBezTo>
                <a:cubicBezTo>
                  <a:pt x="4694514" y="534165"/>
                  <a:pt x="4955748" y="745426"/>
                  <a:pt x="5217363" y="956991"/>
                </a:cubicBezTo>
                <a:lnTo>
                  <a:pt x="5217376" y="957001"/>
                </a:lnTo>
                <a:cubicBezTo>
                  <a:pt x="5399053" y="1103916"/>
                  <a:pt x="5580895" y="1250974"/>
                  <a:pt x="5767346" y="1385173"/>
                </a:cubicBezTo>
                <a:cubicBezTo>
                  <a:pt x="6110106" y="1631921"/>
                  <a:pt x="6478081" y="1777597"/>
                  <a:pt x="6865381" y="1870804"/>
                </a:cubicBezTo>
                <a:cubicBezTo>
                  <a:pt x="7298402" y="1974935"/>
                  <a:pt x="7740856" y="2021715"/>
                  <a:pt x="8183247" y="2036508"/>
                </a:cubicBezTo>
                <a:cubicBezTo>
                  <a:pt x="8625651" y="2051301"/>
                  <a:pt x="9087632" y="2031703"/>
                  <a:pt x="9538860" y="1972065"/>
                </a:cubicBezTo>
                <a:cubicBezTo>
                  <a:pt x="9922148" y="1921087"/>
                  <a:pt x="10305385" y="1841965"/>
                  <a:pt x="10677499" y="1694960"/>
                </a:cubicBezTo>
                <a:cubicBezTo>
                  <a:pt x="11044218" y="1549992"/>
                  <a:pt x="11399408" y="1339202"/>
                  <a:pt x="11684183" y="986766"/>
                </a:cubicBezTo>
                <a:cubicBezTo>
                  <a:pt x="11889932" y="732115"/>
                  <a:pt x="12044006" y="448165"/>
                  <a:pt x="12188825" y="155924"/>
                </a:cubicBezTo>
                <a:lnTo>
                  <a:pt x="12188825" y="195017"/>
                </a:lnTo>
                <a:cubicBezTo>
                  <a:pt x="12089270" y="391132"/>
                  <a:pt x="11984574" y="582385"/>
                  <a:pt x="11868259" y="761239"/>
                </a:cubicBezTo>
                <a:cubicBezTo>
                  <a:pt x="11639540" y="1112846"/>
                  <a:pt x="11358309" y="1373086"/>
                  <a:pt x="11036093" y="1549752"/>
                </a:cubicBezTo>
                <a:cubicBezTo>
                  <a:pt x="10668967" y="1750996"/>
                  <a:pt x="10279090" y="1863711"/>
                  <a:pt x="9890533" y="1936549"/>
                </a:cubicBezTo>
                <a:cubicBezTo>
                  <a:pt x="9457182" y="2017973"/>
                  <a:pt x="9020276" y="2054322"/>
                  <a:pt x="8585263" y="2060909"/>
                </a:cubicBezTo>
                <a:cubicBezTo>
                  <a:pt x="8126582" y="2067535"/>
                  <a:pt x="7667495" y="2040073"/>
                  <a:pt x="7214883" y="1963025"/>
                </a:cubicBezTo>
                <a:cubicBezTo>
                  <a:pt x="6829538" y="1897418"/>
                  <a:pt x="6440448" y="1799913"/>
                  <a:pt x="6081995" y="1610086"/>
                </a:cubicBezTo>
                <a:cubicBezTo>
                  <a:pt x="5772133" y="1445912"/>
                  <a:pt x="5487232" y="1210150"/>
                  <a:pt x="5203791" y="975607"/>
                </a:cubicBezTo>
                <a:lnTo>
                  <a:pt x="5203791" y="975602"/>
                </a:lnTo>
                <a:lnTo>
                  <a:pt x="5203791" y="975597"/>
                </a:lnTo>
                <a:lnTo>
                  <a:pt x="5203778" y="975593"/>
                </a:lnTo>
                <a:cubicBezTo>
                  <a:pt x="5077585" y="871169"/>
                  <a:pt x="4951685" y="766987"/>
                  <a:pt x="4824007" y="669470"/>
                </a:cubicBezTo>
                <a:cubicBezTo>
                  <a:pt x="4367218" y="320335"/>
                  <a:pt x="3870282" y="17317"/>
                  <a:pt x="3322509" y="16490"/>
                </a:cubicBezTo>
                <a:cubicBezTo>
                  <a:pt x="2804801" y="15641"/>
                  <a:pt x="2315229" y="274915"/>
                  <a:pt x="1826800" y="533579"/>
                </a:cubicBezTo>
                <a:cubicBezTo>
                  <a:pt x="1237742" y="845536"/>
                  <a:pt x="650361" y="1156606"/>
                  <a:pt x="17343" y="1009413"/>
                </a:cubicBezTo>
                <a:cubicBezTo>
                  <a:pt x="11552" y="1008060"/>
                  <a:pt x="5771" y="1006664"/>
                  <a:pt x="0" y="1005224"/>
                </a:cubicBezTo>
                <a:close/>
                <a:moveTo>
                  <a:pt x="0" y="1163985"/>
                </a:moveTo>
                <a:lnTo>
                  <a:pt x="0" y="1142920"/>
                </a:lnTo>
                <a:cubicBezTo>
                  <a:pt x="427759" y="1221807"/>
                  <a:pt x="879410" y="1109953"/>
                  <a:pt x="1298859" y="962935"/>
                </a:cubicBezTo>
                <a:cubicBezTo>
                  <a:pt x="1453429" y="908707"/>
                  <a:pt x="1606906" y="847935"/>
                  <a:pt x="1760295" y="787195"/>
                </a:cubicBezTo>
                <a:cubicBezTo>
                  <a:pt x="2154324" y="631167"/>
                  <a:pt x="2547795" y="475359"/>
                  <a:pt x="2957809" y="431306"/>
                </a:cubicBezTo>
                <a:cubicBezTo>
                  <a:pt x="3504097" y="372942"/>
                  <a:pt x="4060149" y="495313"/>
                  <a:pt x="4572752" y="709094"/>
                </a:cubicBezTo>
                <a:cubicBezTo>
                  <a:pt x="4823842" y="813698"/>
                  <a:pt x="5066819" y="946565"/>
                  <a:pt x="5301149" y="1101053"/>
                </a:cubicBezTo>
                <a:cubicBezTo>
                  <a:pt x="5447034" y="1197174"/>
                  <a:pt x="5588335" y="1303649"/>
                  <a:pt x="5729637" y="1410131"/>
                </a:cubicBezTo>
                <a:lnTo>
                  <a:pt x="5729649" y="1410144"/>
                </a:lnTo>
                <a:lnTo>
                  <a:pt x="5729662" y="1410144"/>
                </a:lnTo>
                <a:cubicBezTo>
                  <a:pt x="5836695" y="1490808"/>
                  <a:pt x="5943728" y="1571460"/>
                  <a:pt x="6052755" y="1647611"/>
                </a:cubicBezTo>
                <a:cubicBezTo>
                  <a:pt x="6379517" y="1875824"/>
                  <a:pt x="6744267" y="2000765"/>
                  <a:pt x="7110669" y="2084818"/>
                </a:cubicBezTo>
                <a:cubicBezTo>
                  <a:pt x="7527222" y="2180478"/>
                  <a:pt x="7952447" y="2221834"/>
                  <a:pt x="8377519" y="2229129"/>
                </a:cubicBezTo>
                <a:cubicBezTo>
                  <a:pt x="8803899" y="2236513"/>
                  <a:pt x="9232286" y="2208950"/>
                  <a:pt x="9657790" y="2137718"/>
                </a:cubicBezTo>
                <a:cubicBezTo>
                  <a:pt x="10036990" y="2074286"/>
                  <a:pt x="10413434" y="1972773"/>
                  <a:pt x="10776267" y="1797991"/>
                </a:cubicBezTo>
                <a:cubicBezTo>
                  <a:pt x="11139101" y="1623209"/>
                  <a:pt x="11457775" y="1386855"/>
                  <a:pt x="11730030" y="1040117"/>
                </a:cubicBezTo>
                <a:cubicBezTo>
                  <a:pt x="11908203" y="813206"/>
                  <a:pt x="12055345" y="559354"/>
                  <a:pt x="12188825" y="293936"/>
                </a:cubicBezTo>
                <a:lnTo>
                  <a:pt x="12188825" y="331738"/>
                </a:lnTo>
                <a:cubicBezTo>
                  <a:pt x="12102716" y="500307"/>
                  <a:pt x="12010932" y="663649"/>
                  <a:pt x="11910196" y="817784"/>
                </a:cubicBezTo>
                <a:cubicBezTo>
                  <a:pt x="11682176" y="1167009"/>
                  <a:pt x="11405922" y="1445684"/>
                  <a:pt x="11092554" y="1645234"/>
                </a:cubicBezTo>
                <a:cubicBezTo>
                  <a:pt x="10370443" y="2105224"/>
                  <a:pt x="9543812" y="2219545"/>
                  <a:pt x="8764235" y="2246868"/>
                </a:cubicBezTo>
                <a:cubicBezTo>
                  <a:pt x="8328853" y="2262128"/>
                  <a:pt x="7892924" y="2241532"/>
                  <a:pt x="7462774" y="2173751"/>
                </a:cubicBezTo>
                <a:cubicBezTo>
                  <a:pt x="7080184" y="2113556"/>
                  <a:pt x="6695588" y="2019515"/>
                  <a:pt x="6337364" y="1840814"/>
                </a:cubicBezTo>
                <a:cubicBezTo>
                  <a:pt x="6137442" y="1741286"/>
                  <a:pt x="5952971" y="1602550"/>
                  <a:pt x="5768540" y="1463461"/>
                </a:cubicBezTo>
                <a:cubicBezTo>
                  <a:pt x="5517792" y="1274430"/>
                  <a:pt x="5266462" y="1089870"/>
                  <a:pt x="4999742" y="940002"/>
                </a:cubicBezTo>
                <a:cubicBezTo>
                  <a:pt x="4490782" y="654192"/>
                  <a:pt x="3931201" y="471788"/>
                  <a:pt x="3370363" y="440825"/>
                </a:cubicBezTo>
                <a:cubicBezTo>
                  <a:pt x="3073692" y="424697"/>
                  <a:pt x="2774964" y="462292"/>
                  <a:pt x="2481848" y="545819"/>
                </a:cubicBezTo>
                <a:cubicBezTo>
                  <a:pt x="2234796" y="616218"/>
                  <a:pt x="1990791" y="713995"/>
                  <a:pt x="1747459" y="811509"/>
                </a:cubicBezTo>
                <a:lnTo>
                  <a:pt x="1747459" y="811509"/>
                </a:lnTo>
                <a:cubicBezTo>
                  <a:pt x="1702081" y="829694"/>
                  <a:pt x="1656715" y="847869"/>
                  <a:pt x="1611375" y="865857"/>
                </a:cubicBezTo>
                <a:cubicBezTo>
                  <a:pt x="1102495" y="1068019"/>
                  <a:pt x="562706" y="1250580"/>
                  <a:pt x="35443" y="1169900"/>
                </a:cubicBezTo>
                <a:cubicBezTo>
                  <a:pt x="23603" y="1168076"/>
                  <a:pt x="11788" y="1166104"/>
                  <a:pt x="0" y="1163985"/>
                </a:cubicBezTo>
                <a:close/>
                <a:moveTo>
                  <a:pt x="0" y="1329328"/>
                </a:moveTo>
                <a:lnTo>
                  <a:pt x="0" y="1309376"/>
                </a:lnTo>
                <a:cubicBezTo>
                  <a:pt x="432501" y="1355335"/>
                  <a:pt x="879083" y="1251528"/>
                  <a:pt x="1304839" y="1134366"/>
                </a:cubicBezTo>
                <a:cubicBezTo>
                  <a:pt x="1405994" y="1106506"/>
                  <a:pt x="1507047" y="1076983"/>
                  <a:pt x="1608112" y="1047457"/>
                </a:cubicBezTo>
                <a:lnTo>
                  <a:pt x="1608125" y="1047450"/>
                </a:lnTo>
                <a:lnTo>
                  <a:pt x="1608138" y="1047449"/>
                </a:lnTo>
                <a:cubicBezTo>
                  <a:pt x="2040879" y="921017"/>
                  <a:pt x="2473811" y="794532"/>
                  <a:pt x="2915935" y="798445"/>
                </a:cubicBezTo>
                <a:cubicBezTo>
                  <a:pt x="3199643" y="801129"/>
                  <a:pt x="3479973" y="843191"/>
                  <a:pt x="3759694" y="890075"/>
                </a:cubicBezTo>
                <a:cubicBezTo>
                  <a:pt x="3880528" y="910294"/>
                  <a:pt x="4001706" y="927957"/>
                  <a:pt x="4122908" y="945622"/>
                </a:cubicBezTo>
                <a:lnTo>
                  <a:pt x="4122921" y="945625"/>
                </a:lnTo>
                <a:lnTo>
                  <a:pt x="4122934" y="945626"/>
                </a:lnTo>
                <a:lnTo>
                  <a:pt x="4122947" y="945627"/>
                </a:lnTo>
                <a:lnTo>
                  <a:pt x="4122947" y="945628"/>
                </a:lnTo>
                <a:lnTo>
                  <a:pt x="4122959" y="945630"/>
                </a:lnTo>
                <a:lnTo>
                  <a:pt x="4122972" y="945631"/>
                </a:lnTo>
                <a:lnTo>
                  <a:pt x="4122985" y="945634"/>
                </a:lnTo>
                <a:cubicBezTo>
                  <a:pt x="4264883" y="966314"/>
                  <a:pt x="4406794" y="986999"/>
                  <a:pt x="4548172" y="1011789"/>
                </a:cubicBezTo>
                <a:cubicBezTo>
                  <a:pt x="4793738" y="1054825"/>
                  <a:pt x="5037540" y="1114766"/>
                  <a:pt x="5272137" y="1214708"/>
                </a:cubicBezTo>
                <a:cubicBezTo>
                  <a:pt x="5522782" y="1321716"/>
                  <a:pt x="5753164" y="1479745"/>
                  <a:pt x="5980600" y="1649368"/>
                </a:cubicBezTo>
                <a:lnTo>
                  <a:pt x="5994071" y="1659433"/>
                </a:lnTo>
                <a:lnTo>
                  <a:pt x="6002527" y="1665742"/>
                </a:lnTo>
                <a:lnTo>
                  <a:pt x="6002540" y="1665754"/>
                </a:lnTo>
                <a:cubicBezTo>
                  <a:pt x="6181119" y="1799116"/>
                  <a:pt x="6358441" y="1931543"/>
                  <a:pt x="6551735" y="2027594"/>
                </a:cubicBezTo>
                <a:cubicBezTo>
                  <a:pt x="6724042" y="2112975"/>
                  <a:pt x="6902786" y="2178303"/>
                  <a:pt x="7083295" y="2230217"/>
                </a:cubicBezTo>
                <a:cubicBezTo>
                  <a:pt x="7493995" y="2348735"/>
                  <a:pt x="7917289" y="2402128"/>
                  <a:pt x="8340293" y="2416225"/>
                </a:cubicBezTo>
                <a:cubicBezTo>
                  <a:pt x="9143562" y="2442726"/>
                  <a:pt x="9988463" y="2351972"/>
                  <a:pt x="10752816" y="1950976"/>
                </a:cubicBezTo>
                <a:cubicBezTo>
                  <a:pt x="11111929" y="1762362"/>
                  <a:pt x="11449497" y="1500961"/>
                  <a:pt x="11733534" y="1147769"/>
                </a:cubicBezTo>
                <a:cubicBezTo>
                  <a:pt x="11906362" y="933132"/>
                  <a:pt x="12055916" y="690429"/>
                  <a:pt x="12188825" y="432683"/>
                </a:cubicBezTo>
                <a:lnTo>
                  <a:pt x="12188825" y="469805"/>
                </a:lnTo>
                <a:cubicBezTo>
                  <a:pt x="12113788" y="613684"/>
                  <a:pt x="12033342" y="752734"/>
                  <a:pt x="11946064" y="885015"/>
                </a:cubicBezTo>
                <a:cubicBezTo>
                  <a:pt x="11703570" y="1252661"/>
                  <a:pt x="11410784" y="1552735"/>
                  <a:pt x="11083628" y="1775625"/>
                </a:cubicBezTo>
                <a:cubicBezTo>
                  <a:pt x="10365135" y="2265428"/>
                  <a:pt x="9547253" y="2411294"/>
                  <a:pt x="8760959" y="2437100"/>
                </a:cubicBezTo>
                <a:cubicBezTo>
                  <a:pt x="8324321" y="2451564"/>
                  <a:pt x="7886792" y="2423913"/>
                  <a:pt x="7457492" y="2340896"/>
                </a:cubicBezTo>
                <a:cubicBezTo>
                  <a:pt x="7084983" y="2268576"/>
                  <a:pt x="6710558" y="2157530"/>
                  <a:pt x="6370655" y="1950963"/>
                </a:cubicBezTo>
                <a:cubicBezTo>
                  <a:pt x="6239256" y="1871120"/>
                  <a:pt x="6113927" y="1776358"/>
                  <a:pt x="5988573" y="1681584"/>
                </a:cubicBezTo>
                <a:lnTo>
                  <a:pt x="5988573" y="1681584"/>
                </a:lnTo>
                <a:lnTo>
                  <a:pt x="5988573" y="1681584"/>
                </a:lnTo>
                <a:cubicBezTo>
                  <a:pt x="5904724" y="1618190"/>
                  <a:pt x="5820875" y="1554784"/>
                  <a:pt x="5735172" y="1495828"/>
                </a:cubicBezTo>
                <a:cubicBezTo>
                  <a:pt x="5492551" y="1328923"/>
                  <a:pt x="5235431" y="1206159"/>
                  <a:pt x="4966172" y="1127358"/>
                </a:cubicBezTo>
                <a:cubicBezTo>
                  <a:pt x="4711476" y="1052814"/>
                  <a:pt x="4470595" y="1017831"/>
                  <a:pt x="4222031" y="981730"/>
                </a:cubicBezTo>
                <a:cubicBezTo>
                  <a:pt x="4214223" y="980597"/>
                  <a:pt x="4206414" y="979463"/>
                  <a:pt x="4198606" y="978327"/>
                </a:cubicBezTo>
                <a:cubicBezTo>
                  <a:pt x="4192194" y="977395"/>
                  <a:pt x="4185782" y="976462"/>
                  <a:pt x="4179358" y="975526"/>
                </a:cubicBezTo>
                <a:cubicBezTo>
                  <a:pt x="4069112" y="959582"/>
                  <a:pt x="3959057" y="941508"/>
                  <a:pt x="3848990" y="923432"/>
                </a:cubicBezTo>
                <a:cubicBezTo>
                  <a:pt x="3682181" y="896038"/>
                  <a:pt x="3515308" y="868634"/>
                  <a:pt x="3347623" y="848614"/>
                </a:cubicBezTo>
                <a:cubicBezTo>
                  <a:pt x="3069273" y="815384"/>
                  <a:pt x="2777935" y="805547"/>
                  <a:pt x="2491929" y="848922"/>
                </a:cubicBezTo>
                <a:cubicBezTo>
                  <a:pt x="2205924" y="892298"/>
                  <a:pt x="1917747" y="976529"/>
                  <a:pt x="1633518" y="1060696"/>
                </a:cubicBezTo>
                <a:cubicBezTo>
                  <a:pt x="1117720" y="1213355"/>
                  <a:pt x="587211" y="1369470"/>
                  <a:pt x="60847" y="1334385"/>
                </a:cubicBezTo>
                <a:cubicBezTo>
                  <a:pt x="40524" y="1333045"/>
                  <a:pt x="20241" y="1331363"/>
                  <a:pt x="0" y="1329328"/>
                </a:cubicBezTo>
                <a:close/>
                <a:moveTo>
                  <a:pt x="0" y="1503123"/>
                </a:moveTo>
                <a:lnTo>
                  <a:pt x="0" y="1482388"/>
                </a:lnTo>
                <a:cubicBezTo>
                  <a:pt x="424666" y="1489708"/>
                  <a:pt x="853550" y="1397184"/>
                  <a:pt x="1274024" y="1306481"/>
                </a:cubicBezTo>
                <a:lnTo>
                  <a:pt x="1274024" y="1306481"/>
                </a:lnTo>
                <a:lnTo>
                  <a:pt x="1290479" y="1302928"/>
                </a:lnTo>
                <a:cubicBezTo>
                  <a:pt x="1339234" y="1292422"/>
                  <a:pt x="1388244" y="1281649"/>
                  <a:pt x="1437456" y="1270839"/>
                </a:cubicBezTo>
                <a:cubicBezTo>
                  <a:pt x="1904199" y="1168325"/>
                  <a:pt x="2389873" y="1061646"/>
                  <a:pt x="2862939" y="1122716"/>
                </a:cubicBezTo>
                <a:cubicBezTo>
                  <a:pt x="3053936" y="1147526"/>
                  <a:pt x="3242558" y="1191658"/>
                  <a:pt x="3431015" y="1235750"/>
                </a:cubicBezTo>
                <a:cubicBezTo>
                  <a:pt x="3502865" y="1252562"/>
                  <a:pt x="3574703" y="1269373"/>
                  <a:pt x="3646630" y="1285101"/>
                </a:cubicBezTo>
                <a:cubicBezTo>
                  <a:pt x="3907217" y="1342072"/>
                  <a:pt x="4179332" y="1374161"/>
                  <a:pt x="4451639" y="1374641"/>
                </a:cubicBezTo>
                <a:cubicBezTo>
                  <a:pt x="4506983" y="1374768"/>
                  <a:pt x="4562392" y="1374249"/>
                  <a:pt x="4617813" y="1373731"/>
                </a:cubicBezTo>
                <a:lnTo>
                  <a:pt x="4617838" y="1373731"/>
                </a:lnTo>
                <a:lnTo>
                  <a:pt x="4617851" y="1373731"/>
                </a:lnTo>
                <a:cubicBezTo>
                  <a:pt x="4812961" y="1371898"/>
                  <a:pt x="5008236" y="1370052"/>
                  <a:pt x="5201581" y="1396957"/>
                </a:cubicBezTo>
                <a:cubicBezTo>
                  <a:pt x="5449865" y="1431498"/>
                  <a:pt x="5686671" y="1519092"/>
                  <a:pt x="5909054" y="1660558"/>
                </a:cubicBezTo>
                <a:cubicBezTo>
                  <a:pt x="6016658" y="1729097"/>
                  <a:pt x="6120136" y="1807259"/>
                  <a:pt x="6223614" y="1885420"/>
                </a:cubicBezTo>
                <a:lnTo>
                  <a:pt x="6223627" y="1885420"/>
                </a:lnTo>
                <a:lnTo>
                  <a:pt x="6223627" y="1885420"/>
                </a:lnTo>
                <a:cubicBezTo>
                  <a:pt x="6328933" y="1964959"/>
                  <a:pt x="6434227" y="2044486"/>
                  <a:pt x="6543876" y="2113898"/>
                </a:cubicBezTo>
                <a:cubicBezTo>
                  <a:pt x="6704984" y="2215854"/>
                  <a:pt x="6874625" y="2294445"/>
                  <a:pt x="7047426" y="2358319"/>
                </a:cubicBezTo>
                <a:cubicBezTo>
                  <a:pt x="7449671" y="2506461"/>
                  <a:pt x="7870172" y="2576682"/>
                  <a:pt x="8290344" y="2600654"/>
                </a:cubicBezTo>
                <a:cubicBezTo>
                  <a:pt x="9100583" y="2647118"/>
                  <a:pt x="9949535" y="2540320"/>
                  <a:pt x="10714384" y="2110851"/>
                </a:cubicBezTo>
                <a:cubicBezTo>
                  <a:pt x="11089266" y="1900440"/>
                  <a:pt x="11442412" y="1616521"/>
                  <a:pt x="11743336" y="1247868"/>
                </a:cubicBezTo>
                <a:cubicBezTo>
                  <a:pt x="11909993" y="1043632"/>
                  <a:pt x="12058417" y="815668"/>
                  <a:pt x="12188825" y="571097"/>
                </a:cubicBezTo>
                <a:lnTo>
                  <a:pt x="12188825" y="606438"/>
                </a:lnTo>
                <a:cubicBezTo>
                  <a:pt x="12120555" y="733342"/>
                  <a:pt x="12047270" y="855805"/>
                  <a:pt x="11968588" y="972822"/>
                </a:cubicBezTo>
                <a:cubicBezTo>
                  <a:pt x="11700446" y="1371645"/>
                  <a:pt x="11402569" y="1669269"/>
                  <a:pt x="11063733" y="1911806"/>
                </a:cubicBezTo>
                <a:cubicBezTo>
                  <a:pt x="10338117" y="2430993"/>
                  <a:pt x="9522227" y="2611072"/>
                  <a:pt x="8718616" y="2629026"/>
                </a:cubicBezTo>
                <a:cubicBezTo>
                  <a:pt x="7919779" y="2646625"/>
                  <a:pt x="7065811" y="2528890"/>
                  <a:pt x="6370261" y="2017657"/>
                </a:cubicBezTo>
                <a:cubicBezTo>
                  <a:pt x="6329022" y="1987313"/>
                  <a:pt x="6287936" y="1956437"/>
                  <a:pt x="6246811" y="1925525"/>
                </a:cubicBezTo>
                <a:lnTo>
                  <a:pt x="6246786" y="1925512"/>
                </a:lnTo>
                <a:lnTo>
                  <a:pt x="6246786" y="1925499"/>
                </a:lnTo>
                <a:cubicBezTo>
                  <a:pt x="6058735" y="1784185"/>
                  <a:pt x="5870075" y="1642402"/>
                  <a:pt x="5663703" y="1549410"/>
                </a:cubicBezTo>
                <a:cubicBezTo>
                  <a:pt x="5412207" y="1436088"/>
                  <a:pt x="5156292" y="1401698"/>
                  <a:pt x="4893877" y="1395326"/>
                </a:cubicBezTo>
                <a:cubicBezTo>
                  <a:pt x="4797750" y="1393037"/>
                  <a:pt x="4701560" y="1393796"/>
                  <a:pt x="4605370" y="1394555"/>
                </a:cubicBezTo>
                <a:lnTo>
                  <a:pt x="4605357" y="1394555"/>
                </a:lnTo>
                <a:lnTo>
                  <a:pt x="4605345" y="1394555"/>
                </a:lnTo>
                <a:lnTo>
                  <a:pt x="4605332" y="1394555"/>
                </a:lnTo>
                <a:lnTo>
                  <a:pt x="4605332" y="1394555"/>
                </a:lnTo>
                <a:lnTo>
                  <a:pt x="4605319" y="1394555"/>
                </a:lnTo>
                <a:lnTo>
                  <a:pt x="4605307" y="1394555"/>
                </a:lnTo>
                <a:cubicBezTo>
                  <a:pt x="4441545" y="1395832"/>
                  <a:pt x="4277795" y="1397121"/>
                  <a:pt x="4114516" y="1383403"/>
                </a:cubicBezTo>
                <a:cubicBezTo>
                  <a:pt x="3886852" y="1364185"/>
                  <a:pt x="3662983" y="1312006"/>
                  <a:pt x="3439496" y="1259903"/>
                </a:cubicBezTo>
                <a:lnTo>
                  <a:pt x="3439496" y="1259903"/>
                </a:lnTo>
                <a:cubicBezTo>
                  <a:pt x="3388811" y="1248084"/>
                  <a:pt x="3338138" y="1236272"/>
                  <a:pt x="3287440" y="1224851"/>
                </a:cubicBezTo>
                <a:cubicBezTo>
                  <a:pt x="3027006" y="1165798"/>
                  <a:pt x="2766927" y="1119980"/>
                  <a:pt x="2500055" y="1127891"/>
                </a:cubicBezTo>
                <a:cubicBezTo>
                  <a:pt x="2213948" y="1136504"/>
                  <a:pt x="1928361" y="1188598"/>
                  <a:pt x="1644615" y="1248123"/>
                </a:cubicBezTo>
                <a:cubicBezTo>
                  <a:pt x="1554393" y="1267059"/>
                  <a:pt x="1464094" y="1286821"/>
                  <a:pt x="1373731" y="1306607"/>
                </a:cubicBezTo>
                <a:lnTo>
                  <a:pt x="1373719" y="1306607"/>
                </a:lnTo>
                <a:lnTo>
                  <a:pt x="1373706" y="1306607"/>
                </a:lnTo>
                <a:lnTo>
                  <a:pt x="1373706" y="1306607"/>
                </a:lnTo>
                <a:lnTo>
                  <a:pt x="1373693" y="1306620"/>
                </a:lnTo>
                <a:cubicBezTo>
                  <a:pt x="951478" y="1399030"/>
                  <a:pt x="527591" y="1491820"/>
                  <a:pt x="101997" y="1502428"/>
                </a:cubicBezTo>
                <a:cubicBezTo>
                  <a:pt x="67969" y="1503300"/>
                  <a:pt x="33965" y="1503540"/>
                  <a:pt x="0" y="1503123"/>
                </a:cubicBezTo>
                <a:close/>
                <a:moveTo>
                  <a:pt x="0" y="1682659"/>
                </a:moveTo>
                <a:lnTo>
                  <a:pt x="0" y="1662189"/>
                </a:lnTo>
                <a:cubicBezTo>
                  <a:pt x="324654" y="1635992"/>
                  <a:pt x="648758" y="1576770"/>
                  <a:pt x="972352" y="1517638"/>
                </a:cubicBezTo>
                <a:lnTo>
                  <a:pt x="972360" y="1517638"/>
                </a:lnTo>
                <a:lnTo>
                  <a:pt x="972380" y="1517638"/>
                </a:lnTo>
                <a:cubicBezTo>
                  <a:pt x="1081271" y="1497737"/>
                  <a:pt x="1190104" y="1477849"/>
                  <a:pt x="1298884" y="1459238"/>
                </a:cubicBezTo>
                <a:cubicBezTo>
                  <a:pt x="1806485" y="1372365"/>
                  <a:pt x="2336369" y="1293711"/>
                  <a:pt x="2842815" y="1411471"/>
                </a:cubicBezTo>
                <a:cubicBezTo>
                  <a:pt x="3006082" y="1449465"/>
                  <a:pt x="3165298" y="1509521"/>
                  <a:pt x="3324312" y="1569513"/>
                </a:cubicBezTo>
                <a:lnTo>
                  <a:pt x="3324324" y="1569513"/>
                </a:lnTo>
                <a:lnTo>
                  <a:pt x="3324350" y="1569526"/>
                </a:lnTo>
                <a:cubicBezTo>
                  <a:pt x="3403247" y="1599288"/>
                  <a:pt x="3482106" y="1629025"/>
                  <a:pt x="3561384" y="1656057"/>
                </a:cubicBezTo>
                <a:cubicBezTo>
                  <a:pt x="3819711" y="1744156"/>
                  <a:pt x="4081301" y="1805375"/>
                  <a:pt x="4352185" y="1792883"/>
                </a:cubicBezTo>
                <a:cubicBezTo>
                  <a:pt x="4516150" y="1785196"/>
                  <a:pt x="4680154" y="1755914"/>
                  <a:pt x="4843992" y="1726670"/>
                </a:cubicBezTo>
                <a:cubicBezTo>
                  <a:pt x="5147735" y="1672443"/>
                  <a:pt x="5450894" y="1618329"/>
                  <a:pt x="5752021" y="1702079"/>
                </a:cubicBezTo>
                <a:cubicBezTo>
                  <a:pt x="6023222" y="1777509"/>
                  <a:pt x="6252525" y="1949117"/>
                  <a:pt x="6481179" y="2120245"/>
                </a:cubicBezTo>
                <a:cubicBezTo>
                  <a:pt x="6643367" y="2241634"/>
                  <a:pt x="6805225" y="2362757"/>
                  <a:pt x="6981455" y="2449136"/>
                </a:cubicBezTo>
                <a:cubicBezTo>
                  <a:pt x="7368310" y="2638925"/>
                  <a:pt x="7782984" y="2735141"/>
                  <a:pt x="8197963" y="2776460"/>
                </a:cubicBezTo>
                <a:cubicBezTo>
                  <a:pt x="9028733" y="2858818"/>
                  <a:pt x="9895472" y="2735230"/>
                  <a:pt x="10674148" y="2270953"/>
                </a:cubicBezTo>
                <a:cubicBezTo>
                  <a:pt x="11273685" y="1913488"/>
                  <a:pt x="11808572" y="1392506"/>
                  <a:pt x="12188825" y="707899"/>
                </a:cubicBezTo>
                <a:lnTo>
                  <a:pt x="12188825" y="734219"/>
                </a:lnTo>
                <a:cubicBezTo>
                  <a:pt x="11882937" y="1277502"/>
                  <a:pt x="11479664" y="1725203"/>
                  <a:pt x="11025656" y="2060252"/>
                </a:cubicBezTo>
                <a:cubicBezTo>
                  <a:pt x="10668193" y="2324055"/>
                  <a:pt x="10285019" y="2525527"/>
                  <a:pt x="9889149" y="2644754"/>
                </a:cubicBezTo>
                <a:cubicBezTo>
                  <a:pt x="9493279" y="2763993"/>
                  <a:pt x="9051993" y="2820876"/>
                  <a:pt x="8632532" y="2819548"/>
                </a:cubicBezTo>
                <a:cubicBezTo>
                  <a:pt x="8213072" y="2818221"/>
                  <a:pt x="7785219" y="2762413"/>
                  <a:pt x="7377592" y="2630556"/>
                </a:cubicBezTo>
                <a:cubicBezTo>
                  <a:pt x="7187014" y="2568894"/>
                  <a:pt x="6999776" y="2490075"/>
                  <a:pt x="6820892" y="2386842"/>
                </a:cubicBezTo>
                <a:cubicBezTo>
                  <a:pt x="6689240" y="2310717"/>
                  <a:pt x="6565231" y="2216865"/>
                  <a:pt x="6441210" y="2123001"/>
                </a:cubicBezTo>
                <a:lnTo>
                  <a:pt x="6441197" y="2122988"/>
                </a:lnTo>
                <a:lnTo>
                  <a:pt x="6441197" y="2122988"/>
                </a:lnTo>
                <a:cubicBezTo>
                  <a:pt x="6373181" y="2071517"/>
                  <a:pt x="6305165" y="2020046"/>
                  <a:pt x="6235892" y="1971483"/>
                </a:cubicBezTo>
                <a:cubicBezTo>
                  <a:pt x="6000229" y="1806475"/>
                  <a:pt x="5753354" y="1694531"/>
                  <a:pt x="5481036" y="1679801"/>
                </a:cubicBezTo>
                <a:cubicBezTo>
                  <a:pt x="5271146" y="1668599"/>
                  <a:pt x="5061537" y="1707123"/>
                  <a:pt x="4852651" y="1745534"/>
                </a:cubicBezTo>
                <a:lnTo>
                  <a:pt x="4852651" y="1745534"/>
                </a:lnTo>
                <a:cubicBezTo>
                  <a:pt x="4818916" y="1751729"/>
                  <a:pt x="4785193" y="1757924"/>
                  <a:pt x="4751496" y="1763917"/>
                </a:cubicBezTo>
                <a:cubicBezTo>
                  <a:pt x="4509155" y="1806955"/>
                  <a:pt x="4263181" y="1834796"/>
                  <a:pt x="4020332" y="1797852"/>
                </a:cubicBezTo>
                <a:cubicBezTo>
                  <a:pt x="3777203" y="1760883"/>
                  <a:pt x="3541984" y="1673631"/>
                  <a:pt x="3308301" y="1586936"/>
                </a:cubicBezTo>
                <a:lnTo>
                  <a:pt x="3308276" y="1586936"/>
                </a:lnTo>
                <a:lnTo>
                  <a:pt x="3290424" y="1580311"/>
                </a:lnTo>
                <a:cubicBezTo>
                  <a:pt x="3284165" y="1577984"/>
                  <a:pt x="3277905" y="1575670"/>
                  <a:pt x="3271646" y="1573344"/>
                </a:cubicBezTo>
                <a:cubicBezTo>
                  <a:pt x="3013611" y="1477634"/>
                  <a:pt x="2757430" y="1399764"/>
                  <a:pt x="2486482" y="1380622"/>
                </a:cubicBezTo>
                <a:cubicBezTo>
                  <a:pt x="2210278" y="1361454"/>
                  <a:pt x="1932234" y="1385590"/>
                  <a:pt x="1655788" y="1424089"/>
                </a:cubicBezTo>
                <a:cubicBezTo>
                  <a:pt x="1436288" y="1454699"/>
                  <a:pt x="1217289" y="1494311"/>
                  <a:pt x="998293" y="1533922"/>
                </a:cubicBezTo>
                <a:lnTo>
                  <a:pt x="998280" y="1533935"/>
                </a:lnTo>
                <a:lnTo>
                  <a:pt x="998277" y="1533935"/>
                </a:lnTo>
                <a:cubicBezTo>
                  <a:pt x="703788" y="1587201"/>
                  <a:pt x="409310" y="1640480"/>
                  <a:pt x="113653" y="1671823"/>
                </a:cubicBezTo>
                <a:cubicBezTo>
                  <a:pt x="75767" y="1675907"/>
                  <a:pt x="37885" y="1679523"/>
                  <a:pt x="0" y="1682659"/>
                </a:cubicBezTo>
                <a:close/>
                <a:moveTo>
                  <a:pt x="0" y="1870551"/>
                </a:moveTo>
                <a:lnTo>
                  <a:pt x="0" y="1849829"/>
                </a:lnTo>
                <a:cubicBezTo>
                  <a:pt x="135001" y="1824909"/>
                  <a:pt x="269877" y="1798434"/>
                  <a:pt x="404746" y="1771971"/>
                </a:cubicBezTo>
                <a:lnTo>
                  <a:pt x="404754" y="1771971"/>
                </a:lnTo>
                <a:cubicBezTo>
                  <a:pt x="710535" y="1711953"/>
                  <a:pt x="1016283" y="1651935"/>
                  <a:pt x="1323389" y="1610098"/>
                </a:cubicBezTo>
                <a:cubicBezTo>
                  <a:pt x="1820414" y="1542292"/>
                  <a:pt x="2330872" y="1514022"/>
                  <a:pt x="2813994" y="1666943"/>
                </a:cubicBezTo>
                <a:cubicBezTo>
                  <a:pt x="3004368" y="1727100"/>
                  <a:pt x="3185880" y="1822317"/>
                  <a:pt x="3367087" y="1917382"/>
                </a:cubicBezTo>
                <a:cubicBezTo>
                  <a:pt x="3661612" y="2071897"/>
                  <a:pt x="3955350" y="2225994"/>
                  <a:pt x="4285070" y="2228409"/>
                </a:cubicBezTo>
                <a:cubicBezTo>
                  <a:pt x="4534573" y="2230242"/>
                  <a:pt x="4774820" y="2145266"/>
                  <a:pt x="5015295" y="2060227"/>
                </a:cubicBezTo>
                <a:lnTo>
                  <a:pt x="5015295" y="2060227"/>
                </a:lnTo>
                <a:cubicBezTo>
                  <a:pt x="5210368" y="1991245"/>
                  <a:pt x="5405566" y="1922199"/>
                  <a:pt x="5605971" y="1899416"/>
                </a:cubicBezTo>
                <a:cubicBezTo>
                  <a:pt x="5825180" y="1874521"/>
                  <a:pt x="6037874" y="1917622"/>
                  <a:pt x="6237974" y="2025508"/>
                </a:cubicBezTo>
                <a:cubicBezTo>
                  <a:pt x="6381117" y="2102721"/>
                  <a:pt x="6513861" y="2204336"/>
                  <a:pt x="6646668" y="2306013"/>
                </a:cubicBezTo>
                <a:lnTo>
                  <a:pt x="6646681" y="2306026"/>
                </a:lnTo>
                <a:cubicBezTo>
                  <a:pt x="6717376" y="2360140"/>
                  <a:pt x="6788097" y="2414291"/>
                  <a:pt x="6860417" y="2464763"/>
                </a:cubicBezTo>
                <a:cubicBezTo>
                  <a:pt x="7228939" y="2722397"/>
                  <a:pt x="7644539" y="2863863"/>
                  <a:pt x="8061283" y="2935197"/>
                </a:cubicBezTo>
                <a:cubicBezTo>
                  <a:pt x="8911149" y="3080444"/>
                  <a:pt x="9802012" y="2946778"/>
                  <a:pt x="10597727" y="2454181"/>
                </a:cubicBezTo>
                <a:cubicBezTo>
                  <a:pt x="11191842" y="2086146"/>
                  <a:pt x="11783052" y="1552318"/>
                  <a:pt x="12188825" y="847281"/>
                </a:cubicBezTo>
                <a:lnTo>
                  <a:pt x="12188825" y="876995"/>
                </a:lnTo>
                <a:cubicBezTo>
                  <a:pt x="11866240" y="1427541"/>
                  <a:pt x="11430249" y="1875596"/>
                  <a:pt x="10979084" y="2216094"/>
                </a:cubicBezTo>
                <a:cubicBezTo>
                  <a:pt x="10608938" y="2495310"/>
                  <a:pt x="10214883" y="2719982"/>
                  <a:pt x="9802647" y="2847414"/>
                </a:cubicBezTo>
                <a:cubicBezTo>
                  <a:pt x="9378577" y="2978526"/>
                  <a:pt x="8941671" y="3025647"/>
                  <a:pt x="8511520" y="3005127"/>
                </a:cubicBezTo>
                <a:cubicBezTo>
                  <a:pt x="8081356" y="2984607"/>
                  <a:pt x="7662848" y="2897848"/>
                  <a:pt x="7265581" y="2717390"/>
                </a:cubicBezTo>
                <a:cubicBezTo>
                  <a:pt x="7073429" y="2630227"/>
                  <a:pt x="6892920" y="2516803"/>
                  <a:pt x="6717782" y="2383606"/>
                </a:cubicBezTo>
                <a:cubicBezTo>
                  <a:pt x="6697531" y="2368181"/>
                  <a:pt x="6677280" y="2352655"/>
                  <a:pt x="6657003" y="2337103"/>
                </a:cubicBezTo>
                <a:cubicBezTo>
                  <a:pt x="6459760" y="2185851"/>
                  <a:pt x="6260054" y="2032702"/>
                  <a:pt x="6035094" y="1959484"/>
                </a:cubicBezTo>
                <a:cubicBezTo>
                  <a:pt x="5694987" y="1849133"/>
                  <a:pt x="5361725" y="1965300"/>
                  <a:pt x="5028360" y="2081505"/>
                </a:cubicBezTo>
                <a:cubicBezTo>
                  <a:pt x="4915144" y="2120965"/>
                  <a:pt x="4801915" y="2160438"/>
                  <a:pt x="4688406" y="2191047"/>
                </a:cubicBezTo>
                <a:cubicBezTo>
                  <a:pt x="4452451" y="2254707"/>
                  <a:pt x="4217004" y="2267995"/>
                  <a:pt x="3983435" y="2208103"/>
                </a:cubicBezTo>
                <a:cubicBezTo>
                  <a:pt x="3745905" y="2147124"/>
                  <a:pt x="3522672" y="2028302"/>
                  <a:pt x="3300531" y="1910074"/>
                </a:cubicBezTo>
                <a:cubicBezTo>
                  <a:pt x="3293687" y="1906433"/>
                  <a:pt x="3286856" y="1902792"/>
                  <a:pt x="3280013" y="1899163"/>
                </a:cubicBezTo>
                <a:cubicBezTo>
                  <a:pt x="3276826" y="1897456"/>
                  <a:pt x="3273627" y="1895762"/>
                  <a:pt x="3270427" y="1894055"/>
                </a:cubicBezTo>
                <a:cubicBezTo>
                  <a:pt x="3038319" y="1770656"/>
                  <a:pt x="2792282" y="1665375"/>
                  <a:pt x="2533803" y="1619328"/>
                </a:cubicBezTo>
                <a:cubicBezTo>
                  <a:pt x="2272454" y="1572725"/>
                  <a:pt x="2006471" y="1568527"/>
                  <a:pt x="1741224" y="1586645"/>
                </a:cubicBezTo>
                <a:cubicBezTo>
                  <a:pt x="1290492" y="1617684"/>
                  <a:pt x="841958" y="1706099"/>
                  <a:pt x="394018" y="1794413"/>
                </a:cubicBezTo>
                <a:cubicBezTo>
                  <a:pt x="319472" y="1809105"/>
                  <a:pt x="244942" y="1823796"/>
                  <a:pt x="170421" y="1838222"/>
                </a:cubicBezTo>
                <a:cubicBezTo>
                  <a:pt x="113612" y="1849146"/>
                  <a:pt x="56809" y="1859981"/>
                  <a:pt x="0" y="1870551"/>
                </a:cubicBezTo>
                <a:close/>
                <a:moveTo>
                  <a:pt x="0" y="2065714"/>
                </a:moveTo>
                <a:lnTo>
                  <a:pt x="0" y="2044890"/>
                </a:lnTo>
                <a:cubicBezTo>
                  <a:pt x="455157" y="1911111"/>
                  <a:pt x="914734" y="1801797"/>
                  <a:pt x="1377337" y="1754056"/>
                </a:cubicBezTo>
                <a:cubicBezTo>
                  <a:pt x="1874489" y="1702584"/>
                  <a:pt x="2385302" y="1720209"/>
                  <a:pt x="2855969" y="1921592"/>
                </a:cubicBezTo>
                <a:cubicBezTo>
                  <a:pt x="3045200" y="2002522"/>
                  <a:pt x="3221964" y="2124847"/>
                  <a:pt x="3398498" y="2247020"/>
                </a:cubicBezTo>
                <a:cubicBezTo>
                  <a:pt x="3677673" y="2440210"/>
                  <a:pt x="3956239" y="2632996"/>
                  <a:pt x="4282595" y="2660937"/>
                </a:cubicBezTo>
                <a:cubicBezTo>
                  <a:pt x="4600431" y="2688146"/>
                  <a:pt x="4895299" y="2535123"/>
                  <a:pt x="5189443" y="2382493"/>
                </a:cubicBezTo>
                <a:lnTo>
                  <a:pt x="5189443" y="2382480"/>
                </a:lnTo>
                <a:cubicBezTo>
                  <a:pt x="5295689" y="2327355"/>
                  <a:pt x="5401846" y="2272268"/>
                  <a:pt x="5508943" y="2225741"/>
                </a:cubicBezTo>
                <a:cubicBezTo>
                  <a:pt x="5702732" y="2141675"/>
                  <a:pt x="5904572" y="2088080"/>
                  <a:pt x="6105840" y="2114720"/>
                </a:cubicBezTo>
                <a:cubicBezTo>
                  <a:pt x="6337605" y="2144950"/>
                  <a:pt x="6546275" y="2279867"/>
                  <a:pt x="6743213" y="2427845"/>
                </a:cubicBezTo>
                <a:cubicBezTo>
                  <a:pt x="6771514" y="2449098"/>
                  <a:pt x="6799752" y="2470529"/>
                  <a:pt x="6828015" y="2491959"/>
                </a:cubicBezTo>
                <a:lnTo>
                  <a:pt x="6828015" y="2491972"/>
                </a:lnTo>
                <a:cubicBezTo>
                  <a:pt x="6996386" y="2619682"/>
                  <a:pt x="7165137" y="2747683"/>
                  <a:pt x="7348160" y="2843583"/>
                </a:cubicBezTo>
                <a:cubicBezTo>
                  <a:pt x="7561909" y="2955591"/>
                  <a:pt x="7769869" y="3031362"/>
                  <a:pt x="7989102" y="3085716"/>
                </a:cubicBezTo>
                <a:cubicBezTo>
                  <a:pt x="8439441" y="3197698"/>
                  <a:pt x="8908685" y="3208521"/>
                  <a:pt x="9368065" y="3119575"/>
                </a:cubicBezTo>
                <a:cubicBezTo>
                  <a:pt x="9827456" y="3030629"/>
                  <a:pt x="10216038" y="2845189"/>
                  <a:pt x="10612848" y="2579008"/>
                </a:cubicBezTo>
                <a:cubicBezTo>
                  <a:pt x="11009645" y="2312828"/>
                  <a:pt x="11416397" y="1967425"/>
                  <a:pt x="11762915" y="1561042"/>
                </a:cubicBezTo>
                <a:cubicBezTo>
                  <a:pt x="11914983" y="1382328"/>
                  <a:pt x="12060474" y="1186998"/>
                  <a:pt x="12188825" y="974856"/>
                </a:cubicBezTo>
                <a:lnTo>
                  <a:pt x="12188825" y="1016353"/>
                </a:lnTo>
                <a:cubicBezTo>
                  <a:pt x="11868335" y="1540244"/>
                  <a:pt x="11435733" y="1969233"/>
                  <a:pt x="11019574" y="2302764"/>
                </a:cubicBezTo>
                <a:cubicBezTo>
                  <a:pt x="10645859" y="2602234"/>
                  <a:pt x="10246193" y="2864394"/>
                  <a:pt x="9826262" y="3014559"/>
                </a:cubicBezTo>
                <a:cubicBezTo>
                  <a:pt x="9406332" y="3164737"/>
                  <a:pt x="8930638" y="3224704"/>
                  <a:pt x="8483829" y="3187343"/>
                </a:cubicBezTo>
                <a:cubicBezTo>
                  <a:pt x="8041984" y="3150349"/>
                  <a:pt x="7602361" y="3024876"/>
                  <a:pt x="7203913" y="2784551"/>
                </a:cubicBezTo>
                <a:cubicBezTo>
                  <a:pt x="7085276" y="2713028"/>
                  <a:pt x="6970866" y="2626687"/>
                  <a:pt x="6856620" y="2540472"/>
                </a:cubicBezTo>
                <a:lnTo>
                  <a:pt x="6856620" y="2540472"/>
                </a:lnTo>
                <a:cubicBezTo>
                  <a:pt x="6556141" y="2313713"/>
                  <a:pt x="6256829" y="2087852"/>
                  <a:pt x="5884892" y="2134620"/>
                </a:cubicBezTo>
                <a:cubicBezTo>
                  <a:pt x="5641598" y="2165306"/>
                  <a:pt x="5414213" y="2285025"/>
                  <a:pt x="5186599" y="2404846"/>
                </a:cubicBezTo>
                <a:lnTo>
                  <a:pt x="5186599" y="2404846"/>
                </a:lnTo>
                <a:cubicBezTo>
                  <a:pt x="5018571" y="2493312"/>
                  <a:pt x="4850416" y="2581841"/>
                  <a:pt x="4675659" y="2634652"/>
                </a:cubicBezTo>
                <a:cubicBezTo>
                  <a:pt x="4451245" y="2702269"/>
                  <a:pt x="4226564" y="2697578"/>
                  <a:pt x="4008486" y="2620024"/>
                </a:cubicBezTo>
                <a:cubicBezTo>
                  <a:pt x="3776098" y="2537197"/>
                  <a:pt x="3564038" y="2388145"/>
                  <a:pt x="3354098" y="2240597"/>
                </a:cubicBezTo>
                <a:lnTo>
                  <a:pt x="3354098" y="2240597"/>
                </a:lnTo>
                <a:cubicBezTo>
                  <a:pt x="3345515" y="2234553"/>
                  <a:pt x="3336932" y="2228522"/>
                  <a:pt x="3328349" y="2222491"/>
                </a:cubicBezTo>
                <a:cubicBezTo>
                  <a:pt x="3109979" y="2069153"/>
                  <a:pt x="2869694" y="1931619"/>
                  <a:pt x="2614909" y="1856290"/>
                </a:cubicBezTo>
                <a:cubicBezTo>
                  <a:pt x="2360125" y="1780960"/>
                  <a:pt x="2079566" y="1749314"/>
                  <a:pt x="1807679" y="1750263"/>
                </a:cubicBezTo>
                <a:cubicBezTo>
                  <a:pt x="1269949" y="1752235"/>
                  <a:pt x="730936" y="1862561"/>
                  <a:pt x="201180" y="2008313"/>
                </a:cubicBezTo>
                <a:cubicBezTo>
                  <a:pt x="134006" y="2026848"/>
                  <a:pt x="66943" y="2046028"/>
                  <a:pt x="0" y="2065714"/>
                </a:cubicBezTo>
                <a:close/>
                <a:moveTo>
                  <a:pt x="0" y="2268260"/>
                </a:moveTo>
                <a:lnTo>
                  <a:pt x="0" y="2247032"/>
                </a:lnTo>
                <a:cubicBezTo>
                  <a:pt x="857006" y="1896609"/>
                  <a:pt x="1813329" y="1728958"/>
                  <a:pt x="2663538" y="2055814"/>
                </a:cubicBezTo>
                <a:cubicBezTo>
                  <a:pt x="2875306" y="2137086"/>
                  <a:pt x="3078808" y="2252507"/>
                  <a:pt x="3264256" y="2406616"/>
                </a:cubicBezTo>
                <a:cubicBezTo>
                  <a:pt x="3326013" y="2457961"/>
                  <a:pt x="3386856" y="2511329"/>
                  <a:pt x="3447724" y="2564709"/>
                </a:cubicBezTo>
                <a:lnTo>
                  <a:pt x="3447762" y="2564734"/>
                </a:lnTo>
                <a:lnTo>
                  <a:pt x="3447774" y="2564747"/>
                </a:lnTo>
                <a:cubicBezTo>
                  <a:pt x="3600236" y="2698475"/>
                  <a:pt x="3752774" y="2832267"/>
                  <a:pt x="3919698" y="2934426"/>
                </a:cubicBezTo>
                <a:cubicBezTo>
                  <a:pt x="4153279" y="3077397"/>
                  <a:pt x="4388929" y="3137440"/>
                  <a:pt x="4640210" y="3076284"/>
                </a:cubicBezTo>
                <a:cubicBezTo>
                  <a:pt x="4850810" y="3025053"/>
                  <a:pt x="5048256" y="2901616"/>
                  <a:pt x="5239532" y="2772540"/>
                </a:cubicBezTo>
                <a:cubicBezTo>
                  <a:pt x="5266779" y="2754169"/>
                  <a:pt x="5294115" y="2735546"/>
                  <a:pt x="5321565" y="2716846"/>
                </a:cubicBezTo>
                <a:cubicBezTo>
                  <a:pt x="5663855" y="2483741"/>
                  <a:pt x="6022207" y="2239699"/>
                  <a:pt x="6409684" y="2336421"/>
                </a:cubicBezTo>
                <a:cubicBezTo>
                  <a:pt x="6646110" y="2395528"/>
                  <a:pt x="6852837" y="2557907"/>
                  <a:pt x="7054829" y="2716568"/>
                </a:cubicBezTo>
                <a:cubicBezTo>
                  <a:pt x="7061291" y="2721638"/>
                  <a:pt x="7067754" y="2726721"/>
                  <a:pt x="7074216" y="2731778"/>
                </a:cubicBezTo>
                <a:cubicBezTo>
                  <a:pt x="7282391" y="2895168"/>
                  <a:pt x="7514563" y="3046724"/>
                  <a:pt x="7755699" y="3150601"/>
                </a:cubicBezTo>
                <a:cubicBezTo>
                  <a:pt x="8232155" y="3355525"/>
                  <a:pt x="8748795" y="3415985"/>
                  <a:pt x="9254493" y="3330023"/>
                </a:cubicBezTo>
                <a:cubicBezTo>
                  <a:pt x="9735710" y="3248208"/>
                  <a:pt x="10179319" y="3018061"/>
                  <a:pt x="10608759" y="2711486"/>
                </a:cubicBezTo>
                <a:cubicBezTo>
                  <a:pt x="11038200" y="2404897"/>
                  <a:pt x="11424738" y="2066384"/>
                  <a:pt x="11780562" y="1651278"/>
                </a:cubicBezTo>
                <a:cubicBezTo>
                  <a:pt x="11923959" y="1483981"/>
                  <a:pt x="12063928" y="1302005"/>
                  <a:pt x="12188825" y="1104588"/>
                </a:cubicBezTo>
                <a:lnTo>
                  <a:pt x="12188825" y="1133215"/>
                </a:lnTo>
                <a:cubicBezTo>
                  <a:pt x="12161807" y="1175614"/>
                  <a:pt x="12134191" y="1217211"/>
                  <a:pt x="12106144" y="1257994"/>
                </a:cubicBezTo>
                <a:cubicBezTo>
                  <a:pt x="11789946" y="1717643"/>
                  <a:pt x="11408804" y="2097563"/>
                  <a:pt x="11012006" y="2425266"/>
                </a:cubicBezTo>
                <a:cubicBezTo>
                  <a:pt x="10615209" y="2752956"/>
                  <a:pt x="10205157" y="3045991"/>
                  <a:pt x="9764341" y="3212390"/>
                </a:cubicBezTo>
                <a:cubicBezTo>
                  <a:pt x="9282983" y="3393936"/>
                  <a:pt x="8775116" y="3433522"/>
                  <a:pt x="8288706" y="3337002"/>
                </a:cubicBezTo>
                <a:cubicBezTo>
                  <a:pt x="8048484" y="3289147"/>
                  <a:pt x="7813037" y="3208255"/>
                  <a:pt x="7588191" y="3093378"/>
                </a:cubicBezTo>
                <a:cubicBezTo>
                  <a:pt x="7379014" y="2986491"/>
                  <a:pt x="7178418" y="2833304"/>
                  <a:pt x="6979588" y="2681445"/>
                </a:cubicBezTo>
                <a:lnTo>
                  <a:pt x="6978864" y="2680889"/>
                </a:lnTo>
                <a:cubicBezTo>
                  <a:pt x="6964225" y="2669712"/>
                  <a:pt x="6949586" y="2658535"/>
                  <a:pt x="6934972" y="2647384"/>
                </a:cubicBezTo>
                <a:cubicBezTo>
                  <a:pt x="6707307" y="2473576"/>
                  <a:pt x="6462541" y="2321805"/>
                  <a:pt x="6187949" y="2334726"/>
                </a:cubicBezTo>
                <a:cubicBezTo>
                  <a:pt x="5969528" y="2345081"/>
                  <a:pt x="5760096" y="2452702"/>
                  <a:pt x="5562764" y="2578225"/>
                </a:cubicBezTo>
                <a:cubicBezTo>
                  <a:pt x="5491383" y="2623614"/>
                  <a:pt x="5419952" y="2672455"/>
                  <a:pt x="5348114" y="2721575"/>
                </a:cubicBezTo>
                <a:lnTo>
                  <a:pt x="5348063" y="2721613"/>
                </a:lnTo>
                <a:cubicBezTo>
                  <a:pt x="5044942" y="2928850"/>
                  <a:pt x="4734724" y="3140942"/>
                  <a:pt x="4391786" y="3119929"/>
                </a:cubicBezTo>
                <a:cubicBezTo>
                  <a:pt x="4037079" y="3098258"/>
                  <a:pt x="3754831" y="2852648"/>
                  <a:pt x="3473168" y="2607519"/>
                </a:cubicBezTo>
                <a:cubicBezTo>
                  <a:pt x="3348524" y="2499065"/>
                  <a:pt x="3224008" y="2390698"/>
                  <a:pt x="3093372" y="2301866"/>
                </a:cubicBezTo>
                <a:cubicBezTo>
                  <a:pt x="2665696" y="2011487"/>
                  <a:pt x="2172988" y="1907571"/>
                  <a:pt x="1687695" y="1907761"/>
                </a:cubicBezTo>
                <a:cubicBezTo>
                  <a:pt x="1189024" y="1907685"/>
                  <a:pt x="687306" y="2014787"/>
                  <a:pt x="201907" y="2190478"/>
                </a:cubicBezTo>
                <a:cubicBezTo>
                  <a:pt x="134331" y="2215032"/>
                  <a:pt x="67029" y="2240963"/>
                  <a:pt x="0" y="2268260"/>
                </a:cubicBezTo>
                <a:close/>
              </a:path>
            </a:pathLst>
          </a:custGeom>
          <a:solidFill>
            <a:srgbClr val="C00000">
              <a:alpha val="23000"/>
            </a:srgbClr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 3" descr="C:/Users/kingsoft/AppData/Local/Temp/fig2wpp/@svg_Union_#color-2113&amp;611.svg"/>
          <p:cNvSpPr/>
          <p:nvPr userDrawn="1">
            <p:custDataLst>
              <p:tags r:id="rId2"/>
            </p:custDataLst>
          </p:nvPr>
        </p:nvSpPr>
        <p:spPr>
          <a:xfrm>
            <a:off x="3175" y="223520"/>
            <a:ext cx="12188825" cy="2005330"/>
          </a:xfrm>
          <a:custGeom>
            <a:avLst/>
            <a:gdLst>
              <a:gd name="connsiteX0" fmla="*/ 0 w 12188825"/>
              <a:gd name="connsiteY0" fmla="*/ 2772567 h 4382115"/>
              <a:gd name="connsiteX1" fmla="*/ 1528034 w 12188825"/>
              <a:gd name="connsiteY1" fmla="*/ 2906473 h 4382115"/>
              <a:gd name="connsiteX2" fmla="*/ 2151201 w 12188825"/>
              <a:gd name="connsiteY2" fmla="*/ 2767277 h 4382115"/>
              <a:gd name="connsiteX3" fmla="*/ 3042496 w 12188825"/>
              <a:gd name="connsiteY3" fmla="*/ 2754718 h 4382115"/>
              <a:gd name="connsiteX4" fmla="*/ 3863045 w 12188825"/>
              <a:gd name="connsiteY4" fmla="*/ 2978931 h 4382115"/>
              <a:gd name="connsiteX5" fmla="*/ 4168426 w 12188825"/>
              <a:gd name="connsiteY5" fmla="*/ 3111150 h 4382115"/>
              <a:gd name="connsiteX6" fmla="*/ 4168438 w 12188825"/>
              <a:gd name="connsiteY6" fmla="*/ 3111163 h 4382115"/>
              <a:gd name="connsiteX7" fmla="*/ 4168451 w 12188825"/>
              <a:gd name="connsiteY7" fmla="*/ 3111163 h 4382115"/>
              <a:gd name="connsiteX8" fmla="*/ 4168502 w 12188825"/>
              <a:gd name="connsiteY8" fmla="*/ 3111189 h 4382115"/>
              <a:gd name="connsiteX9" fmla="*/ 5160926 w 12188825"/>
              <a:gd name="connsiteY9" fmla="*/ 3451460 h 4382115"/>
              <a:gd name="connsiteX10" fmla="*/ 5413299 w 12188825"/>
              <a:gd name="connsiteY10" fmla="*/ 3144196 h 4382115"/>
              <a:gd name="connsiteX11" fmla="*/ 5413311 w 12188825"/>
              <a:gd name="connsiteY11" fmla="*/ 3144183 h 4382115"/>
              <a:gd name="connsiteX12" fmla="*/ 5660656 w 12188825"/>
              <a:gd name="connsiteY12" fmla="*/ 2842945 h 4382115"/>
              <a:gd name="connsiteX13" fmla="*/ 7038323 w 12188825"/>
              <a:gd name="connsiteY13" fmla="*/ 1372209 h 4382115"/>
              <a:gd name="connsiteX14" fmla="*/ 8633484 w 12188825"/>
              <a:gd name="connsiteY14" fmla="*/ 325187 h 4382115"/>
              <a:gd name="connsiteX15" fmla="*/ 9640231 w 12188825"/>
              <a:gd name="connsiteY15" fmla="*/ 0 h 4382115"/>
              <a:gd name="connsiteX16" fmla="*/ 9740598 w 12188825"/>
              <a:gd name="connsiteY16" fmla="*/ 0 h 4382115"/>
              <a:gd name="connsiteX17" fmla="*/ 8087463 w 12188825"/>
              <a:gd name="connsiteY17" fmla="*/ 625433 h 4382115"/>
              <a:gd name="connsiteX18" fmla="*/ 6559442 w 12188825"/>
              <a:gd name="connsiteY18" fmla="*/ 1859591 h 4382115"/>
              <a:gd name="connsiteX19" fmla="*/ 5272746 w 12188825"/>
              <a:gd name="connsiteY19" fmla="*/ 3345284 h 4382115"/>
              <a:gd name="connsiteX20" fmla="*/ 5183095 w 12188825"/>
              <a:gd name="connsiteY20" fmla="*/ 3454656 h 4382115"/>
              <a:gd name="connsiteX21" fmla="*/ 5233006 w 12188825"/>
              <a:gd name="connsiteY21" fmla="*/ 3460847 h 4382115"/>
              <a:gd name="connsiteX22" fmla="*/ 5877756 w 12188825"/>
              <a:gd name="connsiteY22" fmla="*/ 2785683 h 4382115"/>
              <a:gd name="connsiteX23" fmla="*/ 5925737 w 12188825"/>
              <a:gd name="connsiteY23" fmla="*/ 2733737 h 4382115"/>
              <a:gd name="connsiteX24" fmla="*/ 5927553 w 12188825"/>
              <a:gd name="connsiteY24" fmla="*/ 2731783 h 4382115"/>
              <a:gd name="connsiteX25" fmla="*/ 7301728 w 12188825"/>
              <a:gd name="connsiteY25" fmla="*/ 1386239 h 4382115"/>
              <a:gd name="connsiteX26" fmla="*/ 10559953 w 12188825"/>
              <a:gd name="connsiteY26" fmla="*/ 168244 h 4382115"/>
              <a:gd name="connsiteX27" fmla="*/ 12188825 w 12188825"/>
              <a:gd name="connsiteY27" fmla="*/ 377334 h 4382115"/>
              <a:gd name="connsiteX28" fmla="*/ 12188825 w 12188825"/>
              <a:gd name="connsiteY28" fmla="*/ 395697 h 4382115"/>
              <a:gd name="connsiteX29" fmla="*/ 10061685 w 12188825"/>
              <a:gd name="connsiteY29" fmla="*/ 230830 h 4382115"/>
              <a:gd name="connsiteX30" fmla="*/ 8391460 w 12188825"/>
              <a:gd name="connsiteY30" fmla="*/ 725425 h 4382115"/>
              <a:gd name="connsiteX31" fmla="*/ 6812868 w 12188825"/>
              <a:gd name="connsiteY31" fmla="*/ 1840893 h 4382115"/>
              <a:gd name="connsiteX32" fmla="*/ 5961580 w 12188825"/>
              <a:gd name="connsiteY32" fmla="*/ 2723259 h 4382115"/>
              <a:gd name="connsiteX33" fmla="*/ 5961580 w 12188825"/>
              <a:gd name="connsiteY33" fmla="*/ 2723259 h 4382115"/>
              <a:gd name="connsiteX34" fmla="*/ 5415863 w 12188825"/>
              <a:gd name="connsiteY34" fmla="*/ 3302838 h 4382115"/>
              <a:gd name="connsiteX35" fmla="*/ 5257561 w 12188825"/>
              <a:gd name="connsiteY35" fmla="*/ 3463371 h 4382115"/>
              <a:gd name="connsiteX36" fmla="*/ 5306989 w 12188825"/>
              <a:gd name="connsiteY36" fmla="*/ 3467341 h 4382115"/>
              <a:gd name="connsiteX37" fmla="*/ 5751259 w 12188825"/>
              <a:gd name="connsiteY37" fmla="*/ 3078740 h 4382115"/>
              <a:gd name="connsiteX38" fmla="*/ 6298461 w 12188825"/>
              <a:gd name="connsiteY38" fmla="*/ 2544206 h 4382115"/>
              <a:gd name="connsiteX39" fmla="*/ 7198974 w 12188825"/>
              <a:gd name="connsiteY39" fmla="*/ 1695837 h 4382115"/>
              <a:gd name="connsiteX40" fmla="*/ 10475571 w 12188825"/>
              <a:gd name="connsiteY40" fmla="*/ 450066 h 4382115"/>
              <a:gd name="connsiteX41" fmla="*/ 12188825 w 12188825"/>
              <a:gd name="connsiteY41" fmla="*/ 685416 h 4382115"/>
              <a:gd name="connsiteX42" fmla="*/ 12188825 w 12188825"/>
              <a:gd name="connsiteY42" fmla="*/ 702859 h 4382115"/>
              <a:gd name="connsiteX43" fmla="*/ 9967437 w 12188825"/>
              <a:gd name="connsiteY43" fmla="*/ 514671 h 4382115"/>
              <a:gd name="connsiteX44" fmla="*/ 8257383 w 12188825"/>
              <a:gd name="connsiteY44" fmla="*/ 1026416 h 4382115"/>
              <a:gd name="connsiteX45" fmla="*/ 6695931 w 12188825"/>
              <a:gd name="connsiteY45" fmla="*/ 2178158 h 4382115"/>
              <a:gd name="connsiteX46" fmla="*/ 6313316 w 12188825"/>
              <a:gd name="connsiteY46" fmla="*/ 2555977 h 4382115"/>
              <a:gd name="connsiteX47" fmla="*/ 6313291 w 12188825"/>
              <a:gd name="connsiteY47" fmla="*/ 2556003 h 4382115"/>
              <a:gd name="connsiteX48" fmla="*/ 6313278 w 12188825"/>
              <a:gd name="connsiteY48" fmla="*/ 2556016 h 4382115"/>
              <a:gd name="connsiteX49" fmla="*/ 6313253 w 12188825"/>
              <a:gd name="connsiteY49" fmla="*/ 2556041 h 4382115"/>
              <a:gd name="connsiteX50" fmla="*/ 6313253 w 12188825"/>
              <a:gd name="connsiteY50" fmla="*/ 2556041 h 4382115"/>
              <a:gd name="connsiteX51" fmla="*/ 6313240 w 12188825"/>
              <a:gd name="connsiteY51" fmla="*/ 2556054 h 4382115"/>
              <a:gd name="connsiteX52" fmla="*/ 6313228 w 12188825"/>
              <a:gd name="connsiteY52" fmla="*/ 2556066 h 4382115"/>
              <a:gd name="connsiteX53" fmla="*/ 5331608 w 12188825"/>
              <a:gd name="connsiteY53" fmla="*/ 3468762 h 4382115"/>
              <a:gd name="connsiteX54" fmla="*/ 5373063 w 12188825"/>
              <a:gd name="connsiteY54" fmla="*/ 3470297 h 4382115"/>
              <a:gd name="connsiteX55" fmla="*/ 5459235 w 12188825"/>
              <a:gd name="connsiteY55" fmla="*/ 3414203 h 4382115"/>
              <a:gd name="connsiteX56" fmla="*/ 6575046 w 12188825"/>
              <a:gd name="connsiteY56" fmla="*/ 2477455 h 4382115"/>
              <a:gd name="connsiteX57" fmla="*/ 7005731 w 12188825"/>
              <a:gd name="connsiteY57" fmla="*/ 2080608 h 4382115"/>
              <a:gd name="connsiteX58" fmla="*/ 8599622 w 12188825"/>
              <a:gd name="connsiteY58" fmla="*/ 1071477 h 4382115"/>
              <a:gd name="connsiteX59" fmla="*/ 10340682 w 12188825"/>
              <a:gd name="connsiteY59" fmla="*/ 717201 h 4382115"/>
              <a:gd name="connsiteX60" fmla="*/ 12188825 w 12188825"/>
              <a:gd name="connsiteY60" fmla="*/ 991706 h 4382115"/>
              <a:gd name="connsiteX61" fmla="*/ 12188825 w 12188825"/>
              <a:gd name="connsiteY61" fmla="*/ 1009340 h 4382115"/>
              <a:gd name="connsiteX62" fmla="*/ 9847035 w 12188825"/>
              <a:gd name="connsiteY62" fmla="*/ 781267 h 4382115"/>
              <a:gd name="connsiteX63" fmla="*/ 8029211 w 12188825"/>
              <a:gd name="connsiteY63" fmla="*/ 1353980 h 4382115"/>
              <a:gd name="connsiteX64" fmla="*/ 6576849 w 12188825"/>
              <a:gd name="connsiteY64" fmla="*/ 2500784 h 4382115"/>
              <a:gd name="connsiteX65" fmla="*/ 6495717 w 12188825"/>
              <a:gd name="connsiteY65" fmla="*/ 2576553 h 4382115"/>
              <a:gd name="connsiteX66" fmla="*/ 6476901 w 12188825"/>
              <a:gd name="connsiteY66" fmla="*/ 2594110 h 4382115"/>
              <a:gd name="connsiteX67" fmla="*/ 5418492 w 12188825"/>
              <a:gd name="connsiteY67" fmla="*/ 3470728 h 4382115"/>
              <a:gd name="connsiteX68" fmla="*/ 5450030 w 12188825"/>
              <a:gd name="connsiteY68" fmla="*/ 3470221 h 4382115"/>
              <a:gd name="connsiteX69" fmla="*/ 6751733 w 12188825"/>
              <a:gd name="connsiteY69" fmla="*/ 2510678 h 4382115"/>
              <a:gd name="connsiteX70" fmla="*/ 6770893 w 12188825"/>
              <a:gd name="connsiteY70" fmla="*/ 2493794 h 4382115"/>
              <a:gd name="connsiteX71" fmla="*/ 6794940 w 12188825"/>
              <a:gd name="connsiteY71" fmla="*/ 2472597 h 4382115"/>
              <a:gd name="connsiteX72" fmla="*/ 8360975 w 12188825"/>
              <a:gd name="connsiteY72" fmla="*/ 1362302 h 4382115"/>
              <a:gd name="connsiteX73" fmla="*/ 10167410 w 12188825"/>
              <a:gd name="connsiteY73" fmla="*/ 960781 h 4382115"/>
              <a:gd name="connsiteX74" fmla="*/ 12188825 w 12188825"/>
              <a:gd name="connsiteY74" fmla="*/ 1295222 h 4382115"/>
              <a:gd name="connsiteX75" fmla="*/ 12188825 w 12188825"/>
              <a:gd name="connsiteY75" fmla="*/ 1313971 h 4382115"/>
              <a:gd name="connsiteX76" fmla="*/ 9605518 w 12188825"/>
              <a:gd name="connsiteY76" fmla="*/ 1035685 h 4382115"/>
              <a:gd name="connsiteX77" fmla="*/ 7791478 w 12188825"/>
              <a:gd name="connsiteY77" fmla="*/ 1696547 h 4382115"/>
              <a:gd name="connsiteX78" fmla="*/ 6813858 w 12188825"/>
              <a:gd name="connsiteY78" fmla="*/ 2482441 h 4382115"/>
              <a:gd name="connsiteX79" fmla="*/ 6813846 w 12188825"/>
              <a:gd name="connsiteY79" fmla="*/ 2482454 h 4382115"/>
              <a:gd name="connsiteX80" fmla="*/ 6291910 w 12188825"/>
              <a:gd name="connsiteY80" fmla="*/ 2930118 h 4382115"/>
              <a:gd name="connsiteX81" fmla="*/ 5498405 w 12188825"/>
              <a:gd name="connsiteY81" fmla="*/ 3468179 h 4382115"/>
              <a:gd name="connsiteX82" fmla="*/ 5503242 w 12188825"/>
              <a:gd name="connsiteY82" fmla="*/ 3467874 h 4382115"/>
              <a:gd name="connsiteX83" fmla="*/ 5508435 w 12188825"/>
              <a:gd name="connsiteY83" fmla="*/ 3467545 h 4382115"/>
              <a:gd name="connsiteX84" fmla="*/ 6558922 w 12188825"/>
              <a:gd name="connsiteY84" fmla="*/ 2846383 h 4382115"/>
              <a:gd name="connsiteX85" fmla="*/ 7021525 w 12188825"/>
              <a:gd name="connsiteY85" fmla="*/ 2469578 h 4382115"/>
              <a:gd name="connsiteX86" fmla="*/ 8148560 w 12188825"/>
              <a:gd name="connsiteY86" fmla="*/ 1649345 h 4382115"/>
              <a:gd name="connsiteX87" fmla="*/ 9994392 w 12188825"/>
              <a:gd name="connsiteY87" fmla="*/ 1171222 h 4382115"/>
              <a:gd name="connsiteX88" fmla="*/ 12188825 w 12188825"/>
              <a:gd name="connsiteY88" fmla="*/ 1596701 h 4382115"/>
              <a:gd name="connsiteX89" fmla="*/ 12188825 w 12188825"/>
              <a:gd name="connsiteY89" fmla="*/ 1616427 h 4382115"/>
              <a:gd name="connsiteX90" fmla="*/ 9389420 w 12188825"/>
              <a:gd name="connsiteY90" fmla="*/ 1253838 h 4382115"/>
              <a:gd name="connsiteX91" fmla="*/ 8445230 w 12188825"/>
              <a:gd name="connsiteY91" fmla="*/ 1527845 h 4382115"/>
              <a:gd name="connsiteX92" fmla="*/ 7595924 w 12188825"/>
              <a:gd name="connsiteY92" fmla="*/ 2033038 h 4382115"/>
              <a:gd name="connsiteX93" fmla="*/ 7029664 w 12188825"/>
              <a:gd name="connsiteY93" fmla="*/ 2488733 h 4382115"/>
              <a:gd name="connsiteX94" fmla="*/ 7029638 w 12188825"/>
              <a:gd name="connsiteY94" fmla="*/ 2488758 h 4382115"/>
              <a:gd name="connsiteX95" fmla="*/ 7029638 w 12188825"/>
              <a:gd name="connsiteY95" fmla="*/ 2488758 h 4382115"/>
              <a:gd name="connsiteX96" fmla="*/ 7029626 w 12188825"/>
              <a:gd name="connsiteY96" fmla="*/ 2488771 h 4382115"/>
              <a:gd name="connsiteX97" fmla="*/ 6036795 w 12188825"/>
              <a:gd name="connsiteY97" fmla="*/ 3233386 h 4382115"/>
              <a:gd name="connsiteX98" fmla="*/ 5589630 w 12188825"/>
              <a:gd name="connsiteY98" fmla="*/ 3459730 h 4382115"/>
              <a:gd name="connsiteX99" fmla="*/ 6297687 w 12188825"/>
              <a:gd name="connsiteY99" fmla="*/ 3155473 h 4382115"/>
              <a:gd name="connsiteX100" fmla="*/ 7235705 w 12188825"/>
              <a:gd name="connsiteY100" fmla="*/ 2484141 h 4382115"/>
              <a:gd name="connsiteX101" fmla="*/ 7942175 w 12188825"/>
              <a:gd name="connsiteY101" fmla="*/ 1959209 h 4382115"/>
              <a:gd name="connsiteX102" fmla="*/ 9751314 w 12188825"/>
              <a:gd name="connsiteY102" fmla="*/ 1351354 h 4382115"/>
              <a:gd name="connsiteX103" fmla="*/ 12188825 w 12188825"/>
              <a:gd name="connsiteY103" fmla="*/ 1895859 h 4382115"/>
              <a:gd name="connsiteX104" fmla="*/ 12188825 w 12188825"/>
              <a:gd name="connsiteY104" fmla="*/ 1917716 h 4382115"/>
              <a:gd name="connsiteX105" fmla="*/ 9139536 w 12188825"/>
              <a:gd name="connsiteY105" fmla="*/ 1464774 h 4382115"/>
              <a:gd name="connsiteX106" fmla="*/ 8220652 w 12188825"/>
              <a:gd name="connsiteY106" fmla="*/ 1814140 h 4382115"/>
              <a:gd name="connsiteX107" fmla="*/ 7396319 w 12188825"/>
              <a:gd name="connsiteY107" fmla="*/ 2381669 h 4382115"/>
              <a:gd name="connsiteX108" fmla="*/ 7227135 w 12188825"/>
              <a:gd name="connsiteY108" fmla="*/ 2514814 h 4382115"/>
              <a:gd name="connsiteX109" fmla="*/ 7227110 w 12188825"/>
              <a:gd name="connsiteY109" fmla="*/ 2514839 h 4382115"/>
              <a:gd name="connsiteX110" fmla="*/ 5751018 w 12188825"/>
              <a:gd name="connsiteY110" fmla="*/ 3429729 h 4382115"/>
              <a:gd name="connsiteX111" fmla="*/ 5741089 w 12188825"/>
              <a:gd name="connsiteY111" fmla="*/ 3433053 h 4382115"/>
              <a:gd name="connsiteX112" fmla="*/ 5726780 w 12188825"/>
              <a:gd name="connsiteY112" fmla="*/ 3437759 h 4382115"/>
              <a:gd name="connsiteX113" fmla="*/ 7426918 w 12188825"/>
              <a:gd name="connsiteY113" fmla="*/ 2518112 h 4382115"/>
              <a:gd name="connsiteX114" fmla="*/ 7427705 w 12188825"/>
              <a:gd name="connsiteY114" fmla="*/ 2517516 h 4382115"/>
              <a:gd name="connsiteX115" fmla="*/ 7530561 w 12188825"/>
              <a:gd name="connsiteY115" fmla="*/ 2440503 h 4382115"/>
              <a:gd name="connsiteX116" fmla="*/ 8436495 w 12188825"/>
              <a:gd name="connsiteY116" fmla="*/ 1853985 h 4382115"/>
              <a:gd name="connsiteX117" fmla="*/ 9372369 w 12188825"/>
              <a:gd name="connsiteY117" fmla="*/ 1542649 h 4382115"/>
              <a:gd name="connsiteX118" fmla="*/ 12188825 w 12188825"/>
              <a:gd name="connsiteY118" fmla="*/ 2194015 h 4382115"/>
              <a:gd name="connsiteX119" fmla="*/ 12188825 w 12188825"/>
              <a:gd name="connsiteY119" fmla="*/ 2215707 h 4382115"/>
              <a:gd name="connsiteX120" fmla="*/ 8774024 w 12188825"/>
              <a:gd name="connsiteY120" fmla="*/ 1728476 h 4382115"/>
              <a:gd name="connsiteX121" fmla="*/ 7417434 w 12188825"/>
              <a:gd name="connsiteY121" fmla="*/ 2551715 h 4382115"/>
              <a:gd name="connsiteX122" fmla="*/ 6975970 w 12188825"/>
              <a:gd name="connsiteY122" fmla="*/ 2872603 h 4382115"/>
              <a:gd name="connsiteX123" fmla="*/ 5555603 w 12188825"/>
              <a:gd name="connsiteY123" fmla="*/ 3486522 h 4382115"/>
              <a:gd name="connsiteX124" fmla="*/ 5466396 w 12188825"/>
              <a:gd name="connsiteY124" fmla="*/ 3505930 h 4382115"/>
              <a:gd name="connsiteX125" fmla="*/ 5328142 w 12188825"/>
              <a:gd name="connsiteY125" fmla="*/ 3548439 h 4382115"/>
              <a:gd name="connsiteX126" fmla="*/ 5206406 w 12188825"/>
              <a:gd name="connsiteY126" fmla="*/ 3596871 h 4382115"/>
              <a:gd name="connsiteX127" fmla="*/ 5062921 w 12188825"/>
              <a:gd name="connsiteY127" fmla="*/ 3670091 h 4382115"/>
              <a:gd name="connsiteX128" fmla="*/ 4975161 w 12188825"/>
              <a:gd name="connsiteY128" fmla="*/ 3728241 h 4382115"/>
              <a:gd name="connsiteX129" fmla="*/ 4857006 w 12188825"/>
              <a:gd name="connsiteY129" fmla="*/ 3826349 h 4382115"/>
              <a:gd name="connsiteX130" fmla="*/ 4707616 w 12188825"/>
              <a:gd name="connsiteY130" fmla="*/ 3974158 h 4382115"/>
              <a:gd name="connsiteX131" fmla="*/ 4062891 w 12188825"/>
              <a:gd name="connsiteY131" fmla="*/ 4368342 h 4382115"/>
              <a:gd name="connsiteX132" fmla="*/ 3045530 w 12188825"/>
              <a:gd name="connsiteY132" fmla="*/ 3828518 h 4382115"/>
              <a:gd name="connsiteX133" fmla="*/ 2897424 w 12188825"/>
              <a:gd name="connsiteY133" fmla="*/ 3681736 h 4382115"/>
              <a:gd name="connsiteX134" fmla="*/ 1950390 w 12188825"/>
              <a:gd name="connsiteY134" fmla="*/ 3076672 h 4382115"/>
              <a:gd name="connsiteX135" fmla="*/ 1778134 w 12188825"/>
              <a:gd name="connsiteY135" fmla="*/ 3024459 h 4382115"/>
              <a:gd name="connsiteX136" fmla="*/ 1652208 w 12188825"/>
              <a:gd name="connsiteY136" fmla="*/ 3003554 h 4382115"/>
              <a:gd name="connsiteX137" fmla="*/ 1584103 w 12188825"/>
              <a:gd name="connsiteY137" fmla="*/ 3000319 h 4382115"/>
              <a:gd name="connsiteX138" fmla="*/ 1509256 w 12188825"/>
              <a:gd name="connsiteY138" fmla="*/ 2998137 h 4382115"/>
              <a:gd name="connsiteX139" fmla="*/ 1395202 w 12188825"/>
              <a:gd name="connsiteY139" fmla="*/ 3008374 h 4382115"/>
              <a:gd name="connsiteX140" fmla="*/ 1242267 w 12188825"/>
              <a:gd name="connsiteY140" fmla="*/ 3040455 h 4382115"/>
              <a:gd name="connsiteX141" fmla="*/ 1104101 w 12188825"/>
              <a:gd name="connsiteY141" fmla="*/ 3087124 h 4382115"/>
              <a:gd name="connsiteX142" fmla="*/ 112301 w 12188825"/>
              <a:gd name="connsiteY142" fmla="*/ 3718270 h 4382115"/>
              <a:gd name="connsiteX143" fmla="*/ 0 w 12188825"/>
              <a:gd name="connsiteY143" fmla="*/ 3821224 h 4382115"/>
              <a:gd name="connsiteX144" fmla="*/ 0 w 12188825"/>
              <a:gd name="connsiteY144" fmla="*/ 3793976 h 4382115"/>
              <a:gd name="connsiteX145" fmla="*/ 472702 w 12188825"/>
              <a:gd name="connsiteY145" fmla="*/ 3416017 h 4382115"/>
              <a:gd name="connsiteX146" fmla="*/ 853754 w 12188825"/>
              <a:gd name="connsiteY146" fmla="*/ 3186932 h 4382115"/>
              <a:gd name="connsiteX147" fmla="*/ 267606 w 12188825"/>
              <a:gd name="connsiteY147" fmla="*/ 3508556 h 4382115"/>
              <a:gd name="connsiteX148" fmla="*/ 0 w 12188825"/>
              <a:gd name="connsiteY148" fmla="*/ 3709035 h 4382115"/>
              <a:gd name="connsiteX149" fmla="*/ 0 w 12188825"/>
              <a:gd name="connsiteY149" fmla="*/ 3687533 h 4382115"/>
              <a:gd name="connsiteX150" fmla="*/ 682150 w 12188825"/>
              <a:gd name="connsiteY150" fmla="*/ 3245830 h 4382115"/>
              <a:gd name="connsiteX151" fmla="*/ 1005351 w 12188825"/>
              <a:gd name="connsiteY151" fmla="*/ 3103324 h 4382115"/>
              <a:gd name="connsiteX152" fmla="*/ 652614 w 12188825"/>
              <a:gd name="connsiteY152" fmla="*/ 3228452 h 4382115"/>
              <a:gd name="connsiteX153" fmla="*/ 0 w 12188825"/>
              <a:gd name="connsiteY153" fmla="*/ 3584845 h 4382115"/>
              <a:gd name="connsiteX154" fmla="*/ 0 w 12188825"/>
              <a:gd name="connsiteY154" fmla="*/ 3556405 h 4382115"/>
              <a:gd name="connsiteX155" fmla="*/ 1071597 w 12188825"/>
              <a:gd name="connsiteY155" fmla="*/ 3063352 h 4382115"/>
              <a:gd name="connsiteX156" fmla="*/ 1156235 w 12188825"/>
              <a:gd name="connsiteY156" fmla="*/ 3040760 h 4382115"/>
              <a:gd name="connsiteX157" fmla="*/ 1109283 w 12188825"/>
              <a:gd name="connsiteY157" fmla="*/ 3048865 h 4382115"/>
              <a:gd name="connsiteX158" fmla="*/ 0 w 12188825"/>
              <a:gd name="connsiteY158" fmla="*/ 3440905 h 4382115"/>
              <a:gd name="connsiteX159" fmla="*/ 0 w 12188825"/>
              <a:gd name="connsiteY159" fmla="*/ 3416664 h 4382115"/>
              <a:gd name="connsiteX160" fmla="*/ 1242299 w 12188825"/>
              <a:gd name="connsiteY160" fmla="*/ 3007664 h 4382115"/>
              <a:gd name="connsiteX161" fmla="*/ 1257444 w 12188825"/>
              <a:gd name="connsiteY161" fmla="*/ 3001676 h 4382115"/>
              <a:gd name="connsiteX162" fmla="*/ 0 w 12188825"/>
              <a:gd name="connsiteY162" fmla="*/ 3290394 h 4382115"/>
              <a:gd name="connsiteX163" fmla="*/ 0 w 12188825"/>
              <a:gd name="connsiteY163" fmla="*/ 3269501 h 4382115"/>
              <a:gd name="connsiteX164" fmla="*/ 230610 w 12188825"/>
              <a:gd name="connsiteY164" fmla="*/ 3178142 h 4382115"/>
              <a:gd name="connsiteX165" fmla="*/ 1315390 w 12188825"/>
              <a:gd name="connsiteY165" fmla="*/ 2979413 h 4382115"/>
              <a:gd name="connsiteX166" fmla="*/ 1340276 w 12188825"/>
              <a:gd name="connsiteY166" fmla="*/ 2970179 h 4382115"/>
              <a:gd name="connsiteX167" fmla="*/ 312301 w 12188825"/>
              <a:gd name="connsiteY167" fmla="*/ 3046164 h 4382115"/>
              <a:gd name="connsiteX168" fmla="*/ 0 w 12188825"/>
              <a:gd name="connsiteY168" fmla="*/ 3132208 h 4382115"/>
              <a:gd name="connsiteX169" fmla="*/ 0 w 12188825"/>
              <a:gd name="connsiteY169" fmla="*/ 3113180 h 4382115"/>
              <a:gd name="connsiteX170" fmla="*/ 669699 w 12188825"/>
              <a:gd name="connsiteY170" fmla="*/ 2966855 h 4382115"/>
              <a:gd name="connsiteX171" fmla="*/ 1385603 w 12188825"/>
              <a:gd name="connsiteY171" fmla="*/ 2953827 h 4382115"/>
              <a:gd name="connsiteX172" fmla="*/ 1417421 w 12188825"/>
              <a:gd name="connsiteY172" fmla="*/ 2942728 h 4382115"/>
              <a:gd name="connsiteX173" fmla="*/ 778083 w 12188825"/>
              <a:gd name="connsiteY173" fmla="*/ 2884388 h 4382115"/>
              <a:gd name="connsiteX174" fmla="*/ 0 w 12188825"/>
              <a:gd name="connsiteY174" fmla="*/ 2965954 h 4382115"/>
              <a:gd name="connsiteX175" fmla="*/ 0 w 12188825"/>
              <a:gd name="connsiteY175" fmla="*/ 2945277 h 4382115"/>
              <a:gd name="connsiteX176" fmla="*/ 1113252 w 12188825"/>
              <a:gd name="connsiteY176" fmla="*/ 2881445 h 4382115"/>
              <a:gd name="connsiteX177" fmla="*/ 1458761 w 12188825"/>
              <a:gd name="connsiteY177" fmla="*/ 2928761 h 4382115"/>
              <a:gd name="connsiteX178" fmla="*/ 1494693 w 12188825"/>
              <a:gd name="connsiteY178" fmla="*/ 2917027 h 4382115"/>
              <a:gd name="connsiteX179" fmla="*/ 1298008 w 12188825"/>
              <a:gd name="connsiteY179" fmla="*/ 2866133 h 4382115"/>
              <a:gd name="connsiteX180" fmla="*/ 0 w 12188825"/>
              <a:gd name="connsiteY180" fmla="*/ 2792229 h 4382115"/>
              <a:gd name="connsiteX181" fmla="*/ 12188825 w 12188825"/>
              <a:gd name="connsiteY181" fmla="*/ 67395 h 4382115"/>
              <a:gd name="connsiteX182" fmla="*/ 12188825 w 12188825"/>
              <a:gd name="connsiteY182" fmla="*/ 85854 h 4382115"/>
              <a:gd name="connsiteX183" fmla="*/ 11853556 w 12188825"/>
              <a:gd name="connsiteY183" fmla="*/ 0 h 4382115"/>
              <a:gd name="connsiteX184" fmla="*/ 11934625 w 12188825"/>
              <a:gd name="connsiteY184" fmla="*/ 0 h 4382115"/>
              <a:gd name="connsiteX185" fmla="*/ 12188825 w 12188825"/>
              <a:gd name="connsiteY185" fmla="*/ 67395 h 4382115"/>
              <a:gd name="connsiteX186" fmla="*/ 4165607 w 12188825"/>
              <a:gd name="connsiteY186" fmla="*/ 3131992 h 4382115"/>
              <a:gd name="connsiteX187" fmla="*/ 4165594 w 12188825"/>
              <a:gd name="connsiteY187" fmla="*/ 3131992 h 4382115"/>
              <a:gd name="connsiteX188" fmla="*/ 3530823 w 12188825"/>
              <a:gd name="connsiteY188" fmla="*/ 2875673 h 4382115"/>
              <a:gd name="connsiteX189" fmla="*/ 1730001 w 12188825"/>
              <a:gd name="connsiteY189" fmla="*/ 2869977 h 4382115"/>
              <a:gd name="connsiteX190" fmla="*/ 1562341 w 12188825"/>
              <a:gd name="connsiteY190" fmla="*/ 2916799 h 4382115"/>
              <a:gd name="connsiteX191" fmla="*/ 1594336 w 12188825"/>
              <a:gd name="connsiteY191" fmla="*/ 2926744 h 4382115"/>
              <a:gd name="connsiteX192" fmla="*/ 2434794 w 12188825"/>
              <a:gd name="connsiteY192" fmla="*/ 2841537 h 4382115"/>
              <a:gd name="connsiteX193" fmla="*/ 3374832 w 12188825"/>
              <a:gd name="connsiteY193" fmla="*/ 2992949 h 4382115"/>
              <a:gd name="connsiteX194" fmla="*/ 3882814 w 12188825"/>
              <a:gd name="connsiteY194" fmla="*/ 3185080 h 4382115"/>
              <a:gd name="connsiteX195" fmla="*/ 3882814 w 12188825"/>
              <a:gd name="connsiteY195" fmla="*/ 3185080 h 4382115"/>
              <a:gd name="connsiteX196" fmla="*/ 3882826 w 12188825"/>
              <a:gd name="connsiteY196" fmla="*/ 3185080 h 4382115"/>
              <a:gd name="connsiteX197" fmla="*/ 3882839 w 12188825"/>
              <a:gd name="connsiteY197" fmla="*/ 3185093 h 4382115"/>
              <a:gd name="connsiteX198" fmla="*/ 3882852 w 12188825"/>
              <a:gd name="connsiteY198" fmla="*/ 3185093 h 4382115"/>
              <a:gd name="connsiteX199" fmla="*/ 4335210 w 12188825"/>
              <a:gd name="connsiteY199" fmla="*/ 3358831 h 4382115"/>
              <a:gd name="connsiteX200" fmla="*/ 5103728 w 12188825"/>
              <a:gd name="connsiteY200" fmla="*/ 3519707 h 4382115"/>
              <a:gd name="connsiteX201" fmla="*/ 5143164 w 12188825"/>
              <a:gd name="connsiteY201" fmla="*/ 3472733 h 4382115"/>
              <a:gd name="connsiteX202" fmla="*/ 4165620 w 12188825"/>
              <a:gd name="connsiteY202" fmla="*/ 3131992 h 4382115"/>
              <a:gd name="connsiteX203" fmla="*/ 3918174 w 12188825"/>
              <a:gd name="connsiteY203" fmla="*/ 3222756 h 4382115"/>
              <a:gd name="connsiteX204" fmla="*/ 2972486 w 12188825"/>
              <a:gd name="connsiteY204" fmla="*/ 2913792 h 4382115"/>
              <a:gd name="connsiteX205" fmla="*/ 2023028 w 12188825"/>
              <a:gd name="connsiteY205" fmla="*/ 2879301 h 4382115"/>
              <a:gd name="connsiteX206" fmla="*/ 1632122 w 12188825"/>
              <a:gd name="connsiteY206" fmla="*/ 2938897 h 4382115"/>
              <a:gd name="connsiteX207" fmla="*/ 1655814 w 12188825"/>
              <a:gd name="connsiteY207" fmla="*/ 2946723 h 4382115"/>
              <a:gd name="connsiteX208" fmla="*/ 2864818 w 12188825"/>
              <a:gd name="connsiteY208" fmla="*/ 3009503 h 4382115"/>
              <a:gd name="connsiteX209" fmla="*/ 3643392 w 12188825"/>
              <a:gd name="connsiteY209" fmla="*/ 3288212 h 4382115"/>
              <a:gd name="connsiteX210" fmla="*/ 3781177 w 12188825"/>
              <a:gd name="connsiteY210" fmla="*/ 3345461 h 4382115"/>
              <a:gd name="connsiteX211" fmla="*/ 4751344 w 12188825"/>
              <a:gd name="connsiteY211" fmla="*/ 3587433 h 4382115"/>
              <a:gd name="connsiteX212" fmla="*/ 5054693 w 12188825"/>
              <a:gd name="connsiteY212" fmla="*/ 3577552 h 4382115"/>
              <a:gd name="connsiteX213" fmla="*/ 5078538 w 12188825"/>
              <a:gd name="connsiteY213" fmla="*/ 3549504 h 4382115"/>
              <a:gd name="connsiteX214" fmla="*/ 5082550 w 12188825"/>
              <a:gd name="connsiteY214" fmla="*/ 3544773 h 4382115"/>
              <a:gd name="connsiteX215" fmla="*/ 5089114 w 12188825"/>
              <a:gd name="connsiteY215" fmla="*/ 3537009 h 4382115"/>
              <a:gd name="connsiteX216" fmla="*/ 4857894 w 12188825"/>
              <a:gd name="connsiteY216" fmla="*/ 3514759 h 4382115"/>
              <a:gd name="connsiteX217" fmla="*/ 3918174 w 12188825"/>
              <a:gd name="connsiteY217" fmla="*/ 3222756 h 4382115"/>
              <a:gd name="connsiteX218" fmla="*/ 5114038 w 12188825"/>
              <a:gd name="connsiteY218" fmla="*/ 3537567 h 4382115"/>
              <a:gd name="connsiteX219" fmla="*/ 5083324 w 12188825"/>
              <a:gd name="connsiteY219" fmla="*/ 3573911 h 4382115"/>
              <a:gd name="connsiteX220" fmla="*/ 5122214 w 12188825"/>
              <a:gd name="connsiteY220" fmla="*/ 3568228 h 4382115"/>
              <a:gd name="connsiteX221" fmla="*/ 5154096 w 12188825"/>
              <a:gd name="connsiteY221" fmla="*/ 3537694 h 4382115"/>
              <a:gd name="connsiteX222" fmla="*/ 5114038 w 12188825"/>
              <a:gd name="connsiteY222" fmla="*/ 3537567 h 4382115"/>
              <a:gd name="connsiteX223" fmla="*/ 3580582 w 12188825"/>
              <a:gd name="connsiteY223" fmla="*/ 3280905 h 4382115"/>
              <a:gd name="connsiteX224" fmla="*/ 3580518 w 12188825"/>
              <a:gd name="connsiteY224" fmla="*/ 3280880 h 4382115"/>
              <a:gd name="connsiteX225" fmla="*/ 3402853 w 12188825"/>
              <a:gd name="connsiteY225" fmla="*/ 3207013 h 4382115"/>
              <a:gd name="connsiteX226" fmla="*/ 2465876 w 12188825"/>
              <a:gd name="connsiteY226" fmla="*/ 2960398 h 4382115"/>
              <a:gd name="connsiteX227" fmla="*/ 1703922 w 12188825"/>
              <a:gd name="connsiteY227" fmla="*/ 2963163 h 4382115"/>
              <a:gd name="connsiteX228" fmla="*/ 1725239 w 12188825"/>
              <a:gd name="connsiteY228" fmla="*/ 2970661 h 4382115"/>
              <a:gd name="connsiteX229" fmla="*/ 2380186 w 12188825"/>
              <a:gd name="connsiteY229" fmla="*/ 3018751 h 4382115"/>
              <a:gd name="connsiteX230" fmla="*/ 3263037 w 12188825"/>
              <a:gd name="connsiteY230" fmla="*/ 3305045 h 4382115"/>
              <a:gd name="connsiteX231" fmla="*/ 3431294 w 12188825"/>
              <a:gd name="connsiteY231" fmla="*/ 3384443 h 4382115"/>
              <a:gd name="connsiteX232" fmla="*/ 3431307 w 12188825"/>
              <a:gd name="connsiteY232" fmla="*/ 3384456 h 4382115"/>
              <a:gd name="connsiteX233" fmla="*/ 3431307 w 12188825"/>
              <a:gd name="connsiteY233" fmla="*/ 3384456 h 4382115"/>
              <a:gd name="connsiteX234" fmla="*/ 4169518 w 12188825"/>
              <a:gd name="connsiteY234" fmla="*/ 3663000 h 4382115"/>
              <a:gd name="connsiteX235" fmla="*/ 4999640 w 12188825"/>
              <a:gd name="connsiteY235" fmla="*/ 3641460 h 4382115"/>
              <a:gd name="connsiteX236" fmla="*/ 5033147 w 12188825"/>
              <a:gd name="connsiteY236" fmla="*/ 3602707 h 4382115"/>
              <a:gd name="connsiteX237" fmla="*/ 4301589 w 12188825"/>
              <a:gd name="connsiteY237" fmla="*/ 3539217 h 4382115"/>
              <a:gd name="connsiteX238" fmla="*/ 3580582 w 12188825"/>
              <a:gd name="connsiteY238" fmla="*/ 3280905 h 4382115"/>
              <a:gd name="connsiteX239" fmla="*/ 5061194 w 12188825"/>
              <a:gd name="connsiteY239" fmla="*/ 3599840 h 4382115"/>
              <a:gd name="connsiteX240" fmla="*/ 5032931 w 12188825"/>
              <a:gd name="connsiteY240" fmla="*/ 3632606 h 4382115"/>
              <a:gd name="connsiteX241" fmla="*/ 5062934 w 12188825"/>
              <a:gd name="connsiteY241" fmla="*/ 3624031 h 4382115"/>
              <a:gd name="connsiteX242" fmla="*/ 5092885 w 12188825"/>
              <a:gd name="connsiteY242" fmla="*/ 3596021 h 4382115"/>
              <a:gd name="connsiteX243" fmla="*/ 5061194 w 12188825"/>
              <a:gd name="connsiteY243" fmla="*/ 3599840 h 4382115"/>
              <a:gd name="connsiteX244" fmla="*/ 3786484 w 12188825"/>
              <a:gd name="connsiteY244" fmla="*/ 3568900 h 4382115"/>
              <a:gd name="connsiteX245" fmla="*/ 3391096 w 12188825"/>
              <a:gd name="connsiteY245" fmla="*/ 3389936 h 4382115"/>
              <a:gd name="connsiteX246" fmla="*/ 3391084 w 12188825"/>
              <a:gd name="connsiteY246" fmla="*/ 3389936 h 4382115"/>
              <a:gd name="connsiteX247" fmla="*/ 3391071 w 12188825"/>
              <a:gd name="connsiteY247" fmla="*/ 3389923 h 4382115"/>
              <a:gd name="connsiteX248" fmla="*/ 3391058 w 12188825"/>
              <a:gd name="connsiteY248" fmla="*/ 3389923 h 4382115"/>
              <a:gd name="connsiteX249" fmla="*/ 3391058 w 12188825"/>
              <a:gd name="connsiteY249" fmla="*/ 3389923 h 4382115"/>
              <a:gd name="connsiteX250" fmla="*/ 2927654 w 12188825"/>
              <a:gd name="connsiteY250" fmla="*/ 3184408 h 4382115"/>
              <a:gd name="connsiteX251" fmla="*/ 1771836 w 12188825"/>
              <a:gd name="connsiteY251" fmla="*/ 2987545 h 4382115"/>
              <a:gd name="connsiteX252" fmla="*/ 1780533 w 12188825"/>
              <a:gd name="connsiteY252" fmla="*/ 2990779 h 4382115"/>
              <a:gd name="connsiteX253" fmla="*/ 1790145 w 12188825"/>
              <a:gd name="connsiteY253" fmla="*/ 2994369 h 4382115"/>
              <a:gd name="connsiteX254" fmla="*/ 1948155 w 12188825"/>
              <a:gd name="connsiteY254" fmla="*/ 3012509 h 4382115"/>
              <a:gd name="connsiteX255" fmla="*/ 2783166 w 12188825"/>
              <a:gd name="connsiteY255" fmla="*/ 3231356 h 4382115"/>
              <a:gd name="connsiteX256" fmla="*/ 3261882 w 12188825"/>
              <a:gd name="connsiteY256" fmla="*/ 3480648 h 4382115"/>
              <a:gd name="connsiteX257" fmla="*/ 3261882 w 12188825"/>
              <a:gd name="connsiteY257" fmla="*/ 3480648 h 4382115"/>
              <a:gd name="connsiteX258" fmla="*/ 3621402 w 12188825"/>
              <a:gd name="connsiteY258" fmla="*/ 3674556 h 4382115"/>
              <a:gd name="connsiteX259" fmla="*/ 4578453 w 12188825"/>
              <a:gd name="connsiteY259" fmla="*/ 3813359 h 4382115"/>
              <a:gd name="connsiteX260" fmla="*/ 4950022 w 12188825"/>
              <a:gd name="connsiteY260" fmla="*/ 3697821 h 4382115"/>
              <a:gd name="connsiteX261" fmla="*/ 4977637 w 12188825"/>
              <a:gd name="connsiteY261" fmla="*/ 3666615 h 4382115"/>
              <a:gd name="connsiteX262" fmla="*/ 4666441 w 12188825"/>
              <a:gd name="connsiteY262" fmla="*/ 3714781 h 4382115"/>
              <a:gd name="connsiteX263" fmla="*/ 3786484 w 12188825"/>
              <a:gd name="connsiteY263" fmla="*/ 3568900 h 4382115"/>
              <a:gd name="connsiteX264" fmla="*/ 5010483 w 12188825"/>
              <a:gd name="connsiteY264" fmla="*/ 3658344 h 4382115"/>
              <a:gd name="connsiteX265" fmla="*/ 4991845 w 12188825"/>
              <a:gd name="connsiteY265" fmla="*/ 3679516 h 4382115"/>
              <a:gd name="connsiteX266" fmla="*/ 5012845 w 12188825"/>
              <a:gd name="connsiteY266" fmla="*/ 3669951 h 4382115"/>
              <a:gd name="connsiteX267" fmla="*/ 5031877 w 12188825"/>
              <a:gd name="connsiteY267" fmla="*/ 3652649 h 4382115"/>
              <a:gd name="connsiteX268" fmla="*/ 5010483 w 12188825"/>
              <a:gd name="connsiteY268" fmla="*/ 3658344 h 4382115"/>
              <a:gd name="connsiteX269" fmla="*/ 3347559 w 12188825"/>
              <a:gd name="connsiteY269" fmla="*/ 3549403 h 4382115"/>
              <a:gd name="connsiteX270" fmla="*/ 2462727 w 12188825"/>
              <a:gd name="connsiteY270" fmla="*/ 3138982 h 4382115"/>
              <a:gd name="connsiteX271" fmla="*/ 1867963 w 12188825"/>
              <a:gd name="connsiteY271" fmla="*/ 3021985 h 4382115"/>
              <a:gd name="connsiteX272" fmla="*/ 2399802 w 12188825"/>
              <a:gd name="connsiteY272" fmla="*/ 3172801 h 4382115"/>
              <a:gd name="connsiteX273" fmla="*/ 3215577 w 12188825"/>
              <a:gd name="connsiteY273" fmla="*/ 3621823 h 4382115"/>
              <a:gd name="connsiteX274" fmla="*/ 3233099 w 12188825"/>
              <a:gd name="connsiteY274" fmla="*/ 3633697 h 4382115"/>
              <a:gd name="connsiteX275" fmla="*/ 3236235 w 12188825"/>
              <a:gd name="connsiteY275" fmla="*/ 3635815 h 4382115"/>
              <a:gd name="connsiteX276" fmla="*/ 3236412 w 12188825"/>
              <a:gd name="connsiteY276" fmla="*/ 3635942 h 4382115"/>
              <a:gd name="connsiteX277" fmla="*/ 4073366 w 12188825"/>
              <a:gd name="connsiteY277" fmla="*/ 4004895 h 4382115"/>
              <a:gd name="connsiteX278" fmla="*/ 4896873 w 12188825"/>
              <a:gd name="connsiteY278" fmla="*/ 3756618 h 4382115"/>
              <a:gd name="connsiteX279" fmla="*/ 4917798 w 12188825"/>
              <a:gd name="connsiteY279" fmla="*/ 3733682 h 4382115"/>
              <a:gd name="connsiteX280" fmla="*/ 4141522 w 12188825"/>
              <a:gd name="connsiteY280" fmla="*/ 3854256 h 4382115"/>
              <a:gd name="connsiteX281" fmla="*/ 3347559 w 12188825"/>
              <a:gd name="connsiteY281" fmla="*/ 3549403 h 4382115"/>
              <a:gd name="connsiteX282" fmla="*/ 4958262 w 12188825"/>
              <a:gd name="connsiteY282" fmla="*/ 3717154 h 4382115"/>
              <a:gd name="connsiteX283" fmla="*/ 4955050 w 12188825"/>
              <a:gd name="connsiteY283" fmla="*/ 3720718 h 4382115"/>
              <a:gd name="connsiteX284" fmla="*/ 4957436 w 12188825"/>
              <a:gd name="connsiteY284" fmla="*/ 3719209 h 4382115"/>
              <a:gd name="connsiteX285" fmla="*/ 4961195 w 12188825"/>
              <a:gd name="connsiteY285" fmla="*/ 3715923 h 4382115"/>
              <a:gd name="connsiteX286" fmla="*/ 3160905 w 12188825"/>
              <a:gd name="connsiteY286" fmla="*/ 3610039 h 4382115"/>
              <a:gd name="connsiteX287" fmla="*/ 2933190 w 12188825"/>
              <a:gd name="connsiteY287" fmla="*/ 3457358 h 4382115"/>
              <a:gd name="connsiteX288" fmla="*/ 2082893 w 12188825"/>
              <a:gd name="connsiteY288" fmla="*/ 3093239 h 4382115"/>
              <a:gd name="connsiteX289" fmla="*/ 2077636 w 12188825"/>
              <a:gd name="connsiteY289" fmla="*/ 3091831 h 4382115"/>
              <a:gd name="connsiteX290" fmla="*/ 2069840 w 12188825"/>
              <a:gd name="connsiteY290" fmla="*/ 3089750 h 4382115"/>
              <a:gd name="connsiteX291" fmla="*/ 2750827 w 12188825"/>
              <a:gd name="connsiteY291" fmla="*/ 3429311 h 4382115"/>
              <a:gd name="connsiteX292" fmla="*/ 3103821 w 12188825"/>
              <a:gd name="connsiteY292" fmla="*/ 3702083 h 4382115"/>
              <a:gd name="connsiteX293" fmla="*/ 3103821 w 12188825"/>
              <a:gd name="connsiteY293" fmla="*/ 3702083 h 4382115"/>
              <a:gd name="connsiteX294" fmla="*/ 3103834 w 12188825"/>
              <a:gd name="connsiteY294" fmla="*/ 3702096 h 4382115"/>
              <a:gd name="connsiteX295" fmla="*/ 3103834 w 12188825"/>
              <a:gd name="connsiteY295" fmla="*/ 3702096 h 4382115"/>
              <a:gd name="connsiteX296" fmla="*/ 3534924 w 12188825"/>
              <a:gd name="connsiteY296" fmla="*/ 4025483 h 4382115"/>
              <a:gd name="connsiteX297" fmla="*/ 3968707 w 12188825"/>
              <a:gd name="connsiteY297" fmla="*/ 4181055 h 4382115"/>
              <a:gd name="connsiteX298" fmla="*/ 4418526 w 12188825"/>
              <a:gd name="connsiteY298" fmla="*/ 4081857 h 4382115"/>
              <a:gd name="connsiteX299" fmla="*/ 4840678 w 12188825"/>
              <a:gd name="connsiteY299" fmla="*/ 3816708 h 4382115"/>
              <a:gd name="connsiteX300" fmla="*/ 4856752 w 12188825"/>
              <a:gd name="connsiteY300" fmla="*/ 3799748 h 4382115"/>
              <a:gd name="connsiteX301" fmla="*/ 3724842 w 12188825"/>
              <a:gd name="connsiteY301" fmla="*/ 3944005 h 4382115"/>
              <a:gd name="connsiteX302" fmla="*/ 3160905 w 12188825"/>
              <a:gd name="connsiteY302" fmla="*/ 3610039 h 4382115"/>
              <a:gd name="connsiteX303" fmla="*/ 4004893 w 12188825"/>
              <a:gd name="connsiteY303" fmla="*/ 4201416 h 4382115"/>
              <a:gd name="connsiteX304" fmla="*/ 3284076 w 12188825"/>
              <a:gd name="connsiteY304" fmla="*/ 3871622 h 4382115"/>
              <a:gd name="connsiteX305" fmla="*/ 3109039 w 12188825"/>
              <a:gd name="connsiteY305" fmla="*/ 3732262 h 4382115"/>
              <a:gd name="connsiteX306" fmla="*/ 3109027 w 12188825"/>
              <a:gd name="connsiteY306" fmla="*/ 3732249 h 4382115"/>
              <a:gd name="connsiteX307" fmla="*/ 2507686 w 12188825"/>
              <a:gd name="connsiteY307" fmla="*/ 3310525 h 4382115"/>
              <a:gd name="connsiteX308" fmla="*/ 2131038 w 12188825"/>
              <a:gd name="connsiteY308" fmla="*/ 3141164 h 4382115"/>
              <a:gd name="connsiteX309" fmla="*/ 2448062 w 12188825"/>
              <a:gd name="connsiteY309" fmla="*/ 3314864 h 4382115"/>
              <a:gd name="connsiteX310" fmla="*/ 3052488 w 12188825"/>
              <a:gd name="connsiteY310" fmla="*/ 3805456 h 4382115"/>
              <a:gd name="connsiteX311" fmla="*/ 3098780 w 12188825"/>
              <a:gd name="connsiteY311" fmla="*/ 3851009 h 4382115"/>
              <a:gd name="connsiteX312" fmla="*/ 3099123 w 12188825"/>
              <a:gd name="connsiteY312" fmla="*/ 3851351 h 4382115"/>
              <a:gd name="connsiteX313" fmla="*/ 3099136 w 12188825"/>
              <a:gd name="connsiteY313" fmla="*/ 3851351 h 4382115"/>
              <a:gd name="connsiteX314" fmla="*/ 3689558 w 12188825"/>
              <a:gd name="connsiteY314" fmla="*/ 4309456 h 4382115"/>
              <a:gd name="connsiteX315" fmla="*/ 4434828 w 12188825"/>
              <a:gd name="connsiteY315" fmla="*/ 4171745 h 4382115"/>
              <a:gd name="connsiteX316" fmla="*/ 4754785 w 12188825"/>
              <a:gd name="connsiteY316" fmla="*/ 3903932 h 4382115"/>
              <a:gd name="connsiteX317" fmla="*/ 4748411 w 12188825"/>
              <a:gd name="connsiteY317" fmla="*/ 3908524 h 4382115"/>
              <a:gd name="connsiteX318" fmla="*/ 4004893 w 12188825"/>
              <a:gd name="connsiteY318" fmla="*/ 4201416 h 4382115"/>
              <a:gd name="connsiteX319" fmla="*/ 1653948 w 12188825"/>
              <a:gd name="connsiteY319" fmla="*/ 2968732 h 4382115"/>
              <a:gd name="connsiteX320" fmla="*/ 1667419 w 12188825"/>
              <a:gd name="connsiteY320" fmla="*/ 2971866 h 4382115"/>
              <a:gd name="connsiteX321" fmla="*/ 1671761 w 12188825"/>
              <a:gd name="connsiteY321" fmla="*/ 2971739 h 4382115"/>
              <a:gd name="connsiteX322" fmla="*/ 1660423 w 12188825"/>
              <a:gd name="connsiteY322" fmla="*/ 2967971 h 4382115"/>
              <a:gd name="connsiteX323" fmla="*/ 1653948 w 12188825"/>
              <a:gd name="connsiteY323" fmla="*/ 2968732 h 4382115"/>
              <a:gd name="connsiteX324" fmla="*/ 1574377 w 12188825"/>
              <a:gd name="connsiteY324" fmla="*/ 2951227 h 4382115"/>
              <a:gd name="connsiteX325" fmla="*/ 1592191 w 12188825"/>
              <a:gd name="connsiteY325" fmla="*/ 2955007 h 4382115"/>
              <a:gd name="connsiteX326" fmla="*/ 1612036 w 12188825"/>
              <a:gd name="connsiteY326" fmla="*/ 2952305 h 4382115"/>
              <a:gd name="connsiteX327" fmla="*/ 1594565 w 12188825"/>
              <a:gd name="connsiteY327" fmla="*/ 2946812 h 4382115"/>
              <a:gd name="connsiteX328" fmla="*/ 1574377 w 12188825"/>
              <a:gd name="connsiteY328" fmla="*/ 2951227 h 4382115"/>
              <a:gd name="connsiteX329" fmla="*/ 1499772 w 12188825"/>
              <a:gd name="connsiteY329" fmla="*/ 2936334 h 4382115"/>
              <a:gd name="connsiteX330" fmla="*/ 1527641 w 12188825"/>
              <a:gd name="connsiteY330" fmla="*/ 2941725 h 4382115"/>
              <a:gd name="connsiteX331" fmla="*/ 1556424 w 12188825"/>
              <a:gd name="connsiteY331" fmla="*/ 2935116 h 4382115"/>
              <a:gd name="connsiteX332" fmla="*/ 1529202 w 12188825"/>
              <a:gd name="connsiteY332" fmla="*/ 2927010 h 4382115"/>
              <a:gd name="connsiteX333" fmla="*/ 1499772 w 12188825"/>
              <a:gd name="connsiteY333" fmla="*/ 2936334 h 4382115"/>
              <a:gd name="connsiteX334" fmla="*/ 5165243 w 12188825"/>
              <a:gd name="connsiteY334" fmla="*/ 3476234 h 4382115"/>
              <a:gd name="connsiteX335" fmla="*/ 5128588 w 12188825"/>
              <a:gd name="connsiteY335" fmla="*/ 3520227 h 4382115"/>
              <a:gd name="connsiteX336" fmla="*/ 5172201 w 12188825"/>
              <a:gd name="connsiteY336" fmla="*/ 3520214 h 4382115"/>
              <a:gd name="connsiteX337" fmla="*/ 5187399 w 12188825"/>
              <a:gd name="connsiteY337" fmla="*/ 3505461 h 4382115"/>
              <a:gd name="connsiteX338" fmla="*/ 5210901 w 12188825"/>
              <a:gd name="connsiteY338" fmla="*/ 3482538 h 4382115"/>
              <a:gd name="connsiteX339" fmla="*/ 5172138 w 12188825"/>
              <a:gd name="connsiteY339" fmla="*/ 3477274 h 4382115"/>
              <a:gd name="connsiteX340" fmla="*/ 5165243 w 12188825"/>
              <a:gd name="connsiteY340" fmla="*/ 3476234 h 4382115"/>
              <a:gd name="connsiteX341" fmla="*/ 5192694 w 12188825"/>
              <a:gd name="connsiteY341" fmla="*/ 3555822 h 4382115"/>
              <a:gd name="connsiteX342" fmla="*/ 5219128 w 12188825"/>
              <a:gd name="connsiteY342" fmla="*/ 3535855 h 4382115"/>
              <a:gd name="connsiteX343" fmla="*/ 5182485 w 12188825"/>
              <a:gd name="connsiteY343" fmla="*/ 3537200 h 4382115"/>
              <a:gd name="connsiteX344" fmla="*/ 5156165 w 12188825"/>
              <a:gd name="connsiteY344" fmla="*/ 3562595 h 4382115"/>
              <a:gd name="connsiteX345" fmla="*/ 5192694 w 12188825"/>
              <a:gd name="connsiteY345" fmla="*/ 3555822 h 4382115"/>
              <a:gd name="connsiteX346" fmla="*/ 5109314 w 12188825"/>
              <a:gd name="connsiteY346" fmla="*/ 3609633 h 4382115"/>
              <a:gd name="connsiteX347" fmla="*/ 5116869 w 12188825"/>
              <a:gd name="connsiteY347" fmla="*/ 3607146 h 4382115"/>
              <a:gd name="connsiteX348" fmla="*/ 5127763 w 12188825"/>
              <a:gd name="connsiteY348" fmla="*/ 3603518 h 4382115"/>
              <a:gd name="connsiteX349" fmla="*/ 5149690 w 12188825"/>
              <a:gd name="connsiteY349" fmla="*/ 3587636 h 4382115"/>
              <a:gd name="connsiteX350" fmla="*/ 5125934 w 12188825"/>
              <a:gd name="connsiteY350" fmla="*/ 3591391 h 4382115"/>
              <a:gd name="connsiteX351" fmla="*/ 5105086 w 12188825"/>
              <a:gd name="connsiteY351" fmla="*/ 3611003 h 4382115"/>
              <a:gd name="connsiteX352" fmla="*/ 5109314 w 12188825"/>
              <a:gd name="connsiteY352" fmla="*/ 3609633 h 4382115"/>
              <a:gd name="connsiteX353" fmla="*/ 5073903 w 12188825"/>
              <a:gd name="connsiteY353" fmla="*/ 3640712 h 4382115"/>
              <a:gd name="connsiteX354" fmla="*/ 5072685 w 12188825"/>
              <a:gd name="connsiteY354" fmla="*/ 3641080 h 4382115"/>
              <a:gd name="connsiteX355" fmla="*/ 5072100 w 12188825"/>
              <a:gd name="connsiteY355" fmla="*/ 3641612 h 4382115"/>
              <a:gd name="connsiteX356" fmla="*/ 1529431 w 12188825"/>
              <a:gd name="connsiteY356" fmla="*/ 2964216 h 4382115"/>
              <a:gd name="connsiteX357" fmla="*/ 1523197 w 12188825"/>
              <a:gd name="connsiteY357" fmla="*/ 2962935 h 4382115"/>
              <a:gd name="connsiteX358" fmla="*/ 1511821 w 12188825"/>
              <a:gd name="connsiteY358" fmla="*/ 2965637 h 4382115"/>
              <a:gd name="connsiteX359" fmla="*/ 1516874 w 12188825"/>
              <a:gd name="connsiteY359" fmla="*/ 2966195 h 4382115"/>
              <a:gd name="connsiteX360" fmla="*/ 1523489 w 12188825"/>
              <a:gd name="connsiteY360" fmla="*/ 2965142 h 4382115"/>
              <a:gd name="connsiteX361" fmla="*/ 1529431 w 12188825"/>
              <a:gd name="connsiteY361" fmla="*/ 2964216 h 4382115"/>
              <a:gd name="connsiteX362" fmla="*/ 1477451 w 12188825"/>
              <a:gd name="connsiteY362" fmla="*/ 2953814 h 4382115"/>
              <a:gd name="connsiteX363" fmla="*/ 1457796 w 12188825"/>
              <a:gd name="connsiteY363" fmla="*/ 2950072 h 4382115"/>
              <a:gd name="connsiteX364" fmla="*/ 1434561 w 12188825"/>
              <a:gd name="connsiteY364" fmla="*/ 2957912 h 4382115"/>
              <a:gd name="connsiteX365" fmla="*/ 1454025 w 12188825"/>
              <a:gd name="connsiteY365" fmla="*/ 2959700 h 4382115"/>
              <a:gd name="connsiteX366" fmla="*/ 1477451 w 12188825"/>
              <a:gd name="connsiteY366" fmla="*/ 2953814 h 4382115"/>
              <a:gd name="connsiteX367" fmla="*/ 5243049 w 12188825"/>
              <a:gd name="connsiteY367" fmla="*/ 3517524 h 4382115"/>
              <a:gd name="connsiteX368" fmla="*/ 5279209 w 12188825"/>
              <a:gd name="connsiteY368" fmla="*/ 3489351 h 4382115"/>
              <a:gd name="connsiteX369" fmla="*/ 5235418 w 12188825"/>
              <a:gd name="connsiteY369" fmla="*/ 3485342 h 4382115"/>
              <a:gd name="connsiteX370" fmla="*/ 5200629 w 12188825"/>
              <a:gd name="connsiteY370" fmla="*/ 3519542 h 4382115"/>
              <a:gd name="connsiteX371" fmla="*/ 5243049 w 12188825"/>
              <a:gd name="connsiteY371" fmla="*/ 3517524 h 4382115"/>
              <a:gd name="connsiteX372" fmla="*/ 5248724 w 12188825"/>
              <a:gd name="connsiteY372" fmla="*/ 3534180 h 4382115"/>
              <a:gd name="connsiteX373" fmla="*/ 5230822 w 12188825"/>
              <a:gd name="connsiteY373" fmla="*/ 3547969 h 4382115"/>
              <a:gd name="connsiteX374" fmla="*/ 5254793 w 12188825"/>
              <a:gd name="connsiteY374" fmla="*/ 3542629 h 4382115"/>
              <a:gd name="connsiteX375" fmla="*/ 5257891 w 12188825"/>
              <a:gd name="connsiteY375" fmla="*/ 3540815 h 4382115"/>
              <a:gd name="connsiteX376" fmla="*/ 5261484 w 12188825"/>
              <a:gd name="connsiteY376" fmla="*/ 3538696 h 4382115"/>
              <a:gd name="connsiteX377" fmla="*/ 5266563 w 12188825"/>
              <a:gd name="connsiteY377" fmla="*/ 3535703 h 4382115"/>
              <a:gd name="connsiteX378" fmla="*/ 5271959 w 12188825"/>
              <a:gd name="connsiteY378" fmla="*/ 3532506 h 4382115"/>
              <a:gd name="connsiteX379" fmla="*/ 5248724 w 12188825"/>
              <a:gd name="connsiteY379" fmla="*/ 3534180 h 4382115"/>
              <a:gd name="connsiteX380" fmla="*/ 5187222 w 12188825"/>
              <a:gd name="connsiteY380" fmla="*/ 3580951 h 4382115"/>
              <a:gd name="connsiteX381" fmla="*/ 5186079 w 12188825"/>
              <a:gd name="connsiteY381" fmla="*/ 3581801 h 4382115"/>
              <a:gd name="connsiteX382" fmla="*/ 5187831 w 12188825"/>
              <a:gd name="connsiteY382" fmla="*/ 3580837 h 4382115"/>
              <a:gd name="connsiteX383" fmla="*/ 5287728 w 12188825"/>
              <a:gd name="connsiteY383" fmla="*/ 3503710 h 4382115"/>
              <a:gd name="connsiteX384" fmla="*/ 5272899 w 12188825"/>
              <a:gd name="connsiteY384" fmla="*/ 3515368 h 4382115"/>
              <a:gd name="connsiteX385" fmla="*/ 5293378 w 12188825"/>
              <a:gd name="connsiteY385" fmla="*/ 3513516 h 4382115"/>
              <a:gd name="connsiteX386" fmla="*/ 5305593 w 12188825"/>
              <a:gd name="connsiteY386" fmla="*/ 3512273 h 4382115"/>
              <a:gd name="connsiteX387" fmla="*/ 5337372 w 12188825"/>
              <a:gd name="connsiteY387" fmla="*/ 3492738 h 4382115"/>
              <a:gd name="connsiteX388" fmla="*/ 5303714 w 12188825"/>
              <a:gd name="connsiteY388" fmla="*/ 3491050 h 4382115"/>
              <a:gd name="connsiteX389" fmla="*/ 5287728 w 12188825"/>
              <a:gd name="connsiteY389" fmla="*/ 3503710 h 4382115"/>
              <a:gd name="connsiteX390" fmla="*/ 1389107 w 12188825"/>
              <a:gd name="connsiteY390" fmla="*/ 2973692 h 4382115"/>
              <a:gd name="connsiteX391" fmla="*/ 1376956 w 12188825"/>
              <a:gd name="connsiteY391" fmla="*/ 2978018 h 4382115"/>
              <a:gd name="connsiteX392" fmla="*/ 1381311 w 12188825"/>
              <a:gd name="connsiteY392" fmla="*/ 2977955 h 4382115"/>
              <a:gd name="connsiteX393" fmla="*/ 1385209 w 12188825"/>
              <a:gd name="connsiteY393" fmla="*/ 2977904 h 4382115"/>
              <a:gd name="connsiteX394" fmla="*/ 1398058 w 12188825"/>
              <a:gd name="connsiteY394" fmla="*/ 2974403 h 4382115"/>
              <a:gd name="connsiteX395" fmla="*/ 1394897 w 12188825"/>
              <a:gd name="connsiteY395" fmla="*/ 2974149 h 4382115"/>
              <a:gd name="connsiteX396" fmla="*/ 1389107 w 12188825"/>
              <a:gd name="connsiteY396" fmla="*/ 2973692 h 4382115"/>
              <a:gd name="connsiteX397" fmla="*/ 5363934 w 12188825"/>
              <a:gd name="connsiteY397" fmla="*/ 3505169 h 4382115"/>
              <a:gd name="connsiteX398" fmla="*/ 5381811 w 12188825"/>
              <a:gd name="connsiteY398" fmla="*/ 3502594 h 4382115"/>
              <a:gd name="connsiteX399" fmla="*/ 5400500 w 12188825"/>
              <a:gd name="connsiteY399" fmla="*/ 3493955 h 4382115"/>
              <a:gd name="connsiteX400" fmla="*/ 5382090 w 12188825"/>
              <a:gd name="connsiteY400" fmla="*/ 3493854 h 4382115"/>
              <a:gd name="connsiteX401" fmla="*/ 5363934 w 12188825"/>
              <a:gd name="connsiteY401" fmla="*/ 3505169 h 438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12188825" h="4382115">
                <a:moveTo>
                  <a:pt x="0" y="2772567"/>
                </a:moveTo>
                <a:cubicBezTo>
                  <a:pt x="506194" y="2715292"/>
                  <a:pt x="1026048" y="2757890"/>
                  <a:pt x="1528034" y="2906473"/>
                </a:cubicBezTo>
                <a:cubicBezTo>
                  <a:pt x="1731524" y="2843097"/>
                  <a:pt x="1940029" y="2796301"/>
                  <a:pt x="2151201" y="2767277"/>
                </a:cubicBezTo>
                <a:cubicBezTo>
                  <a:pt x="2445523" y="2727001"/>
                  <a:pt x="2758103" y="2722358"/>
                  <a:pt x="3042496" y="2754718"/>
                </a:cubicBezTo>
                <a:cubicBezTo>
                  <a:pt x="3326902" y="2787091"/>
                  <a:pt x="3595158" y="2868328"/>
                  <a:pt x="3863045" y="2978931"/>
                </a:cubicBezTo>
                <a:cubicBezTo>
                  <a:pt x="3964568" y="3020806"/>
                  <a:pt x="4066281" y="3065877"/>
                  <a:pt x="4168426" y="3111150"/>
                </a:cubicBezTo>
                <a:lnTo>
                  <a:pt x="4168438" y="3111163"/>
                </a:lnTo>
                <a:lnTo>
                  <a:pt x="4168451" y="3111163"/>
                </a:lnTo>
                <a:lnTo>
                  <a:pt x="4168502" y="3111189"/>
                </a:lnTo>
                <a:cubicBezTo>
                  <a:pt x="4492382" y="3254736"/>
                  <a:pt x="4820604" y="3400211"/>
                  <a:pt x="5160926" y="3451460"/>
                </a:cubicBezTo>
                <a:cubicBezTo>
                  <a:pt x="5245753" y="3349698"/>
                  <a:pt x="5329513" y="3246960"/>
                  <a:pt x="5413299" y="3144196"/>
                </a:cubicBezTo>
                <a:lnTo>
                  <a:pt x="5413311" y="3144183"/>
                </a:lnTo>
                <a:cubicBezTo>
                  <a:pt x="5495421" y="3043474"/>
                  <a:pt x="5577530" y="2942765"/>
                  <a:pt x="5660656" y="2842945"/>
                </a:cubicBezTo>
                <a:cubicBezTo>
                  <a:pt x="6091747" y="2324965"/>
                  <a:pt x="6537819" y="1817667"/>
                  <a:pt x="7038323" y="1372209"/>
                </a:cubicBezTo>
                <a:cubicBezTo>
                  <a:pt x="7518194" y="945159"/>
                  <a:pt x="8049386" y="580455"/>
                  <a:pt x="8633484" y="325187"/>
                </a:cubicBezTo>
                <a:cubicBezTo>
                  <a:pt x="8957161" y="183945"/>
                  <a:pt x="9295020" y="75392"/>
                  <a:pt x="9640231" y="0"/>
                </a:cubicBezTo>
                <a:lnTo>
                  <a:pt x="9740598" y="0"/>
                </a:lnTo>
                <a:cubicBezTo>
                  <a:pt x="9159991" y="116273"/>
                  <a:pt x="8600689" y="325756"/>
                  <a:pt x="8087463" y="625433"/>
                </a:cubicBezTo>
                <a:cubicBezTo>
                  <a:pt x="7522308" y="955391"/>
                  <a:pt x="7015190" y="1390958"/>
                  <a:pt x="6559442" y="1859591"/>
                </a:cubicBezTo>
                <a:cubicBezTo>
                  <a:pt x="6103707" y="2328225"/>
                  <a:pt x="5687623" y="2836919"/>
                  <a:pt x="5272746" y="3345284"/>
                </a:cubicBezTo>
                <a:cubicBezTo>
                  <a:pt x="5242960" y="3381805"/>
                  <a:pt x="5213110" y="3418300"/>
                  <a:pt x="5183095" y="3454656"/>
                </a:cubicBezTo>
                <a:cubicBezTo>
                  <a:pt x="5199702" y="3456952"/>
                  <a:pt x="5216335" y="3459020"/>
                  <a:pt x="5233006" y="3460847"/>
                </a:cubicBezTo>
                <a:cubicBezTo>
                  <a:pt x="5454500" y="3242761"/>
                  <a:pt x="5666433" y="3014285"/>
                  <a:pt x="5877756" y="2785683"/>
                </a:cubicBezTo>
                <a:cubicBezTo>
                  <a:pt x="5893754" y="2768368"/>
                  <a:pt x="5909752" y="2751052"/>
                  <a:pt x="5925737" y="2733737"/>
                </a:cubicBezTo>
                <a:lnTo>
                  <a:pt x="5927553" y="2731783"/>
                </a:lnTo>
                <a:cubicBezTo>
                  <a:pt x="6363557" y="2259661"/>
                  <a:pt x="6801834" y="1785078"/>
                  <a:pt x="7301728" y="1386239"/>
                </a:cubicBezTo>
                <a:cubicBezTo>
                  <a:pt x="8230314" y="645745"/>
                  <a:pt x="9378946" y="215319"/>
                  <a:pt x="10559953" y="168244"/>
                </a:cubicBezTo>
                <a:cubicBezTo>
                  <a:pt x="11104477" y="146702"/>
                  <a:pt x="11662065" y="209421"/>
                  <a:pt x="12188825" y="377334"/>
                </a:cubicBezTo>
                <a:lnTo>
                  <a:pt x="12188825" y="395697"/>
                </a:lnTo>
                <a:cubicBezTo>
                  <a:pt x="11501210" y="175467"/>
                  <a:pt x="10761527" y="138048"/>
                  <a:pt x="10061685" y="230830"/>
                </a:cubicBezTo>
                <a:cubicBezTo>
                  <a:pt x="9483668" y="307412"/>
                  <a:pt x="8918233" y="474553"/>
                  <a:pt x="8391460" y="725425"/>
                </a:cubicBezTo>
                <a:cubicBezTo>
                  <a:pt x="7806613" y="1003972"/>
                  <a:pt x="7285921" y="1390247"/>
                  <a:pt x="6812868" y="1840893"/>
                </a:cubicBezTo>
                <a:cubicBezTo>
                  <a:pt x="6517365" y="2122444"/>
                  <a:pt x="6239485" y="2422832"/>
                  <a:pt x="5961580" y="2723259"/>
                </a:cubicBezTo>
                <a:lnTo>
                  <a:pt x="5961580" y="2723259"/>
                </a:lnTo>
                <a:cubicBezTo>
                  <a:pt x="5781299" y="2918143"/>
                  <a:pt x="5601007" y="3113053"/>
                  <a:pt x="5415863" y="3302838"/>
                </a:cubicBezTo>
                <a:cubicBezTo>
                  <a:pt x="5363515" y="3356560"/>
                  <a:pt x="5310862" y="3410283"/>
                  <a:pt x="5257561" y="3463371"/>
                </a:cubicBezTo>
                <a:cubicBezTo>
                  <a:pt x="5274016" y="3464931"/>
                  <a:pt x="5290484" y="3466263"/>
                  <a:pt x="5306989" y="3467341"/>
                </a:cubicBezTo>
                <a:cubicBezTo>
                  <a:pt x="5460734" y="3344611"/>
                  <a:pt x="5608079" y="3212493"/>
                  <a:pt x="5751259" y="3078740"/>
                </a:cubicBezTo>
                <a:cubicBezTo>
                  <a:pt x="5937355" y="2904900"/>
                  <a:pt x="6117902" y="2724553"/>
                  <a:pt x="6298461" y="2544206"/>
                </a:cubicBezTo>
                <a:cubicBezTo>
                  <a:pt x="6590790" y="2252215"/>
                  <a:pt x="6883119" y="1960212"/>
                  <a:pt x="7198974" y="1695837"/>
                </a:cubicBezTo>
                <a:cubicBezTo>
                  <a:pt x="8120602" y="924196"/>
                  <a:pt x="9284749" y="500525"/>
                  <a:pt x="10475571" y="450066"/>
                </a:cubicBezTo>
                <a:cubicBezTo>
                  <a:pt x="11048523" y="425883"/>
                  <a:pt x="11638283" y="494349"/>
                  <a:pt x="12188825" y="685416"/>
                </a:cubicBezTo>
                <a:lnTo>
                  <a:pt x="12188825" y="702859"/>
                </a:lnTo>
                <a:cubicBezTo>
                  <a:pt x="11475550" y="453909"/>
                  <a:pt x="10697180" y="415552"/>
                  <a:pt x="9967437" y="514671"/>
                </a:cubicBezTo>
                <a:cubicBezTo>
                  <a:pt x="9376508" y="595147"/>
                  <a:pt x="8794009" y="765258"/>
                  <a:pt x="8257383" y="1026416"/>
                </a:cubicBezTo>
                <a:cubicBezTo>
                  <a:pt x="7670504" y="1311725"/>
                  <a:pt x="7168477" y="1722133"/>
                  <a:pt x="6695931" y="2178158"/>
                </a:cubicBezTo>
                <a:cubicBezTo>
                  <a:pt x="6567110" y="2302487"/>
                  <a:pt x="6440220" y="2429226"/>
                  <a:pt x="6313316" y="2555977"/>
                </a:cubicBezTo>
                <a:lnTo>
                  <a:pt x="6313291" y="2556003"/>
                </a:lnTo>
                <a:lnTo>
                  <a:pt x="6313278" y="2556016"/>
                </a:lnTo>
                <a:lnTo>
                  <a:pt x="6313253" y="2556041"/>
                </a:lnTo>
                <a:lnTo>
                  <a:pt x="6313253" y="2556041"/>
                </a:lnTo>
                <a:lnTo>
                  <a:pt x="6313240" y="2556054"/>
                </a:lnTo>
                <a:lnTo>
                  <a:pt x="6313228" y="2556066"/>
                </a:lnTo>
                <a:cubicBezTo>
                  <a:pt x="5996306" y="2872616"/>
                  <a:pt x="5679282" y="3189267"/>
                  <a:pt x="5331608" y="3468762"/>
                </a:cubicBezTo>
                <a:cubicBezTo>
                  <a:pt x="5345409" y="3469447"/>
                  <a:pt x="5359224" y="3469967"/>
                  <a:pt x="5373063" y="3470297"/>
                </a:cubicBezTo>
                <a:cubicBezTo>
                  <a:pt x="5401973" y="3451929"/>
                  <a:pt x="5430693" y="3433205"/>
                  <a:pt x="5459235" y="3414203"/>
                </a:cubicBezTo>
                <a:cubicBezTo>
                  <a:pt x="5863143" y="3145109"/>
                  <a:pt x="6219335" y="2811054"/>
                  <a:pt x="6575046" y="2477455"/>
                </a:cubicBezTo>
                <a:cubicBezTo>
                  <a:pt x="6717668" y="2343689"/>
                  <a:pt x="6860214" y="2210011"/>
                  <a:pt x="7005731" y="2080608"/>
                </a:cubicBezTo>
                <a:cubicBezTo>
                  <a:pt x="7485691" y="1653874"/>
                  <a:pt x="8002319" y="1297657"/>
                  <a:pt x="8599622" y="1071477"/>
                </a:cubicBezTo>
                <a:cubicBezTo>
                  <a:pt x="9153947" y="861589"/>
                  <a:pt x="9747492" y="744576"/>
                  <a:pt x="10340682" y="717201"/>
                </a:cubicBezTo>
                <a:cubicBezTo>
                  <a:pt x="10958744" y="688777"/>
                  <a:pt x="11600232" y="765418"/>
                  <a:pt x="12188825" y="991706"/>
                </a:cubicBezTo>
                <a:lnTo>
                  <a:pt x="12188825" y="1009340"/>
                </a:lnTo>
                <a:cubicBezTo>
                  <a:pt x="11443948" y="720526"/>
                  <a:pt x="10615781" y="676943"/>
                  <a:pt x="9847035" y="781267"/>
                </a:cubicBezTo>
                <a:cubicBezTo>
                  <a:pt x="9215311" y="867106"/>
                  <a:pt x="8591154" y="1046600"/>
                  <a:pt x="8029211" y="1353980"/>
                </a:cubicBezTo>
                <a:cubicBezTo>
                  <a:pt x="7486630" y="1650664"/>
                  <a:pt x="7029969" y="2077386"/>
                  <a:pt x="6576849" y="2500784"/>
                </a:cubicBezTo>
                <a:cubicBezTo>
                  <a:pt x="6549805" y="2526065"/>
                  <a:pt x="6522761" y="2551335"/>
                  <a:pt x="6495717" y="2576553"/>
                </a:cubicBezTo>
                <a:lnTo>
                  <a:pt x="6476901" y="2594110"/>
                </a:lnTo>
                <a:cubicBezTo>
                  <a:pt x="6145415" y="2903352"/>
                  <a:pt x="5801614" y="3224088"/>
                  <a:pt x="5418492" y="3470728"/>
                </a:cubicBezTo>
                <a:cubicBezTo>
                  <a:pt x="5428992" y="3470665"/>
                  <a:pt x="5439505" y="3470500"/>
                  <a:pt x="5450030" y="3470221"/>
                </a:cubicBezTo>
                <a:cubicBezTo>
                  <a:pt x="5930943" y="3234236"/>
                  <a:pt x="6349654" y="2865131"/>
                  <a:pt x="6751733" y="2510678"/>
                </a:cubicBezTo>
                <a:lnTo>
                  <a:pt x="6770893" y="2493794"/>
                </a:lnTo>
                <a:cubicBezTo>
                  <a:pt x="6778917" y="2486716"/>
                  <a:pt x="6786929" y="2479650"/>
                  <a:pt x="6794940" y="2472597"/>
                </a:cubicBezTo>
                <a:cubicBezTo>
                  <a:pt x="7279624" y="2045267"/>
                  <a:pt x="7769805" y="1622604"/>
                  <a:pt x="8360975" y="1362302"/>
                </a:cubicBezTo>
                <a:cubicBezTo>
                  <a:pt x="8928619" y="1112244"/>
                  <a:pt x="9548497" y="990406"/>
                  <a:pt x="10167410" y="960781"/>
                </a:cubicBezTo>
                <a:cubicBezTo>
                  <a:pt x="10843534" y="928550"/>
                  <a:pt x="11553102" y="1018725"/>
                  <a:pt x="12188825" y="1295222"/>
                </a:cubicBezTo>
                <a:lnTo>
                  <a:pt x="12188825" y="1313971"/>
                </a:lnTo>
                <a:cubicBezTo>
                  <a:pt x="11378382" y="957919"/>
                  <a:pt x="10452184" y="912201"/>
                  <a:pt x="9605518" y="1035685"/>
                </a:cubicBezTo>
                <a:cubicBezTo>
                  <a:pt x="8963624" y="1129486"/>
                  <a:pt x="8336522" y="1334927"/>
                  <a:pt x="7791478" y="1696547"/>
                </a:cubicBezTo>
                <a:cubicBezTo>
                  <a:pt x="7443246" y="1927623"/>
                  <a:pt x="7128559" y="2205025"/>
                  <a:pt x="6813858" y="2482441"/>
                </a:cubicBezTo>
                <a:lnTo>
                  <a:pt x="6813846" y="2482454"/>
                </a:lnTo>
                <a:cubicBezTo>
                  <a:pt x="6641703" y="2634195"/>
                  <a:pt x="6469549" y="2785950"/>
                  <a:pt x="6291910" y="2930118"/>
                </a:cubicBezTo>
                <a:cubicBezTo>
                  <a:pt x="6047714" y="3128200"/>
                  <a:pt x="5782912" y="3322196"/>
                  <a:pt x="5498405" y="3468179"/>
                </a:cubicBezTo>
                <a:cubicBezTo>
                  <a:pt x="5500017" y="3468077"/>
                  <a:pt x="5501630" y="3467976"/>
                  <a:pt x="5503242" y="3467874"/>
                </a:cubicBezTo>
                <a:cubicBezTo>
                  <a:pt x="5504969" y="3467773"/>
                  <a:pt x="5506708" y="3467658"/>
                  <a:pt x="5508435" y="3467545"/>
                </a:cubicBezTo>
                <a:cubicBezTo>
                  <a:pt x="5888790" y="3330061"/>
                  <a:pt x="6239930" y="3093670"/>
                  <a:pt x="6558922" y="2846383"/>
                </a:cubicBezTo>
                <a:cubicBezTo>
                  <a:pt x="6715636" y="2724933"/>
                  <a:pt x="6868543" y="2597281"/>
                  <a:pt x="7021525" y="2469578"/>
                </a:cubicBezTo>
                <a:cubicBezTo>
                  <a:pt x="7380118" y="2170230"/>
                  <a:pt x="7739142" y="1870526"/>
                  <a:pt x="8148560" y="1649345"/>
                </a:cubicBezTo>
                <a:cubicBezTo>
                  <a:pt x="8714845" y="1343540"/>
                  <a:pt x="9353882" y="1199207"/>
                  <a:pt x="9994392" y="1171222"/>
                </a:cubicBezTo>
                <a:cubicBezTo>
                  <a:pt x="10730902" y="1138869"/>
                  <a:pt x="11510847" y="1255131"/>
                  <a:pt x="12188825" y="1596701"/>
                </a:cubicBezTo>
                <a:lnTo>
                  <a:pt x="12188825" y="1616427"/>
                </a:lnTo>
                <a:cubicBezTo>
                  <a:pt x="11328650" y="1177281"/>
                  <a:pt x="10301068" y="1099935"/>
                  <a:pt x="9389420" y="1253838"/>
                </a:cubicBezTo>
                <a:cubicBezTo>
                  <a:pt x="9065337" y="1308833"/>
                  <a:pt x="8748809" y="1397212"/>
                  <a:pt x="8445230" y="1527845"/>
                </a:cubicBezTo>
                <a:cubicBezTo>
                  <a:pt x="8141641" y="1658479"/>
                  <a:pt x="7861868" y="1834234"/>
                  <a:pt x="7595924" y="2033038"/>
                </a:cubicBezTo>
                <a:cubicBezTo>
                  <a:pt x="7402350" y="2177828"/>
                  <a:pt x="7216013" y="2333274"/>
                  <a:pt x="7029664" y="2488733"/>
                </a:cubicBezTo>
                <a:lnTo>
                  <a:pt x="7029638" y="2488758"/>
                </a:lnTo>
                <a:lnTo>
                  <a:pt x="7029638" y="2488758"/>
                </a:lnTo>
                <a:lnTo>
                  <a:pt x="7029626" y="2488771"/>
                </a:lnTo>
                <a:cubicBezTo>
                  <a:pt x="6710761" y="2754782"/>
                  <a:pt x="6391883" y="3020793"/>
                  <a:pt x="6036795" y="3233386"/>
                </a:cubicBezTo>
                <a:cubicBezTo>
                  <a:pt x="5894986" y="3318340"/>
                  <a:pt x="5745038" y="3396710"/>
                  <a:pt x="5589630" y="3459730"/>
                </a:cubicBezTo>
                <a:cubicBezTo>
                  <a:pt x="5838422" y="3394502"/>
                  <a:pt x="6076942" y="3283493"/>
                  <a:pt x="6297687" y="3155473"/>
                </a:cubicBezTo>
                <a:cubicBezTo>
                  <a:pt x="6627293" y="2964216"/>
                  <a:pt x="6933727" y="2722422"/>
                  <a:pt x="7235705" y="2484141"/>
                </a:cubicBezTo>
                <a:cubicBezTo>
                  <a:pt x="7470963" y="2298504"/>
                  <a:pt x="7703502" y="2115011"/>
                  <a:pt x="7942175" y="1959209"/>
                </a:cubicBezTo>
                <a:cubicBezTo>
                  <a:pt x="8487218" y="1603450"/>
                  <a:pt x="9104557" y="1400345"/>
                  <a:pt x="9751314" y="1351354"/>
                </a:cubicBezTo>
                <a:cubicBezTo>
                  <a:pt x="10573031" y="1288930"/>
                  <a:pt x="11455388" y="1455120"/>
                  <a:pt x="12188825" y="1895859"/>
                </a:cubicBezTo>
                <a:lnTo>
                  <a:pt x="12188825" y="1917716"/>
                </a:lnTo>
                <a:cubicBezTo>
                  <a:pt x="11277761" y="1364509"/>
                  <a:pt x="10131783" y="1233454"/>
                  <a:pt x="9139536" y="1464774"/>
                </a:cubicBezTo>
                <a:cubicBezTo>
                  <a:pt x="8819821" y="1539224"/>
                  <a:pt x="8509197" y="1654914"/>
                  <a:pt x="8220652" y="1814140"/>
                </a:cubicBezTo>
                <a:cubicBezTo>
                  <a:pt x="7929034" y="1975231"/>
                  <a:pt x="7659636" y="2175672"/>
                  <a:pt x="7396319" y="2381669"/>
                </a:cubicBezTo>
                <a:cubicBezTo>
                  <a:pt x="7339933" y="2425725"/>
                  <a:pt x="7283585" y="2470225"/>
                  <a:pt x="7227135" y="2514814"/>
                </a:cubicBezTo>
                <a:lnTo>
                  <a:pt x="7227110" y="2514839"/>
                </a:lnTo>
                <a:cubicBezTo>
                  <a:pt x="6769483" y="2876231"/>
                  <a:pt x="6304289" y="3243611"/>
                  <a:pt x="5751018" y="3429729"/>
                </a:cubicBezTo>
                <a:cubicBezTo>
                  <a:pt x="5747704" y="3430846"/>
                  <a:pt x="5744390" y="3431950"/>
                  <a:pt x="5741089" y="3433053"/>
                </a:cubicBezTo>
                <a:cubicBezTo>
                  <a:pt x="5736315" y="3434639"/>
                  <a:pt x="5731541" y="3436199"/>
                  <a:pt x="5726780" y="3437759"/>
                </a:cubicBezTo>
                <a:cubicBezTo>
                  <a:pt x="6367557" y="3312390"/>
                  <a:pt x="6907953" y="2907221"/>
                  <a:pt x="7426918" y="2518112"/>
                </a:cubicBezTo>
                <a:lnTo>
                  <a:pt x="7427705" y="2517516"/>
                </a:lnTo>
                <a:cubicBezTo>
                  <a:pt x="7462075" y="2491752"/>
                  <a:pt x="7496357" y="2466051"/>
                  <a:pt x="7530561" y="2440503"/>
                </a:cubicBezTo>
                <a:cubicBezTo>
                  <a:pt x="7819474" y="2224713"/>
                  <a:pt x="8114291" y="2013832"/>
                  <a:pt x="8436495" y="1853985"/>
                </a:cubicBezTo>
                <a:cubicBezTo>
                  <a:pt x="8732391" y="1707216"/>
                  <a:pt x="9048095" y="1602866"/>
                  <a:pt x="9372369" y="1542649"/>
                </a:cubicBezTo>
                <a:cubicBezTo>
                  <a:pt x="10343704" y="1362086"/>
                  <a:pt x="11374167" y="1594468"/>
                  <a:pt x="12188825" y="2194015"/>
                </a:cubicBezTo>
                <a:lnTo>
                  <a:pt x="12188825" y="2215707"/>
                </a:lnTo>
                <a:cubicBezTo>
                  <a:pt x="11195778" y="1478246"/>
                  <a:pt x="9895853" y="1308947"/>
                  <a:pt x="8774024" y="1728476"/>
                </a:cubicBezTo>
                <a:cubicBezTo>
                  <a:pt x="8271959" y="1916295"/>
                  <a:pt x="7845160" y="2233669"/>
                  <a:pt x="7417434" y="2551715"/>
                </a:cubicBezTo>
                <a:cubicBezTo>
                  <a:pt x="7271396" y="2660302"/>
                  <a:pt x="7125257" y="2768977"/>
                  <a:pt x="6975970" y="2872603"/>
                </a:cubicBezTo>
                <a:cubicBezTo>
                  <a:pt x="6561346" y="3160636"/>
                  <a:pt x="6069730" y="3438140"/>
                  <a:pt x="5555603" y="3486522"/>
                </a:cubicBezTo>
                <a:cubicBezTo>
                  <a:pt x="5525893" y="3493714"/>
                  <a:pt x="5496183" y="3500184"/>
                  <a:pt x="5466396" y="3505930"/>
                </a:cubicBezTo>
                <a:cubicBezTo>
                  <a:pt x="5420688" y="3521647"/>
                  <a:pt x="5374586" y="3535893"/>
                  <a:pt x="5328142" y="3548439"/>
                </a:cubicBezTo>
                <a:cubicBezTo>
                  <a:pt x="5287931" y="3565691"/>
                  <a:pt x="5247353" y="3581877"/>
                  <a:pt x="5206406" y="3596871"/>
                </a:cubicBezTo>
                <a:cubicBezTo>
                  <a:pt x="5159212" y="3622584"/>
                  <a:pt x="5111397" y="3647042"/>
                  <a:pt x="5062921" y="3670091"/>
                </a:cubicBezTo>
                <a:cubicBezTo>
                  <a:pt x="5034061" y="3689893"/>
                  <a:pt x="5004795" y="3709314"/>
                  <a:pt x="4975161" y="3728241"/>
                </a:cubicBezTo>
                <a:cubicBezTo>
                  <a:pt x="4936423" y="3761806"/>
                  <a:pt x="4897076" y="3794572"/>
                  <a:pt x="4857006" y="3826349"/>
                </a:cubicBezTo>
                <a:cubicBezTo>
                  <a:pt x="4808517" y="3876976"/>
                  <a:pt x="4758835" y="3926385"/>
                  <a:pt x="4707616" y="3974158"/>
                </a:cubicBezTo>
                <a:cubicBezTo>
                  <a:pt x="4524187" y="4145460"/>
                  <a:pt x="4310121" y="4314163"/>
                  <a:pt x="4062891" y="4368342"/>
                </a:cubicBezTo>
                <a:cubicBezTo>
                  <a:pt x="3665764" y="4455033"/>
                  <a:pt x="3329556" y="4115422"/>
                  <a:pt x="3045530" y="3828518"/>
                </a:cubicBezTo>
                <a:cubicBezTo>
                  <a:pt x="2994502" y="3776965"/>
                  <a:pt x="2945150" y="3727111"/>
                  <a:pt x="2897424" y="3681736"/>
                </a:cubicBezTo>
                <a:cubicBezTo>
                  <a:pt x="2623619" y="3421408"/>
                  <a:pt x="2296057" y="3222337"/>
                  <a:pt x="1950390" y="3076672"/>
                </a:cubicBezTo>
                <a:cubicBezTo>
                  <a:pt x="1893331" y="3057897"/>
                  <a:pt x="1835891" y="3040493"/>
                  <a:pt x="1778134" y="3024459"/>
                </a:cubicBezTo>
                <a:cubicBezTo>
                  <a:pt x="1736260" y="3016784"/>
                  <a:pt x="1694272" y="3009820"/>
                  <a:pt x="1652208" y="3003554"/>
                </a:cubicBezTo>
                <a:cubicBezTo>
                  <a:pt x="1629506" y="3002272"/>
                  <a:pt x="1606805" y="3001194"/>
                  <a:pt x="1584103" y="3000319"/>
                </a:cubicBezTo>
                <a:cubicBezTo>
                  <a:pt x="1559154" y="2999342"/>
                  <a:pt x="1534205" y="2998619"/>
                  <a:pt x="1509256" y="2998137"/>
                </a:cubicBezTo>
                <a:cubicBezTo>
                  <a:pt x="1471128" y="3000991"/>
                  <a:pt x="1433101" y="3004416"/>
                  <a:pt x="1395202" y="3008374"/>
                </a:cubicBezTo>
                <a:cubicBezTo>
                  <a:pt x="1343996" y="3018027"/>
                  <a:pt x="1293006" y="3028721"/>
                  <a:pt x="1242267" y="3040455"/>
                </a:cubicBezTo>
                <a:cubicBezTo>
                  <a:pt x="1195929" y="3055145"/>
                  <a:pt x="1149863" y="3070697"/>
                  <a:pt x="1104101" y="3087124"/>
                </a:cubicBezTo>
                <a:cubicBezTo>
                  <a:pt x="745736" y="3245995"/>
                  <a:pt x="409819" y="3458233"/>
                  <a:pt x="112301" y="3718270"/>
                </a:cubicBezTo>
                <a:cubicBezTo>
                  <a:pt x="74013" y="3751734"/>
                  <a:pt x="36611" y="3786086"/>
                  <a:pt x="0" y="3821224"/>
                </a:cubicBezTo>
                <a:lnTo>
                  <a:pt x="0" y="3793976"/>
                </a:lnTo>
                <a:cubicBezTo>
                  <a:pt x="147774" y="3655414"/>
                  <a:pt x="306258" y="3529182"/>
                  <a:pt x="472702" y="3416017"/>
                </a:cubicBezTo>
                <a:cubicBezTo>
                  <a:pt x="595485" y="3332585"/>
                  <a:pt x="722764" y="3256106"/>
                  <a:pt x="853754" y="3186932"/>
                </a:cubicBezTo>
                <a:cubicBezTo>
                  <a:pt x="649701" y="3276668"/>
                  <a:pt x="453278" y="3384176"/>
                  <a:pt x="267606" y="3508556"/>
                </a:cubicBezTo>
                <a:cubicBezTo>
                  <a:pt x="174395" y="3571019"/>
                  <a:pt x="85472" y="3638124"/>
                  <a:pt x="0" y="3709035"/>
                </a:cubicBezTo>
                <a:lnTo>
                  <a:pt x="0" y="3687533"/>
                </a:lnTo>
                <a:cubicBezTo>
                  <a:pt x="209960" y="3516446"/>
                  <a:pt x="436238" y="3367724"/>
                  <a:pt x="682150" y="3245830"/>
                </a:cubicBezTo>
                <a:cubicBezTo>
                  <a:pt x="787685" y="3193491"/>
                  <a:pt x="895564" y="3145921"/>
                  <a:pt x="1005351" y="3103324"/>
                </a:cubicBezTo>
                <a:cubicBezTo>
                  <a:pt x="885808" y="3139198"/>
                  <a:pt x="768045" y="3180958"/>
                  <a:pt x="652614" y="3228452"/>
                </a:cubicBezTo>
                <a:cubicBezTo>
                  <a:pt x="420254" y="3324073"/>
                  <a:pt x="203578" y="3444254"/>
                  <a:pt x="0" y="3584845"/>
                </a:cubicBezTo>
                <a:lnTo>
                  <a:pt x="0" y="3556405"/>
                </a:lnTo>
                <a:cubicBezTo>
                  <a:pt x="328338" y="3334844"/>
                  <a:pt x="690756" y="3169503"/>
                  <a:pt x="1071597" y="3063352"/>
                </a:cubicBezTo>
                <a:cubicBezTo>
                  <a:pt x="1099681" y="3055525"/>
                  <a:pt x="1127897" y="3047990"/>
                  <a:pt x="1156235" y="3040760"/>
                </a:cubicBezTo>
                <a:cubicBezTo>
                  <a:pt x="1140552" y="3043373"/>
                  <a:pt x="1124900" y="3046075"/>
                  <a:pt x="1109283" y="3048865"/>
                </a:cubicBezTo>
                <a:cubicBezTo>
                  <a:pt x="720625" y="3118330"/>
                  <a:pt x="344940" y="3249383"/>
                  <a:pt x="0" y="3440905"/>
                </a:cubicBezTo>
                <a:lnTo>
                  <a:pt x="0" y="3416664"/>
                </a:lnTo>
                <a:cubicBezTo>
                  <a:pt x="383471" y="3203398"/>
                  <a:pt x="808438" y="3068439"/>
                  <a:pt x="1242299" y="3007664"/>
                </a:cubicBezTo>
                <a:cubicBezTo>
                  <a:pt x="1247343" y="3005659"/>
                  <a:pt x="1252392" y="3003668"/>
                  <a:pt x="1257444" y="3001676"/>
                </a:cubicBezTo>
                <a:cubicBezTo>
                  <a:pt x="824244" y="3022239"/>
                  <a:pt x="397207" y="3117759"/>
                  <a:pt x="0" y="3290394"/>
                </a:cubicBezTo>
                <a:lnTo>
                  <a:pt x="0" y="3269501"/>
                </a:lnTo>
                <a:cubicBezTo>
                  <a:pt x="75278" y="3236152"/>
                  <a:pt x="152089" y="3205593"/>
                  <a:pt x="230610" y="3178142"/>
                </a:cubicBezTo>
                <a:cubicBezTo>
                  <a:pt x="578621" y="3056604"/>
                  <a:pt x="945563" y="2990881"/>
                  <a:pt x="1315390" y="2979413"/>
                </a:cubicBezTo>
                <a:cubicBezTo>
                  <a:pt x="1323681" y="2976306"/>
                  <a:pt x="1331972" y="2973236"/>
                  <a:pt x="1340276" y="2970179"/>
                </a:cubicBezTo>
                <a:cubicBezTo>
                  <a:pt x="994934" y="2947599"/>
                  <a:pt x="648040" y="2972449"/>
                  <a:pt x="312301" y="3046164"/>
                </a:cubicBezTo>
                <a:cubicBezTo>
                  <a:pt x="205952" y="3069581"/>
                  <a:pt x="101924" y="3098453"/>
                  <a:pt x="0" y="3132208"/>
                </a:cubicBezTo>
                <a:lnTo>
                  <a:pt x="0" y="3113180"/>
                </a:lnTo>
                <a:cubicBezTo>
                  <a:pt x="216030" y="3042840"/>
                  <a:pt x="439273" y="2993393"/>
                  <a:pt x="669699" y="2966855"/>
                </a:cubicBezTo>
                <a:cubicBezTo>
                  <a:pt x="906522" y="2939746"/>
                  <a:pt x="1146525" y="2935484"/>
                  <a:pt x="1385603" y="2953827"/>
                </a:cubicBezTo>
                <a:cubicBezTo>
                  <a:pt x="1396192" y="2950085"/>
                  <a:pt x="1406806" y="2946381"/>
                  <a:pt x="1417421" y="2942728"/>
                </a:cubicBezTo>
                <a:cubicBezTo>
                  <a:pt x="1205673" y="2905344"/>
                  <a:pt x="991560" y="2885821"/>
                  <a:pt x="778083" y="2884388"/>
                </a:cubicBezTo>
                <a:cubicBezTo>
                  <a:pt x="513438" y="2882498"/>
                  <a:pt x="253451" y="2910507"/>
                  <a:pt x="0" y="2965954"/>
                </a:cubicBezTo>
                <a:lnTo>
                  <a:pt x="0" y="2945277"/>
                </a:lnTo>
                <a:cubicBezTo>
                  <a:pt x="371152" y="2867275"/>
                  <a:pt x="754179" y="2847283"/>
                  <a:pt x="1113252" y="2881445"/>
                </a:cubicBezTo>
                <a:cubicBezTo>
                  <a:pt x="1227194" y="2892278"/>
                  <a:pt x="1342815" y="2907932"/>
                  <a:pt x="1458761" y="2928761"/>
                </a:cubicBezTo>
                <a:cubicBezTo>
                  <a:pt x="1470721" y="2924790"/>
                  <a:pt x="1482694" y="2920871"/>
                  <a:pt x="1494693" y="2917027"/>
                </a:cubicBezTo>
                <a:cubicBezTo>
                  <a:pt x="1429140" y="2898367"/>
                  <a:pt x="1363511" y="2881419"/>
                  <a:pt x="1298008" y="2866133"/>
                </a:cubicBezTo>
                <a:cubicBezTo>
                  <a:pt x="867762" y="2765716"/>
                  <a:pt x="428621" y="2742883"/>
                  <a:pt x="0" y="2792229"/>
                </a:cubicBezTo>
                <a:close/>
                <a:moveTo>
                  <a:pt x="12188825" y="67395"/>
                </a:moveTo>
                <a:lnTo>
                  <a:pt x="12188825" y="85854"/>
                </a:lnTo>
                <a:cubicBezTo>
                  <a:pt x="12078135" y="52852"/>
                  <a:pt x="11966265" y="24290"/>
                  <a:pt x="11853556" y="0"/>
                </a:cubicBezTo>
                <a:lnTo>
                  <a:pt x="11934625" y="0"/>
                </a:lnTo>
                <a:cubicBezTo>
                  <a:pt x="12019934" y="19990"/>
                  <a:pt x="12104722" y="42433"/>
                  <a:pt x="12188825" y="67395"/>
                </a:cubicBezTo>
                <a:close/>
                <a:moveTo>
                  <a:pt x="4165607" y="3131992"/>
                </a:moveTo>
                <a:lnTo>
                  <a:pt x="4165594" y="3131992"/>
                </a:lnTo>
                <a:cubicBezTo>
                  <a:pt x="3955972" y="3038286"/>
                  <a:pt x="3746413" y="2944618"/>
                  <a:pt x="3530823" y="2875673"/>
                </a:cubicBezTo>
                <a:cubicBezTo>
                  <a:pt x="2949950" y="2690277"/>
                  <a:pt x="2305478" y="2722802"/>
                  <a:pt x="1730001" y="2869977"/>
                </a:cubicBezTo>
                <a:cubicBezTo>
                  <a:pt x="1673792" y="2884337"/>
                  <a:pt x="1617902" y="2899953"/>
                  <a:pt x="1562341" y="2916799"/>
                </a:cubicBezTo>
                <a:cubicBezTo>
                  <a:pt x="1573019" y="2920071"/>
                  <a:pt x="1583684" y="2923382"/>
                  <a:pt x="1594336" y="2926744"/>
                </a:cubicBezTo>
                <a:cubicBezTo>
                  <a:pt x="1869855" y="2867427"/>
                  <a:pt x="2151988" y="2838239"/>
                  <a:pt x="2434794" y="2841537"/>
                </a:cubicBezTo>
                <a:cubicBezTo>
                  <a:pt x="2750066" y="2845444"/>
                  <a:pt x="3070759" y="2895043"/>
                  <a:pt x="3374832" y="2992949"/>
                </a:cubicBezTo>
                <a:cubicBezTo>
                  <a:pt x="3546732" y="3048371"/>
                  <a:pt x="3714748" y="3116719"/>
                  <a:pt x="3882814" y="3185080"/>
                </a:cubicBezTo>
                <a:lnTo>
                  <a:pt x="3882814" y="3185080"/>
                </a:lnTo>
                <a:lnTo>
                  <a:pt x="3882826" y="3185080"/>
                </a:lnTo>
                <a:lnTo>
                  <a:pt x="3882839" y="3185093"/>
                </a:lnTo>
                <a:lnTo>
                  <a:pt x="3882852" y="3185093"/>
                </a:lnTo>
                <a:cubicBezTo>
                  <a:pt x="4032660" y="3246034"/>
                  <a:pt x="4182519" y="3306986"/>
                  <a:pt x="4335210" y="3358831"/>
                </a:cubicBezTo>
                <a:cubicBezTo>
                  <a:pt x="4583633" y="3442897"/>
                  <a:pt x="4843560" y="3512222"/>
                  <a:pt x="5103728" y="3519707"/>
                </a:cubicBezTo>
                <a:cubicBezTo>
                  <a:pt x="5116907" y="3504078"/>
                  <a:pt x="5130048" y="3488425"/>
                  <a:pt x="5143164" y="3472733"/>
                </a:cubicBezTo>
                <a:cubicBezTo>
                  <a:pt x="4802905" y="3416854"/>
                  <a:pt x="4484180" y="3274385"/>
                  <a:pt x="4165620" y="3131992"/>
                </a:cubicBezTo>
                <a:close/>
                <a:moveTo>
                  <a:pt x="3918174" y="3222756"/>
                </a:moveTo>
                <a:cubicBezTo>
                  <a:pt x="3606737" y="3096918"/>
                  <a:pt x="3301064" y="2974301"/>
                  <a:pt x="2972486" y="2913792"/>
                </a:cubicBezTo>
                <a:cubicBezTo>
                  <a:pt x="2657596" y="2855706"/>
                  <a:pt x="2338286" y="2847740"/>
                  <a:pt x="2023028" y="2879301"/>
                </a:cubicBezTo>
                <a:cubicBezTo>
                  <a:pt x="1891833" y="2892418"/>
                  <a:pt x="1761311" y="2912333"/>
                  <a:pt x="1632122" y="2938897"/>
                </a:cubicBezTo>
                <a:cubicBezTo>
                  <a:pt x="1640032" y="2941484"/>
                  <a:pt x="1647929" y="2944085"/>
                  <a:pt x="1655814" y="2946723"/>
                </a:cubicBezTo>
                <a:cubicBezTo>
                  <a:pt x="2057677" y="2897885"/>
                  <a:pt x="2470180" y="2912575"/>
                  <a:pt x="2864818" y="3009503"/>
                </a:cubicBezTo>
                <a:cubicBezTo>
                  <a:pt x="3133696" y="3075479"/>
                  <a:pt x="3387630" y="3181465"/>
                  <a:pt x="3643392" y="3288212"/>
                </a:cubicBezTo>
                <a:cubicBezTo>
                  <a:pt x="3689227" y="3307354"/>
                  <a:pt x="3735126" y="3326509"/>
                  <a:pt x="3781177" y="3345461"/>
                </a:cubicBezTo>
                <a:cubicBezTo>
                  <a:pt x="4092627" y="3473710"/>
                  <a:pt x="4418754" y="3569002"/>
                  <a:pt x="4751344" y="3587433"/>
                </a:cubicBezTo>
                <a:cubicBezTo>
                  <a:pt x="4854149" y="3593129"/>
                  <a:pt x="4955278" y="3589387"/>
                  <a:pt x="5054693" y="3577552"/>
                </a:cubicBezTo>
                <a:cubicBezTo>
                  <a:pt x="5062654" y="3568228"/>
                  <a:pt x="5070602" y="3558879"/>
                  <a:pt x="5078538" y="3549504"/>
                </a:cubicBezTo>
                <a:cubicBezTo>
                  <a:pt x="5079884" y="3547931"/>
                  <a:pt x="5081217" y="3546358"/>
                  <a:pt x="5082550" y="3544773"/>
                </a:cubicBezTo>
                <a:cubicBezTo>
                  <a:pt x="5084734" y="3542185"/>
                  <a:pt x="5086930" y="3539597"/>
                  <a:pt x="5089114" y="3537009"/>
                </a:cubicBezTo>
                <a:cubicBezTo>
                  <a:pt x="5014115" y="3534777"/>
                  <a:pt x="4937312" y="3527521"/>
                  <a:pt x="4857894" y="3514759"/>
                </a:cubicBezTo>
                <a:cubicBezTo>
                  <a:pt x="4535284" y="3462927"/>
                  <a:pt x="4229612" y="3348594"/>
                  <a:pt x="3918174" y="3222756"/>
                </a:cubicBezTo>
                <a:close/>
                <a:moveTo>
                  <a:pt x="5114038" y="3537567"/>
                </a:moveTo>
                <a:cubicBezTo>
                  <a:pt x="5103829" y="3549707"/>
                  <a:pt x="5093596" y="3561822"/>
                  <a:pt x="5083324" y="3573911"/>
                </a:cubicBezTo>
                <a:cubicBezTo>
                  <a:pt x="5096313" y="3572160"/>
                  <a:pt x="5109276" y="3570257"/>
                  <a:pt x="5122214" y="3568228"/>
                </a:cubicBezTo>
                <a:cubicBezTo>
                  <a:pt x="5132854" y="3558105"/>
                  <a:pt x="5143481" y="3547919"/>
                  <a:pt x="5154096" y="3537694"/>
                </a:cubicBezTo>
                <a:cubicBezTo>
                  <a:pt x="5140790" y="3537809"/>
                  <a:pt x="5127445" y="3537770"/>
                  <a:pt x="5114038" y="3537567"/>
                </a:cubicBezTo>
                <a:close/>
                <a:moveTo>
                  <a:pt x="3580582" y="3280905"/>
                </a:moveTo>
                <a:lnTo>
                  <a:pt x="3580518" y="3280880"/>
                </a:lnTo>
                <a:cubicBezTo>
                  <a:pt x="3521441" y="3256093"/>
                  <a:pt x="3462299" y="3231268"/>
                  <a:pt x="3402853" y="3207013"/>
                </a:cubicBezTo>
                <a:cubicBezTo>
                  <a:pt x="3101282" y="3083966"/>
                  <a:pt x="2786213" y="2992188"/>
                  <a:pt x="2465876" y="2960398"/>
                </a:cubicBezTo>
                <a:cubicBezTo>
                  <a:pt x="2211929" y="2935408"/>
                  <a:pt x="1956408" y="2936677"/>
                  <a:pt x="1703922" y="2963163"/>
                </a:cubicBezTo>
                <a:cubicBezTo>
                  <a:pt x="1711032" y="2965637"/>
                  <a:pt x="1718142" y="2968136"/>
                  <a:pt x="1725239" y="2970661"/>
                </a:cubicBezTo>
                <a:cubicBezTo>
                  <a:pt x="1943787" y="2967794"/>
                  <a:pt x="2163148" y="2983777"/>
                  <a:pt x="2380186" y="3018751"/>
                </a:cubicBezTo>
                <a:cubicBezTo>
                  <a:pt x="2687204" y="3068325"/>
                  <a:pt x="2965770" y="3168069"/>
                  <a:pt x="3263037" y="3305045"/>
                </a:cubicBezTo>
                <a:cubicBezTo>
                  <a:pt x="3319347" y="3330987"/>
                  <a:pt x="3375340" y="3357728"/>
                  <a:pt x="3431294" y="3384443"/>
                </a:cubicBezTo>
                <a:lnTo>
                  <a:pt x="3431307" y="3384456"/>
                </a:lnTo>
                <a:lnTo>
                  <a:pt x="3431307" y="3384456"/>
                </a:lnTo>
                <a:cubicBezTo>
                  <a:pt x="3670728" y="3498788"/>
                  <a:pt x="3909464" y="3612791"/>
                  <a:pt x="4169518" y="3663000"/>
                </a:cubicBezTo>
                <a:cubicBezTo>
                  <a:pt x="4445227" y="3716380"/>
                  <a:pt x="4730306" y="3710329"/>
                  <a:pt x="4999640" y="3641460"/>
                </a:cubicBezTo>
                <a:cubicBezTo>
                  <a:pt x="5010839" y="3628597"/>
                  <a:pt x="5022012" y="3615671"/>
                  <a:pt x="5033147" y="3602707"/>
                </a:cubicBezTo>
                <a:cubicBezTo>
                  <a:pt x="4789904" y="3625642"/>
                  <a:pt x="4541709" y="3597150"/>
                  <a:pt x="4301589" y="3539217"/>
                </a:cubicBezTo>
                <a:cubicBezTo>
                  <a:pt x="4052607" y="3478974"/>
                  <a:pt x="3817159" y="3380181"/>
                  <a:pt x="3580582" y="3280905"/>
                </a:cubicBezTo>
                <a:close/>
                <a:moveTo>
                  <a:pt x="5061194" y="3599840"/>
                </a:moveTo>
                <a:cubicBezTo>
                  <a:pt x="5051798" y="3610787"/>
                  <a:pt x="5042377" y="3621709"/>
                  <a:pt x="5032931" y="3632606"/>
                </a:cubicBezTo>
                <a:cubicBezTo>
                  <a:pt x="5042962" y="3629828"/>
                  <a:pt x="5052967" y="3626974"/>
                  <a:pt x="5062934" y="3624031"/>
                </a:cubicBezTo>
                <a:cubicBezTo>
                  <a:pt x="5072938" y="3614745"/>
                  <a:pt x="5082918" y="3605408"/>
                  <a:pt x="5092885" y="3596021"/>
                </a:cubicBezTo>
                <a:cubicBezTo>
                  <a:pt x="5082334" y="3597391"/>
                  <a:pt x="5071757" y="3598660"/>
                  <a:pt x="5061194" y="3599840"/>
                </a:cubicBezTo>
                <a:close/>
                <a:moveTo>
                  <a:pt x="3786484" y="3568900"/>
                </a:moveTo>
                <a:cubicBezTo>
                  <a:pt x="3652509" y="3514873"/>
                  <a:pt x="3521809" y="3452411"/>
                  <a:pt x="3391096" y="3389936"/>
                </a:cubicBezTo>
                <a:lnTo>
                  <a:pt x="3391084" y="3389936"/>
                </a:lnTo>
                <a:lnTo>
                  <a:pt x="3391071" y="3389923"/>
                </a:lnTo>
                <a:lnTo>
                  <a:pt x="3391058" y="3389923"/>
                </a:lnTo>
                <a:lnTo>
                  <a:pt x="3391058" y="3389923"/>
                </a:lnTo>
                <a:cubicBezTo>
                  <a:pt x="3238355" y="3316932"/>
                  <a:pt x="3085639" y="3243953"/>
                  <a:pt x="2927654" y="3184408"/>
                </a:cubicBezTo>
                <a:cubicBezTo>
                  <a:pt x="2558752" y="3045529"/>
                  <a:pt x="2163707" y="2985439"/>
                  <a:pt x="1771836" y="2987545"/>
                </a:cubicBezTo>
                <a:cubicBezTo>
                  <a:pt x="1774731" y="2988623"/>
                  <a:pt x="1777639" y="2989701"/>
                  <a:pt x="1780533" y="2990779"/>
                </a:cubicBezTo>
                <a:cubicBezTo>
                  <a:pt x="1783746" y="2991972"/>
                  <a:pt x="1786945" y="2993164"/>
                  <a:pt x="1790145" y="2994369"/>
                </a:cubicBezTo>
                <a:cubicBezTo>
                  <a:pt x="1842912" y="2999317"/>
                  <a:pt x="1895604" y="3005368"/>
                  <a:pt x="1948155" y="3012509"/>
                </a:cubicBezTo>
                <a:cubicBezTo>
                  <a:pt x="2230949" y="3050832"/>
                  <a:pt x="2517665" y="3115273"/>
                  <a:pt x="2783166" y="3231356"/>
                </a:cubicBezTo>
                <a:cubicBezTo>
                  <a:pt x="2947829" y="3303371"/>
                  <a:pt x="3104849" y="3392003"/>
                  <a:pt x="3261882" y="3480648"/>
                </a:cubicBezTo>
                <a:lnTo>
                  <a:pt x="3261882" y="3480648"/>
                </a:lnTo>
                <a:cubicBezTo>
                  <a:pt x="3380609" y="3547665"/>
                  <a:pt x="3499335" y="3614694"/>
                  <a:pt x="3621402" y="3674556"/>
                </a:cubicBezTo>
                <a:cubicBezTo>
                  <a:pt x="3928738" y="3825626"/>
                  <a:pt x="4256909" y="3875238"/>
                  <a:pt x="4578453" y="3813359"/>
                </a:cubicBezTo>
                <a:cubicBezTo>
                  <a:pt x="4707375" y="3788559"/>
                  <a:pt x="4830850" y="3748524"/>
                  <a:pt x="4950022" y="3697821"/>
                </a:cubicBezTo>
                <a:cubicBezTo>
                  <a:pt x="4959252" y="3687457"/>
                  <a:pt x="4968457" y="3677055"/>
                  <a:pt x="4977637" y="3666615"/>
                </a:cubicBezTo>
                <a:cubicBezTo>
                  <a:pt x="4876000" y="3691263"/>
                  <a:pt x="4772255" y="3707855"/>
                  <a:pt x="4666441" y="3714781"/>
                </a:cubicBezTo>
                <a:cubicBezTo>
                  <a:pt x="4368297" y="3734063"/>
                  <a:pt x="4076984" y="3686037"/>
                  <a:pt x="3786484" y="3568900"/>
                </a:cubicBezTo>
                <a:close/>
                <a:moveTo>
                  <a:pt x="5010483" y="3658344"/>
                </a:moveTo>
                <a:cubicBezTo>
                  <a:pt x="5004287" y="3665423"/>
                  <a:pt x="4998066" y="3672476"/>
                  <a:pt x="4991845" y="3679516"/>
                </a:cubicBezTo>
                <a:cubicBezTo>
                  <a:pt x="4998853" y="3676370"/>
                  <a:pt x="5005862" y="3673174"/>
                  <a:pt x="5012845" y="3669951"/>
                </a:cubicBezTo>
                <a:cubicBezTo>
                  <a:pt x="5019206" y="3664205"/>
                  <a:pt x="5025542" y="3658433"/>
                  <a:pt x="5031877" y="3652649"/>
                </a:cubicBezTo>
                <a:cubicBezTo>
                  <a:pt x="5024754" y="3654590"/>
                  <a:pt x="5017631" y="3656492"/>
                  <a:pt x="5010483" y="3658344"/>
                </a:cubicBezTo>
                <a:close/>
                <a:moveTo>
                  <a:pt x="3347559" y="3549403"/>
                </a:moveTo>
                <a:cubicBezTo>
                  <a:pt x="3061363" y="3387690"/>
                  <a:pt x="2776919" y="3227564"/>
                  <a:pt x="2462727" y="3138982"/>
                </a:cubicBezTo>
                <a:cubicBezTo>
                  <a:pt x="2267414" y="3083852"/>
                  <a:pt x="2068279" y="3044882"/>
                  <a:pt x="1867963" y="3021985"/>
                </a:cubicBezTo>
                <a:cubicBezTo>
                  <a:pt x="2048002" y="3059229"/>
                  <a:pt x="2225895" y="3109539"/>
                  <a:pt x="2399802" y="3172801"/>
                </a:cubicBezTo>
                <a:cubicBezTo>
                  <a:pt x="2695064" y="3280017"/>
                  <a:pt x="2952933" y="3444013"/>
                  <a:pt x="3215577" y="3621823"/>
                </a:cubicBezTo>
                <a:cubicBezTo>
                  <a:pt x="3221418" y="3625781"/>
                  <a:pt x="3227258" y="3629739"/>
                  <a:pt x="3233099" y="3633697"/>
                </a:cubicBezTo>
                <a:lnTo>
                  <a:pt x="3236235" y="3635815"/>
                </a:lnTo>
                <a:lnTo>
                  <a:pt x="3236412" y="3635942"/>
                </a:lnTo>
                <a:cubicBezTo>
                  <a:pt x="3492479" y="3809477"/>
                  <a:pt x="3762474" y="3992450"/>
                  <a:pt x="4073366" y="4004895"/>
                </a:cubicBezTo>
                <a:cubicBezTo>
                  <a:pt x="4366317" y="4016616"/>
                  <a:pt x="4648196" y="3905594"/>
                  <a:pt x="4896873" y="3756618"/>
                </a:cubicBezTo>
                <a:cubicBezTo>
                  <a:pt x="4903869" y="3748994"/>
                  <a:pt x="4910840" y="3741357"/>
                  <a:pt x="4917798" y="3733682"/>
                </a:cubicBezTo>
                <a:cubicBezTo>
                  <a:pt x="4672269" y="3830877"/>
                  <a:pt x="4404927" y="3880515"/>
                  <a:pt x="4141522" y="3854256"/>
                </a:cubicBezTo>
                <a:cubicBezTo>
                  <a:pt x="3855592" y="3825765"/>
                  <a:pt x="3599436" y="3691605"/>
                  <a:pt x="3347559" y="3549403"/>
                </a:cubicBezTo>
                <a:close/>
                <a:moveTo>
                  <a:pt x="4958262" y="3717154"/>
                </a:moveTo>
                <a:lnTo>
                  <a:pt x="4955050" y="3720718"/>
                </a:lnTo>
                <a:lnTo>
                  <a:pt x="4957436" y="3719209"/>
                </a:lnTo>
                <a:lnTo>
                  <a:pt x="4961195" y="3715923"/>
                </a:lnTo>
                <a:close/>
                <a:moveTo>
                  <a:pt x="3160905" y="3610039"/>
                </a:moveTo>
                <a:cubicBezTo>
                  <a:pt x="3085271" y="3558029"/>
                  <a:pt x="3009789" y="3506120"/>
                  <a:pt x="2933190" y="3457358"/>
                </a:cubicBezTo>
                <a:cubicBezTo>
                  <a:pt x="2667334" y="3287984"/>
                  <a:pt x="2381811" y="3173626"/>
                  <a:pt x="2082893" y="3093239"/>
                </a:cubicBezTo>
                <a:cubicBezTo>
                  <a:pt x="2081140" y="3092770"/>
                  <a:pt x="2079388" y="3092300"/>
                  <a:pt x="2077636" y="3091831"/>
                </a:cubicBezTo>
                <a:cubicBezTo>
                  <a:pt x="2075033" y="3091133"/>
                  <a:pt x="2072443" y="3090448"/>
                  <a:pt x="2069840" y="3089750"/>
                </a:cubicBezTo>
                <a:cubicBezTo>
                  <a:pt x="2310532" y="3175478"/>
                  <a:pt x="2541878" y="3287527"/>
                  <a:pt x="2750827" y="3429311"/>
                </a:cubicBezTo>
                <a:cubicBezTo>
                  <a:pt x="2873554" y="3512615"/>
                  <a:pt x="2988700" y="3607362"/>
                  <a:pt x="3103821" y="3702083"/>
                </a:cubicBezTo>
                <a:lnTo>
                  <a:pt x="3103821" y="3702083"/>
                </a:lnTo>
                <a:lnTo>
                  <a:pt x="3103834" y="3702096"/>
                </a:lnTo>
                <a:lnTo>
                  <a:pt x="3103834" y="3702096"/>
                </a:lnTo>
                <a:cubicBezTo>
                  <a:pt x="3243129" y="3816708"/>
                  <a:pt x="3382374" y="3931294"/>
                  <a:pt x="3534924" y="4025483"/>
                </a:cubicBezTo>
                <a:cubicBezTo>
                  <a:pt x="3668227" y="4108001"/>
                  <a:pt x="3812525" y="4173711"/>
                  <a:pt x="3968707" y="4181055"/>
                </a:cubicBezTo>
                <a:cubicBezTo>
                  <a:pt x="4124902" y="4188400"/>
                  <a:pt x="4278113" y="4145942"/>
                  <a:pt x="4418526" y="4081857"/>
                </a:cubicBezTo>
                <a:cubicBezTo>
                  <a:pt x="4571153" y="4012328"/>
                  <a:pt x="4709419" y="3921083"/>
                  <a:pt x="4840678" y="3816708"/>
                </a:cubicBezTo>
                <a:cubicBezTo>
                  <a:pt x="4846049" y="3811076"/>
                  <a:pt x="4851407" y="3805431"/>
                  <a:pt x="4856752" y="3799748"/>
                </a:cubicBezTo>
                <a:cubicBezTo>
                  <a:pt x="4508761" y="3997613"/>
                  <a:pt x="4117385" y="4108407"/>
                  <a:pt x="3724842" y="3944005"/>
                </a:cubicBezTo>
                <a:cubicBezTo>
                  <a:pt x="3524526" y="3860041"/>
                  <a:pt x="3342303" y="3734748"/>
                  <a:pt x="3160905" y="3610039"/>
                </a:cubicBezTo>
                <a:close/>
                <a:moveTo>
                  <a:pt x="4004893" y="4201416"/>
                </a:moveTo>
                <a:cubicBezTo>
                  <a:pt x="3735545" y="4202456"/>
                  <a:pt x="3495222" y="4036050"/>
                  <a:pt x="3284076" y="3871622"/>
                </a:cubicBezTo>
                <a:cubicBezTo>
                  <a:pt x="3225062" y="3825791"/>
                  <a:pt x="3166987" y="3778982"/>
                  <a:pt x="3109039" y="3732262"/>
                </a:cubicBezTo>
                <a:lnTo>
                  <a:pt x="3109027" y="3732249"/>
                </a:lnTo>
                <a:cubicBezTo>
                  <a:pt x="2917091" y="3577526"/>
                  <a:pt x="2726513" y="3423894"/>
                  <a:pt x="2507686" y="3310525"/>
                </a:cubicBezTo>
                <a:cubicBezTo>
                  <a:pt x="2384960" y="3247036"/>
                  <a:pt x="2259161" y="3190573"/>
                  <a:pt x="2131038" y="3141164"/>
                </a:cubicBezTo>
                <a:cubicBezTo>
                  <a:pt x="2239075" y="3193922"/>
                  <a:pt x="2344940" y="3251856"/>
                  <a:pt x="2448062" y="3314864"/>
                </a:cubicBezTo>
                <a:cubicBezTo>
                  <a:pt x="2673352" y="3452677"/>
                  <a:pt x="2860464" y="3617168"/>
                  <a:pt x="3052488" y="3805456"/>
                </a:cubicBezTo>
                <a:cubicBezTo>
                  <a:pt x="3067864" y="3820526"/>
                  <a:pt x="3083290" y="3835736"/>
                  <a:pt x="3098780" y="3851009"/>
                </a:cubicBezTo>
                <a:lnTo>
                  <a:pt x="3099123" y="3851351"/>
                </a:lnTo>
                <a:lnTo>
                  <a:pt x="3099136" y="3851351"/>
                </a:lnTo>
                <a:cubicBezTo>
                  <a:pt x="3277017" y="4026726"/>
                  <a:pt x="3463899" y="4210968"/>
                  <a:pt x="3689558" y="4309456"/>
                </a:cubicBezTo>
                <a:cubicBezTo>
                  <a:pt x="3953496" y="4424588"/>
                  <a:pt x="4213156" y="4324628"/>
                  <a:pt x="4434828" y="4171745"/>
                </a:cubicBezTo>
                <a:cubicBezTo>
                  <a:pt x="4549466" y="4092563"/>
                  <a:pt x="4654849" y="4001901"/>
                  <a:pt x="4754785" y="3903932"/>
                </a:cubicBezTo>
                <a:cubicBezTo>
                  <a:pt x="4752664" y="3905467"/>
                  <a:pt x="4750531" y="3907002"/>
                  <a:pt x="4748411" y="3908524"/>
                </a:cubicBezTo>
                <a:cubicBezTo>
                  <a:pt x="4531425" y="4064262"/>
                  <a:pt x="4274240" y="4200388"/>
                  <a:pt x="4004893" y="4201416"/>
                </a:cubicBezTo>
                <a:close/>
                <a:moveTo>
                  <a:pt x="1653948" y="2968732"/>
                </a:moveTo>
                <a:cubicBezTo>
                  <a:pt x="1658442" y="2969772"/>
                  <a:pt x="1662937" y="2970813"/>
                  <a:pt x="1667419" y="2971866"/>
                </a:cubicBezTo>
                <a:lnTo>
                  <a:pt x="1671761" y="2971739"/>
                </a:lnTo>
                <a:cubicBezTo>
                  <a:pt x="1667977" y="2970483"/>
                  <a:pt x="1664194" y="2969227"/>
                  <a:pt x="1660423" y="2967971"/>
                </a:cubicBezTo>
                <a:cubicBezTo>
                  <a:pt x="1658264" y="2968225"/>
                  <a:pt x="1656106" y="2968479"/>
                  <a:pt x="1653948" y="2968732"/>
                </a:cubicBezTo>
                <a:close/>
                <a:moveTo>
                  <a:pt x="1574377" y="2951227"/>
                </a:moveTo>
                <a:cubicBezTo>
                  <a:pt x="1580307" y="2952470"/>
                  <a:pt x="1586249" y="2953726"/>
                  <a:pt x="1592191" y="2955007"/>
                </a:cubicBezTo>
                <a:cubicBezTo>
                  <a:pt x="1598806" y="2954081"/>
                  <a:pt x="1605421" y="2953180"/>
                  <a:pt x="1612036" y="2952305"/>
                </a:cubicBezTo>
                <a:cubicBezTo>
                  <a:pt x="1606221" y="2950466"/>
                  <a:pt x="1600393" y="2948626"/>
                  <a:pt x="1594565" y="2946812"/>
                </a:cubicBezTo>
                <a:cubicBezTo>
                  <a:pt x="1587836" y="2948271"/>
                  <a:pt x="1581107" y="2949742"/>
                  <a:pt x="1574377" y="2951227"/>
                </a:cubicBezTo>
                <a:close/>
                <a:moveTo>
                  <a:pt x="1499772" y="2936334"/>
                </a:moveTo>
                <a:cubicBezTo>
                  <a:pt x="1509066" y="2938097"/>
                  <a:pt x="1518347" y="2939899"/>
                  <a:pt x="1527641" y="2941725"/>
                </a:cubicBezTo>
                <a:cubicBezTo>
                  <a:pt x="1537227" y="2939480"/>
                  <a:pt x="1546825" y="2937286"/>
                  <a:pt x="1556424" y="2935116"/>
                </a:cubicBezTo>
                <a:cubicBezTo>
                  <a:pt x="1547359" y="2932376"/>
                  <a:pt x="1538281" y="2929674"/>
                  <a:pt x="1529202" y="2927010"/>
                </a:cubicBezTo>
                <a:cubicBezTo>
                  <a:pt x="1519375" y="2930080"/>
                  <a:pt x="1509573" y="2933188"/>
                  <a:pt x="1499772" y="2936334"/>
                </a:cubicBezTo>
                <a:close/>
                <a:moveTo>
                  <a:pt x="5165243" y="3476234"/>
                </a:moveTo>
                <a:cubicBezTo>
                  <a:pt x="5153055" y="3490924"/>
                  <a:pt x="5140840" y="3505601"/>
                  <a:pt x="5128588" y="3520227"/>
                </a:cubicBezTo>
                <a:cubicBezTo>
                  <a:pt x="5143126" y="3520429"/>
                  <a:pt x="5157664" y="3520429"/>
                  <a:pt x="5172201" y="3520214"/>
                </a:cubicBezTo>
                <a:cubicBezTo>
                  <a:pt x="5177267" y="3515305"/>
                  <a:pt x="5182333" y="3510383"/>
                  <a:pt x="5187399" y="3505461"/>
                </a:cubicBezTo>
                <a:cubicBezTo>
                  <a:pt x="5195246" y="3497837"/>
                  <a:pt x="5203080" y="3490200"/>
                  <a:pt x="5210901" y="3482538"/>
                </a:cubicBezTo>
                <a:cubicBezTo>
                  <a:pt x="5197988" y="3480953"/>
                  <a:pt x="5185063" y="3479202"/>
                  <a:pt x="5172138" y="3477274"/>
                </a:cubicBezTo>
                <a:cubicBezTo>
                  <a:pt x="5169839" y="3476932"/>
                  <a:pt x="5167541" y="3476589"/>
                  <a:pt x="5165243" y="3476234"/>
                </a:cubicBezTo>
                <a:close/>
                <a:moveTo>
                  <a:pt x="5192694" y="3555822"/>
                </a:moveTo>
                <a:cubicBezTo>
                  <a:pt x="5201530" y="3549200"/>
                  <a:pt x="5210342" y="3542553"/>
                  <a:pt x="5219128" y="3535855"/>
                </a:cubicBezTo>
                <a:cubicBezTo>
                  <a:pt x="5206952" y="3536439"/>
                  <a:pt x="5194738" y="3536895"/>
                  <a:pt x="5182485" y="3537200"/>
                </a:cubicBezTo>
                <a:cubicBezTo>
                  <a:pt x="5173737" y="3545699"/>
                  <a:pt x="5164964" y="3554160"/>
                  <a:pt x="5156165" y="3562595"/>
                </a:cubicBezTo>
                <a:cubicBezTo>
                  <a:pt x="5168367" y="3560452"/>
                  <a:pt x="5180543" y="3558194"/>
                  <a:pt x="5192694" y="3555822"/>
                </a:cubicBezTo>
                <a:close/>
                <a:moveTo>
                  <a:pt x="5109314" y="3609633"/>
                </a:moveTo>
                <a:cubicBezTo>
                  <a:pt x="5111841" y="3608808"/>
                  <a:pt x="5114355" y="3607984"/>
                  <a:pt x="5116869" y="3607146"/>
                </a:cubicBezTo>
                <a:cubicBezTo>
                  <a:pt x="5120500" y="3605954"/>
                  <a:pt x="5124131" y="3604736"/>
                  <a:pt x="5127763" y="3603518"/>
                </a:cubicBezTo>
                <a:cubicBezTo>
                  <a:pt x="5135089" y="3598254"/>
                  <a:pt x="5142389" y="3592952"/>
                  <a:pt x="5149690" y="3587636"/>
                </a:cubicBezTo>
                <a:cubicBezTo>
                  <a:pt x="5141780" y="3588943"/>
                  <a:pt x="5133857" y="3590199"/>
                  <a:pt x="5125934" y="3591391"/>
                </a:cubicBezTo>
                <a:cubicBezTo>
                  <a:pt x="5119002" y="3597950"/>
                  <a:pt x="5112044" y="3604482"/>
                  <a:pt x="5105086" y="3611003"/>
                </a:cubicBezTo>
                <a:cubicBezTo>
                  <a:pt x="5106496" y="3610546"/>
                  <a:pt x="5107905" y="3610090"/>
                  <a:pt x="5109314" y="3609633"/>
                </a:cubicBezTo>
                <a:close/>
                <a:moveTo>
                  <a:pt x="5073903" y="3640712"/>
                </a:moveTo>
                <a:lnTo>
                  <a:pt x="5072685" y="3641080"/>
                </a:lnTo>
                <a:lnTo>
                  <a:pt x="5072100" y="3641612"/>
                </a:lnTo>
                <a:close/>
                <a:moveTo>
                  <a:pt x="1529431" y="2964216"/>
                </a:moveTo>
                <a:cubicBezTo>
                  <a:pt x="1527349" y="2963785"/>
                  <a:pt x="1525279" y="2963367"/>
                  <a:pt x="1523197" y="2962935"/>
                </a:cubicBezTo>
                <a:cubicBezTo>
                  <a:pt x="1519401" y="2963823"/>
                  <a:pt x="1515604" y="2964724"/>
                  <a:pt x="1511821" y="2965637"/>
                </a:cubicBezTo>
                <a:lnTo>
                  <a:pt x="1516874" y="2966195"/>
                </a:lnTo>
                <a:cubicBezTo>
                  <a:pt x="1519070" y="2965840"/>
                  <a:pt x="1521280" y="2965498"/>
                  <a:pt x="1523489" y="2965142"/>
                </a:cubicBezTo>
                <a:cubicBezTo>
                  <a:pt x="1525470" y="2964838"/>
                  <a:pt x="1527450" y="2964534"/>
                  <a:pt x="1529431" y="2964216"/>
                </a:cubicBezTo>
                <a:close/>
                <a:moveTo>
                  <a:pt x="1477451" y="2953814"/>
                </a:moveTo>
                <a:cubicBezTo>
                  <a:pt x="1470899" y="2952559"/>
                  <a:pt x="1464348" y="2951303"/>
                  <a:pt x="1457796" y="2950072"/>
                </a:cubicBezTo>
                <a:cubicBezTo>
                  <a:pt x="1450039" y="2952660"/>
                  <a:pt x="1442294" y="2955273"/>
                  <a:pt x="1434561" y="2957912"/>
                </a:cubicBezTo>
                <a:cubicBezTo>
                  <a:pt x="1441049" y="2958495"/>
                  <a:pt x="1447537" y="2959092"/>
                  <a:pt x="1454025" y="2959700"/>
                </a:cubicBezTo>
                <a:cubicBezTo>
                  <a:pt x="1461834" y="2957721"/>
                  <a:pt x="1469642" y="2955755"/>
                  <a:pt x="1477451" y="2953814"/>
                </a:cubicBezTo>
                <a:close/>
                <a:moveTo>
                  <a:pt x="5243049" y="3517524"/>
                </a:moveTo>
                <a:cubicBezTo>
                  <a:pt x="5255136" y="3508201"/>
                  <a:pt x="5267198" y="3498814"/>
                  <a:pt x="5279209" y="3489351"/>
                </a:cubicBezTo>
                <a:cubicBezTo>
                  <a:pt x="5264620" y="3488234"/>
                  <a:pt x="5250019" y="3486902"/>
                  <a:pt x="5235418" y="3485342"/>
                </a:cubicBezTo>
                <a:cubicBezTo>
                  <a:pt x="5223864" y="3496784"/>
                  <a:pt x="5212259" y="3508175"/>
                  <a:pt x="5200629" y="3519542"/>
                </a:cubicBezTo>
                <a:cubicBezTo>
                  <a:pt x="5214773" y="3519072"/>
                  <a:pt x="5228917" y="3518400"/>
                  <a:pt x="5243049" y="3517524"/>
                </a:cubicBezTo>
                <a:close/>
                <a:moveTo>
                  <a:pt x="5248724" y="3534180"/>
                </a:moveTo>
                <a:cubicBezTo>
                  <a:pt x="5242782" y="3538785"/>
                  <a:pt x="5236814" y="3543377"/>
                  <a:pt x="5230822" y="3547969"/>
                </a:cubicBezTo>
                <a:cubicBezTo>
                  <a:pt x="5238821" y="3546244"/>
                  <a:pt x="5246820" y="3544456"/>
                  <a:pt x="5254793" y="3542629"/>
                </a:cubicBezTo>
                <a:lnTo>
                  <a:pt x="5257891" y="3540815"/>
                </a:lnTo>
                <a:lnTo>
                  <a:pt x="5261484" y="3538696"/>
                </a:lnTo>
                <a:cubicBezTo>
                  <a:pt x="5263186" y="3537707"/>
                  <a:pt x="5264874" y="3536705"/>
                  <a:pt x="5266563" y="3535703"/>
                </a:cubicBezTo>
                <a:cubicBezTo>
                  <a:pt x="5268366" y="3534637"/>
                  <a:pt x="5270156" y="3533572"/>
                  <a:pt x="5271959" y="3532506"/>
                </a:cubicBezTo>
                <a:cubicBezTo>
                  <a:pt x="5264227" y="3533115"/>
                  <a:pt x="5256482" y="3533673"/>
                  <a:pt x="5248724" y="3534180"/>
                </a:cubicBezTo>
                <a:close/>
                <a:moveTo>
                  <a:pt x="5187222" y="3580951"/>
                </a:moveTo>
                <a:lnTo>
                  <a:pt x="5186079" y="3581801"/>
                </a:lnTo>
                <a:lnTo>
                  <a:pt x="5187831" y="3580837"/>
                </a:lnTo>
                <a:close/>
                <a:moveTo>
                  <a:pt x="5287728" y="3503710"/>
                </a:moveTo>
                <a:cubicBezTo>
                  <a:pt x="5282802" y="3507592"/>
                  <a:pt x="5277851" y="3511486"/>
                  <a:pt x="5272899" y="3515368"/>
                </a:cubicBezTo>
                <a:cubicBezTo>
                  <a:pt x="5279729" y="3514797"/>
                  <a:pt x="5286548" y="3514189"/>
                  <a:pt x="5293378" y="3513516"/>
                </a:cubicBezTo>
                <a:cubicBezTo>
                  <a:pt x="5297454" y="3513123"/>
                  <a:pt x="5301530" y="3512704"/>
                  <a:pt x="5305593" y="3512273"/>
                </a:cubicBezTo>
                <a:cubicBezTo>
                  <a:pt x="5316220" y="3505816"/>
                  <a:pt x="5326809" y="3499296"/>
                  <a:pt x="5337372" y="3492738"/>
                </a:cubicBezTo>
                <a:cubicBezTo>
                  <a:pt x="5326161" y="3492294"/>
                  <a:pt x="5314937" y="3491735"/>
                  <a:pt x="5303714" y="3491050"/>
                </a:cubicBezTo>
                <a:cubicBezTo>
                  <a:pt x="5298394" y="3495274"/>
                  <a:pt x="5293061" y="3499499"/>
                  <a:pt x="5287728" y="3503710"/>
                </a:cubicBezTo>
                <a:close/>
                <a:moveTo>
                  <a:pt x="1389107" y="2973692"/>
                </a:moveTo>
                <a:cubicBezTo>
                  <a:pt x="1385057" y="2975126"/>
                  <a:pt x="1381007" y="2976559"/>
                  <a:pt x="1376956" y="2978018"/>
                </a:cubicBezTo>
                <a:cubicBezTo>
                  <a:pt x="1378404" y="2977993"/>
                  <a:pt x="1379864" y="2977967"/>
                  <a:pt x="1381311" y="2977955"/>
                </a:cubicBezTo>
                <a:cubicBezTo>
                  <a:pt x="1382606" y="2977929"/>
                  <a:pt x="1383901" y="2977917"/>
                  <a:pt x="1385209" y="2977904"/>
                </a:cubicBezTo>
                <a:cubicBezTo>
                  <a:pt x="1389488" y="2976724"/>
                  <a:pt x="1393767" y="2975557"/>
                  <a:pt x="1398058" y="2974403"/>
                </a:cubicBezTo>
                <a:lnTo>
                  <a:pt x="1394897" y="2974149"/>
                </a:lnTo>
                <a:cubicBezTo>
                  <a:pt x="1392967" y="2973997"/>
                  <a:pt x="1391037" y="2973845"/>
                  <a:pt x="1389107" y="2973692"/>
                </a:cubicBezTo>
                <a:close/>
                <a:moveTo>
                  <a:pt x="5363934" y="3505169"/>
                </a:moveTo>
                <a:cubicBezTo>
                  <a:pt x="5369902" y="3504345"/>
                  <a:pt x="5375856" y="3503482"/>
                  <a:pt x="5381811" y="3502594"/>
                </a:cubicBezTo>
                <a:cubicBezTo>
                  <a:pt x="5388058" y="3499740"/>
                  <a:pt x="5394279" y="3496860"/>
                  <a:pt x="5400500" y="3493955"/>
                </a:cubicBezTo>
                <a:cubicBezTo>
                  <a:pt x="5394368" y="3493955"/>
                  <a:pt x="5388223" y="3493930"/>
                  <a:pt x="5382090" y="3493854"/>
                </a:cubicBezTo>
                <a:cubicBezTo>
                  <a:pt x="5376046" y="3497647"/>
                  <a:pt x="5369990" y="3501414"/>
                  <a:pt x="5363934" y="3505169"/>
                </a:cubicBezTo>
                <a:close/>
              </a:path>
            </a:pathLst>
          </a:custGeom>
          <a:solidFill>
            <a:srgbClr val="C00000">
              <a:alpha val="20000"/>
            </a:srgbClr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 3" descr="C:/Users/kingsoft/AppData/Local/Temp/fig2wpp/@svg_Union_#color-2113&amp;611.svg"/>
          <p:cNvSpPr/>
          <p:nvPr userDrawn="1">
            <p:custDataLst>
              <p:tags r:id="rId2"/>
            </p:custDataLst>
          </p:nvPr>
        </p:nvSpPr>
        <p:spPr>
          <a:xfrm>
            <a:off x="3175" y="635"/>
            <a:ext cx="12188825" cy="2875280"/>
          </a:xfrm>
          <a:custGeom>
            <a:avLst/>
            <a:gdLst>
              <a:gd name="connsiteX0" fmla="*/ 0 w 12188825"/>
              <a:gd name="connsiteY0" fmla="*/ 2772567 h 4382115"/>
              <a:gd name="connsiteX1" fmla="*/ 1528034 w 12188825"/>
              <a:gd name="connsiteY1" fmla="*/ 2906473 h 4382115"/>
              <a:gd name="connsiteX2" fmla="*/ 2151201 w 12188825"/>
              <a:gd name="connsiteY2" fmla="*/ 2767277 h 4382115"/>
              <a:gd name="connsiteX3" fmla="*/ 3042496 w 12188825"/>
              <a:gd name="connsiteY3" fmla="*/ 2754718 h 4382115"/>
              <a:gd name="connsiteX4" fmla="*/ 3863045 w 12188825"/>
              <a:gd name="connsiteY4" fmla="*/ 2978931 h 4382115"/>
              <a:gd name="connsiteX5" fmla="*/ 4168426 w 12188825"/>
              <a:gd name="connsiteY5" fmla="*/ 3111150 h 4382115"/>
              <a:gd name="connsiteX6" fmla="*/ 4168438 w 12188825"/>
              <a:gd name="connsiteY6" fmla="*/ 3111163 h 4382115"/>
              <a:gd name="connsiteX7" fmla="*/ 4168451 w 12188825"/>
              <a:gd name="connsiteY7" fmla="*/ 3111163 h 4382115"/>
              <a:gd name="connsiteX8" fmla="*/ 4168502 w 12188825"/>
              <a:gd name="connsiteY8" fmla="*/ 3111189 h 4382115"/>
              <a:gd name="connsiteX9" fmla="*/ 5160926 w 12188825"/>
              <a:gd name="connsiteY9" fmla="*/ 3451460 h 4382115"/>
              <a:gd name="connsiteX10" fmla="*/ 5413299 w 12188825"/>
              <a:gd name="connsiteY10" fmla="*/ 3144196 h 4382115"/>
              <a:gd name="connsiteX11" fmla="*/ 5413311 w 12188825"/>
              <a:gd name="connsiteY11" fmla="*/ 3144183 h 4382115"/>
              <a:gd name="connsiteX12" fmla="*/ 5660656 w 12188825"/>
              <a:gd name="connsiteY12" fmla="*/ 2842945 h 4382115"/>
              <a:gd name="connsiteX13" fmla="*/ 7038323 w 12188825"/>
              <a:gd name="connsiteY13" fmla="*/ 1372209 h 4382115"/>
              <a:gd name="connsiteX14" fmla="*/ 8633484 w 12188825"/>
              <a:gd name="connsiteY14" fmla="*/ 325187 h 4382115"/>
              <a:gd name="connsiteX15" fmla="*/ 9640231 w 12188825"/>
              <a:gd name="connsiteY15" fmla="*/ 0 h 4382115"/>
              <a:gd name="connsiteX16" fmla="*/ 9740598 w 12188825"/>
              <a:gd name="connsiteY16" fmla="*/ 0 h 4382115"/>
              <a:gd name="connsiteX17" fmla="*/ 8087463 w 12188825"/>
              <a:gd name="connsiteY17" fmla="*/ 625433 h 4382115"/>
              <a:gd name="connsiteX18" fmla="*/ 6559442 w 12188825"/>
              <a:gd name="connsiteY18" fmla="*/ 1859591 h 4382115"/>
              <a:gd name="connsiteX19" fmla="*/ 5272746 w 12188825"/>
              <a:gd name="connsiteY19" fmla="*/ 3345284 h 4382115"/>
              <a:gd name="connsiteX20" fmla="*/ 5183095 w 12188825"/>
              <a:gd name="connsiteY20" fmla="*/ 3454656 h 4382115"/>
              <a:gd name="connsiteX21" fmla="*/ 5233006 w 12188825"/>
              <a:gd name="connsiteY21" fmla="*/ 3460847 h 4382115"/>
              <a:gd name="connsiteX22" fmla="*/ 5877756 w 12188825"/>
              <a:gd name="connsiteY22" fmla="*/ 2785683 h 4382115"/>
              <a:gd name="connsiteX23" fmla="*/ 5925737 w 12188825"/>
              <a:gd name="connsiteY23" fmla="*/ 2733737 h 4382115"/>
              <a:gd name="connsiteX24" fmla="*/ 5927553 w 12188825"/>
              <a:gd name="connsiteY24" fmla="*/ 2731783 h 4382115"/>
              <a:gd name="connsiteX25" fmla="*/ 7301728 w 12188825"/>
              <a:gd name="connsiteY25" fmla="*/ 1386239 h 4382115"/>
              <a:gd name="connsiteX26" fmla="*/ 10559953 w 12188825"/>
              <a:gd name="connsiteY26" fmla="*/ 168244 h 4382115"/>
              <a:gd name="connsiteX27" fmla="*/ 12188825 w 12188825"/>
              <a:gd name="connsiteY27" fmla="*/ 377334 h 4382115"/>
              <a:gd name="connsiteX28" fmla="*/ 12188825 w 12188825"/>
              <a:gd name="connsiteY28" fmla="*/ 395697 h 4382115"/>
              <a:gd name="connsiteX29" fmla="*/ 10061685 w 12188825"/>
              <a:gd name="connsiteY29" fmla="*/ 230830 h 4382115"/>
              <a:gd name="connsiteX30" fmla="*/ 8391460 w 12188825"/>
              <a:gd name="connsiteY30" fmla="*/ 725425 h 4382115"/>
              <a:gd name="connsiteX31" fmla="*/ 6812868 w 12188825"/>
              <a:gd name="connsiteY31" fmla="*/ 1840893 h 4382115"/>
              <a:gd name="connsiteX32" fmla="*/ 5961580 w 12188825"/>
              <a:gd name="connsiteY32" fmla="*/ 2723259 h 4382115"/>
              <a:gd name="connsiteX33" fmla="*/ 5961580 w 12188825"/>
              <a:gd name="connsiteY33" fmla="*/ 2723259 h 4382115"/>
              <a:gd name="connsiteX34" fmla="*/ 5415863 w 12188825"/>
              <a:gd name="connsiteY34" fmla="*/ 3302838 h 4382115"/>
              <a:gd name="connsiteX35" fmla="*/ 5257561 w 12188825"/>
              <a:gd name="connsiteY35" fmla="*/ 3463371 h 4382115"/>
              <a:gd name="connsiteX36" fmla="*/ 5306989 w 12188825"/>
              <a:gd name="connsiteY36" fmla="*/ 3467341 h 4382115"/>
              <a:gd name="connsiteX37" fmla="*/ 5751259 w 12188825"/>
              <a:gd name="connsiteY37" fmla="*/ 3078740 h 4382115"/>
              <a:gd name="connsiteX38" fmla="*/ 6298461 w 12188825"/>
              <a:gd name="connsiteY38" fmla="*/ 2544206 h 4382115"/>
              <a:gd name="connsiteX39" fmla="*/ 7198974 w 12188825"/>
              <a:gd name="connsiteY39" fmla="*/ 1695837 h 4382115"/>
              <a:gd name="connsiteX40" fmla="*/ 10475571 w 12188825"/>
              <a:gd name="connsiteY40" fmla="*/ 450066 h 4382115"/>
              <a:gd name="connsiteX41" fmla="*/ 12188825 w 12188825"/>
              <a:gd name="connsiteY41" fmla="*/ 685416 h 4382115"/>
              <a:gd name="connsiteX42" fmla="*/ 12188825 w 12188825"/>
              <a:gd name="connsiteY42" fmla="*/ 702859 h 4382115"/>
              <a:gd name="connsiteX43" fmla="*/ 9967437 w 12188825"/>
              <a:gd name="connsiteY43" fmla="*/ 514671 h 4382115"/>
              <a:gd name="connsiteX44" fmla="*/ 8257383 w 12188825"/>
              <a:gd name="connsiteY44" fmla="*/ 1026416 h 4382115"/>
              <a:gd name="connsiteX45" fmla="*/ 6695931 w 12188825"/>
              <a:gd name="connsiteY45" fmla="*/ 2178158 h 4382115"/>
              <a:gd name="connsiteX46" fmla="*/ 6313316 w 12188825"/>
              <a:gd name="connsiteY46" fmla="*/ 2555977 h 4382115"/>
              <a:gd name="connsiteX47" fmla="*/ 6313291 w 12188825"/>
              <a:gd name="connsiteY47" fmla="*/ 2556003 h 4382115"/>
              <a:gd name="connsiteX48" fmla="*/ 6313278 w 12188825"/>
              <a:gd name="connsiteY48" fmla="*/ 2556016 h 4382115"/>
              <a:gd name="connsiteX49" fmla="*/ 6313253 w 12188825"/>
              <a:gd name="connsiteY49" fmla="*/ 2556041 h 4382115"/>
              <a:gd name="connsiteX50" fmla="*/ 6313253 w 12188825"/>
              <a:gd name="connsiteY50" fmla="*/ 2556041 h 4382115"/>
              <a:gd name="connsiteX51" fmla="*/ 6313240 w 12188825"/>
              <a:gd name="connsiteY51" fmla="*/ 2556054 h 4382115"/>
              <a:gd name="connsiteX52" fmla="*/ 6313228 w 12188825"/>
              <a:gd name="connsiteY52" fmla="*/ 2556066 h 4382115"/>
              <a:gd name="connsiteX53" fmla="*/ 5331608 w 12188825"/>
              <a:gd name="connsiteY53" fmla="*/ 3468762 h 4382115"/>
              <a:gd name="connsiteX54" fmla="*/ 5373063 w 12188825"/>
              <a:gd name="connsiteY54" fmla="*/ 3470297 h 4382115"/>
              <a:gd name="connsiteX55" fmla="*/ 5459235 w 12188825"/>
              <a:gd name="connsiteY55" fmla="*/ 3414203 h 4382115"/>
              <a:gd name="connsiteX56" fmla="*/ 6575046 w 12188825"/>
              <a:gd name="connsiteY56" fmla="*/ 2477455 h 4382115"/>
              <a:gd name="connsiteX57" fmla="*/ 7005731 w 12188825"/>
              <a:gd name="connsiteY57" fmla="*/ 2080608 h 4382115"/>
              <a:gd name="connsiteX58" fmla="*/ 8599622 w 12188825"/>
              <a:gd name="connsiteY58" fmla="*/ 1071477 h 4382115"/>
              <a:gd name="connsiteX59" fmla="*/ 10340682 w 12188825"/>
              <a:gd name="connsiteY59" fmla="*/ 717201 h 4382115"/>
              <a:gd name="connsiteX60" fmla="*/ 12188825 w 12188825"/>
              <a:gd name="connsiteY60" fmla="*/ 991706 h 4382115"/>
              <a:gd name="connsiteX61" fmla="*/ 12188825 w 12188825"/>
              <a:gd name="connsiteY61" fmla="*/ 1009340 h 4382115"/>
              <a:gd name="connsiteX62" fmla="*/ 9847035 w 12188825"/>
              <a:gd name="connsiteY62" fmla="*/ 781267 h 4382115"/>
              <a:gd name="connsiteX63" fmla="*/ 8029211 w 12188825"/>
              <a:gd name="connsiteY63" fmla="*/ 1353980 h 4382115"/>
              <a:gd name="connsiteX64" fmla="*/ 6576849 w 12188825"/>
              <a:gd name="connsiteY64" fmla="*/ 2500784 h 4382115"/>
              <a:gd name="connsiteX65" fmla="*/ 6495717 w 12188825"/>
              <a:gd name="connsiteY65" fmla="*/ 2576553 h 4382115"/>
              <a:gd name="connsiteX66" fmla="*/ 6476901 w 12188825"/>
              <a:gd name="connsiteY66" fmla="*/ 2594110 h 4382115"/>
              <a:gd name="connsiteX67" fmla="*/ 5418492 w 12188825"/>
              <a:gd name="connsiteY67" fmla="*/ 3470728 h 4382115"/>
              <a:gd name="connsiteX68" fmla="*/ 5450030 w 12188825"/>
              <a:gd name="connsiteY68" fmla="*/ 3470221 h 4382115"/>
              <a:gd name="connsiteX69" fmla="*/ 6751733 w 12188825"/>
              <a:gd name="connsiteY69" fmla="*/ 2510678 h 4382115"/>
              <a:gd name="connsiteX70" fmla="*/ 6770893 w 12188825"/>
              <a:gd name="connsiteY70" fmla="*/ 2493794 h 4382115"/>
              <a:gd name="connsiteX71" fmla="*/ 6794940 w 12188825"/>
              <a:gd name="connsiteY71" fmla="*/ 2472597 h 4382115"/>
              <a:gd name="connsiteX72" fmla="*/ 8360975 w 12188825"/>
              <a:gd name="connsiteY72" fmla="*/ 1362302 h 4382115"/>
              <a:gd name="connsiteX73" fmla="*/ 10167410 w 12188825"/>
              <a:gd name="connsiteY73" fmla="*/ 960781 h 4382115"/>
              <a:gd name="connsiteX74" fmla="*/ 12188825 w 12188825"/>
              <a:gd name="connsiteY74" fmla="*/ 1295222 h 4382115"/>
              <a:gd name="connsiteX75" fmla="*/ 12188825 w 12188825"/>
              <a:gd name="connsiteY75" fmla="*/ 1313971 h 4382115"/>
              <a:gd name="connsiteX76" fmla="*/ 9605518 w 12188825"/>
              <a:gd name="connsiteY76" fmla="*/ 1035685 h 4382115"/>
              <a:gd name="connsiteX77" fmla="*/ 7791478 w 12188825"/>
              <a:gd name="connsiteY77" fmla="*/ 1696547 h 4382115"/>
              <a:gd name="connsiteX78" fmla="*/ 6813858 w 12188825"/>
              <a:gd name="connsiteY78" fmla="*/ 2482441 h 4382115"/>
              <a:gd name="connsiteX79" fmla="*/ 6813846 w 12188825"/>
              <a:gd name="connsiteY79" fmla="*/ 2482454 h 4382115"/>
              <a:gd name="connsiteX80" fmla="*/ 6291910 w 12188825"/>
              <a:gd name="connsiteY80" fmla="*/ 2930118 h 4382115"/>
              <a:gd name="connsiteX81" fmla="*/ 5498405 w 12188825"/>
              <a:gd name="connsiteY81" fmla="*/ 3468179 h 4382115"/>
              <a:gd name="connsiteX82" fmla="*/ 5503242 w 12188825"/>
              <a:gd name="connsiteY82" fmla="*/ 3467874 h 4382115"/>
              <a:gd name="connsiteX83" fmla="*/ 5508435 w 12188825"/>
              <a:gd name="connsiteY83" fmla="*/ 3467545 h 4382115"/>
              <a:gd name="connsiteX84" fmla="*/ 6558922 w 12188825"/>
              <a:gd name="connsiteY84" fmla="*/ 2846383 h 4382115"/>
              <a:gd name="connsiteX85" fmla="*/ 7021525 w 12188825"/>
              <a:gd name="connsiteY85" fmla="*/ 2469578 h 4382115"/>
              <a:gd name="connsiteX86" fmla="*/ 8148560 w 12188825"/>
              <a:gd name="connsiteY86" fmla="*/ 1649345 h 4382115"/>
              <a:gd name="connsiteX87" fmla="*/ 9994392 w 12188825"/>
              <a:gd name="connsiteY87" fmla="*/ 1171222 h 4382115"/>
              <a:gd name="connsiteX88" fmla="*/ 12188825 w 12188825"/>
              <a:gd name="connsiteY88" fmla="*/ 1596701 h 4382115"/>
              <a:gd name="connsiteX89" fmla="*/ 12188825 w 12188825"/>
              <a:gd name="connsiteY89" fmla="*/ 1616427 h 4382115"/>
              <a:gd name="connsiteX90" fmla="*/ 9389420 w 12188825"/>
              <a:gd name="connsiteY90" fmla="*/ 1253838 h 4382115"/>
              <a:gd name="connsiteX91" fmla="*/ 8445230 w 12188825"/>
              <a:gd name="connsiteY91" fmla="*/ 1527845 h 4382115"/>
              <a:gd name="connsiteX92" fmla="*/ 7595924 w 12188825"/>
              <a:gd name="connsiteY92" fmla="*/ 2033038 h 4382115"/>
              <a:gd name="connsiteX93" fmla="*/ 7029664 w 12188825"/>
              <a:gd name="connsiteY93" fmla="*/ 2488733 h 4382115"/>
              <a:gd name="connsiteX94" fmla="*/ 7029638 w 12188825"/>
              <a:gd name="connsiteY94" fmla="*/ 2488758 h 4382115"/>
              <a:gd name="connsiteX95" fmla="*/ 7029638 w 12188825"/>
              <a:gd name="connsiteY95" fmla="*/ 2488758 h 4382115"/>
              <a:gd name="connsiteX96" fmla="*/ 7029626 w 12188825"/>
              <a:gd name="connsiteY96" fmla="*/ 2488771 h 4382115"/>
              <a:gd name="connsiteX97" fmla="*/ 6036795 w 12188825"/>
              <a:gd name="connsiteY97" fmla="*/ 3233386 h 4382115"/>
              <a:gd name="connsiteX98" fmla="*/ 5589630 w 12188825"/>
              <a:gd name="connsiteY98" fmla="*/ 3459730 h 4382115"/>
              <a:gd name="connsiteX99" fmla="*/ 6297687 w 12188825"/>
              <a:gd name="connsiteY99" fmla="*/ 3155473 h 4382115"/>
              <a:gd name="connsiteX100" fmla="*/ 7235705 w 12188825"/>
              <a:gd name="connsiteY100" fmla="*/ 2484141 h 4382115"/>
              <a:gd name="connsiteX101" fmla="*/ 7942175 w 12188825"/>
              <a:gd name="connsiteY101" fmla="*/ 1959209 h 4382115"/>
              <a:gd name="connsiteX102" fmla="*/ 9751314 w 12188825"/>
              <a:gd name="connsiteY102" fmla="*/ 1351354 h 4382115"/>
              <a:gd name="connsiteX103" fmla="*/ 12188825 w 12188825"/>
              <a:gd name="connsiteY103" fmla="*/ 1895859 h 4382115"/>
              <a:gd name="connsiteX104" fmla="*/ 12188825 w 12188825"/>
              <a:gd name="connsiteY104" fmla="*/ 1917716 h 4382115"/>
              <a:gd name="connsiteX105" fmla="*/ 9139536 w 12188825"/>
              <a:gd name="connsiteY105" fmla="*/ 1464774 h 4382115"/>
              <a:gd name="connsiteX106" fmla="*/ 8220652 w 12188825"/>
              <a:gd name="connsiteY106" fmla="*/ 1814140 h 4382115"/>
              <a:gd name="connsiteX107" fmla="*/ 7396319 w 12188825"/>
              <a:gd name="connsiteY107" fmla="*/ 2381669 h 4382115"/>
              <a:gd name="connsiteX108" fmla="*/ 7227135 w 12188825"/>
              <a:gd name="connsiteY108" fmla="*/ 2514814 h 4382115"/>
              <a:gd name="connsiteX109" fmla="*/ 7227110 w 12188825"/>
              <a:gd name="connsiteY109" fmla="*/ 2514839 h 4382115"/>
              <a:gd name="connsiteX110" fmla="*/ 5751018 w 12188825"/>
              <a:gd name="connsiteY110" fmla="*/ 3429729 h 4382115"/>
              <a:gd name="connsiteX111" fmla="*/ 5741089 w 12188825"/>
              <a:gd name="connsiteY111" fmla="*/ 3433053 h 4382115"/>
              <a:gd name="connsiteX112" fmla="*/ 5726780 w 12188825"/>
              <a:gd name="connsiteY112" fmla="*/ 3437759 h 4382115"/>
              <a:gd name="connsiteX113" fmla="*/ 7426918 w 12188825"/>
              <a:gd name="connsiteY113" fmla="*/ 2518112 h 4382115"/>
              <a:gd name="connsiteX114" fmla="*/ 7427705 w 12188825"/>
              <a:gd name="connsiteY114" fmla="*/ 2517516 h 4382115"/>
              <a:gd name="connsiteX115" fmla="*/ 7530561 w 12188825"/>
              <a:gd name="connsiteY115" fmla="*/ 2440503 h 4382115"/>
              <a:gd name="connsiteX116" fmla="*/ 8436495 w 12188825"/>
              <a:gd name="connsiteY116" fmla="*/ 1853985 h 4382115"/>
              <a:gd name="connsiteX117" fmla="*/ 9372369 w 12188825"/>
              <a:gd name="connsiteY117" fmla="*/ 1542649 h 4382115"/>
              <a:gd name="connsiteX118" fmla="*/ 12188825 w 12188825"/>
              <a:gd name="connsiteY118" fmla="*/ 2194015 h 4382115"/>
              <a:gd name="connsiteX119" fmla="*/ 12188825 w 12188825"/>
              <a:gd name="connsiteY119" fmla="*/ 2215707 h 4382115"/>
              <a:gd name="connsiteX120" fmla="*/ 8774024 w 12188825"/>
              <a:gd name="connsiteY120" fmla="*/ 1728476 h 4382115"/>
              <a:gd name="connsiteX121" fmla="*/ 7417434 w 12188825"/>
              <a:gd name="connsiteY121" fmla="*/ 2551715 h 4382115"/>
              <a:gd name="connsiteX122" fmla="*/ 6975970 w 12188825"/>
              <a:gd name="connsiteY122" fmla="*/ 2872603 h 4382115"/>
              <a:gd name="connsiteX123" fmla="*/ 5555603 w 12188825"/>
              <a:gd name="connsiteY123" fmla="*/ 3486522 h 4382115"/>
              <a:gd name="connsiteX124" fmla="*/ 5466396 w 12188825"/>
              <a:gd name="connsiteY124" fmla="*/ 3505930 h 4382115"/>
              <a:gd name="connsiteX125" fmla="*/ 5328142 w 12188825"/>
              <a:gd name="connsiteY125" fmla="*/ 3548439 h 4382115"/>
              <a:gd name="connsiteX126" fmla="*/ 5206406 w 12188825"/>
              <a:gd name="connsiteY126" fmla="*/ 3596871 h 4382115"/>
              <a:gd name="connsiteX127" fmla="*/ 5062921 w 12188825"/>
              <a:gd name="connsiteY127" fmla="*/ 3670091 h 4382115"/>
              <a:gd name="connsiteX128" fmla="*/ 4975161 w 12188825"/>
              <a:gd name="connsiteY128" fmla="*/ 3728241 h 4382115"/>
              <a:gd name="connsiteX129" fmla="*/ 4857006 w 12188825"/>
              <a:gd name="connsiteY129" fmla="*/ 3826349 h 4382115"/>
              <a:gd name="connsiteX130" fmla="*/ 4707616 w 12188825"/>
              <a:gd name="connsiteY130" fmla="*/ 3974158 h 4382115"/>
              <a:gd name="connsiteX131" fmla="*/ 4062891 w 12188825"/>
              <a:gd name="connsiteY131" fmla="*/ 4368342 h 4382115"/>
              <a:gd name="connsiteX132" fmla="*/ 3045530 w 12188825"/>
              <a:gd name="connsiteY132" fmla="*/ 3828518 h 4382115"/>
              <a:gd name="connsiteX133" fmla="*/ 2897424 w 12188825"/>
              <a:gd name="connsiteY133" fmla="*/ 3681736 h 4382115"/>
              <a:gd name="connsiteX134" fmla="*/ 1950390 w 12188825"/>
              <a:gd name="connsiteY134" fmla="*/ 3076672 h 4382115"/>
              <a:gd name="connsiteX135" fmla="*/ 1778134 w 12188825"/>
              <a:gd name="connsiteY135" fmla="*/ 3024459 h 4382115"/>
              <a:gd name="connsiteX136" fmla="*/ 1652208 w 12188825"/>
              <a:gd name="connsiteY136" fmla="*/ 3003554 h 4382115"/>
              <a:gd name="connsiteX137" fmla="*/ 1584103 w 12188825"/>
              <a:gd name="connsiteY137" fmla="*/ 3000319 h 4382115"/>
              <a:gd name="connsiteX138" fmla="*/ 1509256 w 12188825"/>
              <a:gd name="connsiteY138" fmla="*/ 2998137 h 4382115"/>
              <a:gd name="connsiteX139" fmla="*/ 1395202 w 12188825"/>
              <a:gd name="connsiteY139" fmla="*/ 3008374 h 4382115"/>
              <a:gd name="connsiteX140" fmla="*/ 1242267 w 12188825"/>
              <a:gd name="connsiteY140" fmla="*/ 3040455 h 4382115"/>
              <a:gd name="connsiteX141" fmla="*/ 1104101 w 12188825"/>
              <a:gd name="connsiteY141" fmla="*/ 3087124 h 4382115"/>
              <a:gd name="connsiteX142" fmla="*/ 112301 w 12188825"/>
              <a:gd name="connsiteY142" fmla="*/ 3718270 h 4382115"/>
              <a:gd name="connsiteX143" fmla="*/ 0 w 12188825"/>
              <a:gd name="connsiteY143" fmla="*/ 3821224 h 4382115"/>
              <a:gd name="connsiteX144" fmla="*/ 0 w 12188825"/>
              <a:gd name="connsiteY144" fmla="*/ 3793976 h 4382115"/>
              <a:gd name="connsiteX145" fmla="*/ 472702 w 12188825"/>
              <a:gd name="connsiteY145" fmla="*/ 3416017 h 4382115"/>
              <a:gd name="connsiteX146" fmla="*/ 853754 w 12188825"/>
              <a:gd name="connsiteY146" fmla="*/ 3186932 h 4382115"/>
              <a:gd name="connsiteX147" fmla="*/ 267606 w 12188825"/>
              <a:gd name="connsiteY147" fmla="*/ 3508556 h 4382115"/>
              <a:gd name="connsiteX148" fmla="*/ 0 w 12188825"/>
              <a:gd name="connsiteY148" fmla="*/ 3709035 h 4382115"/>
              <a:gd name="connsiteX149" fmla="*/ 0 w 12188825"/>
              <a:gd name="connsiteY149" fmla="*/ 3687533 h 4382115"/>
              <a:gd name="connsiteX150" fmla="*/ 682150 w 12188825"/>
              <a:gd name="connsiteY150" fmla="*/ 3245830 h 4382115"/>
              <a:gd name="connsiteX151" fmla="*/ 1005351 w 12188825"/>
              <a:gd name="connsiteY151" fmla="*/ 3103324 h 4382115"/>
              <a:gd name="connsiteX152" fmla="*/ 652614 w 12188825"/>
              <a:gd name="connsiteY152" fmla="*/ 3228452 h 4382115"/>
              <a:gd name="connsiteX153" fmla="*/ 0 w 12188825"/>
              <a:gd name="connsiteY153" fmla="*/ 3584845 h 4382115"/>
              <a:gd name="connsiteX154" fmla="*/ 0 w 12188825"/>
              <a:gd name="connsiteY154" fmla="*/ 3556405 h 4382115"/>
              <a:gd name="connsiteX155" fmla="*/ 1071597 w 12188825"/>
              <a:gd name="connsiteY155" fmla="*/ 3063352 h 4382115"/>
              <a:gd name="connsiteX156" fmla="*/ 1156235 w 12188825"/>
              <a:gd name="connsiteY156" fmla="*/ 3040760 h 4382115"/>
              <a:gd name="connsiteX157" fmla="*/ 1109283 w 12188825"/>
              <a:gd name="connsiteY157" fmla="*/ 3048865 h 4382115"/>
              <a:gd name="connsiteX158" fmla="*/ 0 w 12188825"/>
              <a:gd name="connsiteY158" fmla="*/ 3440905 h 4382115"/>
              <a:gd name="connsiteX159" fmla="*/ 0 w 12188825"/>
              <a:gd name="connsiteY159" fmla="*/ 3416664 h 4382115"/>
              <a:gd name="connsiteX160" fmla="*/ 1242299 w 12188825"/>
              <a:gd name="connsiteY160" fmla="*/ 3007664 h 4382115"/>
              <a:gd name="connsiteX161" fmla="*/ 1257444 w 12188825"/>
              <a:gd name="connsiteY161" fmla="*/ 3001676 h 4382115"/>
              <a:gd name="connsiteX162" fmla="*/ 0 w 12188825"/>
              <a:gd name="connsiteY162" fmla="*/ 3290394 h 4382115"/>
              <a:gd name="connsiteX163" fmla="*/ 0 w 12188825"/>
              <a:gd name="connsiteY163" fmla="*/ 3269501 h 4382115"/>
              <a:gd name="connsiteX164" fmla="*/ 230610 w 12188825"/>
              <a:gd name="connsiteY164" fmla="*/ 3178142 h 4382115"/>
              <a:gd name="connsiteX165" fmla="*/ 1315390 w 12188825"/>
              <a:gd name="connsiteY165" fmla="*/ 2979413 h 4382115"/>
              <a:gd name="connsiteX166" fmla="*/ 1340276 w 12188825"/>
              <a:gd name="connsiteY166" fmla="*/ 2970179 h 4382115"/>
              <a:gd name="connsiteX167" fmla="*/ 312301 w 12188825"/>
              <a:gd name="connsiteY167" fmla="*/ 3046164 h 4382115"/>
              <a:gd name="connsiteX168" fmla="*/ 0 w 12188825"/>
              <a:gd name="connsiteY168" fmla="*/ 3132208 h 4382115"/>
              <a:gd name="connsiteX169" fmla="*/ 0 w 12188825"/>
              <a:gd name="connsiteY169" fmla="*/ 3113180 h 4382115"/>
              <a:gd name="connsiteX170" fmla="*/ 669699 w 12188825"/>
              <a:gd name="connsiteY170" fmla="*/ 2966855 h 4382115"/>
              <a:gd name="connsiteX171" fmla="*/ 1385603 w 12188825"/>
              <a:gd name="connsiteY171" fmla="*/ 2953827 h 4382115"/>
              <a:gd name="connsiteX172" fmla="*/ 1417421 w 12188825"/>
              <a:gd name="connsiteY172" fmla="*/ 2942728 h 4382115"/>
              <a:gd name="connsiteX173" fmla="*/ 778083 w 12188825"/>
              <a:gd name="connsiteY173" fmla="*/ 2884388 h 4382115"/>
              <a:gd name="connsiteX174" fmla="*/ 0 w 12188825"/>
              <a:gd name="connsiteY174" fmla="*/ 2965954 h 4382115"/>
              <a:gd name="connsiteX175" fmla="*/ 0 w 12188825"/>
              <a:gd name="connsiteY175" fmla="*/ 2945277 h 4382115"/>
              <a:gd name="connsiteX176" fmla="*/ 1113252 w 12188825"/>
              <a:gd name="connsiteY176" fmla="*/ 2881445 h 4382115"/>
              <a:gd name="connsiteX177" fmla="*/ 1458761 w 12188825"/>
              <a:gd name="connsiteY177" fmla="*/ 2928761 h 4382115"/>
              <a:gd name="connsiteX178" fmla="*/ 1494693 w 12188825"/>
              <a:gd name="connsiteY178" fmla="*/ 2917027 h 4382115"/>
              <a:gd name="connsiteX179" fmla="*/ 1298008 w 12188825"/>
              <a:gd name="connsiteY179" fmla="*/ 2866133 h 4382115"/>
              <a:gd name="connsiteX180" fmla="*/ 0 w 12188825"/>
              <a:gd name="connsiteY180" fmla="*/ 2792229 h 4382115"/>
              <a:gd name="connsiteX181" fmla="*/ 12188825 w 12188825"/>
              <a:gd name="connsiteY181" fmla="*/ 67395 h 4382115"/>
              <a:gd name="connsiteX182" fmla="*/ 12188825 w 12188825"/>
              <a:gd name="connsiteY182" fmla="*/ 85854 h 4382115"/>
              <a:gd name="connsiteX183" fmla="*/ 11853556 w 12188825"/>
              <a:gd name="connsiteY183" fmla="*/ 0 h 4382115"/>
              <a:gd name="connsiteX184" fmla="*/ 11934625 w 12188825"/>
              <a:gd name="connsiteY184" fmla="*/ 0 h 4382115"/>
              <a:gd name="connsiteX185" fmla="*/ 12188825 w 12188825"/>
              <a:gd name="connsiteY185" fmla="*/ 67395 h 4382115"/>
              <a:gd name="connsiteX186" fmla="*/ 4165607 w 12188825"/>
              <a:gd name="connsiteY186" fmla="*/ 3131992 h 4382115"/>
              <a:gd name="connsiteX187" fmla="*/ 4165594 w 12188825"/>
              <a:gd name="connsiteY187" fmla="*/ 3131992 h 4382115"/>
              <a:gd name="connsiteX188" fmla="*/ 3530823 w 12188825"/>
              <a:gd name="connsiteY188" fmla="*/ 2875673 h 4382115"/>
              <a:gd name="connsiteX189" fmla="*/ 1730001 w 12188825"/>
              <a:gd name="connsiteY189" fmla="*/ 2869977 h 4382115"/>
              <a:gd name="connsiteX190" fmla="*/ 1562341 w 12188825"/>
              <a:gd name="connsiteY190" fmla="*/ 2916799 h 4382115"/>
              <a:gd name="connsiteX191" fmla="*/ 1594336 w 12188825"/>
              <a:gd name="connsiteY191" fmla="*/ 2926744 h 4382115"/>
              <a:gd name="connsiteX192" fmla="*/ 2434794 w 12188825"/>
              <a:gd name="connsiteY192" fmla="*/ 2841537 h 4382115"/>
              <a:gd name="connsiteX193" fmla="*/ 3374832 w 12188825"/>
              <a:gd name="connsiteY193" fmla="*/ 2992949 h 4382115"/>
              <a:gd name="connsiteX194" fmla="*/ 3882814 w 12188825"/>
              <a:gd name="connsiteY194" fmla="*/ 3185080 h 4382115"/>
              <a:gd name="connsiteX195" fmla="*/ 3882814 w 12188825"/>
              <a:gd name="connsiteY195" fmla="*/ 3185080 h 4382115"/>
              <a:gd name="connsiteX196" fmla="*/ 3882826 w 12188825"/>
              <a:gd name="connsiteY196" fmla="*/ 3185080 h 4382115"/>
              <a:gd name="connsiteX197" fmla="*/ 3882839 w 12188825"/>
              <a:gd name="connsiteY197" fmla="*/ 3185093 h 4382115"/>
              <a:gd name="connsiteX198" fmla="*/ 3882852 w 12188825"/>
              <a:gd name="connsiteY198" fmla="*/ 3185093 h 4382115"/>
              <a:gd name="connsiteX199" fmla="*/ 4335210 w 12188825"/>
              <a:gd name="connsiteY199" fmla="*/ 3358831 h 4382115"/>
              <a:gd name="connsiteX200" fmla="*/ 5103728 w 12188825"/>
              <a:gd name="connsiteY200" fmla="*/ 3519707 h 4382115"/>
              <a:gd name="connsiteX201" fmla="*/ 5143164 w 12188825"/>
              <a:gd name="connsiteY201" fmla="*/ 3472733 h 4382115"/>
              <a:gd name="connsiteX202" fmla="*/ 4165620 w 12188825"/>
              <a:gd name="connsiteY202" fmla="*/ 3131992 h 4382115"/>
              <a:gd name="connsiteX203" fmla="*/ 3918174 w 12188825"/>
              <a:gd name="connsiteY203" fmla="*/ 3222756 h 4382115"/>
              <a:gd name="connsiteX204" fmla="*/ 2972486 w 12188825"/>
              <a:gd name="connsiteY204" fmla="*/ 2913792 h 4382115"/>
              <a:gd name="connsiteX205" fmla="*/ 2023028 w 12188825"/>
              <a:gd name="connsiteY205" fmla="*/ 2879301 h 4382115"/>
              <a:gd name="connsiteX206" fmla="*/ 1632122 w 12188825"/>
              <a:gd name="connsiteY206" fmla="*/ 2938897 h 4382115"/>
              <a:gd name="connsiteX207" fmla="*/ 1655814 w 12188825"/>
              <a:gd name="connsiteY207" fmla="*/ 2946723 h 4382115"/>
              <a:gd name="connsiteX208" fmla="*/ 2864818 w 12188825"/>
              <a:gd name="connsiteY208" fmla="*/ 3009503 h 4382115"/>
              <a:gd name="connsiteX209" fmla="*/ 3643392 w 12188825"/>
              <a:gd name="connsiteY209" fmla="*/ 3288212 h 4382115"/>
              <a:gd name="connsiteX210" fmla="*/ 3781177 w 12188825"/>
              <a:gd name="connsiteY210" fmla="*/ 3345461 h 4382115"/>
              <a:gd name="connsiteX211" fmla="*/ 4751344 w 12188825"/>
              <a:gd name="connsiteY211" fmla="*/ 3587433 h 4382115"/>
              <a:gd name="connsiteX212" fmla="*/ 5054693 w 12188825"/>
              <a:gd name="connsiteY212" fmla="*/ 3577552 h 4382115"/>
              <a:gd name="connsiteX213" fmla="*/ 5078538 w 12188825"/>
              <a:gd name="connsiteY213" fmla="*/ 3549504 h 4382115"/>
              <a:gd name="connsiteX214" fmla="*/ 5082550 w 12188825"/>
              <a:gd name="connsiteY214" fmla="*/ 3544773 h 4382115"/>
              <a:gd name="connsiteX215" fmla="*/ 5089114 w 12188825"/>
              <a:gd name="connsiteY215" fmla="*/ 3537009 h 4382115"/>
              <a:gd name="connsiteX216" fmla="*/ 4857894 w 12188825"/>
              <a:gd name="connsiteY216" fmla="*/ 3514759 h 4382115"/>
              <a:gd name="connsiteX217" fmla="*/ 3918174 w 12188825"/>
              <a:gd name="connsiteY217" fmla="*/ 3222756 h 4382115"/>
              <a:gd name="connsiteX218" fmla="*/ 5114038 w 12188825"/>
              <a:gd name="connsiteY218" fmla="*/ 3537567 h 4382115"/>
              <a:gd name="connsiteX219" fmla="*/ 5083324 w 12188825"/>
              <a:gd name="connsiteY219" fmla="*/ 3573911 h 4382115"/>
              <a:gd name="connsiteX220" fmla="*/ 5122214 w 12188825"/>
              <a:gd name="connsiteY220" fmla="*/ 3568228 h 4382115"/>
              <a:gd name="connsiteX221" fmla="*/ 5154096 w 12188825"/>
              <a:gd name="connsiteY221" fmla="*/ 3537694 h 4382115"/>
              <a:gd name="connsiteX222" fmla="*/ 5114038 w 12188825"/>
              <a:gd name="connsiteY222" fmla="*/ 3537567 h 4382115"/>
              <a:gd name="connsiteX223" fmla="*/ 3580582 w 12188825"/>
              <a:gd name="connsiteY223" fmla="*/ 3280905 h 4382115"/>
              <a:gd name="connsiteX224" fmla="*/ 3580518 w 12188825"/>
              <a:gd name="connsiteY224" fmla="*/ 3280880 h 4382115"/>
              <a:gd name="connsiteX225" fmla="*/ 3402853 w 12188825"/>
              <a:gd name="connsiteY225" fmla="*/ 3207013 h 4382115"/>
              <a:gd name="connsiteX226" fmla="*/ 2465876 w 12188825"/>
              <a:gd name="connsiteY226" fmla="*/ 2960398 h 4382115"/>
              <a:gd name="connsiteX227" fmla="*/ 1703922 w 12188825"/>
              <a:gd name="connsiteY227" fmla="*/ 2963163 h 4382115"/>
              <a:gd name="connsiteX228" fmla="*/ 1725239 w 12188825"/>
              <a:gd name="connsiteY228" fmla="*/ 2970661 h 4382115"/>
              <a:gd name="connsiteX229" fmla="*/ 2380186 w 12188825"/>
              <a:gd name="connsiteY229" fmla="*/ 3018751 h 4382115"/>
              <a:gd name="connsiteX230" fmla="*/ 3263037 w 12188825"/>
              <a:gd name="connsiteY230" fmla="*/ 3305045 h 4382115"/>
              <a:gd name="connsiteX231" fmla="*/ 3431294 w 12188825"/>
              <a:gd name="connsiteY231" fmla="*/ 3384443 h 4382115"/>
              <a:gd name="connsiteX232" fmla="*/ 3431307 w 12188825"/>
              <a:gd name="connsiteY232" fmla="*/ 3384456 h 4382115"/>
              <a:gd name="connsiteX233" fmla="*/ 3431307 w 12188825"/>
              <a:gd name="connsiteY233" fmla="*/ 3384456 h 4382115"/>
              <a:gd name="connsiteX234" fmla="*/ 4169518 w 12188825"/>
              <a:gd name="connsiteY234" fmla="*/ 3663000 h 4382115"/>
              <a:gd name="connsiteX235" fmla="*/ 4999640 w 12188825"/>
              <a:gd name="connsiteY235" fmla="*/ 3641460 h 4382115"/>
              <a:gd name="connsiteX236" fmla="*/ 5033147 w 12188825"/>
              <a:gd name="connsiteY236" fmla="*/ 3602707 h 4382115"/>
              <a:gd name="connsiteX237" fmla="*/ 4301589 w 12188825"/>
              <a:gd name="connsiteY237" fmla="*/ 3539217 h 4382115"/>
              <a:gd name="connsiteX238" fmla="*/ 3580582 w 12188825"/>
              <a:gd name="connsiteY238" fmla="*/ 3280905 h 4382115"/>
              <a:gd name="connsiteX239" fmla="*/ 5061194 w 12188825"/>
              <a:gd name="connsiteY239" fmla="*/ 3599840 h 4382115"/>
              <a:gd name="connsiteX240" fmla="*/ 5032931 w 12188825"/>
              <a:gd name="connsiteY240" fmla="*/ 3632606 h 4382115"/>
              <a:gd name="connsiteX241" fmla="*/ 5062934 w 12188825"/>
              <a:gd name="connsiteY241" fmla="*/ 3624031 h 4382115"/>
              <a:gd name="connsiteX242" fmla="*/ 5092885 w 12188825"/>
              <a:gd name="connsiteY242" fmla="*/ 3596021 h 4382115"/>
              <a:gd name="connsiteX243" fmla="*/ 5061194 w 12188825"/>
              <a:gd name="connsiteY243" fmla="*/ 3599840 h 4382115"/>
              <a:gd name="connsiteX244" fmla="*/ 3786484 w 12188825"/>
              <a:gd name="connsiteY244" fmla="*/ 3568900 h 4382115"/>
              <a:gd name="connsiteX245" fmla="*/ 3391096 w 12188825"/>
              <a:gd name="connsiteY245" fmla="*/ 3389936 h 4382115"/>
              <a:gd name="connsiteX246" fmla="*/ 3391084 w 12188825"/>
              <a:gd name="connsiteY246" fmla="*/ 3389936 h 4382115"/>
              <a:gd name="connsiteX247" fmla="*/ 3391071 w 12188825"/>
              <a:gd name="connsiteY247" fmla="*/ 3389923 h 4382115"/>
              <a:gd name="connsiteX248" fmla="*/ 3391058 w 12188825"/>
              <a:gd name="connsiteY248" fmla="*/ 3389923 h 4382115"/>
              <a:gd name="connsiteX249" fmla="*/ 3391058 w 12188825"/>
              <a:gd name="connsiteY249" fmla="*/ 3389923 h 4382115"/>
              <a:gd name="connsiteX250" fmla="*/ 2927654 w 12188825"/>
              <a:gd name="connsiteY250" fmla="*/ 3184408 h 4382115"/>
              <a:gd name="connsiteX251" fmla="*/ 1771836 w 12188825"/>
              <a:gd name="connsiteY251" fmla="*/ 2987545 h 4382115"/>
              <a:gd name="connsiteX252" fmla="*/ 1780533 w 12188825"/>
              <a:gd name="connsiteY252" fmla="*/ 2990779 h 4382115"/>
              <a:gd name="connsiteX253" fmla="*/ 1790145 w 12188825"/>
              <a:gd name="connsiteY253" fmla="*/ 2994369 h 4382115"/>
              <a:gd name="connsiteX254" fmla="*/ 1948155 w 12188825"/>
              <a:gd name="connsiteY254" fmla="*/ 3012509 h 4382115"/>
              <a:gd name="connsiteX255" fmla="*/ 2783166 w 12188825"/>
              <a:gd name="connsiteY255" fmla="*/ 3231356 h 4382115"/>
              <a:gd name="connsiteX256" fmla="*/ 3261882 w 12188825"/>
              <a:gd name="connsiteY256" fmla="*/ 3480648 h 4382115"/>
              <a:gd name="connsiteX257" fmla="*/ 3261882 w 12188825"/>
              <a:gd name="connsiteY257" fmla="*/ 3480648 h 4382115"/>
              <a:gd name="connsiteX258" fmla="*/ 3621402 w 12188825"/>
              <a:gd name="connsiteY258" fmla="*/ 3674556 h 4382115"/>
              <a:gd name="connsiteX259" fmla="*/ 4578453 w 12188825"/>
              <a:gd name="connsiteY259" fmla="*/ 3813359 h 4382115"/>
              <a:gd name="connsiteX260" fmla="*/ 4950022 w 12188825"/>
              <a:gd name="connsiteY260" fmla="*/ 3697821 h 4382115"/>
              <a:gd name="connsiteX261" fmla="*/ 4977637 w 12188825"/>
              <a:gd name="connsiteY261" fmla="*/ 3666615 h 4382115"/>
              <a:gd name="connsiteX262" fmla="*/ 4666441 w 12188825"/>
              <a:gd name="connsiteY262" fmla="*/ 3714781 h 4382115"/>
              <a:gd name="connsiteX263" fmla="*/ 3786484 w 12188825"/>
              <a:gd name="connsiteY263" fmla="*/ 3568900 h 4382115"/>
              <a:gd name="connsiteX264" fmla="*/ 5010483 w 12188825"/>
              <a:gd name="connsiteY264" fmla="*/ 3658344 h 4382115"/>
              <a:gd name="connsiteX265" fmla="*/ 4991845 w 12188825"/>
              <a:gd name="connsiteY265" fmla="*/ 3679516 h 4382115"/>
              <a:gd name="connsiteX266" fmla="*/ 5012845 w 12188825"/>
              <a:gd name="connsiteY266" fmla="*/ 3669951 h 4382115"/>
              <a:gd name="connsiteX267" fmla="*/ 5031877 w 12188825"/>
              <a:gd name="connsiteY267" fmla="*/ 3652649 h 4382115"/>
              <a:gd name="connsiteX268" fmla="*/ 5010483 w 12188825"/>
              <a:gd name="connsiteY268" fmla="*/ 3658344 h 4382115"/>
              <a:gd name="connsiteX269" fmla="*/ 3347559 w 12188825"/>
              <a:gd name="connsiteY269" fmla="*/ 3549403 h 4382115"/>
              <a:gd name="connsiteX270" fmla="*/ 2462727 w 12188825"/>
              <a:gd name="connsiteY270" fmla="*/ 3138982 h 4382115"/>
              <a:gd name="connsiteX271" fmla="*/ 1867963 w 12188825"/>
              <a:gd name="connsiteY271" fmla="*/ 3021985 h 4382115"/>
              <a:gd name="connsiteX272" fmla="*/ 2399802 w 12188825"/>
              <a:gd name="connsiteY272" fmla="*/ 3172801 h 4382115"/>
              <a:gd name="connsiteX273" fmla="*/ 3215577 w 12188825"/>
              <a:gd name="connsiteY273" fmla="*/ 3621823 h 4382115"/>
              <a:gd name="connsiteX274" fmla="*/ 3233099 w 12188825"/>
              <a:gd name="connsiteY274" fmla="*/ 3633697 h 4382115"/>
              <a:gd name="connsiteX275" fmla="*/ 3236235 w 12188825"/>
              <a:gd name="connsiteY275" fmla="*/ 3635815 h 4382115"/>
              <a:gd name="connsiteX276" fmla="*/ 3236412 w 12188825"/>
              <a:gd name="connsiteY276" fmla="*/ 3635942 h 4382115"/>
              <a:gd name="connsiteX277" fmla="*/ 4073366 w 12188825"/>
              <a:gd name="connsiteY277" fmla="*/ 4004895 h 4382115"/>
              <a:gd name="connsiteX278" fmla="*/ 4896873 w 12188825"/>
              <a:gd name="connsiteY278" fmla="*/ 3756618 h 4382115"/>
              <a:gd name="connsiteX279" fmla="*/ 4917798 w 12188825"/>
              <a:gd name="connsiteY279" fmla="*/ 3733682 h 4382115"/>
              <a:gd name="connsiteX280" fmla="*/ 4141522 w 12188825"/>
              <a:gd name="connsiteY280" fmla="*/ 3854256 h 4382115"/>
              <a:gd name="connsiteX281" fmla="*/ 3347559 w 12188825"/>
              <a:gd name="connsiteY281" fmla="*/ 3549403 h 4382115"/>
              <a:gd name="connsiteX282" fmla="*/ 4958262 w 12188825"/>
              <a:gd name="connsiteY282" fmla="*/ 3717154 h 4382115"/>
              <a:gd name="connsiteX283" fmla="*/ 4955050 w 12188825"/>
              <a:gd name="connsiteY283" fmla="*/ 3720718 h 4382115"/>
              <a:gd name="connsiteX284" fmla="*/ 4957436 w 12188825"/>
              <a:gd name="connsiteY284" fmla="*/ 3719209 h 4382115"/>
              <a:gd name="connsiteX285" fmla="*/ 4961195 w 12188825"/>
              <a:gd name="connsiteY285" fmla="*/ 3715923 h 4382115"/>
              <a:gd name="connsiteX286" fmla="*/ 3160905 w 12188825"/>
              <a:gd name="connsiteY286" fmla="*/ 3610039 h 4382115"/>
              <a:gd name="connsiteX287" fmla="*/ 2933190 w 12188825"/>
              <a:gd name="connsiteY287" fmla="*/ 3457358 h 4382115"/>
              <a:gd name="connsiteX288" fmla="*/ 2082893 w 12188825"/>
              <a:gd name="connsiteY288" fmla="*/ 3093239 h 4382115"/>
              <a:gd name="connsiteX289" fmla="*/ 2077636 w 12188825"/>
              <a:gd name="connsiteY289" fmla="*/ 3091831 h 4382115"/>
              <a:gd name="connsiteX290" fmla="*/ 2069840 w 12188825"/>
              <a:gd name="connsiteY290" fmla="*/ 3089750 h 4382115"/>
              <a:gd name="connsiteX291" fmla="*/ 2750827 w 12188825"/>
              <a:gd name="connsiteY291" fmla="*/ 3429311 h 4382115"/>
              <a:gd name="connsiteX292" fmla="*/ 3103821 w 12188825"/>
              <a:gd name="connsiteY292" fmla="*/ 3702083 h 4382115"/>
              <a:gd name="connsiteX293" fmla="*/ 3103821 w 12188825"/>
              <a:gd name="connsiteY293" fmla="*/ 3702083 h 4382115"/>
              <a:gd name="connsiteX294" fmla="*/ 3103834 w 12188825"/>
              <a:gd name="connsiteY294" fmla="*/ 3702096 h 4382115"/>
              <a:gd name="connsiteX295" fmla="*/ 3103834 w 12188825"/>
              <a:gd name="connsiteY295" fmla="*/ 3702096 h 4382115"/>
              <a:gd name="connsiteX296" fmla="*/ 3534924 w 12188825"/>
              <a:gd name="connsiteY296" fmla="*/ 4025483 h 4382115"/>
              <a:gd name="connsiteX297" fmla="*/ 3968707 w 12188825"/>
              <a:gd name="connsiteY297" fmla="*/ 4181055 h 4382115"/>
              <a:gd name="connsiteX298" fmla="*/ 4418526 w 12188825"/>
              <a:gd name="connsiteY298" fmla="*/ 4081857 h 4382115"/>
              <a:gd name="connsiteX299" fmla="*/ 4840678 w 12188825"/>
              <a:gd name="connsiteY299" fmla="*/ 3816708 h 4382115"/>
              <a:gd name="connsiteX300" fmla="*/ 4856752 w 12188825"/>
              <a:gd name="connsiteY300" fmla="*/ 3799748 h 4382115"/>
              <a:gd name="connsiteX301" fmla="*/ 3724842 w 12188825"/>
              <a:gd name="connsiteY301" fmla="*/ 3944005 h 4382115"/>
              <a:gd name="connsiteX302" fmla="*/ 3160905 w 12188825"/>
              <a:gd name="connsiteY302" fmla="*/ 3610039 h 4382115"/>
              <a:gd name="connsiteX303" fmla="*/ 4004893 w 12188825"/>
              <a:gd name="connsiteY303" fmla="*/ 4201416 h 4382115"/>
              <a:gd name="connsiteX304" fmla="*/ 3284076 w 12188825"/>
              <a:gd name="connsiteY304" fmla="*/ 3871622 h 4382115"/>
              <a:gd name="connsiteX305" fmla="*/ 3109039 w 12188825"/>
              <a:gd name="connsiteY305" fmla="*/ 3732262 h 4382115"/>
              <a:gd name="connsiteX306" fmla="*/ 3109027 w 12188825"/>
              <a:gd name="connsiteY306" fmla="*/ 3732249 h 4382115"/>
              <a:gd name="connsiteX307" fmla="*/ 2507686 w 12188825"/>
              <a:gd name="connsiteY307" fmla="*/ 3310525 h 4382115"/>
              <a:gd name="connsiteX308" fmla="*/ 2131038 w 12188825"/>
              <a:gd name="connsiteY308" fmla="*/ 3141164 h 4382115"/>
              <a:gd name="connsiteX309" fmla="*/ 2448062 w 12188825"/>
              <a:gd name="connsiteY309" fmla="*/ 3314864 h 4382115"/>
              <a:gd name="connsiteX310" fmla="*/ 3052488 w 12188825"/>
              <a:gd name="connsiteY310" fmla="*/ 3805456 h 4382115"/>
              <a:gd name="connsiteX311" fmla="*/ 3098780 w 12188825"/>
              <a:gd name="connsiteY311" fmla="*/ 3851009 h 4382115"/>
              <a:gd name="connsiteX312" fmla="*/ 3099123 w 12188825"/>
              <a:gd name="connsiteY312" fmla="*/ 3851351 h 4382115"/>
              <a:gd name="connsiteX313" fmla="*/ 3099136 w 12188825"/>
              <a:gd name="connsiteY313" fmla="*/ 3851351 h 4382115"/>
              <a:gd name="connsiteX314" fmla="*/ 3689558 w 12188825"/>
              <a:gd name="connsiteY314" fmla="*/ 4309456 h 4382115"/>
              <a:gd name="connsiteX315" fmla="*/ 4434828 w 12188825"/>
              <a:gd name="connsiteY315" fmla="*/ 4171745 h 4382115"/>
              <a:gd name="connsiteX316" fmla="*/ 4754785 w 12188825"/>
              <a:gd name="connsiteY316" fmla="*/ 3903932 h 4382115"/>
              <a:gd name="connsiteX317" fmla="*/ 4748411 w 12188825"/>
              <a:gd name="connsiteY317" fmla="*/ 3908524 h 4382115"/>
              <a:gd name="connsiteX318" fmla="*/ 4004893 w 12188825"/>
              <a:gd name="connsiteY318" fmla="*/ 4201416 h 4382115"/>
              <a:gd name="connsiteX319" fmla="*/ 1653948 w 12188825"/>
              <a:gd name="connsiteY319" fmla="*/ 2968732 h 4382115"/>
              <a:gd name="connsiteX320" fmla="*/ 1667419 w 12188825"/>
              <a:gd name="connsiteY320" fmla="*/ 2971866 h 4382115"/>
              <a:gd name="connsiteX321" fmla="*/ 1671761 w 12188825"/>
              <a:gd name="connsiteY321" fmla="*/ 2971739 h 4382115"/>
              <a:gd name="connsiteX322" fmla="*/ 1660423 w 12188825"/>
              <a:gd name="connsiteY322" fmla="*/ 2967971 h 4382115"/>
              <a:gd name="connsiteX323" fmla="*/ 1653948 w 12188825"/>
              <a:gd name="connsiteY323" fmla="*/ 2968732 h 4382115"/>
              <a:gd name="connsiteX324" fmla="*/ 1574377 w 12188825"/>
              <a:gd name="connsiteY324" fmla="*/ 2951227 h 4382115"/>
              <a:gd name="connsiteX325" fmla="*/ 1592191 w 12188825"/>
              <a:gd name="connsiteY325" fmla="*/ 2955007 h 4382115"/>
              <a:gd name="connsiteX326" fmla="*/ 1612036 w 12188825"/>
              <a:gd name="connsiteY326" fmla="*/ 2952305 h 4382115"/>
              <a:gd name="connsiteX327" fmla="*/ 1594565 w 12188825"/>
              <a:gd name="connsiteY327" fmla="*/ 2946812 h 4382115"/>
              <a:gd name="connsiteX328" fmla="*/ 1574377 w 12188825"/>
              <a:gd name="connsiteY328" fmla="*/ 2951227 h 4382115"/>
              <a:gd name="connsiteX329" fmla="*/ 1499772 w 12188825"/>
              <a:gd name="connsiteY329" fmla="*/ 2936334 h 4382115"/>
              <a:gd name="connsiteX330" fmla="*/ 1527641 w 12188825"/>
              <a:gd name="connsiteY330" fmla="*/ 2941725 h 4382115"/>
              <a:gd name="connsiteX331" fmla="*/ 1556424 w 12188825"/>
              <a:gd name="connsiteY331" fmla="*/ 2935116 h 4382115"/>
              <a:gd name="connsiteX332" fmla="*/ 1529202 w 12188825"/>
              <a:gd name="connsiteY332" fmla="*/ 2927010 h 4382115"/>
              <a:gd name="connsiteX333" fmla="*/ 1499772 w 12188825"/>
              <a:gd name="connsiteY333" fmla="*/ 2936334 h 4382115"/>
              <a:gd name="connsiteX334" fmla="*/ 5165243 w 12188825"/>
              <a:gd name="connsiteY334" fmla="*/ 3476234 h 4382115"/>
              <a:gd name="connsiteX335" fmla="*/ 5128588 w 12188825"/>
              <a:gd name="connsiteY335" fmla="*/ 3520227 h 4382115"/>
              <a:gd name="connsiteX336" fmla="*/ 5172201 w 12188825"/>
              <a:gd name="connsiteY336" fmla="*/ 3520214 h 4382115"/>
              <a:gd name="connsiteX337" fmla="*/ 5187399 w 12188825"/>
              <a:gd name="connsiteY337" fmla="*/ 3505461 h 4382115"/>
              <a:gd name="connsiteX338" fmla="*/ 5210901 w 12188825"/>
              <a:gd name="connsiteY338" fmla="*/ 3482538 h 4382115"/>
              <a:gd name="connsiteX339" fmla="*/ 5172138 w 12188825"/>
              <a:gd name="connsiteY339" fmla="*/ 3477274 h 4382115"/>
              <a:gd name="connsiteX340" fmla="*/ 5165243 w 12188825"/>
              <a:gd name="connsiteY340" fmla="*/ 3476234 h 4382115"/>
              <a:gd name="connsiteX341" fmla="*/ 5192694 w 12188825"/>
              <a:gd name="connsiteY341" fmla="*/ 3555822 h 4382115"/>
              <a:gd name="connsiteX342" fmla="*/ 5219128 w 12188825"/>
              <a:gd name="connsiteY342" fmla="*/ 3535855 h 4382115"/>
              <a:gd name="connsiteX343" fmla="*/ 5182485 w 12188825"/>
              <a:gd name="connsiteY343" fmla="*/ 3537200 h 4382115"/>
              <a:gd name="connsiteX344" fmla="*/ 5156165 w 12188825"/>
              <a:gd name="connsiteY344" fmla="*/ 3562595 h 4382115"/>
              <a:gd name="connsiteX345" fmla="*/ 5192694 w 12188825"/>
              <a:gd name="connsiteY345" fmla="*/ 3555822 h 4382115"/>
              <a:gd name="connsiteX346" fmla="*/ 5109314 w 12188825"/>
              <a:gd name="connsiteY346" fmla="*/ 3609633 h 4382115"/>
              <a:gd name="connsiteX347" fmla="*/ 5116869 w 12188825"/>
              <a:gd name="connsiteY347" fmla="*/ 3607146 h 4382115"/>
              <a:gd name="connsiteX348" fmla="*/ 5127763 w 12188825"/>
              <a:gd name="connsiteY348" fmla="*/ 3603518 h 4382115"/>
              <a:gd name="connsiteX349" fmla="*/ 5149690 w 12188825"/>
              <a:gd name="connsiteY349" fmla="*/ 3587636 h 4382115"/>
              <a:gd name="connsiteX350" fmla="*/ 5125934 w 12188825"/>
              <a:gd name="connsiteY350" fmla="*/ 3591391 h 4382115"/>
              <a:gd name="connsiteX351" fmla="*/ 5105086 w 12188825"/>
              <a:gd name="connsiteY351" fmla="*/ 3611003 h 4382115"/>
              <a:gd name="connsiteX352" fmla="*/ 5109314 w 12188825"/>
              <a:gd name="connsiteY352" fmla="*/ 3609633 h 4382115"/>
              <a:gd name="connsiteX353" fmla="*/ 5073903 w 12188825"/>
              <a:gd name="connsiteY353" fmla="*/ 3640712 h 4382115"/>
              <a:gd name="connsiteX354" fmla="*/ 5072685 w 12188825"/>
              <a:gd name="connsiteY354" fmla="*/ 3641080 h 4382115"/>
              <a:gd name="connsiteX355" fmla="*/ 5072100 w 12188825"/>
              <a:gd name="connsiteY355" fmla="*/ 3641612 h 4382115"/>
              <a:gd name="connsiteX356" fmla="*/ 1529431 w 12188825"/>
              <a:gd name="connsiteY356" fmla="*/ 2964216 h 4382115"/>
              <a:gd name="connsiteX357" fmla="*/ 1523197 w 12188825"/>
              <a:gd name="connsiteY357" fmla="*/ 2962935 h 4382115"/>
              <a:gd name="connsiteX358" fmla="*/ 1511821 w 12188825"/>
              <a:gd name="connsiteY358" fmla="*/ 2965637 h 4382115"/>
              <a:gd name="connsiteX359" fmla="*/ 1516874 w 12188825"/>
              <a:gd name="connsiteY359" fmla="*/ 2966195 h 4382115"/>
              <a:gd name="connsiteX360" fmla="*/ 1523489 w 12188825"/>
              <a:gd name="connsiteY360" fmla="*/ 2965142 h 4382115"/>
              <a:gd name="connsiteX361" fmla="*/ 1529431 w 12188825"/>
              <a:gd name="connsiteY361" fmla="*/ 2964216 h 4382115"/>
              <a:gd name="connsiteX362" fmla="*/ 1477451 w 12188825"/>
              <a:gd name="connsiteY362" fmla="*/ 2953814 h 4382115"/>
              <a:gd name="connsiteX363" fmla="*/ 1457796 w 12188825"/>
              <a:gd name="connsiteY363" fmla="*/ 2950072 h 4382115"/>
              <a:gd name="connsiteX364" fmla="*/ 1434561 w 12188825"/>
              <a:gd name="connsiteY364" fmla="*/ 2957912 h 4382115"/>
              <a:gd name="connsiteX365" fmla="*/ 1454025 w 12188825"/>
              <a:gd name="connsiteY365" fmla="*/ 2959700 h 4382115"/>
              <a:gd name="connsiteX366" fmla="*/ 1477451 w 12188825"/>
              <a:gd name="connsiteY366" fmla="*/ 2953814 h 4382115"/>
              <a:gd name="connsiteX367" fmla="*/ 5243049 w 12188825"/>
              <a:gd name="connsiteY367" fmla="*/ 3517524 h 4382115"/>
              <a:gd name="connsiteX368" fmla="*/ 5279209 w 12188825"/>
              <a:gd name="connsiteY368" fmla="*/ 3489351 h 4382115"/>
              <a:gd name="connsiteX369" fmla="*/ 5235418 w 12188825"/>
              <a:gd name="connsiteY369" fmla="*/ 3485342 h 4382115"/>
              <a:gd name="connsiteX370" fmla="*/ 5200629 w 12188825"/>
              <a:gd name="connsiteY370" fmla="*/ 3519542 h 4382115"/>
              <a:gd name="connsiteX371" fmla="*/ 5243049 w 12188825"/>
              <a:gd name="connsiteY371" fmla="*/ 3517524 h 4382115"/>
              <a:gd name="connsiteX372" fmla="*/ 5248724 w 12188825"/>
              <a:gd name="connsiteY372" fmla="*/ 3534180 h 4382115"/>
              <a:gd name="connsiteX373" fmla="*/ 5230822 w 12188825"/>
              <a:gd name="connsiteY373" fmla="*/ 3547969 h 4382115"/>
              <a:gd name="connsiteX374" fmla="*/ 5254793 w 12188825"/>
              <a:gd name="connsiteY374" fmla="*/ 3542629 h 4382115"/>
              <a:gd name="connsiteX375" fmla="*/ 5257891 w 12188825"/>
              <a:gd name="connsiteY375" fmla="*/ 3540815 h 4382115"/>
              <a:gd name="connsiteX376" fmla="*/ 5261484 w 12188825"/>
              <a:gd name="connsiteY376" fmla="*/ 3538696 h 4382115"/>
              <a:gd name="connsiteX377" fmla="*/ 5266563 w 12188825"/>
              <a:gd name="connsiteY377" fmla="*/ 3535703 h 4382115"/>
              <a:gd name="connsiteX378" fmla="*/ 5271959 w 12188825"/>
              <a:gd name="connsiteY378" fmla="*/ 3532506 h 4382115"/>
              <a:gd name="connsiteX379" fmla="*/ 5248724 w 12188825"/>
              <a:gd name="connsiteY379" fmla="*/ 3534180 h 4382115"/>
              <a:gd name="connsiteX380" fmla="*/ 5187222 w 12188825"/>
              <a:gd name="connsiteY380" fmla="*/ 3580951 h 4382115"/>
              <a:gd name="connsiteX381" fmla="*/ 5186079 w 12188825"/>
              <a:gd name="connsiteY381" fmla="*/ 3581801 h 4382115"/>
              <a:gd name="connsiteX382" fmla="*/ 5187831 w 12188825"/>
              <a:gd name="connsiteY382" fmla="*/ 3580837 h 4382115"/>
              <a:gd name="connsiteX383" fmla="*/ 5287728 w 12188825"/>
              <a:gd name="connsiteY383" fmla="*/ 3503710 h 4382115"/>
              <a:gd name="connsiteX384" fmla="*/ 5272899 w 12188825"/>
              <a:gd name="connsiteY384" fmla="*/ 3515368 h 4382115"/>
              <a:gd name="connsiteX385" fmla="*/ 5293378 w 12188825"/>
              <a:gd name="connsiteY385" fmla="*/ 3513516 h 4382115"/>
              <a:gd name="connsiteX386" fmla="*/ 5305593 w 12188825"/>
              <a:gd name="connsiteY386" fmla="*/ 3512273 h 4382115"/>
              <a:gd name="connsiteX387" fmla="*/ 5337372 w 12188825"/>
              <a:gd name="connsiteY387" fmla="*/ 3492738 h 4382115"/>
              <a:gd name="connsiteX388" fmla="*/ 5303714 w 12188825"/>
              <a:gd name="connsiteY388" fmla="*/ 3491050 h 4382115"/>
              <a:gd name="connsiteX389" fmla="*/ 5287728 w 12188825"/>
              <a:gd name="connsiteY389" fmla="*/ 3503710 h 4382115"/>
              <a:gd name="connsiteX390" fmla="*/ 1389107 w 12188825"/>
              <a:gd name="connsiteY390" fmla="*/ 2973692 h 4382115"/>
              <a:gd name="connsiteX391" fmla="*/ 1376956 w 12188825"/>
              <a:gd name="connsiteY391" fmla="*/ 2978018 h 4382115"/>
              <a:gd name="connsiteX392" fmla="*/ 1381311 w 12188825"/>
              <a:gd name="connsiteY392" fmla="*/ 2977955 h 4382115"/>
              <a:gd name="connsiteX393" fmla="*/ 1385209 w 12188825"/>
              <a:gd name="connsiteY393" fmla="*/ 2977904 h 4382115"/>
              <a:gd name="connsiteX394" fmla="*/ 1398058 w 12188825"/>
              <a:gd name="connsiteY394" fmla="*/ 2974403 h 4382115"/>
              <a:gd name="connsiteX395" fmla="*/ 1394897 w 12188825"/>
              <a:gd name="connsiteY395" fmla="*/ 2974149 h 4382115"/>
              <a:gd name="connsiteX396" fmla="*/ 1389107 w 12188825"/>
              <a:gd name="connsiteY396" fmla="*/ 2973692 h 4382115"/>
              <a:gd name="connsiteX397" fmla="*/ 5363934 w 12188825"/>
              <a:gd name="connsiteY397" fmla="*/ 3505169 h 4382115"/>
              <a:gd name="connsiteX398" fmla="*/ 5381811 w 12188825"/>
              <a:gd name="connsiteY398" fmla="*/ 3502594 h 4382115"/>
              <a:gd name="connsiteX399" fmla="*/ 5400500 w 12188825"/>
              <a:gd name="connsiteY399" fmla="*/ 3493955 h 4382115"/>
              <a:gd name="connsiteX400" fmla="*/ 5382090 w 12188825"/>
              <a:gd name="connsiteY400" fmla="*/ 3493854 h 4382115"/>
              <a:gd name="connsiteX401" fmla="*/ 5363934 w 12188825"/>
              <a:gd name="connsiteY401" fmla="*/ 3505169 h 438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12188825" h="4382115">
                <a:moveTo>
                  <a:pt x="0" y="2772567"/>
                </a:moveTo>
                <a:cubicBezTo>
                  <a:pt x="506194" y="2715292"/>
                  <a:pt x="1026048" y="2757890"/>
                  <a:pt x="1528034" y="2906473"/>
                </a:cubicBezTo>
                <a:cubicBezTo>
                  <a:pt x="1731524" y="2843097"/>
                  <a:pt x="1940029" y="2796301"/>
                  <a:pt x="2151201" y="2767277"/>
                </a:cubicBezTo>
                <a:cubicBezTo>
                  <a:pt x="2445523" y="2727001"/>
                  <a:pt x="2758103" y="2722358"/>
                  <a:pt x="3042496" y="2754718"/>
                </a:cubicBezTo>
                <a:cubicBezTo>
                  <a:pt x="3326902" y="2787091"/>
                  <a:pt x="3595158" y="2868328"/>
                  <a:pt x="3863045" y="2978931"/>
                </a:cubicBezTo>
                <a:cubicBezTo>
                  <a:pt x="3964568" y="3020806"/>
                  <a:pt x="4066281" y="3065877"/>
                  <a:pt x="4168426" y="3111150"/>
                </a:cubicBezTo>
                <a:lnTo>
                  <a:pt x="4168438" y="3111163"/>
                </a:lnTo>
                <a:lnTo>
                  <a:pt x="4168451" y="3111163"/>
                </a:lnTo>
                <a:lnTo>
                  <a:pt x="4168502" y="3111189"/>
                </a:lnTo>
                <a:cubicBezTo>
                  <a:pt x="4492382" y="3254736"/>
                  <a:pt x="4820604" y="3400211"/>
                  <a:pt x="5160926" y="3451460"/>
                </a:cubicBezTo>
                <a:cubicBezTo>
                  <a:pt x="5245753" y="3349698"/>
                  <a:pt x="5329513" y="3246960"/>
                  <a:pt x="5413299" y="3144196"/>
                </a:cubicBezTo>
                <a:lnTo>
                  <a:pt x="5413311" y="3144183"/>
                </a:lnTo>
                <a:cubicBezTo>
                  <a:pt x="5495421" y="3043474"/>
                  <a:pt x="5577530" y="2942765"/>
                  <a:pt x="5660656" y="2842945"/>
                </a:cubicBezTo>
                <a:cubicBezTo>
                  <a:pt x="6091747" y="2324965"/>
                  <a:pt x="6537819" y="1817667"/>
                  <a:pt x="7038323" y="1372209"/>
                </a:cubicBezTo>
                <a:cubicBezTo>
                  <a:pt x="7518194" y="945159"/>
                  <a:pt x="8049386" y="580455"/>
                  <a:pt x="8633484" y="325187"/>
                </a:cubicBezTo>
                <a:cubicBezTo>
                  <a:pt x="8957161" y="183945"/>
                  <a:pt x="9295020" y="75392"/>
                  <a:pt x="9640231" y="0"/>
                </a:cubicBezTo>
                <a:lnTo>
                  <a:pt x="9740598" y="0"/>
                </a:lnTo>
                <a:cubicBezTo>
                  <a:pt x="9159991" y="116273"/>
                  <a:pt x="8600689" y="325756"/>
                  <a:pt x="8087463" y="625433"/>
                </a:cubicBezTo>
                <a:cubicBezTo>
                  <a:pt x="7522308" y="955391"/>
                  <a:pt x="7015190" y="1390958"/>
                  <a:pt x="6559442" y="1859591"/>
                </a:cubicBezTo>
                <a:cubicBezTo>
                  <a:pt x="6103707" y="2328225"/>
                  <a:pt x="5687623" y="2836919"/>
                  <a:pt x="5272746" y="3345284"/>
                </a:cubicBezTo>
                <a:cubicBezTo>
                  <a:pt x="5242960" y="3381805"/>
                  <a:pt x="5213110" y="3418300"/>
                  <a:pt x="5183095" y="3454656"/>
                </a:cubicBezTo>
                <a:cubicBezTo>
                  <a:pt x="5199702" y="3456952"/>
                  <a:pt x="5216335" y="3459020"/>
                  <a:pt x="5233006" y="3460847"/>
                </a:cubicBezTo>
                <a:cubicBezTo>
                  <a:pt x="5454500" y="3242761"/>
                  <a:pt x="5666433" y="3014285"/>
                  <a:pt x="5877756" y="2785683"/>
                </a:cubicBezTo>
                <a:cubicBezTo>
                  <a:pt x="5893754" y="2768368"/>
                  <a:pt x="5909752" y="2751052"/>
                  <a:pt x="5925737" y="2733737"/>
                </a:cubicBezTo>
                <a:lnTo>
                  <a:pt x="5927553" y="2731783"/>
                </a:lnTo>
                <a:cubicBezTo>
                  <a:pt x="6363557" y="2259661"/>
                  <a:pt x="6801834" y="1785078"/>
                  <a:pt x="7301728" y="1386239"/>
                </a:cubicBezTo>
                <a:cubicBezTo>
                  <a:pt x="8230314" y="645745"/>
                  <a:pt x="9378946" y="215319"/>
                  <a:pt x="10559953" y="168244"/>
                </a:cubicBezTo>
                <a:cubicBezTo>
                  <a:pt x="11104477" y="146702"/>
                  <a:pt x="11662065" y="209421"/>
                  <a:pt x="12188825" y="377334"/>
                </a:cubicBezTo>
                <a:lnTo>
                  <a:pt x="12188825" y="395697"/>
                </a:lnTo>
                <a:cubicBezTo>
                  <a:pt x="11501210" y="175467"/>
                  <a:pt x="10761527" y="138048"/>
                  <a:pt x="10061685" y="230830"/>
                </a:cubicBezTo>
                <a:cubicBezTo>
                  <a:pt x="9483668" y="307412"/>
                  <a:pt x="8918233" y="474553"/>
                  <a:pt x="8391460" y="725425"/>
                </a:cubicBezTo>
                <a:cubicBezTo>
                  <a:pt x="7806613" y="1003972"/>
                  <a:pt x="7285921" y="1390247"/>
                  <a:pt x="6812868" y="1840893"/>
                </a:cubicBezTo>
                <a:cubicBezTo>
                  <a:pt x="6517365" y="2122444"/>
                  <a:pt x="6239485" y="2422832"/>
                  <a:pt x="5961580" y="2723259"/>
                </a:cubicBezTo>
                <a:lnTo>
                  <a:pt x="5961580" y="2723259"/>
                </a:lnTo>
                <a:cubicBezTo>
                  <a:pt x="5781299" y="2918143"/>
                  <a:pt x="5601007" y="3113053"/>
                  <a:pt x="5415863" y="3302838"/>
                </a:cubicBezTo>
                <a:cubicBezTo>
                  <a:pt x="5363515" y="3356560"/>
                  <a:pt x="5310862" y="3410283"/>
                  <a:pt x="5257561" y="3463371"/>
                </a:cubicBezTo>
                <a:cubicBezTo>
                  <a:pt x="5274016" y="3464931"/>
                  <a:pt x="5290484" y="3466263"/>
                  <a:pt x="5306989" y="3467341"/>
                </a:cubicBezTo>
                <a:cubicBezTo>
                  <a:pt x="5460734" y="3344611"/>
                  <a:pt x="5608079" y="3212493"/>
                  <a:pt x="5751259" y="3078740"/>
                </a:cubicBezTo>
                <a:cubicBezTo>
                  <a:pt x="5937355" y="2904900"/>
                  <a:pt x="6117902" y="2724553"/>
                  <a:pt x="6298461" y="2544206"/>
                </a:cubicBezTo>
                <a:cubicBezTo>
                  <a:pt x="6590790" y="2252215"/>
                  <a:pt x="6883119" y="1960212"/>
                  <a:pt x="7198974" y="1695837"/>
                </a:cubicBezTo>
                <a:cubicBezTo>
                  <a:pt x="8120602" y="924196"/>
                  <a:pt x="9284749" y="500525"/>
                  <a:pt x="10475571" y="450066"/>
                </a:cubicBezTo>
                <a:cubicBezTo>
                  <a:pt x="11048523" y="425883"/>
                  <a:pt x="11638283" y="494349"/>
                  <a:pt x="12188825" y="685416"/>
                </a:cubicBezTo>
                <a:lnTo>
                  <a:pt x="12188825" y="702859"/>
                </a:lnTo>
                <a:cubicBezTo>
                  <a:pt x="11475550" y="453909"/>
                  <a:pt x="10697180" y="415552"/>
                  <a:pt x="9967437" y="514671"/>
                </a:cubicBezTo>
                <a:cubicBezTo>
                  <a:pt x="9376508" y="595147"/>
                  <a:pt x="8794009" y="765258"/>
                  <a:pt x="8257383" y="1026416"/>
                </a:cubicBezTo>
                <a:cubicBezTo>
                  <a:pt x="7670504" y="1311725"/>
                  <a:pt x="7168477" y="1722133"/>
                  <a:pt x="6695931" y="2178158"/>
                </a:cubicBezTo>
                <a:cubicBezTo>
                  <a:pt x="6567110" y="2302487"/>
                  <a:pt x="6440220" y="2429226"/>
                  <a:pt x="6313316" y="2555977"/>
                </a:cubicBezTo>
                <a:lnTo>
                  <a:pt x="6313291" y="2556003"/>
                </a:lnTo>
                <a:lnTo>
                  <a:pt x="6313278" y="2556016"/>
                </a:lnTo>
                <a:lnTo>
                  <a:pt x="6313253" y="2556041"/>
                </a:lnTo>
                <a:lnTo>
                  <a:pt x="6313253" y="2556041"/>
                </a:lnTo>
                <a:lnTo>
                  <a:pt x="6313240" y="2556054"/>
                </a:lnTo>
                <a:lnTo>
                  <a:pt x="6313228" y="2556066"/>
                </a:lnTo>
                <a:cubicBezTo>
                  <a:pt x="5996306" y="2872616"/>
                  <a:pt x="5679282" y="3189267"/>
                  <a:pt x="5331608" y="3468762"/>
                </a:cubicBezTo>
                <a:cubicBezTo>
                  <a:pt x="5345409" y="3469447"/>
                  <a:pt x="5359224" y="3469967"/>
                  <a:pt x="5373063" y="3470297"/>
                </a:cubicBezTo>
                <a:cubicBezTo>
                  <a:pt x="5401973" y="3451929"/>
                  <a:pt x="5430693" y="3433205"/>
                  <a:pt x="5459235" y="3414203"/>
                </a:cubicBezTo>
                <a:cubicBezTo>
                  <a:pt x="5863143" y="3145109"/>
                  <a:pt x="6219335" y="2811054"/>
                  <a:pt x="6575046" y="2477455"/>
                </a:cubicBezTo>
                <a:cubicBezTo>
                  <a:pt x="6717668" y="2343689"/>
                  <a:pt x="6860214" y="2210011"/>
                  <a:pt x="7005731" y="2080608"/>
                </a:cubicBezTo>
                <a:cubicBezTo>
                  <a:pt x="7485691" y="1653874"/>
                  <a:pt x="8002319" y="1297657"/>
                  <a:pt x="8599622" y="1071477"/>
                </a:cubicBezTo>
                <a:cubicBezTo>
                  <a:pt x="9153947" y="861589"/>
                  <a:pt x="9747492" y="744576"/>
                  <a:pt x="10340682" y="717201"/>
                </a:cubicBezTo>
                <a:cubicBezTo>
                  <a:pt x="10958744" y="688777"/>
                  <a:pt x="11600232" y="765418"/>
                  <a:pt x="12188825" y="991706"/>
                </a:cubicBezTo>
                <a:lnTo>
                  <a:pt x="12188825" y="1009340"/>
                </a:lnTo>
                <a:cubicBezTo>
                  <a:pt x="11443948" y="720526"/>
                  <a:pt x="10615781" y="676943"/>
                  <a:pt x="9847035" y="781267"/>
                </a:cubicBezTo>
                <a:cubicBezTo>
                  <a:pt x="9215311" y="867106"/>
                  <a:pt x="8591154" y="1046600"/>
                  <a:pt x="8029211" y="1353980"/>
                </a:cubicBezTo>
                <a:cubicBezTo>
                  <a:pt x="7486630" y="1650664"/>
                  <a:pt x="7029969" y="2077386"/>
                  <a:pt x="6576849" y="2500784"/>
                </a:cubicBezTo>
                <a:cubicBezTo>
                  <a:pt x="6549805" y="2526065"/>
                  <a:pt x="6522761" y="2551335"/>
                  <a:pt x="6495717" y="2576553"/>
                </a:cubicBezTo>
                <a:lnTo>
                  <a:pt x="6476901" y="2594110"/>
                </a:lnTo>
                <a:cubicBezTo>
                  <a:pt x="6145415" y="2903352"/>
                  <a:pt x="5801614" y="3224088"/>
                  <a:pt x="5418492" y="3470728"/>
                </a:cubicBezTo>
                <a:cubicBezTo>
                  <a:pt x="5428992" y="3470665"/>
                  <a:pt x="5439505" y="3470500"/>
                  <a:pt x="5450030" y="3470221"/>
                </a:cubicBezTo>
                <a:cubicBezTo>
                  <a:pt x="5930943" y="3234236"/>
                  <a:pt x="6349654" y="2865131"/>
                  <a:pt x="6751733" y="2510678"/>
                </a:cubicBezTo>
                <a:lnTo>
                  <a:pt x="6770893" y="2493794"/>
                </a:lnTo>
                <a:cubicBezTo>
                  <a:pt x="6778917" y="2486716"/>
                  <a:pt x="6786929" y="2479650"/>
                  <a:pt x="6794940" y="2472597"/>
                </a:cubicBezTo>
                <a:cubicBezTo>
                  <a:pt x="7279624" y="2045267"/>
                  <a:pt x="7769805" y="1622604"/>
                  <a:pt x="8360975" y="1362302"/>
                </a:cubicBezTo>
                <a:cubicBezTo>
                  <a:pt x="8928619" y="1112244"/>
                  <a:pt x="9548497" y="990406"/>
                  <a:pt x="10167410" y="960781"/>
                </a:cubicBezTo>
                <a:cubicBezTo>
                  <a:pt x="10843534" y="928550"/>
                  <a:pt x="11553102" y="1018725"/>
                  <a:pt x="12188825" y="1295222"/>
                </a:cubicBezTo>
                <a:lnTo>
                  <a:pt x="12188825" y="1313971"/>
                </a:lnTo>
                <a:cubicBezTo>
                  <a:pt x="11378382" y="957919"/>
                  <a:pt x="10452184" y="912201"/>
                  <a:pt x="9605518" y="1035685"/>
                </a:cubicBezTo>
                <a:cubicBezTo>
                  <a:pt x="8963624" y="1129486"/>
                  <a:pt x="8336522" y="1334927"/>
                  <a:pt x="7791478" y="1696547"/>
                </a:cubicBezTo>
                <a:cubicBezTo>
                  <a:pt x="7443246" y="1927623"/>
                  <a:pt x="7128559" y="2205025"/>
                  <a:pt x="6813858" y="2482441"/>
                </a:cubicBezTo>
                <a:lnTo>
                  <a:pt x="6813846" y="2482454"/>
                </a:lnTo>
                <a:cubicBezTo>
                  <a:pt x="6641703" y="2634195"/>
                  <a:pt x="6469549" y="2785950"/>
                  <a:pt x="6291910" y="2930118"/>
                </a:cubicBezTo>
                <a:cubicBezTo>
                  <a:pt x="6047714" y="3128200"/>
                  <a:pt x="5782912" y="3322196"/>
                  <a:pt x="5498405" y="3468179"/>
                </a:cubicBezTo>
                <a:cubicBezTo>
                  <a:pt x="5500017" y="3468077"/>
                  <a:pt x="5501630" y="3467976"/>
                  <a:pt x="5503242" y="3467874"/>
                </a:cubicBezTo>
                <a:cubicBezTo>
                  <a:pt x="5504969" y="3467773"/>
                  <a:pt x="5506708" y="3467658"/>
                  <a:pt x="5508435" y="3467545"/>
                </a:cubicBezTo>
                <a:cubicBezTo>
                  <a:pt x="5888790" y="3330061"/>
                  <a:pt x="6239930" y="3093670"/>
                  <a:pt x="6558922" y="2846383"/>
                </a:cubicBezTo>
                <a:cubicBezTo>
                  <a:pt x="6715636" y="2724933"/>
                  <a:pt x="6868543" y="2597281"/>
                  <a:pt x="7021525" y="2469578"/>
                </a:cubicBezTo>
                <a:cubicBezTo>
                  <a:pt x="7380118" y="2170230"/>
                  <a:pt x="7739142" y="1870526"/>
                  <a:pt x="8148560" y="1649345"/>
                </a:cubicBezTo>
                <a:cubicBezTo>
                  <a:pt x="8714845" y="1343540"/>
                  <a:pt x="9353882" y="1199207"/>
                  <a:pt x="9994392" y="1171222"/>
                </a:cubicBezTo>
                <a:cubicBezTo>
                  <a:pt x="10730902" y="1138869"/>
                  <a:pt x="11510847" y="1255131"/>
                  <a:pt x="12188825" y="1596701"/>
                </a:cubicBezTo>
                <a:lnTo>
                  <a:pt x="12188825" y="1616427"/>
                </a:lnTo>
                <a:cubicBezTo>
                  <a:pt x="11328650" y="1177281"/>
                  <a:pt x="10301068" y="1099935"/>
                  <a:pt x="9389420" y="1253838"/>
                </a:cubicBezTo>
                <a:cubicBezTo>
                  <a:pt x="9065337" y="1308833"/>
                  <a:pt x="8748809" y="1397212"/>
                  <a:pt x="8445230" y="1527845"/>
                </a:cubicBezTo>
                <a:cubicBezTo>
                  <a:pt x="8141641" y="1658479"/>
                  <a:pt x="7861868" y="1834234"/>
                  <a:pt x="7595924" y="2033038"/>
                </a:cubicBezTo>
                <a:cubicBezTo>
                  <a:pt x="7402350" y="2177828"/>
                  <a:pt x="7216013" y="2333274"/>
                  <a:pt x="7029664" y="2488733"/>
                </a:cubicBezTo>
                <a:lnTo>
                  <a:pt x="7029638" y="2488758"/>
                </a:lnTo>
                <a:lnTo>
                  <a:pt x="7029638" y="2488758"/>
                </a:lnTo>
                <a:lnTo>
                  <a:pt x="7029626" y="2488771"/>
                </a:lnTo>
                <a:cubicBezTo>
                  <a:pt x="6710761" y="2754782"/>
                  <a:pt x="6391883" y="3020793"/>
                  <a:pt x="6036795" y="3233386"/>
                </a:cubicBezTo>
                <a:cubicBezTo>
                  <a:pt x="5894986" y="3318340"/>
                  <a:pt x="5745038" y="3396710"/>
                  <a:pt x="5589630" y="3459730"/>
                </a:cubicBezTo>
                <a:cubicBezTo>
                  <a:pt x="5838422" y="3394502"/>
                  <a:pt x="6076942" y="3283493"/>
                  <a:pt x="6297687" y="3155473"/>
                </a:cubicBezTo>
                <a:cubicBezTo>
                  <a:pt x="6627293" y="2964216"/>
                  <a:pt x="6933727" y="2722422"/>
                  <a:pt x="7235705" y="2484141"/>
                </a:cubicBezTo>
                <a:cubicBezTo>
                  <a:pt x="7470963" y="2298504"/>
                  <a:pt x="7703502" y="2115011"/>
                  <a:pt x="7942175" y="1959209"/>
                </a:cubicBezTo>
                <a:cubicBezTo>
                  <a:pt x="8487218" y="1603450"/>
                  <a:pt x="9104557" y="1400345"/>
                  <a:pt x="9751314" y="1351354"/>
                </a:cubicBezTo>
                <a:cubicBezTo>
                  <a:pt x="10573031" y="1288930"/>
                  <a:pt x="11455388" y="1455120"/>
                  <a:pt x="12188825" y="1895859"/>
                </a:cubicBezTo>
                <a:lnTo>
                  <a:pt x="12188825" y="1917716"/>
                </a:lnTo>
                <a:cubicBezTo>
                  <a:pt x="11277761" y="1364509"/>
                  <a:pt x="10131783" y="1233454"/>
                  <a:pt x="9139536" y="1464774"/>
                </a:cubicBezTo>
                <a:cubicBezTo>
                  <a:pt x="8819821" y="1539224"/>
                  <a:pt x="8509197" y="1654914"/>
                  <a:pt x="8220652" y="1814140"/>
                </a:cubicBezTo>
                <a:cubicBezTo>
                  <a:pt x="7929034" y="1975231"/>
                  <a:pt x="7659636" y="2175672"/>
                  <a:pt x="7396319" y="2381669"/>
                </a:cubicBezTo>
                <a:cubicBezTo>
                  <a:pt x="7339933" y="2425725"/>
                  <a:pt x="7283585" y="2470225"/>
                  <a:pt x="7227135" y="2514814"/>
                </a:cubicBezTo>
                <a:lnTo>
                  <a:pt x="7227110" y="2514839"/>
                </a:lnTo>
                <a:cubicBezTo>
                  <a:pt x="6769483" y="2876231"/>
                  <a:pt x="6304289" y="3243611"/>
                  <a:pt x="5751018" y="3429729"/>
                </a:cubicBezTo>
                <a:cubicBezTo>
                  <a:pt x="5747704" y="3430846"/>
                  <a:pt x="5744390" y="3431950"/>
                  <a:pt x="5741089" y="3433053"/>
                </a:cubicBezTo>
                <a:cubicBezTo>
                  <a:pt x="5736315" y="3434639"/>
                  <a:pt x="5731541" y="3436199"/>
                  <a:pt x="5726780" y="3437759"/>
                </a:cubicBezTo>
                <a:cubicBezTo>
                  <a:pt x="6367557" y="3312390"/>
                  <a:pt x="6907953" y="2907221"/>
                  <a:pt x="7426918" y="2518112"/>
                </a:cubicBezTo>
                <a:lnTo>
                  <a:pt x="7427705" y="2517516"/>
                </a:lnTo>
                <a:cubicBezTo>
                  <a:pt x="7462075" y="2491752"/>
                  <a:pt x="7496357" y="2466051"/>
                  <a:pt x="7530561" y="2440503"/>
                </a:cubicBezTo>
                <a:cubicBezTo>
                  <a:pt x="7819474" y="2224713"/>
                  <a:pt x="8114291" y="2013832"/>
                  <a:pt x="8436495" y="1853985"/>
                </a:cubicBezTo>
                <a:cubicBezTo>
                  <a:pt x="8732391" y="1707216"/>
                  <a:pt x="9048095" y="1602866"/>
                  <a:pt x="9372369" y="1542649"/>
                </a:cubicBezTo>
                <a:cubicBezTo>
                  <a:pt x="10343704" y="1362086"/>
                  <a:pt x="11374167" y="1594468"/>
                  <a:pt x="12188825" y="2194015"/>
                </a:cubicBezTo>
                <a:lnTo>
                  <a:pt x="12188825" y="2215707"/>
                </a:lnTo>
                <a:cubicBezTo>
                  <a:pt x="11195778" y="1478246"/>
                  <a:pt x="9895853" y="1308947"/>
                  <a:pt x="8774024" y="1728476"/>
                </a:cubicBezTo>
                <a:cubicBezTo>
                  <a:pt x="8271959" y="1916295"/>
                  <a:pt x="7845160" y="2233669"/>
                  <a:pt x="7417434" y="2551715"/>
                </a:cubicBezTo>
                <a:cubicBezTo>
                  <a:pt x="7271396" y="2660302"/>
                  <a:pt x="7125257" y="2768977"/>
                  <a:pt x="6975970" y="2872603"/>
                </a:cubicBezTo>
                <a:cubicBezTo>
                  <a:pt x="6561346" y="3160636"/>
                  <a:pt x="6069730" y="3438140"/>
                  <a:pt x="5555603" y="3486522"/>
                </a:cubicBezTo>
                <a:cubicBezTo>
                  <a:pt x="5525893" y="3493714"/>
                  <a:pt x="5496183" y="3500184"/>
                  <a:pt x="5466396" y="3505930"/>
                </a:cubicBezTo>
                <a:cubicBezTo>
                  <a:pt x="5420688" y="3521647"/>
                  <a:pt x="5374586" y="3535893"/>
                  <a:pt x="5328142" y="3548439"/>
                </a:cubicBezTo>
                <a:cubicBezTo>
                  <a:pt x="5287931" y="3565691"/>
                  <a:pt x="5247353" y="3581877"/>
                  <a:pt x="5206406" y="3596871"/>
                </a:cubicBezTo>
                <a:cubicBezTo>
                  <a:pt x="5159212" y="3622584"/>
                  <a:pt x="5111397" y="3647042"/>
                  <a:pt x="5062921" y="3670091"/>
                </a:cubicBezTo>
                <a:cubicBezTo>
                  <a:pt x="5034061" y="3689893"/>
                  <a:pt x="5004795" y="3709314"/>
                  <a:pt x="4975161" y="3728241"/>
                </a:cubicBezTo>
                <a:cubicBezTo>
                  <a:pt x="4936423" y="3761806"/>
                  <a:pt x="4897076" y="3794572"/>
                  <a:pt x="4857006" y="3826349"/>
                </a:cubicBezTo>
                <a:cubicBezTo>
                  <a:pt x="4808517" y="3876976"/>
                  <a:pt x="4758835" y="3926385"/>
                  <a:pt x="4707616" y="3974158"/>
                </a:cubicBezTo>
                <a:cubicBezTo>
                  <a:pt x="4524187" y="4145460"/>
                  <a:pt x="4310121" y="4314163"/>
                  <a:pt x="4062891" y="4368342"/>
                </a:cubicBezTo>
                <a:cubicBezTo>
                  <a:pt x="3665764" y="4455033"/>
                  <a:pt x="3329556" y="4115422"/>
                  <a:pt x="3045530" y="3828518"/>
                </a:cubicBezTo>
                <a:cubicBezTo>
                  <a:pt x="2994502" y="3776965"/>
                  <a:pt x="2945150" y="3727111"/>
                  <a:pt x="2897424" y="3681736"/>
                </a:cubicBezTo>
                <a:cubicBezTo>
                  <a:pt x="2623619" y="3421408"/>
                  <a:pt x="2296057" y="3222337"/>
                  <a:pt x="1950390" y="3076672"/>
                </a:cubicBezTo>
                <a:cubicBezTo>
                  <a:pt x="1893331" y="3057897"/>
                  <a:pt x="1835891" y="3040493"/>
                  <a:pt x="1778134" y="3024459"/>
                </a:cubicBezTo>
                <a:cubicBezTo>
                  <a:pt x="1736260" y="3016784"/>
                  <a:pt x="1694272" y="3009820"/>
                  <a:pt x="1652208" y="3003554"/>
                </a:cubicBezTo>
                <a:cubicBezTo>
                  <a:pt x="1629506" y="3002272"/>
                  <a:pt x="1606805" y="3001194"/>
                  <a:pt x="1584103" y="3000319"/>
                </a:cubicBezTo>
                <a:cubicBezTo>
                  <a:pt x="1559154" y="2999342"/>
                  <a:pt x="1534205" y="2998619"/>
                  <a:pt x="1509256" y="2998137"/>
                </a:cubicBezTo>
                <a:cubicBezTo>
                  <a:pt x="1471128" y="3000991"/>
                  <a:pt x="1433101" y="3004416"/>
                  <a:pt x="1395202" y="3008374"/>
                </a:cubicBezTo>
                <a:cubicBezTo>
                  <a:pt x="1343996" y="3018027"/>
                  <a:pt x="1293006" y="3028721"/>
                  <a:pt x="1242267" y="3040455"/>
                </a:cubicBezTo>
                <a:cubicBezTo>
                  <a:pt x="1195929" y="3055145"/>
                  <a:pt x="1149863" y="3070697"/>
                  <a:pt x="1104101" y="3087124"/>
                </a:cubicBezTo>
                <a:cubicBezTo>
                  <a:pt x="745736" y="3245995"/>
                  <a:pt x="409819" y="3458233"/>
                  <a:pt x="112301" y="3718270"/>
                </a:cubicBezTo>
                <a:cubicBezTo>
                  <a:pt x="74013" y="3751734"/>
                  <a:pt x="36611" y="3786086"/>
                  <a:pt x="0" y="3821224"/>
                </a:cubicBezTo>
                <a:lnTo>
                  <a:pt x="0" y="3793976"/>
                </a:lnTo>
                <a:cubicBezTo>
                  <a:pt x="147774" y="3655414"/>
                  <a:pt x="306258" y="3529182"/>
                  <a:pt x="472702" y="3416017"/>
                </a:cubicBezTo>
                <a:cubicBezTo>
                  <a:pt x="595485" y="3332585"/>
                  <a:pt x="722764" y="3256106"/>
                  <a:pt x="853754" y="3186932"/>
                </a:cubicBezTo>
                <a:cubicBezTo>
                  <a:pt x="649701" y="3276668"/>
                  <a:pt x="453278" y="3384176"/>
                  <a:pt x="267606" y="3508556"/>
                </a:cubicBezTo>
                <a:cubicBezTo>
                  <a:pt x="174395" y="3571019"/>
                  <a:pt x="85472" y="3638124"/>
                  <a:pt x="0" y="3709035"/>
                </a:cubicBezTo>
                <a:lnTo>
                  <a:pt x="0" y="3687533"/>
                </a:lnTo>
                <a:cubicBezTo>
                  <a:pt x="209960" y="3516446"/>
                  <a:pt x="436238" y="3367724"/>
                  <a:pt x="682150" y="3245830"/>
                </a:cubicBezTo>
                <a:cubicBezTo>
                  <a:pt x="787685" y="3193491"/>
                  <a:pt x="895564" y="3145921"/>
                  <a:pt x="1005351" y="3103324"/>
                </a:cubicBezTo>
                <a:cubicBezTo>
                  <a:pt x="885808" y="3139198"/>
                  <a:pt x="768045" y="3180958"/>
                  <a:pt x="652614" y="3228452"/>
                </a:cubicBezTo>
                <a:cubicBezTo>
                  <a:pt x="420254" y="3324073"/>
                  <a:pt x="203578" y="3444254"/>
                  <a:pt x="0" y="3584845"/>
                </a:cubicBezTo>
                <a:lnTo>
                  <a:pt x="0" y="3556405"/>
                </a:lnTo>
                <a:cubicBezTo>
                  <a:pt x="328338" y="3334844"/>
                  <a:pt x="690756" y="3169503"/>
                  <a:pt x="1071597" y="3063352"/>
                </a:cubicBezTo>
                <a:cubicBezTo>
                  <a:pt x="1099681" y="3055525"/>
                  <a:pt x="1127897" y="3047990"/>
                  <a:pt x="1156235" y="3040760"/>
                </a:cubicBezTo>
                <a:cubicBezTo>
                  <a:pt x="1140552" y="3043373"/>
                  <a:pt x="1124900" y="3046075"/>
                  <a:pt x="1109283" y="3048865"/>
                </a:cubicBezTo>
                <a:cubicBezTo>
                  <a:pt x="720625" y="3118330"/>
                  <a:pt x="344940" y="3249383"/>
                  <a:pt x="0" y="3440905"/>
                </a:cubicBezTo>
                <a:lnTo>
                  <a:pt x="0" y="3416664"/>
                </a:lnTo>
                <a:cubicBezTo>
                  <a:pt x="383471" y="3203398"/>
                  <a:pt x="808438" y="3068439"/>
                  <a:pt x="1242299" y="3007664"/>
                </a:cubicBezTo>
                <a:cubicBezTo>
                  <a:pt x="1247343" y="3005659"/>
                  <a:pt x="1252392" y="3003668"/>
                  <a:pt x="1257444" y="3001676"/>
                </a:cubicBezTo>
                <a:cubicBezTo>
                  <a:pt x="824244" y="3022239"/>
                  <a:pt x="397207" y="3117759"/>
                  <a:pt x="0" y="3290394"/>
                </a:cubicBezTo>
                <a:lnTo>
                  <a:pt x="0" y="3269501"/>
                </a:lnTo>
                <a:cubicBezTo>
                  <a:pt x="75278" y="3236152"/>
                  <a:pt x="152089" y="3205593"/>
                  <a:pt x="230610" y="3178142"/>
                </a:cubicBezTo>
                <a:cubicBezTo>
                  <a:pt x="578621" y="3056604"/>
                  <a:pt x="945563" y="2990881"/>
                  <a:pt x="1315390" y="2979413"/>
                </a:cubicBezTo>
                <a:cubicBezTo>
                  <a:pt x="1323681" y="2976306"/>
                  <a:pt x="1331972" y="2973236"/>
                  <a:pt x="1340276" y="2970179"/>
                </a:cubicBezTo>
                <a:cubicBezTo>
                  <a:pt x="994934" y="2947599"/>
                  <a:pt x="648040" y="2972449"/>
                  <a:pt x="312301" y="3046164"/>
                </a:cubicBezTo>
                <a:cubicBezTo>
                  <a:pt x="205952" y="3069581"/>
                  <a:pt x="101924" y="3098453"/>
                  <a:pt x="0" y="3132208"/>
                </a:cubicBezTo>
                <a:lnTo>
                  <a:pt x="0" y="3113180"/>
                </a:lnTo>
                <a:cubicBezTo>
                  <a:pt x="216030" y="3042840"/>
                  <a:pt x="439273" y="2993393"/>
                  <a:pt x="669699" y="2966855"/>
                </a:cubicBezTo>
                <a:cubicBezTo>
                  <a:pt x="906522" y="2939746"/>
                  <a:pt x="1146525" y="2935484"/>
                  <a:pt x="1385603" y="2953827"/>
                </a:cubicBezTo>
                <a:cubicBezTo>
                  <a:pt x="1396192" y="2950085"/>
                  <a:pt x="1406806" y="2946381"/>
                  <a:pt x="1417421" y="2942728"/>
                </a:cubicBezTo>
                <a:cubicBezTo>
                  <a:pt x="1205673" y="2905344"/>
                  <a:pt x="991560" y="2885821"/>
                  <a:pt x="778083" y="2884388"/>
                </a:cubicBezTo>
                <a:cubicBezTo>
                  <a:pt x="513438" y="2882498"/>
                  <a:pt x="253451" y="2910507"/>
                  <a:pt x="0" y="2965954"/>
                </a:cubicBezTo>
                <a:lnTo>
                  <a:pt x="0" y="2945277"/>
                </a:lnTo>
                <a:cubicBezTo>
                  <a:pt x="371152" y="2867275"/>
                  <a:pt x="754179" y="2847283"/>
                  <a:pt x="1113252" y="2881445"/>
                </a:cubicBezTo>
                <a:cubicBezTo>
                  <a:pt x="1227194" y="2892278"/>
                  <a:pt x="1342815" y="2907932"/>
                  <a:pt x="1458761" y="2928761"/>
                </a:cubicBezTo>
                <a:cubicBezTo>
                  <a:pt x="1470721" y="2924790"/>
                  <a:pt x="1482694" y="2920871"/>
                  <a:pt x="1494693" y="2917027"/>
                </a:cubicBezTo>
                <a:cubicBezTo>
                  <a:pt x="1429140" y="2898367"/>
                  <a:pt x="1363511" y="2881419"/>
                  <a:pt x="1298008" y="2866133"/>
                </a:cubicBezTo>
                <a:cubicBezTo>
                  <a:pt x="867762" y="2765716"/>
                  <a:pt x="428621" y="2742883"/>
                  <a:pt x="0" y="2792229"/>
                </a:cubicBezTo>
                <a:close/>
                <a:moveTo>
                  <a:pt x="12188825" y="67395"/>
                </a:moveTo>
                <a:lnTo>
                  <a:pt x="12188825" y="85854"/>
                </a:lnTo>
                <a:cubicBezTo>
                  <a:pt x="12078135" y="52852"/>
                  <a:pt x="11966265" y="24290"/>
                  <a:pt x="11853556" y="0"/>
                </a:cubicBezTo>
                <a:lnTo>
                  <a:pt x="11934625" y="0"/>
                </a:lnTo>
                <a:cubicBezTo>
                  <a:pt x="12019934" y="19990"/>
                  <a:pt x="12104722" y="42433"/>
                  <a:pt x="12188825" y="67395"/>
                </a:cubicBezTo>
                <a:close/>
                <a:moveTo>
                  <a:pt x="4165607" y="3131992"/>
                </a:moveTo>
                <a:lnTo>
                  <a:pt x="4165594" y="3131992"/>
                </a:lnTo>
                <a:cubicBezTo>
                  <a:pt x="3955972" y="3038286"/>
                  <a:pt x="3746413" y="2944618"/>
                  <a:pt x="3530823" y="2875673"/>
                </a:cubicBezTo>
                <a:cubicBezTo>
                  <a:pt x="2949950" y="2690277"/>
                  <a:pt x="2305478" y="2722802"/>
                  <a:pt x="1730001" y="2869977"/>
                </a:cubicBezTo>
                <a:cubicBezTo>
                  <a:pt x="1673792" y="2884337"/>
                  <a:pt x="1617902" y="2899953"/>
                  <a:pt x="1562341" y="2916799"/>
                </a:cubicBezTo>
                <a:cubicBezTo>
                  <a:pt x="1573019" y="2920071"/>
                  <a:pt x="1583684" y="2923382"/>
                  <a:pt x="1594336" y="2926744"/>
                </a:cubicBezTo>
                <a:cubicBezTo>
                  <a:pt x="1869855" y="2867427"/>
                  <a:pt x="2151988" y="2838239"/>
                  <a:pt x="2434794" y="2841537"/>
                </a:cubicBezTo>
                <a:cubicBezTo>
                  <a:pt x="2750066" y="2845444"/>
                  <a:pt x="3070759" y="2895043"/>
                  <a:pt x="3374832" y="2992949"/>
                </a:cubicBezTo>
                <a:cubicBezTo>
                  <a:pt x="3546732" y="3048371"/>
                  <a:pt x="3714748" y="3116719"/>
                  <a:pt x="3882814" y="3185080"/>
                </a:cubicBezTo>
                <a:lnTo>
                  <a:pt x="3882814" y="3185080"/>
                </a:lnTo>
                <a:lnTo>
                  <a:pt x="3882826" y="3185080"/>
                </a:lnTo>
                <a:lnTo>
                  <a:pt x="3882839" y="3185093"/>
                </a:lnTo>
                <a:lnTo>
                  <a:pt x="3882852" y="3185093"/>
                </a:lnTo>
                <a:cubicBezTo>
                  <a:pt x="4032660" y="3246034"/>
                  <a:pt x="4182519" y="3306986"/>
                  <a:pt x="4335210" y="3358831"/>
                </a:cubicBezTo>
                <a:cubicBezTo>
                  <a:pt x="4583633" y="3442897"/>
                  <a:pt x="4843560" y="3512222"/>
                  <a:pt x="5103728" y="3519707"/>
                </a:cubicBezTo>
                <a:cubicBezTo>
                  <a:pt x="5116907" y="3504078"/>
                  <a:pt x="5130048" y="3488425"/>
                  <a:pt x="5143164" y="3472733"/>
                </a:cubicBezTo>
                <a:cubicBezTo>
                  <a:pt x="4802905" y="3416854"/>
                  <a:pt x="4484180" y="3274385"/>
                  <a:pt x="4165620" y="3131992"/>
                </a:cubicBezTo>
                <a:close/>
                <a:moveTo>
                  <a:pt x="3918174" y="3222756"/>
                </a:moveTo>
                <a:cubicBezTo>
                  <a:pt x="3606737" y="3096918"/>
                  <a:pt x="3301064" y="2974301"/>
                  <a:pt x="2972486" y="2913792"/>
                </a:cubicBezTo>
                <a:cubicBezTo>
                  <a:pt x="2657596" y="2855706"/>
                  <a:pt x="2338286" y="2847740"/>
                  <a:pt x="2023028" y="2879301"/>
                </a:cubicBezTo>
                <a:cubicBezTo>
                  <a:pt x="1891833" y="2892418"/>
                  <a:pt x="1761311" y="2912333"/>
                  <a:pt x="1632122" y="2938897"/>
                </a:cubicBezTo>
                <a:cubicBezTo>
                  <a:pt x="1640032" y="2941484"/>
                  <a:pt x="1647929" y="2944085"/>
                  <a:pt x="1655814" y="2946723"/>
                </a:cubicBezTo>
                <a:cubicBezTo>
                  <a:pt x="2057677" y="2897885"/>
                  <a:pt x="2470180" y="2912575"/>
                  <a:pt x="2864818" y="3009503"/>
                </a:cubicBezTo>
                <a:cubicBezTo>
                  <a:pt x="3133696" y="3075479"/>
                  <a:pt x="3387630" y="3181465"/>
                  <a:pt x="3643392" y="3288212"/>
                </a:cubicBezTo>
                <a:cubicBezTo>
                  <a:pt x="3689227" y="3307354"/>
                  <a:pt x="3735126" y="3326509"/>
                  <a:pt x="3781177" y="3345461"/>
                </a:cubicBezTo>
                <a:cubicBezTo>
                  <a:pt x="4092627" y="3473710"/>
                  <a:pt x="4418754" y="3569002"/>
                  <a:pt x="4751344" y="3587433"/>
                </a:cubicBezTo>
                <a:cubicBezTo>
                  <a:pt x="4854149" y="3593129"/>
                  <a:pt x="4955278" y="3589387"/>
                  <a:pt x="5054693" y="3577552"/>
                </a:cubicBezTo>
                <a:cubicBezTo>
                  <a:pt x="5062654" y="3568228"/>
                  <a:pt x="5070602" y="3558879"/>
                  <a:pt x="5078538" y="3549504"/>
                </a:cubicBezTo>
                <a:cubicBezTo>
                  <a:pt x="5079884" y="3547931"/>
                  <a:pt x="5081217" y="3546358"/>
                  <a:pt x="5082550" y="3544773"/>
                </a:cubicBezTo>
                <a:cubicBezTo>
                  <a:pt x="5084734" y="3542185"/>
                  <a:pt x="5086930" y="3539597"/>
                  <a:pt x="5089114" y="3537009"/>
                </a:cubicBezTo>
                <a:cubicBezTo>
                  <a:pt x="5014115" y="3534777"/>
                  <a:pt x="4937312" y="3527521"/>
                  <a:pt x="4857894" y="3514759"/>
                </a:cubicBezTo>
                <a:cubicBezTo>
                  <a:pt x="4535284" y="3462927"/>
                  <a:pt x="4229612" y="3348594"/>
                  <a:pt x="3918174" y="3222756"/>
                </a:cubicBezTo>
                <a:close/>
                <a:moveTo>
                  <a:pt x="5114038" y="3537567"/>
                </a:moveTo>
                <a:cubicBezTo>
                  <a:pt x="5103829" y="3549707"/>
                  <a:pt x="5093596" y="3561822"/>
                  <a:pt x="5083324" y="3573911"/>
                </a:cubicBezTo>
                <a:cubicBezTo>
                  <a:pt x="5096313" y="3572160"/>
                  <a:pt x="5109276" y="3570257"/>
                  <a:pt x="5122214" y="3568228"/>
                </a:cubicBezTo>
                <a:cubicBezTo>
                  <a:pt x="5132854" y="3558105"/>
                  <a:pt x="5143481" y="3547919"/>
                  <a:pt x="5154096" y="3537694"/>
                </a:cubicBezTo>
                <a:cubicBezTo>
                  <a:pt x="5140790" y="3537809"/>
                  <a:pt x="5127445" y="3537770"/>
                  <a:pt x="5114038" y="3537567"/>
                </a:cubicBezTo>
                <a:close/>
                <a:moveTo>
                  <a:pt x="3580582" y="3280905"/>
                </a:moveTo>
                <a:lnTo>
                  <a:pt x="3580518" y="3280880"/>
                </a:lnTo>
                <a:cubicBezTo>
                  <a:pt x="3521441" y="3256093"/>
                  <a:pt x="3462299" y="3231268"/>
                  <a:pt x="3402853" y="3207013"/>
                </a:cubicBezTo>
                <a:cubicBezTo>
                  <a:pt x="3101282" y="3083966"/>
                  <a:pt x="2786213" y="2992188"/>
                  <a:pt x="2465876" y="2960398"/>
                </a:cubicBezTo>
                <a:cubicBezTo>
                  <a:pt x="2211929" y="2935408"/>
                  <a:pt x="1956408" y="2936677"/>
                  <a:pt x="1703922" y="2963163"/>
                </a:cubicBezTo>
                <a:cubicBezTo>
                  <a:pt x="1711032" y="2965637"/>
                  <a:pt x="1718142" y="2968136"/>
                  <a:pt x="1725239" y="2970661"/>
                </a:cubicBezTo>
                <a:cubicBezTo>
                  <a:pt x="1943787" y="2967794"/>
                  <a:pt x="2163148" y="2983777"/>
                  <a:pt x="2380186" y="3018751"/>
                </a:cubicBezTo>
                <a:cubicBezTo>
                  <a:pt x="2687204" y="3068325"/>
                  <a:pt x="2965770" y="3168069"/>
                  <a:pt x="3263037" y="3305045"/>
                </a:cubicBezTo>
                <a:cubicBezTo>
                  <a:pt x="3319347" y="3330987"/>
                  <a:pt x="3375340" y="3357728"/>
                  <a:pt x="3431294" y="3384443"/>
                </a:cubicBezTo>
                <a:lnTo>
                  <a:pt x="3431307" y="3384456"/>
                </a:lnTo>
                <a:lnTo>
                  <a:pt x="3431307" y="3384456"/>
                </a:lnTo>
                <a:cubicBezTo>
                  <a:pt x="3670728" y="3498788"/>
                  <a:pt x="3909464" y="3612791"/>
                  <a:pt x="4169518" y="3663000"/>
                </a:cubicBezTo>
                <a:cubicBezTo>
                  <a:pt x="4445227" y="3716380"/>
                  <a:pt x="4730306" y="3710329"/>
                  <a:pt x="4999640" y="3641460"/>
                </a:cubicBezTo>
                <a:cubicBezTo>
                  <a:pt x="5010839" y="3628597"/>
                  <a:pt x="5022012" y="3615671"/>
                  <a:pt x="5033147" y="3602707"/>
                </a:cubicBezTo>
                <a:cubicBezTo>
                  <a:pt x="4789904" y="3625642"/>
                  <a:pt x="4541709" y="3597150"/>
                  <a:pt x="4301589" y="3539217"/>
                </a:cubicBezTo>
                <a:cubicBezTo>
                  <a:pt x="4052607" y="3478974"/>
                  <a:pt x="3817159" y="3380181"/>
                  <a:pt x="3580582" y="3280905"/>
                </a:cubicBezTo>
                <a:close/>
                <a:moveTo>
                  <a:pt x="5061194" y="3599840"/>
                </a:moveTo>
                <a:cubicBezTo>
                  <a:pt x="5051798" y="3610787"/>
                  <a:pt x="5042377" y="3621709"/>
                  <a:pt x="5032931" y="3632606"/>
                </a:cubicBezTo>
                <a:cubicBezTo>
                  <a:pt x="5042962" y="3629828"/>
                  <a:pt x="5052967" y="3626974"/>
                  <a:pt x="5062934" y="3624031"/>
                </a:cubicBezTo>
                <a:cubicBezTo>
                  <a:pt x="5072938" y="3614745"/>
                  <a:pt x="5082918" y="3605408"/>
                  <a:pt x="5092885" y="3596021"/>
                </a:cubicBezTo>
                <a:cubicBezTo>
                  <a:pt x="5082334" y="3597391"/>
                  <a:pt x="5071757" y="3598660"/>
                  <a:pt x="5061194" y="3599840"/>
                </a:cubicBezTo>
                <a:close/>
                <a:moveTo>
                  <a:pt x="3786484" y="3568900"/>
                </a:moveTo>
                <a:cubicBezTo>
                  <a:pt x="3652509" y="3514873"/>
                  <a:pt x="3521809" y="3452411"/>
                  <a:pt x="3391096" y="3389936"/>
                </a:cubicBezTo>
                <a:lnTo>
                  <a:pt x="3391084" y="3389936"/>
                </a:lnTo>
                <a:lnTo>
                  <a:pt x="3391071" y="3389923"/>
                </a:lnTo>
                <a:lnTo>
                  <a:pt x="3391058" y="3389923"/>
                </a:lnTo>
                <a:lnTo>
                  <a:pt x="3391058" y="3389923"/>
                </a:lnTo>
                <a:cubicBezTo>
                  <a:pt x="3238355" y="3316932"/>
                  <a:pt x="3085639" y="3243953"/>
                  <a:pt x="2927654" y="3184408"/>
                </a:cubicBezTo>
                <a:cubicBezTo>
                  <a:pt x="2558752" y="3045529"/>
                  <a:pt x="2163707" y="2985439"/>
                  <a:pt x="1771836" y="2987545"/>
                </a:cubicBezTo>
                <a:cubicBezTo>
                  <a:pt x="1774731" y="2988623"/>
                  <a:pt x="1777639" y="2989701"/>
                  <a:pt x="1780533" y="2990779"/>
                </a:cubicBezTo>
                <a:cubicBezTo>
                  <a:pt x="1783746" y="2991972"/>
                  <a:pt x="1786945" y="2993164"/>
                  <a:pt x="1790145" y="2994369"/>
                </a:cubicBezTo>
                <a:cubicBezTo>
                  <a:pt x="1842912" y="2999317"/>
                  <a:pt x="1895604" y="3005368"/>
                  <a:pt x="1948155" y="3012509"/>
                </a:cubicBezTo>
                <a:cubicBezTo>
                  <a:pt x="2230949" y="3050832"/>
                  <a:pt x="2517665" y="3115273"/>
                  <a:pt x="2783166" y="3231356"/>
                </a:cubicBezTo>
                <a:cubicBezTo>
                  <a:pt x="2947829" y="3303371"/>
                  <a:pt x="3104849" y="3392003"/>
                  <a:pt x="3261882" y="3480648"/>
                </a:cubicBezTo>
                <a:lnTo>
                  <a:pt x="3261882" y="3480648"/>
                </a:lnTo>
                <a:cubicBezTo>
                  <a:pt x="3380609" y="3547665"/>
                  <a:pt x="3499335" y="3614694"/>
                  <a:pt x="3621402" y="3674556"/>
                </a:cubicBezTo>
                <a:cubicBezTo>
                  <a:pt x="3928738" y="3825626"/>
                  <a:pt x="4256909" y="3875238"/>
                  <a:pt x="4578453" y="3813359"/>
                </a:cubicBezTo>
                <a:cubicBezTo>
                  <a:pt x="4707375" y="3788559"/>
                  <a:pt x="4830850" y="3748524"/>
                  <a:pt x="4950022" y="3697821"/>
                </a:cubicBezTo>
                <a:cubicBezTo>
                  <a:pt x="4959252" y="3687457"/>
                  <a:pt x="4968457" y="3677055"/>
                  <a:pt x="4977637" y="3666615"/>
                </a:cubicBezTo>
                <a:cubicBezTo>
                  <a:pt x="4876000" y="3691263"/>
                  <a:pt x="4772255" y="3707855"/>
                  <a:pt x="4666441" y="3714781"/>
                </a:cubicBezTo>
                <a:cubicBezTo>
                  <a:pt x="4368297" y="3734063"/>
                  <a:pt x="4076984" y="3686037"/>
                  <a:pt x="3786484" y="3568900"/>
                </a:cubicBezTo>
                <a:close/>
                <a:moveTo>
                  <a:pt x="5010483" y="3658344"/>
                </a:moveTo>
                <a:cubicBezTo>
                  <a:pt x="5004287" y="3665423"/>
                  <a:pt x="4998066" y="3672476"/>
                  <a:pt x="4991845" y="3679516"/>
                </a:cubicBezTo>
                <a:cubicBezTo>
                  <a:pt x="4998853" y="3676370"/>
                  <a:pt x="5005862" y="3673174"/>
                  <a:pt x="5012845" y="3669951"/>
                </a:cubicBezTo>
                <a:cubicBezTo>
                  <a:pt x="5019206" y="3664205"/>
                  <a:pt x="5025542" y="3658433"/>
                  <a:pt x="5031877" y="3652649"/>
                </a:cubicBezTo>
                <a:cubicBezTo>
                  <a:pt x="5024754" y="3654590"/>
                  <a:pt x="5017631" y="3656492"/>
                  <a:pt x="5010483" y="3658344"/>
                </a:cubicBezTo>
                <a:close/>
                <a:moveTo>
                  <a:pt x="3347559" y="3549403"/>
                </a:moveTo>
                <a:cubicBezTo>
                  <a:pt x="3061363" y="3387690"/>
                  <a:pt x="2776919" y="3227564"/>
                  <a:pt x="2462727" y="3138982"/>
                </a:cubicBezTo>
                <a:cubicBezTo>
                  <a:pt x="2267414" y="3083852"/>
                  <a:pt x="2068279" y="3044882"/>
                  <a:pt x="1867963" y="3021985"/>
                </a:cubicBezTo>
                <a:cubicBezTo>
                  <a:pt x="2048002" y="3059229"/>
                  <a:pt x="2225895" y="3109539"/>
                  <a:pt x="2399802" y="3172801"/>
                </a:cubicBezTo>
                <a:cubicBezTo>
                  <a:pt x="2695064" y="3280017"/>
                  <a:pt x="2952933" y="3444013"/>
                  <a:pt x="3215577" y="3621823"/>
                </a:cubicBezTo>
                <a:cubicBezTo>
                  <a:pt x="3221418" y="3625781"/>
                  <a:pt x="3227258" y="3629739"/>
                  <a:pt x="3233099" y="3633697"/>
                </a:cubicBezTo>
                <a:lnTo>
                  <a:pt x="3236235" y="3635815"/>
                </a:lnTo>
                <a:lnTo>
                  <a:pt x="3236412" y="3635942"/>
                </a:lnTo>
                <a:cubicBezTo>
                  <a:pt x="3492479" y="3809477"/>
                  <a:pt x="3762474" y="3992450"/>
                  <a:pt x="4073366" y="4004895"/>
                </a:cubicBezTo>
                <a:cubicBezTo>
                  <a:pt x="4366317" y="4016616"/>
                  <a:pt x="4648196" y="3905594"/>
                  <a:pt x="4896873" y="3756618"/>
                </a:cubicBezTo>
                <a:cubicBezTo>
                  <a:pt x="4903869" y="3748994"/>
                  <a:pt x="4910840" y="3741357"/>
                  <a:pt x="4917798" y="3733682"/>
                </a:cubicBezTo>
                <a:cubicBezTo>
                  <a:pt x="4672269" y="3830877"/>
                  <a:pt x="4404927" y="3880515"/>
                  <a:pt x="4141522" y="3854256"/>
                </a:cubicBezTo>
                <a:cubicBezTo>
                  <a:pt x="3855592" y="3825765"/>
                  <a:pt x="3599436" y="3691605"/>
                  <a:pt x="3347559" y="3549403"/>
                </a:cubicBezTo>
                <a:close/>
                <a:moveTo>
                  <a:pt x="4958262" y="3717154"/>
                </a:moveTo>
                <a:lnTo>
                  <a:pt x="4955050" y="3720718"/>
                </a:lnTo>
                <a:lnTo>
                  <a:pt x="4957436" y="3719209"/>
                </a:lnTo>
                <a:lnTo>
                  <a:pt x="4961195" y="3715923"/>
                </a:lnTo>
                <a:close/>
                <a:moveTo>
                  <a:pt x="3160905" y="3610039"/>
                </a:moveTo>
                <a:cubicBezTo>
                  <a:pt x="3085271" y="3558029"/>
                  <a:pt x="3009789" y="3506120"/>
                  <a:pt x="2933190" y="3457358"/>
                </a:cubicBezTo>
                <a:cubicBezTo>
                  <a:pt x="2667334" y="3287984"/>
                  <a:pt x="2381811" y="3173626"/>
                  <a:pt x="2082893" y="3093239"/>
                </a:cubicBezTo>
                <a:cubicBezTo>
                  <a:pt x="2081140" y="3092770"/>
                  <a:pt x="2079388" y="3092300"/>
                  <a:pt x="2077636" y="3091831"/>
                </a:cubicBezTo>
                <a:cubicBezTo>
                  <a:pt x="2075033" y="3091133"/>
                  <a:pt x="2072443" y="3090448"/>
                  <a:pt x="2069840" y="3089750"/>
                </a:cubicBezTo>
                <a:cubicBezTo>
                  <a:pt x="2310532" y="3175478"/>
                  <a:pt x="2541878" y="3287527"/>
                  <a:pt x="2750827" y="3429311"/>
                </a:cubicBezTo>
                <a:cubicBezTo>
                  <a:pt x="2873554" y="3512615"/>
                  <a:pt x="2988700" y="3607362"/>
                  <a:pt x="3103821" y="3702083"/>
                </a:cubicBezTo>
                <a:lnTo>
                  <a:pt x="3103821" y="3702083"/>
                </a:lnTo>
                <a:lnTo>
                  <a:pt x="3103834" y="3702096"/>
                </a:lnTo>
                <a:lnTo>
                  <a:pt x="3103834" y="3702096"/>
                </a:lnTo>
                <a:cubicBezTo>
                  <a:pt x="3243129" y="3816708"/>
                  <a:pt x="3382374" y="3931294"/>
                  <a:pt x="3534924" y="4025483"/>
                </a:cubicBezTo>
                <a:cubicBezTo>
                  <a:pt x="3668227" y="4108001"/>
                  <a:pt x="3812525" y="4173711"/>
                  <a:pt x="3968707" y="4181055"/>
                </a:cubicBezTo>
                <a:cubicBezTo>
                  <a:pt x="4124902" y="4188400"/>
                  <a:pt x="4278113" y="4145942"/>
                  <a:pt x="4418526" y="4081857"/>
                </a:cubicBezTo>
                <a:cubicBezTo>
                  <a:pt x="4571153" y="4012328"/>
                  <a:pt x="4709419" y="3921083"/>
                  <a:pt x="4840678" y="3816708"/>
                </a:cubicBezTo>
                <a:cubicBezTo>
                  <a:pt x="4846049" y="3811076"/>
                  <a:pt x="4851407" y="3805431"/>
                  <a:pt x="4856752" y="3799748"/>
                </a:cubicBezTo>
                <a:cubicBezTo>
                  <a:pt x="4508761" y="3997613"/>
                  <a:pt x="4117385" y="4108407"/>
                  <a:pt x="3724842" y="3944005"/>
                </a:cubicBezTo>
                <a:cubicBezTo>
                  <a:pt x="3524526" y="3860041"/>
                  <a:pt x="3342303" y="3734748"/>
                  <a:pt x="3160905" y="3610039"/>
                </a:cubicBezTo>
                <a:close/>
                <a:moveTo>
                  <a:pt x="4004893" y="4201416"/>
                </a:moveTo>
                <a:cubicBezTo>
                  <a:pt x="3735545" y="4202456"/>
                  <a:pt x="3495222" y="4036050"/>
                  <a:pt x="3284076" y="3871622"/>
                </a:cubicBezTo>
                <a:cubicBezTo>
                  <a:pt x="3225062" y="3825791"/>
                  <a:pt x="3166987" y="3778982"/>
                  <a:pt x="3109039" y="3732262"/>
                </a:cubicBezTo>
                <a:lnTo>
                  <a:pt x="3109027" y="3732249"/>
                </a:lnTo>
                <a:cubicBezTo>
                  <a:pt x="2917091" y="3577526"/>
                  <a:pt x="2726513" y="3423894"/>
                  <a:pt x="2507686" y="3310525"/>
                </a:cubicBezTo>
                <a:cubicBezTo>
                  <a:pt x="2384960" y="3247036"/>
                  <a:pt x="2259161" y="3190573"/>
                  <a:pt x="2131038" y="3141164"/>
                </a:cubicBezTo>
                <a:cubicBezTo>
                  <a:pt x="2239075" y="3193922"/>
                  <a:pt x="2344940" y="3251856"/>
                  <a:pt x="2448062" y="3314864"/>
                </a:cubicBezTo>
                <a:cubicBezTo>
                  <a:pt x="2673352" y="3452677"/>
                  <a:pt x="2860464" y="3617168"/>
                  <a:pt x="3052488" y="3805456"/>
                </a:cubicBezTo>
                <a:cubicBezTo>
                  <a:pt x="3067864" y="3820526"/>
                  <a:pt x="3083290" y="3835736"/>
                  <a:pt x="3098780" y="3851009"/>
                </a:cubicBezTo>
                <a:lnTo>
                  <a:pt x="3099123" y="3851351"/>
                </a:lnTo>
                <a:lnTo>
                  <a:pt x="3099136" y="3851351"/>
                </a:lnTo>
                <a:cubicBezTo>
                  <a:pt x="3277017" y="4026726"/>
                  <a:pt x="3463899" y="4210968"/>
                  <a:pt x="3689558" y="4309456"/>
                </a:cubicBezTo>
                <a:cubicBezTo>
                  <a:pt x="3953496" y="4424588"/>
                  <a:pt x="4213156" y="4324628"/>
                  <a:pt x="4434828" y="4171745"/>
                </a:cubicBezTo>
                <a:cubicBezTo>
                  <a:pt x="4549466" y="4092563"/>
                  <a:pt x="4654849" y="4001901"/>
                  <a:pt x="4754785" y="3903932"/>
                </a:cubicBezTo>
                <a:cubicBezTo>
                  <a:pt x="4752664" y="3905467"/>
                  <a:pt x="4750531" y="3907002"/>
                  <a:pt x="4748411" y="3908524"/>
                </a:cubicBezTo>
                <a:cubicBezTo>
                  <a:pt x="4531425" y="4064262"/>
                  <a:pt x="4274240" y="4200388"/>
                  <a:pt x="4004893" y="4201416"/>
                </a:cubicBezTo>
                <a:close/>
                <a:moveTo>
                  <a:pt x="1653948" y="2968732"/>
                </a:moveTo>
                <a:cubicBezTo>
                  <a:pt x="1658442" y="2969772"/>
                  <a:pt x="1662937" y="2970813"/>
                  <a:pt x="1667419" y="2971866"/>
                </a:cubicBezTo>
                <a:lnTo>
                  <a:pt x="1671761" y="2971739"/>
                </a:lnTo>
                <a:cubicBezTo>
                  <a:pt x="1667977" y="2970483"/>
                  <a:pt x="1664194" y="2969227"/>
                  <a:pt x="1660423" y="2967971"/>
                </a:cubicBezTo>
                <a:cubicBezTo>
                  <a:pt x="1658264" y="2968225"/>
                  <a:pt x="1656106" y="2968479"/>
                  <a:pt x="1653948" y="2968732"/>
                </a:cubicBezTo>
                <a:close/>
                <a:moveTo>
                  <a:pt x="1574377" y="2951227"/>
                </a:moveTo>
                <a:cubicBezTo>
                  <a:pt x="1580307" y="2952470"/>
                  <a:pt x="1586249" y="2953726"/>
                  <a:pt x="1592191" y="2955007"/>
                </a:cubicBezTo>
                <a:cubicBezTo>
                  <a:pt x="1598806" y="2954081"/>
                  <a:pt x="1605421" y="2953180"/>
                  <a:pt x="1612036" y="2952305"/>
                </a:cubicBezTo>
                <a:cubicBezTo>
                  <a:pt x="1606221" y="2950466"/>
                  <a:pt x="1600393" y="2948626"/>
                  <a:pt x="1594565" y="2946812"/>
                </a:cubicBezTo>
                <a:cubicBezTo>
                  <a:pt x="1587836" y="2948271"/>
                  <a:pt x="1581107" y="2949742"/>
                  <a:pt x="1574377" y="2951227"/>
                </a:cubicBezTo>
                <a:close/>
                <a:moveTo>
                  <a:pt x="1499772" y="2936334"/>
                </a:moveTo>
                <a:cubicBezTo>
                  <a:pt x="1509066" y="2938097"/>
                  <a:pt x="1518347" y="2939899"/>
                  <a:pt x="1527641" y="2941725"/>
                </a:cubicBezTo>
                <a:cubicBezTo>
                  <a:pt x="1537227" y="2939480"/>
                  <a:pt x="1546825" y="2937286"/>
                  <a:pt x="1556424" y="2935116"/>
                </a:cubicBezTo>
                <a:cubicBezTo>
                  <a:pt x="1547359" y="2932376"/>
                  <a:pt x="1538281" y="2929674"/>
                  <a:pt x="1529202" y="2927010"/>
                </a:cubicBezTo>
                <a:cubicBezTo>
                  <a:pt x="1519375" y="2930080"/>
                  <a:pt x="1509573" y="2933188"/>
                  <a:pt x="1499772" y="2936334"/>
                </a:cubicBezTo>
                <a:close/>
                <a:moveTo>
                  <a:pt x="5165243" y="3476234"/>
                </a:moveTo>
                <a:cubicBezTo>
                  <a:pt x="5153055" y="3490924"/>
                  <a:pt x="5140840" y="3505601"/>
                  <a:pt x="5128588" y="3520227"/>
                </a:cubicBezTo>
                <a:cubicBezTo>
                  <a:pt x="5143126" y="3520429"/>
                  <a:pt x="5157664" y="3520429"/>
                  <a:pt x="5172201" y="3520214"/>
                </a:cubicBezTo>
                <a:cubicBezTo>
                  <a:pt x="5177267" y="3515305"/>
                  <a:pt x="5182333" y="3510383"/>
                  <a:pt x="5187399" y="3505461"/>
                </a:cubicBezTo>
                <a:cubicBezTo>
                  <a:pt x="5195246" y="3497837"/>
                  <a:pt x="5203080" y="3490200"/>
                  <a:pt x="5210901" y="3482538"/>
                </a:cubicBezTo>
                <a:cubicBezTo>
                  <a:pt x="5197988" y="3480953"/>
                  <a:pt x="5185063" y="3479202"/>
                  <a:pt x="5172138" y="3477274"/>
                </a:cubicBezTo>
                <a:cubicBezTo>
                  <a:pt x="5169839" y="3476932"/>
                  <a:pt x="5167541" y="3476589"/>
                  <a:pt x="5165243" y="3476234"/>
                </a:cubicBezTo>
                <a:close/>
                <a:moveTo>
                  <a:pt x="5192694" y="3555822"/>
                </a:moveTo>
                <a:cubicBezTo>
                  <a:pt x="5201530" y="3549200"/>
                  <a:pt x="5210342" y="3542553"/>
                  <a:pt x="5219128" y="3535855"/>
                </a:cubicBezTo>
                <a:cubicBezTo>
                  <a:pt x="5206952" y="3536439"/>
                  <a:pt x="5194738" y="3536895"/>
                  <a:pt x="5182485" y="3537200"/>
                </a:cubicBezTo>
                <a:cubicBezTo>
                  <a:pt x="5173737" y="3545699"/>
                  <a:pt x="5164964" y="3554160"/>
                  <a:pt x="5156165" y="3562595"/>
                </a:cubicBezTo>
                <a:cubicBezTo>
                  <a:pt x="5168367" y="3560452"/>
                  <a:pt x="5180543" y="3558194"/>
                  <a:pt x="5192694" y="3555822"/>
                </a:cubicBezTo>
                <a:close/>
                <a:moveTo>
                  <a:pt x="5109314" y="3609633"/>
                </a:moveTo>
                <a:cubicBezTo>
                  <a:pt x="5111841" y="3608808"/>
                  <a:pt x="5114355" y="3607984"/>
                  <a:pt x="5116869" y="3607146"/>
                </a:cubicBezTo>
                <a:cubicBezTo>
                  <a:pt x="5120500" y="3605954"/>
                  <a:pt x="5124131" y="3604736"/>
                  <a:pt x="5127763" y="3603518"/>
                </a:cubicBezTo>
                <a:cubicBezTo>
                  <a:pt x="5135089" y="3598254"/>
                  <a:pt x="5142389" y="3592952"/>
                  <a:pt x="5149690" y="3587636"/>
                </a:cubicBezTo>
                <a:cubicBezTo>
                  <a:pt x="5141780" y="3588943"/>
                  <a:pt x="5133857" y="3590199"/>
                  <a:pt x="5125934" y="3591391"/>
                </a:cubicBezTo>
                <a:cubicBezTo>
                  <a:pt x="5119002" y="3597950"/>
                  <a:pt x="5112044" y="3604482"/>
                  <a:pt x="5105086" y="3611003"/>
                </a:cubicBezTo>
                <a:cubicBezTo>
                  <a:pt x="5106496" y="3610546"/>
                  <a:pt x="5107905" y="3610090"/>
                  <a:pt x="5109314" y="3609633"/>
                </a:cubicBezTo>
                <a:close/>
                <a:moveTo>
                  <a:pt x="5073903" y="3640712"/>
                </a:moveTo>
                <a:lnTo>
                  <a:pt x="5072685" y="3641080"/>
                </a:lnTo>
                <a:lnTo>
                  <a:pt x="5072100" y="3641612"/>
                </a:lnTo>
                <a:close/>
                <a:moveTo>
                  <a:pt x="1529431" y="2964216"/>
                </a:moveTo>
                <a:cubicBezTo>
                  <a:pt x="1527349" y="2963785"/>
                  <a:pt x="1525279" y="2963367"/>
                  <a:pt x="1523197" y="2962935"/>
                </a:cubicBezTo>
                <a:cubicBezTo>
                  <a:pt x="1519401" y="2963823"/>
                  <a:pt x="1515604" y="2964724"/>
                  <a:pt x="1511821" y="2965637"/>
                </a:cubicBezTo>
                <a:lnTo>
                  <a:pt x="1516874" y="2966195"/>
                </a:lnTo>
                <a:cubicBezTo>
                  <a:pt x="1519070" y="2965840"/>
                  <a:pt x="1521280" y="2965498"/>
                  <a:pt x="1523489" y="2965142"/>
                </a:cubicBezTo>
                <a:cubicBezTo>
                  <a:pt x="1525470" y="2964838"/>
                  <a:pt x="1527450" y="2964534"/>
                  <a:pt x="1529431" y="2964216"/>
                </a:cubicBezTo>
                <a:close/>
                <a:moveTo>
                  <a:pt x="1477451" y="2953814"/>
                </a:moveTo>
                <a:cubicBezTo>
                  <a:pt x="1470899" y="2952559"/>
                  <a:pt x="1464348" y="2951303"/>
                  <a:pt x="1457796" y="2950072"/>
                </a:cubicBezTo>
                <a:cubicBezTo>
                  <a:pt x="1450039" y="2952660"/>
                  <a:pt x="1442294" y="2955273"/>
                  <a:pt x="1434561" y="2957912"/>
                </a:cubicBezTo>
                <a:cubicBezTo>
                  <a:pt x="1441049" y="2958495"/>
                  <a:pt x="1447537" y="2959092"/>
                  <a:pt x="1454025" y="2959700"/>
                </a:cubicBezTo>
                <a:cubicBezTo>
                  <a:pt x="1461834" y="2957721"/>
                  <a:pt x="1469642" y="2955755"/>
                  <a:pt x="1477451" y="2953814"/>
                </a:cubicBezTo>
                <a:close/>
                <a:moveTo>
                  <a:pt x="5243049" y="3517524"/>
                </a:moveTo>
                <a:cubicBezTo>
                  <a:pt x="5255136" y="3508201"/>
                  <a:pt x="5267198" y="3498814"/>
                  <a:pt x="5279209" y="3489351"/>
                </a:cubicBezTo>
                <a:cubicBezTo>
                  <a:pt x="5264620" y="3488234"/>
                  <a:pt x="5250019" y="3486902"/>
                  <a:pt x="5235418" y="3485342"/>
                </a:cubicBezTo>
                <a:cubicBezTo>
                  <a:pt x="5223864" y="3496784"/>
                  <a:pt x="5212259" y="3508175"/>
                  <a:pt x="5200629" y="3519542"/>
                </a:cubicBezTo>
                <a:cubicBezTo>
                  <a:pt x="5214773" y="3519072"/>
                  <a:pt x="5228917" y="3518400"/>
                  <a:pt x="5243049" y="3517524"/>
                </a:cubicBezTo>
                <a:close/>
                <a:moveTo>
                  <a:pt x="5248724" y="3534180"/>
                </a:moveTo>
                <a:cubicBezTo>
                  <a:pt x="5242782" y="3538785"/>
                  <a:pt x="5236814" y="3543377"/>
                  <a:pt x="5230822" y="3547969"/>
                </a:cubicBezTo>
                <a:cubicBezTo>
                  <a:pt x="5238821" y="3546244"/>
                  <a:pt x="5246820" y="3544456"/>
                  <a:pt x="5254793" y="3542629"/>
                </a:cubicBezTo>
                <a:lnTo>
                  <a:pt x="5257891" y="3540815"/>
                </a:lnTo>
                <a:lnTo>
                  <a:pt x="5261484" y="3538696"/>
                </a:lnTo>
                <a:cubicBezTo>
                  <a:pt x="5263186" y="3537707"/>
                  <a:pt x="5264874" y="3536705"/>
                  <a:pt x="5266563" y="3535703"/>
                </a:cubicBezTo>
                <a:cubicBezTo>
                  <a:pt x="5268366" y="3534637"/>
                  <a:pt x="5270156" y="3533572"/>
                  <a:pt x="5271959" y="3532506"/>
                </a:cubicBezTo>
                <a:cubicBezTo>
                  <a:pt x="5264227" y="3533115"/>
                  <a:pt x="5256482" y="3533673"/>
                  <a:pt x="5248724" y="3534180"/>
                </a:cubicBezTo>
                <a:close/>
                <a:moveTo>
                  <a:pt x="5187222" y="3580951"/>
                </a:moveTo>
                <a:lnTo>
                  <a:pt x="5186079" y="3581801"/>
                </a:lnTo>
                <a:lnTo>
                  <a:pt x="5187831" y="3580837"/>
                </a:lnTo>
                <a:close/>
                <a:moveTo>
                  <a:pt x="5287728" y="3503710"/>
                </a:moveTo>
                <a:cubicBezTo>
                  <a:pt x="5282802" y="3507592"/>
                  <a:pt x="5277851" y="3511486"/>
                  <a:pt x="5272899" y="3515368"/>
                </a:cubicBezTo>
                <a:cubicBezTo>
                  <a:pt x="5279729" y="3514797"/>
                  <a:pt x="5286548" y="3514189"/>
                  <a:pt x="5293378" y="3513516"/>
                </a:cubicBezTo>
                <a:cubicBezTo>
                  <a:pt x="5297454" y="3513123"/>
                  <a:pt x="5301530" y="3512704"/>
                  <a:pt x="5305593" y="3512273"/>
                </a:cubicBezTo>
                <a:cubicBezTo>
                  <a:pt x="5316220" y="3505816"/>
                  <a:pt x="5326809" y="3499296"/>
                  <a:pt x="5337372" y="3492738"/>
                </a:cubicBezTo>
                <a:cubicBezTo>
                  <a:pt x="5326161" y="3492294"/>
                  <a:pt x="5314937" y="3491735"/>
                  <a:pt x="5303714" y="3491050"/>
                </a:cubicBezTo>
                <a:cubicBezTo>
                  <a:pt x="5298394" y="3495274"/>
                  <a:pt x="5293061" y="3499499"/>
                  <a:pt x="5287728" y="3503710"/>
                </a:cubicBezTo>
                <a:close/>
                <a:moveTo>
                  <a:pt x="1389107" y="2973692"/>
                </a:moveTo>
                <a:cubicBezTo>
                  <a:pt x="1385057" y="2975126"/>
                  <a:pt x="1381007" y="2976559"/>
                  <a:pt x="1376956" y="2978018"/>
                </a:cubicBezTo>
                <a:cubicBezTo>
                  <a:pt x="1378404" y="2977993"/>
                  <a:pt x="1379864" y="2977967"/>
                  <a:pt x="1381311" y="2977955"/>
                </a:cubicBezTo>
                <a:cubicBezTo>
                  <a:pt x="1382606" y="2977929"/>
                  <a:pt x="1383901" y="2977917"/>
                  <a:pt x="1385209" y="2977904"/>
                </a:cubicBezTo>
                <a:cubicBezTo>
                  <a:pt x="1389488" y="2976724"/>
                  <a:pt x="1393767" y="2975557"/>
                  <a:pt x="1398058" y="2974403"/>
                </a:cubicBezTo>
                <a:lnTo>
                  <a:pt x="1394897" y="2974149"/>
                </a:lnTo>
                <a:cubicBezTo>
                  <a:pt x="1392967" y="2973997"/>
                  <a:pt x="1391037" y="2973845"/>
                  <a:pt x="1389107" y="2973692"/>
                </a:cubicBezTo>
                <a:close/>
                <a:moveTo>
                  <a:pt x="5363934" y="3505169"/>
                </a:moveTo>
                <a:cubicBezTo>
                  <a:pt x="5369902" y="3504345"/>
                  <a:pt x="5375856" y="3503482"/>
                  <a:pt x="5381811" y="3502594"/>
                </a:cubicBezTo>
                <a:cubicBezTo>
                  <a:pt x="5388058" y="3499740"/>
                  <a:pt x="5394279" y="3496860"/>
                  <a:pt x="5400500" y="3493955"/>
                </a:cubicBezTo>
                <a:cubicBezTo>
                  <a:pt x="5394368" y="3493955"/>
                  <a:pt x="5388223" y="3493930"/>
                  <a:pt x="5382090" y="3493854"/>
                </a:cubicBezTo>
                <a:cubicBezTo>
                  <a:pt x="5376046" y="3497647"/>
                  <a:pt x="5369990" y="3501414"/>
                  <a:pt x="5363934" y="3505169"/>
                </a:cubicBezTo>
                <a:close/>
              </a:path>
            </a:pathLst>
          </a:custGeom>
          <a:solidFill>
            <a:srgbClr val="C00000">
              <a:alpha val="20000"/>
            </a:srgbClr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tersect_#color-2113&amp;632"/>
          <p:cNvSpPr/>
          <p:nvPr userDrawn="1">
            <p:custDataLst>
              <p:tags r:id="rId2"/>
            </p:custDataLst>
          </p:nvPr>
        </p:nvSpPr>
        <p:spPr>
          <a:xfrm>
            <a:off x="3602736" y="0"/>
            <a:ext cx="8247888" cy="6858000"/>
          </a:xfrm>
          <a:custGeom>
            <a:avLst/>
            <a:gdLst/>
            <a:ahLst/>
            <a:cxnLst/>
            <a:rect l="l" t="t" r="r" b="b"/>
            <a:pathLst>
              <a:path w="8247888" h="6858000">
                <a:moveTo>
                  <a:pt x="2788920" y="-18288"/>
                </a:moveTo>
                <a:cubicBezTo>
                  <a:pt x="2816352" y="54864"/>
                  <a:pt x="2843784" y="118872"/>
                  <a:pt x="2862072" y="173736"/>
                </a:cubicBezTo>
                <a:cubicBezTo>
                  <a:pt x="3008376" y="466344"/>
                  <a:pt x="3227832" y="722376"/>
                  <a:pt x="3520440" y="923544"/>
                </a:cubicBezTo>
                <a:cubicBezTo>
                  <a:pt x="3813048" y="1124712"/>
                  <a:pt x="4178808" y="1280160"/>
                  <a:pt x="4562856" y="1417320"/>
                </a:cubicBezTo>
                <a:cubicBezTo>
                  <a:pt x="4645152" y="1444752"/>
                  <a:pt x="4727448" y="1472184"/>
                  <a:pt x="4809744" y="1508760"/>
                </a:cubicBezTo>
                <a:cubicBezTo>
                  <a:pt x="5468112" y="1746504"/>
                  <a:pt x="6144768" y="1984248"/>
                  <a:pt x="6492240" y="2459736"/>
                </a:cubicBezTo>
                <a:cubicBezTo>
                  <a:pt x="6492240" y="2459736"/>
                  <a:pt x="6492240" y="2459736"/>
                  <a:pt x="6492240" y="2459736"/>
                </a:cubicBezTo>
                <a:cubicBezTo>
                  <a:pt x="6492240" y="2459736"/>
                  <a:pt x="6501384" y="2468880"/>
                  <a:pt x="6501384" y="2468880"/>
                </a:cubicBezTo>
                <a:cubicBezTo>
                  <a:pt x="6501384" y="2468880"/>
                  <a:pt x="6501384" y="2478024"/>
                  <a:pt x="6501384" y="2478024"/>
                </a:cubicBezTo>
                <a:cubicBezTo>
                  <a:pt x="6263640" y="1865376"/>
                  <a:pt x="5522976" y="1563624"/>
                  <a:pt x="4809744" y="1280160"/>
                </a:cubicBezTo>
                <a:lnTo>
                  <a:pt x="4809744" y="1280160"/>
                </a:lnTo>
                <a:cubicBezTo>
                  <a:pt x="4754880" y="1261872"/>
                  <a:pt x="4709160" y="1243584"/>
                  <a:pt x="4663440" y="1225296"/>
                </a:cubicBezTo>
                <a:cubicBezTo>
                  <a:pt x="4270248" y="1069848"/>
                  <a:pt x="3877056" y="896112"/>
                  <a:pt x="3584448" y="658368"/>
                </a:cubicBezTo>
                <a:cubicBezTo>
                  <a:pt x="3355848" y="475488"/>
                  <a:pt x="3182112" y="256032"/>
                  <a:pt x="3063240" y="0"/>
                </a:cubicBezTo>
                <a:lnTo>
                  <a:pt x="3099816" y="-18288"/>
                </a:lnTo>
                <a:cubicBezTo>
                  <a:pt x="3172968" y="137160"/>
                  <a:pt x="3255264" y="265176"/>
                  <a:pt x="3346704" y="384048"/>
                </a:cubicBezTo>
                <a:cubicBezTo>
                  <a:pt x="3703320" y="795528"/>
                  <a:pt x="4279392" y="1033272"/>
                  <a:pt x="4864608" y="1271016"/>
                </a:cubicBezTo>
                <a:lnTo>
                  <a:pt x="4864608" y="1271016"/>
                </a:lnTo>
                <a:lnTo>
                  <a:pt x="4864608" y="1271016"/>
                </a:lnTo>
                <a:cubicBezTo>
                  <a:pt x="5065776" y="1353312"/>
                  <a:pt x="5266944" y="1426464"/>
                  <a:pt x="5458968" y="1517904"/>
                </a:cubicBezTo>
                <a:cubicBezTo>
                  <a:pt x="5989320" y="1764792"/>
                  <a:pt x="6501384" y="2103120"/>
                  <a:pt x="6601968" y="2633472"/>
                </a:cubicBezTo>
                <a:cubicBezTo>
                  <a:pt x="6611112" y="2660904"/>
                  <a:pt x="6620256" y="2688336"/>
                  <a:pt x="6638544" y="2715768"/>
                </a:cubicBezTo>
                <a:cubicBezTo>
                  <a:pt x="6665976" y="2752344"/>
                  <a:pt x="6693408" y="2788920"/>
                  <a:pt x="6711696" y="2834640"/>
                </a:cubicBezTo>
                <a:cubicBezTo>
                  <a:pt x="6748272" y="2862072"/>
                  <a:pt x="6775704" y="2898648"/>
                  <a:pt x="6803136" y="2935224"/>
                </a:cubicBezTo>
                <a:cubicBezTo>
                  <a:pt x="6848856" y="2962656"/>
                  <a:pt x="6894576" y="2999232"/>
                  <a:pt x="6940296" y="3035808"/>
                </a:cubicBezTo>
                <a:cubicBezTo>
                  <a:pt x="6976872" y="3054096"/>
                  <a:pt x="7013448" y="3072384"/>
                  <a:pt x="7050024" y="3090672"/>
                </a:cubicBezTo>
                <a:cubicBezTo>
                  <a:pt x="7104888" y="3108960"/>
                  <a:pt x="7168896" y="3127248"/>
                  <a:pt x="7223760" y="3145536"/>
                </a:cubicBezTo>
                <a:cubicBezTo>
                  <a:pt x="7315200" y="3163824"/>
                  <a:pt x="7406640" y="3182112"/>
                  <a:pt x="7498080" y="3200400"/>
                </a:cubicBezTo>
                <a:cubicBezTo>
                  <a:pt x="7808976" y="3282696"/>
                  <a:pt x="8119872" y="3392424"/>
                  <a:pt x="8220456" y="3621024"/>
                </a:cubicBezTo>
                <a:cubicBezTo>
                  <a:pt x="8385048" y="3995928"/>
                  <a:pt x="7781544" y="4617720"/>
                  <a:pt x="7269480" y="5138928"/>
                </a:cubicBezTo>
                <a:cubicBezTo>
                  <a:pt x="7178040" y="5230368"/>
                  <a:pt x="7086600" y="5321808"/>
                  <a:pt x="7013448" y="5413248"/>
                </a:cubicBezTo>
                <a:cubicBezTo>
                  <a:pt x="6556248" y="5888736"/>
                  <a:pt x="6208776" y="6382512"/>
                  <a:pt x="5961888" y="6858000"/>
                </a:cubicBezTo>
                <a:lnTo>
                  <a:pt x="5888736" y="6858000"/>
                </a:lnTo>
                <a:cubicBezTo>
                  <a:pt x="5952744" y="6684264"/>
                  <a:pt x="6016752" y="6510528"/>
                  <a:pt x="6099048" y="6336792"/>
                </a:cubicBezTo>
                <a:cubicBezTo>
                  <a:pt x="6291072" y="5934456"/>
                  <a:pt x="6574536" y="5522976"/>
                  <a:pt x="6894576" y="5102352"/>
                </a:cubicBezTo>
                <a:lnTo>
                  <a:pt x="6922008" y="5074920"/>
                </a:lnTo>
                <a:cubicBezTo>
                  <a:pt x="7223760" y="4663440"/>
                  <a:pt x="7552944" y="4233672"/>
                  <a:pt x="7571232" y="3877056"/>
                </a:cubicBezTo>
                <a:cubicBezTo>
                  <a:pt x="7580376" y="3547872"/>
                  <a:pt x="7370064" y="3319272"/>
                  <a:pt x="7095744" y="3154680"/>
                </a:cubicBezTo>
                <a:cubicBezTo>
                  <a:pt x="7086600" y="3154680"/>
                  <a:pt x="7068312" y="3154680"/>
                  <a:pt x="7059168" y="3145536"/>
                </a:cubicBezTo>
                <a:cubicBezTo>
                  <a:pt x="7242048" y="3346704"/>
                  <a:pt x="7333488" y="3602736"/>
                  <a:pt x="7296912" y="3913632"/>
                </a:cubicBezTo>
                <a:cubicBezTo>
                  <a:pt x="7251192" y="4251960"/>
                  <a:pt x="7013448" y="4636008"/>
                  <a:pt x="6757416" y="5010912"/>
                </a:cubicBezTo>
                <a:cubicBezTo>
                  <a:pt x="6473952" y="5449824"/>
                  <a:pt x="6190488" y="5879592"/>
                  <a:pt x="6035040" y="6291072"/>
                </a:cubicBezTo>
                <a:cubicBezTo>
                  <a:pt x="5961888" y="6483096"/>
                  <a:pt x="5907024" y="6675120"/>
                  <a:pt x="5870448" y="6858000"/>
                </a:cubicBezTo>
                <a:lnTo>
                  <a:pt x="5843016" y="6858000"/>
                </a:lnTo>
                <a:cubicBezTo>
                  <a:pt x="5907024" y="6547104"/>
                  <a:pt x="6016752" y="6208776"/>
                  <a:pt x="6199632" y="5870448"/>
                </a:cubicBezTo>
                <a:cubicBezTo>
                  <a:pt x="6327648" y="5632704"/>
                  <a:pt x="6483096" y="5394960"/>
                  <a:pt x="6638544" y="5157216"/>
                </a:cubicBezTo>
                <a:lnTo>
                  <a:pt x="6638544" y="5157216"/>
                </a:lnTo>
                <a:lnTo>
                  <a:pt x="6638544" y="5157216"/>
                </a:lnTo>
                <a:lnTo>
                  <a:pt x="6638544" y="5157216"/>
                </a:lnTo>
                <a:cubicBezTo>
                  <a:pt x="6757416" y="4974336"/>
                  <a:pt x="6876288" y="4800600"/>
                  <a:pt x="6976872" y="4617720"/>
                </a:cubicBezTo>
                <a:cubicBezTo>
                  <a:pt x="7242048" y="4169664"/>
                  <a:pt x="7324344" y="3776472"/>
                  <a:pt x="7205472" y="3465576"/>
                </a:cubicBezTo>
                <a:cubicBezTo>
                  <a:pt x="7159752" y="3337560"/>
                  <a:pt x="7086600" y="3236976"/>
                  <a:pt x="6995160" y="3136392"/>
                </a:cubicBezTo>
                <a:cubicBezTo>
                  <a:pt x="6976872" y="3136392"/>
                  <a:pt x="6958584" y="3136392"/>
                  <a:pt x="6931152" y="3136392"/>
                </a:cubicBezTo>
                <a:cubicBezTo>
                  <a:pt x="6986016" y="3227832"/>
                  <a:pt x="7013448" y="3328416"/>
                  <a:pt x="7031736" y="3438144"/>
                </a:cubicBezTo>
                <a:cubicBezTo>
                  <a:pt x="7068312" y="3758184"/>
                  <a:pt x="6995160" y="4105656"/>
                  <a:pt x="6784848" y="4517136"/>
                </a:cubicBezTo>
                <a:cubicBezTo>
                  <a:pt x="6693408" y="4700016"/>
                  <a:pt x="6583680" y="4892040"/>
                  <a:pt x="6473952" y="5084064"/>
                </a:cubicBezTo>
                <a:lnTo>
                  <a:pt x="6473952" y="5084064"/>
                </a:lnTo>
                <a:cubicBezTo>
                  <a:pt x="6345936" y="5303520"/>
                  <a:pt x="6217920" y="5522976"/>
                  <a:pt x="6108192" y="5742432"/>
                </a:cubicBezTo>
                <a:cubicBezTo>
                  <a:pt x="5925312" y="6135624"/>
                  <a:pt x="5824728" y="6510528"/>
                  <a:pt x="5788152" y="6858000"/>
                </a:cubicBezTo>
                <a:lnTo>
                  <a:pt x="5760720" y="6858000"/>
                </a:lnTo>
                <a:cubicBezTo>
                  <a:pt x="5769864" y="6729984"/>
                  <a:pt x="5797296" y="6601968"/>
                  <a:pt x="5824728" y="6464808"/>
                </a:cubicBezTo>
                <a:cubicBezTo>
                  <a:pt x="5907024" y="6099048"/>
                  <a:pt x="6080760" y="5715000"/>
                  <a:pt x="6318504" y="5285232"/>
                </a:cubicBezTo>
                <a:cubicBezTo>
                  <a:pt x="6364224" y="5202936"/>
                  <a:pt x="6409944" y="5120640"/>
                  <a:pt x="6455664" y="5047488"/>
                </a:cubicBezTo>
                <a:lnTo>
                  <a:pt x="6464808" y="5038344"/>
                </a:lnTo>
                <a:lnTo>
                  <a:pt x="6464808" y="5038344"/>
                </a:lnTo>
                <a:cubicBezTo>
                  <a:pt x="6665976" y="4690872"/>
                  <a:pt x="6858000" y="4352544"/>
                  <a:pt x="6949440" y="4023360"/>
                </a:cubicBezTo>
                <a:cubicBezTo>
                  <a:pt x="7040880" y="3685032"/>
                  <a:pt x="7022592" y="3374136"/>
                  <a:pt x="6885432" y="3127248"/>
                </a:cubicBezTo>
                <a:cubicBezTo>
                  <a:pt x="6867144" y="3127248"/>
                  <a:pt x="6839712" y="3118104"/>
                  <a:pt x="6821424" y="3118104"/>
                </a:cubicBezTo>
                <a:cubicBezTo>
                  <a:pt x="6867144" y="3374136"/>
                  <a:pt x="6821424" y="3666744"/>
                  <a:pt x="6720840" y="3968496"/>
                </a:cubicBezTo>
                <a:cubicBezTo>
                  <a:pt x="6620256" y="4288536"/>
                  <a:pt x="6446520" y="4617720"/>
                  <a:pt x="6272784" y="4956048"/>
                </a:cubicBezTo>
                <a:cubicBezTo>
                  <a:pt x="6227064" y="5038344"/>
                  <a:pt x="6181344" y="5120640"/>
                  <a:pt x="6144768" y="5202936"/>
                </a:cubicBezTo>
                <a:cubicBezTo>
                  <a:pt x="5925312" y="5623560"/>
                  <a:pt x="5769864" y="6044184"/>
                  <a:pt x="5715000" y="6419088"/>
                </a:cubicBezTo>
                <a:cubicBezTo>
                  <a:pt x="5696712" y="6565392"/>
                  <a:pt x="5687568" y="6711696"/>
                  <a:pt x="5687568" y="6858000"/>
                </a:cubicBezTo>
                <a:lnTo>
                  <a:pt x="5650992" y="6858000"/>
                </a:lnTo>
                <a:cubicBezTo>
                  <a:pt x="5641848" y="6574536"/>
                  <a:pt x="5687568" y="6263640"/>
                  <a:pt x="5797296" y="5943600"/>
                </a:cubicBezTo>
                <a:cubicBezTo>
                  <a:pt x="5907024" y="5596128"/>
                  <a:pt x="6099048" y="5239512"/>
                  <a:pt x="6281928" y="4882896"/>
                </a:cubicBezTo>
                <a:cubicBezTo>
                  <a:pt x="6318504" y="4818888"/>
                  <a:pt x="6345936" y="4754880"/>
                  <a:pt x="6382512" y="4690872"/>
                </a:cubicBezTo>
                <a:cubicBezTo>
                  <a:pt x="6611112" y="4251960"/>
                  <a:pt x="6775704" y="3822192"/>
                  <a:pt x="6793992" y="3438144"/>
                </a:cubicBezTo>
                <a:cubicBezTo>
                  <a:pt x="6803136" y="3319272"/>
                  <a:pt x="6793992" y="3218688"/>
                  <a:pt x="6775704" y="3118104"/>
                </a:cubicBezTo>
                <a:cubicBezTo>
                  <a:pt x="6757416" y="3108960"/>
                  <a:pt x="6739128" y="3108960"/>
                  <a:pt x="6720840" y="3108960"/>
                </a:cubicBezTo>
                <a:cubicBezTo>
                  <a:pt x="6720840" y="3108960"/>
                  <a:pt x="6711696" y="3108960"/>
                  <a:pt x="6711696" y="3108960"/>
                </a:cubicBezTo>
                <a:cubicBezTo>
                  <a:pt x="6711696" y="3108960"/>
                  <a:pt x="6702552" y="3108960"/>
                  <a:pt x="6702552" y="3108960"/>
                </a:cubicBezTo>
                <a:cubicBezTo>
                  <a:pt x="6693408" y="3191256"/>
                  <a:pt x="6684264" y="3282696"/>
                  <a:pt x="6665976" y="3374136"/>
                </a:cubicBezTo>
                <a:cubicBezTo>
                  <a:pt x="6574536" y="3767328"/>
                  <a:pt x="6373368" y="4187952"/>
                  <a:pt x="6153912" y="4626864"/>
                </a:cubicBezTo>
                <a:cubicBezTo>
                  <a:pt x="5934456" y="5065776"/>
                  <a:pt x="5724144" y="5486400"/>
                  <a:pt x="5623560" y="5897880"/>
                </a:cubicBezTo>
                <a:cubicBezTo>
                  <a:pt x="5532120" y="6245352"/>
                  <a:pt x="5513832" y="6565392"/>
                  <a:pt x="5559552" y="6858000"/>
                </a:cubicBezTo>
                <a:lnTo>
                  <a:pt x="5522976" y="6858000"/>
                </a:lnTo>
                <a:cubicBezTo>
                  <a:pt x="5504688" y="6757416"/>
                  <a:pt x="5504688" y="6647688"/>
                  <a:pt x="5504688" y="6537960"/>
                </a:cubicBezTo>
                <a:cubicBezTo>
                  <a:pt x="5504688" y="6190488"/>
                  <a:pt x="5586984" y="5797296"/>
                  <a:pt x="5751576" y="5394960"/>
                </a:cubicBezTo>
                <a:cubicBezTo>
                  <a:pt x="5852160" y="5166360"/>
                  <a:pt x="5971032" y="4928616"/>
                  <a:pt x="6089904" y="4690872"/>
                </a:cubicBezTo>
                <a:lnTo>
                  <a:pt x="6089904" y="4690872"/>
                </a:lnTo>
                <a:lnTo>
                  <a:pt x="6089904" y="4690872"/>
                </a:lnTo>
                <a:cubicBezTo>
                  <a:pt x="6199632" y="4480560"/>
                  <a:pt x="6300216" y="4270248"/>
                  <a:pt x="6391656" y="4069080"/>
                </a:cubicBezTo>
                <a:cubicBezTo>
                  <a:pt x="6537960" y="3730752"/>
                  <a:pt x="6656832" y="3392424"/>
                  <a:pt x="6665976" y="3099816"/>
                </a:cubicBezTo>
                <a:cubicBezTo>
                  <a:pt x="6638544" y="3099816"/>
                  <a:pt x="6611112" y="3099816"/>
                  <a:pt x="6583680" y="3090672"/>
                </a:cubicBezTo>
                <a:cubicBezTo>
                  <a:pt x="6492240" y="3511296"/>
                  <a:pt x="6236208" y="3968496"/>
                  <a:pt x="5989320" y="4416552"/>
                </a:cubicBezTo>
                <a:lnTo>
                  <a:pt x="5989320" y="4416552"/>
                </a:lnTo>
                <a:cubicBezTo>
                  <a:pt x="5824728" y="4718304"/>
                  <a:pt x="5660136" y="5020056"/>
                  <a:pt x="5541264" y="5303520"/>
                </a:cubicBezTo>
                <a:cubicBezTo>
                  <a:pt x="5303520" y="5879592"/>
                  <a:pt x="5276088" y="6409944"/>
                  <a:pt x="5394960" y="6858000"/>
                </a:cubicBezTo>
                <a:lnTo>
                  <a:pt x="5358384" y="6858000"/>
                </a:lnTo>
                <a:cubicBezTo>
                  <a:pt x="5294376" y="6574536"/>
                  <a:pt x="5285232" y="6254496"/>
                  <a:pt x="5330952" y="5934456"/>
                </a:cubicBezTo>
                <a:cubicBezTo>
                  <a:pt x="5385816" y="5596128"/>
                  <a:pt x="5522976" y="5239512"/>
                  <a:pt x="5715000" y="4864608"/>
                </a:cubicBezTo>
                <a:cubicBezTo>
                  <a:pt x="5788152" y="4727448"/>
                  <a:pt x="5870448" y="4581144"/>
                  <a:pt x="5952744" y="4434840"/>
                </a:cubicBezTo>
                <a:lnTo>
                  <a:pt x="5952744" y="4434840"/>
                </a:lnTo>
                <a:lnTo>
                  <a:pt x="5952744" y="4434840"/>
                </a:lnTo>
                <a:lnTo>
                  <a:pt x="5952744" y="4434840"/>
                </a:lnTo>
                <a:cubicBezTo>
                  <a:pt x="6199632" y="3968496"/>
                  <a:pt x="6455664" y="3502152"/>
                  <a:pt x="6547104" y="3090672"/>
                </a:cubicBezTo>
                <a:cubicBezTo>
                  <a:pt x="6355080" y="3072384"/>
                  <a:pt x="6172200" y="3054096"/>
                  <a:pt x="5980176" y="3035808"/>
                </a:cubicBezTo>
                <a:cubicBezTo>
                  <a:pt x="5797296" y="3017520"/>
                  <a:pt x="5614416" y="3008376"/>
                  <a:pt x="5431536" y="2990088"/>
                </a:cubicBezTo>
                <a:cubicBezTo>
                  <a:pt x="4489704" y="2898648"/>
                  <a:pt x="3557016" y="2779776"/>
                  <a:pt x="2743200" y="2551176"/>
                </a:cubicBezTo>
                <a:cubicBezTo>
                  <a:pt x="1965960" y="2340864"/>
                  <a:pt x="1289304" y="2020824"/>
                  <a:pt x="822960" y="1572768"/>
                </a:cubicBezTo>
                <a:cubicBezTo>
                  <a:pt x="384048" y="1143000"/>
                  <a:pt x="100584" y="612648"/>
                  <a:pt x="-64008" y="-18288"/>
                </a:cubicBezTo>
                <a:lnTo>
                  <a:pt x="36576" y="27432"/>
                </a:lnTo>
                <a:cubicBezTo>
                  <a:pt x="73152" y="173736"/>
                  <a:pt x="109728" y="338328"/>
                  <a:pt x="173736" y="493776"/>
                </a:cubicBezTo>
                <a:cubicBezTo>
                  <a:pt x="384048" y="1088136"/>
                  <a:pt x="786384" y="1581912"/>
                  <a:pt x="1371600" y="1947672"/>
                </a:cubicBezTo>
                <a:cubicBezTo>
                  <a:pt x="1984248" y="2331720"/>
                  <a:pt x="2779776" y="2569464"/>
                  <a:pt x="3639312" y="2724912"/>
                </a:cubicBezTo>
                <a:cubicBezTo>
                  <a:pt x="4489704" y="2880360"/>
                  <a:pt x="5422392" y="2962656"/>
                  <a:pt x="6345936" y="3044952"/>
                </a:cubicBezTo>
                <a:cubicBezTo>
                  <a:pt x="6419088" y="3054096"/>
                  <a:pt x="6483096" y="3054096"/>
                  <a:pt x="6547104" y="3063240"/>
                </a:cubicBezTo>
                <a:cubicBezTo>
                  <a:pt x="6556248" y="3044952"/>
                  <a:pt x="6556248" y="3026664"/>
                  <a:pt x="6556248" y="2999232"/>
                </a:cubicBezTo>
                <a:cubicBezTo>
                  <a:pt x="6163056" y="2916936"/>
                  <a:pt x="5742432" y="2852928"/>
                  <a:pt x="5321808" y="2788920"/>
                </a:cubicBezTo>
                <a:cubicBezTo>
                  <a:pt x="5294376" y="2788920"/>
                  <a:pt x="5266944" y="2779776"/>
                  <a:pt x="5230368" y="2779776"/>
                </a:cubicBezTo>
                <a:lnTo>
                  <a:pt x="5230368" y="2779776"/>
                </a:lnTo>
                <a:lnTo>
                  <a:pt x="5230368" y="2779776"/>
                </a:lnTo>
                <a:lnTo>
                  <a:pt x="5230368" y="2779776"/>
                </a:lnTo>
                <a:cubicBezTo>
                  <a:pt x="4361688" y="2642616"/>
                  <a:pt x="3493008" y="2505456"/>
                  <a:pt x="2761488" y="2249424"/>
                </a:cubicBezTo>
                <a:cubicBezTo>
                  <a:pt x="1563624" y="1828800"/>
                  <a:pt x="804672" y="1042416"/>
                  <a:pt x="557784" y="45720"/>
                </a:cubicBezTo>
                <a:lnTo>
                  <a:pt x="603504" y="0"/>
                </a:lnTo>
                <a:cubicBezTo>
                  <a:pt x="603504" y="18288"/>
                  <a:pt x="612648" y="45720"/>
                  <a:pt x="612648" y="64008"/>
                </a:cubicBezTo>
                <a:cubicBezTo>
                  <a:pt x="768096" y="649224"/>
                  <a:pt x="1078992" y="1143000"/>
                  <a:pt x="1545336" y="1536192"/>
                </a:cubicBezTo>
                <a:cubicBezTo>
                  <a:pt x="2066544" y="1975104"/>
                  <a:pt x="2770632" y="2267712"/>
                  <a:pt x="3593592" y="2459736"/>
                </a:cubicBezTo>
                <a:cubicBezTo>
                  <a:pt x="4114800" y="2578608"/>
                  <a:pt x="4663440" y="2660904"/>
                  <a:pt x="5212080" y="2743200"/>
                </a:cubicBezTo>
                <a:cubicBezTo>
                  <a:pt x="5568696" y="2798064"/>
                  <a:pt x="5925312" y="2852928"/>
                  <a:pt x="6272784" y="2916936"/>
                </a:cubicBezTo>
                <a:cubicBezTo>
                  <a:pt x="6364224" y="2935224"/>
                  <a:pt x="6464808" y="2953512"/>
                  <a:pt x="6565392" y="2971800"/>
                </a:cubicBezTo>
                <a:cubicBezTo>
                  <a:pt x="6565392" y="2953512"/>
                  <a:pt x="6565392" y="2935224"/>
                  <a:pt x="6565392" y="2916936"/>
                </a:cubicBezTo>
                <a:cubicBezTo>
                  <a:pt x="6345936" y="2834640"/>
                  <a:pt x="6099048" y="2770632"/>
                  <a:pt x="5852160" y="2715768"/>
                </a:cubicBezTo>
                <a:cubicBezTo>
                  <a:pt x="5541264" y="2633472"/>
                  <a:pt x="5212080" y="2569464"/>
                  <a:pt x="4882896" y="2505456"/>
                </a:cubicBezTo>
                <a:cubicBezTo>
                  <a:pt x="4343400" y="2395728"/>
                  <a:pt x="3813048" y="2295144"/>
                  <a:pt x="3328416" y="2139696"/>
                </a:cubicBezTo>
                <a:cubicBezTo>
                  <a:pt x="2121408" y="1755648"/>
                  <a:pt x="1371600" y="996696"/>
                  <a:pt x="1097280" y="18288"/>
                </a:cubicBezTo>
                <a:lnTo>
                  <a:pt x="1143000" y="-18288"/>
                </a:lnTo>
                <a:cubicBezTo>
                  <a:pt x="1307592" y="576072"/>
                  <a:pt x="1618488" y="1078992"/>
                  <a:pt x="2093976" y="1463040"/>
                </a:cubicBezTo>
                <a:cubicBezTo>
                  <a:pt x="2624328" y="1901952"/>
                  <a:pt x="3374136" y="2148840"/>
                  <a:pt x="4206240" y="2340864"/>
                </a:cubicBezTo>
                <a:cubicBezTo>
                  <a:pt x="4434840" y="2386584"/>
                  <a:pt x="4672584" y="2432304"/>
                  <a:pt x="4901184" y="2478024"/>
                </a:cubicBezTo>
                <a:lnTo>
                  <a:pt x="4901184" y="2478024"/>
                </a:lnTo>
                <a:lnTo>
                  <a:pt x="4901184" y="2478024"/>
                </a:lnTo>
                <a:lnTo>
                  <a:pt x="4901184" y="2478024"/>
                </a:lnTo>
                <a:lnTo>
                  <a:pt x="4901184" y="2478024"/>
                </a:lnTo>
                <a:cubicBezTo>
                  <a:pt x="5477256" y="2596896"/>
                  <a:pt x="6053328" y="2715768"/>
                  <a:pt x="6574536" y="2889504"/>
                </a:cubicBezTo>
                <a:cubicBezTo>
                  <a:pt x="6574536" y="2871216"/>
                  <a:pt x="6574536" y="2862072"/>
                  <a:pt x="6574536" y="2843784"/>
                </a:cubicBezTo>
                <a:cubicBezTo>
                  <a:pt x="6537960" y="2825496"/>
                  <a:pt x="6501384" y="2807208"/>
                  <a:pt x="6464808" y="2788920"/>
                </a:cubicBezTo>
                <a:cubicBezTo>
                  <a:pt x="5971032" y="2542032"/>
                  <a:pt x="5358384" y="2395728"/>
                  <a:pt x="4754880" y="2249424"/>
                </a:cubicBezTo>
                <a:cubicBezTo>
                  <a:pt x="4507992" y="2194560"/>
                  <a:pt x="4261104" y="2130552"/>
                  <a:pt x="4023360" y="2066544"/>
                </a:cubicBezTo>
                <a:cubicBezTo>
                  <a:pt x="3246120" y="1856232"/>
                  <a:pt x="2587752" y="1545336"/>
                  <a:pt x="2167128" y="1060704"/>
                </a:cubicBezTo>
                <a:cubicBezTo>
                  <a:pt x="1901952" y="749808"/>
                  <a:pt x="1719072" y="393192"/>
                  <a:pt x="1600200" y="27432"/>
                </a:cubicBezTo>
                <a:lnTo>
                  <a:pt x="1645920" y="-18288"/>
                </a:lnTo>
                <a:cubicBezTo>
                  <a:pt x="1819656" y="585216"/>
                  <a:pt x="2157984" y="1106424"/>
                  <a:pt x="2688336" y="1472184"/>
                </a:cubicBezTo>
                <a:cubicBezTo>
                  <a:pt x="3236976" y="1856232"/>
                  <a:pt x="4023360" y="2039112"/>
                  <a:pt x="4791456" y="2231136"/>
                </a:cubicBezTo>
                <a:cubicBezTo>
                  <a:pt x="4837176" y="2240280"/>
                  <a:pt x="4882896" y="2249424"/>
                  <a:pt x="4928616" y="2267712"/>
                </a:cubicBezTo>
                <a:lnTo>
                  <a:pt x="4965192" y="2267712"/>
                </a:lnTo>
                <a:lnTo>
                  <a:pt x="4965192" y="2267712"/>
                </a:lnTo>
                <a:cubicBezTo>
                  <a:pt x="5532120" y="2404872"/>
                  <a:pt x="6117336" y="2551176"/>
                  <a:pt x="6574536" y="2788920"/>
                </a:cubicBezTo>
                <a:cubicBezTo>
                  <a:pt x="6574536" y="2779776"/>
                  <a:pt x="6574536" y="2770632"/>
                  <a:pt x="6574536" y="2761488"/>
                </a:cubicBezTo>
                <a:cubicBezTo>
                  <a:pt x="6135624" y="2404872"/>
                  <a:pt x="5458968" y="2212848"/>
                  <a:pt x="4809744" y="2029968"/>
                </a:cubicBezTo>
                <a:lnTo>
                  <a:pt x="4809744" y="2029968"/>
                </a:lnTo>
                <a:cubicBezTo>
                  <a:pt x="4782312" y="2020824"/>
                  <a:pt x="4764024" y="2020824"/>
                  <a:pt x="4736592" y="2011680"/>
                </a:cubicBezTo>
                <a:cubicBezTo>
                  <a:pt x="3959352" y="1792224"/>
                  <a:pt x="3182112" y="1563624"/>
                  <a:pt x="2697480" y="1106424"/>
                </a:cubicBezTo>
                <a:cubicBezTo>
                  <a:pt x="2377440" y="795528"/>
                  <a:pt x="2167128" y="420624"/>
                  <a:pt x="2048256" y="45720"/>
                </a:cubicBezTo>
                <a:lnTo>
                  <a:pt x="2084832" y="-27432"/>
                </a:lnTo>
                <a:cubicBezTo>
                  <a:pt x="2276856" y="630936"/>
                  <a:pt x="2660904" y="1152144"/>
                  <a:pt x="3319272" y="1481328"/>
                </a:cubicBezTo>
                <a:cubicBezTo>
                  <a:pt x="3739896" y="1700784"/>
                  <a:pt x="4251960" y="1837944"/>
                  <a:pt x="4754880" y="1984248"/>
                </a:cubicBezTo>
                <a:cubicBezTo>
                  <a:pt x="5038344" y="2057400"/>
                  <a:pt x="5312664" y="2139696"/>
                  <a:pt x="5577840" y="2231136"/>
                </a:cubicBezTo>
                <a:cubicBezTo>
                  <a:pt x="5943600" y="2350008"/>
                  <a:pt x="6291072" y="2496312"/>
                  <a:pt x="6565392" y="2706624"/>
                </a:cubicBezTo>
                <a:cubicBezTo>
                  <a:pt x="6565392" y="2706624"/>
                  <a:pt x="6565392" y="2706624"/>
                  <a:pt x="6565392" y="2697480"/>
                </a:cubicBezTo>
                <a:cubicBezTo>
                  <a:pt x="6565392" y="2697480"/>
                  <a:pt x="6565392" y="2697480"/>
                  <a:pt x="6565392" y="2697480"/>
                </a:cubicBezTo>
                <a:cubicBezTo>
                  <a:pt x="6309360" y="2377440"/>
                  <a:pt x="5870448" y="2167128"/>
                  <a:pt x="5422392" y="1993392"/>
                </a:cubicBezTo>
                <a:cubicBezTo>
                  <a:pt x="5193792" y="1911096"/>
                  <a:pt x="4965192" y="1837944"/>
                  <a:pt x="4727448" y="1764792"/>
                </a:cubicBezTo>
                <a:cubicBezTo>
                  <a:pt x="4178808" y="1591056"/>
                  <a:pt x="3630168" y="1417320"/>
                  <a:pt x="3218688" y="1124712"/>
                </a:cubicBezTo>
                <a:cubicBezTo>
                  <a:pt x="2816352" y="841248"/>
                  <a:pt x="2560320" y="448056"/>
                  <a:pt x="2423160" y="18288"/>
                </a:cubicBezTo>
                <a:lnTo>
                  <a:pt x="2459736" y="-27432"/>
                </a:lnTo>
                <a:cubicBezTo>
                  <a:pt x="2468880" y="18288"/>
                  <a:pt x="2478024" y="36576"/>
                  <a:pt x="2478024" y="54864"/>
                </a:cubicBezTo>
                <a:cubicBezTo>
                  <a:pt x="2587752" y="365760"/>
                  <a:pt x="2752344" y="649224"/>
                  <a:pt x="2999232" y="886968"/>
                </a:cubicBezTo>
                <a:cubicBezTo>
                  <a:pt x="3236976" y="1124712"/>
                  <a:pt x="3566160" y="1307592"/>
                  <a:pt x="3922776" y="1453896"/>
                </a:cubicBezTo>
                <a:cubicBezTo>
                  <a:pt x="4197096" y="1563624"/>
                  <a:pt x="4480560" y="1655064"/>
                  <a:pt x="4764024" y="1737360"/>
                </a:cubicBezTo>
                <a:lnTo>
                  <a:pt x="4764024" y="1737360"/>
                </a:lnTo>
                <a:cubicBezTo>
                  <a:pt x="5248656" y="1892808"/>
                  <a:pt x="5733288" y="2048256"/>
                  <a:pt x="6126480" y="2286000"/>
                </a:cubicBezTo>
                <a:cubicBezTo>
                  <a:pt x="6281928" y="2377440"/>
                  <a:pt x="6428232" y="2487168"/>
                  <a:pt x="6547104" y="2615184"/>
                </a:cubicBezTo>
                <a:cubicBezTo>
                  <a:pt x="6428232" y="2386584"/>
                  <a:pt x="6217920" y="2203704"/>
                  <a:pt x="5980176" y="2057400"/>
                </a:cubicBezTo>
                <a:cubicBezTo>
                  <a:pt x="5632704" y="1837944"/>
                  <a:pt x="5184648" y="1673352"/>
                  <a:pt x="4745736" y="1517904"/>
                </a:cubicBezTo>
                <a:cubicBezTo>
                  <a:pt x="4407408" y="1399032"/>
                  <a:pt x="4069080" y="1271016"/>
                  <a:pt x="3785616" y="1124712"/>
                </a:cubicBezTo>
                <a:cubicBezTo>
                  <a:pt x="3273552" y="859536"/>
                  <a:pt x="2926080" y="475488"/>
                  <a:pt x="2752344" y="18288"/>
                </a:cubicBezTo>
                <a:lnTo>
                  <a:pt x="2788920" y="-18288"/>
                </a:lnTo>
                <a:moveTo>
                  <a:pt x="6583680" y="3063240"/>
                </a:moveTo>
                <a:cubicBezTo>
                  <a:pt x="6611112" y="3072384"/>
                  <a:pt x="6638544" y="3072384"/>
                  <a:pt x="6665976" y="3072384"/>
                </a:cubicBezTo>
                <a:cubicBezTo>
                  <a:pt x="6665976" y="3054096"/>
                  <a:pt x="6665976" y="3044952"/>
                  <a:pt x="6665976" y="3026664"/>
                </a:cubicBezTo>
                <a:cubicBezTo>
                  <a:pt x="6656832" y="3026664"/>
                  <a:pt x="6647688" y="3026664"/>
                  <a:pt x="6638544" y="3017520"/>
                </a:cubicBezTo>
                <a:cubicBezTo>
                  <a:pt x="6629400" y="3017520"/>
                  <a:pt x="6611112" y="3017520"/>
                  <a:pt x="6601968" y="3008376"/>
                </a:cubicBezTo>
                <a:cubicBezTo>
                  <a:pt x="6592824" y="3026664"/>
                  <a:pt x="6592824" y="3044952"/>
                  <a:pt x="6592824" y="3054096"/>
                </a:cubicBezTo>
                <a:cubicBezTo>
                  <a:pt x="6592824" y="3063240"/>
                  <a:pt x="6583680" y="3063240"/>
                  <a:pt x="6583680" y="3063240"/>
                </a:cubicBezTo>
                <a:moveTo>
                  <a:pt x="6702552" y="3081528"/>
                </a:moveTo>
                <a:cubicBezTo>
                  <a:pt x="6720840" y="3081528"/>
                  <a:pt x="6748272" y="3081528"/>
                  <a:pt x="6766560" y="3081528"/>
                </a:cubicBezTo>
                <a:cubicBezTo>
                  <a:pt x="6766560" y="3072384"/>
                  <a:pt x="6757416" y="3063240"/>
                  <a:pt x="6757416" y="3044952"/>
                </a:cubicBezTo>
                <a:cubicBezTo>
                  <a:pt x="6739128" y="3044952"/>
                  <a:pt x="6720840" y="3035808"/>
                  <a:pt x="6702552" y="3035808"/>
                </a:cubicBezTo>
                <a:cubicBezTo>
                  <a:pt x="6702552" y="3044952"/>
                  <a:pt x="6702552" y="3063240"/>
                  <a:pt x="6702552" y="3081528"/>
                </a:cubicBezTo>
                <a:moveTo>
                  <a:pt x="6812280" y="3090672"/>
                </a:moveTo>
                <a:cubicBezTo>
                  <a:pt x="6830568" y="3090672"/>
                  <a:pt x="6848856" y="3090672"/>
                  <a:pt x="6876288" y="3099816"/>
                </a:cubicBezTo>
                <a:cubicBezTo>
                  <a:pt x="6867144" y="3090672"/>
                  <a:pt x="6858000" y="3081528"/>
                  <a:pt x="6858000" y="3072384"/>
                </a:cubicBezTo>
                <a:cubicBezTo>
                  <a:pt x="6839712" y="3063240"/>
                  <a:pt x="6821424" y="3063240"/>
                  <a:pt x="6803136" y="3054096"/>
                </a:cubicBezTo>
                <a:cubicBezTo>
                  <a:pt x="6812280" y="3072384"/>
                  <a:pt x="6812280" y="3081528"/>
                  <a:pt x="6812280" y="3090672"/>
                </a:cubicBezTo>
                <a:moveTo>
                  <a:pt x="6940296" y="3108960"/>
                </a:moveTo>
                <a:cubicBezTo>
                  <a:pt x="6949440" y="3108960"/>
                  <a:pt x="6949440" y="3108960"/>
                  <a:pt x="6958584" y="3108960"/>
                </a:cubicBezTo>
                <a:cubicBezTo>
                  <a:pt x="6949440" y="3099816"/>
                  <a:pt x="6949440" y="3099816"/>
                  <a:pt x="6940296" y="3090672"/>
                </a:cubicBezTo>
                <a:cubicBezTo>
                  <a:pt x="6931152" y="3090672"/>
                  <a:pt x="6922008" y="3090672"/>
                  <a:pt x="6912864" y="3081528"/>
                </a:cubicBezTo>
                <a:cubicBezTo>
                  <a:pt x="6912864" y="3090672"/>
                  <a:pt x="6912864" y="3099816"/>
                  <a:pt x="6922008" y="3099816"/>
                </a:cubicBezTo>
                <a:cubicBezTo>
                  <a:pt x="6931152" y="3099816"/>
                  <a:pt x="6931152" y="3108960"/>
                  <a:pt x="6940296" y="3108960"/>
                </a:cubicBezTo>
                <a:moveTo>
                  <a:pt x="7031736" y="3118104"/>
                </a:moveTo>
                <a:cubicBezTo>
                  <a:pt x="7031736" y="3118104"/>
                  <a:pt x="7031736" y="3118104"/>
                  <a:pt x="7031736" y="3118104"/>
                </a:cubicBezTo>
                <a:lnTo>
                  <a:pt x="7031736" y="3118104"/>
                </a:lnTo>
                <a:cubicBezTo>
                  <a:pt x="7031736" y="3118104"/>
                  <a:pt x="7022592" y="3118104"/>
                  <a:pt x="7022592" y="3118104"/>
                </a:cubicBezTo>
                <a:cubicBezTo>
                  <a:pt x="7022592" y="3118104"/>
                  <a:pt x="7022592" y="3118104"/>
                  <a:pt x="7031736" y="3118104"/>
                </a:cubicBezTo>
                <a:moveTo>
                  <a:pt x="7461504" y="4306824"/>
                </a:moveTo>
                <a:cubicBezTo>
                  <a:pt x="7754112" y="3758184"/>
                  <a:pt x="7543800" y="3401568"/>
                  <a:pt x="7178040" y="3163824"/>
                </a:cubicBezTo>
                <a:cubicBezTo>
                  <a:pt x="7187184" y="3172968"/>
                  <a:pt x="7196328" y="3172968"/>
                  <a:pt x="7205472" y="3172968"/>
                </a:cubicBezTo>
                <a:cubicBezTo>
                  <a:pt x="7397496" y="3236976"/>
                  <a:pt x="7571232" y="3328416"/>
                  <a:pt x="7699248" y="3438144"/>
                </a:cubicBezTo>
                <a:cubicBezTo>
                  <a:pt x="7818120" y="3547872"/>
                  <a:pt x="7900416" y="3685032"/>
                  <a:pt x="7891272" y="3867912"/>
                </a:cubicBezTo>
                <a:cubicBezTo>
                  <a:pt x="7872984" y="4041648"/>
                  <a:pt x="7763256" y="4251960"/>
                  <a:pt x="7616952" y="4453128"/>
                </a:cubicBezTo>
                <a:cubicBezTo>
                  <a:pt x="7452360" y="4690872"/>
                  <a:pt x="7242048" y="4928616"/>
                  <a:pt x="7040880" y="5166360"/>
                </a:cubicBezTo>
                <a:lnTo>
                  <a:pt x="7040880" y="5166360"/>
                </a:lnTo>
                <a:cubicBezTo>
                  <a:pt x="6876288" y="5367528"/>
                  <a:pt x="6702552" y="5559552"/>
                  <a:pt x="6556248" y="5760720"/>
                </a:cubicBezTo>
                <a:cubicBezTo>
                  <a:pt x="6309360" y="6089904"/>
                  <a:pt x="6108192" y="6428232"/>
                  <a:pt x="5961888" y="6757416"/>
                </a:cubicBezTo>
                <a:cubicBezTo>
                  <a:pt x="5961888" y="6748272"/>
                  <a:pt x="5961888" y="6748272"/>
                  <a:pt x="5961888" y="6739128"/>
                </a:cubicBezTo>
                <a:cubicBezTo>
                  <a:pt x="6099048" y="6355080"/>
                  <a:pt x="6300216" y="5952744"/>
                  <a:pt x="6601968" y="5541264"/>
                </a:cubicBezTo>
                <a:cubicBezTo>
                  <a:pt x="6693408" y="5413248"/>
                  <a:pt x="6784848" y="5294376"/>
                  <a:pt x="6876288" y="5175504"/>
                </a:cubicBezTo>
                <a:cubicBezTo>
                  <a:pt x="7095744" y="4882896"/>
                  <a:pt x="7315200" y="4590288"/>
                  <a:pt x="7461504" y="4306824"/>
                </a:cubicBezTo>
                <a:moveTo>
                  <a:pt x="7379208" y="3209544"/>
                </a:moveTo>
                <a:cubicBezTo>
                  <a:pt x="7379208" y="3209544"/>
                  <a:pt x="7370064" y="3200400"/>
                  <a:pt x="7370064" y="3200400"/>
                </a:cubicBezTo>
                <a:cubicBezTo>
                  <a:pt x="7552944" y="3236976"/>
                  <a:pt x="7717536" y="3291840"/>
                  <a:pt x="7863840" y="3355848"/>
                </a:cubicBezTo>
                <a:cubicBezTo>
                  <a:pt x="8138160" y="3493008"/>
                  <a:pt x="8330184" y="3703320"/>
                  <a:pt x="8129016" y="4078224"/>
                </a:cubicBezTo>
                <a:cubicBezTo>
                  <a:pt x="7955280" y="4398264"/>
                  <a:pt x="7626096" y="4736592"/>
                  <a:pt x="7315200" y="5065776"/>
                </a:cubicBezTo>
                <a:lnTo>
                  <a:pt x="7315200" y="5065776"/>
                </a:lnTo>
                <a:cubicBezTo>
                  <a:pt x="7287768" y="5093208"/>
                  <a:pt x="7260336" y="5120640"/>
                  <a:pt x="7232904" y="5148072"/>
                </a:cubicBezTo>
                <a:cubicBezTo>
                  <a:pt x="6894576" y="5495544"/>
                  <a:pt x="6601968" y="5824728"/>
                  <a:pt x="6355080" y="6172200"/>
                </a:cubicBezTo>
                <a:cubicBezTo>
                  <a:pt x="6245352" y="6336792"/>
                  <a:pt x="6144768" y="6492240"/>
                  <a:pt x="6053328" y="6656832"/>
                </a:cubicBezTo>
                <a:cubicBezTo>
                  <a:pt x="6135624" y="6473952"/>
                  <a:pt x="6236208" y="6300216"/>
                  <a:pt x="6345936" y="6117336"/>
                </a:cubicBezTo>
                <a:cubicBezTo>
                  <a:pt x="6547104" y="5788152"/>
                  <a:pt x="6821424" y="5468112"/>
                  <a:pt x="7095744" y="5138928"/>
                </a:cubicBezTo>
                <a:lnTo>
                  <a:pt x="7095744" y="5138928"/>
                </a:lnTo>
                <a:lnTo>
                  <a:pt x="7095744" y="5138928"/>
                </a:lnTo>
                <a:cubicBezTo>
                  <a:pt x="7178040" y="5047488"/>
                  <a:pt x="7260336" y="4946904"/>
                  <a:pt x="7342632" y="4846320"/>
                </a:cubicBezTo>
                <a:cubicBezTo>
                  <a:pt x="7635240" y="4489704"/>
                  <a:pt x="7927848" y="4105656"/>
                  <a:pt x="7918704" y="3813048"/>
                </a:cubicBezTo>
                <a:cubicBezTo>
                  <a:pt x="7918704" y="3511296"/>
                  <a:pt x="7662672" y="3328416"/>
                  <a:pt x="7379208" y="3209544"/>
                </a:cubicBezTo>
                <a:moveTo>
                  <a:pt x="6885432" y="3044952"/>
                </a:moveTo>
                <a:lnTo>
                  <a:pt x="6885432" y="3044952"/>
                </a:lnTo>
                <a:lnTo>
                  <a:pt x="6885432" y="3044952"/>
                </a:lnTo>
                <a:lnTo>
                  <a:pt x="6885432" y="3044952"/>
                </a:lnTo>
                <a:moveTo>
                  <a:pt x="6830568" y="3035808"/>
                </a:moveTo>
                <a:cubicBezTo>
                  <a:pt x="6830568" y="3026664"/>
                  <a:pt x="6830568" y="3026664"/>
                  <a:pt x="6821424" y="3026664"/>
                </a:cubicBezTo>
                <a:cubicBezTo>
                  <a:pt x="6821424" y="3017520"/>
                  <a:pt x="6821424" y="3017520"/>
                  <a:pt x="6821424" y="3017520"/>
                </a:cubicBezTo>
                <a:cubicBezTo>
                  <a:pt x="6812280" y="3008376"/>
                  <a:pt x="6803136" y="3008376"/>
                  <a:pt x="6784848" y="2999232"/>
                </a:cubicBezTo>
                <a:cubicBezTo>
                  <a:pt x="6793992" y="3008376"/>
                  <a:pt x="6793992" y="3017520"/>
                  <a:pt x="6793992" y="3026664"/>
                </a:cubicBezTo>
                <a:cubicBezTo>
                  <a:pt x="6812280" y="3026664"/>
                  <a:pt x="6821424" y="3026664"/>
                  <a:pt x="6830568" y="3035808"/>
                </a:cubicBezTo>
                <a:moveTo>
                  <a:pt x="6748272" y="3017520"/>
                </a:moveTo>
                <a:cubicBezTo>
                  <a:pt x="6739128" y="2999232"/>
                  <a:pt x="6739128" y="2990088"/>
                  <a:pt x="6729984" y="2980944"/>
                </a:cubicBezTo>
                <a:cubicBezTo>
                  <a:pt x="6720840" y="2971800"/>
                  <a:pt x="6702552" y="2971800"/>
                  <a:pt x="6693408" y="2962656"/>
                </a:cubicBezTo>
                <a:cubicBezTo>
                  <a:pt x="6693408" y="2971800"/>
                  <a:pt x="6693408" y="2990088"/>
                  <a:pt x="6693408" y="2999232"/>
                </a:cubicBezTo>
                <a:cubicBezTo>
                  <a:pt x="6711696" y="3008376"/>
                  <a:pt x="6729984" y="3008376"/>
                  <a:pt x="6748272" y="3017520"/>
                </a:cubicBezTo>
                <a:moveTo>
                  <a:pt x="6665976" y="2999232"/>
                </a:moveTo>
                <a:cubicBezTo>
                  <a:pt x="6665976" y="2980944"/>
                  <a:pt x="6665976" y="2962656"/>
                  <a:pt x="6656832" y="2953512"/>
                </a:cubicBezTo>
                <a:cubicBezTo>
                  <a:pt x="6647688" y="2944368"/>
                  <a:pt x="6629400" y="2935224"/>
                  <a:pt x="6611112" y="2935224"/>
                </a:cubicBezTo>
                <a:cubicBezTo>
                  <a:pt x="6611112" y="2944368"/>
                  <a:pt x="6601968" y="2962656"/>
                  <a:pt x="6601968" y="2980944"/>
                </a:cubicBezTo>
                <a:cubicBezTo>
                  <a:pt x="6620256" y="2990088"/>
                  <a:pt x="6647688" y="2990088"/>
                  <a:pt x="6665976" y="2999232"/>
                </a:cubicBezTo>
                <a:moveTo>
                  <a:pt x="6638544" y="2907792"/>
                </a:moveTo>
                <a:cubicBezTo>
                  <a:pt x="6638544" y="2916936"/>
                  <a:pt x="6647688" y="2916936"/>
                  <a:pt x="6656832" y="2916936"/>
                </a:cubicBezTo>
                <a:cubicBezTo>
                  <a:pt x="6656832" y="2916936"/>
                  <a:pt x="6656832" y="2916936"/>
                  <a:pt x="6656832" y="2907792"/>
                </a:cubicBezTo>
                <a:cubicBezTo>
                  <a:pt x="6656832" y="2907792"/>
                  <a:pt x="6656832" y="2898648"/>
                  <a:pt x="6647688" y="2898648"/>
                </a:cubicBezTo>
                <a:cubicBezTo>
                  <a:pt x="6647688" y="2898648"/>
                  <a:pt x="6647688" y="2889504"/>
                  <a:pt x="6647688" y="2889504"/>
                </a:cubicBezTo>
                <a:cubicBezTo>
                  <a:pt x="6647688" y="2889504"/>
                  <a:pt x="6647688" y="2889504"/>
                  <a:pt x="6647688" y="2889504"/>
                </a:cubicBezTo>
                <a:cubicBezTo>
                  <a:pt x="6638544" y="2880360"/>
                  <a:pt x="6629400" y="2871216"/>
                  <a:pt x="6611112" y="2862072"/>
                </a:cubicBezTo>
                <a:cubicBezTo>
                  <a:pt x="6611112" y="2880360"/>
                  <a:pt x="6611112" y="2889504"/>
                  <a:pt x="6611112" y="2898648"/>
                </a:cubicBezTo>
                <a:cubicBezTo>
                  <a:pt x="6611112" y="2907792"/>
                  <a:pt x="6620256" y="2907792"/>
                  <a:pt x="6620256" y="2907792"/>
                </a:cubicBezTo>
                <a:cubicBezTo>
                  <a:pt x="6629400" y="2907792"/>
                  <a:pt x="6629400" y="2907792"/>
                  <a:pt x="6629400" y="2907792"/>
                </a:cubicBezTo>
                <a:lnTo>
                  <a:pt x="6638544" y="2907792"/>
                </a:lnTo>
                <a:moveTo>
                  <a:pt x="6693408" y="2935224"/>
                </a:moveTo>
                <a:cubicBezTo>
                  <a:pt x="6702552" y="2935224"/>
                  <a:pt x="6711696" y="2935224"/>
                  <a:pt x="6711696" y="2944368"/>
                </a:cubicBezTo>
                <a:cubicBezTo>
                  <a:pt x="6711696" y="2935224"/>
                  <a:pt x="6711696" y="2926080"/>
                  <a:pt x="6702552" y="2916936"/>
                </a:cubicBezTo>
                <a:cubicBezTo>
                  <a:pt x="6702552" y="2916936"/>
                  <a:pt x="6693408" y="2907792"/>
                  <a:pt x="6684264" y="2907792"/>
                </a:cubicBezTo>
                <a:cubicBezTo>
                  <a:pt x="6684264" y="2916936"/>
                  <a:pt x="6693408" y="2926080"/>
                  <a:pt x="6693408" y="2935224"/>
                </a:cubicBezTo>
                <a:moveTo>
                  <a:pt x="6775704" y="2962656"/>
                </a:moveTo>
                <a:lnTo>
                  <a:pt x="6775704" y="2962656"/>
                </a:lnTo>
                <a:lnTo>
                  <a:pt x="6775704" y="2962656"/>
                </a:lnTo>
                <a:lnTo>
                  <a:pt x="6775704" y="2962656"/>
                </a:lnTo>
                <a:moveTo>
                  <a:pt x="6638544" y="2825496"/>
                </a:moveTo>
                <a:cubicBezTo>
                  <a:pt x="6629400" y="2816352"/>
                  <a:pt x="6629400" y="2816352"/>
                  <a:pt x="6629400" y="2807208"/>
                </a:cubicBezTo>
                <a:cubicBezTo>
                  <a:pt x="6629400" y="2807208"/>
                  <a:pt x="6620256" y="2798064"/>
                  <a:pt x="6611112" y="2798064"/>
                </a:cubicBezTo>
                <a:cubicBezTo>
                  <a:pt x="6611112" y="2798064"/>
                  <a:pt x="6611112" y="2807208"/>
                  <a:pt x="6611112" y="2816352"/>
                </a:cubicBezTo>
                <a:cubicBezTo>
                  <a:pt x="6620256" y="2816352"/>
                  <a:pt x="6629400" y="2825496"/>
                  <a:pt x="6638544" y="2825496"/>
                </a:cubicBezTo>
              </a:path>
            </a:pathLst>
          </a:custGeom>
          <a:solidFill>
            <a:srgbClr val="C00000">
              <a:alpha val="13000"/>
            </a:srgbClr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74" name="picture 74"/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 rot="21600000">
            <a:off x="8832215" y="0"/>
            <a:ext cx="3291205" cy="3256280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 userDrawn="1"/>
        </p:nvPicPr>
        <p:blipFill>
          <a:blip r:embed="rId4">
            <a:alphaModFix amt="52000"/>
          </a:blip>
          <a:stretch>
            <a:fillRect/>
          </a:stretch>
        </p:blipFill>
        <p:spPr>
          <a:xfrm flipH="1">
            <a:off x="0" y="5702300"/>
            <a:ext cx="3422650" cy="115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 wrap="square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 wrap="square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 7" descr="C:/Users/kingsoft/AppData/Local/Temp/fig2wpp/@svg_UnionUnion_#color-2113&amp;617.svg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450687" cy="703135"/>
          </a:xfrm>
          <a:custGeom>
            <a:avLst/>
            <a:gdLst>
              <a:gd name="connsiteX0" fmla="*/ 0 w 1450687"/>
              <a:gd name="connsiteY0" fmla="*/ 397131 h 703135"/>
              <a:gd name="connsiteX1" fmla="*/ 73149 w 1450687"/>
              <a:gd name="connsiteY1" fmla="*/ 375585 h 703135"/>
              <a:gd name="connsiteX2" fmla="*/ 219214 w 1450687"/>
              <a:gd name="connsiteY2" fmla="*/ 334969 h 703135"/>
              <a:gd name="connsiteX3" fmla="*/ 791957 w 1450687"/>
              <a:gd name="connsiteY3" fmla="*/ 129145 h 703135"/>
              <a:gd name="connsiteX4" fmla="*/ 962788 w 1450687"/>
              <a:gd name="connsiteY4" fmla="*/ 0 h 703135"/>
              <a:gd name="connsiteX5" fmla="*/ 990538 w 1450687"/>
              <a:gd name="connsiteY5" fmla="*/ 0 h 703135"/>
              <a:gd name="connsiteX6" fmla="*/ 543929 w 1450687"/>
              <a:gd name="connsiteY6" fmla="*/ 255902 h 703135"/>
              <a:gd name="connsiteX7" fmla="*/ 208127 w 1450687"/>
              <a:gd name="connsiteY7" fmla="*/ 354366 h 703135"/>
              <a:gd name="connsiteX8" fmla="*/ 208122 w 1450687"/>
              <a:gd name="connsiteY8" fmla="*/ 354368 h 703135"/>
              <a:gd name="connsiteX9" fmla="*/ 208117 w 1450687"/>
              <a:gd name="connsiteY9" fmla="*/ 354369 h 703135"/>
              <a:gd name="connsiteX10" fmla="*/ 208111 w 1450687"/>
              <a:gd name="connsiteY10" fmla="*/ 354372 h 703135"/>
              <a:gd name="connsiteX11" fmla="*/ 208105 w 1450687"/>
              <a:gd name="connsiteY11" fmla="*/ 354373 h 703135"/>
              <a:gd name="connsiteX12" fmla="*/ 208099 w 1450687"/>
              <a:gd name="connsiteY12" fmla="*/ 354376 h 703135"/>
              <a:gd name="connsiteX13" fmla="*/ 0 w 1450687"/>
              <a:gd name="connsiteY13" fmla="*/ 412802 h 703135"/>
              <a:gd name="connsiteX14" fmla="*/ 1300845 w 1450687"/>
              <a:gd name="connsiteY14" fmla="*/ 0 h 703135"/>
              <a:gd name="connsiteX15" fmla="*/ 1314837 w 1450687"/>
              <a:gd name="connsiteY15" fmla="*/ 21936 h 703135"/>
              <a:gd name="connsiteX16" fmla="*/ 1435934 w 1450687"/>
              <a:gd name="connsiteY16" fmla="*/ 454046 h 703135"/>
              <a:gd name="connsiteX17" fmla="*/ 494630 w 1450687"/>
              <a:gd name="connsiteY17" fmla="*/ 675967 h 703135"/>
              <a:gd name="connsiteX18" fmla="*/ 291135 w 1450687"/>
              <a:gd name="connsiteY18" fmla="*/ 681279 h 703135"/>
              <a:gd name="connsiteX19" fmla="*/ 0 w 1450687"/>
              <a:gd name="connsiteY19" fmla="*/ 703135 h 703135"/>
              <a:gd name="connsiteX20" fmla="*/ 0 w 1450687"/>
              <a:gd name="connsiteY20" fmla="*/ 692666 h 703135"/>
              <a:gd name="connsiteX21" fmla="*/ 474990 w 1450687"/>
              <a:gd name="connsiteY21" fmla="*/ 663858 h 703135"/>
              <a:gd name="connsiteX22" fmla="*/ 538755 w 1450687"/>
              <a:gd name="connsiteY22" fmla="*/ 662058 h 703135"/>
              <a:gd name="connsiteX23" fmla="*/ 538759 w 1450687"/>
              <a:gd name="connsiteY23" fmla="*/ 662058 h 703135"/>
              <a:gd name="connsiteX24" fmla="*/ 1226189 w 1450687"/>
              <a:gd name="connsiteY24" fmla="*/ 590592 h 703135"/>
              <a:gd name="connsiteX25" fmla="*/ 1396095 w 1450687"/>
              <a:gd name="connsiteY25" fmla="*/ 216959 h 703135"/>
              <a:gd name="connsiteX26" fmla="*/ 1282797 w 1450687"/>
              <a:gd name="connsiteY26" fmla="*/ 0 h 703135"/>
              <a:gd name="connsiteX27" fmla="*/ 1249573 w 1450687"/>
              <a:gd name="connsiteY27" fmla="*/ 412796 h 703135"/>
              <a:gd name="connsiteX28" fmla="*/ 633987 w 1450687"/>
              <a:gd name="connsiteY28" fmla="*/ 590888 h 703135"/>
              <a:gd name="connsiteX29" fmla="*/ 426770 w 1450687"/>
              <a:gd name="connsiteY29" fmla="*/ 610661 h 703135"/>
              <a:gd name="connsiteX30" fmla="*/ 426739 w 1450687"/>
              <a:gd name="connsiteY30" fmla="*/ 610664 h 703135"/>
              <a:gd name="connsiteX31" fmla="*/ 426709 w 1450687"/>
              <a:gd name="connsiteY31" fmla="*/ 610667 h 703135"/>
              <a:gd name="connsiteX32" fmla="*/ 0 w 1450687"/>
              <a:gd name="connsiteY32" fmla="*/ 657413 h 703135"/>
              <a:gd name="connsiteX33" fmla="*/ 0 w 1450687"/>
              <a:gd name="connsiteY33" fmla="*/ 641958 h 703135"/>
              <a:gd name="connsiteX34" fmla="*/ 395179 w 1450687"/>
              <a:gd name="connsiteY34" fmla="*/ 600952 h 703135"/>
              <a:gd name="connsiteX35" fmla="*/ 395184 w 1450687"/>
              <a:gd name="connsiteY35" fmla="*/ 600952 h 703135"/>
              <a:gd name="connsiteX36" fmla="*/ 395198 w 1450687"/>
              <a:gd name="connsiteY36" fmla="*/ 600951 h 703135"/>
              <a:gd name="connsiteX37" fmla="*/ 395208 w 1450687"/>
              <a:gd name="connsiteY37" fmla="*/ 600950 h 703135"/>
              <a:gd name="connsiteX38" fmla="*/ 886314 w 1450687"/>
              <a:gd name="connsiteY38" fmla="*/ 544384 h 703135"/>
              <a:gd name="connsiteX39" fmla="*/ 1214964 w 1450687"/>
              <a:gd name="connsiteY39" fmla="*/ 420228 h 703135"/>
              <a:gd name="connsiteX40" fmla="*/ 1301844 w 1450687"/>
              <a:gd name="connsiteY40" fmla="*/ 188351 h 703135"/>
              <a:gd name="connsiteX41" fmla="*/ 1258427 w 1450687"/>
              <a:gd name="connsiteY41" fmla="*/ 0 h 703135"/>
              <a:gd name="connsiteX42" fmla="*/ 1276060 w 1450687"/>
              <a:gd name="connsiteY42" fmla="*/ 0 h 703135"/>
              <a:gd name="connsiteX43" fmla="*/ 1249573 w 1450687"/>
              <a:gd name="connsiteY43" fmla="*/ 412796 h 703135"/>
              <a:gd name="connsiteX44" fmla="*/ 0 w 1450687"/>
              <a:gd name="connsiteY44" fmla="*/ 582514 h 703135"/>
              <a:gd name="connsiteX45" fmla="*/ 362572 w 1450687"/>
              <a:gd name="connsiteY45" fmla="*/ 521332 h 703135"/>
              <a:gd name="connsiteX46" fmla="*/ 372455 w 1450687"/>
              <a:gd name="connsiteY46" fmla="*/ 519852 h 703135"/>
              <a:gd name="connsiteX47" fmla="*/ 384834 w 1450687"/>
              <a:gd name="connsiteY47" fmla="*/ 517999 h 703135"/>
              <a:gd name="connsiteX48" fmla="*/ 384838 w 1450687"/>
              <a:gd name="connsiteY48" fmla="*/ 517998 h 703135"/>
              <a:gd name="connsiteX49" fmla="*/ 384840 w 1450687"/>
              <a:gd name="connsiteY49" fmla="*/ 517998 h 703135"/>
              <a:gd name="connsiteX50" fmla="*/ 1085968 w 1450687"/>
              <a:gd name="connsiteY50" fmla="*/ 305683 h 703135"/>
              <a:gd name="connsiteX51" fmla="*/ 1203652 w 1450687"/>
              <a:gd name="connsiteY51" fmla="*/ 0 h 703135"/>
              <a:gd name="connsiteX52" fmla="*/ 1221763 w 1450687"/>
              <a:gd name="connsiteY52" fmla="*/ 0 h 703135"/>
              <a:gd name="connsiteX53" fmla="*/ 884398 w 1450687"/>
              <a:gd name="connsiteY53" fmla="*/ 430811 h 703135"/>
              <a:gd name="connsiteX54" fmla="*/ 328764 w 1450687"/>
              <a:gd name="connsiteY54" fmla="*/ 540074 h 703135"/>
              <a:gd name="connsiteX55" fmla="*/ 328752 w 1450687"/>
              <a:gd name="connsiteY55" fmla="*/ 540076 h 703135"/>
              <a:gd name="connsiteX56" fmla="*/ 328601 w 1450687"/>
              <a:gd name="connsiteY56" fmla="*/ 540097 h 703135"/>
              <a:gd name="connsiteX57" fmla="*/ 328577 w 1450687"/>
              <a:gd name="connsiteY57" fmla="*/ 540101 h 703135"/>
              <a:gd name="connsiteX58" fmla="*/ 87028 w 1450687"/>
              <a:gd name="connsiteY58" fmla="*/ 577141 h 703135"/>
              <a:gd name="connsiteX59" fmla="*/ 0 w 1450687"/>
              <a:gd name="connsiteY59" fmla="*/ 593337 h 703135"/>
              <a:gd name="connsiteX60" fmla="*/ 0 w 1450687"/>
              <a:gd name="connsiteY60" fmla="*/ 499760 h 703135"/>
              <a:gd name="connsiteX61" fmla="*/ 243873 w 1450687"/>
              <a:gd name="connsiteY61" fmla="*/ 445614 h 703135"/>
              <a:gd name="connsiteX62" fmla="*/ 243875 w 1450687"/>
              <a:gd name="connsiteY62" fmla="*/ 445613 h 703135"/>
              <a:gd name="connsiteX63" fmla="*/ 579572 w 1450687"/>
              <a:gd name="connsiteY63" fmla="*/ 368430 h 703135"/>
              <a:gd name="connsiteX64" fmla="*/ 1105416 w 1450687"/>
              <a:gd name="connsiteY64" fmla="*/ 13585 h 703135"/>
              <a:gd name="connsiteX65" fmla="*/ 1111088 w 1450687"/>
              <a:gd name="connsiteY65" fmla="*/ 0 h 703135"/>
              <a:gd name="connsiteX66" fmla="*/ 1133274 w 1450687"/>
              <a:gd name="connsiteY66" fmla="*/ 0 h 703135"/>
              <a:gd name="connsiteX67" fmla="*/ 966977 w 1450687"/>
              <a:gd name="connsiteY67" fmla="*/ 216864 h 703135"/>
              <a:gd name="connsiteX68" fmla="*/ 345839 w 1450687"/>
              <a:gd name="connsiteY68" fmla="*/ 436144 h 703135"/>
              <a:gd name="connsiteX69" fmla="*/ 0 w 1450687"/>
              <a:gd name="connsiteY69" fmla="*/ 514228 h 7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450687" h="703135">
                <a:moveTo>
                  <a:pt x="0" y="397131"/>
                </a:moveTo>
                <a:cubicBezTo>
                  <a:pt x="23971" y="389870"/>
                  <a:pt x="48352" y="382695"/>
                  <a:pt x="73149" y="375585"/>
                </a:cubicBezTo>
                <a:cubicBezTo>
                  <a:pt x="121420" y="361743"/>
                  <a:pt x="170333" y="348352"/>
                  <a:pt x="219214" y="334969"/>
                </a:cubicBezTo>
                <a:cubicBezTo>
                  <a:pt x="428352" y="277712"/>
                  <a:pt x="636887" y="220620"/>
                  <a:pt x="791957" y="129145"/>
                </a:cubicBezTo>
                <a:cubicBezTo>
                  <a:pt x="857875" y="90315"/>
                  <a:pt x="915109" y="47065"/>
                  <a:pt x="962788" y="0"/>
                </a:cubicBezTo>
                <a:lnTo>
                  <a:pt x="990538" y="0"/>
                </a:lnTo>
                <a:cubicBezTo>
                  <a:pt x="887166" y="105527"/>
                  <a:pt x="739124" y="190460"/>
                  <a:pt x="543929" y="255902"/>
                </a:cubicBezTo>
                <a:cubicBezTo>
                  <a:pt x="436595" y="291888"/>
                  <a:pt x="322368" y="323125"/>
                  <a:pt x="208127" y="354366"/>
                </a:cubicBezTo>
                <a:lnTo>
                  <a:pt x="208122" y="354368"/>
                </a:lnTo>
                <a:lnTo>
                  <a:pt x="208117" y="354369"/>
                </a:lnTo>
                <a:lnTo>
                  <a:pt x="208111" y="354372"/>
                </a:lnTo>
                <a:lnTo>
                  <a:pt x="208105" y="354373"/>
                </a:lnTo>
                <a:lnTo>
                  <a:pt x="208099" y="354376"/>
                </a:lnTo>
                <a:cubicBezTo>
                  <a:pt x="138212" y="373487"/>
                  <a:pt x="68320" y="392599"/>
                  <a:pt x="0" y="412802"/>
                </a:cubicBezTo>
                <a:close/>
                <a:moveTo>
                  <a:pt x="1300845" y="0"/>
                </a:moveTo>
                <a:cubicBezTo>
                  <a:pt x="1305572" y="7311"/>
                  <a:pt x="1310236" y="14624"/>
                  <a:pt x="1314837" y="21936"/>
                </a:cubicBezTo>
                <a:cubicBezTo>
                  <a:pt x="1406939" y="168290"/>
                  <a:pt x="1484014" y="326736"/>
                  <a:pt x="1435934" y="454046"/>
                </a:cubicBezTo>
                <a:cubicBezTo>
                  <a:pt x="1358367" y="658411"/>
                  <a:pt x="890169" y="667928"/>
                  <a:pt x="494630" y="675967"/>
                </a:cubicBezTo>
                <a:cubicBezTo>
                  <a:pt x="423557" y="677411"/>
                  <a:pt x="354830" y="678808"/>
                  <a:pt x="291135" y="681279"/>
                </a:cubicBezTo>
                <a:cubicBezTo>
                  <a:pt x="191221" y="685156"/>
                  <a:pt x="94128" y="692566"/>
                  <a:pt x="0" y="703135"/>
                </a:cubicBezTo>
                <a:lnTo>
                  <a:pt x="0" y="692666"/>
                </a:lnTo>
                <a:cubicBezTo>
                  <a:pt x="150612" y="676670"/>
                  <a:pt x="307657" y="668772"/>
                  <a:pt x="474990" y="663858"/>
                </a:cubicBezTo>
                <a:cubicBezTo>
                  <a:pt x="496114" y="663239"/>
                  <a:pt x="517387" y="662650"/>
                  <a:pt x="538755" y="662058"/>
                </a:cubicBezTo>
                <a:lnTo>
                  <a:pt x="538759" y="662058"/>
                </a:lnTo>
                <a:cubicBezTo>
                  <a:pt x="782283" y="655315"/>
                  <a:pt x="1038113" y="648231"/>
                  <a:pt x="1226189" y="590592"/>
                </a:cubicBezTo>
                <a:cubicBezTo>
                  <a:pt x="1446108" y="523159"/>
                  <a:pt x="1454653" y="372401"/>
                  <a:pt x="1396095" y="216959"/>
                </a:cubicBezTo>
                <a:cubicBezTo>
                  <a:pt x="1368933" y="145101"/>
                  <a:pt x="1329840" y="72775"/>
                  <a:pt x="1282797" y="0"/>
                </a:cubicBezTo>
                <a:close/>
                <a:moveTo>
                  <a:pt x="1249573" y="412796"/>
                </a:moveTo>
                <a:cubicBezTo>
                  <a:pt x="1140664" y="528536"/>
                  <a:pt x="880414" y="565566"/>
                  <a:pt x="633987" y="590888"/>
                </a:cubicBezTo>
                <a:cubicBezTo>
                  <a:pt x="565248" y="598010"/>
                  <a:pt x="495936" y="604342"/>
                  <a:pt x="426770" y="610661"/>
                </a:cubicBezTo>
                <a:lnTo>
                  <a:pt x="426739" y="610664"/>
                </a:lnTo>
                <a:lnTo>
                  <a:pt x="426709" y="610667"/>
                </a:lnTo>
                <a:cubicBezTo>
                  <a:pt x="281618" y="623922"/>
                  <a:pt x="137171" y="637118"/>
                  <a:pt x="0" y="657413"/>
                </a:cubicBezTo>
                <a:lnTo>
                  <a:pt x="0" y="641958"/>
                </a:lnTo>
                <a:cubicBezTo>
                  <a:pt x="126934" y="623663"/>
                  <a:pt x="261074" y="612307"/>
                  <a:pt x="395179" y="600952"/>
                </a:cubicBezTo>
                <a:lnTo>
                  <a:pt x="395184" y="600952"/>
                </a:lnTo>
                <a:lnTo>
                  <a:pt x="395198" y="600951"/>
                </a:lnTo>
                <a:lnTo>
                  <a:pt x="395208" y="600950"/>
                </a:lnTo>
                <a:cubicBezTo>
                  <a:pt x="563759" y="586679"/>
                  <a:pt x="732254" y="572413"/>
                  <a:pt x="886314" y="544384"/>
                </a:cubicBezTo>
                <a:cubicBezTo>
                  <a:pt x="1021135" y="519969"/>
                  <a:pt x="1144068" y="484200"/>
                  <a:pt x="1214964" y="420228"/>
                </a:cubicBezTo>
                <a:cubicBezTo>
                  <a:pt x="1285855" y="356257"/>
                  <a:pt x="1307001" y="273847"/>
                  <a:pt x="1301844" y="188351"/>
                </a:cubicBezTo>
                <a:cubicBezTo>
                  <a:pt x="1298191" y="126625"/>
                  <a:pt x="1282607" y="63816"/>
                  <a:pt x="1258427" y="0"/>
                </a:cubicBezTo>
                <a:lnTo>
                  <a:pt x="1276060" y="0"/>
                </a:lnTo>
                <a:cubicBezTo>
                  <a:pt x="1333025" y="148123"/>
                  <a:pt x="1353437" y="302415"/>
                  <a:pt x="1249573" y="412796"/>
                </a:cubicBezTo>
                <a:close/>
                <a:moveTo>
                  <a:pt x="0" y="582514"/>
                </a:moveTo>
                <a:cubicBezTo>
                  <a:pt x="116369" y="559395"/>
                  <a:pt x="237947" y="540024"/>
                  <a:pt x="362572" y="521332"/>
                </a:cubicBezTo>
                <a:lnTo>
                  <a:pt x="372455" y="519852"/>
                </a:lnTo>
                <a:lnTo>
                  <a:pt x="384834" y="517999"/>
                </a:lnTo>
                <a:lnTo>
                  <a:pt x="384838" y="517998"/>
                </a:lnTo>
                <a:lnTo>
                  <a:pt x="384840" y="517998"/>
                </a:lnTo>
                <a:cubicBezTo>
                  <a:pt x="658468" y="477051"/>
                  <a:pt x="946976" y="433877"/>
                  <a:pt x="1085968" y="305683"/>
                </a:cubicBezTo>
                <a:cubicBezTo>
                  <a:pt x="1178275" y="220546"/>
                  <a:pt x="1208913" y="113631"/>
                  <a:pt x="1203652" y="0"/>
                </a:cubicBezTo>
                <a:lnTo>
                  <a:pt x="1221763" y="0"/>
                </a:lnTo>
                <a:cubicBezTo>
                  <a:pt x="1232123" y="183279"/>
                  <a:pt x="1151882" y="344829"/>
                  <a:pt x="884398" y="430811"/>
                </a:cubicBezTo>
                <a:cubicBezTo>
                  <a:pt x="720825" y="483351"/>
                  <a:pt x="524346" y="511778"/>
                  <a:pt x="328764" y="540074"/>
                </a:cubicBezTo>
                <a:lnTo>
                  <a:pt x="328752" y="540076"/>
                </a:lnTo>
                <a:lnTo>
                  <a:pt x="328601" y="540097"/>
                </a:lnTo>
                <a:lnTo>
                  <a:pt x="328577" y="540101"/>
                </a:lnTo>
                <a:cubicBezTo>
                  <a:pt x="247089" y="551891"/>
                  <a:pt x="165758" y="563659"/>
                  <a:pt x="87028" y="577141"/>
                </a:cubicBezTo>
                <a:cubicBezTo>
                  <a:pt x="57495" y="582193"/>
                  <a:pt x="28493" y="587596"/>
                  <a:pt x="0" y="593337"/>
                </a:cubicBezTo>
                <a:close/>
                <a:moveTo>
                  <a:pt x="0" y="499760"/>
                </a:moveTo>
                <a:cubicBezTo>
                  <a:pt x="79877" y="480649"/>
                  <a:pt x="161872" y="463132"/>
                  <a:pt x="243873" y="445614"/>
                </a:cubicBezTo>
                <a:lnTo>
                  <a:pt x="243875" y="445613"/>
                </a:lnTo>
                <a:cubicBezTo>
                  <a:pt x="357643" y="421309"/>
                  <a:pt x="471422" y="397002"/>
                  <a:pt x="579572" y="368430"/>
                </a:cubicBezTo>
                <a:cubicBezTo>
                  <a:pt x="852234" y="296642"/>
                  <a:pt x="1034505" y="175760"/>
                  <a:pt x="1105416" y="13585"/>
                </a:cubicBezTo>
                <a:cubicBezTo>
                  <a:pt x="1107388" y="9075"/>
                  <a:pt x="1109279" y="4546"/>
                  <a:pt x="1111088" y="0"/>
                </a:cubicBezTo>
                <a:lnTo>
                  <a:pt x="1133274" y="0"/>
                </a:lnTo>
                <a:cubicBezTo>
                  <a:pt x="1102011" y="80679"/>
                  <a:pt x="1047860" y="154632"/>
                  <a:pt x="966977" y="216864"/>
                </a:cubicBezTo>
                <a:cubicBezTo>
                  <a:pt x="822514" y="328015"/>
                  <a:pt x="587233" y="384593"/>
                  <a:pt x="345839" y="436144"/>
                </a:cubicBezTo>
                <a:cubicBezTo>
                  <a:pt x="228714" y="461125"/>
                  <a:pt x="112000" y="486086"/>
                  <a:pt x="0" y="514228"/>
                </a:cubicBezTo>
                <a:close/>
              </a:path>
            </a:pathLst>
          </a:custGeom>
          <a:gradFill>
            <a:gsLst>
              <a:gs pos="58000">
                <a:srgbClr val="EC5763">
                  <a:alpha val="15000"/>
                </a:srgbClr>
              </a:gs>
              <a:gs pos="0">
                <a:srgbClr val="F28F97"/>
              </a:gs>
              <a:gs pos="100000">
                <a:srgbClr val="E51E2E"/>
              </a:gs>
            </a:gsLst>
            <a:lin ang="5400000" scaled="1"/>
          </a:gradFill>
          <a:ln w="125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图片 8" descr="C:/Users/kingsoft/AppData/Local/Temp/fig2wpp/@svg_UnionUnion_#color-2113&amp;643.svg"/>
          <p:cNvSpPr/>
          <p:nvPr userDrawn="1">
            <p:custDataLst>
              <p:tags r:id="rId11"/>
            </p:custDataLst>
          </p:nvPr>
        </p:nvSpPr>
        <p:spPr>
          <a:xfrm>
            <a:off x="9937905" y="2289018"/>
            <a:ext cx="2254095" cy="4568981"/>
          </a:xfrm>
          <a:custGeom>
            <a:avLst/>
            <a:gdLst>
              <a:gd name="connsiteX0" fmla="*/ 2254096 w 2254095"/>
              <a:gd name="connsiteY0" fmla="*/ 1324093 h 4568981"/>
              <a:gd name="connsiteX1" fmla="*/ 2146978 w 2254095"/>
              <a:gd name="connsiteY1" fmla="*/ 1706858 h 4568981"/>
              <a:gd name="connsiteX2" fmla="*/ 2254096 w 2254095"/>
              <a:gd name="connsiteY2" fmla="*/ 2708622 h 4568981"/>
              <a:gd name="connsiteX3" fmla="*/ 2254096 w 2254095"/>
              <a:gd name="connsiteY3" fmla="*/ 2777837 h 4568981"/>
              <a:gd name="connsiteX4" fmla="*/ 2190782 w 2254095"/>
              <a:gd name="connsiteY4" fmla="*/ 2498259 h 4568981"/>
              <a:gd name="connsiteX5" fmla="*/ 2220682 w 2254095"/>
              <a:gd name="connsiteY5" fmla="*/ 1350420 h 4568981"/>
              <a:gd name="connsiteX6" fmla="*/ 2254096 w 2254095"/>
              <a:gd name="connsiteY6" fmla="*/ 1274830 h 4568981"/>
              <a:gd name="connsiteX7" fmla="*/ 2254096 w 2254095"/>
              <a:gd name="connsiteY7" fmla="*/ 810923 h 4568981"/>
              <a:gd name="connsiteX8" fmla="*/ 2254096 w 2254095"/>
              <a:gd name="connsiteY8" fmla="*/ 848534 h 4568981"/>
              <a:gd name="connsiteX9" fmla="*/ 2004593 w 2254095"/>
              <a:gd name="connsiteY9" fmla="*/ 1416016 h 4568981"/>
              <a:gd name="connsiteX10" fmla="*/ 2105990 w 2254095"/>
              <a:gd name="connsiteY10" fmla="*/ 2653237 h 4568981"/>
              <a:gd name="connsiteX11" fmla="*/ 2207413 w 2254095"/>
              <a:gd name="connsiteY11" fmla="*/ 3022502 h 4568981"/>
              <a:gd name="connsiteX12" fmla="*/ 2207413 w 2254095"/>
              <a:gd name="connsiteY12" fmla="*/ 3022515 h 4568981"/>
              <a:gd name="connsiteX13" fmla="*/ 2254096 w 2254095"/>
              <a:gd name="connsiteY13" fmla="*/ 3188987 h 4568981"/>
              <a:gd name="connsiteX14" fmla="*/ 2254096 w 2254095"/>
              <a:gd name="connsiteY14" fmla="*/ 3247496 h 4568981"/>
              <a:gd name="connsiteX15" fmla="*/ 2190173 w 2254095"/>
              <a:gd name="connsiteY15" fmla="*/ 3018553 h 4568981"/>
              <a:gd name="connsiteX16" fmla="*/ 2190173 w 2254095"/>
              <a:gd name="connsiteY16" fmla="*/ 3018540 h 4568981"/>
              <a:gd name="connsiteX17" fmla="*/ 2190160 w 2254095"/>
              <a:gd name="connsiteY17" fmla="*/ 3018527 h 4568981"/>
              <a:gd name="connsiteX18" fmla="*/ 1984194 w 2254095"/>
              <a:gd name="connsiteY18" fmla="*/ 2177762 h 4568981"/>
              <a:gd name="connsiteX19" fmla="*/ 2254096 w 2254095"/>
              <a:gd name="connsiteY19" fmla="*/ 810923 h 4568981"/>
              <a:gd name="connsiteX20" fmla="*/ 2254096 w 2254095"/>
              <a:gd name="connsiteY20" fmla="*/ 385257 h 4568981"/>
              <a:gd name="connsiteX21" fmla="*/ 2254096 w 2254095"/>
              <a:gd name="connsiteY21" fmla="*/ 414618 h 4568981"/>
              <a:gd name="connsiteX22" fmla="*/ 1834008 w 2254095"/>
              <a:gd name="connsiteY22" fmla="*/ 1170113 h 4568981"/>
              <a:gd name="connsiteX23" fmla="*/ 1897335 w 2254095"/>
              <a:gd name="connsiteY23" fmla="*/ 2387121 h 4568981"/>
              <a:gd name="connsiteX24" fmla="*/ 2156416 w 2254095"/>
              <a:gd name="connsiteY24" fmla="*/ 3237463 h 4568981"/>
              <a:gd name="connsiteX25" fmla="*/ 2254096 w 2254095"/>
              <a:gd name="connsiteY25" fmla="*/ 3536014 h 4568981"/>
              <a:gd name="connsiteX26" fmla="*/ 2254096 w 2254095"/>
              <a:gd name="connsiteY26" fmla="*/ 3585315 h 4568981"/>
              <a:gd name="connsiteX27" fmla="*/ 2162340 w 2254095"/>
              <a:gd name="connsiteY27" fmla="*/ 3304290 h 4568981"/>
              <a:gd name="connsiteX28" fmla="*/ 2152255 w 2254095"/>
              <a:gd name="connsiteY28" fmla="*/ 3273823 h 4568981"/>
              <a:gd name="connsiteX29" fmla="*/ 2145354 w 2254095"/>
              <a:gd name="connsiteY29" fmla="*/ 3252969 h 4568981"/>
              <a:gd name="connsiteX30" fmla="*/ 1790230 w 2254095"/>
              <a:gd name="connsiteY30" fmla="*/ 1934760 h 4568981"/>
              <a:gd name="connsiteX31" fmla="*/ 2254096 w 2254095"/>
              <a:gd name="connsiteY31" fmla="*/ 385257 h 4568981"/>
              <a:gd name="connsiteX32" fmla="*/ 2254096 w 2254095"/>
              <a:gd name="connsiteY32" fmla="*/ 0 h 4568981"/>
              <a:gd name="connsiteX33" fmla="*/ 2254096 w 2254095"/>
              <a:gd name="connsiteY33" fmla="*/ 24812 h 4568981"/>
              <a:gd name="connsiteX34" fmla="*/ 1999887 w 2254095"/>
              <a:gd name="connsiteY34" fmla="*/ 245928 h 4568981"/>
              <a:gd name="connsiteX35" fmla="*/ 1594045 w 2254095"/>
              <a:gd name="connsiteY35" fmla="*/ 1186940 h 4568981"/>
              <a:gd name="connsiteX36" fmla="*/ 1779028 w 2254095"/>
              <a:gd name="connsiteY36" fmla="*/ 2471665 h 4568981"/>
              <a:gd name="connsiteX37" fmla="*/ 2254096 w 2254095"/>
              <a:gd name="connsiteY37" fmla="*/ 3766964 h 4568981"/>
              <a:gd name="connsiteX38" fmla="*/ 2254096 w 2254095"/>
              <a:gd name="connsiteY38" fmla="*/ 3804429 h 4568981"/>
              <a:gd name="connsiteX39" fmla="*/ 2205256 w 2254095"/>
              <a:gd name="connsiteY39" fmla="*/ 3683309 h 4568981"/>
              <a:gd name="connsiteX40" fmla="*/ 2205243 w 2254095"/>
              <a:gd name="connsiteY40" fmla="*/ 3683283 h 4568981"/>
              <a:gd name="connsiteX41" fmla="*/ 2094040 w 2254095"/>
              <a:gd name="connsiteY41" fmla="*/ 3405230 h 4568981"/>
              <a:gd name="connsiteX42" fmla="*/ 1640474 w 2254095"/>
              <a:gd name="connsiteY42" fmla="*/ 1999517 h 4568981"/>
              <a:gd name="connsiteX43" fmla="*/ 1640690 w 2254095"/>
              <a:gd name="connsiteY43" fmla="*/ 825134 h 4568981"/>
              <a:gd name="connsiteX44" fmla="*/ 2207679 w 2254095"/>
              <a:gd name="connsiteY44" fmla="*/ 33010 h 4568981"/>
              <a:gd name="connsiteX45" fmla="*/ 2254096 w 2254095"/>
              <a:gd name="connsiteY45" fmla="*/ 0 h 4568981"/>
              <a:gd name="connsiteX46" fmla="*/ 2254096 w 2254095"/>
              <a:gd name="connsiteY46" fmla="*/ 4002688 h 4568981"/>
              <a:gd name="connsiteX47" fmla="*/ 1539356 w 2254095"/>
              <a:gd name="connsiteY47" fmla="*/ 4027492 h 4568981"/>
              <a:gd name="connsiteX48" fmla="*/ 1539318 w 2254095"/>
              <a:gd name="connsiteY48" fmla="*/ 4027492 h 4568981"/>
              <a:gd name="connsiteX49" fmla="*/ 1539306 w 2254095"/>
              <a:gd name="connsiteY49" fmla="*/ 4027492 h 4568981"/>
              <a:gd name="connsiteX50" fmla="*/ 1000203 w 2254095"/>
              <a:gd name="connsiteY50" fmla="*/ 4029777 h 4568981"/>
              <a:gd name="connsiteX51" fmla="*/ 48583 w 2254095"/>
              <a:gd name="connsiteY51" fmla="*/ 4534806 h 4568981"/>
              <a:gd name="connsiteX52" fmla="*/ 25657 w 2254095"/>
              <a:gd name="connsiteY52" fmla="*/ 4568981 h 4568981"/>
              <a:gd name="connsiteX53" fmla="*/ 0 w 2254095"/>
              <a:gd name="connsiteY53" fmla="*/ 4568981 h 4568981"/>
              <a:gd name="connsiteX54" fmla="*/ 187831 w 2254095"/>
              <a:gd name="connsiteY54" fmla="*/ 4344788 h 4568981"/>
              <a:gd name="connsiteX55" fmla="*/ 646509 w 2254095"/>
              <a:gd name="connsiteY55" fmla="*/ 4084210 h 4568981"/>
              <a:gd name="connsiteX56" fmla="*/ 1257622 w 2254095"/>
              <a:gd name="connsiteY56" fmla="*/ 4007235 h 4568981"/>
              <a:gd name="connsiteX57" fmla="*/ 1524134 w 2254095"/>
              <a:gd name="connsiteY57" fmla="*/ 4012289 h 4568981"/>
              <a:gd name="connsiteX58" fmla="*/ 1524146 w 2254095"/>
              <a:gd name="connsiteY58" fmla="*/ 4012289 h 4568981"/>
              <a:gd name="connsiteX59" fmla="*/ 1524210 w 2254095"/>
              <a:gd name="connsiteY59" fmla="*/ 4012302 h 4568981"/>
              <a:gd name="connsiteX60" fmla="*/ 2254096 w 2254095"/>
              <a:gd name="connsiteY60" fmla="*/ 3982483 h 4568981"/>
              <a:gd name="connsiteX61" fmla="*/ 2254096 w 2254095"/>
              <a:gd name="connsiteY61" fmla="*/ 4083625 h 4568981"/>
              <a:gd name="connsiteX62" fmla="*/ 2209988 w 2254095"/>
              <a:gd name="connsiteY62" fmla="*/ 4096364 h 4568981"/>
              <a:gd name="connsiteX63" fmla="*/ 1481890 w 2254095"/>
              <a:gd name="connsiteY63" fmla="*/ 4160168 h 4568981"/>
              <a:gd name="connsiteX64" fmla="*/ 737074 w 2254095"/>
              <a:gd name="connsiteY64" fmla="*/ 4213940 h 4568981"/>
              <a:gd name="connsiteX65" fmla="*/ 210134 w 2254095"/>
              <a:gd name="connsiteY65" fmla="*/ 4458453 h 4568981"/>
              <a:gd name="connsiteX66" fmla="*/ 89150 w 2254095"/>
              <a:gd name="connsiteY66" fmla="*/ 4568981 h 4568981"/>
              <a:gd name="connsiteX67" fmla="*/ 60260 w 2254095"/>
              <a:gd name="connsiteY67" fmla="*/ 4568981 h 4568981"/>
              <a:gd name="connsiteX68" fmla="*/ 396428 w 2254095"/>
              <a:gd name="connsiteY68" fmla="*/ 4315972 h 4568981"/>
              <a:gd name="connsiteX69" fmla="*/ 1012068 w 2254095"/>
              <a:gd name="connsiteY69" fmla="*/ 4154923 h 4568981"/>
              <a:gd name="connsiteX70" fmla="*/ 1433113 w 2254095"/>
              <a:gd name="connsiteY70" fmla="*/ 4144128 h 4568981"/>
              <a:gd name="connsiteX71" fmla="*/ 1433139 w 2254095"/>
              <a:gd name="connsiteY71" fmla="*/ 4144128 h 4568981"/>
              <a:gd name="connsiteX72" fmla="*/ 1810197 w 2254095"/>
              <a:gd name="connsiteY72" fmla="*/ 4136331 h 4568981"/>
              <a:gd name="connsiteX73" fmla="*/ 2254096 w 2254095"/>
              <a:gd name="connsiteY73" fmla="*/ 4065718 h 4568981"/>
              <a:gd name="connsiteX74" fmla="*/ 2254096 w 2254095"/>
              <a:gd name="connsiteY74" fmla="*/ 4179028 h 4568981"/>
              <a:gd name="connsiteX75" fmla="*/ 1937054 w 2254095"/>
              <a:gd name="connsiteY75" fmla="*/ 4270468 h 4568981"/>
              <a:gd name="connsiteX76" fmla="*/ 1350973 w 2254095"/>
              <a:gd name="connsiteY76" fmla="*/ 4295754 h 4568981"/>
              <a:gd name="connsiteX77" fmla="*/ 1350973 w 2254095"/>
              <a:gd name="connsiteY77" fmla="*/ 4295754 h 4568981"/>
              <a:gd name="connsiteX78" fmla="*/ 1198311 w 2254095"/>
              <a:gd name="connsiteY78" fmla="*/ 4294916 h 4568981"/>
              <a:gd name="connsiteX79" fmla="*/ 508022 w 2254095"/>
              <a:gd name="connsiteY79" fmla="*/ 4389315 h 4568981"/>
              <a:gd name="connsiteX80" fmla="*/ 158919 w 2254095"/>
              <a:gd name="connsiteY80" fmla="*/ 4568981 h 4568981"/>
              <a:gd name="connsiteX81" fmla="*/ 120320 w 2254095"/>
              <a:gd name="connsiteY81" fmla="*/ 4568981 h 4568981"/>
              <a:gd name="connsiteX82" fmla="*/ 757148 w 2254095"/>
              <a:gd name="connsiteY82" fmla="*/ 4310498 h 4568981"/>
              <a:gd name="connsiteX83" fmla="*/ 1389842 w 2254095"/>
              <a:gd name="connsiteY83" fmla="*/ 4283054 h 4568981"/>
              <a:gd name="connsiteX84" fmla="*/ 1389855 w 2254095"/>
              <a:gd name="connsiteY84" fmla="*/ 4283054 h 4568981"/>
              <a:gd name="connsiteX85" fmla="*/ 1390045 w 2254095"/>
              <a:gd name="connsiteY85" fmla="*/ 4283054 h 4568981"/>
              <a:gd name="connsiteX86" fmla="*/ 1508175 w 2254095"/>
              <a:gd name="connsiteY86" fmla="*/ 4283663 h 4568981"/>
              <a:gd name="connsiteX87" fmla="*/ 2212195 w 2254095"/>
              <a:gd name="connsiteY87" fmla="*/ 4176678 h 4568981"/>
              <a:gd name="connsiteX88" fmla="*/ 2254096 w 2254095"/>
              <a:gd name="connsiteY88" fmla="*/ 4156981 h 4568981"/>
              <a:gd name="connsiteX89" fmla="*/ 2254096 w 2254095"/>
              <a:gd name="connsiteY89" fmla="*/ 4299005 h 4568981"/>
              <a:gd name="connsiteX90" fmla="*/ 1689898 w 2254095"/>
              <a:gd name="connsiteY90" fmla="*/ 4436571 h 4568981"/>
              <a:gd name="connsiteX91" fmla="*/ 1338579 w 2254095"/>
              <a:gd name="connsiteY91" fmla="*/ 4424646 h 4568981"/>
              <a:gd name="connsiteX92" fmla="*/ 1338567 w 2254095"/>
              <a:gd name="connsiteY92" fmla="*/ 4424646 h 4568981"/>
              <a:gd name="connsiteX93" fmla="*/ 930255 w 2254095"/>
              <a:gd name="connsiteY93" fmla="*/ 4413597 h 4568981"/>
              <a:gd name="connsiteX94" fmla="*/ 233574 w 2254095"/>
              <a:gd name="connsiteY94" fmla="*/ 4568981 h 4568981"/>
              <a:gd name="connsiteX95" fmla="*/ 196218 w 2254095"/>
              <a:gd name="connsiteY95" fmla="*/ 4568981 h 4568981"/>
              <a:gd name="connsiteX96" fmla="*/ 509654 w 2254095"/>
              <a:gd name="connsiteY96" fmla="*/ 4453856 h 4568981"/>
              <a:gd name="connsiteX97" fmla="*/ 1203260 w 2254095"/>
              <a:gd name="connsiteY97" fmla="*/ 4402180 h 4568981"/>
              <a:gd name="connsiteX98" fmla="*/ 1355325 w 2254095"/>
              <a:gd name="connsiteY98" fmla="*/ 4409495 h 4568981"/>
              <a:gd name="connsiteX99" fmla="*/ 1355363 w 2254095"/>
              <a:gd name="connsiteY99" fmla="*/ 4409495 h 4568981"/>
              <a:gd name="connsiteX100" fmla="*/ 1966713 w 2254095"/>
              <a:gd name="connsiteY100" fmla="*/ 4393341 h 4568981"/>
              <a:gd name="connsiteX101" fmla="*/ 2254096 w 2254095"/>
              <a:gd name="connsiteY101" fmla="*/ 4274011 h 4568981"/>
              <a:gd name="connsiteX102" fmla="*/ 2254096 w 2254095"/>
              <a:gd name="connsiteY102" fmla="*/ 4453869 h 4568981"/>
              <a:gd name="connsiteX103" fmla="*/ 2105216 w 2254095"/>
              <a:gd name="connsiteY103" fmla="*/ 4533447 h 4568981"/>
              <a:gd name="connsiteX104" fmla="*/ 1926829 w 2254095"/>
              <a:gd name="connsiteY104" fmla="*/ 4568981 h 4568981"/>
              <a:gd name="connsiteX105" fmla="*/ 1681906 w 2254095"/>
              <a:gd name="connsiteY105" fmla="*/ 4568981 h 4568981"/>
              <a:gd name="connsiteX106" fmla="*/ 1443465 w 2254095"/>
              <a:gd name="connsiteY106" fmla="*/ 4547175 h 4568981"/>
              <a:gd name="connsiteX107" fmla="*/ 649399 w 2254095"/>
              <a:gd name="connsiteY107" fmla="*/ 4513648 h 4568981"/>
              <a:gd name="connsiteX108" fmla="*/ 350960 w 2254095"/>
              <a:gd name="connsiteY108" fmla="*/ 4568981 h 4568981"/>
              <a:gd name="connsiteX109" fmla="*/ 286576 w 2254095"/>
              <a:gd name="connsiteY109" fmla="*/ 4568981 h 4568981"/>
              <a:gd name="connsiteX110" fmla="*/ 891907 w 2254095"/>
              <a:gd name="connsiteY110" fmla="*/ 4486914 h 4568981"/>
              <a:gd name="connsiteX111" fmla="*/ 1343349 w 2254095"/>
              <a:gd name="connsiteY111" fmla="*/ 4523884 h 4568981"/>
              <a:gd name="connsiteX112" fmla="*/ 1343387 w 2254095"/>
              <a:gd name="connsiteY112" fmla="*/ 4523884 h 4568981"/>
              <a:gd name="connsiteX113" fmla="*/ 1687729 w 2254095"/>
              <a:gd name="connsiteY113" fmla="*/ 4556256 h 4568981"/>
              <a:gd name="connsiteX114" fmla="*/ 2254096 w 2254095"/>
              <a:gd name="connsiteY114" fmla="*/ 4427478 h 4568981"/>
              <a:gd name="connsiteX115" fmla="*/ 794103 w 2254095"/>
              <a:gd name="connsiteY115" fmla="*/ 4568981 h 4568981"/>
              <a:gd name="connsiteX116" fmla="*/ 680318 w 2254095"/>
              <a:gd name="connsiteY116" fmla="*/ 4568981 h 4568981"/>
              <a:gd name="connsiteX117" fmla="*/ 449567 w 2254095"/>
              <a:gd name="connsiteY117" fmla="*/ 4568981 h 4568981"/>
              <a:gd name="connsiteX118" fmla="*/ 643391 w 2254095"/>
              <a:gd name="connsiteY118" fmla="*/ 4554796 h 4568981"/>
              <a:gd name="connsiteX119" fmla="*/ 986916 w 2254095"/>
              <a:gd name="connsiteY119" fmla="*/ 4568981 h 456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254095" h="4568981">
                <a:moveTo>
                  <a:pt x="2254096" y="1324093"/>
                </a:moveTo>
                <a:cubicBezTo>
                  <a:pt x="2201843" y="1442305"/>
                  <a:pt x="2165194" y="1569749"/>
                  <a:pt x="2146978" y="1706858"/>
                </a:cubicBezTo>
                <a:cubicBezTo>
                  <a:pt x="2106903" y="2008090"/>
                  <a:pt x="2172324" y="2355638"/>
                  <a:pt x="2254096" y="2708622"/>
                </a:cubicBezTo>
                <a:lnTo>
                  <a:pt x="2254096" y="2777837"/>
                </a:lnTo>
                <a:cubicBezTo>
                  <a:pt x="2231668" y="2684073"/>
                  <a:pt x="2209962" y="2590626"/>
                  <a:pt x="2190782" y="2498259"/>
                </a:cubicBezTo>
                <a:cubicBezTo>
                  <a:pt x="2101372" y="2067716"/>
                  <a:pt x="2087722" y="1675540"/>
                  <a:pt x="2220682" y="1350420"/>
                </a:cubicBezTo>
                <a:cubicBezTo>
                  <a:pt x="2231135" y="1324842"/>
                  <a:pt x="2242286" y="1299646"/>
                  <a:pt x="2254096" y="1274830"/>
                </a:cubicBezTo>
                <a:close/>
                <a:moveTo>
                  <a:pt x="2254096" y="810923"/>
                </a:moveTo>
                <a:lnTo>
                  <a:pt x="2254096" y="848534"/>
                </a:lnTo>
                <a:cubicBezTo>
                  <a:pt x="2135662" y="1016123"/>
                  <a:pt x="2050744" y="1206092"/>
                  <a:pt x="2004593" y="1416016"/>
                </a:cubicBezTo>
                <a:cubicBezTo>
                  <a:pt x="1924483" y="1779045"/>
                  <a:pt x="1989218" y="2204546"/>
                  <a:pt x="2105990" y="2653237"/>
                </a:cubicBezTo>
                <a:cubicBezTo>
                  <a:pt x="2137831" y="2775576"/>
                  <a:pt x="2172615" y="2899033"/>
                  <a:pt x="2207413" y="3022502"/>
                </a:cubicBezTo>
                <a:lnTo>
                  <a:pt x="2207413" y="3022515"/>
                </a:lnTo>
                <a:cubicBezTo>
                  <a:pt x="2223067" y="3078027"/>
                  <a:pt x="2238708" y="3133551"/>
                  <a:pt x="2254096" y="3188987"/>
                </a:cubicBezTo>
                <a:lnTo>
                  <a:pt x="2254096" y="3247496"/>
                </a:lnTo>
                <a:cubicBezTo>
                  <a:pt x="2233228" y="3171346"/>
                  <a:pt x="2211700" y="3094943"/>
                  <a:pt x="2190173" y="3018553"/>
                </a:cubicBezTo>
                <a:lnTo>
                  <a:pt x="2190173" y="3018540"/>
                </a:lnTo>
                <a:lnTo>
                  <a:pt x="2190160" y="3018527"/>
                </a:lnTo>
                <a:cubicBezTo>
                  <a:pt x="2110011" y="2734136"/>
                  <a:pt x="2029850" y="2449720"/>
                  <a:pt x="1984194" y="2177762"/>
                </a:cubicBezTo>
                <a:cubicBezTo>
                  <a:pt x="1892553" y="1632551"/>
                  <a:pt x="1992592" y="1168469"/>
                  <a:pt x="2254096" y="810923"/>
                </a:cubicBezTo>
                <a:close/>
                <a:moveTo>
                  <a:pt x="2254096" y="385257"/>
                </a:moveTo>
                <a:lnTo>
                  <a:pt x="2254096" y="414618"/>
                </a:lnTo>
                <a:cubicBezTo>
                  <a:pt x="2045517" y="621282"/>
                  <a:pt x="1903399" y="876172"/>
                  <a:pt x="1834008" y="1170113"/>
                </a:cubicBezTo>
                <a:cubicBezTo>
                  <a:pt x="1749559" y="1527903"/>
                  <a:pt x="1785130" y="1941999"/>
                  <a:pt x="1897335" y="2387121"/>
                </a:cubicBezTo>
                <a:cubicBezTo>
                  <a:pt x="1967449" y="2665200"/>
                  <a:pt x="2061933" y="2951319"/>
                  <a:pt x="2156416" y="3237463"/>
                </a:cubicBezTo>
                <a:cubicBezTo>
                  <a:pt x="2189323" y="3337094"/>
                  <a:pt x="2222217" y="3436713"/>
                  <a:pt x="2254096" y="3536014"/>
                </a:cubicBezTo>
                <a:lnTo>
                  <a:pt x="2254096" y="3585315"/>
                </a:lnTo>
                <a:cubicBezTo>
                  <a:pt x="2224284" y="3491869"/>
                  <a:pt x="2193357" y="3398080"/>
                  <a:pt x="2162340" y="3304290"/>
                </a:cubicBezTo>
                <a:cubicBezTo>
                  <a:pt x="2158991" y="3294142"/>
                  <a:pt x="2155617" y="3283983"/>
                  <a:pt x="2152255" y="3273823"/>
                </a:cubicBezTo>
                <a:lnTo>
                  <a:pt x="2145354" y="3252969"/>
                </a:lnTo>
                <a:cubicBezTo>
                  <a:pt x="1996474" y="2803478"/>
                  <a:pt x="1846821" y="2351650"/>
                  <a:pt x="1790230" y="1934760"/>
                </a:cubicBezTo>
                <a:cubicBezTo>
                  <a:pt x="1703599" y="1294820"/>
                  <a:pt x="1865748" y="758802"/>
                  <a:pt x="2254096" y="385257"/>
                </a:cubicBezTo>
                <a:close/>
                <a:moveTo>
                  <a:pt x="2254096" y="0"/>
                </a:moveTo>
                <a:lnTo>
                  <a:pt x="2254096" y="24812"/>
                </a:lnTo>
                <a:cubicBezTo>
                  <a:pt x="2159460" y="91656"/>
                  <a:pt x="2074656" y="165752"/>
                  <a:pt x="1999887" y="245928"/>
                </a:cubicBezTo>
                <a:cubicBezTo>
                  <a:pt x="1765074" y="497300"/>
                  <a:pt x="1625619" y="814550"/>
                  <a:pt x="1594045" y="1186940"/>
                </a:cubicBezTo>
                <a:cubicBezTo>
                  <a:pt x="1561125" y="1574690"/>
                  <a:pt x="1643329" y="2019012"/>
                  <a:pt x="1779028" y="2471665"/>
                </a:cubicBezTo>
                <a:cubicBezTo>
                  <a:pt x="1905555" y="2893712"/>
                  <a:pt x="2078120" y="3330084"/>
                  <a:pt x="2254096" y="3766964"/>
                </a:cubicBezTo>
                <a:lnTo>
                  <a:pt x="2254096" y="3804429"/>
                </a:lnTo>
                <a:cubicBezTo>
                  <a:pt x="2237884" y="3764081"/>
                  <a:pt x="2221570" y="3723695"/>
                  <a:pt x="2205256" y="3683309"/>
                </a:cubicBezTo>
                <a:lnTo>
                  <a:pt x="2205243" y="3683283"/>
                </a:lnTo>
                <a:cubicBezTo>
                  <a:pt x="2167757" y="3590497"/>
                  <a:pt x="2130271" y="3497698"/>
                  <a:pt x="2094040" y="3405230"/>
                </a:cubicBezTo>
                <a:cubicBezTo>
                  <a:pt x="1905835" y="2925436"/>
                  <a:pt x="1734082" y="2448805"/>
                  <a:pt x="1640474" y="1999517"/>
                </a:cubicBezTo>
                <a:cubicBezTo>
                  <a:pt x="1550761" y="1568784"/>
                  <a:pt x="1537986" y="1166621"/>
                  <a:pt x="1640690" y="825134"/>
                </a:cubicBezTo>
                <a:cubicBezTo>
                  <a:pt x="1737723" y="503704"/>
                  <a:pt x="1931980" y="235970"/>
                  <a:pt x="2207679" y="33010"/>
                </a:cubicBezTo>
                <a:cubicBezTo>
                  <a:pt x="2222876" y="21814"/>
                  <a:pt x="2238353" y="10809"/>
                  <a:pt x="2254096" y="0"/>
                </a:cubicBezTo>
                <a:close/>
                <a:moveTo>
                  <a:pt x="2254096" y="4002688"/>
                </a:moveTo>
                <a:cubicBezTo>
                  <a:pt x="2043538" y="4042465"/>
                  <a:pt x="1791384" y="4034972"/>
                  <a:pt x="1539356" y="4027492"/>
                </a:cubicBezTo>
                <a:lnTo>
                  <a:pt x="1539318" y="4027492"/>
                </a:lnTo>
                <a:lnTo>
                  <a:pt x="1539306" y="4027492"/>
                </a:lnTo>
                <a:cubicBezTo>
                  <a:pt x="1354018" y="4021992"/>
                  <a:pt x="1168790" y="4016481"/>
                  <a:pt x="1000203" y="4029777"/>
                </a:cubicBezTo>
                <a:cubicBezTo>
                  <a:pt x="546217" y="4065833"/>
                  <a:pt x="233340" y="4270443"/>
                  <a:pt x="48583" y="4534806"/>
                </a:cubicBezTo>
                <a:cubicBezTo>
                  <a:pt x="40721" y="4546045"/>
                  <a:pt x="33079" y="4557437"/>
                  <a:pt x="25657" y="4568981"/>
                </a:cubicBezTo>
                <a:lnTo>
                  <a:pt x="0" y="4568981"/>
                </a:lnTo>
                <a:cubicBezTo>
                  <a:pt x="51487" y="4486724"/>
                  <a:pt x="114156" y="4411692"/>
                  <a:pt x="187831" y="4344788"/>
                </a:cubicBezTo>
                <a:cubicBezTo>
                  <a:pt x="310358" y="4233778"/>
                  <a:pt x="471018" y="4142223"/>
                  <a:pt x="646509" y="4084210"/>
                </a:cubicBezTo>
                <a:cubicBezTo>
                  <a:pt x="822001" y="4026196"/>
                  <a:pt x="1028144" y="4006511"/>
                  <a:pt x="1257622" y="4007235"/>
                </a:cubicBezTo>
                <a:cubicBezTo>
                  <a:pt x="1344554" y="4007476"/>
                  <a:pt x="1434154" y="4009877"/>
                  <a:pt x="1524134" y="4012289"/>
                </a:cubicBezTo>
                <a:lnTo>
                  <a:pt x="1524146" y="4012289"/>
                </a:lnTo>
                <a:lnTo>
                  <a:pt x="1524210" y="4012302"/>
                </a:lnTo>
                <a:cubicBezTo>
                  <a:pt x="1782390" y="4019224"/>
                  <a:pt x="2043703" y="4026247"/>
                  <a:pt x="2254096" y="3982483"/>
                </a:cubicBezTo>
                <a:close/>
                <a:moveTo>
                  <a:pt x="2254096" y="4083625"/>
                </a:moveTo>
                <a:cubicBezTo>
                  <a:pt x="2239875" y="4088134"/>
                  <a:pt x="2225173" y="4092376"/>
                  <a:pt x="2209988" y="4096364"/>
                </a:cubicBezTo>
                <a:cubicBezTo>
                  <a:pt x="1998808" y="4151723"/>
                  <a:pt x="1746476" y="4159102"/>
                  <a:pt x="1481890" y="4160168"/>
                </a:cubicBezTo>
                <a:cubicBezTo>
                  <a:pt x="1217305" y="4161223"/>
                  <a:pt x="958348" y="4162899"/>
                  <a:pt x="737074" y="4213940"/>
                </a:cubicBezTo>
                <a:cubicBezTo>
                  <a:pt x="524950" y="4262797"/>
                  <a:pt x="350648" y="4347544"/>
                  <a:pt x="210134" y="4458453"/>
                </a:cubicBezTo>
                <a:cubicBezTo>
                  <a:pt x="166549" y="4492832"/>
                  <a:pt x="126194" y="4529713"/>
                  <a:pt x="89150" y="4568981"/>
                </a:cubicBezTo>
                <a:lnTo>
                  <a:pt x="60260" y="4568981"/>
                </a:lnTo>
                <a:cubicBezTo>
                  <a:pt x="151529" y="4469058"/>
                  <a:pt x="263861" y="4383981"/>
                  <a:pt x="396428" y="4315972"/>
                </a:cubicBezTo>
                <a:cubicBezTo>
                  <a:pt x="565356" y="4229574"/>
                  <a:pt x="773736" y="4173211"/>
                  <a:pt x="1012068" y="4154923"/>
                </a:cubicBezTo>
                <a:cubicBezTo>
                  <a:pt x="1146876" y="4144649"/>
                  <a:pt x="1289980" y="4144382"/>
                  <a:pt x="1433113" y="4144128"/>
                </a:cubicBezTo>
                <a:lnTo>
                  <a:pt x="1433139" y="4144128"/>
                </a:lnTo>
                <a:cubicBezTo>
                  <a:pt x="1560745" y="4143900"/>
                  <a:pt x="1688376" y="4143658"/>
                  <a:pt x="1810197" y="4136331"/>
                </a:cubicBezTo>
                <a:cubicBezTo>
                  <a:pt x="1969466" y="4126589"/>
                  <a:pt x="2125006" y="4108149"/>
                  <a:pt x="2254096" y="4065718"/>
                </a:cubicBezTo>
                <a:close/>
                <a:moveTo>
                  <a:pt x="2254096" y="4179028"/>
                </a:moveTo>
                <a:cubicBezTo>
                  <a:pt x="2162391" y="4222310"/>
                  <a:pt x="2054169" y="4251596"/>
                  <a:pt x="1937054" y="4270468"/>
                </a:cubicBezTo>
                <a:cubicBezTo>
                  <a:pt x="1757856" y="4299208"/>
                  <a:pt x="1554909" y="4297481"/>
                  <a:pt x="1350973" y="4295754"/>
                </a:cubicBezTo>
                <a:lnTo>
                  <a:pt x="1350973" y="4295754"/>
                </a:lnTo>
                <a:cubicBezTo>
                  <a:pt x="1300027" y="4295309"/>
                  <a:pt x="1249021" y="4294877"/>
                  <a:pt x="1198311" y="4294916"/>
                </a:cubicBezTo>
                <a:cubicBezTo>
                  <a:pt x="941161" y="4295119"/>
                  <a:pt x="701949" y="4320747"/>
                  <a:pt x="508022" y="4389315"/>
                </a:cubicBezTo>
                <a:cubicBezTo>
                  <a:pt x="376500" y="4435987"/>
                  <a:pt x="259801" y="4496299"/>
                  <a:pt x="158919" y="4568981"/>
                </a:cubicBezTo>
                <a:lnTo>
                  <a:pt x="120320" y="4568981"/>
                </a:lnTo>
                <a:cubicBezTo>
                  <a:pt x="286085" y="4442312"/>
                  <a:pt x="498368" y="4350935"/>
                  <a:pt x="757148" y="4310498"/>
                </a:cubicBezTo>
                <a:cubicBezTo>
                  <a:pt x="951394" y="4280094"/>
                  <a:pt x="1169838" y="4281568"/>
                  <a:pt x="1389842" y="4283054"/>
                </a:cubicBezTo>
                <a:lnTo>
                  <a:pt x="1389855" y="4283054"/>
                </a:lnTo>
                <a:lnTo>
                  <a:pt x="1390045" y="4283054"/>
                </a:lnTo>
                <a:cubicBezTo>
                  <a:pt x="1429422" y="4283320"/>
                  <a:pt x="1468836" y="4283574"/>
                  <a:pt x="1508175" y="4283663"/>
                </a:cubicBezTo>
                <a:cubicBezTo>
                  <a:pt x="1774689" y="4284260"/>
                  <a:pt x="2022518" y="4257946"/>
                  <a:pt x="2212195" y="4176678"/>
                </a:cubicBezTo>
                <a:cubicBezTo>
                  <a:pt x="2226669" y="4170468"/>
                  <a:pt x="2240636" y="4163902"/>
                  <a:pt x="2254096" y="4156981"/>
                </a:cubicBezTo>
                <a:close/>
                <a:moveTo>
                  <a:pt x="2254096" y="4299005"/>
                </a:moveTo>
                <a:cubicBezTo>
                  <a:pt x="2114325" y="4389733"/>
                  <a:pt x="1927641" y="4435454"/>
                  <a:pt x="1689898" y="4436571"/>
                </a:cubicBezTo>
                <a:cubicBezTo>
                  <a:pt x="1576158" y="4437105"/>
                  <a:pt x="1457381" y="4430869"/>
                  <a:pt x="1338579" y="4424646"/>
                </a:cubicBezTo>
                <a:lnTo>
                  <a:pt x="1338567" y="4424646"/>
                </a:lnTo>
                <a:cubicBezTo>
                  <a:pt x="1199809" y="4417369"/>
                  <a:pt x="1061030" y="4410092"/>
                  <a:pt x="930255" y="4413597"/>
                </a:cubicBezTo>
                <a:cubicBezTo>
                  <a:pt x="658368" y="4420988"/>
                  <a:pt x="425638" y="4477440"/>
                  <a:pt x="233574" y="4568981"/>
                </a:cubicBezTo>
                <a:lnTo>
                  <a:pt x="196218" y="4568981"/>
                </a:lnTo>
                <a:cubicBezTo>
                  <a:pt x="291221" y="4522131"/>
                  <a:pt x="395965" y="4483587"/>
                  <a:pt x="509654" y="4453856"/>
                </a:cubicBezTo>
                <a:cubicBezTo>
                  <a:pt x="710821" y="4401341"/>
                  <a:pt x="937216" y="4391537"/>
                  <a:pt x="1203260" y="4402180"/>
                </a:cubicBezTo>
                <a:cubicBezTo>
                  <a:pt x="1253648" y="4404186"/>
                  <a:pt x="1304506" y="4406841"/>
                  <a:pt x="1355325" y="4409495"/>
                </a:cubicBezTo>
                <a:lnTo>
                  <a:pt x="1355363" y="4409495"/>
                </a:lnTo>
                <a:cubicBezTo>
                  <a:pt x="1572860" y="4420836"/>
                  <a:pt x="1789722" y="4432139"/>
                  <a:pt x="1966713" y="4393341"/>
                </a:cubicBezTo>
                <a:cubicBezTo>
                  <a:pt x="2078868" y="4368829"/>
                  <a:pt x="2175787" y="4328710"/>
                  <a:pt x="2254096" y="4274011"/>
                </a:cubicBezTo>
                <a:close/>
                <a:moveTo>
                  <a:pt x="2254096" y="4453869"/>
                </a:moveTo>
                <a:cubicBezTo>
                  <a:pt x="2211675" y="4486406"/>
                  <a:pt x="2162188" y="4513343"/>
                  <a:pt x="2105216" y="4533447"/>
                </a:cubicBezTo>
                <a:cubicBezTo>
                  <a:pt x="2051695" y="4552332"/>
                  <a:pt x="1991603" y="4563444"/>
                  <a:pt x="1926829" y="4568981"/>
                </a:cubicBezTo>
                <a:lnTo>
                  <a:pt x="1681906" y="4568981"/>
                </a:lnTo>
                <a:cubicBezTo>
                  <a:pt x="1604396" y="4564193"/>
                  <a:pt x="1524159" y="4556040"/>
                  <a:pt x="1443465" y="4547175"/>
                </a:cubicBezTo>
                <a:cubicBezTo>
                  <a:pt x="1163434" y="4516315"/>
                  <a:pt x="885583" y="4486050"/>
                  <a:pt x="649399" y="4513648"/>
                </a:cubicBezTo>
                <a:cubicBezTo>
                  <a:pt x="544141" y="4525903"/>
                  <a:pt x="444498" y="4544445"/>
                  <a:pt x="350960" y="4568981"/>
                </a:cubicBezTo>
                <a:lnTo>
                  <a:pt x="286576" y="4568981"/>
                </a:lnTo>
                <a:cubicBezTo>
                  <a:pt x="463727" y="4517013"/>
                  <a:pt x="663223" y="4481821"/>
                  <a:pt x="891907" y="4486914"/>
                </a:cubicBezTo>
                <a:cubicBezTo>
                  <a:pt x="1036188" y="4490127"/>
                  <a:pt x="1189757" y="4507005"/>
                  <a:pt x="1343349" y="4523884"/>
                </a:cubicBezTo>
                <a:lnTo>
                  <a:pt x="1343387" y="4523884"/>
                </a:lnTo>
                <a:cubicBezTo>
                  <a:pt x="1459487" y="4536647"/>
                  <a:pt x="1575612" y="4549398"/>
                  <a:pt x="1687729" y="4556256"/>
                </a:cubicBezTo>
                <a:cubicBezTo>
                  <a:pt x="1935697" y="4571648"/>
                  <a:pt x="2129548" y="4528532"/>
                  <a:pt x="2254096" y="4427478"/>
                </a:cubicBezTo>
                <a:close/>
                <a:moveTo>
                  <a:pt x="794103" y="4568981"/>
                </a:moveTo>
                <a:cubicBezTo>
                  <a:pt x="755523" y="4568131"/>
                  <a:pt x="717612" y="4568143"/>
                  <a:pt x="680318" y="4568981"/>
                </a:cubicBezTo>
                <a:lnTo>
                  <a:pt x="449567" y="4568981"/>
                </a:lnTo>
                <a:cubicBezTo>
                  <a:pt x="512293" y="4562085"/>
                  <a:pt x="576936" y="4557336"/>
                  <a:pt x="643391" y="4554796"/>
                </a:cubicBezTo>
                <a:cubicBezTo>
                  <a:pt x="752953" y="4550554"/>
                  <a:pt x="867842" y="4556574"/>
                  <a:pt x="986916" y="4568981"/>
                </a:cubicBezTo>
                <a:close/>
              </a:path>
            </a:pathLst>
          </a:custGeom>
          <a:gradFill>
            <a:gsLst>
              <a:gs pos="0">
                <a:srgbClr val="C00000">
                  <a:alpha val="0"/>
                </a:srgbClr>
              </a:gs>
              <a:gs pos="50000">
                <a:srgbClr val="E3447A"/>
              </a:gs>
              <a:gs pos="100000">
                <a:srgbClr val="EC6091"/>
              </a:gs>
            </a:gsLst>
            <a:lin ang="5400000" scaled="1"/>
          </a:gradFill>
          <a:ln w="1268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 7" descr="C:/Users/kingsoft/AppData/Local/Temp/fig2wpp/@svg_UnionUnion_#color-2113&amp;617.svg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50687" cy="703135"/>
          </a:xfrm>
          <a:custGeom>
            <a:avLst/>
            <a:gdLst>
              <a:gd name="connsiteX0" fmla="*/ 0 w 1450687"/>
              <a:gd name="connsiteY0" fmla="*/ 397131 h 703135"/>
              <a:gd name="connsiteX1" fmla="*/ 73149 w 1450687"/>
              <a:gd name="connsiteY1" fmla="*/ 375585 h 703135"/>
              <a:gd name="connsiteX2" fmla="*/ 219214 w 1450687"/>
              <a:gd name="connsiteY2" fmla="*/ 334969 h 703135"/>
              <a:gd name="connsiteX3" fmla="*/ 791957 w 1450687"/>
              <a:gd name="connsiteY3" fmla="*/ 129145 h 703135"/>
              <a:gd name="connsiteX4" fmla="*/ 962788 w 1450687"/>
              <a:gd name="connsiteY4" fmla="*/ 0 h 703135"/>
              <a:gd name="connsiteX5" fmla="*/ 990538 w 1450687"/>
              <a:gd name="connsiteY5" fmla="*/ 0 h 703135"/>
              <a:gd name="connsiteX6" fmla="*/ 543929 w 1450687"/>
              <a:gd name="connsiteY6" fmla="*/ 255902 h 703135"/>
              <a:gd name="connsiteX7" fmla="*/ 208127 w 1450687"/>
              <a:gd name="connsiteY7" fmla="*/ 354366 h 703135"/>
              <a:gd name="connsiteX8" fmla="*/ 208122 w 1450687"/>
              <a:gd name="connsiteY8" fmla="*/ 354368 h 703135"/>
              <a:gd name="connsiteX9" fmla="*/ 208117 w 1450687"/>
              <a:gd name="connsiteY9" fmla="*/ 354369 h 703135"/>
              <a:gd name="connsiteX10" fmla="*/ 208111 w 1450687"/>
              <a:gd name="connsiteY10" fmla="*/ 354372 h 703135"/>
              <a:gd name="connsiteX11" fmla="*/ 208105 w 1450687"/>
              <a:gd name="connsiteY11" fmla="*/ 354373 h 703135"/>
              <a:gd name="connsiteX12" fmla="*/ 208099 w 1450687"/>
              <a:gd name="connsiteY12" fmla="*/ 354376 h 703135"/>
              <a:gd name="connsiteX13" fmla="*/ 0 w 1450687"/>
              <a:gd name="connsiteY13" fmla="*/ 412802 h 703135"/>
              <a:gd name="connsiteX14" fmla="*/ 1300845 w 1450687"/>
              <a:gd name="connsiteY14" fmla="*/ 0 h 703135"/>
              <a:gd name="connsiteX15" fmla="*/ 1314837 w 1450687"/>
              <a:gd name="connsiteY15" fmla="*/ 21936 h 703135"/>
              <a:gd name="connsiteX16" fmla="*/ 1435934 w 1450687"/>
              <a:gd name="connsiteY16" fmla="*/ 454046 h 703135"/>
              <a:gd name="connsiteX17" fmla="*/ 494630 w 1450687"/>
              <a:gd name="connsiteY17" fmla="*/ 675967 h 703135"/>
              <a:gd name="connsiteX18" fmla="*/ 291135 w 1450687"/>
              <a:gd name="connsiteY18" fmla="*/ 681279 h 703135"/>
              <a:gd name="connsiteX19" fmla="*/ 0 w 1450687"/>
              <a:gd name="connsiteY19" fmla="*/ 703135 h 703135"/>
              <a:gd name="connsiteX20" fmla="*/ 0 w 1450687"/>
              <a:gd name="connsiteY20" fmla="*/ 692666 h 703135"/>
              <a:gd name="connsiteX21" fmla="*/ 474990 w 1450687"/>
              <a:gd name="connsiteY21" fmla="*/ 663858 h 703135"/>
              <a:gd name="connsiteX22" fmla="*/ 538755 w 1450687"/>
              <a:gd name="connsiteY22" fmla="*/ 662058 h 703135"/>
              <a:gd name="connsiteX23" fmla="*/ 538759 w 1450687"/>
              <a:gd name="connsiteY23" fmla="*/ 662058 h 703135"/>
              <a:gd name="connsiteX24" fmla="*/ 1226189 w 1450687"/>
              <a:gd name="connsiteY24" fmla="*/ 590592 h 703135"/>
              <a:gd name="connsiteX25" fmla="*/ 1396095 w 1450687"/>
              <a:gd name="connsiteY25" fmla="*/ 216959 h 703135"/>
              <a:gd name="connsiteX26" fmla="*/ 1282797 w 1450687"/>
              <a:gd name="connsiteY26" fmla="*/ 0 h 703135"/>
              <a:gd name="connsiteX27" fmla="*/ 1249573 w 1450687"/>
              <a:gd name="connsiteY27" fmla="*/ 412796 h 703135"/>
              <a:gd name="connsiteX28" fmla="*/ 633987 w 1450687"/>
              <a:gd name="connsiteY28" fmla="*/ 590888 h 703135"/>
              <a:gd name="connsiteX29" fmla="*/ 426770 w 1450687"/>
              <a:gd name="connsiteY29" fmla="*/ 610661 h 703135"/>
              <a:gd name="connsiteX30" fmla="*/ 426739 w 1450687"/>
              <a:gd name="connsiteY30" fmla="*/ 610664 h 703135"/>
              <a:gd name="connsiteX31" fmla="*/ 426709 w 1450687"/>
              <a:gd name="connsiteY31" fmla="*/ 610667 h 703135"/>
              <a:gd name="connsiteX32" fmla="*/ 0 w 1450687"/>
              <a:gd name="connsiteY32" fmla="*/ 657413 h 703135"/>
              <a:gd name="connsiteX33" fmla="*/ 0 w 1450687"/>
              <a:gd name="connsiteY33" fmla="*/ 641958 h 703135"/>
              <a:gd name="connsiteX34" fmla="*/ 395179 w 1450687"/>
              <a:gd name="connsiteY34" fmla="*/ 600952 h 703135"/>
              <a:gd name="connsiteX35" fmla="*/ 395184 w 1450687"/>
              <a:gd name="connsiteY35" fmla="*/ 600952 h 703135"/>
              <a:gd name="connsiteX36" fmla="*/ 395198 w 1450687"/>
              <a:gd name="connsiteY36" fmla="*/ 600951 h 703135"/>
              <a:gd name="connsiteX37" fmla="*/ 395208 w 1450687"/>
              <a:gd name="connsiteY37" fmla="*/ 600950 h 703135"/>
              <a:gd name="connsiteX38" fmla="*/ 886314 w 1450687"/>
              <a:gd name="connsiteY38" fmla="*/ 544384 h 703135"/>
              <a:gd name="connsiteX39" fmla="*/ 1214964 w 1450687"/>
              <a:gd name="connsiteY39" fmla="*/ 420228 h 703135"/>
              <a:gd name="connsiteX40" fmla="*/ 1301844 w 1450687"/>
              <a:gd name="connsiteY40" fmla="*/ 188351 h 703135"/>
              <a:gd name="connsiteX41" fmla="*/ 1258427 w 1450687"/>
              <a:gd name="connsiteY41" fmla="*/ 0 h 703135"/>
              <a:gd name="connsiteX42" fmla="*/ 1276060 w 1450687"/>
              <a:gd name="connsiteY42" fmla="*/ 0 h 703135"/>
              <a:gd name="connsiteX43" fmla="*/ 1249573 w 1450687"/>
              <a:gd name="connsiteY43" fmla="*/ 412796 h 703135"/>
              <a:gd name="connsiteX44" fmla="*/ 0 w 1450687"/>
              <a:gd name="connsiteY44" fmla="*/ 582514 h 703135"/>
              <a:gd name="connsiteX45" fmla="*/ 362572 w 1450687"/>
              <a:gd name="connsiteY45" fmla="*/ 521332 h 703135"/>
              <a:gd name="connsiteX46" fmla="*/ 372455 w 1450687"/>
              <a:gd name="connsiteY46" fmla="*/ 519852 h 703135"/>
              <a:gd name="connsiteX47" fmla="*/ 384834 w 1450687"/>
              <a:gd name="connsiteY47" fmla="*/ 517999 h 703135"/>
              <a:gd name="connsiteX48" fmla="*/ 384838 w 1450687"/>
              <a:gd name="connsiteY48" fmla="*/ 517998 h 703135"/>
              <a:gd name="connsiteX49" fmla="*/ 384840 w 1450687"/>
              <a:gd name="connsiteY49" fmla="*/ 517998 h 703135"/>
              <a:gd name="connsiteX50" fmla="*/ 1085968 w 1450687"/>
              <a:gd name="connsiteY50" fmla="*/ 305683 h 703135"/>
              <a:gd name="connsiteX51" fmla="*/ 1203652 w 1450687"/>
              <a:gd name="connsiteY51" fmla="*/ 0 h 703135"/>
              <a:gd name="connsiteX52" fmla="*/ 1221763 w 1450687"/>
              <a:gd name="connsiteY52" fmla="*/ 0 h 703135"/>
              <a:gd name="connsiteX53" fmla="*/ 884398 w 1450687"/>
              <a:gd name="connsiteY53" fmla="*/ 430811 h 703135"/>
              <a:gd name="connsiteX54" fmla="*/ 328764 w 1450687"/>
              <a:gd name="connsiteY54" fmla="*/ 540074 h 703135"/>
              <a:gd name="connsiteX55" fmla="*/ 328752 w 1450687"/>
              <a:gd name="connsiteY55" fmla="*/ 540076 h 703135"/>
              <a:gd name="connsiteX56" fmla="*/ 328601 w 1450687"/>
              <a:gd name="connsiteY56" fmla="*/ 540097 h 703135"/>
              <a:gd name="connsiteX57" fmla="*/ 328577 w 1450687"/>
              <a:gd name="connsiteY57" fmla="*/ 540101 h 703135"/>
              <a:gd name="connsiteX58" fmla="*/ 87028 w 1450687"/>
              <a:gd name="connsiteY58" fmla="*/ 577141 h 703135"/>
              <a:gd name="connsiteX59" fmla="*/ 0 w 1450687"/>
              <a:gd name="connsiteY59" fmla="*/ 593337 h 703135"/>
              <a:gd name="connsiteX60" fmla="*/ 0 w 1450687"/>
              <a:gd name="connsiteY60" fmla="*/ 499760 h 703135"/>
              <a:gd name="connsiteX61" fmla="*/ 243873 w 1450687"/>
              <a:gd name="connsiteY61" fmla="*/ 445614 h 703135"/>
              <a:gd name="connsiteX62" fmla="*/ 243875 w 1450687"/>
              <a:gd name="connsiteY62" fmla="*/ 445613 h 703135"/>
              <a:gd name="connsiteX63" fmla="*/ 579572 w 1450687"/>
              <a:gd name="connsiteY63" fmla="*/ 368430 h 703135"/>
              <a:gd name="connsiteX64" fmla="*/ 1105416 w 1450687"/>
              <a:gd name="connsiteY64" fmla="*/ 13585 h 703135"/>
              <a:gd name="connsiteX65" fmla="*/ 1111088 w 1450687"/>
              <a:gd name="connsiteY65" fmla="*/ 0 h 703135"/>
              <a:gd name="connsiteX66" fmla="*/ 1133274 w 1450687"/>
              <a:gd name="connsiteY66" fmla="*/ 0 h 703135"/>
              <a:gd name="connsiteX67" fmla="*/ 966977 w 1450687"/>
              <a:gd name="connsiteY67" fmla="*/ 216864 h 703135"/>
              <a:gd name="connsiteX68" fmla="*/ 345839 w 1450687"/>
              <a:gd name="connsiteY68" fmla="*/ 436144 h 703135"/>
              <a:gd name="connsiteX69" fmla="*/ 0 w 1450687"/>
              <a:gd name="connsiteY69" fmla="*/ 514228 h 7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450687" h="703135">
                <a:moveTo>
                  <a:pt x="0" y="397131"/>
                </a:moveTo>
                <a:cubicBezTo>
                  <a:pt x="23971" y="389870"/>
                  <a:pt x="48352" y="382695"/>
                  <a:pt x="73149" y="375585"/>
                </a:cubicBezTo>
                <a:cubicBezTo>
                  <a:pt x="121420" y="361743"/>
                  <a:pt x="170333" y="348352"/>
                  <a:pt x="219214" y="334969"/>
                </a:cubicBezTo>
                <a:cubicBezTo>
                  <a:pt x="428352" y="277712"/>
                  <a:pt x="636887" y="220620"/>
                  <a:pt x="791957" y="129145"/>
                </a:cubicBezTo>
                <a:cubicBezTo>
                  <a:pt x="857875" y="90315"/>
                  <a:pt x="915109" y="47065"/>
                  <a:pt x="962788" y="0"/>
                </a:cubicBezTo>
                <a:lnTo>
                  <a:pt x="990538" y="0"/>
                </a:lnTo>
                <a:cubicBezTo>
                  <a:pt x="887166" y="105527"/>
                  <a:pt x="739124" y="190460"/>
                  <a:pt x="543929" y="255902"/>
                </a:cubicBezTo>
                <a:cubicBezTo>
                  <a:pt x="436595" y="291888"/>
                  <a:pt x="322368" y="323125"/>
                  <a:pt x="208127" y="354366"/>
                </a:cubicBezTo>
                <a:lnTo>
                  <a:pt x="208122" y="354368"/>
                </a:lnTo>
                <a:lnTo>
                  <a:pt x="208117" y="354369"/>
                </a:lnTo>
                <a:lnTo>
                  <a:pt x="208111" y="354372"/>
                </a:lnTo>
                <a:lnTo>
                  <a:pt x="208105" y="354373"/>
                </a:lnTo>
                <a:lnTo>
                  <a:pt x="208099" y="354376"/>
                </a:lnTo>
                <a:cubicBezTo>
                  <a:pt x="138212" y="373487"/>
                  <a:pt x="68320" y="392599"/>
                  <a:pt x="0" y="412802"/>
                </a:cubicBezTo>
                <a:close/>
                <a:moveTo>
                  <a:pt x="1300845" y="0"/>
                </a:moveTo>
                <a:cubicBezTo>
                  <a:pt x="1305572" y="7311"/>
                  <a:pt x="1310236" y="14624"/>
                  <a:pt x="1314837" y="21936"/>
                </a:cubicBezTo>
                <a:cubicBezTo>
                  <a:pt x="1406939" y="168290"/>
                  <a:pt x="1484014" y="326736"/>
                  <a:pt x="1435934" y="454046"/>
                </a:cubicBezTo>
                <a:cubicBezTo>
                  <a:pt x="1358367" y="658411"/>
                  <a:pt x="890169" y="667928"/>
                  <a:pt x="494630" y="675967"/>
                </a:cubicBezTo>
                <a:cubicBezTo>
                  <a:pt x="423557" y="677411"/>
                  <a:pt x="354830" y="678808"/>
                  <a:pt x="291135" y="681279"/>
                </a:cubicBezTo>
                <a:cubicBezTo>
                  <a:pt x="191221" y="685156"/>
                  <a:pt x="94128" y="692566"/>
                  <a:pt x="0" y="703135"/>
                </a:cubicBezTo>
                <a:lnTo>
                  <a:pt x="0" y="692666"/>
                </a:lnTo>
                <a:cubicBezTo>
                  <a:pt x="150612" y="676670"/>
                  <a:pt x="307657" y="668772"/>
                  <a:pt x="474990" y="663858"/>
                </a:cubicBezTo>
                <a:cubicBezTo>
                  <a:pt x="496114" y="663239"/>
                  <a:pt x="517387" y="662650"/>
                  <a:pt x="538755" y="662058"/>
                </a:cubicBezTo>
                <a:lnTo>
                  <a:pt x="538759" y="662058"/>
                </a:lnTo>
                <a:cubicBezTo>
                  <a:pt x="782283" y="655315"/>
                  <a:pt x="1038113" y="648231"/>
                  <a:pt x="1226189" y="590592"/>
                </a:cubicBezTo>
                <a:cubicBezTo>
                  <a:pt x="1446108" y="523159"/>
                  <a:pt x="1454653" y="372401"/>
                  <a:pt x="1396095" y="216959"/>
                </a:cubicBezTo>
                <a:cubicBezTo>
                  <a:pt x="1368933" y="145101"/>
                  <a:pt x="1329840" y="72775"/>
                  <a:pt x="1282797" y="0"/>
                </a:cubicBezTo>
                <a:close/>
                <a:moveTo>
                  <a:pt x="1249573" y="412796"/>
                </a:moveTo>
                <a:cubicBezTo>
                  <a:pt x="1140664" y="528536"/>
                  <a:pt x="880414" y="565566"/>
                  <a:pt x="633987" y="590888"/>
                </a:cubicBezTo>
                <a:cubicBezTo>
                  <a:pt x="565248" y="598010"/>
                  <a:pt x="495936" y="604342"/>
                  <a:pt x="426770" y="610661"/>
                </a:cubicBezTo>
                <a:lnTo>
                  <a:pt x="426739" y="610664"/>
                </a:lnTo>
                <a:lnTo>
                  <a:pt x="426709" y="610667"/>
                </a:lnTo>
                <a:cubicBezTo>
                  <a:pt x="281618" y="623922"/>
                  <a:pt x="137171" y="637118"/>
                  <a:pt x="0" y="657413"/>
                </a:cubicBezTo>
                <a:lnTo>
                  <a:pt x="0" y="641958"/>
                </a:lnTo>
                <a:cubicBezTo>
                  <a:pt x="126934" y="623663"/>
                  <a:pt x="261074" y="612307"/>
                  <a:pt x="395179" y="600952"/>
                </a:cubicBezTo>
                <a:lnTo>
                  <a:pt x="395184" y="600952"/>
                </a:lnTo>
                <a:lnTo>
                  <a:pt x="395198" y="600951"/>
                </a:lnTo>
                <a:lnTo>
                  <a:pt x="395208" y="600950"/>
                </a:lnTo>
                <a:cubicBezTo>
                  <a:pt x="563759" y="586679"/>
                  <a:pt x="732254" y="572413"/>
                  <a:pt x="886314" y="544384"/>
                </a:cubicBezTo>
                <a:cubicBezTo>
                  <a:pt x="1021135" y="519969"/>
                  <a:pt x="1144068" y="484200"/>
                  <a:pt x="1214964" y="420228"/>
                </a:cubicBezTo>
                <a:cubicBezTo>
                  <a:pt x="1285855" y="356257"/>
                  <a:pt x="1307001" y="273847"/>
                  <a:pt x="1301844" y="188351"/>
                </a:cubicBezTo>
                <a:cubicBezTo>
                  <a:pt x="1298191" y="126625"/>
                  <a:pt x="1282607" y="63816"/>
                  <a:pt x="1258427" y="0"/>
                </a:cubicBezTo>
                <a:lnTo>
                  <a:pt x="1276060" y="0"/>
                </a:lnTo>
                <a:cubicBezTo>
                  <a:pt x="1333025" y="148123"/>
                  <a:pt x="1353437" y="302415"/>
                  <a:pt x="1249573" y="412796"/>
                </a:cubicBezTo>
                <a:close/>
                <a:moveTo>
                  <a:pt x="0" y="582514"/>
                </a:moveTo>
                <a:cubicBezTo>
                  <a:pt x="116369" y="559395"/>
                  <a:pt x="237947" y="540024"/>
                  <a:pt x="362572" y="521332"/>
                </a:cubicBezTo>
                <a:lnTo>
                  <a:pt x="372455" y="519852"/>
                </a:lnTo>
                <a:lnTo>
                  <a:pt x="384834" y="517999"/>
                </a:lnTo>
                <a:lnTo>
                  <a:pt x="384838" y="517998"/>
                </a:lnTo>
                <a:lnTo>
                  <a:pt x="384840" y="517998"/>
                </a:lnTo>
                <a:cubicBezTo>
                  <a:pt x="658468" y="477051"/>
                  <a:pt x="946976" y="433877"/>
                  <a:pt x="1085968" y="305683"/>
                </a:cubicBezTo>
                <a:cubicBezTo>
                  <a:pt x="1178275" y="220546"/>
                  <a:pt x="1208913" y="113631"/>
                  <a:pt x="1203652" y="0"/>
                </a:cubicBezTo>
                <a:lnTo>
                  <a:pt x="1221763" y="0"/>
                </a:lnTo>
                <a:cubicBezTo>
                  <a:pt x="1232123" y="183279"/>
                  <a:pt x="1151882" y="344829"/>
                  <a:pt x="884398" y="430811"/>
                </a:cubicBezTo>
                <a:cubicBezTo>
                  <a:pt x="720825" y="483351"/>
                  <a:pt x="524346" y="511778"/>
                  <a:pt x="328764" y="540074"/>
                </a:cubicBezTo>
                <a:lnTo>
                  <a:pt x="328752" y="540076"/>
                </a:lnTo>
                <a:lnTo>
                  <a:pt x="328601" y="540097"/>
                </a:lnTo>
                <a:lnTo>
                  <a:pt x="328577" y="540101"/>
                </a:lnTo>
                <a:cubicBezTo>
                  <a:pt x="247089" y="551891"/>
                  <a:pt x="165758" y="563659"/>
                  <a:pt x="87028" y="577141"/>
                </a:cubicBezTo>
                <a:cubicBezTo>
                  <a:pt x="57495" y="582193"/>
                  <a:pt x="28493" y="587596"/>
                  <a:pt x="0" y="593337"/>
                </a:cubicBezTo>
                <a:close/>
                <a:moveTo>
                  <a:pt x="0" y="499760"/>
                </a:moveTo>
                <a:cubicBezTo>
                  <a:pt x="79877" y="480649"/>
                  <a:pt x="161872" y="463132"/>
                  <a:pt x="243873" y="445614"/>
                </a:cubicBezTo>
                <a:lnTo>
                  <a:pt x="243875" y="445613"/>
                </a:lnTo>
                <a:cubicBezTo>
                  <a:pt x="357643" y="421309"/>
                  <a:pt x="471422" y="397002"/>
                  <a:pt x="579572" y="368430"/>
                </a:cubicBezTo>
                <a:cubicBezTo>
                  <a:pt x="852234" y="296642"/>
                  <a:pt x="1034505" y="175760"/>
                  <a:pt x="1105416" y="13585"/>
                </a:cubicBezTo>
                <a:cubicBezTo>
                  <a:pt x="1107388" y="9075"/>
                  <a:pt x="1109279" y="4546"/>
                  <a:pt x="1111088" y="0"/>
                </a:cubicBezTo>
                <a:lnTo>
                  <a:pt x="1133274" y="0"/>
                </a:lnTo>
                <a:cubicBezTo>
                  <a:pt x="1102011" y="80679"/>
                  <a:pt x="1047860" y="154632"/>
                  <a:pt x="966977" y="216864"/>
                </a:cubicBezTo>
                <a:cubicBezTo>
                  <a:pt x="822514" y="328015"/>
                  <a:pt x="587233" y="384593"/>
                  <a:pt x="345839" y="436144"/>
                </a:cubicBezTo>
                <a:cubicBezTo>
                  <a:pt x="228714" y="461125"/>
                  <a:pt x="112000" y="486086"/>
                  <a:pt x="0" y="514228"/>
                </a:cubicBezTo>
                <a:close/>
              </a:path>
            </a:pathLst>
          </a:custGeom>
          <a:gradFill>
            <a:gsLst>
              <a:gs pos="58000">
                <a:srgbClr val="EC5763">
                  <a:alpha val="15000"/>
                </a:srgbClr>
              </a:gs>
              <a:gs pos="0">
                <a:srgbClr val="F28F97"/>
              </a:gs>
              <a:gs pos="100000">
                <a:srgbClr val="E51E2E"/>
              </a:gs>
            </a:gsLst>
            <a:lin ang="5400000" scaled="1"/>
          </a:gradFill>
          <a:ln w="125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图片 8" descr="C:/Users/kingsoft/AppData/Local/Temp/fig2wpp/@svg_UnionUnion_#color-2113&amp;643.svg"/>
          <p:cNvSpPr/>
          <p:nvPr userDrawn="1">
            <p:custDataLst>
              <p:tags r:id="rId4"/>
            </p:custDataLst>
          </p:nvPr>
        </p:nvSpPr>
        <p:spPr>
          <a:xfrm>
            <a:off x="9937905" y="2289018"/>
            <a:ext cx="2254095" cy="4568981"/>
          </a:xfrm>
          <a:custGeom>
            <a:avLst/>
            <a:gdLst>
              <a:gd name="connsiteX0" fmla="*/ 2254096 w 2254095"/>
              <a:gd name="connsiteY0" fmla="*/ 1324093 h 4568981"/>
              <a:gd name="connsiteX1" fmla="*/ 2146978 w 2254095"/>
              <a:gd name="connsiteY1" fmla="*/ 1706858 h 4568981"/>
              <a:gd name="connsiteX2" fmla="*/ 2254096 w 2254095"/>
              <a:gd name="connsiteY2" fmla="*/ 2708622 h 4568981"/>
              <a:gd name="connsiteX3" fmla="*/ 2254096 w 2254095"/>
              <a:gd name="connsiteY3" fmla="*/ 2777837 h 4568981"/>
              <a:gd name="connsiteX4" fmla="*/ 2190782 w 2254095"/>
              <a:gd name="connsiteY4" fmla="*/ 2498259 h 4568981"/>
              <a:gd name="connsiteX5" fmla="*/ 2220682 w 2254095"/>
              <a:gd name="connsiteY5" fmla="*/ 1350420 h 4568981"/>
              <a:gd name="connsiteX6" fmla="*/ 2254096 w 2254095"/>
              <a:gd name="connsiteY6" fmla="*/ 1274830 h 4568981"/>
              <a:gd name="connsiteX7" fmla="*/ 2254096 w 2254095"/>
              <a:gd name="connsiteY7" fmla="*/ 810923 h 4568981"/>
              <a:gd name="connsiteX8" fmla="*/ 2254096 w 2254095"/>
              <a:gd name="connsiteY8" fmla="*/ 848534 h 4568981"/>
              <a:gd name="connsiteX9" fmla="*/ 2004593 w 2254095"/>
              <a:gd name="connsiteY9" fmla="*/ 1416016 h 4568981"/>
              <a:gd name="connsiteX10" fmla="*/ 2105990 w 2254095"/>
              <a:gd name="connsiteY10" fmla="*/ 2653237 h 4568981"/>
              <a:gd name="connsiteX11" fmla="*/ 2207413 w 2254095"/>
              <a:gd name="connsiteY11" fmla="*/ 3022502 h 4568981"/>
              <a:gd name="connsiteX12" fmla="*/ 2207413 w 2254095"/>
              <a:gd name="connsiteY12" fmla="*/ 3022515 h 4568981"/>
              <a:gd name="connsiteX13" fmla="*/ 2254096 w 2254095"/>
              <a:gd name="connsiteY13" fmla="*/ 3188987 h 4568981"/>
              <a:gd name="connsiteX14" fmla="*/ 2254096 w 2254095"/>
              <a:gd name="connsiteY14" fmla="*/ 3247496 h 4568981"/>
              <a:gd name="connsiteX15" fmla="*/ 2190173 w 2254095"/>
              <a:gd name="connsiteY15" fmla="*/ 3018553 h 4568981"/>
              <a:gd name="connsiteX16" fmla="*/ 2190173 w 2254095"/>
              <a:gd name="connsiteY16" fmla="*/ 3018540 h 4568981"/>
              <a:gd name="connsiteX17" fmla="*/ 2190160 w 2254095"/>
              <a:gd name="connsiteY17" fmla="*/ 3018527 h 4568981"/>
              <a:gd name="connsiteX18" fmla="*/ 1984194 w 2254095"/>
              <a:gd name="connsiteY18" fmla="*/ 2177762 h 4568981"/>
              <a:gd name="connsiteX19" fmla="*/ 2254096 w 2254095"/>
              <a:gd name="connsiteY19" fmla="*/ 810923 h 4568981"/>
              <a:gd name="connsiteX20" fmla="*/ 2254096 w 2254095"/>
              <a:gd name="connsiteY20" fmla="*/ 385257 h 4568981"/>
              <a:gd name="connsiteX21" fmla="*/ 2254096 w 2254095"/>
              <a:gd name="connsiteY21" fmla="*/ 414618 h 4568981"/>
              <a:gd name="connsiteX22" fmla="*/ 1834008 w 2254095"/>
              <a:gd name="connsiteY22" fmla="*/ 1170113 h 4568981"/>
              <a:gd name="connsiteX23" fmla="*/ 1897335 w 2254095"/>
              <a:gd name="connsiteY23" fmla="*/ 2387121 h 4568981"/>
              <a:gd name="connsiteX24" fmla="*/ 2156416 w 2254095"/>
              <a:gd name="connsiteY24" fmla="*/ 3237463 h 4568981"/>
              <a:gd name="connsiteX25" fmla="*/ 2254096 w 2254095"/>
              <a:gd name="connsiteY25" fmla="*/ 3536014 h 4568981"/>
              <a:gd name="connsiteX26" fmla="*/ 2254096 w 2254095"/>
              <a:gd name="connsiteY26" fmla="*/ 3585315 h 4568981"/>
              <a:gd name="connsiteX27" fmla="*/ 2162340 w 2254095"/>
              <a:gd name="connsiteY27" fmla="*/ 3304290 h 4568981"/>
              <a:gd name="connsiteX28" fmla="*/ 2152255 w 2254095"/>
              <a:gd name="connsiteY28" fmla="*/ 3273823 h 4568981"/>
              <a:gd name="connsiteX29" fmla="*/ 2145354 w 2254095"/>
              <a:gd name="connsiteY29" fmla="*/ 3252969 h 4568981"/>
              <a:gd name="connsiteX30" fmla="*/ 1790230 w 2254095"/>
              <a:gd name="connsiteY30" fmla="*/ 1934760 h 4568981"/>
              <a:gd name="connsiteX31" fmla="*/ 2254096 w 2254095"/>
              <a:gd name="connsiteY31" fmla="*/ 385257 h 4568981"/>
              <a:gd name="connsiteX32" fmla="*/ 2254096 w 2254095"/>
              <a:gd name="connsiteY32" fmla="*/ 0 h 4568981"/>
              <a:gd name="connsiteX33" fmla="*/ 2254096 w 2254095"/>
              <a:gd name="connsiteY33" fmla="*/ 24812 h 4568981"/>
              <a:gd name="connsiteX34" fmla="*/ 1999887 w 2254095"/>
              <a:gd name="connsiteY34" fmla="*/ 245928 h 4568981"/>
              <a:gd name="connsiteX35" fmla="*/ 1594045 w 2254095"/>
              <a:gd name="connsiteY35" fmla="*/ 1186940 h 4568981"/>
              <a:gd name="connsiteX36" fmla="*/ 1779028 w 2254095"/>
              <a:gd name="connsiteY36" fmla="*/ 2471665 h 4568981"/>
              <a:gd name="connsiteX37" fmla="*/ 2254096 w 2254095"/>
              <a:gd name="connsiteY37" fmla="*/ 3766964 h 4568981"/>
              <a:gd name="connsiteX38" fmla="*/ 2254096 w 2254095"/>
              <a:gd name="connsiteY38" fmla="*/ 3804429 h 4568981"/>
              <a:gd name="connsiteX39" fmla="*/ 2205256 w 2254095"/>
              <a:gd name="connsiteY39" fmla="*/ 3683309 h 4568981"/>
              <a:gd name="connsiteX40" fmla="*/ 2205243 w 2254095"/>
              <a:gd name="connsiteY40" fmla="*/ 3683283 h 4568981"/>
              <a:gd name="connsiteX41" fmla="*/ 2094040 w 2254095"/>
              <a:gd name="connsiteY41" fmla="*/ 3405230 h 4568981"/>
              <a:gd name="connsiteX42" fmla="*/ 1640474 w 2254095"/>
              <a:gd name="connsiteY42" fmla="*/ 1999517 h 4568981"/>
              <a:gd name="connsiteX43" fmla="*/ 1640690 w 2254095"/>
              <a:gd name="connsiteY43" fmla="*/ 825134 h 4568981"/>
              <a:gd name="connsiteX44" fmla="*/ 2207679 w 2254095"/>
              <a:gd name="connsiteY44" fmla="*/ 33010 h 4568981"/>
              <a:gd name="connsiteX45" fmla="*/ 2254096 w 2254095"/>
              <a:gd name="connsiteY45" fmla="*/ 0 h 4568981"/>
              <a:gd name="connsiteX46" fmla="*/ 2254096 w 2254095"/>
              <a:gd name="connsiteY46" fmla="*/ 4002688 h 4568981"/>
              <a:gd name="connsiteX47" fmla="*/ 1539356 w 2254095"/>
              <a:gd name="connsiteY47" fmla="*/ 4027492 h 4568981"/>
              <a:gd name="connsiteX48" fmla="*/ 1539318 w 2254095"/>
              <a:gd name="connsiteY48" fmla="*/ 4027492 h 4568981"/>
              <a:gd name="connsiteX49" fmla="*/ 1539306 w 2254095"/>
              <a:gd name="connsiteY49" fmla="*/ 4027492 h 4568981"/>
              <a:gd name="connsiteX50" fmla="*/ 1000203 w 2254095"/>
              <a:gd name="connsiteY50" fmla="*/ 4029777 h 4568981"/>
              <a:gd name="connsiteX51" fmla="*/ 48583 w 2254095"/>
              <a:gd name="connsiteY51" fmla="*/ 4534806 h 4568981"/>
              <a:gd name="connsiteX52" fmla="*/ 25657 w 2254095"/>
              <a:gd name="connsiteY52" fmla="*/ 4568981 h 4568981"/>
              <a:gd name="connsiteX53" fmla="*/ 0 w 2254095"/>
              <a:gd name="connsiteY53" fmla="*/ 4568981 h 4568981"/>
              <a:gd name="connsiteX54" fmla="*/ 187831 w 2254095"/>
              <a:gd name="connsiteY54" fmla="*/ 4344788 h 4568981"/>
              <a:gd name="connsiteX55" fmla="*/ 646509 w 2254095"/>
              <a:gd name="connsiteY55" fmla="*/ 4084210 h 4568981"/>
              <a:gd name="connsiteX56" fmla="*/ 1257622 w 2254095"/>
              <a:gd name="connsiteY56" fmla="*/ 4007235 h 4568981"/>
              <a:gd name="connsiteX57" fmla="*/ 1524134 w 2254095"/>
              <a:gd name="connsiteY57" fmla="*/ 4012289 h 4568981"/>
              <a:gd name="connsiteX58" fmla="*/ 1524146 w 2254095"/>
              <a:gd name="connsiteY58" fmla="*/ 4012289 h 4568981"/>
              <a:gd name="connsiteX59" fmla="*/ 1524210 w 2254095"/>
              <a:gd name="connsiteY59" fmla="*/ 4012302 h 4568981"/>
              <a:gd name="connsiteX60" fmla="*/ 2254096 w 2254095"/>
              <a:gd name="connsiteY60" fmla="*/ 3982483 h 4568981"/>
              <a:gd name="connsiteX61" fmla="*/ 2254096 w 2254095"/>
              <a:gd name="connsiteY61" fmla="*/ 4083625 h 4568981"/>
              <a:gd name="connsiteX62" fmla="*/ 2209988 w 2254095"/>
              <a:gd name="connsiteY62" fmla="*/ 4096364 h 4568981"/>
              <a:gd name="connsiteX63" fmla="*/ 1481890 w 2254095"/>
              <a:gd name="connsiteY63" fmla="*/ 4160168 h 4568981"/>
              <a:gd name="connsiteX64" fmla="*/ 737074 w 2254095"/>
              <a:gd name="connsiteY64" fmla="*/ 4213940 h 4568981"/>
              <a:gd name="connsiteX65" fmla="*/ 210134 w 2254095"/>
              <a:gd name="connsiteY65" fmla="*/ 4458453 h 4568981"/>
              <a:gd name="connsiteX66" fmla="*/ 89150 w 2254095"/>
              <a:gd name="connsiteY66" fmla="*/ 4568981 h 4568981"/>
              <a:gd name="connsiteX67" fmla="*/ 60260 w 2254095"/>
              <a:gd name="connsiteY67" fmla="*/ 4568981 h 4568981"/>
              <a:gd name="connsiteX68" fmla="*/ 396428 w 2254095"/>
              <a:gd name="connsiteY68" fmla="*/ 4315972 h 4568981"/>
              <a:gd name="connsiteX69" fmla="*/ 1012068 w 2254095"/>
              <a:gd name="connsiteY69" fmla="*/ 4154923 h 4568981"/>
              <a:gd name="connsiteX70" fmla="*/ 1433113 w 2254095"/>
              <a:gd name="connsiteY70" fmla="*/ 4144128 h 4568981"/>
              <a:gd name="connsiteX71" fmla="*/ 1433139 w 2254095"/>
              <a:gd name="connsiteY71" fmla="*/ 4144128 h 4568981"/>
              <a:gd name="connsiteX72" fmla="*/ 1810197 w 2254095"/>
              <a:gd name="connsiteY72" fmla="*/ 4136331 h 4568981"/>
              <a:gd name="connsiteX73" fmla="*/ 2254096 w 2254095"/>
              <a:gd name="connsiteY73" fmla="*/ 4065718 h 4568981"/>
              <a:gd name="connsiteX74" fmla="*/ 2254096 w 2254095"/>
              <a:gd name="connsiteY74" fmla="*/ 4179028 h 4568981"/>
              <a:gd name="connsiteX75" fmla="*/ 1937054 w 2254095"/>
              <a:gd name="connsiteY75" fmla="*/ 4270468 h 4568981"/>
              <a:gd name="connsiteX76" fmla="*/ 1350973 w 2254095"/>
              <a:gd name="connsiteY76" fmla="*/ 4295754 h 4568981"/>
              <a:gd name="connsiteX77" fmla="*/ 1350973 w 2254095"/>
              <a:gd name="connsiteY77" fmla="*/ 4295754 h 4568981"/>
              <a:gd name="connsiteX78" fmla="*/ 1198311 w 2254095"/>
              <a:gd name="connsiteY78" fmla="*/ 4294916 h 4568981"/>
              <a:gd name="connsiteX79" fmla="*/ 508022 w 2254095"/>
              <a:gd name="connsiteY79" fmla="*/ 4389315 h 4568981"/>
              <a:gd name="connsiteX80" fmla="*/ 158919 w 2254095"/>
              <a:gd name="connsiteY80" fmla="*/ 4568981 h 4568981"/>
              <a:gd name="connsiteX81" fmla="*/ 120320 w 2254095"/>
              <a:gd name="connsiteY81" fmla="*/ 4568981 h 4568981"/>
              <a:gd name="connsiteX82" fmla="*/ 757148 w 2254095"/>
              <a:gd name="connsiteY82" fmla="*/ 4310498 h 4568981"/>
              <a:gd name="connsiteX83" fmla="*/ 1389842 w 2254095"/>
              <a:gd name="connsiteY83" fmla="*/ 4283054 h 4568981"/>
              <a:gd name="connsiteX84" fmla="*/ 1389855 w 2254095"/>
              <a:gd name="connsiteY84" fmla="*/ 4283054 h 4568981"/>
              <a:gd name="connsiteX85" fmla="*/ 1390045 w 2254095"/>
              <a:gd name="connsiteY85" fmla="*/ 4283054 h 4568981"/>
              <a:gd name="connsiteX86" fmla="*/ 1508175 w 2254095"/>
              <a:gd name="connsiteY86" fmla="*/ 4283663 h 4568981"/>
              <a:gd name="connsiteX87" fmla="*/ 2212195 w 2254095"/>
              <a:gd name="connsiteY87" fmla="*/ 4176678 h 4568981"/>
              <a:gd name="connsiteX88" fmla="*/ 2254096 w 2254095"/>
              <a:gd name="connsiteY88" fmla="*/ 4156981 h 4568981"/>
              <a:gd name="connsiteX89" fmla="*/ 2254096 w 2254095"/>
              <a:gd name="connsiteY89" fmla="*/ 4299005 h 4568981"/>
              <a:gd name="connsiteX90" fmla="*/ 1689898 w 2254095"/>
              <a:gd name="connsiteY90" fmla="*/ 4436571 h 4568981"/>
              <a:gd name="connsiteX91" fmla="*/ 1338579 w 2254095"/>
              <a:gd name="connsiteY91" fmla="*/ 4424646 h 4568981"/>
              <a:gd name="connsiteX92" fmla="*/ 1338567 w 2254095"/>
              <a:gd name="connsiteY92" fmla="*/ 4424646 h 4568981"/>
              <a:gd name="connsiteX93" fmla="*/ 930255 w 2254095"/>
              <a:gd name="connsiteY93" fmla="*/ 4413597 h 4568981"/>
              <a:gd name="connsiteX94" fmla="*/ 233574 w 2254095"/>
              <a:gd name="connsiteY94" fmla="*/ 4568981 h 4568981"/>
              <a:gd name="connsiteX95" fmla="*/ 196218 w 2254095"/>
              <a:gd name="connsiteY95" fmla="*/ 4568981 h 4568981"/>
              <a:gd name="connsiteX96" fmla="*/ 509654 w 2254095"/>
              <a:gd name="connsiteY96" fmla="*/ 4453856 h 4568981"/>
              <a:gd name="connsiteX97" fmla="*/ 1203260 w 2254095"/>
              <a:gd name="connsiteY97" fmla="*/ 4402180 h 4568981"/>
              <a:gd name="connsiteX98" fmla="*/ 1355325 w 2254095"/>
              <a:gd name="connsiteY98" fmla="*/ 4409495 h 4568981"/>
              <a:gd name="connsiteX99" fmla="*/ 1355363 w 2254095"/>
              <a:gd name="connsiteY99" fmla="*/ 4409495 h 4568981"/>
              <a:gd name="connsiteX100" fmla="*/ 1966713 w 2254095"/>
              <a:gd name="connsiteY100" fmla="*/ 4393341 h 4568981"/>
              <a:gd name="connsiteX101" fmla="*/ 2254096 w 2254095"/>
              <a:gd name="connsiteY101" fmla="*/ 4274011 h 4568981"/>
              <a:gd name="connsiteX102" fmla="*/ 2254096 w 2254095"/>
              <a:gd name="connsiteY102" fmla="*/ 4453869 h 4568981"/>
              <a:gd name="connsiteX103" fmla="*/ 2105216 w 2254095"/>
              <a:gd name="connsiteY103" fmla="*/ 4533447 h 4568981"/>
              <a:gd name="connsiteX104" fmla="*/ 1926829 w 2254095"/>
              <a:gd name="connsiteY104" fmla="*/ 4568981 h 4568981"/>
              <a:gd name="connsiteX105" fmla="*/ 1681906 w 2254095"/>
              <a:gd name="connsiteY105" fmla="*/ 4568981 h 4568981"/>
              <a:gd name="connsiteX106" fmla="*/ 1443465 w 2254095"/>
              <a:gd name="connsiteY106" fmla="*/ 4547175 h 4568981"/>
              <a:gd name="connsiteX107" fmla="*/ 649399 w 2254095"/>
              <a:gd name="connsiteY107" fmla="*/ 4513648 h 4568981"/>
              <a:gd name="connsiteX108" fmla="*/ 350960 w 2254095"/>
              <a:gd name="connsiteY108" fmla="*/ 4568981 h 4568981"/>
              <a:gd name="connsiteX109" fmla="*/ 286576 w 2254095"/>
              <a:gd name="connsiteY109" fmla="*/ 4568981 h 4568981"/>
              <a:gd name="connsiteX110" fmla="*/ 891907 w 2254095"/>
              <a:gd name="connsiteY110" fmla="*/ 4486914 h 4568981"/>
              <a:gd name="connsiteX111" fmla="*/ 1343349 w 2254095"/>
              <a:gd name="connsiteY111" fmla="*/ 4523884 h 4568981"/>
              <a:gd name="connsiteX112" fmla="*/ 1343387 w 2254095"/>
              <a:gd name="connsiteY112" fmla="*/ 4523884 h 4568981"/>
              <a:gd name="connsiteX113" fmla="*/ 1687729 w 2254095"/>
              <a:gd name="connsiteY113" fmla="*/ 4556256 h 4568981"/>
              <a:gd name="connsiteX114" fmla="*/ 2254096 w 2254095"/>
              <a:gd name="connsiteY114" fmla="*/ 4427478 h 4568981"/>
              <a:gd name="connsiteX115" fmla="*/ 794103 w 2254095"/>
              <a:gd name="connsiteY115" fmla="*/ 4568981 h 4568981"/>
              <a:gd name="connsiteX116" fmla="*/ 680318 w 2254095"/>
              <a:gd name="connsiteY116" fmla="*/ 4568981 h 4568981"/>
              <a:gd name="connsiteX117" fmla="*/ 449567 w 2254095"/>
              <a:gd name="connsiteY117" fmla="*/ 4568981 h 4568981"/>
              <a:gd name="connsiteX118" fmla="*/ 643391 w 2254095"/>
              <a:gd name="connsiteY118" fmla="*/ 4554796 h 4568981"/>
              <a:gd name="connsiteX119" fmla="*/ 986916 w 2254095"/>
              <a:gd name="connsiteY119" fmla="*/ 4568981 h 456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254095" h="4568981">
                <a:moveTo>
                  <a:pt x="2254096" y="1324093"/>
                </a:moveTo>
                <a:cubicBezTo>
                  <a:pt x="2201843" y="1442305"/>
                  <a:pt x="2165194" y="1569749"/>
                  <a:pt x="2146978" y="1706858"/>
                </a:cubicBezTo>
                <a:cubicBezTo>
                  <a:pt x="2106903" y="2008090"/>
                  <a:pt x="2172324" y="2355638"/>
                  <a:pt x="2254096" y="2708622"/>
                </a:cubicBezTo>
                <a:lnTo>
                  <a:pt x="2254096" y="2777837"/>
                </a:lnTo>
                <a:cubicBezTo>
                  <a:pt x="2231668" y="2684073"/>
                  <a:pt x="2209962" y="2590626"/>
                  <a:pt x="2190782" y="2498259"/>
                </a:cubicBezTo>
                <a:cubicBezTo>
                  <a:pt x="2101372" y="2067716"/>
                  <a:pt x="2087722" y="1675540"/>
                  <a:pt x="2220682" y="1350420"/>
                </a:cubicBezTo>
                <a:cubicBezTo>
                  <a:pt x="2231135" y="1324842"/>
                  <a:pt x="2242286" y="1299646"/>
                  <a:pt x="2254096" y="1274830"/>
                </a:cubicBezTo>
                <a:close/>
                <a:moveTo>
                  <a:pt x="2254096" y="810923"/>
                </a:moveTo>
                <a:lnTo>
                  <a:pt x="2254096" y="848534"/>
                </a:lnTo>
                <a:cubicBezTo>
                  <a:pt x="2135662" y="1016123"/>
                  <a:pt x="2050744" y="1206092"/>
                  <a:pt x="2004593" y="1416016"/>
                </a:cubicBezTo>
                <a:cubicBezTo>
                  <a:pt x="1924483" y="1779045"/>
                  <a:pt x="1989218" y="2204546"/>
                  <a:pt x="2105990" y="2653237"/>
                </a:cubicBezTo>
                <a:cubicBezTo>
                  <a:pt x="2137831" y="2775576"/>
                  <a:pt x="2172615" y="2899033"/>
                  <a:pt x="2207413" y="3022502"/>
                </a:cubicBezTo>
                <a:lnTo>
                  <a:pt x="2207413" y="3022515"/>
                </a:lnTo>
                <a:cubicBezTo>
                  <a:pt x="2223067" y="3078027"/>
                  <a:pt x="2238708" y="3133551"/>
                  <a:pt x="2254096" y="3188987"/>
                </a:cubicBezTo>
                <a:lnTo>
                  <a:pt x="2254096" y="3247496"/>
                </a:lnTo>
                <a:cubicBezTo>
                  <a:pt x="2233228" y="3171346"/>
                  <a:pt x="2211700" y="3094943"/>
                  <a:pt x="2190173" y="3018553"/>
                </a:cubicBezTo>
                <a:lnTo>
                  <a:pt x="2190173" y="3018540"/>
                </a:lnTo>
                <a:lnTo>
                  <a:pt x="2190160" y="3018527"/>
                </a:lnTo>
                <a:cubicBezTo>
                  <a:pt x="2110011" y="2734136"/>
                  <a:pt x="2029850" y="2449720"/>
                  <a:pt x="1984194" y="2177762"/>
                </a:cubicBezTo>
                <a:cubicBezTo>
                  <a:pt x="1892553" y="1632551"/>
                  <a:pt x="1992592" y="1168469"/>
                  <a:pt x="2254096" y="810923"/>
                </a:cubicBezTo>
                <a:close/>
                <a:moveTo>
                  <a:pt x="2254096" y="385257"/>
                </a:moveTo>
                <a:lnTo>
                  <a:pt x="2254096" y="414618"/>
                </a:lnTo>
                <a:cubicBezTo>
                  <a:pt x="2045517" y="621282"/>
                  <a:pt x="1903399" y="876172"/>
                  <a:pt x="1834008" y="1170113"/>
                </a:cubicBezTo>
                <a:cubicBezTo>
                  <a:pt x="1749559" y="1527903"/>
                  <a:pt x="1785130" y="1941999"/>
                  <a:pt x="1897335" y="2387121"/>
                </a:cubicBezTo>
                <a:cubicBezTo>
                  <a:pt x="1967449" y="2665200"/>
                  <a:pt x="2061933" y="2951319"/>
                  <a:pt x="2156416" y="3237463"/>
                </a:cubicBezTo>
                <a:cubicBezTo>
                  <a:pt x="2189323" y="3337094"/>
                  <a:pt x="2222217" y="3436713"/>
                  <a:pt x="2254096" y="3536014"/>
                </a:cubicBezTo>
                <a:lnTo>
                  <a:pt x="2254096" y="3585315"/>
                </a:lnTo>
                <a:cubicBezTo>
                  <a:pt x="2224284" y="3491869"/>
                  <a:pt x="2193357" y="3398080"/>
                  <a:pt x="2162340" y="3304290"/>
                </a:cubicBezTo>
                <a:cubicBezTo>
                  <a:pt x="2158991" y="3294142"/>
                  <a:pt x="2155617" y="3283983"/>
                  <a:pt x="2152255" y="3273823"/>
                </a:cubicBezTo>
                <a:lnTo>
                  <a:pt x="2145354" y="3252969"/>
                </a:lnTo>
                <a:cubicBezTo>
                  <a:pt x="1996474" y="2803478"/>
                  <a:pt x="1846821" y="2351650"/>
                  <a:pt x="1790230" y="1934760"/>
                </a:cubicBezTo>
                <a:cubicBezTo>
                  <a:pt x="1703599" y="1294820"/>
                  <a:pt x="1865748" y="758802"/>
                  <a:pt x="2254096" y="385257"/>
                </a:cubicBezTo>
                <a:close/>
                <a:moveTo>
                  <a:pt x="2254096" y="0"/>
                </a:moveTo>
                <a:lnTo>
                  <a:pt x="2254096" y="24812"/>
                </a:lnTo>
                <a:cubicBezTo>
                  <a:pt x="2159460" y="91656"/>
                  <a:pt x="2074656" y="165752"/>
                  <a:pt x="1999887" y="245928"/>
                </a:cubicBezTo>
                <a:cubicBezTo>
                  <a:pt x="1765074" y="497300"/>
                  <a:pt x="1625619" y="814550"/>
                  <a:pt x="1594045" y="1186940"/>
                </a:cubicBezTo>
                <a:cubicBezTo>
                  <a:pt x="1561125" y="1574690"/>
                  <a:pt x="1643329" y="2019012"/>
                  <a:pt x="1779028" y="2471665"/>
                </a:cubicBezTo>
                <a:cubicBezTo>
                  <a:pt x="1905555" y="2893712"/>
                  <a:pt x="2078120" y="3330084"/>
                  <a:pt x="2254096" y="3766964"/>
                </a:cubicBezTo>
                <a:lnTo>
                  <a:pt x="2254096" y="3804429"/>
                </a:lnTo>
                <a:cubicBezTo>
                  <a:pt x="2237884" y="3764081"/>
                  <a:pt x="2221570" y="3723695"/>
                  <a:pt x="2205256" y="3683309"/>
                </a:cubicBezTo>
                <a:lnTo>
                  <a:pt x="2205243" y="3683283"/>
                </a:lnTo>
                <a:cubicBezTo>
                  <a:pt x="2167757" y="3590497"/>
                  <a:pt x="2130271" y="3497698"/>
                  <a:pt x="2094040" y="3405230"/>
                </a:cubicBezTo>
                <a:cubicBezTo>
                  <a:pt x="1905835" y="2925436"/>
                  <a:pt x="1734082" y="2448805"/>
                  <a:pt x="1640474" y="1999517"/>
                </a:cubicBezTo>
                <a:cubicBezTo>
                  <a:pt x="1550761" y="1568784"/>
                  <a:pt x="1537986" y="1166621"/>
                  <a:pt x="1640690" y="825134"/>
                </a:cubicBezTo>
                <a:cubicBezTo>
                  <a:pt x="1737723" y="503704"/>
                  <a:pt x="1931980" y="235970"/>
                  <a:pt x="2207679" y="33010"/>
                </a:cubicBezTo>
                <a:cubicBezTo>
                  <a:pt x="2222876" y="21814"/>
                  <a:pt x="2238353" y="10809"/>
                  <a:pt x="2254096" y="0"/>
                </a:cubicBezTo>
                <a:close/>
                <a:moveTo>
                  <a:pt x="2254096" y="4002688"/>
                </a:moveTo>
                <a:cubicBezTo>
                  <a:pt x="2043538" y="4042465"/>
                  <a:pt x="1791384" y="4034972"/>
                  <a:pt x="1539356" y="4027492"/>
                </a:cubicBezTo>
                <a:lnTo>
                  <a:pt x="1539318" y="4027492"/>
                </a:lnTo>
                <a:lnTo>
                  <a:pt x="1539306" y="4027492"/>
                </a:lnTo>
                <a:cubicBezTo>
                  <a:pt x="1354018" y="4021992"/>
                  <a:pt x="1168790" y="4016481"/>
                  <a:pt x="1000203" y="4029777"/>
                </a:cubicBezTo>
                <a:cubicBezTo>
                  <a:pt x="546217" y="4065833"/>
                  <a:pt x="233340" y="4270443"/>
                  <a:pt x="48583" y="4534806"/>
                </a:cubicBezTo>
                <a:cubicBezTo>
                  <a:pt x="40721" y="4546045"/>
                  <a:pt x="33079" y="4557437"/>
                  <a:pt x="25657" y="4568981"/>
                </a:cubicBezTo>
                <a:lnTo>
                  <a:pt x="0" y="4568981"/>
                </a:lnTo>
                <a:cubicBezTo>
                  <a:pt x="51487" y="4486724"/>
                  <a:pt x="114156" y="4411692"/>
                  <a:pt x="187831" y="4344788"/>
                </a:cubicBezTo>
                <a:cubicBezTo>
                  <a:pt x="310358" y="4233778"/>
                  <a:pt x="471018" y="4142223"/>
                  <a:pt x="646509" y="4084210"/>
                </a:cubicBezTo>
                <a:cubicBezTo>
                  <a:pt x="822001" y="4026196"/>
                  <a:pt x="1028144" y="4006511"/>
                  <a:pt x="1257622" y="4007235"/>
                </a:cubicBezTo>
                <a:cubicBezTo>
                  <a:pt x="1344554" y="4007476"/>
                  <a:pt x="1434154" y="4009877"/>
                  <a:pt x="1524134" y="4012289"/>
                </a:cubicBezTo>
                <a:lnTo>
                  <a:pt x="1524146" y="4012289"/>
                </a:lnTo>
                <a:lnTo>
                  <a:pt x="1524210" y="4012302"/>
                </a:lnTo>
                <a:cubicBezTo>
                  <a:pt x="1782390" y="4019224"/>
                  <a:pt x="2043703" y="4026247"/>
                  <a:pt x="2254096" y="3982483"/>
                </a:cubicBezTo>
                <a:close/>
                <a:moveTo>
                  <a:pt x="2254096" y="4083625"/>
                </a:moveTo>
                <a:cubicBezTo>
                  <a:pt x="2239875" y="4088134"/>
                  <a:pt x="2225173" y="4092376"/>
                  <a:pt x="2209988" y="4096364"/>
                </a:cubicBezTo>
                <a:cubicBezTo>
                  <a:pt x="1998808" y="4151723"/>
                  <a:pt x="1746476" y="4159102"/>
                  <a:pt x="1481890" y="4160168"/>
                </a:cubicBezTo>
                <a:cubicBezTo>
                  <a:pt x="1217305" y="4161223"/>
                  <a:pt x="958348" y="4162899"/>
                  <a:pt x="737074" y="4213940"/>
                </a:cubicBezTo>
                <a:cubicBezTo>
                  <a:pt x="524950" y="4262797"/>
                  <a:pt x="350648" y="4347544"/>
                  <a:pt x="210134" y="4458453"/>
                </a:cubicBezTo>
                <a:cubicBezTo>
                  <a:pt x="166549" y="4492832"/>
                  <a:pt x="126194" y="4529713"/>
                  <a:pt x="89150" y="4568981"/>
                </a:cubicBezTo>
                <a:lnTo>
                  <a:pt x="60260" y="4568981"/>
                </a:lnTo>
                <a:cubicBezTo>
                  <a:pt x="151529" y="4469058"/>
                  <a:pt x="263861" y="4383981"/>
                  <a:pt x="396428" y="4315972"/>
                </a:cubicBezTo>
                <a:cubicBezTo>
                  <a:pt x="565356" y="4229574"/>
                  <a:pt x="773736" y="4173211"/>
                  <a:pt x="1012068" y="4154923"/>
                </a:cubicBezTo>
                <a:cubicBezTo>
                  <a:pt x="1146876" y="4144649"/>
                  <a:pt x="1289980" y="4144382"/>
                  <a:pt x="1433113" y="4144128"/>
                </a:cubicBezTo>
                <a:lnTo>
                  <a:pt x="1433139" y="4144128"/>
                </a:lnTo>
                <a:cubicBezTo>
                  <a:pt x="1560745" y="4143900"/>
                  <a:pt x="1688376" y="4143658"/>
                  <a:pt x="1810197" y="4136331"/>
                </a:cubicBezTo>
                <a:cubicBezTo>
                  <a:pt x="1969466" y="4126589"/>
                  <a:pt x="2125006" y="4108149"/>
                  <a:pt x="2254096" y="4065718"/>
                </a:cubicBezTo>
                <a:close/>
                <a:moveTo>
                  <a:pt x="2254096" y="4179028"/>
                </a:moveTo>
                <a:cubicBezTo>
                  <a:pt x="2162391" y="4222310"/>
                  <a:pt x="2054169" y="4251596"/>
                  <a:pt x="1937054" y="4270468"/>
                </a:cubicBezTo>
                <a:cubicBezTo>
                  <a:pt x="1757856" y="4299208"/>
                  <a:pt x="1554909" y="4297481"/>
                  <a:pt x="1350973" y="4295754"/>
                </a:cubicBezTo>
                <a:lnTo>
                  <a:pt x="1350973" y="4295754"/>
                </a:lnTo>
                <a:cubicBezTo>
                  <a:pt x="1300027" y="4295309"/>
                  <a:pt x="1249021" y="4294877"/>
                  <a:pt x="1198311" y="4294916"/>
                </a:cubicBezTo>
                <a:cubicBezTo>
                  <a:pt x="941161" y="4295119"/>
                  <a:pt x="701949" y="4320747"/>
                  <a:pt x="508022" y="4389315"/>
                </a:cubicBezTo>
                <a:cubicBezTo>
                  <a:pt x="376500" y="4435987"/>
                  <a:pt x="259801" y="4496299"/>
                  <a:pt x="158919" y="4568981"/>
                </a:cubicBezTo>
                <a:lnTo>
                  <a:pt x="120320" y="4568981"/>
                </a:lnTo>
                <a:cubicBezTo>
                  <a:pt x="286085" y="4442312"/>
                  <a:pt x="498368" y="4350935"/>
                  <a:pt x="757148" y="4310498"/>
                </a:cubicBezTo>
                <a:cubicBezTo>
                  <a:pt x="951394" y="4280094"/>
                  <a:pt x="1169838" y="4281568"/>
                  <a:pt x="1389842" y="4283054"/>
                </a:cubicBezTo>
                <a:lnTo>
                  <a:pt x="1389855" y="4283054"/>
                </a:lnTo>
                <a:lnTo>
                  <a:pt x="1390045" y="4283054"/>
                </a:lnTo>
                <a:cubicBezTo>
                  <a:pt x="1429422" y="4283320"/>
                  <a:pt x="1468836" y="4283574"/>
                  <a:pt x="1508175" y="4283663"/>
                </a:cubicBezTo>
                <a:cubicBezTo>
                  <a:pt x="1774689" y="4284260"/>
                  <a:pt x="2022518" y="4257946"/>
                  <a:pt x="2212195" y="4176678"/>
                </a:cubicBezTo>
                <a:cubicBezTo>
                  <a:pt x="2226669" y="4170468"/>
                  <a:pt x="2240636" y="4163902"/>
                  <a:pt x="2254096" y="4156981"/>
                </a:cubicBezTo>
                <a:close/>
                <a:moveTo>
                  <a:pt x="2254096" y="4299005"/>
                </a:moveTo>
                <a:cubicBezTo>
                  <a:pt x="2114325" y="4389733"/>
                  <a:pt x="1927641" y="4435454"/>
                  <a:pt x="1689898" y="4436571"/>
                </a:cubicBezTo>
                <a:cubicBezTo>
                  <a:pt x="1576158" y="4437105"/>
                  <a:pt x="1457381" y="4430869"/>
                  <a:pt x="1338579" y="4424646"/>
                </a:cubicBezTo>
                <a:lnTo>
                  <a:pt x="1338567" y="4424646"/>
                </a:lnTo>
                <a:cubicBezTo>
                  <a:pt x="1199809" y="4417369"/>
                  <a:pt x="1061030" y="4410092"/>
                  <a:pt x="930255" y="4413597"/>
                </a:cubicBezTo>
                <a:cubicBezTo>
                  <a:pt x="658368" y="4420988"/>
                  <a:pt x="425638" y="4477440"/>
                  <a:pt x="233574" y="4568981"/>
                </a:cubicBezTo>
                <a:lnTo>
                  <a:pt x="196218" y="4568981"/>
                </a:lnTo>
                <a:cubicBezTo>
                  <a:pt x="291221" y="4522131"/>
                  <a:pt x="395965" y="4483587"/>
                  <a:pt x="509654" y="4453856"/>
                </a:cubicBezTo>
                <a:cubicBezTo>
                  <a:pt x="710821" y="4401341"/>
                  <a:pt x="937216" y="4391537"/>
                  <a:pt x="1203260" y="4402180"/>
                </a:cubicBezTo>
                <a:cubicBezTo>
                  <a:pt x="1253648" y="4404186"/>
                  <a:pt x="1304506" y="4406841"/>
                  <a:pt x="1355325" y="4409495"/>
                </a:cubicBezTo>
                <a:lnTo>
                  <a:pt x="1355363" y="4409495"/>
                </a:lnTo>
                <a:cubicBezTo>
                  <a:pt x="1572860" y="4420836"/>
                  <a:pt x="1789722" y="4432139"/>
                  <a:pt x="1966713" y="4393341"/>
                </a:cubicBezTo>
                <a:cubicBezTo>
                  <a:pt x="2078868" y="4368829"/>
                  <a:pt x="2175787" y="4328710"/>
                  <a:pt x="2254096" y="4274011"/>
                </a:cubicBezTo>
                <a:close/>
                <a:moveTo>
                  <a:pt x="2254096" y="4453869"/>
                </a:moveTo>
                <a:cubicBezTo>
                  <a:pt x="2211675" y="4486406"/>
                  <a:pt x="2162188" y="4513343"/>
                  <a:pt x="2105216" y="4533447"/>
                </a:cubicBezTo>
                <a:cubicBezTo>
                  <a:pt x="2051695" y="4552332"/>
                  <a:pt x="1991603" y="4563444"/>
                  <a:pt x="1926829" y="4568981"/>
                </a:cubicBezTo>
                <a:lnTo>
                  <a:pt x="1681906" y="4568981"/>
                </a:lnTo>
                <a:cubicBezTo>
                  <a:pt x="1604396" y="4564193"/>
                  <a:pt x="1524159" y="4556040"/>
                  <a:pt x="1443465" y="4547175"/>
                </a:cubicBezTo>
                <a:cubicBezTo>
                  <a:pt x="1163434" y="4516315"/>
                  <a:pt x="885583" y="4486050"/>
                  <a:pt x="649399" y="4513648"/>
                </a:cubicBezTo>
                <a:cubicBezTo>
                  <a:pt x="544141" y="4525903"/>
                  <a:pt x="444498" y="4544445"/>
                  <a:pt x="350960" y="4568981"/>
                </a:cubicBezTo>
                <a:lnTo>
                  <a:pt x="286576" y="4568981"/>
                </a:lnTo>
                <a:cubicBezTo>
                  <a:pt x="463727" y="4517013"/>
                  <a:pt x="663223" y="4481821"/>
                  <a:pt x="891907" y="4486914"/>
                </a:cubicBezTo>
                <a:cubicBezTo>
                  <a:pt x="1036188" y="4490127"/>
                  <a:pt x="1189757" y="4507005"/>
                  <a:pt x="1343349" y="4523884"/>
                </a:cubicBezTo>
                <a:lnTo>
                  <a:pt x="1343387" y="4523884"/>
                </a:lnTo>
                <a:cubicBezTo>
                  <a:pt x="1459487" y="4536647"/>
                  <a:pt x="1575612" y="4549398"/>
                  <a:pt x="1687729" y="4556256"/>
                </a:cubicBezTo>
                <a:cubicBezTo>
                  <a:pt x="1935697" y="4571648"/>
                  <a:pt x="2129548" y="4528532"/>
                  <a:pt x="2254096" y="4427478"/>
                </a:cubicBezTo>
                <a:close/>
                <a:moveTo>
                  <a:pt x="794103" y="4568981"/>
                </a:moveTo>
                <a:cubicBezTo>
                  <a:pt x="755523" y="4568131"/>
                  <a:pt x="717612" y="4568143"/>
                  <a:pt x="680318" y="4568981"/>
                </a:cubicBezTo>
                <a:lnTo>
                  <a:pt x="449567" y="4568981"/>
                </a:lnTo>
                <a:cubicBezTo>
                  <a:pt x="512293" y="4562085"/>
                  <a:pt x="576936" y="4557336"/>
                  <a:pt x="643391" y="4554796"/>
                </a:cubicBezTo>
                <a:cubicBezTo>
                  <a:pt x="752953" y="4550554"/>
                  <a:pt x="867842" y="4556574"/>
                  <a:pt x="986916" y="4568981"/>
                </a:cubicBezTo>
                <a:close/>
              </a:path>
            </a:pathLst>
          </a:custGeom>
          <a:gradFill>
            <a:gsLst>
              <a:gs pos="0">
                <a:srgbClr val="C00000">
                  <a:alpha val="0"/>
                </a:srgbClr>
              </a:gs>
              <a:gs pos="50000">
                <a:srgbClr val="E3447A"/>
              </a:gs>
              <a:gs pos="100000">
                <a:srgbClr val="EC6091"/>
              </a:gs>
            </a:gsLst>
            <a:lin ang="5400000" scaled="1"/>
          </a:gradFill>
          <a:ln w="1268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5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6.xml"/><Relationship Id="rId12" Type="http://schemas.openxmlformats.org/officeDocument/2006/relationships/tags" Target="../tags/tag106.xml"/><Relationship Id="rId11" Type="http://schemas.openxmlformats.org/officeDocument/2006/relationships/image" Target="../media/image2.jpeg"/><Relationship Id="rId10" Type="http://schemas.openxmlformats.org/officeDocument/2006/relationships/tags" Target="../tags/tag105.xml"/><Relationship Id="rId1" Type="http://schemas.openxmlformats.org/officeDocument/2006/relationships/tags" Target="../tags/tag9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08.xml"/><Relationship Id="rId2" Type="http://schemas.openxmlformats.org/officeDocument/2006/relationships/image" Target="../media/image2.jpeg"/><Relationship Id="rId1" Type="http://schemas.openxmlformats.org/officeDocument/2006/relationships/tags" Target="../tags/tag10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118.xml"/><Relationship Id="rId1" Type="http://schemas.openxmlformats.org/officeDocument/2006/relationships/tags" Target="../tags/tag10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0" Type="http://schemas.openxmlformats.org/officeDocument/2006/relationships/slideLayout" Target="../slideLayouts/slideLayout16.xml"/><Relationship Id="rId1" Type="http://schemas.openxmlformats.org/officeDocument/2006/relationships/tags" Target="../tags/tag11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image" Target="../media/image17.jpeg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16.xml"/><Relationship Id="rId17" Type="http://schemas.openxmlformats.org/officeDocument/2006/relationships/tags" Target="../tags/tag141.xml"/><Relationship Id="rId16" Type="http://schemas.openxmlformats.org/officeDocument/2006/relationships/image" Target="../media/image19.jpeg"/><Relationship Id="rId15" Type="http://schemas.openxmlformats.org/officeDocument/2006/relationships/tags" Target="../tags/tag140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image" Target="../media/image18.jpeg"/><Relationship Id="rId10" Type="http://schemas.openxmlformats.org/officeDocument/2006/relationships/tags" Target="../tags/tag136.xml"/><Relationship Id="rId1" Type="http://schemas.openxmlformats.org/officeDocument/2006/relationships/tags" Target="../tags/tag12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image" Target="../media/image20.jpeg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6" Type="http://schemas.openxmlformats.org/officeDocument/2006/relationships/slideLayout" Target="../slideLayouts/slideLayout19.xml"/><Relationship Id="rId15" Type="http://schemas.openxmlformats.org/officeDocument/2006/relationships/image" Target="../media/image22.jpeg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image" Target="../media/image21.jpeg"/><Relationship Id="rId1" Type="http://schemas.openxmlformats.org/officeDocument/2006/relationships/tags" Target="../tags/tag14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5.xml"/><Relationship Id="rId2" Type="http://schemas.openxmlformats.org/officeDocument/2006/relationships/image" Target="../media/image2.jpeg"/><Relationship Id="rId1" Type="http://schemas.openxmlformats.org/officeDocument/2006/relationships/tags" Target="../tags/tag15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8" Type="http://schemas.openxmlformats.org/officeDocument/2006/relationships/slideLayout" Target="../slideLayouts/slideLayout16.xml"/><Relationship Id="rId17" Type="http://schemas.openxmlformats.org/officeDocument/2006/relationships/tags" Target="../tags/tag167.xml"/><Relationship Id="rId16" Type="http://schemas.openxmlformats.org/officeDocument/2006/relationships/image" Target="../media/image2.jpeg"/><Relationship Id="rId15" Type="http://schemas.openxmlformats.org/officeDocument/2006/relationships/image" Target="../media/image26.svg"/><Relationship Id="rId14" Type="http://schemas.openxmlformats.org/officeDocument/2006/relationships/image" Target="../media/image25.png"/><Relationship Id="rId13" Type="http://schemas.openxmlformats.org/officeDocument/2006/relationships/tags" Target="../tags/tag166.xml"/><Relationship Id="rId12" Type="http://schemas.openxmlformats.org/officeDocument/2006/relationships/image" Target="../media/image24.svg"/><Relationship Id="rId11" Type="http://schemas.openxmlformats.org/officeDocument/2006/relationships/image" Target="../media/image23.png"/><Relationship Id="rId10" Type="http://schemas.openxmlformats.org/officeDocument/2006/relationships/tags" Target="../tags/tag165.xml"/><Relationship Id="rId1" Type="http://schemas.openxmlformats.org/officeDocument/2006/relationships/tags" Target="../tags/tag15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image" Target="../media/image27.jpeg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3" Type="http://schemas.openxmlformats.org/officeDocument/2006/relationships/slideLayout" Target="../slideLayouts/slideLayout16.xml"/><Relationship Id="rId12" Type="http://schemas.openxmlformats.org/officeDocument/2006/relationships/tags" Target="../tags/tag177.xml"/><Relationship Id="rId11" Type="http://schemas.openxmlformats.org/officeDocument/2006/relationships/image" Target="../media/image2.jpeg"/><Relationship Id="rId10" Type="http://schemas.openxmlformats.org/officeDocument/2006/relationships/tags" Target="../tags/tag176.xml"/><Relationship Id="rId1" Type="http://schemas.openxmlformats.org/officeDocument/2006/relationships/tags" Target="../tags/tag16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6" Type="http://schemas.openxmlformats.org/officeDocument/2006/relationships/slideLayout" Target="../slideLayouts/slideLayout19.xml"/><Relationship Id="rId15" Type="http://schemas.openxmlformats.org/officeDocument/2006/relationships/tags" Target="../tags/tag191.xml"/><Relationship Id="rId14" Type="http://schemas.openxmlformats.org/officeDocument/2006/relationships/tags" Target="../tags/tag190.xml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image" Target="../media/image28.jpeg"/><Relationship Id="rId1" Type="http://schemas.openxmlformats.org/officeDocument/2006/relationships/tags" Target="../tags/tag17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4" Type="http://schemas.openxmlformats.org/officeDocument/2006/relationships/slideLayout" Target="../slideLayouts/slideLayout14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0" Type="http://schemas.openxmlformats.org/officeDocument/2006/relationships/slideLayout" Target="../slideLayouts/slideLayout19.xml"/><Relationship Id="rId2" Type="http://schemas.openxmlformats.org/officeDocument/2006/relationships/tags" Target="../tags/tag192.xml"/><Relationship Id="rId19" Type="http://schemas.openxmlformats.org/officeDocument/2006/relationships/tags" Target="../tags/tag209.xml"/><Relationship Id="rId18" Type="http://schemas.openxmlformats.org/officeDocument/2006/relationships/tags" Target="../tags/tag208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image" Target="../media/image31.jpeg"/><Relationship Id="rId4" Type="http://schemas.openxmlformats.org/officeDocument/2006/relationships/tags" Target="../tags/tag218.xml"/><Relationship Id="rId3" Type="http://schemas.openxmlformats.org/officeDocument/2006/relationships/image" Target="../media/image30.png"/><Relationship Id="rId2" Type="http://schemas.openxmlformats.org/officeDocument/2006/relationships/tags" Target="../tags/tag217.xml"/><Relationship Id="rId13" Type="http://schemas.openxmlformats.org/officeDocument/2006/relationships/slideLayout" Target="../slideLayouts/slideLayout1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tags" Target="../tags/tag21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27.xml"/><Relationship Id="rId2" Type="http://schemas.openxmlformats.org/officeDocument/2006/relationships/image" Target="../media/image2.jpeg"/><Relationship Id="rId1" Type="http://schemas.openxmlformats.org/officeDocument/2006/relationships/tags" Target="../tags/tag2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image" Target="../media/image32.jpeg"/><Relationship Id="rId1" Type="http://schemas.openxmlformats.org/officeDocument/2006/relationships/tags" Target="../tags/tag228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image" Target="../media/image34.jpeg"/><Relationship Id="rId7" Type="http://schemas.openxmlformats.org/officeDocument/2006/relationships/tags" Target="../tags/tag239.xml"/><Relationship Id="rId6" Type="http://schemas.openxmlformats.org/officeDocument/2006/relationships/image" Target="../media/image33.jpeg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6" Type="http://schemas.openxmlformats.org/officeDocument/2006/relationships/slideLayout" Target="../slideLayouts/slideLayout19.xml"/><Relationship Id="rId15" Type="http://schemas.openxmlformats.org/officeDocument/2006/relationships/tags" Target="../tags/tag245.xml"/><Relationship Id="rId14" Type="http://schemas.openxmlformats.org/officeDocument/2006/relationships/tags" Target="../tags/tag244.xml"/><Relationship Id="rId13" Type="http://schemas.openxmlformats.org/officeDocument/2006/relationships/tags" Target="../tags/tag243.xml"/><Relationship Id="rId12" Type="http://schemas.openxmlformats.org/officeDocument/2006/relationships/tags" Target="../tags/tag242.xml"/><Relationship Id="rId11" Type="http://schemas.openxmlformats.org/officeDocument/2006/relationships/tags" Target="../tags/tag241.xml"/><Relationship Id="rId10" Type="http://schemas.openxmlformats.org/officeDocument/2006/relationships/image" Target="../media/image35.jpeg"/><Relationship Id="rId1" Type="http://schemas.openxmlformats.org/officeDocument/2006/relationships/tags" Target="../tags/tag2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9.xml"/><Relationship Id="rId2" Type="http://schemas.openxmlformats.org/officeDocument/2006/relationships/image" Target="../media/image2.jpeg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image" Target="../media/image5.jpe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2" Type="http://schemas.openxmlformats.org/officeDocument/2006/relationships/slideLayout" Target="../slideLayouts/slideLayout17.xml"/><Relationship Id="rId21" Type="http://schemas.openxmlformats.org/officeDocument/2006/relationships/tags" Target="../tags/tag46.xml"/><Relationship Id="rId20" Type="http://schemas.openxmlformats.org/officeDocument/2006/relationships/image" Target="../media/image7.png"/><Relationship Id="rId2" Type="http://schemas.openxmlformats.org/officeDocument/2006/relationships/tags" Target="../tags/tag30.xml"/><Relationship Id="rId19" Type="http://schemas.openxmlformats.org/officeDocument/2006/relationships/tags" Target="../tags/tag45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image" Target="../media/image6.png"/><Relationship Id="rId10" Type="http://schemas.openxmlformats.org/officeDocument/2006/relationships/tags" Target="../tags/tag3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57.xml"/><Relationship Id="rId11" Type="http://schemas.openxmlformats.org/officeDocument/2006/relationships/image" Target="../media/image8.png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image" Target="../media/image9.png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9" Type="http://schemas.openxmlformats.org/officeDocument/2006/relationships/slideLayout" Target="../slideLayouts/slideLayout20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image" Target="../media/image11.png"/><Relationship Id="rId11" Type="http://schemas.openxmlformats.org/officeDocument/2006/relationships/tags" Target="../tags/tag66.xml"/><Relationship Id="rId10" Type="http://schemas.openxmlformats.org/officeDocument/2006/relationships/image" Target="../media/image10.png"/><Relationship Id="rId1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74.xml"/><Relationship Id="rId2" Type="http://schemas.openxmlformats.org/officeDocument/2006/relationships/image" Target="../media/image2.jpeg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83.xml"/><Relationship Id="rId14" Type="http://schemas.openxmlformats.org/officeDocument/2006/relationships/image" Target="../media/image1.jpeg"/><Relationship Id="rId13" Type="http://schemas.openxmlformats.org/officeDocument/2006/relationships/image" Target="../media/image15.svg"/><Relationship Id="rId12" Type="http://schemas.openxmlformats.org/officeDocument/2006/relationships/image" Target="../media/image14.png"/><Relationship Id="rId11" Type="http://schemas.openxmlformats.org/officeDocument/2006/relationships/tags" Target="../tags/tag82.xml"/><Relationship Id="rId10" Type="http://schemas.openxmlformats.org/officeDocument/2006/relationships/image" Target="../media/image13.sv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16.jpeg"/><Relationship Id="rId14" Type="http://schemas.openxmlformats.org/officeDocument/2006/relationships/slideLayout" Target="../slideLayouts/slideLayout1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-121920" y="-71755"/>
            <a:ext cx="12313920" cy="6929755"/>
          </a:xfrm>
          <a:prstGeom prst="rect">
            <a:avLst/>
          </a:prstGeom>
        </p:spPr>
      </p:pic>
      <p:sp>
        <p:nvSpPr>
          <p:cNvPr id="3" name="textbox 4"/>
          <p:cNvSpPr/>
          <p:nvPr/>
        </p:nvSpPr>
        <p:spPr>
          <a:xfrm>
            <a:off x="2207895" y="3231515"/>
            <a:ext cx="9821545" cy="2489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利用信息技术提升小学体育课堂教学互动性</a:t>
            </a:r>
            <a:endParaRPr lang="zh-CN" altLang="en-US" sz="4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17570" algn="l" rtl="0" eaLnBrk="0">
              <a:lnSpc>
                <a:spcPts val="3785"/>
              </a:lnSpc>
            </a:pPr>
            <a:r>
              <a:rPr lang="en-US" altLang="zh-CN" sz="2100" b="1" kern="0" spc="-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100" b="1" kern="0" spc="-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授课人：庄曦</a:t>
            </a:r>
            <a:r>
              <a:rPr lang="en-US" altLang="zh-CN" sz="2100" b="1" kern="0" spc="-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	</a:t>
            </a:r>
            <a:endParaRPr lang="zh-CN" altLang="en-US" sz="2100" b="1" kern="0" spc="-10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17570" algn="l" rtl="0" eaLnBrk="0">
              <a:lnSpc>
                <a:spcPts val="3785"/>
              </a:lnSpc>
            </a:pPr>
            <a:r>
              <a:rPr lang="en-US" sz="1600" b="1" kern="0" spc="3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600" b="1" kern="0" spc="3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二0二</a:t>
            </a:r>
            <a:r>
              <a:rPr lang="zh-CN" sz="1600" b="1" kern="0" spc="3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五</a:t>
            </a:r>
            <a:r>
              <a:rPr sz="1600" b="1" kern="0" spc="3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zh-CN" sz="1600" b="1" kern="0" spc="3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五</a:t>
            </a:r>
            <a:r>
              <a:rPr sz="1600" b="1" kern="0" spc="3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endParaRPr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91920" y="451440"/>
            <a:ext cx="10800000" cy="720000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合理把握“度”与“量”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141746" y="2204751"/>
            <a:ext cx="9000709" cy="10535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不同教学内容和年龄段学生对信息技术接受能力和兴趣点不同。</a:t>
            </a:r>
            <a:endParaRPr lang="zh-CN" altLang="en-US" sz="200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141746" y="1569080"/>
            <a:ext cx="9000709" cy="4617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依据教学内容和学生特点选择技术手段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1241880" y="1635760"/>
            <a:ext cx="579646" cy="579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150002" y="3820317"/>
            <a:ext cx="9000709" cy="10535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  <a:sym typeface="+mn-ea"/>
              </a:rPr>
              <a:t>多媒体虽有直观、生动等优点，但过度使用会分散学生注意力。</a:t>
            </a:r>
            <a:endParaRPr lang="zh-CN" altLang="en-US" sz="200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2150002" y="3170041"/>
            <a:ext cx="9000709" cy="4617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避免过度使用多媒体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1250771" y="3236721"/>
            <a:ext cx="579646" cy="579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2141111" y="5375559"/>
            <a:ext cx="9000709" cy="10535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  <a:sym typeface="+mn-ea"/>
              </a:rPr>
              <a:t>教师应用信息技术要避免盲目追求形式，确保其真正为教学服务。</a:t>
            </a:r>
            <a:endParaRPr lang="zh-CN" altLang="en-US" sz="200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2141111" y="4770367"/>
            <a:ext cx="9000709" cy="4617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注重应用的实效性和针对性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1241245" y="4837047"/>
            <a:ext cx="579646" cy="579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11">
            <a:alphaModFix amt="52000"/>
          </a:blip>
          <a:stretch>
            <a:fillRect/>
          </a:stretch>
        </p:blipFill>
        <p:spPr>
          <a:xfrm flipH="1">
            <a:off x="0" y="5702300"/>
            <a:ext cx="3422650" cy="115570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4" grpId="0" animBg="1"/>
      <p:bldP spid="15" grpId="0"/>
      <p:bldP spid="16" grpId="0"/>
      <p:bldP spid="17" grpId="0" animBg="1"/>
      <p:bldP spid="18" grpId="0"/>
      <p:bldP spid="19" grpId="0"/>
      <p:bldP spid="23" grpId="0" animBg="1"/>
      <p:bldP spid="7" grpId="1"/>
      <p:bldP spid="2" grpId="1"/>
      <p:bldP spid="3" grpId="1"/>
      <p:bldP spid="14" grpId="1" animBg="1"/>
      <p:bldP spid="15" grpId="1"/>
      <p:bldP spid="16" grpId="1"/>
      <p:bldP spid="17" grpId="1" animBg="1"/>
      <p:bldP spid="18" grpId="1"/>
      <p:bldP spid="19" grpId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78824" y="3351725"/>
            <a:ext cx="8247888" cy="20787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sym typeface="+mn-ea"/>
              </a:rPr>
              <a:t>信息技术对小学课堂互动性的提升策略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flipH="1">
            <a:off x="0" y="5702300"/>
            <a:ext cx="3422650" cy="11557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32080" y="50800"/>
            <a:ext cx="3145790" cy="750570"/>
            <a:chOff x="208" y="0"/>
            <a:chExt cx="4954" cy="1182"/>
          </a:xfrm>
        </p:grpSpPr>
        <p:sp>
          <p:nvSpPr>
            <p:cNvPr id="12" name="textbox 12"/>
            <p:cNvSpPr/>
            <p:nvPr/>
          </p:nvSpPr>
          <p:spPr>
            <a:xfrm>
              <a:off x="1488" y="241"/>
              <a:ext cx="3675" cy="9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p>
              <a:pPr algn="l" rtl="0" eaLnBrk="0">
                <a:lnSpc>
                  <a:spcPct val="9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9000"/>
                </a:lnSpc>
              </a:pPr>
              <a:endParaRPr lang="zh-CN" sz="2800" b="1" kern="0" spc="2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8" y="0"/>
              <a:ext cx="1280" cy="118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" y="291"/>
              <a:ext cx="12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logo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427480" y="360045"/>
            <a:ext cx="6655435" cy="7200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融合信息技术，激发学生的学习兴趣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097915" y="1783715"/>
            <a:ext cx="9785350" cy="8686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信息技术能突破传统教学局限，以图像、声音、动画等多种形式呈现知识，将抽象内容具体化、生动化，从而有效激发学生学习兴趣，提升教学实效性。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097692" y="1404216"/>
            <a:ext cx="4451562" cy="37969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信息技术激发兴趣的原理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702760" y="1504536"/>
            <a:ext cx="321279" cy="321279"/>
          </a:xfrm>
          <a:prstGeom prst="ellipse">
            <a:avLst/>
          </a:prstGeom>
          <a:solidFill>
            <a:schemeClr val="accent1"/>
          </a:solidFill>
          <a:effectLst/>
        </p:spPr>
        <p:txBody>
          <a:bodyPr wrap="none" lIns="0" tIns="0" rIns="0" bIns="0" rtlCol="0" anchor="ctr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1097915" y="2895600"/>
            <a:ext cx="9495155" cy="8686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1.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运动监测与即时反馈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——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智能穿戴设备</a:t>
            </a:r>
            <a:endParaRPr lang="en-US" altLang="zh-CN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-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使用智能手环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运动手表监测学生心率、步频、卡路里消耗等数据。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-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实施：在长跑训练中，学生通过手环实时查看心率区间（如红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黄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绿灯提示），学会科学调节跑步节奏；课后生成个人运动报告，分析进步轨迹（如配速提升、耐力增长）。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-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效果：数据可视化让学生直观感知身体变化，激发自我挑战动力。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2. </a:t>
            </a:r>
            <a:r>
              <a:rPr lang="zh-CN" altLang="en-US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动作矫正与技能提升</a:t>
            </a:r>
            <a:r>
              <a:rPr lang="en-US" altLang="zh-CN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——AI</a:t>
            </a:r>
            <a:r>
              <a:rPr lang="zh-CN" altLang="en-US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视觉分析</a:t>
            </a:r>
            <a:endParaRPr lang="en-US" altLang="zh-CN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-</a:t>
            </a:r>
            <a:r>
              <a:rPr lang="zh-CN" altLang="en-US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案例：利用手机</a:t>
            </a:r>
            <a:r>
              <a:rPr lang="en-US" altLang="zh-CN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APP</a:t>
            </a:r>
            <a:r>
              <a:rPr lang="zh-CN" altLang="en-US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（如</a:t>
            </a:r>
            <a:r>
              <a:rPr lang="en-US" altLang="zh-CN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HomeCourt</a:t>
            </a:r>
            <a:r>
              <a:rPr lang="zh-CN" altLang="en-US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、</a:t>
            </a:r>
            <a:r>
              <a:rPr lang="en-US" altLang="zh-CN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Dartfish</a:t>
            </a:r>
            <a:r>
              <a:rPr lang="zh-CN" altLang="en-US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）进行动作捕捉分析。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-</a:t>
            </a:r>
            <a:r>
              <a:rPr lang="zh-CN" altLang="en-US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实施：篮球课上，学生投篮动作被录制成慢动作视频，</a:t>
            </a:r>
            <a:r>
              <a:rPr lang="en-US" altLang="zh-CN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AI</a:t>
            </a:r>
            <a:r>
              <a:rPr lang="zh-CN" altLang="en-US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自动标注关节角度、发力轨迹；对比标准动作模型，生成改进建议（如</a:t>
            </a:r>
            <a:r>
              <a:rPr lang="en-US" altLang="zh-CN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"</a:t>
            </a:r>
            <a:r>
              <a:rPr lang="zh-CN" altLang="en-US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膝盖弯曲角度不足</a:t>
            </a:r>
            <a:r>
              <a:rPr lang="en-US" altLang="zh-CN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15%"</a:t>
            </a:r>
            <a:r>
              <a:rPr lang="zh-CN" altLang="en-US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）。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- </a:t>
            </a:r>
            <a:r>
              <a:rPr lang="zh-CN" altLang="en-US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效果</a:t>
            </a:r>
            <a:r>
              <a:rPr lang="en-US" altLang="zh-CN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:</a:t>
            </a:r>
            <a:r>
              <a:rPr lang="zh-CN" altLang="en-US" sz="2000" kern="0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精准反馈取代传统经验指导，帮助学生快速突破技术瓶颈。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097692" y="2515948"/>
            <a:ext cx="4451562" cy="37969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体育教学实例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702760" y="2558483"/>
            <a:ext cx="321279" cy="321279"/>
          </a:xfrm>
          <a:prstGeom prst="ellipse">
            <a:avLst/>
          </a:prstGeom>
          <a:solidFill>
            <a:schemeClr val="accent1"/>
          </a:solidFill>
          <a:effectLst/>
        </p:spPr>
        <p:txBody>
          <a:bodyPr wrap="none" lIns="0" tIns="0" rIns="0" bIns="0" rtlCol="0" anchor="ctr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altLang="zh-CN" sz="1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1097915" y="4707890"/>
            <a:ext cx="9785350" cy="8686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kern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1097692" y="4281729"/>
            <a:ext cx="4451562" cy="37969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" grpId="0"/>
      <p:bldP spid="4" grpId="0"/>
      <p:bldP spid="3" grpId="0" animBg="1"/>
      <p:bldP spid="7" grpId="0"/>
      <p:bldP spid="8" grpId="0"/>
      <p:bldP spid="9" grpId="0" bldLvl="0" animBg="1"/>
      <p:bldP spid="12" grpId="0"/>
      <p:bldP spid="14" grpId="0"/>
      <p:bldP spid="2" grpId="1"/>
      <p:bldP spid="4" grpId="1"/>
      <p:bldP spid="3" grpId="1" animBg="1"/>
      <p:bldP spid="7" grpId="1"/>
      <p:bldP spid="8" grpId="1"/>
      <p:bldP spid="9" grpId="1" animBg="1"/>
      <p:bldP spid="12" grpId="1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427480" y="360045"/>
            <a:ext cx="6655435" cy="7200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融合信息技术，激发学生的学习兴趣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097915" y="1576705"/>
            <a:ext cx="9785350" cy="8686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3.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沉浸式训练场景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——VR/AR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技术</a:t>
            </a:r>
            <a:endParaRPr lang="en-US" altLang="zh-CN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-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案例：通过虚拟现实设备模拟真实运动场景。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-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实施：使用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VR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眼镜进行滑雪模拟，学生通过体感设备练习重心转移；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AR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技术将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"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虚拟障碍物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"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投射到操场，设计趣味折返跑路线。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-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效果：突破场地限制，让常规训练转化为游戏化冒险体验。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4.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社交化学习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——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运动类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APP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社群</a:t>
            </a:r>
            <a:endParaRPr lang="en-US" altLang="zh-CN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-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案例：创建班级专属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Keep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或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Strava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运动社群。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-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实施：布置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"21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天跳绳打卡挑战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"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，学生上传每日训练视频；系统自动生成班级排行榜，优秀者获得数字徽章奖励。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-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效果：社交激励机制促进同伴学习，培养终身运动习惯。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5.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战术模拟教学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——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数字沙盘推演</a:t>
            </a:r>
            <a:endParaRPr lang="en-US" altLang="zh-CN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-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案例：使用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TacticalPad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等战术板软件进行策略教学。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-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实施：足球课上通过平板演示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"3-4-3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阵型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"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动态攻防转换；学生分组在虚拟场地上拖拽球员图标，实时验证战术效果。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- 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cs typeface="+mn-ea"/>
              </a:rPr>
              <a:t>效果：抽象战术概念具象化，提升团队协作意识。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097692" y="1080366"/>
            <a:ext cx="4451562" cy="37969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体育教学实例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1097915" y="3368040"/>
            <a:ext cx="9495155" cy="8686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kern="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1097692" y="2942033"/>
            <a:ext cx="4451562" cy="37969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097915" y="4707890"/>
            <a:ext cx="9785350" cy="8686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kern="0">
              <a:ln>
                <a:noFill/>
                <a:prstDash val="sysDot"/>
              </a:ln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1097692" y="4281729"/>
            <a:ext cx="4451562" cy="37969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5" name="椭圆 4"/>
          <p:cNvSpPr/>
          <p:nvPr>
            <p:custDataLst>
              <p:tags r:id="rId8"/>
            </p:custDataLst>
          </p:nvPr>
        </p:nvSpPr>
        <p:spPr>
          <a:xfrm>
            <a:off x="702760" y="1080203"/>
            <a:ext cx="321279" cy="321279"/>
          </a:xfrm>
          <a:prstGeom prst="ellipse">
            <a:avLst/>
          </a:prstGeom>
          <a:solidFill>
            <a:schemeClr val="accent1"/>
          </a:solidFill>
          <a:effectLst/>
        </p:spPr>
        <p:txBody>
          <a:bodyPr wrap="none" lIns="0" tIns="0" rIns="0" bIns="0" rtlCol="0" anchor="ctr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altLang="zh-CN" sz="1400" b="1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" grpId="0"/>
      <p:bldP spid="4" grpId="0"/>
      <p:bldP spid="7" grpId="0"/>
      <p:bldP spid="8" grpId="0"/>
      <p:bldP spid="12" grpId="0"/>
      <p:bldP spid="14" grpId="0"/>
      <p:bldP spid="2" grpId="1"/>
      <p:bldP spid="4" grpId="1"/>
      <p:bldP spid="7" grpId="1"/>
      <p:bldP spid="8" grpId="1"/>
      <p:bldP spid="12" grpId="1"/>
      <p:bldP spid="14" grpId="1"/>
      <p:bldP spid="5" grpId="0" bldLvl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579880" y="360000"/>
            <a:ext cx="10800000" cy="720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巧用各类工具，让教学操作更便捷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AutoShape 3"/>
          <p:cNvSpPr/>
          <p:nvPr>
            <p:custDataLst>
              <p:tags r:id="rId2"/>
            </p:custDataLst>
          </p:nvPr>
        </p:nvSpPr>
        <p:spPr>
          <a:xfrm>
            <a:off x="592974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24" name="TextBox 4"/>
          <p:cNvSpPr txBox="1"/>
          <p:nvPr>
            <p:custDataLst>
              <p:tags r:id="rId3"/>
            </p:custDataLst>
          </p:nvPr>
        </p:nvSpPr>
        <p:spPr>
          <a:xfrm>
            <a:off x="808710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即时反馈系统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5" name="TextBox 5"/>
          <p:cNvSpPr txBox="1"/>
          <p:nvPr>
            <p:custDataLst>
              <p:tags r:id="rId4"/>
            </p:custDataLst>
          </p:nvPr>
        </p:nvSpPr>
        <p:spPr>
          <a:xfrm>
            <a:off x="733628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使用互动软件如Kahoot或Quizlet，教师可以设计即时反馈的课堂活动，学生通过手机或平板参与，教师可以实时查看学生的回答情况，及时调整教学策略。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alphaModFix amt="100000"/>
          </a:blip>
          <a:srcRect/>
          <a:stretch>
            <a:fillRect/>
          </a:stretch>
        </p:blipFill>
        <p:spPr>
          <a:xfrm>
            <a:off x="1583319" y="1148842"/>
            <a:ext cx="1475427" cy="1475427"/>
          </a:xfrm>
          <a:prstGeom prst="ellipse">
            <a:avLst/>
          </a:prstGeom>
        </p:spPr>
      </p:pic>
      <p:sp>
        <p:nvSpPr>
          <p:cNvPr id="31" name="AutoShape 7"/>
          <p:cNvSpPr/>
          <p:nvPr>
            <p:custDataLst>
              <p:tags r:id="rId7"/>
            </p:custDataLst>
          </p:nvPr>
        </p:nvSpPr>
        <p:spPr>
          <a:xfrm>
            <a:off x="4495337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2" name="TextBox 8"/>
          <p:cNvSpPr txBox="1"/>
          <p:nvPr>
            <p:custDataLst>
              <p:tags r:id="rId8"/>
            </p:custDataLst>
          </p:nvPr>
        </p:nvSpPr>
        <p:spPr>
          <a:xfrm>
            <a:off x="471107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协作平台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3" name="TextBox 9"/>
          <p:cNvSpPr txBox="1"/>
          <p:nvPr>
            <p:custDataLst>
              <p:tags r:id="rId9"/>
            </p:custDataLst>
          </p:nvPr>
        </p:nvSpPr>
        <p:spPr>
          <a:xfrm>
            <a:off x="4635991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利用Google Classroom或Microsoft Teams等协作平台，教师可以发布作业和讨论话题，学生可以在平台上进行讨论和合作，增强师生之间的互动和合作。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" name="Pictur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alphaModFix amt="100000"/>
          </a:blip>
          <a:srcRect/>
          <a:stretch>
            <a:fillRect/>
          </a:stretch>
        </p:blipFill>
        <p:spPr>
          <a:xfrm>
            <a:off x="5485681" y="1148842"/>
            <a:ext cx="1475427" cy="1475427"/>
          </a:xfrm>
          <a:prstGeom prst="ellipse">
            <a:avLst/>
          </a:prstGeom>
        </p:spPr>
      </p:pic>
      <p:sp>
        <p:nvSpPr>
          <p:cNvPr id="35" name="AutoShape 11"/>
          <p:cNvSpPr/>
          <p:nvPr>
            <p:custDataLst>
              <p:tags r:id="rId12"/>
            </p:custDataLst>
          </p:nvPr>
        </p:nvSpPr>
        <p:spPr>
          <a:xfrm>
            <a:off x="8351496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6" name="TextBox 12"/>
          <p:cNvSpPr txBox="1"/>
          <p:nvPr>
            <p:custDataLst>
              <p:tags r:id="rId13"/>
            </p:custDataLst>
          </p:nvPr>
        </p:nvSpPr>
        <p:spPr>
          <a:xfrm>
            <a:off x="856723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虚拟助教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7" name="TextBox 13"/>
          <p:cNvSpPr txBox="1"/>
          <p:nvPr>
            <p:custDataLst>
              <p:tags r:id="rId14"/>
            </p:custDataLst>
          </p:nvPr>
        </p:nvSpPr>
        <p:spPr>
          <a:xfrm>
            <a:off x="8492150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通过AI驱动的虚拟助教软件，学生可以在课后随时提问，虚拟助教根据学生的提问提供个性化的解答和学习建议，增强师生之间的互动和学习效果。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" name="Picture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alphaModFix amt="100000"/>
          </a:blip>
          <a:srcRect/>
          <a:stretch>
            <a:fillRect/>
          </a:stretch>
        </p:blipFill>
        <p:spPr>
          <a:xfrm>
            <a:off x="9341840" y="1148842"/>
            <a:ext cx="1475427" cy="1475427"/>
          </a:xfrm>
          <a:prstGeom prst="ellipse">
            <a:avLst/>
          </a:prstGeom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1"/>
            </p:custDataLst>
          </p:nvPr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802113" y="1434529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沉浸式体验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通过VR技术，学生可以身临其境地体验各种运动场景，如足球比赛、篮球训练等，这种沉浸式体验不仅提高了学生的参与度，还增强了他们的运动技能和策略理解。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运用虚拟现实技术模拟运动场景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alphaModFix amt="100000"/>
          </a:blip>
          <a:srcRect t="5587" b="38547"/>
          <a:stretch>
            <a:fillRect/>
          </a:stretch>
        </p:blipFill>
        <p:spPr>
          <a:xfrm>
            <a:off x="570387" y="4616837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>
            <p:custDataLst>
              <p:tags r:id="rId6"/>
            </p:custDataLst>
          </p:nvPr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>
            <p:custDataLst>
              <p:tags r:id="rId7"/>
            </p:custDataLst>
          </p:nvPr>
        </p:nvSpPr>
        <p:spPr>
          <a:xfrm>
            <a:off x="4638448" y="3162514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虚拟教练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8"/>
            </p:custDataLst>
          </p:nvPr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利用VR技术模拟虚拟教练，学生可以在虚拟环境中接受专业教练的指导，虚拟教练根据学生的表现提供实时的反馈和建议，提高教学效果和学生的运动技能。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alphaModFix amt="100000"/>
          </a:blip>
          <a:srcRect t="5587" b="38547"/>
          <a:stretch>
            <a:fillRect/>
          </a:stretch>
        </p:blipFill>
        <p:spPr>
          <a:xfrm>
            <a:off x="4406723" y="1256208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>
            <p:custDataLst>
              <p:tags r:id="rId11"/>
            </p:custDataLst>
          </p:nvPr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>
            <p:custDataLst>
              <p:tags r:id="rId12"/>
            </p:custDataLst>
          </p:nvPr>
        </p:nvSpPr>
        <p:spPr>
          <a:xfrm>
            <a:off x="8514431" y="1434529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安全训练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13"/>
            </p:custDataLst>
          </p:nvPr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通过VR技术模拟高难度或高风险的运动场景，学生可以在安全的环境中练习和掌握这些技能，减少实际训练中的受伤风险，提高训练的安全性和效果。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alphaModFix amt="100000"/>
          </a:blip>
          <a:srcRect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78824" y="3351725"/>
            <a:ext cx="8247888" cy="20787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sym typeface="+mn-ea"/>
              </a:rPr>
              <a:t>信息技术对小学课堂互动性实施过程中的</a:t>
            </a:r>
            <a:br>
              <a:rPr lang="zh-CN" altLang="en-US" dirty="0">
                <a:solidFill>
                  <a:schemeClr val="tx1"/>
                </a:solidFill>
                <a:sym typeface="+mn-ea"/>
              </a:rPr>
            </a:br>
            <a:r>
              <a:rPr lang="zh-CN" altLang="en-US" dirty="0">
                <a:solidFill>
                  <a:schemeClr val="tx1"/>
                </a:solidFill>
                <a:sym typeface="+mn-ea"/>
              </a:rPr>
              <a:t>挑战与对策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flipH="1">
            <a:off x="0" y="5702300"/>
            <a:ext cx="3422650" cy="11557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32080" y="50800"/>
            <a:ext cx="3145790" cy="750570"/>
            <a:chOff x="208" y="0"/>
            <a:chExt cx="4954" cy="1182"/>
          </a:xfrm>
        </p:grpSpPr>
        <p:sp>
          <p:nvSpPr>
            <p:cNvPr id="12" name="textbox 12"/>
            <p:cNvSpPr/>
            <p:nvPr/>
          </p:nvSpPr>
          <p:spPr>
            <a:xfrm>
              <a:off x="1488" y="241"/>
              <a:ext cx="3675" cy="9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p>
              <a:pPr algn="l" rtl="0" eaLnBrk="0">
                <a:lnSpc>
                  <a:spcPct val="9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9000"/>
                </a:lnSpc>
              </a:pPr>
              <a:endParaRPr lang="zh-CN" sz="2800" b="1" kern="0" spc="2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8" y="0"/>
              <a:ext cx="1280" cy="118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" y="291"/>
              <a:ext cx="12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logo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663135" y="6719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  <a:sym typeface="+mn-ea"/>
              </a:rPr>
              <a:t>挑战分析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1477148" y="3694611"/>
            <a:ext cx="4614390" cy="359067"/>
          </a:xfrm>
          <a:custGeom>
            <a:avLst/>
            <a:gdLst>
              <a:gd name="connsiteX0" fmla="*/ 0 w 4602480"/>
              <a:gd name="connsiteY0" fmla="*/ 89535 h 358140"/>
              <a:gd name="connsiteX1" fmla="*/ 1882695 w 4602480"/>
              <a:gd name="connsiteY1" fmla="*/ 89535 h 358140"/>
              <a:gd name="connsiteX2" fmla="*/ 1881795 w 4602480"/>
              <a:gd name="connsiteY2" fmla="*/ 92434 h 358140"/>
              <a:gd name="connsiteX3" fmla="*/ 1873093 w 4602480"/>
              <a:gd name="connsiteY3" fmla="*/ 178753 h 358140"/>
              <a:gd name="connsiteX4" fmla="*/ 1881795 w 4602480"/>
              <a:gd name="connsiteY4" fmla="*/ 265072 h 358140"/>
              <a:gd name="connsiteX5" fmla="*/ 1882892 w 4602480"/>
              <a:gd name="connsiteY5" fmla="*/ 268605 h 358140"/>
              <a:gd name="connsiteX6" fmla="*/ 0 w 4602480"/>
              <a:gd name="connsiteY6" fmla="*/ 268605 h 358140"/>
              <a:gd name="connsiteX7" fmla="*/ 89535 w 4602480"/>
              <a:gd name="connsiteY7" fmla="*/ 179070 h 358140"/>
              <a:gd name="connsiteX8" fmla="*/ 4423410 w 4602480"/>
              <a:gd name="connsiteY8" fmla="*/ 0 h 358140"/>
              <a:gd name="connsiteX9" fmla="*/ 4602480 w 4602480"/>
              <a:gd name="connsiteY9" fmla="*/ 179070 h 358140"/>
              <a:gd name="connsiteX10" fmla="*/ 4423410 w 4602480"/>
              <a:gd name="connsiteY10" fmla="*/ 358140 h 358140"/>
              <a:gd name="connsiteX11" fmla="*/ 4423410 w 4602480"/>
              <a:gd name="connsiteY11" fmla="*/ 268605 h 358140"/>
              <a:gd name="connsiteX12" fmla="*/ 2719909 w 4602480"/>
              <a:gd name="connsiteY12" fmla="*/ 268605 h 358140"/>
              <a:gd name="connsiteX13" fmla="*/ 2721006 w 4602480"/>
              <a:gd name="connsiteY13" fmla="*/ 265072 h 358140"/>
              <a:gd name="connsiteX14" fmla="*/ 2729707 w 4602480"/>
              <a:gd name="connsiteY14" fmla="*/ 178753 h 358140"/>
              <a:gd name="connsiteX15" fmla="*/ 2721006 w 4602480"/>
              <a:gd name="connsiteY15" fmla="*/ 92434 h 358140"/>
              <a:gd name="connsiteX16" fmla="*/ 2720106 w 4602480"/>
              <a:gd name="connsiteY16" fmla="*/ 89535 h 358140"/>
              <a:gd name="connsiteX17" fmla="*/ 4423410 w 4602480"/>
              <a:gd name="connsiteY17" fmla="*/ 89535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02480" h="358140">
                <a:moveTo>
                  <a:pt x="0" y="89535"/>
                </a:moveTo>
                <a:lnTo>
                  <a:pt x="1882695" y="89535"/>
                </a:lnTo>
                <a:lnTo>
                  <a:pt x="1881795" y="92434"/>
                </a:lnTo>
                <a:cubicBezTo>
                  <a:pt x="1876089" y="120316"/>
                  <a:pt x="1873093" y="149185"/>
                  <a:pt x="1873093" y="178753"/>
                </a:cubicBezTo>
                <a:cubicBezTo>
                  <a:pt x="1873093" y="208322"/>
                  <a:pt x="1876089" y="237190"/>
                  <a:pt x="1881795" y="265072"/>
                </a:cubicBezTo>
                <a:lnTo>
                  <a:pt x="1882892" y="268605"/>
                </a:lnTo>
                <a:lnTo>
                  <a:pt x="0" y="268605"/>
                </a:lnTo>
                <a:lnTo>
                  <a:pt x="89535" y="179070"/>
                </a:lnTo>
                <a:close/>
                <a:moveTo>
                  <a:pt x="4423410" y="0"/>
                </a:moveTo>
                <a:lnTo>
                  <a:pt x="4602480" y="179070"/>
                </a:lnTo>
                <a:lnTo>
                  <a:pt x="4423410" y="358140"/>
                </a:lnTo>
                <a:lnTo>
                  <a:pt x="4423410" y="268605"/>
                </a:lnTo>
                <a:lnTo>
                  <a:pt x="2719909" y="268605"/>
                </a:lnTo>
                <a:lnTo>
                  <a:pt x="2721006" y="265072"/>
                </a:lnTo>
                <a:cubicBezTo>
                  <a:pt x="2726711" y="237190"/>
                  <a:pt x="2729707" y="208322"/>
                  <a:pt x="2729707" y="178753"/>
                </a:cubicBezTo>
                <a:cubicBezTo>
                  <a:pt x="2729707" y="149185"/>
                  <a:pt x="2726711" y="120316"/>
                  <a:pt x="2721006" y="92434"/>
                </a:cubicBezTo>
                <a:lnTo>
                  <a:pt x="2720106" y="89535"/>
                </a:lnTo>
                <a:lnTo>
                  <a:pt x="4423410" y="89535"/>
                </a:lnTo>
                <a:close/>
              </a:path>
            </a:pathLst>
          </a:custGeom>
          <a:solidFill>
            <a:srgbClr val="FFDFD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6091539" y="3694611"/>
            <a:ext cx="4614390" cy="359067"/>
          </a:xfrm>
          <a:custGeom>
            <a:avLst/>
            <a:gdLst>
              <a:gd name="connsiteX0" fmla="*/ 0 w 4602480"/>
              <a:gd name="connsiteY0" fmla="*/ 89535 h 358140"/>
              <a:gd name="connsiteX1" fmla="*/ 1882695 w 4602480"/>
              <a:gd name="connsiteY1" fmla="*/ 89535 h 358140"/>
              <a:gd name="connsiteX2" fmla="*/ 1881795 w 4602480"/>
              <a:gd name="connsiteY2" fmla="*/ 92434 h 358140"/>
              <a:gd name="connsiteX3" fmla="*/ 1873093 w 4602480"/>
              <a:gd name="connsiteY3" fmla="*/ 178753 h 358140"/>
              <a:gd name="connsiteX4" fmla="*/ 1881795 w 4602480"/>
              <a:gd name="connsiteY4" fmla="*/ 265072 h 358140"/>
              <a:gd name="connsiteX5" fmla="*/ 1882892 w 4602480"/>
              <a:gd name="connsiteY5" fmla="*/ 268605 h 358140"/>
              <a:gd name="connsiteX6" fmla="*/ 0 w 4602480"/>
              <a:gd name="connsiteY6" fmla="*/ 268605 h 358140"/>
              <a:gd name="connsiteX7" fmla="*/ 89535 w 4602480"/>
              <a:gd name="connsiteY7" fmla="*/ 179070 h 358140"/>
              <a:gd name="connsiteX8" fmla="*/ 4423410 w 4602480"/>
              <a:gd name="connsiteY8" fmla="*/ 0 h 358140"/>
              <a:gd name="connsiteX9" fmla="*/ 4602480 w 4602480"/>
              <a:gd name="connsiteY9" fmla="*/ 179070 h 358140"/>
              <a:gd name="connsiteX10" fmla="*/ 4423410 w 4602480"/>
              <a:gd name="connsiteY10" fmla="*/ 358140 h 358140"/>
              <a:gd name="connsiteX11" fmla="*/ 4423410 w 4602480"/>
              <a:gd name="connsiteY11" fmla="*/ 268605 h 358140"/>
              <a:gd name="connsiteX12" fmla="*/ 2719909 w 4602480"/>
              <a:gd name="connsiteY12" fmla="*/ 268605 h 358140"/>
              <a:gd name="connsiteX13" fmla="*/ 2721005 w 4602480"/>
              <a:gd name="connsiteY13" fmla="*/ 265072 h 358140"/>
              <a:gd name="connsiteX14" fmla="*/ 2729707 w 4602480"/>
              <a:gd name="connsiteY14" fmla="*/ 178753 h 358140"/>
              <a:gd name="connsiteX15" fmla="*/ 2721005 w 4602480"/>
              <a:gd name="connsiteY15" fmla="*/ 92434 h 358140"/>
              <a:gd name="connsiteX16" fmla="*/ 2720105 w 4602480"/>
              <a:gd name="connsiteY16" fmla="*/ 89535 h 358140"/>
              <a:gd name="connsiteX17" fmla="*/ 4423410 w 4602480"/>
              <a:gd name="connsiteY17" fmla="*/ 89535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02480" h="358140">
                <a:moveTo>
                  <a:pt x="0" y="89535"/>
                </a:moveTo>
                <a:lnTo>
                  <a:pt x="1882695" y="89535"/>
                </a:lnTo>
                <a:lnTo>
                  <a:pt x="1881795" y="92434"/>
                </a:lnTo>
                <a:cubicBezTo>
                  <a:pt x="1876090" y="120316"/>
                  <a:pt x="1873093" y="149185"/>
                  <a:pt x="1873093" y="178753"/>
                </a:cubicBezTo>
                <a:cubicBezTo>
                  <a:pt x="1873093" y="208322"/>
                  <a:pt x="1876090" y="237190"/>
                  <a:pt x="1881795" y="265072"/>
                </a:cubicBezTo>
                <a:lnTo>
                  <a:pt x="1882892" y="268605"/>
                </a:lnTo>
                <a:lnTo>
                  <a:pt x="0" y="268605"/>
                </a:lnTo>
                <a:lnTo>
                  <a:pt x="89535" y="179070"/>
                </a:lnTo>
                <a:close/>
                <a:moveTo>
                  <a:pt x="4423410" y="0"/>
                </a:moveTo>
                <a:lnTo>
                  <a:pt x="4602480" y="179070"/>
                </a:lnTo>
                <a:lnTo>
                  <a:pt x="4423410" y="358140"/>
                </a:lnTo>
                <a:lnTo>
                  <a:pt x="4423410" y="268605"/>
                </a:lnTo>
                <a:lnTo>
                  <a:pt x="2719909" y="268605"/>
                </a:lnTo>
                <a:lnTo>
                  <a:pt x="2721005" y="265072"/>
                </a:lnTo>
                <a:cubicBezTo>
                  <a:pt x="2726711" y="237190"/>
                  <a:pt x="2729707" y="208322"/>
                  <a:pt x="2729707" y="178753"/>
                </a:cubicBezTo>
                <a:cubicBezTo>
                  <a:pt x="2729707" y="149185"/>
                  <a:pt x="2726711" y="120316"/>
                  <a:pt x="2721005" y="92434"/>
                </a:cubicBezTo>
                <a:lnTo>
                  <a:pt x="2720105" y="89535"/>
                </a:lnTo>
                <a:lnTo>
                  <a:pt x="4423410" y="89535"/>
                </a:lnTo>
                <a:close/>
              </a:path>
            </a:pathLst>
          </a:custGeom>
          <a:solidFill>
            <a:srgbClr val="FFDFDF"/>
          </a:solidFill>
          <a:ln>
            <a:solidFill>
              <a:schemeClr val="accent1">
                <a:lumMod val="75000"/>
                <a:alpha val="3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126490" y="1410335"/>
            <a:ext cx="4965065" cy="11703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体育课以动态活动为主，信息技术需与运动场景无缝衔接，例如动作捕捉的精准性、户外设备稳定性等技术瓶颈仍需突破。</a:t>
            </a:r>
            <a:endParaRPr lang="zh-CN" altLang="en-US" sz="20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1127125" y="2759075"/>
            <a:ext cx="4656455" cy="3168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体育学科特性与技术的融合难点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5574030" y="5167630"/>
            <a:ext cx="5409565" cy="1170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2000">
                <a:solidFill>
                  <a:schemeClr val="tx1"/>
                </a:solidFill>
                <a:latin typeface="+mn-ea"/>
                <a:cs typeface="+mn-ea"/>
              </a:rPr>
              <a:t>低年级学生可能因操作复杂设备分心，或对新技术产生畏难情绪，影响互动效果。</a:t>
            </a:r>
            <a:endParaRPr lang="zh-CN" altLang="en-US" sz="200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7"/>
            </p:custDataLst>
          </p:nvPr>
        </p:nvSpPr>
        <p:spPr>
          <a:xfrm>
            <a:off x="6163945" y="4669790"/>
            <a:ext cx="4934585" cy="3168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学生适应性与课堂管理难度增加</a:t>
            </a: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25" name="椭圆 24"/>
          <p:cNvSpPr/>
          <p:nvPr>
            <p:custDataLst>
              <p:tags r:id="rId8"/>
            </p:custDataLst>
          </p:nvPr>
        </p:nvSpPr>
        <p:spPr>
          <a:xfrm>
            <a:off x="3386441" y="3475606"/>
            <a:ext cx="796441" cy="796441"/>
          </a:xfrm>
          <a:prstGeom prst="ellipse">
            <a:avLst/>
          </a:prstGeom>
          <a:solidFill>
            <a:srgbClr val="FFBDBD"/>
          </a:solidFill>
          <a:ln w="317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>
            <p:custDataLst>
              <p:tags r:id="rId9"/>
            </p:custDataLst>
          </p:nvPr>
        </p:nvSpPr>
        <p:spPr>
          <a:xfrm>
            <a:off x="8000832" y="3475606"/>
            <a:ext cx="796441" cy="796441"/>
          </a:xfrm>
          <a:prstGeom prst="ellipse">
            <a:avLst/>
          </a:prstGeom>
          <a:solidFill>
            <a:srgbClr val="FF7373"/>
          </a:solidFill>
          <a:ln w="317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7" name="图片 21" descr="32313538333935363b32313538333935353bb3a4c6aab6c1cee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21999" y="3711164"/>
            <a:ext cx="324838" cy="324838"/>
          </a:xfrm>
          <a:prstGeom prst="rect">
            <a:avLst/>
          </a:prstGeom>
        </p:spPr>
      </p:pic>
      <p:pic>
        <p:nvPicPr>
          <p:cNvPr id="32" name="图片 13" descr="32313538333935363b32313538333934373bcec4bcfebcd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36390" y="3711164"/>
            <a:ext cx="324838" cy="324838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16">
            <a:alphaModFix amt="52000"/>
          </a:blip>
          <a:stretch>
            <a:fillRect/>
          </a:stretch>
        </p:blipFill>
        <p:spPr>
          <a:xfrm flipH="1">
            <a:off x="0" y="5702300"/>
            <a:ext cx="3422650" cy="115570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 bldLvl="0" animBg="1"/>
      <p:bldP spid="5" grpId="0" bldLvl="0" animBg="1"/>
      <p:bldP spid="6" grpId="0"/>
      <p:bldP spid="8" grpId="0"/>
      <p:bldP spid="9" grpId="0"/>
      <p:bldP spid="24" grpId="0"/>
      <p:bldP spid="25" grpId="0" bldLvl="0" animBg="1"/>
      <p:bldP spid="26" grpId="0" bldLvl="0" animBg="1"/>
      <p:bldP spid="4" grpId="1" animBg="1"/>
      <p:bldP spid="5" grpId="1" animBg="1"/>
      <p:bldP spid="6" grpId="1"/>
      <p:bldP spid="8" grpId="1"/>
      <p:bldP spid="9" grpId="1"/>
      <p:bldP spid="24" grpId="1"/>
      <p:bldP spid="25" grpId="1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91920" y="272415"/>
            <a:ext cx="10800080" cy="720090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挑战分析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696595" y="4596130"/>
            <a:ext cx="5006340" cy="18472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市场上针对小学体育的专用软件较少，现有资源多集中于理论学科，体育动作分析、游戏化互动等场景的适配性不足。</a:t>
            </a:r>
            <a:endParaRPr lang="zh-CN" altLang="en-US" sz="20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3"/>
            </p:custDataLst>
          </p:nvPr>
        </p:nvSpPr>
        <p:spPr>
          <a:xfrm>
            <a:off x="697169" y="3954357"/>
            <a:ext cx="5005715" cy="4763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</a:rPr>
              <a:t>软件资源匮乏与学科适配性差</a:t>
            </a:r>
            <a:endParaRPr lang="zh-CN" altLang="en-US" sz="24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32" name="矩形 31"/>
          <p:cNvSpPr/>
          <p:nvPr>
            <p:custDataLst>
              <p:tags r:id="rId4"/>
            </p:custDataLst>
          </p:nvPr>
        </p:nvSpPr>
        <p:spPr>
          <a:xfrm>
            <a:off x="6489751" y="4596424"/>
            <a:ext cx="5007263" cy="18474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受部分学校尤其是偏远地区，存在信息技术设备短缺（如智能手环、平板电脑等），导致互动教学难以普及。例如，体育课堂中实时数据监测或情境化教学因设备不足而受限。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3" name="矩形 32"/>
          <p:cNvSpPr/>
          <p:nvPr>
            <p:custDataLst>
              <p:tags r:id="rId5"/>
            </p:custDataLst>
          </p:nvPr>
        </p:nvSpPr>
        <p:spPr>
          <a:xfrm>
            <a:off x="6490386" y="3954357"/>
            <a:ext cx="5005715" cy="4763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</a:rPr>
              <a:t>硬件设施不足与资源分配不均</a:t>
            </a:r>
            <a:endParaRPr lang="zh-CN" altLang="en-US" sz="24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2212975" y="1732915"/>
            <a:ext cx="7764780" cy="1924050"/>
            <a:chOff x="3485" y="2729"/>
            <a:chExt cx="12228" cy="3030"/>
          </a:xfrm>
        </p:grpSpPr>
        <p:pic>
          <p:nvPicPr>
            <p:cNvPr id="190" name="picture 19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21600000">
              <a:off x="3485" y="2729"/>
              <a:ext cx="12229" cy="3030"/>
            </a:xfrm>
            <a:prstGeom prst="rect">
              <a:avLst/>
            </a:prstGeom>
          </p:spPr>
        </p:pic>
        <p:sp>
          <p:nvSpPr>
            <p:cNvPr id="3" name="椭圆 2"/>
            <p:cNvSpPr/>
            <p:nvPr>
              <p:custDataLst>
                <p:tags r:id="rId9"/>
              </p:custDataLst>
            </p:nvPr>
          </p:nvSpPr>
          <p:spPr>
            <a:xfrm>
              <a:off x="4965" y="3979"/>
              <a:ext cx="3679" cy="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>
              <p:custDataLst>
                <p:tags r:id="rId10"/>
              </p:custDataLst>
            </p:nvPr>
          </p:nvSpPr>
          <p:spPr>
            <a:xfrm>
              <a:off x="10605" y="3979"/>
              <a:ext cx="3679" cy="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78" name="picture 78"/>
          <p:cNvPicPr>
            <a:picLocks noChangeAspect="1"/>
          </p:cNvPicPr>
          <p:nvPr/>
        </p:nvPicPr>
        <p:blipFill>
          <a:blip r:embed="rId11">
            <a:alphaModFix amt="52000"/>
          </a:blip>
          <a:stretch>
            <a:fillRect/>
          </a:stretch>
        </p:blipFill>
        <p:spPr>
          <a:xfrm flipH="1">
            <a:off x="0" y="5702300"/>
            <a:ext cx="3422650" cy="115570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6" grpId="0"/>
      <p:bldP spid="32" grpId="0"/>
      <p:bldP spid="33" grpId="0"/>
      <p:bldP spid="21" grpId="1"/>
      <p:bldP spid="26" grpId="1"/>
      <p:bldP spid="32" grpId="1"/>
      <p:bldP spid="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技术设备不足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>
            <p:custDataLst>
              <p:tags r:id="rId1"/>
            </p:custDataLst>
          </p:nvPr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>
            <p:custDataLst>
              <p:tags r:id="rId2"/>
            </p:custDataLst>
          </p:nvPr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设备采购与维护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学校应制定长期的技术设备采购计划，优先采购智能健身器材、虚拟现实设备和运动监测设备，并建立定期维护机制，确保设备的正常运行和使用寿命。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>
            <p:custDataLst>
              <p:tags r:id="rId4"/>
            </p:custDataLst>
          </p:nvPr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资源共享与合作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>
            <p:custDataLst>
              <p:tags r:id="rId6"/>
            </p:custDataLst>
          </p:nvPr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技术支持与培训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8"/>
            </p:custDataLst>
          </p:nvPr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学校可以与教育技术公司或政府机构合作，争取资金支持，同时通过校际资源共享平台，实现设备的高效利用，避免资源浪费。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9"/>
            </p:custDataLst>
          </p:nvPr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引入专业的技术支持团队，定期为学校提供设备使用和维护的培训，确保教师和学生能够熟练操作设备，提升课堂效率。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alphaModFix amt="100000"/>
          </a:blip>
          <a:srcRect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>
            <p:custDataLst>
              <p:tags r:id="rId11"/>
            </p:custDataLst>
          </p:nvPr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>
            <p:custDataLst>
              <p:tags r:id="rId12"/>
            </p:custDataLst>
          </p:nvPr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>
            <p:custDataLst>
              <p:tags r:id="rId13"/>
            </p:custDataLst>
          </p:nvPr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>
            <p:custDataLst>
              <p:tags r:id="rId14"/>
            </p:custDataLst>
          </p:nvPr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>
            <p:custDataLst>
              <p:tags r:id="rId15"/>
            </p:custDataLst>
          </p:nvPr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">
            <a:alphaModFix amt="52000"/>
          </a:blip>
          <a:stretch>
            <a:fillRect/>
          </a:stretch>
        </p:blipFill>
        <p:spPr>
          <a:xfrm>
            <a:off x="8763000" y="5695950"/>
            <a:ext cx="3422650" cy="1155700"/>
          </a:xfrm>
          <a:prstGeom prst="rect">
            <a:avLst/>
          </a:prstGeom>
        </p:spPr>
      </p:pic>
      <p:sp>
        <p:nvSpPr>
          <p:cNvPr id="4" name="标题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51840" y="1035685"/>
            <a:ext cx="5298440" cy="108077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4800" dirty="0">
                <a:solidFill>
                  <a:schemeClr val="tx1"/>
                </a:solidFill>
              </a:rPr>
              <a:t>目</a:t>
            </a:r>
            <a:r>
              <a:rPr lang="en-US" altLang="zh-CN" sz="4800" dirty="0">
                <a:solidFill>
                  <a:schemeClr val="tx1"/>
                </a:solidFill>
              </a:rPr>
              <a:t>  </a:t>
            </a:r>
            <a:r>
              <a:rPr lang="zh-CN" altLang="en-US" sz="4800" dirty="0">
                <a:solidFill>
                  <a:schemeClr val="tx1"/>
                </a:solidFill>
              </a:rPr>
              <a:t>录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1203774" y="2953210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01</a:t>
            </a:r>
            <a:endParaRPr lang="en-US" sz="28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2105025" y="2953385"/>
            <a:ext cx="8417560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pc="3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信息技术在小学课堂教学中应用的背景</a:t>
            </a:r>
            <a:endParaRPr lang="zh-CN" altLang="en-US" sz="2800" spc="3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序号"/>
          <p:cNvSpPr txBox="1"/>
          <p:nvPr>
            <p:custDataLst>
              <p:tags r:id="rId5"/>
            </p:custDataLst>
          </p:nvPr>
        </p:nvSpPr>
        <p:spPr>
          <a:xfrm>
            <a:off x="1198059" y="3602950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02</a:t>
            </a:r>
            <a:endParaRPr lang="en-US" sz="28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项标题"/>
          <p:cNvSpPr txBox="1"/>
          <p:nvPr>
            <p:custDataLst>
              <p:tags r:id="rId6"/>
            </p:custDataLst>
          </p:nvPr>
        </p:nvSpPr>
        <p:spPr>
          <a:xfrm>
            <a:off x="2109470" y="3602990"/>
            <a:ext cx="9471660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pc="3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利用信息技术提升小学课堂教学互动性应注意的问题</a:t>
            </a:r>
            <a:endParaRPr lang="zh-CN" altLang="en-US" sz="2800" spc="3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序号"/>
          <p:cNvSpPr txBox="1"/>
          <p:nvPr>
            <p:custDataLst>
              <p:tags r:id="rId7"/>
            </p:custDataLst>
          </p:nvPr>
        </p:nvSpPr>
        <p:spPr>
          <a:xfrm>
            <a:off x="1206949" y="4290155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03</a:t>
            </a:r>
            <a:endParaRPr lang="en-US" sz="28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项标题"/>
          <p:cNvSpPr txBox="1"/>
          <p:nvPr>
            <p:custDataLst>
              <p:tags r:id="rId8"/>
            </p:custDataLst>
          </p:nvPr>
        </p:nvSpPr>
        <p:spPr>
          <a:xfrm>
            <a:off x="2087880" y="4290060"/>
            <a:ext cx="7255510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pc="3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信息技术对小学课堂互动性的提升策略</a:t>
            </a:r>
            <a:endParaRPr lang="zh-CN" altLang="en-US" sz="2800" spc="3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序号"/>
          <p:cNvSpPr txBox="1"/>
          <p:nvPr>
            <p:custDataLst>
              <p:tags r:id="rId9"/>
            </p:custDataLst>
          </p:nvPr>
        </p:nvSpPr>
        <p:spPr>
          <a:xfrm>
            <a:off x="1176655" y="5826760"/>
            <a:ext cx="668020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05</a:t>
            </a:r>
            <a:endParaRPr lang="en-US" sz="28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项标题"/>
          <p:cNvSpPr txBox="1"/>
          <p:nvPr>
            <p:custDataLst>
              <p:tags r:id="rId10"/>
            </p:custDataLst>
          </p:nvPr>
        </p:nvSpPr>
        <p:spPr>
          <a:xfrm>
            <a:off x="2072640" y="5826760"/>
            <a:ext cx="8350885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pc="3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展望未来：信息技术与教育深度融合的趋势</a:t>
            </a:r>
            <a:endParaRPr lang="zh-CN" altLang="en-US" sz="2800" spc="3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序号"/>
          <p:cNvSpPr txBox="1"/>
          <p:nvPr>
            <p:custDataLst>
              <p:tags r:id="rId11"/>
            </p:custDataLst>
          </p:nvPr>
        </p:nvSpPr>
        <p:spPr>
          <a:xfrm>
            <a:off x="1199329" y="5075150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04</a:t>
            </a:r>
            <a:endParaRPr lang="en-US" sz="28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12"/>
            </p:custDataLst>
          </p:nvPr>
        </p:nvSpPr>
        <p:spPr>
          <a:xfrm>
            <a:off x="2090420" y="5075555"/>
            <a:ext cx="9632950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pc="3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信息技术对小学课堂互动性实施过程中的挑战与对策</a:t>
            </a:r>
            <a:endParaRPr lang="zh-CN" altLang="en-US" sz="2800" spc="3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2080" y="50800"/>
            <a:ext cx="3145790" cy="750570"/>
            <a:chOff x="208" y="0"/>
            <a:chExt cx="4954" cy="1182"/>
          </a:xfrm>
        </p:grpSpPr>
        <p:sp>
          <p:nvSpPr>
            <p:cNvPr id="12" name="textbox 12"/>
            <p:cNvSpPr/>
            <p:nvPr/>
          </p:nvSpPr>
          <p:spPr>
            <a:xfrm>
              <a:off x="1488" y="241"/>
              <a:ext cx="3675" cy="9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p>
              <a:pPr algn="l" rtl="0" eaLnBrk="0">
                <a:lnSpc>
                  <a:spcPct val="9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9000"/>
                </a:lnSpc>
              </a:pPr>
              <a:endParaRPr lang="zh-CN" sz="2800" b="1" kern="0" spc="2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8" y="0"/>
              <a:ext cx="1280" cy="118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" y="291"/>
              <a:ext cx="12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logo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7" grpId="0"/>
      <p:bldP spid="18" grpId="0"/>
      <p:bldP spid="20" grpId="0"/>
      <p:bldP spid="3" grpId="0"/>
      <p:bldP spid="8" grpId="0"/>
      <p:bldP spid="21" grpId="0"/>
      <p:bldP spid="4" grpId="0"/>
      <p:bldP spid="6" grpId="1"/>
      <p:bldP spid="7" grpId="1"/>
      <p:bldP spid="14" grpId="1"/>
      <p:bldP spid="15" grpId="1"/>
      <p:bldP spid="17" grpId="1"/>
      <p:bldP spid="18" grpId="1"/>
      <p:bldP spid="20" grpId="1"/>
      <p:bldP spid="3" grpId="1"/>
      <p:bldP spid="8" grpId="1"/>
      <p:bldP spid="21" grpId="1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00000"/>
          </a:blip>
          <a:srcRect r="36306"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教师技术能力欠缺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2651850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>
            <p:custDataLst>
              <p:tags r:id="rId4"/>
            </p:custDataLst>
          </p:nvPr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3729047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技术培训与认证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3729047" y="1788061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学校应定期组织教师参加信息技术和智慧体育相关的培训课程，并通过认证考核，确保教师具备使用智能设备和数字化教学工具的能力。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AutoShape 9"/>
          <p:cNvSpPr/>
          <p:nvPr>
            <p:custDataLst>
              <p:tags r:id="rId7"/>
            </p:custDataLst>
          </p:nvPr>
        </p:nvSpPr>
        <p:spPr>
          <a:xfrm>
            <a:off x="308643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>
            <p:custDataLst>
              <p:tags r:id="rId8"/>
            </p:custDataLst>
          </p:nvPr>
        </p:nvSpPr>
        <p:spPr>
          <a:xfrm>
            <a:off x="2368630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>
            <p:custDataLst>
              <p:tags r:id="rId10"/>
            </p:custDataLst>
          </p:nvPr>
        </p:nvSpPr>
        <p:spPr>
          <a:xfrm>
            <a:off x="2368630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>
            <p:custDataLst>
              <p:tags r:id="rId12"/>
            </p:custDataLst>
          </p:nvPr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>
            <p:custDataLst>
              <p:tags r:id="rId13"/>
            </p:custDataLst>
          </p:nvPr>
        </p:nvSpPr>
        <p:spPr>
          <a:xfrm>
            <a:off x="2619589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>
            <p:custDataLst>
              <p:tags r:id="rId14"/>
            </p:custDataLst>
          </p:nvPr>
        </p:nvSpPr>
        <p:spPr>
          <a:xfrm>
            <a:off x="2619589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>
            <p:custDataLst>
              <p:tags r:id="rId15"/>
            </p:custDataLst>
          </p:nvPr>
        </p:nvSpPr>
        <p:spPr>
          <a:xfrm>
            <a:off x="2619589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>
            <p:custDataLst>
              <p:tags r:id="rId16"/>
            </p:custDataLst>
          </p:nvPr>
        </p:nvSpPr>
        <p:spPr>
          <a:xfrm>
            <a:off x="3729047" y="2951620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教学资源库建设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>
            <p:custDataLst>
              <p:tags r:id="rId17"/>
            </p:custDataLst>
          </p:nvPr>
        </p:nvSpPr>
        <p:spPr>
          <a:xfrm>
            <a:off x="3729047" y="3574334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建立智慧体育教学资源库，提供丰富的教学案例、技术指南和视频教程，帮助教师快速掌握新技术并将其融入课堂教学。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0" name="TextBox 20"/>
          <p:cNvSpPr txBox="1"/>
          <p:nvPr>
            <p:custDataLst>
              <p:tags r:id="rId18"/>
            </p:custDataLst>
          </p:nvPr>
        </p:nvSpPr>
        <p:spPr>
          <a:xfrm>
            <a:off x="3729047" y="4737324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教学实践与反馈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TextBox 21"/>
          <p:cNvSpPr txBox="1"/>
          <p:nvPr>
            <p:custDataLst>
              <p:tags r:id="rId19"/>
            </p:custDataLst>
          </p:nvPr>
        </p:nvSpPr>
        <p:spPr>
          <a:xfrm>
            <a:off x="3729047" y="5360039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鼓励教师在日常教学中尝试使用新技术，并通过教学观摩、评课和反馈机制，不断优化教学方法，提升教学效果。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510022" y="154889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渐进式引入技术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510022" y="2035241"/>
            <a:ext cx="10882612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在课堂中逐步引入智能设备和数字化工具，从简单的运动监测开始，逐渐过渡到虚拟现实和互动游戏，帮助学生逐步适应新技术。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510022" y="319912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个性化教学支持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510022" y="3685475"/>
            <a:ext cx="1085505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根据学生的年龄、兴趣和技术接受程度，制定个性化的教学方案，并通过智能设备实时监测学生的运动数据，提供针对性的指导和建议。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5"/>
            </p:custDataLst>
          </p:nvPr>
        </p:nvSpPr>
        <p:spPr>
          <a:xfrm>
            <a:off x="510022" y="484936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心理引导与激励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6"/>
            </p:custDataLst>
          </p:nvPr>
        </p:nvSpPr>
        <p:spPr>
          <a:xfrm>
            <a:off x="510022" y="5335709"/>
            <a:ext cx="10827488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通过游戏化教学和互动性强的活动，激发学生的参与兴趣，同时关注学生的心理变化，及时给予鼓励和支持，帮助他们克服对新技术的恐惧和不适。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学生适应性问题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023235" y="280670"/>
            <a:ext cx="5240020" cy="9232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/>
            <a:r>
              <a:rPr lang="zh-CN" altLang="en-US" sz="3600">
                <a:solidFill>
                  <a:schemeClr val="tx1"/>
                </a:solidFill>
              </a:rPr>
              <a:t>建立资源共享平台</a:t>
            </a:r>
            <a:endParaRPr lang="zh-CN" altLang="en-US" sz="3600">
              <a:solidFill>
                <a:schemeClr val="tx1"/>
              </a:solidFill>
            </a:endParaRPr>
          </a:p>
        </p:txBody>
      </p:sp>
      <p:pic>
        <p:nvPicPr>
          <p:cNvPr id="2" name="图片 1" descr="6 拷贝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22938" t="5052" r="24791" b="5107"/>
          <a:stretch>
            <a:fillRect/>
          </a:stretch>
        </p:blipFill>
        <p:spPr>
          <a:xfrm>
            <a:off x="467756" y="1502005"/>
            <a:ext cx="2555364" cy="4392000"/>
          </a:xfrm>
          <a:prstGeom prst="rect">
            <a:avLst/>
          </a:prstGeom>
        </p:spPr>
      </p:pic>
      <p:pic>
        <p:nvPicPr>
          <p:cNvPr id="7" name="图片 6" descr="/data/temp/49ee5ef6-f1bd-11ef-8999-f6cc711ee0dd.jpg49ee5ef6-f1bd-11ef-8999-f6cc711ee0dd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8202" r="18202"/>
          <a:stretch>
            <a:fillRect/>
          </a:stretch>
        </p:blipFill>
        <p:spPr>
          <a:xfrm>
            <a:off x="687037" y="2424788"/>
            <a:ext cx="2116800" cy="2476800"/>
          </a:xfrm>
          <a:custGeom>
            <a:avLst/>
            <a:gdLst>
              <a:gd name="connsiteX0" fmla="*/ 352807 w 2116800"/>
              <a:gd name="connsiteY0" fmla="*/ 0 h 2476800"/>
              <a:gd name="connsiteX1" fmla="*/ 1763993 w 2116800"/>
              <a:gd name="connsiteY1" fmla="*/ 0 h 2476800"/>
              <a:gd name="connsiteX2" fmla="*/ 2116800 w 2116800"/>
              <a:gd name="connsiteY2" fmla="*/ 352807 h 2476800"/>
              <a:gd name="connsiteX3" fmla="*/ 2116800 w 2116800"/>
              <a:gd name="connsiteY3" fmla="*/ 2123993 h 2476800"/>
              <a:gd name="connsiteX4" fmla="*/ 1763993 w 2116800"/>
              <a:gd name="connsiteY4" fmla="*/ 2476800 h 2476800"/>
              <a:gd name="connsiteX5" fmla="*/ 352807 w 2116800"/>
              <a:gd name="connsiteY5" fmla="*/ 2476800 h 2476800"/>
              <a:gd name="connsiteX6" fmla="*/ 0 w 2116800"/>
              <a:gd name="connsiteY6" fmla="*/ 2123993 h 2476800"/>
              <a:gd name="connsiteX7" fmla="*/ 0 w 2116800"/>
              <a:gd name="connsiteY7" fmla="*/ 352807 h 2476800"/>
              <a:gd name="connsiteX8" fmla="*/ 352807 w 2116800"/>
              <a:gd name="connsiteY8" fmla="*/ 0 h 24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800" h="2476800">
                <a:moveTo>
                  <a:pt x="352807" y="0"/>
                </a:moveTo>
                <a:lnTo>
                  <a:pt x="1763993" y="0"/>
                </a:lnTo>
                <a:cubicBezTo>
                  <a:pt x="1958843" y="0"/>
                  <a:pt x="2116800" y="157957"/>
                  <a:pt x="2116800" y="352807"/>
                </a:cubicBezTo>
                <a:lnTo>
                  <a:pt x="2116800" y="2123993"/>
                </a:lnTo>
                <a:cubicBezTo>
                  <a:pt x="2116800" y="2318843"/>
                  <a:pt x="1958843" y="2476800"/>
                  <a:pt x="1763993" y="2476800"/>
                </a:cubicBezTo>
                <a:lnTo>
                  <a:pt x="352807" y="2476800"/>
                </a:lnTo>
                <a:cubicBezTo>
                  <a:pt x="157957" y="2476800"/>
                  <a:pt x="0" y="2318843"/>
                  <a:pt x="0" y="2123993"/>
                </a:cubicBezTo>
                <a:lnTo>
                  <a:pt x="0" y="352807"/>
                </a:lnTo>
                <a:cubicBezTo>
                  <a:pt x="0" y="157957"/>
                  <a:pt x="157957" y="0"/>
                  <a:pt x="352807" y="0"/>
                </a:cubicBezTo>
                <a:close/>
              </a:path>
            </a:pathLst>
          </a:custGeom>
          <a:ln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5898516" y="930275"/>
            <a:ext cx="5039995" cy="4330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uFillTx/>
                <a:latin typeface="+mn-ea"/>
                <a:cs typeface="+mj-ea"/>
              </a:rPr>
              <a:t>共享教学资源</a:t>
            </a:r>
            <a:endParaRPr lang="zh-CN" altLang="en-US" sz="2400" b="1" dirty="0">
              <a:solidFill>
                <a:schemeClr val="tx1"/>
              </a:solidFill>
              <a:uFillTx/>
              <a:latin typeface="+mn-ea"/>
              <a:cs typeface="+mj-ea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3443605" y="1363345"/>
            <a:ext cx="7947660" cy="930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教育部门可通过专项基金支持学校购置智能设备（如心率监测手环、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VR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设备），并建立区域资源共享平台，缓解资源分配不均问题。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  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-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例如，南京玄武区某小学利用智能手环实时监测学生运动数据，结合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AI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生成个性化运动方案，提升课堂互动效率。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5898516" y="2992120"/>
            <a:ext cx="5039995" cy="4330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uFillTx/>
                <a:latin typeface="+mn-ea"/>
                <a:cs typeface="+mj-ea"/>
              </a:rPr>
              <a:t>合作开发资源</a:t>
            </a:r>
            <a:endParaRPr lang="zh-CN" altLang="en-US" sz="2400" b="1" dirty="0">
              <a:solidFill>
                <a:schemeClr val="tx1"/>
              </a:solidFill>
              <a:uFillTx/>
              <a:latin typeface="+mn-ea"/>
              <a:cs typeface="+mj-ea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3443605" y="3402330"/>
            <a:ext cx="7947660" cy="930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鼓励教师间合作开发教学资源，不同学科、不同教龄的教师共同参与。如语文和美术教师合作开发古诗词赏析的多媒体资源，集思广益，创造更多优质内容。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5970906" y="4666615"/>
            <a:ext cx="5039995" cy="4330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uFillTx/>
                <a:latin typeface="+mn-ea"/>
                <a:cs typeface="+mj-ea"/>
              </a:rPr>
              <a:t>引入外部资源</a:t>
            </a:r>
            <a:endParaRPr lang="zh-CN" altLang="en-US" sz="2400" b="1" dirty="0">
              <a:solidFill>
                <a:schemeClr val="tx1"/>
              </a:solidFill>
              <a:uFillTx/>
              <a:latin typeface="+mn-ea"/>
              <a:cs typeface="+mj-ea"/>
            </a:endParaRPr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3443605" y="5213350"/>
            <a:ext cx="7947660" cy="930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学校与相关企业或机构合作，引入先进教学技术和资源。如与在线教育平台合作，获取海量优质课程资源，丰富教学内容，提升课堂互动性。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3" grpId="0"/>
      <p:bldP spid="14" grpId="0"/>
      <p:bldP spid="15" grpId="0"/>
      <p:bldP spid="16" grpId="0"/>
      <p:bldP spid="17" grpId="0"/>
      <p:bldP spid="12" grpId="1"/>
      <p:bldP spid="13" grpId="1"/>
      <p:bldP spid="14" grpId="1"/>
      <p:bldP spid="15" grpId="1"/>
      <p:bldP spid="16" grpId="1"/>
      <p:bldP spid="1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78824" y="3351725"/>
            <a:ext cx="8247888" cy="20787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sym typeface="+mn-ea"/>
              </a:rPr>
              <a:t>展望未来：信息技术与教育深度融合的趋势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flipH="1">
            <a:off x="0" y="5702300"/>
            <a:ext cx="3422650" cy="11557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32080" y="50800"/>
            <a:ext cx="3145790" cy="750570"/>
            <a:chOff x="208" y="0"/>
            <a:chExt cx="4954" cy="1182"/>
          </a:xfrm>
        </p:grpSpPr>
        <p:sp>
          <p:nvSpPr>
            <p:cNvPr id="12" name="textbox 12"/>
            <p:cNvSpPr/>
            <p:nvPr/>
          </p:nvSpPr>
          <p:spPr>
            <a:xfrm>
              <a:off x="1488" y="241"/>
              <a:ext cx="3675" cy="9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p>
              <a:pPr algn="l" rtl="0" eaLnBrk="0">
                <a:lnSpc>
                  <a:spcPct val="9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9000"/>
                </a:lnSpc>
              </a:pPr>
              <a:endParaRPr lang="en-US" altLang="zh-CN" sz="2800" b="1" kern="0" spc="2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8" y="0"/>
              <a:ext cx="1280" cy="118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" y="291"/>
              <a:ext cx="12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logo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503731" y="170745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通过多媒体教学、互联网资源和电子人体模型等信息技术手段，小学体育教学的互动性和教学效果得到了显著提升，学生参与度和学习积极性明显增强。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969009" y="1328023"/>
            <a:ext cx="2420771" cy="48889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研究总结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503731" y="126871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信息技术应用成效显著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497335" y="34279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信息技术的引入使得体育教学方式更加多样化，如通过虚拟现实技术模拟运动场景，学生能够在安全的环境中体验和练习各种运动技能。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497335" y="29891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教学方式多样化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490939" y="511836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利用智能设备和数据分析技术，教师能够根据学生的个体差异制定个性化的训练计划，有效提高学生的运动能力和兴趣。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490939" y="467962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数据驱动个性化教学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1"/>
            </p:custDataLst>
          </p:nvPr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>
            <p:custDataLst>
              <p:tags r:id="rId2"/>
            </p:custDataLst>
          </p:nvPr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>
            <p:custDataLst>
              <p:tags r:id="rId3"/>
            </p:custDataLst>
          </p:nvPr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3273808" y="179938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未来研究应探索更多信息技术的融合与创新，如人工智能、增强现实等技术在体育教学中的应用，以进一步提升教学互动性和效果。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未来研究方向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11"/>
            </p:custDataLst>
          </p:nvPr>
        </p:nvSpPr>
        <p:spPr>
          <a:xfrm>
            <a:off x="3273808" y="142307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技术融合与创新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12"/>
            </p:custDataLst>
          </p:nvPr>
        </p:nvSpPr>
        <p:spPr>
          <a:xfrm>
            <a:off x="1530470" y="358510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需要开展长期跟踪研究，评估信息技术在小学体育教学中的长期效果，包括对学生身体素质、心理健康和社交能力的影响。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>
            <p:custDataLst>
              <p:tags r:id="rId13"/>
            </p:custDataLst>
          </p:nvPr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长期效果评估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14"/>
            </p:custDataLst>
          </p:nvPr>
        </p:nvSpPr>
        <p:spPr>
          <a:xfrm>
            <a:off x="3325984" y="537109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加强体育教师的信息技术培训，提高其运用信息技术进行教学的能力，同时提供持续的技术支持和资源更新。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15"/>
            </p:custDataLst>
          </p:nvPr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教师培训与支持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对小学体育教学的启示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 r="37888"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4" name="TextBox 4"/>
          <p:cNvSpPr txBox="1"/>
          <p:nvPr>
            <p:custDataLst>
              <p:tags r:id="rId2"/>
            </p:custDataLst>
          </p:nvPr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信息技术应更多地用于增强学生的参与感和体验感，如通过互动游戏、虚拟竞赛等方式，让学生在轻松愉快的氛围中学习体育知识。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注重学生参与感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教师应利用信息技术提供的个性化教学策略，针对不同学生的特点和需求，设计适合他们的教学内容和活动，以提高教学效果。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个性化教学策略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通过信息技术平台，加强家校合作，共享教学资源和学生运动数据，共同促进学生的全面发展。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家校合作与资源共享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2042160" y="2905760"/>
            <a:ext cx="9844405" cy="18002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9600" dirty="0">
                <a:solidFill>
                  <a:srgbClr val="FF7373"/>
                </a:solidFill>
              </a:rPr>
              <a:t>谢</a:t>
            </a:r>
            <a:r>
              <a:rPr lang="en-US" altLang="zh-CN" sz="9600" dirty="0">
                <a:solidFill>
                  <a:srgbClr val="FF7373"/>
                </a:solidFill>
              </a:rPr>
              <a:t>     </a:t>
            </a:r>
            <a:r>
              <a:rPr lang="zh-CN" altLang="en-US" sz="9600" dirty="0">
                <a:solidFill>
                  <a:srgbClr val="FF7373"/>
                </a:solidFill>
              </a:rPr>
              <a:t>谢</a:t>
            </a:r>
            <a:endParaRPr lang="zh-CN" altLang="en-US" sz="9600" dirty="0">
              <a:solidFill>
                <a:srgbClr val="FF7373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78824" y="3351725"/>
            <a:ext cx="8247888" cy="20787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信息技术在小学课堂教学中应用的背景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flipH="1">
            <a:off x="0" y="5702300"/>
            <a:ext cx="3422650" cy="11557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32080" y="50800"/>
            <a:ext cx="3145790" cy="750570"/>
            <a:chOff x="208" y="0"/>
            <a:chExt cx="4954" cy="1182"/>
          </a:xfrm>
        </p:grpSpPr>
        <p:sp>
          <p:nvSpPr>
            <p:cNvPr id="12" name="textbox 12"/>
            <p:cNvSpPr/>
            <p:nvPr/>
          </p:nvSpPr>
          <p:spPr>
            <a:xfrm>
              <a:off x="1488" y="241"/>
              <a:ext cx="3675" cy="9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p>
              <a:pPr algn="l" rtl="0" eaLnBrk="0">
                <a:lnSpc>
                  <a:spcPct val="9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9000"/>
                </a:lnSpc>
              </a:pPr>
              <a:endParaRPr lang="zh-CN" sz="2800" b="1" kern="0" spc="2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8" y="0"/>
              <a:ext cx="1280" cy="118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" y="291"/>
              <a:ext cx="12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logo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">
            <a:alphaModFix amt="52000"/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0" y="5706110"/>
            <a:ext cx="3422650" cy="1155700"/>
          </a:xfrm>
          <a:prstGeom prst="rect">
            <a:avLst/>
          </a:prstGeom>
        </p:spPr>
      </p:pic>
      <p:sp>
        <p:nvSpPr>
          <p:cNvPr id="17" name="标题 16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805815" y="172720"/>
            <a:ext cx="10800080" cy="720090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国家政策推动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>
            <p:custDataLst>
              <p:tags r:id="rId3"/>
            </p:custDataLst>
          </p:nvPr>
        </p:nvSpPr>
        <p:spPr>
          <a:xfrm>
            <a:off x="695325" y="4930140"/>
            <a:ext cx="10797540" cy="1468120"/>
          </a:xfrm>
          <a:prstGeom prst="roundRect">
            <a:avLst>
              <a:gd name="adj" fmla="val 8702"/>
            </a:avLst>
          </a:prstGeom>
          <a:gradFill>
            <a:gsLst>
              <a:gs pos="0">
                <a:srgbClr val="FFBDBD"/>
              </a:gs>
              <a:gs pos="100000">
                <a:srgbClr val="FFDFDF"/>
              </a:gs>
            </a:gsLst>
            <a:lin ang="10800000" scaled="0"/>
          </a:gradFill>
          <a:ln>
            <a:noFill/>
          </a:ln>
          <a:effectLst>
            <a:outerShdw blurRad="215900" dist="381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/data/temp/48569a75-f1bd-11ef-847d-c645e810c244.jpg48569a75-f1bd-11ef-847d-c645e810c24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12619" b="12619"/>
          <a:stretch>
            <a:fillRect/>
          </a:stretch>
        </p:blipFill>
        <p:spPr>
          <a:xfrm>
            <a:off x="695325" y="4930140"/>
            <a:ext cx="1298575" cy="1456690"/>
          </a:xfrm>
          <a:prstGeom prst="roundRect">
            <a:avLst>
              <a:gd name="adj" fmla="val 11894"/>
            </a:avLst>
          </a:prstGeom>
          <a:solidFill>
            <a:schemeClr val="accent1"/>
          </a:solidFill>
          <a:ln w="12700" cap="flat" cmpd="sng" algn="ctr">
            <a:solidFill>
              <a:srgbClr val="FF0000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accent1">
                <a:lumMod val="75000"/>
                <a:alpha val="12000"/>
              </a:schemeClr>
            </a:outerShdw>
          </a:effectLst>
        </p:spPr>
      </p:pic>
      <p:sp>
        <p:nvSpPr>
          <p:cNvPr id="3" name="正文"/>
          <p:cNvSpPr txBox="1"/>
          <p:nvPr>
            <p:custDataLst>
              <p:tags r:id="rId6"/>
            </p:custDataLst>
          </p:nvPr>
        </p:nvSpPr>
        <p:spPr>
          <a:xfrm>
            <a:off x="2401570" y="5607685"/>
            <a:ext cx="8506460" cy="61114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l" fontAlgn="auto">
              <a:lnSpc>
                <a:spcPct val="130000"/>
              </a:lnSpc>
            </a:pP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在小学阶段，信息技术融入教学成为提升质量、培养创新能力的关键，教育部门大力鼓励小学积极应用。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2401570" y="5052695"/>
            <a:ext cx="8506460" cy="40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小学阶段的关键作用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8"/>
            </p:custDataLst>
          </p:nvPr>
        </p:nvCxnSpPr>
        <p:spPr>
          <a:xfrm>
            <a:off x="2409190" y="5567045"/>
            <a:ext cx="315595" cy="0"/>
          </a:xfrm>
          <a:prstGeom prst="line">
            <a:avLst/>
          </a:prstGeom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>
            <p:custDataLst>
              <p:tags r:id="rId9"/>
            </p:custDataLst>
          </p:nvPr>
        </p:nvSpPr>
        <p:spPr>
          <a:xfrm>
            <a:off x="695325" y="3192145"/>
            <a:ext cx="10797540" cy="1468120"/>
          </a:xfrm>
          <a:prstGeom prst="roundRect">
            <a:avLst>
              <a:gd name="adj" fmla="val 8702"/>
            </a:avLst>
          </a:prstGeom>
          <a:gradFill>
            <a:gsLst>
              <a:gs pos="0">
                <a:srgbClr val="FFDFDF"/>
              </a:gs>
              <a:gs pos="59000">
                <a:srgbClr val="FFBDBD"/>
              </a:gs>
            </a:gsLst>
            <a:lin ang="10800000" scaled="0"/>
          </a:gradFill>
          <a:ln>
            <a:noFill/>
          </a:ln>
          <a:effectLst>
            <a:outerShdw blurRad="215900" dist="381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C:/Users/0/Desktop/图片2.png图片2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l="5885" r="5885"/>
          <a:stretch>
            <a:fillRect/>
          </a:stretch>
        </p:blipFill>
        <p:spPr>
          <a:xfrm>
            <a:off x="695325" y="3192145"/>
            <a:ext cx="1298575" cy="1456690"/>
          </a:xfrm>
          <a:prstGeom prst="roundRect">
            <a:avLst>
              <a:gd name="adj" fmla="val 11894"/>
            </a:avLst>
          </a:prstGeom>
          <a:solidFill>
            <a:schemeClr val="accent1"/>
          </a:solidFill>
          <a:ln w="12700" cap="flat" cmpd="sng" algn="ctr">
            <a:solidFill>
              <a:srgbClr val="FF7373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accent1">
                <a:lumMod val="75000"/>
                <a:alpha val="12000"/>
              </a:schemeClr>
            </a:outerShdw>
          </a:effectLst>
        </p:spPr>
      </p:pic>
      <p:sp>
        <p:nvSpPr>
          <p:cNvPr id="8" name="正文"/>
          <p:cNvSpPr txBox="1"/>
          <p:nvPr>
            <p:custDataLst>
              <p:tags r:id="rId12"/>
            </p:custDataLst>
          </p:nvPr>
        </p:nvSpPr>
        <p:spPr>
          <a:xfrm>
            <a:off x="2401570" y="3950970"/>
            <a:ext cx="9090660" cy="6108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l" fontAlgn="auto">
              <a:lnSpc>
                <a:spcPct val="130000"/>
              </a:lnSpc>
            </a:pP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该战略纲要为教育信息化发展筑牢政策根基，积极推动其在教育领域的落地实施。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2401570" y="3314700"/>
            <a:ext cx="8506460" cy="40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提供有力政策保障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cxnSp>
        <p:nvCxnSpPr>
          <p:cNvPr id="48" name="直接连接符 47"/>
          <p:cNvCxnSpPr/>
          <p:nvPr>
            <p:custDataLst>
              <p:tags r:id="rId14"/>
            </p:custDataLst>
          </p:nvPr>
        </p:nvCxnSpPr>
        <p:spPr>
          <a:xfrm>
            <a:off x="2409190" y="3829050"/>
            <a:ext cx="315595" cy="0"/>
          </a:xfrm>
          <a:prstGeom prst="line">
            <a:avLst/>
          </a:prstGeom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0" name="圆角矩形 49"/>
          <p:cNvSpPr/>
          <p:nvPr>
            <p:custDataLst>
              <p:tags r:id="rId15"/>
            </p:custDataLst>
          </p:nvPr>
        </p:nvSpPr>
        <p:spPr>
          <a:xfrm>
            <a:off x="1993900" y="1454150"/>
            <a:ext cx="9501505" cy="1468120"/>
          </a:xfrm>
          <a:prstGeom prst="roundRect">
            <a:avLst>
              <a:gd name="adj" fmla="val 8702"/>
            </a:avLst>
          </a:prstGeom>
          <a:gradFill>
            <a:gsLst>
              <a:gs pos="0">
                <a:srgbClr val="FFBDBD"/>
              </a:gs>
              <a:gs pos="85000">
                <a:srgbClr val="FFDFDF"/>
              </a:gs>
            </a:gsLst>
            <a:lin ang="10800000" scaled="0"/>
          </a:gradFill>
          <a:ln>
            <a:noFill/>
          </a:ln>
          <a:effectLst>
            <a:outerShdw blurRad="215900" dist="381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正文"/>
          <p:cNvSpPr txBox="1"/>
          <p:nvPr>
            <p:custDataLst>
              <p:tags r:id="rId16"/>
            </p:custDataLst>
          </p:nvPr>
        </p:nvSpPr>
        <p:spPr>
          <a:xfrm>
            <a:off x="2404110" y="2111375"/>
            <a:ext cx="8506460" cy="61114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l" fontAlgn="auto">
              <a:lnSpc>
                <a:spcPct val="130000"/>
              </a:lnSpc>
            </a:pP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我国高度重视教育信息化，</a:t>
            </a:r>
            <a:r>
              <a:rPr lang="en-US" altLang="zh-CN" sz="2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2018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年，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国家教育部发布《教育信息化2.0行 动计划》</a:t>
            </a: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，明确要将信息化贯穿现代化进程始终，释放其巨大潜能。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3" name="矩形 52"/>
          <p:cNvSpPr/>
          <p:nvPr>
            <p:custDataLst>
              <p:tags r:id="rId17"/>
            </p:custDataLst>
          </p:nvPr>
        </p:nvSpPr>
        <p:spPr>
          <a:xfrm>
            <a:off x="2404110" y="1576705"/>
            <a:ext cx="8506460" cy="40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重视教育信息化发展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cxnSp>
        <p:nvCxnSpPr>
          <p:cNvPr id="54" name="直接连接符 53"/>
          <p:cNvCxnSpPr/>
          <p:nvPr>
            <p:custDataLst>
              <p:tags r:id="rId18"/>
            </p:custDataLst>
          </p:nvPr>
        </p:nvCxnSpPr>
        <p:spPr>
          <a:xfrm>
            <a:off x="2411730" y="2091055"/>
            <a:ext cx="315595" cy="0"/>
          </a:xfrm>
          <a:prstGeom prst="line">
            <a:avLst/>
          </a:prstGeom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1" name="图片 50" descr="C:/Users/0/Desktop/图片1.png图片1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/>
          <a:srcRect l="9677" r="9677"/>
          <a:stretch>
            <a:fillRect/>
          </a:stretch>
        </p:blipFill>
        <p:spPr>
          <a:xfrm>
            <a:off x="697865" y="1454150"/>
            <a:ext cx="1298575" cy="1456690"/>
          </a:xfrm>
          <a:prstGeom prst="roundRect">
            <a:avLst>
              <a:gd name="adj" fmla="val 11894"/>
            </a:avLst>
          </a:prstGeom>
          <a:noFill/>
          <a:ln w="12700" cap="flat" cmpd="sng" algn="ctr">
            <a:solidFill>
              <a:srgbClr val="FF0000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accent1">
                <a:lumMod val="75000"/>
                <a:alpha val="12000"/>
              </a:schemeClr>
            </a:outerShdw>
          </a:effectLst>
        </p:spPr>
      </p:pic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21360" y="492125"/>
            <a:ext cx="8252460" cy="720090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新课标的要求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504950" y="2702560"/>
            <a:ext cx="5947410" cy="9493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《义务教育信息科技课程标准（2022年版）》发布，进一步巩固了信息科技课程在基础教育中的地位。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504811" y="2285251"/>
            <a:ext cx="4317321" cy="36962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信息科技课程地位巩固</a:t>
            </a:r>
            <a:endParaRPr lang="zh-CN" altLang="en-US" sz="2000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573139" y="2350665"/>
            <a:ext cx="668763" cy="668763"/>
          </a:xfrm>
          <a:prstGeom prst="ellipse">
            <a:avLst/>
          </a:prstGeom>
          <a:solidFill>
            <a:srgbClr val="FFDF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505585" y="4167505"/>
            <a:ext cx="5946775" cy="9493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新课标着重强调信息科技课程的基础性、实践性和综合性，为课程开展指明方向。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1505446" y="3750420"/>
            <a:ext cx="4317321" cy="36962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强调课程特性</a:t>
            </a:r>
            <a:endParaRPr lang="zh-CN" altLang="en-US" sz="2000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574409" y="3815834"/>
            <a:ext cx="668763" cy="668763"/>
          </a:xfrm>
          <a:prstGeom prst="ellipse">
            <a:avLst/>
          </a:prstGeom>
          <a:solidFill>
            <a:srgbClr val="FFDF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1505585" y="5734685"/>
            <a:ext cx="6035040" cy="9493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要求小学课堂利用信息技术培养学生信息意识等核心素养，引导经历相关过程，提升问题解决能力。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1505446" y="5317189"/>
            <a:ext cx="4317321" cy="36962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培养核心素养与能力</a:t>
            </a:r>
            <a:endParaRPr lang="zh-CN" altLang="en-US" sz="2000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椭圆 10"/>
          <p:cNvSpPr/>
          <p:nvPr>
            <p:custDataLst>
              <p:tags r:id="rId10"/>
            </p:custDataLst>
          </p:nvPr>
        </p:nvSpPr>
        <p:spPr>
          <a:xfrm>
            <a:off x="574409" y="5382603"/>
            <a:ext cx="668763" cy="668763"/>
          </a:xfrm>
          <a:prstGeom prst="ellipse">
            <a:avLst/>
          </a:prstGeom>
          <a:solidFill>
            <a:srgbClr val="FFDF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2" name="图片 11"/>
          <p:cNvPicPr/>
          <p:nvPr/>
        </p:nvPicPr>
        <p:blipFill>
          <a:blip r:embed="rId11"/>
          <a:stretch>
            <a:fillRect/>
          </a:stretch>
        </p:blipFill>
        <p:spPr>
          <a:xfrm>
            <a:off x="7174865" y="1452245"/>
            <a:ext cx="5017135" cy="517017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4" grpId="0" animBg="1"/>
      <p:bldP spid="2" grpId="0"/>
      <p:bldP spid="3" grpId="1"/>
      <p:bldP spid="4" grpId="1" animBg="1"/>
      <p:bldP spid="2" grpId="1"/>
      <p:bldP spid="7" grpId="0"/>
      <p:bldP spid="8" grpId="0" animBg="1"/>
      <p:bldP spid="5" grpId="0"/>
      <p:bldP spid="7" grpId="1"/>
      <p:bldP spid="8" grpId="1" animBg="1"/>
      <p:bldP spid="5" grpId="1"/>
      <p:bldP spid="10" grpId="0"/>
      <p:bldP spid="11" grpId="0" animBg="1"/>
      <p:bldP spid="9" grpId="0"/>
      <p:bldP spid="10" grpId="1"/>
      <p:bldP spid="11" grpId="1" animBg="1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2545" y="197485"/>
            <a:ext cx="10800080" cy="72009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日常生活中信息技术的广泛应用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任意多边形: 形状 16"/>
          <p:cNvSpPr/>
          <p:nvPr>
            <p:custDataLst>
              <p:tags r:id="rId2"/>
            </p:custDataLst>
          </p:nvPr>
        </p:nvSpPr>
        <p:spPr>
          <a:xfrm rot="2700000">
            <a:off x="1287663" y="1789539"/>
            <a:ext cx="1757250" cy="1769625"/>
          </a:xfrm>
          <a:custGeom>
            <a:avLst/>
            <a:gdLst>
              <a:gd name="connsiteX0" fmla="*/ 37762 w 2705100"/>
              <a:gd name="connsiteY0" fmla="*/ 37761 h 2724150"/>
              <a:gd name="connsiteX1" fmla="*/ 128925 w 2705100"/>
              <a:gd name="connsiteY1" fmla="*/ 0 h 2724150"/>
              <a:gd name="connsiteX2" fmla="*/ 2576175 w 2705100"/>
              <a:gd name="connsiteY2" fmla="*/ 0 h 2724150"/>
              <a:gd name="connsiteX3" fmla="*/ 2705100 w 2705100"/>
              <a:gd name="connsiteY3" fmla="*/ 128925 h 2724150"/>
              <a:gd name="connsiteX4" fmla="*/ 2705100 w 2705100"/>
              <a:gd name="connsiteY4" fmla="*/ 1486815 h 2724150"/>
              <a:gd name="connsiteX5" fmla="*/ 1467765 w 2705100"/>
              <a:gd name="connsiteY5" fmla="*/ 2724150 h 2724150"/>
              <a:gd name="connsiteX6" fmla="*/ 128925 w 2705100"/>
              <a:gd name="connsiteY6" fmla="*/ 2724150 h 2724150"/>
              <a:gd name="connsiteX7" fmla="*/ 0 w 2705100"/>
              <a:gd name="connsiteY7" fmla="*/ 2595225 h 2724150"/>
              <a:gd name="connsiteX8" fmla="*/ 0 w 2705100"/>
              <a:gd name="connsiteY8" fmla="*/ 128925 h 2724150"/>
              <a:gd name="connsiteX9" fmla="*/ 37762 w 2705100"/>
              <a:gd name="connsiteY9" fmla="*/ 37761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5100" h="2724150">
                <a:moveTo>
                  <a:pt x="37762" y="37761"/>
                </a:moveTo>
                <a:cubicBezTo>
                  <a:pt x="61092" y="14431"/>
                  <a:pt x="93324" y="0"/>
                  <a:pt x="128925" y="0"/>
                </a:cubicBezTo>
                <a:lnTo>
                  <a:pt x="2576175" y="0"/>
                </a:lnTo>
                <a:cubicBezTo>
                  <a:pt x="2647378" y="0"/>
                  <a:pt x="2705100" y="57722"/>
                  <a:pt x="2705100" y="128925"/>
                </a:cubicBezTo>
                <a:lnTo>
                  <a:pt x="2705100" y="1486815"/>
                </a:lnTo>
                <a:lnTo>
                  <a:pt x="1467765" y="2724150"/>
                </a:lnTo>
                <a:lnTo>
                  <a:pt x="128925" y="2724150"/>
                </a:lnTo>
                <a:cubicBezTo>
                  <a:pt x="57722" y="2724150"/>
                  <a:pt x="0" y="2666428"/>
                  <a:pt x="0" y="2595225"/>
                </a:cubicBezTo>
                <a:lnTo>
                  <a:pt x="0" y="128925"/>
                </a:lnTo>
                <a:cubicBezTo>
                  <a:pt x="0" y="93324"/>
                  <a:pt x="14431" y="61092"/>
                  <a:pt x="37762" y="3776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68" name="任意多边形: 形状 67"/>
          <p:cNvSpPr/>
          <p:nvPr>
            <p:custDataLst>
              <p:tags r:id="rId3"/>
            </p:custDataLst>
          </p:nvPr>
        </p:nvSpPr>
        <p:spPr>
          <a:xfrm rot="2700000">
            <a:off x="5283772" y="1789289"/>
            <a:ext cx="1757264" cy="1769816"/>
          </a:xfrm>
          <a:custGeom>
            <a:avLst/>
            <a:gdLst>
              <a:gd name="connsiteX0" fmla="*/ 37762 w 2705100"/>
              <a:gd name="connsiteY0" fmla="*/ 37761 h 2724150"/>
              <a:gd name="connsiteX1" fmla="*/ 128925 w 2705100"/>
              <a:gd name="connsiteY1" fmla="*/ 0 h 2724150"/>
              <a:gd name="connsiteX2" fmla="*/ 2576175 w 2705100"/>
              <a:gd name="connsiteY2" fmla="*/ 0 h 2724150"/>
              <a:gd name="connsiteX3" fmla="*/ 2705100 w 2705100"/>
              <a:gd name="connsiteY3" fmla="*/ 128925 h 2724150"/>
              <a:gd name="connsiteX4" fmla="*/ 2705100 w 2705100"/>
              <a:gd name="connsiteY4" fmla="*/ 1486815 h 2724150"/>
              <a:gd name="connsiteX5" fmla="*/ 1467765 w 2705100"/>
              <a:gd name="connsiteY5" fmla="*/ 2724150 h 2724150"/>
              <a:gd name="connsiteX6" fmla="*/ 128925 w 2705100"/>
              <a:gd name="connsiteY6" fmla="*/ 2724150 h 2724150"/>
              <a:gd name="connsiteX7" fmla="*/ 0 w 2705100"/>
              <a:gd name="connsiteY7" fmla="*/ 2595225 h 2724150"/>
              <a:gd name="connsiteX8" fmla="*/ 0 w 2705100"/>
              <a:gd name="connsiteY8" fmla="*/ 128925 h 2724150"/>
              <a:gd name="connsiteX9" fmla="*/ 37762 w 2705100"/>
              <a:gd name="connsiteY9" fmla="*/ 37761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5100" h="2724150">
                <a:moveTo>
                  <a:pt x="37762" y="37761"/>
                </a:moveTo>
                <a:cubicBezTo>
                  <a:pt x="61092" y="14431"/>
                  <a:pt x="93324" y="0"/>
                  <a:pt x="128925" y="0"/>
                </a:cubicBezTo>
                <a:lnTo>
                  <a:pt x="2576175" y="0"/>
                </a:lnTo>
                <a:cubicBezTo>
                  <a:pt x="2647378" y="0"/>
                  <a:pt x="2705100" y="57722"/>
                  <a:pt x="2705100" y="128925"/>
                </a:cubicBezTo>
                <a:lnTo>
                  <a:pt x="2705100" y="1486815"/>
                </a:lnTo>
                <a:lnTo>
                  <a:pt x="1467765" y="2724150"/>
                </a:lnTo>
                <a:lnTo>
                  <a:pt x="128925" y="2724150"/>
                </a:lnTo>
                <a:cubicBezTo>
                  <a:pt x="57722" y="2724150"/>
                  <a:pt x="0" y="2666428"/>
                  <a:pt x="0" y="2595225"/>
                </a:cubicBezTo>
                <a:lnTo>
                  <a:pt x="0" y="128925"/>
                </a:lnTo>
                <a:cubicBezTo>
                  <a:pt x="0" y="93324"/>
                  <a:pt x="14431" y="61092"/>
                  <a:pt x="37762" y="3776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74" name="任意多边形: 形状 73"/>
          <p:cNvSpPr/>
          <p:nvPr>
            <p:custDataLst>
              <p:tags r:id="rId4"/>
            </p:custDataLst>
          </p:nvPr>
        </p:nvSpPr>
        <p:spPr>
          <a:xfrm rot="2700000">
            <a:off x="9360099" y="1789540"/>
            <a:ext cx="1757250" cy="1769625"/>
          </a:xfrm>
          <a:custGeom>
            <a:avLst/>
            <a:gdLst>
              <a:gd name="connsiteX0" fmla="*/ 37762 w 2705100"/>
              <a:gd name="connsiteY0" fmla="*/ 37761 h 2724150"/>
              <a:gd name="connsiteX1" fmla="*/ 128925 w 2705100"/>
              <a:gd name="connsiteY1" fmla="*/ 0 h 2724150"/>
              <a:gd name="connsiteX2" fmla="*/ 2576175 w 2705100"/>
              <a:gd name="connsiteY2" fmla="*/ 0 h 2724150"/>
              <a:gd name="connsiteX3" fmla="*/ 2705100 w 2705100"/>
              <a:gd name="connsiteY3" fmla="*/ 128925 h 2724150"/>
              <a:gd name="connsiteX4" fmla="*/ 2705100 w 2705100"/>
              <a:gd name="connsiteY4" fmla="*/ 1486815 h 2724150"/>
              <a:gd name="connsiteX5" fmla="*/ 1467765 w 2705100"/>
              <a:gd name="connsiteY5" fmla="*/ 2724150 h 2724150"/>
              <a:gd name="connsiteX6" fmla="*/ 128925 w 2705100"/>
              <a:gd name="connsiteY6" fmla="*/ 2724150 h 2724150"/>
              <a:gd name="connsiteX7" fmla="*/ 0 w 2705100"/>
              <a:gd name="connsiteY7" fmla="*/ 2595225 h 2724150"/>
              <a:gd name="connsiteX8" fmla="*/ 0 w 2705100"/>
              <a:gd name="connsiteY8" fmla="*/ 128925 h 2724150"/>
              <a:gd name="connsiteX9" fmla="*/ 37762 w 2705100"/>
              <a:gd name="connsiteY9" fmla="*/ 37761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5100" h="2724150">
                <a:moveTo>
                  <a:pt x="37762" y="37761"/>
                </a:moveTo>
                <a:cubicBezTo>
                  <a:pt x="61092" y="14431"/>
                  <a:pt x="93324" y="0"/>
                  <a:pt x="128925" y="0"/>
                </a:cubicBezTo>
                <a:lnTo>
                  <a:pt x="2576175" y="0"/>
                </a:lnTo>
                <a:cubicBezTo>
                  <a:pt x="2647378" y="0"/>
                  <a:pt x="2705100" y="57722"/>
                  <a:pt x="2705100" y="128925"/>
                </a:cubicBezTo>
                <a:lnTo>
                  <a:pt x="2705100" y="1486815"/>
                </a:lnTo>
                <a:lnTo>
                  <a:pt x="1467765" y="2724150"/>
                </a:lnTo>
                <a:lnTo>
                  <a:pt x="128925" y="2724150"/>
                </a:lnTo>
                <a:cubicBezTo>
                  <a:pt x="57722" y="2724150"/>
                  <a:pt x="0" y="2666428"/>
                  <a:pt x="0" y="2595225"/>
                </a:cubicBezTo>
                <a:lnTo>
                  <a:pt x="0" y="128925"/>
                </a:lnTo>
                <a:cubicBezTo>
                  <a:pt x="0" y="93324"/>
                  <a:pt x="14431" y="61092"/>
                  <a:pt x="37762" y="3776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867322" y="3631720"/>
            <a:ext cx="2317263" cy="5450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AI软件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671830" y="4290695"/>
            <a:ext cx="3350895" cy="166751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如deep</a:t>
            </a:r>
            <a:r>
              <a:rPr lang="en-US" altLang="zh-CN" sz="2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seek</a:t>
            </a:r>
            <a:r>
              <a:rPr lang="zh-CN" altLang="en-US" sz="2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等AI软件，能模拟人类对话，提供智能问答和聊天等功能，做一个无所不能的</a:t>
            </a:r>
            <a:r>
              <a:rPr lang="en-US" altLang="zh-CN" sz="2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“</a:t>
            </a:r>
            <a:r>
              <a:rPr lang="zh-CN" altLang="en-US" sz="2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程序员</a:t>
            </a:r>
            <a:r>
              <a:rPr lang="en-US" altLang="zh-CN" sz="2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”</a:t>
            </a:r>
            <a:r>
              <a:rPr lang="zh-CN" altLang="en-US" sz="2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。</a:t>
            </a:r>
            <a:endParaRPr lang="zh-CN" altLang="en-US" sz="20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l="10310" r="10310"/>
          <a:stretch>
            <a:fillRect/>
          </a:stretch>
        </p:blipFill>
        <p:spPr>
          <a:xfrm>
            <a:off x="954040" y="1646266"/>
            <a:ext cx="2424496" cy="1717578"/>
          </a:xfrm>
          <a:custGeom>
            <a:avLst/>
            <a:gdLst>
              <a:gd name="connsiteX0" fmla="*/ 1169431 w 2330450"/>
              <a:gd name="connsiteY0" fmla="*/ 0 h 1650954"/>
              <a:gd name="connsiteX1" fmla="*/ 1226354 w 2330450"/>
              <a:gd name="connsiteY1" fmla="*/ 23578 h 1650954"/>
              <a:gd name="connsiteX2" fmla="*/ 2306872 w 2330450"/>
              <a:gd name="connsiteY2" fmla="*/ 1104097 h 1650954"/>
              <a:gd name="connsiteX3" fmla="*/ 2306872 w 2330450"/>
              <a:gd name="connsiteY3" fmla="*/ 1217944 h 1650954"/>
              <a:gd name="connsiteX4" fmla="*/ 1873862 w 2330450"/>
              <a:gd name="connsiteY4" fmla="*/ 1650954 h 1650954"/>
              <a:gd name="connsiteX5" fmla="*/ 448177 w 2330450"/>
              <a:gd name="connsiteY5" fmla="*/ 1650954 h 1650954"/>
              <a:gd name="connsiteX6" fmla="*/ 23578 w 2330450"/>
              <a:gd name="connsiteY6" fmla="*/ 1226355 h 1650954"/>
              <a:gd name="connsiteX7" fmla="*/ 23578 w 2330450"/>
              <a:gd name="connsiteY7" fmla="*/ 1112508 h 1650954"/>
              <a:gd name="connsiteX8" fmla="*/ 1112508 w 2330450"/>
              <a:gd name="connsiteY8" fmla="*/ 23578 h 1650954"/>
              <a:gd name="connsiteX9" fmla="*/ 1169431 w 2330450"/>
              <a:gd name="connsiteY9" fmla="*/ 0 h 165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0450" h="1650954">
                <a:moveTo>
                  <a:pt x="1169431" y="0"/>
                </a:moveTo>
                <a:cubicBezTo>
                  <a:pt x="1190033" y="0"/>
                  <a:pt x="1210635" y="7859"/>
                  <a:pt x="1226354" y="23578"/>
                </a:cubicBezTo>
                <a:lnTo>
                  <a:pt x="2306872" y="1104097"/>
                </a:lnTo>
                <a:cubicBezTo>
                  <a:pt x="2338310" y="1135535"/>
                  <a:pt x="2338310" y="1186507"/>
                  <a:pt x="2306872" y="1217944"/>
                </a:cubicBezTo>
                <a:lnTo>
                  <a:pt x="1873862" y="1650954"/>
                </a:lnTo>
                <a:lnTo>
                  <a:pt x="448177" y="1650954"/>
                </a:lnTo>
                <a:lnTo>
                  <a:pt x="23578" y="1226355"/>
                </a:lnTo>
                <a:cubicBezTo>
                  <a:pt x="-7859" y="1194917"/>
                  <a:pt x="-7859" y="1143946"/>
                  <a:pt x="23578" y="1112508"/>
                </a:cubicBezTo>
                <a:lnTo>
                  <a:pt x="1112508" y="23578"/>
                </a:lnTo>
                <a:cubicBezTo>
                  <a:pt x="1128227" y="7859"/>
                  <a:pt x="1148829" y="0"/>
                  <a:pt x="1169431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pic>
        <p:nvPicPr>
          <p:cNvPr id="39" name="图片 38" descr="C:/Users/0/Desktop/图片6.png图片6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t="14590" b="14590"/>
          <a:stretch>
            <a:fillRect/>
          </a:stretch>
        </p:blipFill>
        <p:spPr>
          <a:xfrm>
            <a:off x="9026476" y="1646266"/>
            <a:ext cx="2424496" cy="1717579"/>
          </a:xfrm>
          <a:custGeom>
            <a:avLst/>
            <a:gdLst>
              <a:gd name="connsiteX0" fmla="*/ 1169431 w 2330450"/>
              <a:gd name="connsiteY0" fmla="*/ 0 h 1650954"/>
              <a:gd name="connsiteX1" fmla="*/ 1226354 w 2330450"/>
              <a:gd name="connsiteY1" fmla="*/ 23578 h 1650954"/>
              <a:gd name="connsiteX2" fmla="*/ 2306872 w 2330450"/>
              <a:gd name="connsiteY2" fmla="*/ 1104097 h 1650954"/>
              <a:gd name="connsiteX3" fmla="*/ 2306872 w 2330450"/>
              <a:gd name="connsiteY3" fmla="*/ 1217944 h 1650954"/>
              <a:gd name="connsiteX4" fmla="*/ 1873862 w 2330450"/>
              <a:gd name="connsiteY4" fmla="*/ 1650954 h 1650954"/>
              <a:gd name="connsiteX5" fmla="*/ 448177 w 2330450"/>
              <a:gd name="connsiteY5" fmla="*/ 1650954 h 1650954"/>
              <a:gd name="connsiteX6" fmla="*/ 23578 w 2330450"/>
              <a:gd name="connsiteY6" fmla="*/ 1226355 h 1650954"/>
              <a:gd name="connsiteX7" fmla="*/ 23578 w 2330450"/>
              <a:gd name="connsiteY7" fmla="*/ 1112508 h 1650954"/>
              <a:gd name="connsiteX8" fmla="*/ 1112508 w 2330450"/>
              <a:gd name="connsiteY8" fmla="*/ 23578 h 1650954"/>
              <a:gd name="connsiteX9" fmla="*/ 1169431 w 2330450"/>
              <a:gd name="connsiteY9" fmla="*/ 0 h 165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0450" h="1650954">
                <a:moveTo>
                  <a:pt x="1169431" y="0"/>
                </a:moveTo>
                <a:cubicBezTo>
                  <a:pt x="1190033" y="0"/>
                  <a:pt x="1210635" y="7859"/>
                  <a:pt x="1226354" y="23578"/>
                </a:cubicBezTo>
                <a:lnTo>
                  <a:pt x="2306872" y="1104097"/>
                </a:lnTo>
                <a:cubicBezTo>
                  <a:pt x="2338310" y="1135535"/>
                  <a:pt x="2338310" y="1186507"/>
                  <a:pt x="2306872" y="1217944"/>
                </a:cubicBezTo>
                <a:lnTo>
                  <a:pt x="1873862" y="1650954"/>
                </a:lnTo>
                <a:lnTo>
                  <a:pt x="448177" y="1650954"/>
                </a:lnTo>
                <a:lnTo>
                  <a:pt x="23578" y="1226355"/>
                </a:lnTo>
                <a:cubicBezTo>
                  <a:pt x="-7859" y="1194917"/>
                  <a:pt x="-7859" y="1143946"/>
                  <a:pt x="23578" y="1112508"/>
                </a:cubicBezTo>
                <a:lnTo>
                  <a:pt x="1112508" y="23578"/>
                </a:lnTo>
                <a:cubicBezTo>
                  <a:pt x="1128226" y="7859"/>
                  <a:pt x="1148829" y="0"/>
                  <a:pt x="1169431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 l="10842" r="10842"/>
          <a:stretch>
            <a:fillRect/>
          </a:stretch>
        </p:blipFill>
        <p:spPr>
          <a:xfrm>
            <a:off x="5144135" y="1646555"/>
            <a:ext cx="2075180" cy="1649095"/>
          </a:xfrm>
          <a:custGeom>
            <a:avLst/>
            <a:gdLst>
              <a:gd name="connsiteX0" fmla="*/ 1169431 w 2330450"/>
              <a:gd name="connsiteY0" fmla="*/ 0 h 1651000"/>
              <a:gd name="connsiteX1" fmla="*/ 1226354 w 2330450"/>
              <a:gd name="connsiteY1" fmla="*/ 23579 h 1651000"/>
              <a:gd name="connsiteX2" fmla="*/ 2306872 w 2330450"/>
              <a:gd name="connsiteY2" fmla="*/ 1104128 h 1651000"/>
              <a:gd name="connsiteX3" fmla="*/ 2306872 w 2330450"/>
              <a:gd name="connsiteY3" fmla="*/ 1217978 h 1651000"/>
              <a:gd name="connsiteX4" fmla="*/ 1873862 w 2330450"/>
              <a:gd name="connsiteY4" fmla="*/ 1651000 h 1651000"/>
              <a:gd name="connsiteX5" fmla="*/ 448177 w 2330450"/>
              <a:gd name="connsiteY5" fmla="*/ 1651000 h 1651000"/>
              <a:gd name="connsiteX6" fmla="*/ 23578 w 2330450"/>
              <a:gd name="connsiteY6" fmla="*/ 1226389 h 1651000"/>
              <a:gd name="connsiteX7" fmla="*/ 23578 w 2330450"/>
              <a:gd name="connsiteY7" fmla="*/ 1112539 h 1651000"/>
              <a:gd name="connsiteX8" fmla="*/ 1112508 w 2330450"/>
              <a:gd name="connsiteY8" fmla="*/ 23579 h 1651000"/>
              <a:gd name="connsiteX9" fmla="*/ 1169431 w 2330450"/>
              <a:gd name="connsiteY9" fmla="*/ 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0450" h="1651000">
                <a:moveTo>
                  <a:pt x="1169431" y="0"/>
                </a:moveTo>
                <a:cubicBezTo>
                  <a:pt x="1190033" y="0"/>
                  <a:pt x="1210635" y="7860"/>
                  <a:pt x="1226354" y="23579"/>
                </a:cubicBezTo>
                <a:lnTo>
                  <a:pt x="2306872" y="1104128"/>
                </a:lnTo>
                <a:cubicBezTo>
                  <a:pt x="2338310" y="1135566"/>
                  <a:pt x="2338310" y="1186540"/>
                  <a:pt x="2306872" y="1217978"/>
                </a:cubicBezTo>
                <a:lnTo>
                  <a:pt x="1873862" y="1651000"/>
                </a:lnTo>
                <a:lnTo>
                  <a:pt x="448177" y="1651000"/>
                </a:lnTo>
                <a:lnTo>
                  <a:pt x="23578" y="1226389"/>
                </a:lnTo>
                <a:cubicBezTo>
                  <a:pt x="-7859" y="1194951"/>
                  <a:pt x="-7859" y="1143978"/>
                  <a:pt x="23578" y="1112539"/>
                </a:cubicBezTo>
                <a:lnTo>
                  <a:pt x="1112508" y="23579"/>
                </a:lnTo>
                <a:cubicBezTo>
                  <a:pt x="1128227" y="7860"/>
                  <a:pt x="1148829" y="0"/>
                  <a:pt x="1169431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4809463" y="3631720"/>
            <a:ext cx="2317263" cy="5450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教学软件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4404360" y="4290695"/>
            <a:ext cx="3691890" cy="166751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希沃白板等教学软件，提供多种形式素材和学科工具，还具备在线测试等功能，提升教学效果与师生互动。</a:t>
            </a:r>
            <a:endParaRPr lang="zh-CN" altLang="en-US" sz="20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5"/>
            </p:custDataLst>
          </p:nvPr>
        </p:nvSpPr>
        <p:spPr>
          <a:xfrm>
            <a:off x="9080093" y="3631720"/>
            <a:ext cx="2317264" cy="5450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APP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6"/>
            </p:custDataLst>
          </p:nvPr>
        </p:nvSpPr>
        <p:spPr>
          <a:xfrm>
            <a:off x="8642350" y="4290695"/>
            <a:ext cx="3406775" cy="166751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智慧中小学APP将信息技术与教学紧密结合，提供多种资源，支持教师发布任务等，实现师生无缝连接与即时互动。</a:t>
            </a:r>
            <a:endParaRPr lang="zh-CN" altLang="en-US" sz="20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17"/>
            </p:custDataLst>
          </p:nvPr>
        </p:nvCxnSpPr>
        <p:spPr>
          <a:xfrm>
            <a:off x="985426" y="3361367"/>
            <a:ext cx="1057331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 animBg="1"/>
      <p:bldP spid="68" grpId="0" animBg="1"/>
      <p:bldP spid="74" grpId="0" animBg="1"/>
      <p:bldP spid="8" grpId="0"/>
      <p:bldP spid="9" grpId="0"/>
      <p:bldP spid="10" grpId="0"/>
      <p:bldP spid="11" grpId="0"/>
      <p:bldP spid="16" grpId="0"/>
      <p:bldP spid="18" grpId="0"/>
      <p:bldP spid="17" grpId="1" animBg="1"/>
      <p:bldP spid="68" grpId="1" animBg="1"/>
      <p:bldP spid="74" grpId="1" animBg="1"/>
      <p:bldP spid="8" grpId="1"/>
      <p:bldP spid="9" grpId="1"/>
      <p:bldP spid="10" grpId="1"/>
      <p:bldP spid="11" grpId="1"/>
      <p:bldP spid="16" grpId="1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78824" y="3351725"/>
            <a:ext cx="8247888" cy="20787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sym typeface="+mn-ea"/>
              </a:rPr>
              <a:t>利用信息技术提升小学课堂教学互动性</a:t>
            </a:r>
            <a:br>
              <a:rPr lang="zh-CN" altLang="en-US" dirty="0">
                <a:solidFill>
                  <a:schemeClr val="tx1"/>
                </a:solidFill>
                <a:sym typeface="+mn-ea"/>
              </a:rPr>
            </a:br>
            <a:r>
              <a:rPr lang="zh-CN" altLang="en-US" dirty="0">
                <a:solidFill>
                  <a:schemeClr val="tx1"/>
                </a:solidFill>
                <a:sym typeface="+mn-ea"/>
              </a:rPr>
              <a:t>应注意的问题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flipH="1">
            <a:off x="0" y="5702300"/>
            <a:ext cx="3422650" cy="11557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32080" y="50800"/>
            <a:ext cx="3145790" cy="750570"/>
            <a:chOff x="208" y="0"/>
            <a:chExt cx="4954" cy="1182"/>
          </a:xfrm>
        </p:grpSpPr>
        <p:sp>
          <p:nvSpPr>
            <p:cNvPr id="12" name="textbox 12"/>
            <p:cNvSpPr/>
            <p:nvPr/>
          </p:nvSpPr>
          <p:spPr>
            <a:xfrm>
              <a:off x="1488" y="241"/>
              <a:ext cx="3675" cy="9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p>
              <a:pPr algn="l" rtl="0" eaLnBrk="0">
                <a:lnSpc>
                  <a:spcPct val="9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9000"/>
                </a:lnSpc>
              </a:pPr>
              <a:endParaRPr lang="zh-CN" sz="2800" b="1" kern="0" spc="2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08" y="0"/>
              <a:ext cx="1280" cy="118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" y="291"/>
              <a:ext cx="12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logo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473200" y="154895"/>
            <a:ext cx="10800000" cy="720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及时转变教学观念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 rot="12360000">
            <a:off x="-1530350" y="5819775"/>
            <a:ext cx="6785610" cy="2057400"/>
          </a:xfrm>
          <a:prstGeom prst="ellipse">
            <a:avLst/>
          </a:prstGeom>
          <a:solidFill>
            <a:srgbClr val="FFDFDF">
              <a:alpha val="8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7718425" y="2560955"/>
            <a:ext cx="4157345" cy="327533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1.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现代信息技术手段能打破传统教学局限，通过图像、声音、动画等多种形式，科技融合使用心率监测、运动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APP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、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VR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技术等现代工具辅助教学，提升课堂吸引力。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2.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游戏化设计：课堂组织形式趣味性游戏或情境化教学，调动学生积极性。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8232746" y="2102056"/>
            <a:ext cx="3198685" cy="3683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chemeClr val="tx1"/>
                </a:solidFill>
                <a:latin typeface="+mn-ea"/>
                <a:cs typeface="+mn-ea"/>
              </a:rPr>
              <a:t>信息技术的重要性</a:t>
            </a:r>
            <a:endParaRPr lang="zh-CN" altLang="en-US" sz="2400" b="1" kern="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193040" y="2647315"/>
            <a:ext cx="4751070" cy="327533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1.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以教师为中心，忽视学生主体性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单向灌输模式：传统教学通常以教师示范、学生模仿为主，强调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“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命令式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教学（如口令指挥、重复训练），学生被动接受知识，缺乏主动思考和创造力的培养。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2.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缺乏互动性：课堂互动多限于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“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教师讲、学生练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，学生个性化需求容易被忽略，难以激发自主学习兴趣。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758987" y="2102056"/>
            <a:ext cx="3197415" cy="3683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chemeClr val="tx1"/>
                </a:solidFill>
                <a:latin typeface="+mn-ea"/>
                <a:cs typeface="+mn-ea"/>
              </a:rPr>
              <a:t>传统教学方法的弊端</a:t>
            </a:r>
            <a:endParaRPr lang="zh-CN" altLang="en-US" sz="2400" b="1" kern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0" name="图片 3" descr="343439383331313b343532303031393bd2b5bca8b9dcc0ed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05185" y="3465483"/>
            <a:ext cx="396024" cy="396024"/>
          </a:xfrm>
          <a:prstGeom prst="rect">
            <a:avLst/>
          </a:prstGeom>
        </p:spPr>
      </p:pic>
      <p:pic>
        <p:nvPicPr>
          <p:cNvPr id="21" name="图片 4" descr="343439383331313b343532303032303bb8f6c8cbd0c5cfa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94685" y="3468658"/>
            <a:ext cx="388822" cy="388822"/>
          </a:xfrm>
          <a:prstGeom prst="rect">
            <a:avLst/>
          </a:prstGeom>
        </p:spPr>
      </p:pic>
      <p:pic>
        <p:nvPicPr>
          <p:cNvPr id="2" name="picture 7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600000">
            <a:off x="4944745" y="1676400"/>
            <a:ext cx="2662555" cy="2990850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  <p:bldP spid="14" grpId="0"/>
      <p:bldP spid="19" grpId="1"/>
      <p:bldP spid="14" grpId="1"/>
      <p:bldP spid="13" grpId="0"/>
      <p:bldP spid="9" grpId="0"/>
      <p:bldP spid="13" grpId="1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/data/temp/488e14cf-f1bd-11ef-a06f-da10bdfdde21.jpg488e14cf-f1bd-11ef-a06f-da10bdfdde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0580" b="502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: 单圆角 1"/>
          <p:cNvSpPr/>
          <p:nvPr>
            <p:custDataLst>
              <p:tags r:id="rId3"/>
            </p:custDataLst>
          </p:nvPr>
        </p:nvSpPr>
        <p:spPr>
          <a:xfrm flipH="1">
            <a:off x="696913" y="3074459"/>
            <a:ext cx="11495087" cy="3793066"/>
          </a:xfrm>
          <a:prstGeom prst="round1Rect">
            <a:avLst>
              <a:gd name="adj" fmla="val 18129"/>
            </a:avLst>
          </a:prstGeom>
          <a:solidFill>
            <a:schemeClr val="bg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7" name="标题 16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209040" y="3648710"/>
            <a:ext cx="10625455" cy="720090"/>
          </a:xfrm>
          <a:prstGeom prst="rect">
            <a:avLst/>
          </a:prstGeom>
        </p:spPr>
        <p:txBody>
          <a:bodyPr/>
          <a:lstStyle/>
          <a:p>
            <a:r>
              <a:rPr lang="zh-CN" altLang="en-US" sz="4000"/>
              <a:t>及时转变教学观念</a:t>
            </a:r>
            <a:endParaRPr lang="zh-CN" altLang="en-US" sz="4000"/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7000458" y="4763631"/>
            <a:ext cx="36992" cy="1222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210310" y="4763631"/>
            <a:ext cx="36992" cy="1222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612265" y="5154930"/>
            <a:ext cx="5139055" cy="8318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教师应根据教学内容和学生实际情况，恰当地应用现代信息技术，丰富课堂教学练习和</a:t>
            </a: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组织形式。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2063062" y="4762982"/>
            <a:ext cx="3977721" cy="3387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+mn-ea"/>
              </a:rPr>
              <a:t>改变教学方法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1612674" y="4762982"/>
            <a:ext cx="450887" cy="338765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1"/>
                </a:solidFill>
                <a:latin typeface="+mn-ea"/>
                <a:cs typeface="+mn-ea"/>
              </a:rPr>
              <a:t>01、</a:t>
            </a:r>
            <a:endParaRPr lang="en-US" altLang="zh-CN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7336790" y="5155565"/>
            <a:ext cx="4624705" cy="8312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教师要注重培养学生的自主学练能力和创新思维，引导他们积极主动参与课堂学习。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7863594" y="4763631"/>
            <a:ext cx="3973020" cy="3387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2"/>
                </a:solidFill>
                <a:latin typeface="+mn-ea"/>
                <a:cs typeface="+mn-ea"/>
              </a:rPr>
              <a:t>培养学生能力</a:t>
            </a:r>
            <a:endParaRPr lang="zh-CN" altLang="en-US" sz="2400" b="1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7408014" y="4763631"/>
            <a:ext cx="455580" cy="338765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2"/>
                </a:solidFill>
                <a:latin typeface="+mn-ea"/>
                <a:cs typeface="+mn-ea"/>
              </a:rPr>
              <a:t>02、</a:t>
            </a:r>
            <a:endParaRPr lang="en-US" altLang="zh-CN" sz="1600" b="1">
              <a:solidFill>
                <a:schemeClr val="accent2"/>
              </a:solidFill>
              <a:latin typeface="+mn-ea"/>
              <a:cs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2" grpId="0" animBg="1"/>
      <p:bldP spid="4" grpId="0" animBg="1"/>
      <p:bldP spid="3" grpId="0"/>
      <p:bldP spid="11" grpId="0"/>
      <p:bldP spid="13" grpId="0"/>
      <p:bldP spid="14" grpId="0"/>
      <p:bldP spid="15" grpId="0"/>
      <p:bldP spid="16" grpId="0"/>
      <p:bldP spid="2" grpId="1" animBg="1"/>
      <p:bldP spid="17" grpId="1"/>
      <p:bldP spid="12" grpId="1" animBg="1"/>
      <p:bldP spid="4" grpId="1" animBg="1"/>
      <p:bldP spid="3" grpId="1"/>
      <p:bldP spid="11" grpId="1"/>
      <p:bldP spid="13" grpId="1"/>
      <p:bldP spid="14" grpId="1"/>
      <p:bldP spid="15" grpId="1"/>
      <p:bldP spid="16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7_2*l_h_f*1_2_1"/>
  <p:tag name="KSO_WM_TEMPLATE_CATEGORY" val="diagram"/>
  <p:tag name="KSO_WM_TEMPLATE_INDEX" val="20231967"/>
  <p:tag name="KSO_WM_UNIT_LAYERLEVEL" val="1_1_1"/>
  <p:tag name="KSO_WM_TAG_VERSION" val="3.0"/>
  <p:tag name="KSO_WM_UNIT_VALUE" val="132"/>
  <p:tag name="KSO_WM_DIAGRAM_MAX_ITEMCNT" val="4"/>
  <p:tag name="KSO_WM_DIAGRAM_MIN_ITEMCNT" val="2"/>
  <p:tag name="KSO_WM_DIAGRAM_VIRTUALLY_FRAME" val="{&quot;height&quot;:382.80531949741635,&quot;left&quot;:97.73582677165355,&quot;top&quot;:123.42357814037896,&quot;width&quot;:780.27291338582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，根据需要可增减文字。"/>
  <p:tag name="KSO_WM_UNIT_TEXT_TYPE" val="1"/>
</p:tagLst>
</file>

<file path=ppt/tags/tag10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7_2*l_h_a*1_2_1"/>
  <p:tag name="KSO_WM_TEMPLATE_CATEGORY" val="diagram"/>
  <p:tag name="KSO_WM_TEMPLATE_INDEX" val="20231967"/>
  <p:tag name="KSO_WM_UNIT_LAYERLEVEL" val="1_1_1"/>
  <p:tag name="KSO_WM_TAG_VERSION" val="3.0"/>
  <p:tag name="KSO_WM_UNIT_VALUE" val="39"/>
  <p:tag name="KSO_WM_DIAGRAM_MAX_ITEMCNT" val="4"/>
  <p:tag name="KSO_WM_DIAGRAM_MIN_ITEMCNT" val="2"/>
  <p:tag name="KSO_WM_DIAGRAM_VIRTUALLY_FRAME" val="{&quot;height&quot;:382.80531949741635,&quot;left&quot;:97.73582677165355,&quot;top&quot;:123.42357814037896,&quot;width&quot;:780.27291338582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标题"/>
  <p:tag name="KSO_WM_UNIT_TEXT_TYPE" val="1"/>
</p:tagLst>
</file>

<file path=ppt/tags/tag10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diagram20231967_2*l_h_i*1_2_1"/>
  <p:tag name="KSO_WM_TEMPLATE_CATEGORY" val="diagram"/>
  <p:tag name="KSO_WM_TEMPLATE_INDEX" val="2023196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82.80531949741635,&quot;left&quot;:97.73582677165355,&quot;top&quot;:123.42357814037896,&quot;width&quot;:780.272913385826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1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7_2*l_h_f*1_3_1"/>
  <p:tag name="KSO_WM_TEMPLATE_CATEGORY" val="diagram"/>
  <p:tag name="KSO_WM_TEMPLATE_INDEX" val="20231967"/>
  <p:tag name="KSO_WM_UNIT_LAYERLEVEL" val="1_1_1"/>
  <p:tag name="KSO_WM_TAG_VERSION" val="3.0"/>
  <p:tag name="KSO_WM_UNIT_VALUE" val="132"/>
  <p:tag name="KSO_WM_DIAGRAM_MAX_ITEMCNT" val="4"/>
  <p:tag name="KSO_WM_DIAGRAM_MIN_ITEMCNT" val="2"/>
  <p:tag name="KSO_WM_DIAGRAM_VIRTUALLY_FRAME" val="{&quot;height&quot;:382.80531949741635,&quot;left&quot;:97.73582677165355,&quot;top&quot;:123.42357814037896,&quot;width&quot;:780.27291338582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，根据需要可增减文字。"/>
  <p:tag name="KSO_WM_UNIT_TEXT_TYPE" val="1"/>
</p:tagLst>
</file>

<file path=ppt/tags/tag10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7_2*l_h_a*1_3_1"/>
  <p:tag name="KSO_WM_TEMPLATE_CATEGORY" val="diagram"/>
  <p:tag name="KSO_WM_TEMPLATE_INDEX" val="20231967"/>
  <p:tag name="KSO_WM_UNIT_LAYERLEVEL" val="1_1_1"/>
  <p:tag name="KSO_WM_TAG_VERSION" val="3.0"/>
  <p:tag name="KSO_WM_UNIT_VALUE" val="39"/>
  <p:tag name="KSO_WM_DIAGRAM_MAX_ITEMCNT" val="4"/>
  <p:tag name="KSO_WM_DIAGRAM_MIN_ITEMCNT" val="2"/>
  <p:tag name="KSO_WM_DIAGRAM_VIRTUALLY_FRAME" val="{&quot;height&quot;:382.80531949741635,&quot;left&quot;:97.73582677165355,&quot;top&quot;:123.42357814037896,&quot;width&quot;:780.27291338582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标题"/>
  <p:tag name="KSO_WM_UNIT_TEXT_TYPE" val="1"/>
</p:tagLst>
</file>

<file path=ppt/tags/tag10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diagram20231967_2*l_h_i*1_3_1"/>
  <p:tag name="KSO_WM_TEMPLATE_CATEGORY" val="diagram"/>
  <p:tag name="KSO_WM_TEMPLATE_INDEX" val="2023196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82.80531949741635,&quot;left&quot;:97.73582677165355,&quot;top&quot;:123.42357814037896,&quot;width&quot;:780.272913385826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106.xml><?xml version="1.0" encoding="utf-8"?>
<p:tagLst xmlns:p="http://schemas.openxmlformats.org/presentationml/2006/main">
  <p:tag name="KSO_WM_SLIDE_ID" val="diagram20231967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3"/>
  <p:tag name="KSO_WM_SLIDE_SIZE" val="780.211*359.439"/>
  <p:tag name="KSO_WM_SLIDE_POSITION" val="97.7358*125.16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7"/>
  <p:tag name="KSO_WM_SLIDE_LAYOUT" val="a_l"/>
  <p:tag name="KSO_WM_SLIDE_LAYOUT_CNT" val="1_1"/>
  <p:tag name="CP_OUTLINE_TITLE" val="合理把握“度”与“量”"/>
  <p:tag name="CP_OUTLINE_TYPE" val="pt_text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9_7*a*1"/>
  <p:tag name="KSO_WM_TEMPLATE_CATEGORY" val="custom"/>
  <p:tag name="KSO_WM_TEMPLATE_INDEX" val="20233299"/>
  <p:tag name="KSO_WM_UNIT_LAYERLEVEL" val="1"/>
  <p:tag name="KSO_WM_TAG_VERSION" val="3.0"/>
  <p:tag name="KSO_WM_UNIT_ISCONTENTSTITLE" val="0"/>
  <p:tag name="KSO_WM_UNIT_ISNUMDGMTITLE" val="0"/>
  <p:tag name="KSO_WM_UNIT_NOCLEAR" val="0"/>
  <p:tag name="KSO_WM_UNIT_VALUE" val="14"/>
  <p:tag name="KSO_WM_UNIT_PRESET_TEXT" val="添加章节标题"/>
  <p:tag name="KSO_WM_UNIT_TEXT_TYPE" val="1"/>
</p:tagLst>
</file>

<file path=ppt/tags/tag108.xml><?xml version="1.0" encoding="utf-8"?>
<p:tagLst xmlns:p="http://schemas.openxmlformats.org/presentationml/2006/main">
  <p:tag name="KSO_WM_SLIDE_ID" val="custom2023329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299"/>
  <p:tag name="KSO_WM_SLIDE_TYPE" val="sectionTitle"/>
  <p:tag name="KSO_WM_SLIDE_SUBTYPE" val="pureTxt"/>
  <p:tag name="KSO_WM_SLIDE_LAYOUT" val="a_e"/>
  <p:tag name="KSO_WM_SLIDE_LAYOUT_CNT" val="1_1"/>
  <p:tag name="CP_OUTLINE_TITLE" val="信息技术在小学课堂教学中应用的背景"/>
  <p:tag name="CP_OUTLINE_TYPE" val="pt_section_title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TEMPLATE_CATEGORY" val="custom"/>
  <p:tag name="KSO_WM_UNIT_LAYERLEVEL" val="1"/>
  <p:tag name="KSO_WM_TAG_VERSION" val="3.0"/>
  <p:tag name="KSO_WM_UNIT_VALUE" val="26"/>
  <p:tag name="KSO_WM_TEMPLATE_INDEX" val="20232463"/>
  <p:tag name="KSO_WM_UNIT_ID" val="custom20232463_1*a*1"/>
  <p:tag name="KSO_WM_UNIT_TEXT_TYPE" val="1"/>
  <p:tag name="KSO_WM_UNIT_PRESET_TEXT" val="单击此处添加标题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58_3*l_h_f*1_1_1"/>
  <p:tag name="KSO_WM_TEMPLATE_CATEGORY" val="diagram"/>
  <p:tag name="KSO_WM_TEMPLATE_INDEX" val="20233658"/>
  <p:tag name="KSO_WM_UNIT_LAYERLEVEL" val="1_1_1"/>
  <p:tag name="KSO_WM_TAG_VERSION" val="3.0"/>
  <p:tag name="KSO_WM_UNIT_VALUE" val="87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添加文本具体内容，简明地阐述您观点根据需要可酌情增减文字，以便观者准确理解您传达的思想。单击添加文本具体内容，简明扼要地阐述您观点根据需要酌情增减文字，以便观者准确理解。"/>
  <p:tag name="KSO_WM_UNIT_TEXT_TYPE" val="1"/>
</p:tagLst>
</file>

<file path=ppt/tags/tag11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58_3*l_h_a*1_1_1"/>
  <p:tag name="KSO_WM_TEMPLATE_CATEGORY" val="diagram"/>
  <p:tag name="KSO_WM_TEMPLATE_INDEX" val="20233658"/>
  <p:tag name="KSO_WM_UNIT_LAYERLEVEL" val="1_1_1"/>
  <p:tag name="KSO_WM_TAG_VERSION" val="3.0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UNIT_TEXT_FILL_FORE_SCHEMECOLOR_INDEX" val="1"/>
  <p:tag name="KSO_WM_UNIT_TEXT_FILL_TYPE" val="1"/>
  <p:tag name="KSO_WM_UNIT_PRESET_TEXT" val="此处添加项标题"/>
  <p:tag name="KSO_WM_UNIT_TEXT_TYPE" val="1"/>
</p:tagLst>
</file>

<file path=ppt/tags/tag11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diagram20233658_3*l_h_i*1_1_1"/>
  <p:tag name="KSO_WM_TEMPLATE_CATEGORY" val="diagram"/>
  <p:tag name="KSO_WM_TEMPLATE_INDEX" val="20233658"/>
  <p:tag name="KSO_WM_UNIT_LAYERLEVEL" val="1_1_1"/>
  <p:tag name="KSO_WM_TAG_VERSION" val="3.0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11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58_3*l_h_f*1_2_1"/>
  <p:tag name="KSO_WM_TEMPLATE_CATEGORY" val="diagram"/>
  <p:tag name="KSO_WM_TEMPLATE_INDEX" val="20233658"/>
  <p:tag name="KSO_WM_UNIT_LAYERLEVEL" val="1_1_1"/>
  <p:tag name="KSO_WM_TAG_VERSION" val="3.0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7"/>
  <p:tag name="KSO_WM_UNIT_TEXT_FILL_FORE_SCHEMECOLOR_INDEX" val="1"/>
  <p:tag name="KSO_WM_UNIT_TEXT_FILL_TYPE" val="1"/>
  <p:tag name="KSO_WM_UNIT_PRESET_TEXT" val="单击添加文本具体内容，简明地阐述您观点根据需要可酌情增减文字，以便观者准确理解您传达的思想。单击添加文本具体内容，简明扼要地阐述您观点根据需要酌情增减文字，以便观者准确理解。"/>
  <p:tag name="KSO_WM_UNIT_TEXT_TYPE" val="1"/>
</p:tagLst>
</file>

<file path=ppt/tags/tag11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58_3*l_h_a*1_2_1"/>
  <p:tag name="KSO_WM_TEMPLATE_CATEGORY" val="diagram"/>
  <p:tag name="KSO_WM_TEMPLATE_INDEX" val="20233658"/>
  <p:tag name="KSO_WM_UNIT_LAYERLEVEL" val="1_1_1"/>
  <p:tag name="KSO_WM_TAG_VERSION" val="3.0"/>
  <p:tag name="KSO_WM_UNIT_VALUE" val="21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此处添加项标题"/>
  <p:tag name="KSO_WM_UNIT_TEXT_TYPE" val="1"/>
</p:tagLst>
</file>

<file path=ppt/tags/tag11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diagram20233658_3*l_h_i*1_2_1"/>
  <p:tag name="KSO_WM_TEMPLATE_CATEGORY" val="diagram"/>
  <p:tag name="KSO_WM_TEMPLATE_INDEX" val="20233658"/>
  <p:tag name="KSO_WM_UNIT_LAYERLEVEL" val="1_1_1"/>
  <p:tag name="KSO_WM_TAG_VERSION" val="3.0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11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58_3*l_h_f*1_3_1"/>
  <p:tag name="KSO_WM_TEMPLATE_CATEGORY" val="diagram"/>
  <p:tag name="KSO_WM_TEMPLATE_INDEX" val="20233658"/>
  <p:tag name="KSO_WM_UNIT_LAYERLEVEL" val="1_1_1"/>
  <p:tag name="KSO_WM_TAG_VERSION" val="3.0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7"/>
  <p:tag name="KSO_WM_UNIT_TEXT_FILL_FORE_SCHEMECOLOR_INDEX" val="1"/>
  <p:tag name="KSO_WM_UNIT_TEXT_FILL_TYPE" val="1"/>
  <p:tag name="KSO_WM_UNIT_PRESET_TEXT" val="单击添加文本具体内容，简明地阐述您观点根据需要可酌情增减文字，以便观者准确理解您传达的思想。单击添加文本具体内容，简明扼要地阐述您观点根据需要酌情增减文字，以便观者准确理解。"/>
  <p:tag name="KSO_WM_UNIT_TEXT_TYPE" val="1"/>
</p:tagLst>
</file>

<file path=ppt/tags/tag11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58_3*l_h_a*1_3_1"/>
  <p:tag name="KSO_WM_TEMPLATE_CATEGORY" val="diagram"/>
  <p:tag name="KSO_WM_TEMPLATE_INDEX" val="20233658"/>
  <p:tag name="KSO_WM_UNIT_LAYERLEVEL" val="1_1_1"/>
  <p:tag name="KSO_WM_TAG_VERSION" val="3.0"/>
  <p:tag name="KSO_WM_UNIT_VALUE" val="21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此处添加项标题"/>
  <p:tag name="KSO_WM_UNIT_TEXT_TYPE" val="1"/>
</p:tagLst>
</file>

<file path=ppt/tags/tag118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81.641*348.251"/>
  <p:tag name="KSO_WM_SLIDE_POSITION" val="55.2846*138.833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2463"/>
  <p:tag name="KSO_WM_TEMPLATE_SUBCATEGORY" val="0"/>
  <p:tag name="KSO_WM_SLIDE_INDEX" val="1"/>
  <p:tag name="KSO_WM_TAG_VERSION" val="3.0"/>
  <p:tag name="KSO_WM_SLIDE_ID" val="custom20232463_1"/>
  <p:tag name="KSO_WM_SLIDE_ITEM_CNT" val="3"/>
  <p:tag name="CP_OUTLINE_TITLE" val="融合信息技术，激发学生的学习兴趣"/>
  <p:tag name="CP_OUTLINE_TYPE" val="pt_text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TEMPLATE_CATEGORY" val="custom"/>
  <p:tag name="KSO_WM_UNIT_LAYERLEVEL" val="1"/>
  <p:tag name="KSO_WM_TAG_VERSION" val="3.0"/>
  <p:tag name="KSO_WM_UNIT_VALUE" val="26"/>
  <p:tag name="KSO_WM_TEMPLATE_INDEX" val="20232463"/>
  <p:tag name="KSO_WM_UNIT_ID" val="custom20232463_1*a*1"/>
  <p:tag name="KSO_WM_UNIT_TEXT_TYPE" val="1"/>
  <p:tag name="KSO_WM_UNIT_PRESET_TEXT" val="单击此处添加标题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2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58_3*l_h_f*1_1_1"/>
  <p:tag name="KSO_WM_TEMPLATE_CATEGORY" val="diagram"/>
  <p:tag name="KSO_WM_TEMPLATE_INDEX" val="20233658"/>
  <p:tag name="KSO_WM_UNIT_LAYERLEVEL" val="1_1_1"/>
  <p:tag name="KSO_WM_TAG_VERSION" val="3.0"/>
  <p:tag name="KSO_WM_UNIT_VALUE" val="87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添加文本具体内容，简明地阐述您观点根据需要可酌情增减文字，以便观者准确理解您传达的思想。单击添加文本具体内容，简明扼要地阐述您观点根据需要酌情增减文字，以便观者准确理解。"/>
  <p:tag name="KSO_WM_UNIT_TEXT_TYPE" val="1"/>
</p:tagLst>
</file>

<file path=ppt/tags/tag1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58_3*l_h_a*1_1_1"/>
  <p:tag name="KSO_WM_TEMPLATE_CATEGORY" val="diagram"/>
  <p:tag name="KSO_WM_TEMPLATE_INDEX" val="20233658"/>
  <p:tag name="KSO_WM_UNIT_LAYERLEVEL" val="1_1_1"/>
  <p:tag name="KSO_WM_TAG_VERSION" val="3.0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UNIT_TEXT_FILL_FORE_SCHEMECOLOR_INDEX" val="1"/>
  <p:tag name="KSO_WM_UNIT_TEXT_FILL_TYPE" val="1"/>
  <p:tag name="KSO_WM_UNIT_PRESET_TEXT" val="此处添加项标题"/>
  <p:tag name="KSO_WM_UNIT_TEXT_TYPE" val="1"/>
</p:tagLst>
</file>

<file path=ppt/tags/tag12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58_3*l_h_f*1_2_1"/>
  <p:tag name="KSO_WM_TEMPLATE_CATEGORY" val="diagram"/>
  <p:tag name="KSO_WM_TEMPLATE_INDEX" val="20233658"/>
  <p:tag name="KSO_WM_UNIT_LAYERLEVEL" val="1_1_1"/>
  <p:tag name="KSO_WM_TAG_VERSION" val="3.0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7"/>
  <p:tag name="KSO_WM_UNIT_TEXT_FILL_FORE_SCHEMECOLOR_INDEX" val="1"/>
  <p:tag name="KSO_WM_UNIT_TEXT_FILL_TYPE" val="1"/>
  <p:tag name="KSO_WM_UNIT_PRESET_TEXT" val="单击添加文本具体内容，简明地阐述您观点根据需要可酌情增减文字，以便观者准确理解您传达的思想。单击添加文本具体内容，简明扼要地阐述您观点根据需要酌情增减文字，以便观者准确理解。"/>
  <p:tag name="KSO_WM_UNIT_TEXT_TYPE" val="1"/>
</p:tagLst>
</file>

<file path=ppt/tags/tag12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58_3*l_h_a*1_2_1"/>
  <p:tag name="KSO_WM_TEMPLATE_CATEGORY" val="diagram"/>
  <p:tag name="KSO_WM_TEMPLATE_INDEX" val="20233658"/>
  <p:tag name="KSO_WM_UNIT_LAYERLEVEL" val="1_1_1"/>
  <p:tag name="KSO_WM_TAG_VERSION" val="3.0"/>
  <p:tag name="KSO_WM_UNIT_VALUE" val="21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此处添加项标题"/>
  <p:tag name="KSO_WM_UNIT_TEXT_TYPE" val="1"/>
</p:tagLst>
</file>

<file path=ppt/tags/tag1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58_3*l_h_f*1_3_1"/>
  <p:tag name="KSO_WM_TEMPLATE_CATEGORY" val="diagram"/>
  <p:tag name="KSO_WM_TEMPLATE_INDEX" val="20233658"/>
  <p:tag name="KSO_WM_UNIT_LAYERLEVEL" val="1_1_1"/>
  <p:tag name="KSO_WM_TAG_VERSION" val="3.0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7"/>
  <p:tag name="KSO_WM_UNIT_TEXT_FILL_FORE_SCHEMECOLOR_INDEX" val="1"/>
  <p:tag name="KSO_WM_UNIT_TEXT_FILL_TYPE" val="1"/>
  <p:tag name="KSO_WM_UNIT_PRESET_TEXT" val="单击添加文本具体内容，简明地阐述您观点根据需要可酌情增减文字，以便观者准确理解您传达的思想。单击添加文本具体内容，简明扼要地阐述您观点根据需要酌情增减文字，以便观者准确理解。"/>
  <p:tag name="KSO_WM_UNIT_TEXT_TYPE" val="1"/>
</p:tagLst>
</file>

<file path=ppt/tags/tag1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58_3*l_h_a*1_3_1"/>
  <p:tag name="KSO_WM_TEMPLATE_CATEGORY" val="diagram"/>
  <p:tag name="KSO_WM_TEMPLATE_INDEX" val="20233658"/>
  <p:tag name="KSO_WM_UNIT_LAYERLEVEL" val="1_1_1"/>
  <p:tag name="KSO_WM_TAG_VERSION" val="3.0"/>
  <p:tag name="KSO_WM_UNIT_VALUE" val="21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此处添加项标题"/>
  <p:tag name="KSO_WM_UNIT_TEXT_TYPE" val="1"/>
</p:tagLst>
</file>

<file path=ppt/tags/tag12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diagram20233658_3*l_h_i*1_2_1"/>
  <p:tag name="KSO_WM_TEMPLATE_CATEGORY" val="diagram"/>
  <p:tag name="KSO_WM_TEMPLATE_INDEX" val="20233658"/>
  <p:tag name="KSO_WM_UNIT_LAYERLEVEL" val="1_1_1"/>
  <p:tag name="KSO_WM_TAG_VERSION" val="3.0"/>
  <p:tag name="KSO_WM_DIAGRAM_MAX_ITEMCNT" val="3"/>
  <p:tag name="KSO_WM_DIAGRAM_MIN_ITEMCNT" val="1"/>
  <p:tag name="KSO_WM_DIAGRAM_VIRTUALLY_FRAME" val="{&quot;height&quot;:376.531811023622,&quot;left&quot;:48.342280412809075,&quot;top&quot;:110.56818897637795,&quot;width&quot;:826.607719587190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127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81.641*348.251"/>
  <p:tag name="KSO_WM_SLIDE_POSITION" val="55.2846*138.833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2463"/>
  <p:tag name="KSO_WM_TEMPLATE_SUBCATEGORY" val="0"/>
  <p:tag name="KSO_WM_SLIDE_INDEX" val="1"/>
  <p:tag name="KSO_WM_TAG_VERSION" val="3.0"/>
  <p:tag name="KSO_WM_SLIDE_ID" val="custom20232463_1"/>
  <p:tag name="KSO_WM_SLIDE_ITEM_CNT" val="3"/>
  <p:tag name="CP_OUTLINE_TITLE" val="融合信息技术，激发学生的学习兴趣"/>
  <p:tag name="CP_OUTLINE_TYPE" val="pt_text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29_3*a*1"/>
  <p:tag name="KSO_WM_TEMPLATE_CATEGORY" val="diagram"/>
  <p:tag name="KSO_WM_TEMPLATE_INDEX" val="20233329"/>
  <p:tag name="KSO_WM_UNIT_LAYERLEVEL" val="1"/>
  <p:tag name="KSO_WM_TAG_VERSION" val="3.0"/>
  <p:tag name="KSO_WM_UNIT_VALUE" val="29"/>
  <p:tag name="KSO_WM_UNIT_PRESET_TEXT" val="单击此处添加标题"/>
  <p:tag name="KSO_WM_UNIT_TEXT_TYPE" val="1"/>
</p:tagLst>
</file>

<file path=ppt/tags/tag129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30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131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132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133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134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135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136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137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138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139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1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299"/>
  <p:tag name="KSO_WM_TEMPLATE_THUMBS_INDEX" val="1、9"/>
</p:tagLst>
</file>

<file path=ppt/tags/tag140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141.xml><?xml version="1.0" encoding="utf-8"?>
<p:tagLst xmlns:p="http://schemas.openxmlformats.org/presentationml/2006/main">
  <p:tag name="KSO_WM_SLIDE_ID" val="diagram20233329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3"/>
  <p:tag name="KSO_WM_SLIDE_SIZE" val="792.289*387.858"/>
  <p:tag name="KSO_WM_SLIDE_POSITION" val="83.1354*130.947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3329"/>
  <p:tag name="KSO_WM_SLIDE_LAYOUT" val="a_l"/>
  <p:tag name="KSO_WM_SLIDE_LAYOUT_CNT" val="1_1"/>
  <p:tag name="CP_OUTLINE_TITLE" val="巧用各类工具，让教学操作更便捷"/>
  <p:tag name="CP_OUTLINE_TYPE" val="pt_text"/>
</p:tagLst>
</file>

<file path=ppt/tags/tag142.xml><?xml version="1.0" encoding="utf-8"?>
<p:tagLst xmlns:p="http://schemas.openxmlformats.org/presentationml/2006/main">
  <p:tag name="KSO_WM_DIAGRAM_VIRTUALLY_FRAME" val="{&quot;height&quot;:402.9150393700787,&quot;left&quot;:44.91236220472441,&quot;top&quot;:98.9140157480315,&quot;width&quot;:868.7614173228346}"/>
</p:tagLst>
</file>

<file path=ppt/tags/tag143.xml><?xml version="1.0" encoding="utf-8"?>
<p:tagLst xmlns:p="http://schemas.openxmlformats.org/presentationml/2006/main">
  <p:tag name="KSO_WM_DIAGRAM_VIRTUALLY_FRAME" val="{&quot;height&quot;:402.9150393700787,&quot;left&quot;:44.91236220472441,&quot;top&quot;:98.9140157480315,&quot;width&quot;:868.7614173228346}"/>
</p:tagLst>
</file>

<file path=ppt/tags/tag144.xml><?xml version="1.0" encoding="utf-8"?>
<p:tagLst xmlns:p="http://schemas.openxmlformats.org/presentationml/2006/main">
  <p:tag name="KSO_WM_DIAGRAM_VIRTUALLY_FRAME" val="{&quot;height&quot;:402.9150393700787,&quot;left&quot;:44.91236220472441,&quot;top&quot;:98.9140157480315,&quot;width&quot;:868.7614173228346}"/>
</p:tagLst>
</file>

<file path=ppt/tags/tag145.xml><?xml version="1.0" encoding="utf-8"?>
<p:tagLst xmlns:p="http://schemas.openxmlformats.org/presentationml/2006/main">
  <p:tag name="KSO_WM_DIAGRAM_VIRTUALLY_FRAME" val="{&quot;height&quot;:402.9150393700787,&quot;left&quot;:44.91236220472441,&quot;top&quot;:98.9140157480315,&quot;width&quot;:868.7614173228346}"/>
</p:tagLst>
</file>

<file path=ppt/tags/tag146.xml><?xml version="1.0" encoding="utf-8"?>
<p:tagLst xmlns:p="http://schemas.openxmlformats.org/presentationml/2006/main">
  <p:tag name="KSO_WM_DIAGRAM_VIRTUALLY_FRAME" val="{&quot;height&quot;:402.9150393700787,&quot;left&quot;:44.91236220472441,&quot;top&quot;:98.9140157480315,&quot;width&quot;:868.7614173228346}"/>
</p:tagLst>
</file>

<file path=ppt/tags/tag147.xml><?xml version="1.0" encoding="utf-8"?>
<p:tagLst xmlns:p="http://schemas.openxmlformats.org/presentationml/2006/main">
  <p:tag name="KSO_WM_DIAGRAM_VIRTUALLY_FRAME" val="{&quot;height&quot;:402.9150393700787,&quot;left&quot;:44.91236220472441,&quot;top&quot;:98.9140157480315,&quot;width&quot;:868.7614173228346}"/>
</p:tagLst>
</file>

<file path=ppt/tags/tag148.xml><?xml version="1.0" encoding="utf-8"?>
<p:tagLst xmlns:p="http://schemas.openxmlformats.org/presentationml/2006/main">
  <p:tag name="KSO_WM_DIAGRAM_VIRTUALLY_FRAME" val="{&quot;height&quot;:402.9150393700787,&quot;left&quot;:44.91236220472441,&quot;top&quot;:98.9140157480315,&quot;width&quot;:868.7614173228346}"/>
</p:tagLst>
</file>

<file path=ppt/tags/tag149.xml><?xml version="1.0" encoding="utf-8"?>
<p:tagLst xmlns:p="http://schemas.openxmlformats.org/presentationml/2006/main">
  <p:tag name="KSO_WM_DIAGRAM_VIRTUALLY_FRAME" val="{&quot;height&quot;:402.9150393700787,&quot;left&quot;:44.91236220472441,&quot;top&quot;:98.9140157480315,&quot;width&quot;:868.7614173228346}"/>
</p:tagLst>
</file>

<file path=ppt/tags/tag15.xml><?xml version="1.0" encoding="utf-8"?>
<p:tagLst xmlns:p="http://schemas.openxmlformats.org/presentationml/2006/main">
  <p:tag name="KSO_WM_SLIDE_ID" val="custom2023329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299"/>
  <p:tag name="KSO_WM_SLIDE_LAYOUT" val="a_f"/>
  <p:tag name="KSO_WM_SLIDE_LAYOUT_CNT" val="1_1"/>
  <p:tag name="KSO_WM_SLIDE_TYPE" val="title"/>
  <p:tag name="KSO_WM_SLIDE_SUBTYPE" val="pureTxt"/>
  <p:tag name="KSO_WM_TEMPLATE_THUMBS_INDEX" val="1、9"/>
  <p:tag name="CP_OUTLINE_TITLE" val="利用信息技术提升小学课堂教学互动性"/>
  <p:tag name="CP_OUTLINE_TYPE" val="pt_title"/>
</p:tagLst>
</file>

<file path=ppt/tags/tag150.xml><?xml version="1.0" encoding="utf-8"?>
<p:tagLst xmlns:p="http://schemas.openxmlformats.org/presentationml/2006/main">
  <p:tag name="KSO_WM_DIAGRAM_VIRTUALLY_FRAME" val="{&quot;height&quot;:402.9150393700787,&quot;left&quot;:44.91236220472441,&quot;top&quot;:98.9140157480315,&quot;width&quot;:868.7614173228346}"/>
</p:tagLst>
</file>

<file path=ppt/tags/tag151.xml><?xml version="1.0" encoding="utf-8"?>
<p:tagLst xmlns:p="http://schemas.openxmlformats.org/presentationml/2006/main">
  <p:tag name="KSO_WM_DIAGRAM_VIRTUALLY_FRAME" val="{&quot;height&quot;:402.9150393700787,&quot;left&quot;:44.91236220472441,&quot;top&quot;:98.9140157480315,&quot;width&quot;:868.7614173228346}"/>
</p:tagLst>
</file>

<file path=ppt/tags/tag152.xml><?xml version="1.0" encoding="utf-8"?>
<p:tagLst xmlns:p="http://schemas.openxmlformats.org/presentationml/2006/main">
  <p:tag name="KSO_WM_DIAGRAM_VIRTUALLY_FRAME" val="{&quot;height&quot;:402.9150393700787,&quot;left&quot;:44.91236220472441,&quot;top&quot;:98.9140157480315,&quot;width&quot;:868.7614173228346}"/>
</p:tagLst>
</file>

<file path=ppt/tags/tag153.xml><?xml version="1.0" encoding="utf-8"?>
<p:tagLst xmlns:p="http://schemas.openxmlformats.org/presentationml/2006/main">
  <p:tag name="KSO_WM_DIAGRAM_VIRTUALLY_FRAME" val="{&quot;height&quot;:402.9150393700787,&quot;left&quot;:44.91236220472441,&quot;top&quot;:98.9140157480315,&quot;width&quot;:868.7614173228346}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9_7*a*1"/>
  <p:tag name="KSO_WM_TEMPLATE_CATEGORY" val="custom"/>
  <p:tag name="KSO_WM_TEMPLATE_INDEX" val="20233299"/>
  <p:tag name="KSO_WM_UNIT_LAYERLEVEL" val="1"/>
  <p:tag name="KSO_WM_TAG_VERSION" val="3.0"/>
  <p:tag name="KSO_WM_UNIT_ISCONTENTSTITLE" val="0"/>
  <p:tag name="KSO_WM_UNIT_ISNUMDGMTITLE" val="0"/>
  <p:tag name="KSO_WM_UNIT_NOCLEAR" val="0"/>
  <p:tag name="KSO_WM_UNIT_VALUE" val="14"/>
  <p:tag name="KSO_WM_UNIT_PRESET_TEXT" val="添加章节标题"/>
  <p:tag name="KSO_WM_UNIT_TEXT_TYPE" val="1"/>
</p:tagLst>
</file>

<file path=ppt/tags/tag155.xml><?xml version="1.0" encoding="utf-8"?>
<p:tagLst xmlns:p="http://schemas.openxmlformats.org/presentationml/2006/main">
  <p:tag name="KSO_WM_SLIDE_ID" val="custom2023329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299"/>
  <p:tag name="KSO_WM_SLIDE_TYPE" val="sectionTitle"/>
  <p:tag name="KSO_WM_SLIDE_SUBTYPE" val="pureTxt"/>
  <p:tag name="KSO_WM_SLIDE_LAYOUT" val="a_e"/>
  <p:tag name="KSO_WM_SLIDE_LAYOUT_CNT" val="1_1"/>
  <p:tag name="CP_OUTLINE_TITLE" val="信息技术在小学课堂教学中应用的背景"/>
  <p:tag name="CP_OUTLINE_TYPE" val="pt_section_title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UNIT_LAYERLEVEL" val="1"/>
  <p:tag name="KSO_WM_TAG_VERSION" val="3.0"/>
  <p:tag name="KSO_WM_UNIT_ISCONTENTSTITLE" val="0"/>
  <p:tag name="KSO_WM_UNIT_ISNUMDGMTITLE" val="0"/>
  <p:tag name="KSO_WM_UNIT_NOCLEAR" val="0"/>
  <p:tag name="KSO_WM_UNIT_VALUE" val="29"/>
  <p:tag name="KSO_WM_DIAGRAM_GROUP_CODE" val="m1-1"/>
  <p:tag name="KSO_WM_TEMPLATE_INDEX" val="20233265"/>
  <p:tag name="KSO_WM_UNIT_ID" val="diagram20233265_4*a*1"/>
  <p:tag name="KSO_WM_UNIT_PRESET_TEXT" val="单击此处添加标题"/>
  <p:tag name="KSO_WM_UNIT_TEXT_TYPE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0516535433071,&quot;left&quot;:62.35,&quot;top&quot;:111.05,&quot;width&quot;:831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265_1*m_h_i*1_1_2"/>
  <p:tag name="KSO_WM_DIAGRAM_GROUP_CODE" val="m1-1"/>
  <p:tag name="KSO_WM_UNIT_FILL_TYPE" val="1"/>
  <p:tag name="KSO_WM_UNIT_FILL_FORE_SCHEMECOLOR_INDEX" val="5"/>
  <p:tag name="KSO_WM_UNIT_FILL_FORE_SCHEMECOLOR_INDEX_BRIGHTNESS" val="0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0516535433071,&quot;left&quot;:62.35,&quot;top&quot;:111.05,&quot;width&quot;:831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-0.25,&quot;colorType&quot;:1,&quot;foreColorIndex&quot;:5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265_1*m_h_i*1_2_2"/>
  <p:tag name="KSO_WM_DIAGRAM_GROUP_CODE" val="m1-1"/>
  <p:tag name="KSO_WM_UNIT_FILL_TYPE" val="1"/>
  <p:tag name="KSO_WM_UNIT_FILL_FORE_SCHEMECOLOR_INDEX" val="5"/>
  <p:tag name="KSO_WM_UNIT_FILL_FORE_SCHEMECOLOR_INDEX_BRIGHTNESS" val="0"/>
  <p:tag name="KSO_WM_UNIT_LINE_FORE_SCHEMECOLOR_INDEX" val="5"/>
</p:tagLst>
</file>

<file path=ppt/tags/tag1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0516535433071,&quot;left&quot;:62.35,&quot;top&quot;:111.05,&quot;width&quot;:831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265_1*m_h_f*1_1_1"/>
  <p:tag name="KSO_WM_DIAGRAM_GROUP_CODE" val="m1-1"/>
  <p:tag name="KSO_WM_UNIT_PRESET_TEXT" val="单击输入您的项正文，文字是思想的提炼，请尽量言简意赅的阐述观点。单击输入您的项正文，文字是思想的提炼"/>
  <p:tag name="KSO_WM_UNIT_TEXT_FILL_FORE_SCHEMECOLOR_INDEX" val="1"/>
  <p:tag name="KSO_WM_UNIT_TEXT_FILL_TYPE" val="1"/>
  <p:tag name="KSO_WM_UNIT_TEXT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9_5*a*1"/>
  <p:tag name="KSO_WM_TEMPLATE_CATEGORY" val="custom"/>
  <p:tag name="KSO_WM_TEMPLATE_INDEX" val="20233299"/>
  <p:tag name="KSO_WM_UNIT_LAYERLEVEL" val="1"/>
  <p:tag name="KSO_WM_TAG_VERSION" val="3.0"/>
  <p:tag name="KSO_WM_UNIT_ISCONTENTSTITLE" val="1"/>
  <p:tag name="KSO_WM_UNIT_ISNUMDGMTITLE" val="0"/>
  <p:tag name="KSO_WM_UNIT_NOCLEAR" val="0"/>
  <p:tag name="KSO_WM_UNIT_VALUE" val="3"/>
  <p:tag name="KSO_WM_DIAGRAM_GROUP_CODE" val="l1-1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0516535433071,&quot;left&quot;:62.35,&quot;top&quot;:111.05,&quot;width&quot;:831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265_1*m_h_a*1_1_1"/>
  <p:tag name="KSO_WM_DIAGRAM_GROUP_CODE" val="m1-1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16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0516535433071,&quot;left&quot;:62.35,&quot;top&quot;:111.05,&quot;width&quot;:831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265_1*m_h_f*1_2_1"/>
  <p:tag name="KSO_WM_DIAGRAM_GROUP_CODE" val="m1-1"/>
  <p:tag name="KSO_WM_UNIT_PRESET_TEXT" val="单击输入您的项正文，文字是思想的提炼，请尽量言简意赅的阐述观点。单击输入您的项正文，文字是思想的提炼"/>
  <p:tag name="KSO_WM_UNIT_TEXT_FILL_FORE_SCHEMECOLOR_INDEX" val="1"/>
  <p:tag name="KSO_WM_UNIT_TEXT_FILL_TYPE" val="1"/>
  <p:tag name="KSO_WM_UNIT_TEXT_TYPE" val="1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0516535433071,&quot;left&quot;:62.35,&quot;top&quot;:111.05,&quot;width&quot;:831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265_1*m_h_a*1_2_1"/>
  <p:tag name="KSO_WM_DIAGRAM_GROUP_CODE" val="m1-1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0516535433071,&quot;left&quot;:62.35,&quot;top&quot;:111.05,&quot;width&quot;:831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265_1*m_h_i*1_1_1"/>
  <p:tag name="KSO_WM_DIAGRAM_GROUP_CODE" val="m1-1"/>
  <p:tag name="KSO_WM_UNIT_FILL_TYPE" val="1"/>
  <p:tag name="KSO_WM_UNIT_FILL_FORE_SCHEMECOLOR_INDEX" val="5"/>
  <p:tag name="KSO_WM_UNIT_FILL_FORE_SCHEMECOLOR_INDEX_BRIGHTNESS" val="0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0516535433071,&quot;left&quot;:62.35,&quot;top&quot;:111.05,&quot;width&quot;:831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265_1*m_h_i*1_2_1"/>
  <p:tag name="KSO_WM_DIAGRAM_GROUP_CODE" val="m1-1"/>
  <p:tag name="KSO_WM_UNIT_FILL_TYPE" val="1"/>
  <p:tag name="KSO_WM_UNIT_FILL_FORE_SCHEMECOLOR_INDEX" val="5"/>
  <p:tag name="KSO_WM_UNIT_FILL_FORE_SCHEMECOLOR_INDEX_BRIGHTNESS" val="0"/>
</p:tagLst>
</file>

<file path=ppt/tags/tag16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90*8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3265_1*m_h_x*1_1_1"/>
  <p:tag name="KSO_WM_TEMPLATE_CATEGORY" val="diagram"/>
  <p:tag name="KSO_WM_TEMPLATE_INDEX" val="20233265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88.0516535433071,&quot;left&quot;:62.35,&quot;top&quot;:111.05,&quot;width&quot;:831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6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83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3265_1*m_h_x*1_2_1"/>
  <p:tag name="KSO_WM_TEMPLATE_CATEGORY" val="diagram"/>
  <p:tag name="KSO_WM_TEMPLATE_INDEX" val="20233265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88.0516535433071,&quot;left&quot;:62.35,&quot;top&quot;:111.05,&quot;width&quot;:831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67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diagram"/>
  <p:tag name="KSO_WM_SLIDE_TYPE" val="text"/>
  <p:tag name="KSO_WM_SLIDE_SUBTYPE" val="diag"/>
  <p:tag name="KSO_WM_SLIDE_SIZE" val="786.557*388.002"/>
  <p:tag name="KSO_WM_SLIDE_POSITION" val="86.3701*111.05"/>
  <p:tag name="KSO_WM_SLIDE_LAYOUT" val="a_m"/>
  <p:tag name="KSO_WM_SLIDE_LAYOUT_CNT" val="1_1"/>
  <p:tag name="KSO_WM_SPECIAL_SOURCE" val="bdnull"/>
  <p:tag name="KSO_WM_DIAGRAM_GROUP_CODE" val="m1-1"/>
  <p:tag name="KSO_WM_SLIDE_DIAGTYPE" val="m"/>
  <p:tag name="KSO_WM_TEMPLATE_INDEX" val="20233265"/>
  <p:tag name="KSO_WM_TEMPLATE_SUBCATEGORY" val="0"/>
  <p:tag name="KSO_WM_SLIDE_INDEX" val="4"/>
  <p:tag name="KSO_WM_TAG_VERSION" val="3.0"/>
  <p:tag name="KSO_WM_SLIDE_ID" val="diagram20233265_4"/>
  <p:tag name="KSO_WM_SLIDE_ITEM_CNT" val="5"/>
  <p:tag name="CP_OUTLINE_TITLE" val="挑战分析"/>
  <p:tag name="CP_OUTLINE_TYPE" val="pt_text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ID" val="diagram20233199_3*a*1"/>
  <p:tag name="KSO_WM_TEMPLATE_CATEGORY" val="diagram"/>
  <p:tag name="KSO_WM_TEMPLATE_INDEX" val="20233199"/>
  <p:tag name="KSO_WM_UNIT_LAYERLEVEL" val="1"/>
  <p:tag name="KSO_WM_TAG_VERSION" val="3.0"/>
  <p:tag name="KSO_WM_DIAGRAM_GROUP_CODE" val="m1-1"/>
  <p:tag name="KSO_WM_UNIT_TEXT_TYPE" val="1"/>
  <p:tag name="KSO_WM_UNIT_PRESET_TEXT" val="单击此处添加标题"/>
</p:tagLst>
</file>

<file path=ppt/tags/tag16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3199_1*m_h_f*1_1_1"/>
  <p:tag name="KSO_WM_TEMPLATE_CATEGORY" val="diagram"/>
  <p:tag name="KSO_WM_TEMPLATE_INDEX" val="20233199"/>
  <p:tag name="KSO_WM_UNIT_LAYERLEVEL" val="1_1_1"/>
  <p:tag name="KSO_WM_TAG_VERSION" val="3.0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05,&quot;left&quot;:54.71099371001465,&quot;top&quot;:119.34188976377952,&quot;width&quot;:850.64990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项正文，文字是思想的提炼，请尽量言简意赅的阐述观点。单击此处输入项正文，文字是思想的提炼，请尽量言简意赅的阐述观点。单击输入项正文，文字是思想的提炼，请尽量言简意赅的阐述观点。"/>
  <p:tag name="KSO_WM_UNIT_TEXT_FILL_FORE_SCHEMECOLOR_INDEX" val="1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ID" val="custom20233299_5*l_h_i*1_1_1"/>
  <p:tag name="KSO_WM_TEMPLATE_CATEGORY" val="custom"/>
  <p:tag name="KSO_WM_TEMPLATE_INDEX" val="2023329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48.1137795275591,&quot;left&quot;:81.73535433070865,&quot;top&quot;:176.28622047244093,&quot;width&quot;:1041.41464566929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3199_1*m_h_a*1_1_1"/>
  <p:tag name="KSO_WM_TEMPLATE_CATEGORY" val="diagram"/>
  <p:tag name="KSO_WM_TEMPLATE_INDEX" val="20233199"/>
  <p:tag name="KSO_WM_UNIT_LAYERLEVEL" val="1_1_1"/>
  <p:tag name="KSO_WM_TAG_VERSION" val="3.0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05,&quot;left&quot;:54.71099371001465,&quot;top&quot;:119.34188976377952,&quot;width&quot;:850.64990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项标题"/>
  <p:tag name="KSO_WM_UNIT_TEXT_FILL_FORE_SCHEMECOLOR_INDEX" val="1"/>
  <p:tag name="KSO_WM_UNIT_TEXT_FILL_TYPE" val="1"/>
</p:tagLst>
</file>

<file path=ppt/tags/tag17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3199_1*m_h_f*1_2_1"/>
  <p:tag name="KSO_WM_TEMPLATE_CATEGORY" val="diagram"/>
  <p:tag name="KSO_WM_TEMPLATE_INDEX" val="20233199"/>
  <p:tag name="KSO_WM_UNIT_LAYERLEVEL" val="1_1_1"/>
  <p:tag name="KSO_WM_TAG_VERSION" val="3.0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05,&quot;left&quot;:54.71099371001465,&quot;top&quot;:119.34188976377952,&quot;width&quot;:850.64990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正文，文字是思想的提炼，请尽量言简意赅的阐述观点。单击此处输入正文，文字是思想的提炼请尽量言简意赅的阐述观点。单击输入正文，文字是思想的提炼，请言简意赅的阐述观点。"/>
  <p:tag name="KSO_WM_UNIT_TEXT_FILL_FORE_SCHEMECOLOR_INDEX" val="1"/>
  <p:tag name="KSO_WM_UNIT_TEXT_FILL_TYPE" val="1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3199_1*m_h_a*1_2_1"/>
  <p:tag name="KSO_WM_TEMPLATE_CATEGORY" val="diagram"/>
  <p:tag name="KSO_WM_TEMPLATE_INDEX" val="20233199"/>
  <p:tag name="KSO_WM_UNIT_LAYERLEVEL" val="1_1_1"/>
  <p:tag name="KSO_WM_TAG_VERSION" val="3.0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05,&quot;left&quot;:54.71099371001465,&quot;top&quot;:119.34188976377952,&quot;width&quot;:850.64990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项标题"/>
  <p:tag name="KSO_WM_UNIT_TEXT_FILL_FORE_SCHEMECOLOR_INDEX" val="1"/>
  <p:tag name="KSO_WM_UNIT_TEXT_FILL_TYPE" val="1"/>
</p:tagLst>
</file>

<file path=ppt/tags/tag173.xml><?xml version="1.0" encoding="utf-8"?>
<p:tagLst xmlns:p="http://schemas.openxmlformats.org/presentationml/2006/main">
  <p:tag name="KSO_WM_DIAGRAM_VIRTUALLY_FRAME" val="{&quot;height&quot;:388.05,&quot;left&quot;:54.71099371001465,&quot;top&quot;:119.34188976377952,&quot;width&quot;:850.64990234375}"/>
</p:tagLst>
</file>

<file path=ppt/tags/tag174.xml><?xml version="1.0" encoding="utf-8"?>
<p:tagLst xmlns:p="http://schemas.openxmlformats.org/presentationml/2006/main">
  <p:tag name="KSO_WM_DIAGRAM_VIRTUALLY_FRAME" val="{&quot;height&quot;:388.05,&quot;left&quot;:54.71099371001465,&quot;top&quot;:119.34188976377952,&quot;width&quot;:850.64990234375}"/>
</p:tagLst>
</file>

<file path=ppt/tags/tag175.xml><?xml version="1.0" encoding="utf-8"?>
<p:tagLst xmlns:p="http://schemas.openxmlformats.org/presentationml/2006/main">
  <p:tag name="KSO_WM_DIAGRAM_VIRTUALLY_FRAME" val="{&quot;height&quot;:388.05,&quot;left&quot;:54.71099371001465,&quot;top&quot;:119.34188976377952,&quot;width&quot;:850.64990234375}"/>
</p:tagLst>
</file>

<file path=ppt/tags/tag176.xml><?xml version="1.0" encoding="utf-8"?>
<p:tagLst xmlns:p="http://schemas.openxmlformats.org/presentationml/2006/main">
  <p:tag name="KSO_WM_DIAGRAM_VIRTUALLY_FRAME" val="{&quot;height&quot;:388.05,&quot;left&quot;:54.71099371001465,&quot;top&quot;:119.34188976377952,&quot;width&quot;:850.64990234375}"/>
</p:tagLst>
</file>

<file path=ppt/tags/tag177.xml><?xml version="1.0" encoding="utf-8"?>
<p:tagLst xmlns:p="http://schemas.openxmlformats.org/presentationml/2006/main">
  <p:tag name="KSO_WM_SLIDE_ID" val="diagram20233199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3199"/>
  <p:tag name="KSO_WM_SLIDE_TYPE" val="text"/>
  <p:tag name="KSO_WM_SLIDE_SUBTYPE" val="diag"/>
  <p:tag name="KSO_WM_SLIDE_SIZE" val="850.375*375.85"/>
  <p:tag name="KSO_WM_SLIDE_POSITION" val="54.825*125.417"/>
  <p:tag name="KSO_WM_SLIDE_LAYOUT" val="a_m"/>
  <p:tag name="KSO_WM_SLIDE_LAYOUT_CNT" val="1_1"/>
  <p:tag name="KSO_WM_SPECIAL_SOURCE" val="bdnull"/>
  <p:tag name="KSO_WM_DIAGRAM_GROUP_CODE" val="m1-1"/>
  <p:tag name="KSO_WM_SLIDE_DIAGTYPE" val="m"/>
  <p:tag name="CP_OUTLINE_TITLE" val="挑战分析"/>
  <p:tag name="CP_OUTLINE_TYPE" val="pt_text"/>
</p:tagLst>
</file>

<file path=ppt/tags/tag178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79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custom20233299_5*l_h_a*1_1_1"/>
  <p:tag name="KSO_WM_TEMPLATE_CATEGORY" val="custom"/>
  <p:tag name="KSO_WM_TEMPLATE_INDEX" val="2023329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48.1137795275591,&quot;left&quot;:81.73535433070865,&quot;top&quot;:176.28622047244093,&quot;width&quot;:1041.41464566929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项标题"/>
  <p:tag name="KSO_WM_UNIT_TEXT_TYPE" val="1"/>
</p:tagLst>
</file>

<file path=ppt/tags/tag180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81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82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83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84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85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86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87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88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89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ID" val="custom20233299_5*l_h_i*1_2_1"/>
  <p:tag name="KSO_WM_TEMPLATE_CATEGORY" val="custom"/>
  <p:tag name="KSO_WM_TEMPLATE_INDEX" val="2023329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48.1137795275591,&quot;left&quot;:81.73535433070865,&quot;top&quot;:176.28622047244093,&quot;width&quot;:1041.41464566929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90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91.xml><?xml version="1.0" encoding="utf-8"?>
<p:tagLst xmlns:p="http://schemas.openxmlformats.org/presentationml/2006/main">
  <p:tag name="KSO_WM_DIAGRAM_VIRTUALLY_FRAME" val="{&quot;height&quot;:397.8911811023622,&quot;left&quot;:42.323779527559054,&quot;top&quot;:115.25362204724408,&quot;width&quot;:602.7292913385827}"/>
</p:tagLst>
</file>

<file path=ppt/tags/tag192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193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194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195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196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197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198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199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custom20233299_5*l_h_a*1_2_1"/>
  <p:tag name="KSO_WM_TEMPLATE_CATEGORY" val="custom"/>
  <p:tag name="KSO_WM_TEMPLATE_INDEX" val="2023329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48.1137795275591,&quot;left&quot;:81.73535433070865,&quot;top&quot;:176.28622047244093,&quot;width&quot;:1041.41464566929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项标题"/>
  <p:tag name="KSO_WM_UNIT_TEXT_TYPE" val="1"/>
</p:tagLst>
</file>

<file path=ppt/tags/tag200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201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202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203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204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205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206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207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208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209.xml><?xml version="1.0" encoding="utf-8"?>
<p:tagLst xmlns:p="http://schemas.openxmlformats.org/presentationml/2006/main">
  <p:tag name="KSO_WM_DIAGRAM_VIRTUALLY_FRAME" val="{&quot;height&quot;:415.44393700787407,&quot;left&quot;:186.50629921259844,&quot;top&quot;:91.75952755905512,&quot;width&quot;:756.7182677165354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ID" val="custom20233299_5*l_h_i*1_3_1"/>
  <p:tag name="KSO_WM_TEMPLATE_CATEGORY" val="custom"/>
  <p:tag name="KSO_WM_TEMPLATE_INDEX" val="2023329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48.1137795275591,&quot;left&quot;:81.73535433070865,&quot;top&quot;:176.28622047244093,&quot;width&quot;:1041.41464566929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10.xml><?xml version="1.0" encoding="utf-8"?>
<p:tagLst xmlns:p="http://schemas.openxmlformats.org/presentationml/2006/main">
  <p:tag name="KSO_WM_DIAGRAM_VIRTUALLY_FRAME" val="{&quot;height&quot;:365.2854330708662,&quot;left&quot;:40.15921259842519,&quot;top&quot;:121.96023622047244,&quot;width&quot;:856.8985826771653}"/>
</p:tagLst>
</file>

<file path=ppt/tags/tag211.xml><?xml version="1.0" encoding="utf-8"?>
<p:tagLst xmlns:p="http://schemas.openxmlformats.org/presentationml/2006/main">
  <p:tag name="KSO_WM_DIAGRAM_VIRTUALLY_FRAME" val="{&quot;height&quot;:365.2854330708662,&quot;left&quot;:40.15921259842519,&quot;top&quot;:121.96023622047244,&quot;width&quot;:856.8985826771653}"/>
</p:tagLst>
</file>

<file path=ppt/tags/tag212.xml><?xml version="1.0" encoding="utf-8"?>
<p:tagLst xmlns:p="http://schemas.openxmlformats.org/presentationml/2006/main">
  <p:tag name="KSO_WM_DIAGRAM_VIRTUALLY_FRAME" val="{&quot;height&quot;:365.2854330708662,&quot;left&quot;:40.15921259842519,&quot;top&quot;:121.96023622047244,&quot;width&quot;:856.8985826771653}"/>
</p:tagLst>
</file>

<file path=ppt/tags/tag213.xml><?xml version="1.0" encoding="utf-8"?>
<p:tagLst xmlns:p="http://schemas.openxmlformats.org/presentationml/2006/main">
  <p:tag name="KSO_WM_DIAGRAM_VIRTUALLY_FRAME" val="{&quot;height&quot;:365.2854330708662,&quot;left&quot;:40.15921259842519,&quot;top&quot;:121.96023622047244,&quot;width&quot;:856.8985826771653}"/>
</p:tagLst>
</file>

<file path=ppt/tags/tag214.xml><?xml version="1.0" encoding="utf-8"?>
<p:tagLst xmlns:p="http://schemas.openxmlformats.org/presentationml/2006/main">
  <p:tag name="KSO_WM_DIAGRAM_VIRTUALLY_FRAME" val="{&quot;height&quot;:365.2854330708662,&quot;left&quot;:40.15921259842519,&quot;top&quot;:121.96023622047244,&quot;width&quot;:856.8985826771653}"/>
</p:tagLst>
</file>

<file path=ppt/tags/tag215.xml><?xml version="1.0" encoding="utf-8"?>
<p:tagLst xmlns:p="http://schemas.openxmlformats.org/presentationml/2006/main">
  <p:tag name="KSO_WM_DIAGRAM_VIRTUALLY_FRAME" val="{&quot;height&quot;:365.2854330708662,&quot;left&quot;:40.15921259842519,&quot;top&quot;:121.96023622047244,&quot;width&quot;:856.8985826771653}"/>
</p:tagLst>
</file>

<file path=ppt/tags/tag2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634_1*a*1"/>
  <p:tag name="KSO_WM_TEMPLATE_CATEGORY" val="custom"/>
  <p:tag name="KSO_WM_TEMPLATE_INDEX" val="20233634"/>
  <p:tag name="KSO_WM_UNIT_LAYERLEVEL" val="1"/>
  <p:tag name="KSO_WM_TAG_VERSION" val="3.0"/>
  <p:tag name="KSO_WM_UNIT_PRESET_TEXT" val="单击此处添加标题"/>
  <p:tag name="KSO_WM_UNIT_TEXT_TYPE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634_1*i*1"/>
  <p:tag name="KSO_WM_TEMPLATE_CATEGORY" val="custom"/>
  <p:tag name="KSO_WM_TEMPLATE_INDEX" val="20233634"/>
  <p:tag name="KSO_WM_UNIT_LAYERLEVEL" val="1"/>
  <p:tag name="KSO_WM_TAG_VERSION" val="3.0"/>
  <p:tag name="KSO_WM_BEAUTIFY_FLAG" val="#wm#"/>
</p:tagLst>
</file>

<file path=ppt/tags/tag218.xml><?xml version="1.0" encoding="utf-8"?>
<p:tagLst xmlns:p="http://schemas.openxmlformats.org/presentationml/2006/main">
  <p:tag name="KSO_WM_UNIT_VALUE" val="687*58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634_1*d*1"/>
  <p:tag name="KSO_WM_TEMPLATE_CATEGORY" val="custom"/>
  <p:tag name="KSO_WM_TEMPLATE_INDEX" val="20233634"/>
  <p:tag name="KSO_WM_UNIT_LAYERLEVEL" val="1"/>
  <p:tag name="KSO_WM_TAG_VERSION" val="3.0"/>
  <p:tag name="KSO_WM_BEAUTIFY_FLAG" val="#wm#"/>
  <p:tag name="KSO_WM_UNIT_PICTURE_SUBTYPE" val="b"/>
  <p:tag name="MH_PIC_SOURCE_TYPE" val="generate_slide_ai*VCG211231479989*gallery_gallery_ai_v2.0.6_ONLINE*c22bfd911df4f767f3b9859f9b684fed-slide-20"/>
</p:tagLst>
</file>

<file path=ppt/tags/tag2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3565_1*l_h_a*1_1_1"/>
  <p:tag name="KSO_WM_TEMPLATE_CATEGORY" val="diagram"/>
  <p:tag name="KSO_WM_TEMPLATE_INDEX" val="20233565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添加标题"/>
  <p:tag name="KSO_WM_UNIT_TEXT_FILL_FORE_SCHEMECOLOR_INDEX" val="1"/>
  <p:tag name="KSO_WM_UNIT_TEXT_FILL_TYPE" val="1"/>
  <p:tag name="KSO_WM_DIAGRAM_MAX_ITEMCNT" val="3"/>
  <p:tag name="KSO_WM_DIAGRAM_MIN_ITEMCNT" val="3"/>
  <p:tag name="KSO_WM_DIAGRAM_VIRTUALLY_FRAME" val="{&quot;height&quot;:393.55,&quot;left&quot;:271.15,&quot;top&quot;:90.25,&quot;width&quot;:625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custom20233299_5*l_h_a*1_3_1"/>
  <p:tag name="KSO_WM_TEMPLATE_CATEGORY" val="custom"/>
  <p:tag name="KSO_WM_TEMPLATE_INDEX" val="2023329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48.1137795275591,&quot;left&quot;:81.73535433070865,&quot;top&quot;:176.28622047244093,&quot;width&quot;:1041.41464566929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项标题"/>
  <p:tag name="KSO_WM_UNIT_TEXT_TYPE" val="1"/>
</p:tagLst>
</file>

<file path=ppt/tags/tag22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565_1*l_h_f*1_1_1"/>
  <p:tag name="KSO_WM_TEMPLATE_CATEGORY" val="diagram"/>
  <p:tag name="KSO_WM_TEMPLATE_INDEX" val="20233565"/>
  <p:tag name="KSO_WM_UNIT_LAYERLEVEL" val="1_1_1"/>
  <p:tag name="KSO_WM_TAG_VERSION" val="3.0"/>
  <p:tag name="KSO_WM_UNIT_PRESET_TEXT" val="单击此处输入您的项正文，请尽量言简意赅的阐述您的观点。单击此处输入您的项正文，请尽量言简意赅的阐述您的观点。单击此处输入您的项正文，请尽量言简意赅的阐述您的观点。"/>
  <p:tag name="KSO_WM_UNIT_TEXT_FILL_FORE_SCHEMECOLOR_INDEX" val="1"/>
  <p:tag name="KSO_WM_UNIT_TEXT_FILL_TYPE" val="1"/>
  <p:tag name="KSO_WM_DIAGRAM_MAX_ITEMCNT" val="3"/>
  <p:tag name="KSO_WM_DIAGRAM_MIN_ITEMCNT" val="3"/>
  <p:tag name="KSO_WM_DIAGRAM_VIRTUALLY_FRAME" val="{&quot;height&quot;:393.55,&quot;left&quot;:271.15,&quot;top&quot;:90.25,&quot;width&quot;:625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3565_1*l_h_a*1_2_1"/>
  <p:tag name="KSO_WM_TEMPLATE_CATEGORY" val="diagram"/>
  <p:tag name="KSO_WM_TEMPLATE_INDEX" val="20233565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添加标题"/>
  <p:tag name="KSO_WM_UNIT_TEXT_FILL_FORE_SCHEMECOLOR_INDEX" val="1"/>
  <p:tag name="KSO_WM_UNIT_TEXT_FILL_TYPE" val="1"/>
  <p:tag name="KSO_WM_DIAGRAM_MAX_ITEMCNT" val="3"/>
  <p:tag name="KSO_WM_DIAGRAM_MIN_ITEMCNT" val="3"/>
  <p:tag name="KSO_WM_DIAGRAM_VIRTUALLY_FRAME" val="{&quot;height&quot;:393.55,&quot;left&quot;:271.15,&quot;top&quot;:90.25,&quot;width&quot;:625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22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565_1*l_h_f*1_2_1"/>
  <p:tag name="KSO_WM_TEMPLATE_CATEGORY" val="diagram"/>
  <p:tag name="KSO_WM_TEMPLATE_INDEX" val="20233565"/>
  <p:tag name="KSO_WM_UNIT_LAYERLEVEL" val="1_1_1"/>
  <p:tag name="KSO_WM_TAG_VERSION" val="3.0"/>
  <p:tag name="KSO_WM_UNIT_PRESET_TEXT" val="单击此处输入您的项正文，请尽量言简意赅的阐述您的观点。单击此处输入您的项正文，请尽量言简意赅的阐述您的观点。单击此处输入您的项正文，请尽量言简意赅的阐述您的观点。"/>
  <p:tag name="KSO_WM_UNIT_TEXT_FILL_FORE_SCHEMECOLOR_INDEX" val="1"/>
  <p:tag name="KSO_WM_UNIT_TEXT_FILL_TYPE" val="1"/>
  <p:tag name="KSO_WM_DIAGRAM_MAX_ITEMCNT" val="3"/>
  <p:tag name="KSO_WM_DIAGRAM_MIN_ITEMCNT" val="3"/>
  <p:tag name="KSO_WM_DIAGRAM_VIRTUALLY_FRAME" val="{&quot;height&quot;:393.55,&quot;left&quot;:271.15,&quot;top&quot;:90.25,&quot;width&quot;:625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2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3565_1*l_h_a*1_3_1"/>
  <p:tag name="KSO_WM_TEMPLATE_CATEGORY" val="diagram"/>
  <p:tag name="KSO_WM_TEMPLATE_INDEX" val="20233565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添加标题"/>
  <p:tag name="KSO_WM_UNIT_TEXT_FILL_FORE_SCHEMECOLOR_INDEX" val="1"/>
  <p:tag name="KSO_WM_UNIT_TEXT_FILL_TYPE" val="1"/>
  <p:tag name="KSO_WM_DIAGRAM_MAX_ITEMCNT" val="3"/>
  <p:tag name="KSO_WM_DIAGRAM_MIN_ITEMCNT" val="3"/>
  <p:tag name="KSO_WM_DIAGRAM_VIRTUALLY_FRAME" val="{&quot;height&quot;:393.55,&quot;left&quot;:271.15,&quot;top&quot;:90.25,&quot;width&quot;:625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2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565_1*l_h_f*1_3_1"/>
  <p:tag name="KSO_WM_TEMPLATE_CATEGORY" val="diagram"/>
  <p:tag name="KSO_WM_TEMPLATE_INDEX" val="20233565"/>
  <p:tag name="KSO_WM_UNIT_LAYERLEVEL" val="1_1_1"/>
  <p:tag name="KSO_WM_TAG_VERSION" val="3.0"/>
  <p:tag name="KSO_WM_UNIT_PRESET_TEXT" val="单击此处输入您的项正文，请尽量言简意赅的阐述您的观点。单击此处输入您的项正文，请尽量言简意赅的阐述您的观点。单击此处输入您的项正文，请尽量言简意赅的阐述您的观点。"/>
  <p:tag name="KSO_WM_UNIT_TEXT_FILL_FORE_SCHEMECOLOR_INDEX" val="1"/>
  <p:tag name="KSO_WM_UNIT_TEXT_FILL_TYPE" val="1"/>
  <p:tag name="KSO_WM_DIAGRAM_MAX_ITEMCNT" val="3"/>
  <p:tag name="KSO_WM_DIAGRAM_MIN_ITEMCNT" val="3"/>
  <p:tag name="KSO_WM_DIAGRAM_VIRTUALLY_FRAME" val="{&quot;height&quot;:393.55,&quot;left&quot;:271.15,&quot;top&quot;:90.25,&quot;width&quot;:625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225.xml><?xml version="1.0" encoding="utf-8"?>
<p:tagLst xmlns:p="http://schemas.openxmlformats.org/presentationml/2006/main">
  <p:tag name="KSO_WM_SLIDE_ID" val="custom20233634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3"/>
  <p:tag name="KSO_WM_SLIDE_INDEX" val="1"/>
  <p:tag name="KSO_WM_SLIDE_SIZE" val="396.85*322.5"/>
  <p:tag name="KSO_WM_SLIDE_POSITION" val="470.125*161.3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3634"/>
  <p:tag name="KSO_WM_SLIDE_LAYOUT" val="a_d_l"/>
  <p:tag name="KSO_WM_SLIDE_LAYOUT_CNT" val="1_1_1"/>
  <p:tag name="CP_OUTLINE_TITLE" val="建立资源共享平台"/>
  <p:tag name="CP_OUTLINE_TYPE" val="pt_text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9_7*a*1"/>
  <p:tag name="KSO_WM_TEMPLATE_CATEGORY" val="custom"/>
  <p:tag name="KSO_WM_TEMPLATE_INDEX" val="20233299"/>
  <p:tag name="KSO_WM_UNIT_LAYERLEVEL" val="1"/>
  <p:tag name="KSO_WM_TAG_VERSION" val="3.0"/>
  <p:tag name="KSO_WM_UNIT_ISCONTENTSTITLE" val="0"/>
  <p:tag name="KSO_WM_UNIT_ISNUMDGMTITLE" val="0"/>
  <p:tag name="KSO_WM_UNIT_NOCLEAR" val="0"/>
  <p:tag name="KSO_WM_UNIT_VALUE" val="14"/>
  <p:tag name="KSO_WM_UNIT_PRESET_TEXT" val="添加章节标题"/>
  <p:tag name="KSO_WM_UNIT_TEXT_TYPE" val="1"/>
</p:tagLst>
</file>

<file path=ppt/tags/tag227.xml><?xml version="1.0" encoding="utf-8"?>
<p:tagLst xmlns:p="http://schemas.openxmlformats.org/presentationml/2006/main">
  <p:tag name="KSO_WM_SLIDE_ID" val="custom2023329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299"/>
  <p:tag name="KSO_WM_SLIDE_TYPE" val="sectionTitle"/>
  <p:tag name="KSO_WM_SLIDE_SUBTYPE" val="pureTxt"/>
  <p:tag name="KSO_WM_SLIDE_LAYOUT" val="a_e"/>
  <p:tag name="KSO_WM_SLIDE_LAYOUT_CNT" val="1_1"/>
  <p:tag name="CP_OUTLINE_TITLE" val="信息技术在小学课堂教学中应用的背景"/>
  <p:tag name="CP_OUTLINE_TYPE" val="pt_section_title"/>
</p:tagLst>
</file>

<file path=ppt/tags/tag228.xml><?xml version="1.0" encoding="utf-8"?>
<p:tagLst xmlns:p="http://schemas.openxmlformats.org/presentationml/2006/main">
  <p:tag name="KSO_WM_DIAGRAM_VIRTUALLY_FRAME" val="{&quot;height&quot;:393.77047244094484,&quot;left&quot;:38.65661417322835,&quot;top&quot;:99.89897637795275,&quot;width&quot;:639.5848818897638}"/>
</p:tagLst>
</file>

<file path=ppt/tags/tag229.xml><?xml version="1.0" encoding="utf-8"?>
<p:tagLst xmlns:p="http://schemas.openxmlformats.org/presentationml/2006/main">
  <p:tag name="KSO_WM_DIAGRAM_VIRTUALLY_FRAME" val="{&quot;height&quot;:393.77047244094484,&quot;left&quot;:38.65661417322835,&quot;top&quot;:99.89897637795275,&quot;width&quot;:639.5848818897638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ID" val="custom20233299_5*l_h_i*1_5_1"/>
  <p:tag name="KSO_WM_TEMPLATE_CATEGORY" val="custom"/>
  <p:tag name="KSO_WM_TEMPLATE_INDEX" val="2023329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48.1137795275591,&quot;left&quot;:81.73535433070865,&quot;top&quot;:176.28622047244093,&quot;width&quot;:1041.41464566929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30.xml><?xml version="1.0" encoding="utf-8"?>
<p:tagLst xmlns:p="http://schemas.openxmlformats.org/presentationml/2006/main">
  <p:tag name="KSO_WM_DIAGRAM_VIRTUALLY_FRAME" val="{&quot;height&quot;:393.77047244094484,&quot;left&quot;:38.65661417322835,&quot;top&quot;:99.89897637795275,&quot;width&quot;:639.5848818897638}"/>
</p:tagLst>
</file>

<file path=ppt/tags/tag231.xml><?xml version="1.0" encoding="utf-8"?>
<p:tagLst xmlns:p="http://schemas.openxmlformats.org/presentationml/2006/main">
  <p:tag name="KSO_WM_DIAGRAM_VIRTUALLY_FRAME" val="{&quot;height&quot;:393.77047244094484,&quot;left&quot;:38.65661417322835,&quot;top&quot;:99.89897637795275,&quot;width&quot;:639.5848818897638}"/>
</p:tagLst>
</file>

<file path=ppt/tags/tag232.xml><?xml version="1.0" encoding="utf-8"?>
<p:tagLst xmlns:p="http://schemas.openxmlformats.org/presentationml/2006/main">
  <p:tag name="KSO_WM_DIAGRAM_VIRTUALLY_FRAME" val="{&quot;height&quot;:393.77047244094484,&quot;left&quot;:38.65661417322835,&quot;top&quot;:99.89897637795275,&quot;width&quot;:639.5848818897638}"/>
</p:tagLst>
</file>

<file path=ppt/tags/tag233.xml><?xml version="1.0" encoding="utf-8"?>
<p:tagLst xmlns:p="http://schemas.openxmlformats.org/presentationml/2006/main">
  <p:tag name="KSO_WM_DIAGRAM_VIRTUALLY_FRAME" val="{&quot;height&quot;:393.77047244094484,&quot;left&quot;:38.65661417322835,&quot;top&quot;:99.89897637795275,&quot;width&quot;:639.5848818897638}"/>
</p:tagLst>
</file>

<file path=ppt/tags/tag234.xml><?xml version="1.0" encoding="utf-8"?>
<p:tagLst xmlns:p="http://schemas.openxmlformats.org/presentationml/2006/main">
  <p:tag name="KSO_WM_DIAGRAM_VIRTUALLY_FRAME" val="{&quot;height&quot;:412.9640157480315,&quot;left&quot;:75.99590551181102,&quot;top&quot;:99.40031496062991,&quot;width&quot;:805.7741732283464}"/>
</p:tagLst>
</file>

<file path=ppt/tags/tag235.xml><?xml version="1.0" encoding="utf-8"?>
<p:tagLst xmlns:p="http://schemas.openxmlformats.org/presentationml/2006/main">
  <p:tag name="KSO_WM_DIAGRAM_VIRTUALLY_FRAME" val="{&quot;height&quot;:412.9640157480315,&quot;left&quot;:75.99590551181102,&quot;top&quot;:99.40031496062991,&quot;width&quot;:805.7741732283464}"/>
</p:tagLst>
</file>

<file path=ppt/tags/tag236.xml><?xml version="1.0" encoding="utf-8"?>
<p:tagLst xmlns:p="http://schemas.openxmlformats.org/presentationml/2006/main">
  <p:tag name="KSO_WM_DIAGRAM_VIRTUALLY_FRAME" val="{&quot;height&quot;:412.9640157480315,&quot;left&quot;:75.99590551181102,&quot;top&quot;:99.40031496062991,&quot;width&quot;:805.7741732283464}"/>
</p:tagLst>
</file>

<file path=ppt/tags/tag237.xml><?xml version="1.0" encoding="utf-8"?>
<p:tagLst xmlns:p="http://schemas.openxmlformats.org/presentationml/2006/main">
  <p:tag name="KSO_WM_DIAGRAM_VIRTUALLY_FRAME" val="{&quot;height&quot;:412.9640157480315,&quot;left&quot;:75.99590551181102,&quot;top&quot;:99.40031496062991,&quot;width&quot;:805.7741732283464}"/>
</p:tagLst>
</file>

<file path=ppt/tags/tag238.xml><?xml version="1.0" encoding="utf-8"?>
<p:tagLst xmlns:p="http://schemas.openxmlformats.org/presentationml/2006/main">
  <p:tag name="KSO_WM_DIAGRAM_VIRTUALLY_FRAME" val="{&quot;height&quot;:412.9640157480315,&quot;left&quot;:75.99590551181102,&quot;top&quot;:99.40031496062991,&quot;width&quot;:805.7741732283464}"/>
</p:tagLst>
</file>

<file path=ppt/tags/tag239.xml><?xml version="1.0" encoding="utf-8"?>
<p:tagLst xmlns:p="http://schemas.openxmlformats.org/presentationml/2006/main">
  <p:tag name="KSO_WM_DIAGRAM_VIRTUALLY_FRAME" val="{&quot;height&quot;:412.9640157480315,&quot;left&quot;:75.99590551181102,&quot;top&quot;:99.40031496062991,&quot;width&quot;:805.7741732283464}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custom20233299_5*l_h_a*1_5_1"/>
  <p:tag name="KSO_WM_TEMPLATE_CATEGORY" val="custom"/>
  <p:tag name="KSO_WM_TEMPLATE_INDEX" val="2023329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48.1137795275591,&quot;left&quot;:81.73535433070865,&quot;top&quot;:176.28622047244093,&quot;width&quot;:1041.41464566929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项标题"/>
  <p:tag name="KSO_WM_UNIT_TEXT_TYPE" val="1"/>
</p:tagLst>
</file>

<file path=ppt/tags/tag240.xml><?xml version="1.0" encoding="utf-8"?>
<p:tagLst xmlns:p="http://schemas.openxmlformats.org/presentationml/2006/main">
  <p:tag name="KSO_WM_DIAGRAM_VIRTUALLY_FRAME" val="{&quot;height&quot;:412.9640157480315,&quot;left&quot;:75.99590551181102,&quot;top&quot;:99.40031496062991,&quot;width&quot;:805.7741732283464}"/>
</p:tagLst>
</file>

<file path=ppt/tags/tag241.xml><?xml version="1.0" encoding="utf-8"?>
<p:tagLst xmlns:p="http://schemas.openxmlformats.org/presentationml/2006/main">
  <p:tag name="KSO_WM_DIAGRAM_VIRTUALLY_FRAME" val="{&quot;height&quot;:412.9640157480315,&quot;left&quot;:75.99590551181102,&quot;top&quot;:99.40031496062991,&quot;width&quot;:805.7741732283464}"/>
</p:tagLst>
</file>

<file path=ppt/tags/tag242.xml><?xml version="1.0" encoding="utf-8"?>
<p:tagLst xmlns:p="http://schemas.openxmlformats.org/presentationml/2006/main">
  <p:tag name="KSO_WM_DIAGRAM_VIRTUALLY_FRAME" val="{&quot;height&quot;:412.9640157480315,&quot;left&quot;:75.99590551181102,&quot;top&quot;:99.40031496062991,&quot;width&quot;:805.7741732283464}"/>
</p:tagLst>
</file>

<file path=ppt/tags/tag243.xml><?xml version="1.0" encoding="utf-8"?>
<p:tagLst xmlns:p="http://schemas.openxmlformats.org/presentationml/2006/main">
  <p:tag name="KSO_WM_DIAGRAM_VIRTUALLY_FRAME" val="{&quot;height&quot;:412.9640157480315,&quot;left&quot;:75.99590551181102,&quot;top&quot;:99.40031496062991,&quot;width&quot;:805.7741732283464}"/>
</p:tagLst>
</file>

<file path=ppt/tags/tag244.xml><?xml version="1.0" encoding="utf-8"?>
<p:tagLst xmlns:p="http://schemas.openxmlformats.org/presentationml/2006/main">
  <p:tag name="KSO_WM_DIAGRAM_VIRTUALLY_FRAME" val="{&quot;height&quot;:412.9640157480315,&quot;left&quot;:75.99590551181102,&quot;top&quot;:99.40031496062991,&quot;width&quot;:805.7741732283464}"/>
</p:tagLst>
</file>

<file path=ppt/tags/tag245.xml><?xml version="1.0" encoding="utf-8"?>
<p:tagLst xmlns:p="http://schemas.openxmlformats.org/presentationml/2006/main">
  <p:tag name="KSO_WM_DIAGRAM_VIRTUALLY_FRAME" val="{&quot;height&quot;:412.9640157480315,&quot;left&quot;:75.99590551181102,&quot;top&quot;:99.40031496062991,&quot;width&quot;:805.7741732283464}"/>
</p:tagLst>
</file>

<file path=ppt/tags/tag246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39.5848818897637}"/>
</p:tagLst>
</file>

<file path=ppt/tags/tag247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39.5848818897637}"/>
</p:tagLst>
</file>

<file path=ppt/tags/tag248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39.5848818897637}"/>
</p:tagLst>
</file>

<file path=ppt/tags/tag249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39.5848818897637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ID" val="custom20233299_5*l_h_i*1_4_1"/>
  <p:tag name="KSO_WM_TEMPLATE_CATEGORY" val="custom"/>
  <p:tag name="KSO_WM_TEMPLATE_INDEX" val="2023329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48.1137795275591,&quot;left&quot;:81.73535433070865,&quot;top&quot;:176.28622047244093,&quot;width&quot;:1041.41464566929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0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39.5848818897637}"/>
</p:tagLst>
</file>

<file path=ppt/tags/tag251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39.5848818897637}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9_9*a*1"/>
  <p:tag name="KSO_WM_TEMPLATE_CATEGORY" val="custom"/>
  <p:tag name="KSO_WM_TEMPLATE_INDEX" val="2023329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253.xml><?xml version="1.0" encoding="utf-8"?>
<p:tagLst xmlns:p="http://schemas.openxmlformats.org/presentationml/2006/main">
  <p:tag name="KSO_WM_SLIDE_ID" val="custom20233299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299"/>
  <p:tag name="KSO_WM_SLIDE_TYPE" val="endPage"/>
  <p:tag name="KSO_WM_SLIDE_SUBTYPE" val="pureTxt"/>
  <p:tag name="KSO_WM_SLIDE_LAYOUT" val="a_f"/>
  <p:tag name="KSO_WM_SLIDE_LAYOUT_CNT" val="1_1"/>
  <p:tag name="CP_OUTLINE_TITLE" val="谢谢"/>
  <p:tag name="CP_OUTLINE_TYPE" val="pt_end"/>
</p:tagLst>
</file>

<file path=ppt/tags/tag254.xml><?xml version="1.0" encoding="utf-8"?>
<p:tagLst xmlns:p="http://schemas.openxmlformats.org/presentationml/2006/main">
  <p:tag name="resource_record_key" val="{&quot;13&quot;:[20482067,20481688],&quot;65&quot;:[20233299]}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custom20233299_5*l_h_a*1_4_1"/>
  <p:tag name="KSO_WM_TEMPLATE_CATEGORY" val="custom"/>
  <p:tag name="KSO_WM_TEMPLATE_INDEX" val="20233299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48.1137795275591,&quot;left&quot;:81.73535433070865,&quot;top&quot;:176.28622047244093,&quot;width&quot;:1041.41464566929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项标题"/>
  <p:tag name="KSO_WM_UNIT_TEXT_TYPE" val="1"/>
</p:tagLst>
</file>

<file path=ppt/tags/tag27.xml><?xml version="1.0" encoding="utf-8"?>
<p:tagLst xmlns:p="http://schemas.openxmlformats.org/presentationml/2006/main">
  <p:tag name="KSO_WM_SLIDE_ID" val="custom20233299_5"/>
  <p:tag name="KSO_WM_TEMPLATE_SUBCATEGORY" val="29"/>
  <p:tag name="KSO_WM_TEMPLATE_MASTER_TYPE" val="0"/>
  <p:tag name="KSO_WM_TEMPLATE_COLOR_TYPE" val="0"/>
  <p:tag name="KSO_WM_SLIDE_ITEM_CNT" val="5"/>
  <p:tag name="KSO_WM_SLIDE_INDEX" val="5"/>
  <p:tag name="KSO_WM_TAG_VERSION" val="3.0"/>
  <p:tag name="KSO_WM_BEAUTIFY_FLAG" val="#wm#"/>
  <p:tag name="KSO_WM_TEMPLATE_CATEGORY" val="custom"/>
  <p:tag name="KSO_WM_TEMPLATE_INDEX" val="20233299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  <p:tag name="CP_OUTLINE_TITLE" val="目录"/>
  <p:tag name="CP_OUTLINE_TYPE" val="pt_contents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9_7*a*1"/>
  <p:tag name="KSO_WM_TEMPLATE_CATEGORY" val="custom"/>
  <p:tag name="KSO_WM_TEMPLATE_INDEX" val="20233299"/>
  <p:tag name="KSO_WM_UNIT_LAYERLEVEL" val="1"/>
  <p:tag name="KSO_WM_TAG_VERSION" val="3.0"/>
  <p:tag name="KSO_WM_UNIT_ISCONTENTSTITLE" val="0"/>
  <p:tag name="KSO_WM_UNIT_ISNUMDGMTITLE" val="0"/>
  <p:tag name="KSO_WM_UNIT_NOCLEAR" val="0"/>
  <p:tag name="KSO_WM_UNIT_VALUE" val="14"/>
  <p:tag name="KSO_WM_UNIT_PRESET_TEXT" val="添加章节标题"/>
  <p:tag name="KSO_WM_UNIT_TEXT_TYPE" val="1"/>
</p:tagLst>
</file>

<file path=ppt/tags/tag29.xml><?xml version="1.0" encoding="utf-8"?>
<p:tagLst xmlns:p="http://schemas.openxmlformats.org/presentationml/2006/main">
  <p:tag name="KSO_WM_SLIDE_ID" val="custom2023329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299"/>
  <p:tag name="KSO_WM_SLIDE_TYPE" val="sectionTitle"/>
  <p:tag name="KSO_WM_SLIDE_SUBTYPE" val="pureTxt"/>
  <p:tag name="KSO_WM_SLIDE_LAYOUT" val="a_e"/>
  <p:tag name="KSO_WM_SLIDE_LAYOUT_CNT" val="1_1"/>
  <p:tag name="CP_OUTLINE_TITLE" val="信息技术在小学课堂教学中应用的背景"/>
  <p:tag name="CP_OUTLINE_TYPE" val="pt_section_titl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144_3*a*1"/>
  <p:tag name="KSO_WM_TEMPLATE_CATEGORY" val="diagram"/>
  <p:tag name="KSO_WM_TEMPLATE_INDEX" val="20233144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i*1_3_2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8999999761581421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d*1_3_1"/>
  <p:tag name="KSO_WM_TEMPLATE_CATEGORY" val="diagram"/>
  <p:tag name="KSO_WM_TEMPLATE_INDEX" val="20233144"/>
  <p:tag name="KSO_WM_UNIT_LAYERLEVEL" val="1_1_1"/>
  <p:tag name="KSO_WM_TAG_VERSION" val="3.0"/>
  <p:tag name="KSO_WM_UNIT_TYPE" val="l_h_d"/>
  <p:tag name="KSO_WM_UNIT_INDEX" val="1_3_1"/>
  <p:tag name="KSO_WM_UNIT_VALUE" val="404*360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550000011920929},&quot;type&quot;:1},&quot;shadow&quot;:{&quot;brightness&quot;:-0.25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PICTURE_SUBTYPE" val="b"/>
  <p:tag name="MH_PIC_SOURCE_TYPE" val="generate_slide_ai*VCG21gic4248659*gallery_gallery_ai_v2.0.6_ONLINE*c22bfd911df4f767f3b9859f9b684fed-slide-3"/>
</p:tagLst>
</file>

<file path=ppt/tags/tag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144_2*l_h_f*1_3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4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144_2*l_h_a*1_3_1"/>
  <p:tag name="KSO_WM_UNIT_INDEX" val="1_3_1"/>
  <p:tag name="KSO_WM_DIAGRAM_GROUP_CODE" val="l1-1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i*1_3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i*1_2_2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8999999761581421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d*1_2_1"/>
  <p:tag name="KSO_WM_TEMPLATE_CATEGORY" val="diagram"/>
  <p:tag name="KSO_WM_TEMPLATE_INDEX" val="20233144"/>
  <p:tag name="KSO_WM_UNIT_LAYERLEVEL" val="1_1_1"/>
  <p:tag name="KSO_WM_TAG_VERSION" val="3.0"/>
  <p:tag name="KSO_WM_UNIT_TYPE" val="l_h_d"/>
  <p:tag name="KSO_WM_UNIT_INDEX" val="1_2_1"/>
  <p:tag name="KSO_WM_UNIT_VALUE" val="404*360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550000011920929},&quot;type&quot;:1},&quot;shadow&quot;:{&quot;brightness&quot;:-0.25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PICTURE_SUBTYPE" val="b"/>
  <p:tag name="MH_PIC_SOURCE_TYPE" val="generate_slide_ai*VCG41N686565992*gallery_gallery_ai_v2.0.6_ONLINE*c22bfd911df4f767f3b9859f9b684fed-slide-3"/>
</p:tagLst>
</file>

<file path=ppt/tags/tag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44_2*l_h_f*1_2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4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144_2*l_h_a*1_2_1"/>
  <p:tag name="KSO_WM_UNIT_INDEX" val="1_2_1"/>
  <p:tag name="KSO_WM_DIAGRAM_GROUP_CODE" val="l1-1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i*1_2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i*1_1_2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8999999761581421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44_2*l_h_f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、&#10;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4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144_2*l_h_a*1_1_1"/>
  <p:tag name="KSO_WM_UNIT_INDEX" val="1_1_1"/>
  <p:tag name="KSO_WM_DIAGRAM_GROUP_CODE" val="l1-1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i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d*1_1_1"/>
  <p:tag name="KSO_WM_TEMPLATE_CATEGORY" val="diagram"/>
  <p:tag name="KSO_WM_TEMPLATE_INDEX" val="20233144"/>
  <p:tag name="KSO_WM_UNIT_LAYERLEVEL" val="1_1_1"/>
  <p:tag name="KSO_WM_TAG_VERSION" val="3.0"/>
  <p:tag name="KSO_WM_UNIT_TYPE" val="l_h_d"/>
  <p:tag name="KSO_WM_UNIT_INDEX" val="1_1_1"/>
  <p:tag name="KSO_WM_UNIT_VALUE" val="404*360"/>
  <p:tag name="KSO_WM_DIAGRAM_MAX_ITEMCNT" val="4"/>
  <p:tag name="KSO_WM_DIAGRAM_MIN_ITEMCNT" val="2"/>
  <p:tag name="KSO_WM_DIAGRAM_VIRTUALLY_FRAME" val="{&quot;height&quot;:389.3,&quot;left&quot;:54.74998779296875,&quot;top&quot;:114.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550000011920929},&quot;type&quot;:1},&quot;shadow&quot;:{&quot;brightness&quot;:-0.25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PICTURE_SUBTYPE" val="b"/>
  <p:tag name="MH_PIC_SOURCE_TYPE" val="generate_slide_ai*VCG41N450423737*gallery_gallery_ai_v2.0.6_ONLINE*c22bfd911df4f767f3b9859f9b684fed-slide-3"/>
</p:tagLst>
</file>

<file path=ppt/tags/tag46.xml><?xml version="1.0" encoding="utf-8"?>
<p:tagLst xmlns:p="http://schemas.openxmlformats.org/presentationml/2006/main">
  <p:tag name="KSO_WM_SLIDE_ID" val="diagram20233144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3144"/>
  <p:tag name="KSO_WM_SLIDE_TYPE" val="text"/>
  <p:tag name="KSO_WM_SLIDE_SUBTYPE" val="diag"/>
  <p:tag name="KSO_WM_SLIDE_SIZE" val="850.1*366.5"/>
  <p:tag name="KSO_WM_SLIDE_POSITION" val="54.9*125.9"/>
  <p:tag name="KSO_WM_SLIDE_LAYOUT" val="a_l"/>
  <p:tag name="KSO_WM_SLIDE_LAYOUT_CNT" val="1_1"/>
  <p:tag name="KSO_WM_SPECIAL_SOURCE" val="bdnull"/>
  <p:tag name="KSO_WM_DIAGRAM_GROUP_CODE" val="l1-1"/>
  <p:tag name="KSO_WM_SLIDE_DIAGTYPE" val="l"/>
  <p:tag name="CP_OUTLINE_TITLE" val="国家政策推动"/>
  <p:tag name="CP_OUTLINE_TYPE" val="pt_text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TEMPLATE_CATEGORY" val="custom"/>
  <p:tag name="KSO_WM_UNIT_LAYERLEVEL" val="1"/>
  <p:tag name="KSO_WM_TAG_VERSION" val="3.0"/>
  <p:tag name="KSO_WM_TEMPLATE_INDEX" val="20231804"/>
  <p:tag name="KSO_WM_UNIT_ID" val="custom20231804_1*a*1"/>
  <p:tag name="KSO_WM_UNIT_TEXT_FILL_FORE_SCHEMECOLOR_INDEX" val="13"/>
  <p:tag name="KSO_WM_UNIT_TEXT_FILL_TYPE" val="1"/>
  <p:tag name="KSO_WM_UNIT_USESOURCEFORMAT_APPLY" val="1"/>
  <p:tag name="KSO_WM_UNIT_TEXT_TYPE" val="1"/>
  <p:tag name="KSO_WM_UNIT_PRESET_TEXT" val="单击此处添加标题"/>
</p:tagLst>
</file>

<file path=ppt/tags/tag4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759_2*l_h_f*1_1_1"/>
  <p:tag name="KSO_WM_TEMPLATE_CATEGORY" val="diagram"/>
  <p:tag name="KSO_WM_TEMPLATE_INDEX" val="20231759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95897637795275,&quot;left&quot;:45.12905511811023,&quot;top&quot;:139.94102362204725,&quot;width&quot;:583.02094488188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您的项正文，文字是您思想的提炼，请尽量言简意赅的阐述观点。"/>
  <p:tag name="KSO_WM_UNIT_TEXT_FILL_FORE_SCHEMECOLOR_INDEX" val="1"/>
  <p:tag name="KSO_WM_UNIT_TEXT_FILL_TYPE" val="1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759_2*l_h_a*1_1_1"/>
  <p:tag name="KSO_WM_TEMPLATE_CATEGORY" val="diagram"/>
  <p:tag name="KSO_WM_TEMPLATE_INDEX" val="20231759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95897637795275,&quot;left&quot;:45.12905511811023,&quot;top&quot;:139.94102362204725,&quot;width&quot;:583.02094488188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ID" val="diagram20231759_2*l_h_i*1_1_1"/>
  <p:tag name="KSO_WM_TEMPLATE_CATEGORY" val="diagram"/>
  <p:tag name="KSO_WM_TEMPLATE_INDEX" val="20231759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95897637795275,&quot;left&quot;:45.12905511811023,&quot;top&quot;:139.94102362204725,&quot;width&quot;:583.020944881889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5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759_2*l_h_f*1_2_1"/>
  <p:tag name="KSO_WM_TEMPLATE_CATEGORY" val="diagram"/>
  <p:tag name="KSO_WM_TEMPLATE_INDEX" val="20231759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95897637795275,&quot;left&quot;:45.12905511811023,&quot;top&quot;:139.94102362204725,&quot;width&quot;:583.02094488188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您的项正文，文字是您思想的提炼，请尽量言简意赅的阐述观点。"/>
  <p:tag name="KSO_WM_UNIT_TEXT_FILL_FORE_SCHEMECOLOR_INDEX" val="1"/>
  <p:tag name="KSO_WM_UNIT_TEXT_FILL_TYPE" val="1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759_2*l_h_a*1_2_1"/>
  <p:tag name="KSO_WM_TEMPLATE_CATEGORY" val="diagram"/>
  <p:tag name="KSO_WM_TEMPLATE_INDEX" val="20231759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95897637795275,&quot;left&quot;:45.12905511811023,&quot;top&quot;:139.94102362204725,&quot;width&quot;:583.02094488188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ID" val="diagram20231759_2*l_h_i*1_2_1"/>
  <p:tag name="KSO_WM_TEMPLATE_CATEGORY" val="diagram"/>
  <p:tag name="KSO_WM_TEMPLATE_INDEX" val="20231759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95897637795275,&quot;left&quot;:45.12905511811023,&quot;top&quot;:139.94102362204725,&quot;width&quot;:583.020944881889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5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759_2*l_h_f*1_3_1"/>
  <p:tag name="KSO_WM_TEMPLATE_CATEGORY" val="diagram"/>
  <p:tag name="KSO_WM_TEMPLATE_INDEX" val="20231759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95897637795275,&quot;left&quot;:45.12905511811023,&quot;top&quot;:139.94102362204725,&quot;width&quot;:583.02094488188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您的项正文，文字是您思想的提炼，请尽量言简意赅的阐述观点。"/>
  <p:tag name="KSO_WM_UNIT_TEXT_FILL_FORE_SCHEMECOLOR_INDEX" val="1"/>
  <p:tag name="KSO_WM_UNIT_TEXT_FILL_TYPE" val="1"/>
</p:tagLst>
</file>

<file path=ppt/tags/tag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759_2*l_h_a*1_3_1"/>
  <p:tag name="KSO_WM_TEMPLATE_CATEGORY" val="diagram"/>
  <p:tag name="KSO_WM_TEMPLATE_INDEX" val="20231759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95897637795275,&quot;left&quot;:45.12905511811023,&quot;top&quot;:139.94102362204725,&quot;width&quot;:583.02094488188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ID" val="diagram20231759_2*l_h_i*1_3_1"/>
  <p:tag name="KSO_WM_TEMPLATE_CATEGORY" val="diagram"/>
  <p:tag name="KSO_WM_TEMPLATE_INDEX" val="20231759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95897637795275,&quot;left&quot;:45.12905511811023,&quot;top&quot;:139.94102362204725,&quot;width&quot;:583.020944881889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57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55.2646*135.9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1804"/>
  <p:tag name="KSO_WM_TEMPLATE_SUBCATEGORY" val="0"/>
  <p:tag name="KSO_WM_SLIDE_INDEX" val="1"/>
  <p:tag name="KSO_WM_TAG_VERSION" val="3.0"/>
  <p:tag name="KSO_WM_SLIDE_ID" val="custom20231804_1"/>
  <p:tag name="KSO_WM_SLIDE_ITEM_CNT" val="3"/>
  <p:tag name="CP_OUTLINE_TITLE" val="新课标的要求"/>
  <p:tag name="CP_OUTLINE_TYPE" val="pt_text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1_2*a*1"/>
  <p:tag name="KSO_WM_TEMPLATE_CATEGORY" val="diagram"/>
  <p:tag name="KSO_WM_TEMPLATE_INDEX" val="20233331"/>
  <p:tag name="KSO_WM_UNIT_LAYERLEVEL" val="1"/>
  <p:tag name="KSO_WM_TAG_VERSION" val="3.0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DIAGRAM_VIRTUALLY_FRAME" val="{&quot;height&quot;:485.19078740157477,&quot;left&quot;:52.9,&quot;top&quot;:-5.622755905511804,&quot;width&quot;:895.85}"/>
  <p:tag name="KSO_WM_UNIT_HIGHLIGHT" val="0"/>
  <p:tag name="KSO_WM_UNIT_COMPATIBLE" val="0"/>
  <p:tag name="KSO_WM_UNIT_DIAGRAM_ISNUMVISUAL" val="0"/>
  <p:tag name="KSO_WM_UNIT_DIAGRAM_ISREFERUNIT" val="0"/>
  <p:tag name="KSO_WM_UNIT_ID" val="diagram20233331_2*l_h_i*1_1_1"/>
  <p:tag name="KSO_WM_TEMPLATE_CATEGORY" val="diagram"/>
  <p:tag name="KSO_WM_TEMPLATE_INDEX" val="202333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0.xml><?xml version="1.0" encoding="utf-8"?>
<p:tagLst xmlns:p="http://schemas.openxmlformats.org/presentationml/2006/main">
  <p:tag name="KSO_WM_DIAGRAM_VIRTUALLY_FRAME" val="{&quot;height&quot;:485.19078740157477,&quot;left&quot;:52.9,&quot;top&quot;:-5.622755905511804,&quot;width&quot;:895.85}"/>
  <p:tag name="KSO_WM_UNIT_HIGHLIGHT" val="0"/>
  <p:tag name="KSO_WM_UNIT_COMPATIBLE" val="0"/>
  <p:tag name="KSO_WM_UNIT_DIAGRAM_ISNUMVISUAL" val="0"/>
  <p:tag name="KSO_WM_UNIT_DIAGRAM_ISREFERUNIT" val="0"/>
  <p:tag name="KSO_WM_UNIT_ID" val="diagram20233331_2*l_h_i*1_2_1"/>
  <p:tag name="KSO_WM_TEMPLATE_CATEGORY" val="diagram"/>
  <p:tag name="KSO_WM_TEMPLATE_INDEX" val="202333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DIAGRAM_VIRTUALLY_FRAME" val="{&quot;height&quot;:485.19078740157477,&quot;left&quot;:52.9,&quot;top&quot;:-5.622755905511804,&quot;width&quot;:895.85}"/>
  <p:tag name="KSO_WM_UNIT_HIGHLIGHT" val="0"/>
  <p:tag name="KSO_WM_UNIT_COMPATIBLE" val="0"/>
  <p:tag name="KSO_WM_UNIT_DIAGRAM_ISNUMVISUAL" val="0"/>
  <p:tag name="KSO_WM_UNIT_DIAGRAM_ISREFERUNIT" val="0"/>
  <p:tag name="KSO_WM_UNIT_ID" val="diagram20233331_2*l_h_i*1_4_1"/>
  <p:tag name="KSO_WM_TEMPLATE_CATEGORY" val="diagram"/>
  <p:tag name="KSO_WM_TEMPLATE_INDEX" val="202333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DIAGRAM_VIRTUALLY_FRAME" val="{&quot;height&quot;:485.19078740157477,&quot;left&quot;:52.9,&quot;top&quot;:-5.622755905511804,&quot;width&quot;:895.85}"/>
  <p:tag name="KSO_WM_UNIT_HIGHLIGHT" val="0"/>
  <p:tag name="KSO_WM_UNIT_COMPATIBLE" val="0"/>
  <p:tag name="KSO_WM_UNIT_DIAGRAM_ISNUMVISUAL" val="0"/>
  <p:tag name="KSO_WM_UNIT_DIAGRAM_ISREFERUNIT" val="0"/>
  <p:tag name="KSO_WM_UNIT_ID" val="diagram20233331_2*l_h_a*1_1_1"/>
  <p:tag name="KSO_WM_TEMPLATE_CATEGORY" val="diagram"/>
  <p:tag name="KSO_WM_TEMPLATE_INDEX" val="202333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DIAGRAM_GROUP_CODE" val="l1-1"/>
  <p:tag name="KSO_WM_DIAGRAM_MAX_ITEMCNT" val="4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63.xml><?xml version="1.0" encoding="utf-8"?>
<p:tagLst xmlns:p="http://schemas.openxmlformats.org/presentationml/2006/main">
  <p:tag name="KSO_WM_DIAGRAM_VIRTUALLY_FRAME" val="{&quot;height&quot;:485.19078740157477,&quot;left&quot;:52.9,&quot;top&quot;:-5.622755905511804,&quot;width&quot;:895.85}"/>
  <p:tag name="KSO_WM_UNIT_HIGHLIGHT" val="0"/>
  <p:tag name="KSO_WM_UNIT_COMPATIBLE" val="0"/>
  <p:tag name="KSO_WM_UNIT_DIAGRAM_ISNUMVISUAL" val="0"/>
  <p:tag name="KSO_WM_UNIT_DIAGRAM_ISREFERUNIT" val="0"/>
  <p:tag name="KSO_WM_UNIT_ID" val="diagram20233331_2*l_h_f*1_1_1"/>
  <p:tag name="KSO_WM_TEMPLATE_CATEGORY" val="diagram"/>
  <p:tag name="KSO_WM_TEMPLATE_INDEX" val="202333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DIAGRAM_MAX_ITEMCNT" val="4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UNIT_PRESET_TEXT" val="单击此处添加文本具体内容，简明扼要地阐述您的观点。根据需要可酌情增减文字，以便观者准确地理解您传达的思想。单击此处添加您的文本具体内容，简明扼要地阐述您的内容。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1_2*l_h_d*1_1_1"/>
  <p:tag name="KSO_WM_TEMPLATE_CATEGORY" val="diagram"/>
  <p:tag name="KSO_WM_TEMPLATE_INDEX" val="202333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458*647"/>
  <p:tag name="KSO_WM_DIAGRAM_GROUP_CODE" val="l1-1"/>
  <p:tag name="KSO_WM_DIAGRAM_MAX_ITEMCNT" val="4"/>
  <p:tag name="KSO_WM_DIAGRAM_MIN_ITEMCNT" val="3"/>
  <p:tag name="KSO_WM_DIAGRAM_VIRTUALLY_FRAME" val="{&quot;height&quot;:485.19078740157477,&quot;left&quot;:52.9,&quot;top&quot;:-5.622755905511804,&quot;width&quot;:895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KSO_WM_UNIT_LINE_FORE_SCHEMECOLOR_INDEX_BRIGHTNESS" val="0.6"/>
  <p:tag name="KSO_WM_UNIT_LINE_FILL_TYPE" val="2"/>
  <p:tag name="KSO_WM_UNIT_USESOURCEFORMAT_APPLY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1_2*l_h_d*1_4_1"/>
  <p:tag name="KSO_WM_TEMPLATE_CATEGORY" val="diagram"/>
  <p:tag name="KSO_WM_TEMPLATE_INDEX" val="202333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458*647"/>
  <p:tag name="KSO_WM_DIAGRAM_GROUP_CODE" val="l1-1"/>
  <p:tag name="KSO_WM_DIAGRAM_MAX_ITEMCNT" val="4"/>
  <p:tag name="KSO_WM_DIAGRAM_MIN_ITEMCNT" val="3"/>
  <p:tag name="KSO_WM_DIAGRAM_VIRTUALLY_FRAME" val="{&quot;height&quot;:485.19078740157477,&quot;left&quot;:52.9,&quot;top&quot;:-5.622755905511804,&quot;width&quot;:895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KSO_WM_UNIT_LINE_FORE_SCHEMECOLOR_INDEX_BRIGHTNESS" val="0.6"/>
  <p:tag name="KSO_WM_UNIT_LINE_FILL_TYPE" val="2"/>
  <p:tag name="KSO_WM_UNIT_USESOURCEFORMAT_APPLY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1_2*l_h_d*1_2_1"/>
  <p:tag name="KSO_WM_TEMPLATE_CATEGORY" val="diagram"/>
  <p:tag name="KSO_WM_TEMPLATE_INDEX" val="202333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458*647"/>
  <p:tag name="KSO_WM_DIAGRAM_GROUP_CODE" val="l1-1"/>
  <p:tag name="KSO_WM_DIAGRAM_MAX_ITEMCNT" val="4"/>
  <p:tag name="KSO_WM_DIAGRAM_MIN_ITEMCNT" val="3"/>
  <p:tag name="KSO_WM_DIAGRAM_VIRTUALLY_FRAME" val="{&quot;height&quot;:485.19078740157477,&quot;left&quot;:52.9,&quot;top&quot;:-5.622755905511804,&quot;width&quot;:895.8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KSO_WM_UNIT_LINE_FORE_SCHEMECOLOR_INDEX_BRIGHTNESS" val="0.6"/>
  <p:tag name="KSO_WM_UNIT_LINE_FILL_TYPE" val="2"/>
  <p:tag name="KSO_WM_UNIT_USESOURCEFORMAT_APPLY" val="1"/>
</p:tagLst>
</file>

<file path=ppt/tags/tag67.xml><?xml version="1.0" encoding="utf-8"?>
<p:tagLst xmlns:p="http://schemas.openxmlformats.org/presentationml/2006/main">
  <p:tag name="KSO_WM_DIAGRAM_VIRTUALLY_FRAME" val="{&quot;height&quot;:485.19078740157477,&quot;left&quot;:52.9,&quot;top&quot;:-5.622755905511804,&quot;width&quot;:895.85}"/>
  <p:tag name="KSO_WM_UNIT_HIGHLIGHT" val="0"/>
  <p:tag name="KSO_WM_UNIT_COMPATIBLE" val="0"/>
  <p:tag name="KSO_WM_UNIT_DIAGRAM_ISNUMVISUAL" val="0"/>
  <p:tag name="KSO_WM_UNIT_DIAGRAM_ISREFERUNIT" val="0"/>
  <p:tag name="KSO_WM_UNIT_ID" val="diagram20233331_2*l_h_a*1_2_1"/>
  <p:tag name="KSO_WM_TEMPLATE_CATEGORY" val="diagram"/>
  <p:tag name="KSO_WM_TEMPLATE_INDEX" val="202333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DIAGRAM_GROUP_CODE" val="l1-1"/>
  <p:tag name="KSO_WM_DIAGRAM_MAX_ITEMCNT" val="4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68.xml><?xml version="1.0" encoding="utf-8"?>
<p:tagLst xmlns:p="http://schemas.openxmlformats.org/presentationml/2006/main">
  <p:tag name="KSO_WM_DIAGRAM_VIRTUALLY_FRAME" val="{&quot;height&quot;:485.19078740157477,&quot;left&quot;:52.9,&quot;top&quot;:-5.622755905511804,&quot;width&quot;:895.85}"/>
  <p:tag name="KSO_WM_UNIT_HIGHLIGHT" val="0"/>
  <p:tag name="KSO_WM_UNIT_COMPATIBLE" val="0"/>
  <p:tag name="KSO_WM_UNIT_DIAGRAM_ISNUMVISUAL" val="0"/>
  <p:tag name="KSO_WM_UNIT_DIAGRAM_ISREFERUNIT" val="0"/>
  <p:tag name="KSO_WM_UNIT_ID" val="diagram20233331_2*l_h_f*1_2_1"/>
  <p:tag name="KSO_WM_TEMPLATE_CATEGORY" val="diagram"/>
  <p:tag name="KSO_WM_TEMPLATE_INDEX" val="202333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4"/>
  <p:tag name="KSO_WM_DIAGRAM_GROUP_CODE" val="l1-1"/>
  <p:tag name="KSO_WM_DIAGRAM_MAX_ITEMCNT" val="4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您的文本具体内容，简明扼要地阐述您的内容。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1"/>
</p:tagLst>
</file>

<file path=ppt/tags/tag69.xml><?xml version="1.0" encoding="utf-8"?>
<p:tagLst xmlns:p="http://schemas.openxmlformats.org/presentationml/2006/main">
  <p:tag name="KSO_WM_DIAGRAM_VIRTUALLY_FRAME" val="{&quot;height&quot;:485.19078740157477,&quot;left&quot;:52.9,&quot;top&quot;:-5.622755905511804,&quot;width&quot;:895.85}"/>
  <p:tag name="KSO_WM_UNIT_HIGHLIGHT" val="0"/>
  <p:tag name="KSO_WM_UNIT_COMPATIBLE" val="0"/>
  <p:tag name="KSO_WM_UNIT_DIAGRAM_ISNUMVISUAL" val="0"/>
  <p:tag name="KSO_WM_UNIT_DIAGRAM_ISREFERUNIT" val="0"/>
  <p:tag name="KSO_WM_UNIT_ID" val="diagram20233331_2*l_h_a*1_4_1"/>
  <p:tag name="KSO_WM_TEMPLATE_CATEGORY" val="diagram"/>
  <p:tag name="KSO_WM_TEMPLATE_INDEX" val="202333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DIAGRAM_GROUP_CODE" val="l1-1"/>
  <p:tag name="KSO_WM_DIAGRAM_MAX_ITEMCNT" val="4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299"/>
  <p:tag name="KSO_WM_TEMPLATE_THUMBS_INDEX" val="1、9"/>
</p:tagLst>
</file>

<file path=ppt/tags/tag70.xml><?xml version="1.0" encoding="utf-8"?>
<p:tagLst xmlns:p="http://schemas.openxmlformats.org/presentationml/2006/main">
  <p:tag name="KSO_WM_DIAGRAM_VIRTUALLY_FRAME" val="{&quot;height&quot;:485.19078740157477,&quot;left&quot;:52.9,&quot;top&quot;:-5.622755905511804,&quot;width&quot;:895.85}"/>
  <p:tag name="KSO_WM_UNIT_HIGHLIGHT" val="0"/>
  <p:tag name="KSO_WM_UNIT_COMPATIBLE" val="0"/>
  <p:tag name="KSO_WM_UNIT_DIAGRAM_ISNUMVISUAL" val="0"/>
  <p:tag name="KSO_WM_UNIT_DIAGRAM_ISREFERUNIT" val="0"/>
  <p:tag name="KSO_WM_UNIT_ID" val="diagram20233331_2*l_h_f*1_4_1"/>
  <p:tag name="KSO_WM_TEMPLATE_CATEGORY" val="diagram"/>
  <p:tag name="KSO_WM_TEMPLATE_INDEX" val="2023333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4"/>
  <p:tag name="KSO_WM_DIAGRAM_GROUP_CODE" val="l1-1"/>
  <p:tag name="KSO_WM_DIAGRAM_MAX_ITEMCNT" val="4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您的文本具体内容，简明扼要地阐述您的内容。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1"/>
</p:tagLst>
</file>

<file path=ppt/tags/tag71.xml><?xml version="1.0" encoding="utf-8"?>
<p:tagLst xmlns:p="http://schemas.openxmlformats.org/presentationml/2006/main">
  <p:tag name="KSO_WM_DIAGRAM_VIRTUALLY_FRAME" val="{&quot;height&quot;:485.19078740157477,&quot;left&quot;:52.9,&quot;top&quot;:-5.622755905511804,&quot;width&quot;:895.85}"/>
  <p:tag name="KSO_WM_UNIT_HIGHLIGHT" val="0"/>
  <p:tag name="KSO_WM_UNIT_COMPATIBLE" val="0"/>
  <p:tag name="KSO_WM_UNIT_DIAGRAM_ISNUMVISUAL" val="0"/>
  <p:tag name="KSO_WM_UNIT_DIAGRAM_ISREFERUNIT" val="0"/>
  <p:tag name="KSO_WM_UNIT_ID" val="diagram20233331_2*l_i*1_1"/>
  <p:tag name="KSO_WM_TEMPLATE_CATEGORY" val="diagram"/>
  <p:tag name="KSO_WM_TEMPLATE_INDEX" val="20233331"/>
  <p:tag name="KSO_WM_UNIT_LAYERLEVEL" val="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ORE_SCHEMECOLOR_INDEX_BRIGHTNESS" val="0"/>
  <p:tag name="KSO_WM_UNIT_LINE_FILL_TYPE" val="2"/>
  <p:tag name="KSO_WM_UNIT_USESOURCEFORMAT_APPLY" val="1"/>
</p:tagLst>
</file>

<file path=ppt/tags/tag72.xml><?xml version="1.0" encoding="utf-8"?>
<p:tagLst xmlns:p="http://schemas.openxmlformats.org/presentationml/2006/main">
  <p:tag name="KSO_WM_SLIDE_ID" val="diagram20233331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diagram"/>
  <p:tag name="KSO_WM_TEMPLATE_INDEX" val="20233331"/>
  <p:tag name="KSO_WM_SLIDE_TYPE" val="text"/>
  <p:tag name="KSO_WM_SLIDE_SUBTYPE" val="diag"/>
  <p:tag name="KSO_WM_SLIDE_SIZE" val="823.882*326.351"/>
  <p:tag name="KSO_WM_SLIDE_POSITION" val="66.6691*144.899"/>
  <p:tag name="KSO_WM_SLIDE_LAYOUT" val="a_l"/>
  <p:tag name="KSO_WM_SLIDE_LAYOUT_CNT" val="1_1"/>
  <p:tag name="KSO_WM_SPECIAL_SOURCE" val="bdnull"/>
  <p:tag name="KSO_WM_DIAGRAM_GROUP_CODE" val="l1-1"/>
  <p:tag name="KSO_WM_SLIDE_DIAGTYPE" val="l"/>
  <p:tag name="CP_OUTLINE_TITLE" val="日常生活中信息技术的广泛应用"/>
  <p:tag name="CP_OUTLINE_TYPE" val="pt_text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9_7*a*1"/>
  <p:tag name="KSO_WM_TEMPLATE_CATEGORY" val="custom"/>
  <p:tag name="KSO_WM_TEMPLATE_INDEX" val="20233299"/>
  <p:tag name="KSO_WM_UNIT_LAYERLEVEL" val="1"/>
  <p:tag name="KSO_WM_TAG_VERSION" val="3.0"/>
  <p:tag name="KSO_WM_UNIT_ISCONTENTSTITLE" val="0"/>
  <p:tag name="KSO_WM_UNIT_ISNUMDGMTITLE" val="0"/>
  <p:tag name="KSO_WM_UNIT_NOCLEAR" val="0"/>
  <p:tag name="KSO_WM_UNIT_VALUE" val="14"/>
  <p:tag name="KSO_WM_UNIT_PRESET_TEXT" val="添加章节标题"/>
  <p:tag name="KSO_WM_UNIT_TEXT_TYPE" val="1"/>
</p:tagLst>
</file>

<file path=ppt/tags/tag74.xml><?xml version="1.0" encoding="utf-8"?>
<p:tagLst xmlns:p="http://schemas.openxmlformats.org/presentationml/2006/main">
  <p:tag name="KSO_WM_SLIDE_ID" val="custom2023329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299"/>
  <p:tag name="KSO_WM_SLIDE_TYPE" val="sectionTitle"/>
  <p:tag name="KSO_WM_SLIDE_SUBTYPE" val="pureTxt"/>
  <p:tag name="KSO_WM_SLIDE_LAYOUT" val="a_e"/>
  <p:tag name="KSO_WM_SLIDE_LAYOUT_CNT" val="1_1"/>
  <p:tag name="CP_OUTLINE_TITLE" val="信息技术在小学课堂教学中应用的背景"/>
  <p:tag name="CP_OUTLINE_TYPE" val="pt_section_title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203_2*a*1"/>
  <p:tag name="KSO_WM_TEMPLATE_CATEGORY" val="diagram"/>
  <p:tag name="KSO_WM_TEMPLATE_INDEX" val="20233203"/>
  <p:tag name="KSO_WM_UNIT_LAYERLEVEL" val="1"/>
  <p:tag name="KSO_WM_TAG_VERSION" val="3.0"/>
  <p:tag name="KSO_WM_UNIT_PRESET_TEXT" val="单击此处添加标题"/>
  <p:tag name="KSO_WM_UNIT_TEXT_TYPE" val="1"/>
</p:tagLst>
</file>

<file path=ppt/tags/tag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3203_1*l_h_i*1_1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604.3381757184501,&quot;left&quot;:-128.97089235873773,&quot;top&quot;:124.82499389648437,&quot;width&quot;:1069.1208923587378}"/>
  <p:tag name="KSO_WM_DIAGRAM_COLOR_MATCH_VALUE" val="{&quot;shape&quot;:{&quot;fill&quot;:{&quot;solid&quot;:{&quot;brightness&quot;:0,&quot;colorType&quot;:1,&quot;foreColorIndex&quot;:5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7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33203_1*l_h_f*1_2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VALUE" val="170"/>
  <p:tag name="KSO_WM_DIAGRAM_MAX_ITEMCNT" val="4"/>
  <p:tag name="KSO_WM_DIAGRAM_MIN_ITEMCNT" val="2"/>
  <p:tag name="KSO_WM_DIAGRAM_VIRTUALLY_FRAME" val="{&quot;height&quot;:604.3381757184501,&quot;left&quot;:-128.97089235873773,&quot;top&quot;:124.82499389648437,&quot;width&quot;:1069.120892358737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正文内容，文字是您思想的提炼，请言简意赅的阐述您的观点。单击此处添加正文，文字是您思想的提炼。单击此处添加正文，文字是您思想的提炼，请言简意赅的阐述您的观点。单击此处添加正文，文字是您思想的提炼。单击此处添加正文，文字是您思想的提炼，请言简意赅的阐述您的观点"/>
  <p:tag name="KSO_WM_UNIT_TEXT_FILL_FORE_SCHEMECOLOR_INDEX" val="1"/>
  <p:tag name="KSO_WM_UNIT_TEXT_FILL_TYPE" val="1"/>
  <p:tag name="KSO_WM_UNIT_TEXT_TYPE" val="1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3203_1*l_h_a*1_2_1"/>
  <p:tag name="KSO_WM_TEMPLATE_CATEGORY" val="diagram"/>
  <p:tag name="KSO_WM_TEMPLATE_INDEX" val="20233203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604.3381757184501,&quot;left&quot;:-128.97089235873773,&quot;top&quot;:124.82499389648437,&quot;width&quot;:1069.120892358737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UNIT_TEXT_TYPE" val="1"/>
</p:tagLst>
</file>

<file path=ppt/tags/tag7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33203_1*l_h_f*1_1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VALUE" val="170"/>
  <p:tag name="KSO_WM_DIAGRAM_MAX_ITEMCNT" val="4"/>
  <p:tag name="KSO_WM_DIAGRAM_MIN_ITEMCNT" val="2"/>
  <p:tag name="KSO_WM_DIAGRAM_VIRTUALLY_FRAME" val="{&quot;height&quot;:604.3381757184501,&quot;left&quot;:-128.97089235873773,&quot;top&quot;:124.82499389648437,&quot;width&quot;:1069.120892358737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正文内容，文字是您思想的提炼，请言简意赅的阐述您的观点。单击此处添加正文，文字是您思想的提炼。单击此处添加正文，文字是您思想的提炼，请言简意赅的阐述您的观点。单击此处添加正文，文字是您思想的提炼。单击此处添加正文，文字是您思想的提炼，请言简意赅的阐述您的观点"/>
  <p:tag name="KSO_WM_UNIT_TEXT_FILL_FORE_SCHEMECOLOR_INDEX" val="1"/>
  <p:tag name="KSO_WM_UNIT_TEXT_FILL_TYPE" val="1"/>
  <p:tag name="KSO_WM_UNIT_TEXT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3203_1*l_h_a*1_1_1"/>
  <p:tag name="KSO_WM_TEMPLATE_CATEGORY" val="diagram"/>
  <p:tag name="KSO_WM_TEMPLATE_INDEX" val="20233203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604.3381757184501,&quot;left&quot;:-128.97089235873773,&quot;top&quot;:124.82499389648437,&quot;width&quot;:1069.120892358737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UNIT_TEXT_TYPE" val="1"/>
</p:tagLst>
</file>

<file path=ppt/tags/tag81.xml><?xml version="1.0" encoding="utf-8"?>
<p:tagLst xmlns:p="http://schemas.openxmlformats.org/presentationml/2006/main">
  <p:tag name="KSO_WM_UNIT_VALUE" val="100*108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1_1"/>
  <p:tag name="KSO_WM_UNIT_ID" val="diagram20233203_1*l_h_x*1_1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604.3381757184501,&quot;left&quot;:-128.97089235873773,&quot;top&quot;:124.82499389648437,&quot;width&quot;:1069.120892358737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82.xml><?xml version="1.0" encoding="utf-8"?>
<p:tagLst xmlns:p="http://schemas.openxmlformats.org/presentationml/2006/main">
  <p:tag name="KSO_WM_UNIT_VALUE" val="108*108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2_1"/>
  <p:tag name="KSO_WM_UNIT_ID" val="diagram20233203_1*l_h_x*1_2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604.3381757184501,&quot;left&quot;:-128.97089235873773,&quot;top&quot;:124.82499389648437,&quot;width&quot;:1069.120892358737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83.xml><?xml version="1.0" encoding="utf-8"?>
<p:tagLst xmlns:p="http://schemas.openxmlformats.org/presentationml/2006/main">
  <p:tag name="KSO_WM_SLIDE_ID" val="diagram20233203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diagram"/>
  <p:tag name="KSO_WM_TEMPLATE_INDEX" val="20233203"/>
  <p:tag name="KSO_WM_SLIDE_LAYOUT" val="a_l"/>
  <p:tag name="KSO_WM_SLIDE_LAYOUT_CNT" val="1_1"/>
  <p:tag name="KSO_WM_SPECIAL_SOURCE" val="bdnull"/>
  <p:tag name="KSO_WM_SLIDE_TYPE" val="text"/>
  <p:tag name="KSO_WM_SLIDE_SUBTYPE" val="diag"/>
  <p:tag name="KSO_WM_SLIDE_SIZE" val="835.572*361.7"/>
  <p:tag name="KSO_WM_SLIDE_POSITION" val="62.1266*132.9"/>
  <p:tag name="KSO_WM_DIAGRAM_GROUP_CODE" val="l1-1"/>
  <p:tag name="KSO_WM_SLIDE_DIAGTYPE" val="l"/>
  <p:tag name="CP_OUTLINE_TITLE" val="及时转变教学观念"/>
  <p:tag name="CP_OUTLINE_TYPE" val="pt_text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600_1*d*1"/>
  <p:tag name="KSO_WM_TEMPLATE_CATEGORY" val="custom"/>
  <p:tag name="KSO_WM_TEMPLATE_INDEX" val="20233600"/>
  <p:tag name="KSO_WM_UNIT_LAYERLEVEL" val="1"/>
  <p:tag name="KSO_WM_TAG_VERSION" val="3.0"/>
  <p:tag name="KSO_WM_BEAUTIFY_FLAG" val="#wm#"/>
  <p:tag name="KSO_WM_UNIT_VALUE" val="1904*3384"/>
  <p:tag name="KSO_WM_UNIT_PICTURE_SUBTYPE" val="a"/>
  <p:tag name="MH_PIC_SOURCE_TYPE" val="generate_slide_ai*VCG41N1363363566*gallery_gallery_ai_v2.0.6_ONLINE*c22bfd911df4f767f3b9859f9b684fed-slide-8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600_1*i*2"/>
  <p:tag name="KSO_WM_TEMPLATE_CATEGORY" val="custom"/>
  <p:tag name="KSO_WM_TEMPLATE_INDEX" val="20233600"/>
  <p:tag name="KSO_WM_UNIT_LAYERLEVEL" val="1"/>
  <p:tag name="KSO_WM_TAG_VERSION" val="3.0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ID" val="custom20233600_1*a*1"/>
  <p:tag name="KSO_WM_TEMPLATE_CATEGORY" val="custom"/>
  <p:tag name="KSO_WM_TEMPLATE_INDEX" val="20233600"/>
  <p:tag name="KSO_WM_UNIT_LAYERLEVEL" val="1"/>
  <p:tag name="KSO_WM_TAG_VERSION" val="3.0"/>
  <p:tag name="KSO_WM_DIAGRAM_GROUP_CODE" val="l1-1"/>
  <p:tag name="KSO_WM_UNIT_PRESET_TEXT" val="单击此处添加标题"/>
  <p:tag name="KSO_WM_UNIT_TEXT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60_1*l_h_i*1_2_2"/>
  <p:tag name="KSO_WM_TEMPLATE_CATEGORY" val="diagram"/>
  <p:tag name="KSO_WM_TEMPLATE_INDEX" val="2023366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DIAGRAM_MAX_ITEMCNT" val="3"/>
  <p:tag name="KSO_WM_DIAGRAM_MIN_ITEMCNT" val="2"/>
  <p:tag name="KSO_WM_DIAGRAM_VIRTUALLY_FRAME" val="{&quot;height&quot;:113.5999984741211,&quot;left&quot;:95.3,&quot;top&quot;:366.42555194404184,&quot;width&quot;:852.1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660_1*l_h_i*1_1_2"/>
  <p:tag name="KSO_WM_TEMPLATE_CATEGORY" val="diagram"/>
  <p:tag name="KSO_WM_TEMPLATE_INDEX" val="2023366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3"/>
  <p:tag name="KSO_WM_DIAGRAM_MIN_ITEMCNT" val="2"/>
  <p:tag name="KSO_WM_DIAGRAM_VIRTUALLY_FRAME" val="{&quot;height&quot;:113.5999984741211,&quot;left&quot;:95.3,&quot;top&quot;:366.42555194404184,&quot;width&quot;:852.1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3660_1*l_h_f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35"/>
  <p:tag name="KSO_WM_DIAGRAM_GROUP_CODE" val="l1-1"/>
  <p:tag name="KSO_WM_DIAGRAM_MAX_ITEMCNT" val="3"/>
  <p:tag name="KSO_WM_DIAGRAM_MIN_ITEMCNT" val="2"/>
  <p:tag name="KSO_WM_DIAGRAM_VIRTUALLY_FRAME" val="{&quot;height&quot;:113.5999984741211,&quot;left&quot;:95.3,&quot;top&quot;:366.42555194404184,&quot;width&quot;:852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UNIT_PRESET_TEXT" val="单击此处添加文本具体内容，简明阐述您的观点。根据需要可增减文字，以便观者准确理解您传达的思想。单击此处添加文本具体内容简明地阐述您的观点。"/>
  <p:tag name="KSO_WM_UNIT_TEXT_FILL_FORE_SCHEMECOLOR_INDEX" val="1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3660_1*l_h_a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left&quot;:95.3,&quot;top&quot;:366.42555194404184,&quot;width&quot;:852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UNIT_PRESET_TEXT" val="单击此处添加标题"/>
  <p:tag name="KSO_WM_UNIT_TEXT_FILL_FORE_SCHEMECOLOR_INDEX" val="1"/>
  <p:tag name="KSO_WM_UNIT_TEXT_FILL_TYPE" val="1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33660_1*l_h_i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left&quot;:95.3,&quot;top&quot;:366.42555194404184,&quot;width&quot;:852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SUBTYPE" val="d"/>
  <p:tag name="KSO_WM_DIAGRAM_VERSION" val="3"/>
  <p:tag name="KSO_WM_DIAGRAM_COLOR_TRICK" val="2"/>
  <p:tag name="KSO_WM_DIAGRAM_COLOR_TEXT_CAN_REMOVE" val="n"/>
  <p:tag name="KSO_WM_UNIT_TEXT_FILL_FORE_SCHEMECOLOR_INDEX" val="1"/>
  <p:tag name="KSO_WM_UNIT_TEXT_FILL_TYPE" val="1"/>
</p:tagLst>
</file>

<file path=ppt/tags/tag9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3660_1*l_h_f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35"/>
  <p:tag name="KSO_WM_DIAGRAM_GROUP_CODE" val="l1-1"/>
  <p:tag name="KSO_WM_DIAGRAM_MAX_ITEMCNT" val="3"/>
  <p:tag name="KSO_WM_DIAGRAM_MIN_ITEMCNT" val="2"/>
  <p:tag name="KSO_WM_DIAGRAM_VIRTUALLY_FRAME" val="{&quot;height&quot;:113.5999984741211,&quot;left&quot;:95.3,&quot;top&quot;:366.42555194404184,&quot;width&quot;:852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UNIT_PRESET_TEXT" val="单击此处添加文本具体内容，简明阐述您的观点。根据需要可增减文字，以便观者准确理解您传达的思想。单击此处添加文本具体内容简明地阐述您的观点。&#10;"/>
  <p:tag name="KSO_WM_UNIT_TEXT_FILL_FORE_SCHEMECOLOR_INDEX" val="1"/>
  <p:tag name="KSO_WM_UNIT_TEXT_FILL_TYPE" val="1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3660_1*l_h_a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left&quot;:95.3,&quot;top&quot;:366.42555194404184,&quot;width&quot;:852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UNIT_PRESET_TEXT" val="单击此处添加标题"/>
  <p:tag name="KSO_WM_UNIT_TEXT_FILL_FORE_SCHEMECOLOR_INDEX" val="1"/>
  <p:tag name="KSO_WM_UNIT_TEXT_FILL_TYPE" val="1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33660_1*l_h_i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left&quot;:95.3,&quot;top&quot;:366.42555194404184,&quot;width&quot;:852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SUBTYPE" val="d"/>
  <p:tag name="KSO_WM_DIAGRAM_VERSION" val="3"/>
  <p:tag name="KSO_WM_DIAGRAM_COLOR_TRICK" val="2"/>
  <p:tag name="KSO_WM_DIAGRAM_COLOR_TEXT_CAN_REMOVE" val="n"/>
  <p:tag name="KSO_WM_UNIT_TEXT_FILL_FORE_SCHEMECOLOR_INDEX" val="1"/>
  <p:tag name="KSO_WM_UNIT_TEXT_FILL_TYPE" val="1"/>
</p:tagLst>
</file>

<file path=ppt/tags/tag95.xml><?xml version="1.0" encoding="utf-8"?>
<p:tagLst xmlns:p="http://schemas.openxmlformats.org/presentationml/2006/main">
  <p:tag name="KSO_WM_SLIDE_ID" val="custom20233600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600"/>
  <p:tag name="KSO_WM_SLIDE_TYPE" val="text"/>
  <p:tag name="KSO_WM_SLIDE_SUBTYPE" val="picTxt"/>
  <p:tag name="KSO_WM_SLIDE_SIZE" val="836.717*113.503"/>
  <p:tag name="KSO_WM_SLIDE_POSITION" val="95.3*366.497"/>
  <p:tag name="KSO_WM_SLIDE_LAYOUT" val="a_d_l"/>
  <p:tag name="KSO_WM_SLIDE_LAYOUT_CNT" val="1_1_1"/>
  <p:tag name="KSO_WM_SPECIAL_SOURCE" val="bdnull"/>
  <p:tag name="KSO_WM_DIAGRAM_GROUP_CODE" val="l1-1"/>
  <p:tag name="KSO_WM_SLIDE_DIAGTYPE" val="l"/>
  <p:tag name="CP_OUTLINE_TITLE" val="及时转变教学观念"/>
  <p:tag name="CP_OUTLINE_TYPE" val="pt_text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7_3*a*1"/>
  <p:tag name="KSO_WM_TEMPLATE_CATEGORY" val="diagram"/>
  <p:tag name="KSO_WM_TEMPLATE_INDEX" val="20231967"/>
  <p:tag name="KSO_WM_UNIT_LAYERLEVEL" val="1"/>
  <p:tag name="KSO_WM_TAG_VERSION" val="3.0"/>
  <p:tag name="KSO_WM_UNIT_PRESET_TEXT" val="单击此处添加标题"/>
  <p:tag name="KSO_WM_UNIT_TEXT_TYPE" val="1"/>
</p:tagLst>
</file>

<file path=ppt/tags/tag9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7_2*l_h_f*1_1_1"/>
  <p:tag name="KSO_WM_TEMPLATE_CATEGORY" val="diagram"/>
  <p:tag name="KSO_WM_TEMPLATE_INDEX" val="20231967"/>
  <p:tag name="KSO_WM_UNIT_LAYERLEVEL" val="1_1_1"/>
  <p:tag name="KSO_WM_TAG_VERSION" val="3.0"/>
  <p:tag name="KSO_WM_UNIT_VALUE" val="132"/>
  <p:tag name="KSO_WM_DIAGRAM_MAX_ITEMCNT" val="4"/>
  <p:tag name="KSO_WM_DIAGRAM_MIN_ITEMCNT" val="2"/>
  <p:tag name="KSO_WM_DIAGRAM_VIRTUALLY_FRAME" val="{&quot;height&quot;:382.80531949741635,&quot;left&quot;:97.73582677165355,&quot;top&quot;:123.42357814037896,&quot;width&quot;:780.27291338582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，根据需要可增减文字。"/>
  <p:tag name="KSO_WM_UNIT_TEXT_TYPE" val="1"/>
</p:tagLst>
</file>

<file path=ppt/tags/tag9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7_2*l_h_a*1_1_1"/>
  <p:tag name="KSO_WM_TEMPLATE_CATEGORY" val="diagram"/>
  <p:tag name="KSO_WM_TEMPLATE_INDEX" val="20231967"/>
  <p:tag name="KSO_WM_UNIT_LAYERLEVEL" val="1_1_1"/>
  <p:tag name="KSO_WM_TAG_VERSION" val="3.0"/>
  <p:tag name="KSO_WM_UNIT_VALUE" val="39"/>
  <p:tag name="KSO_WM_DIAGRAM_MAX_ITEMCNT" val="4"/>
  <p:tag name="KSO_WM_DIAGRAM_MIN_ITEMCNT" val="2"/>
  <p:tag name="KSO_WM_DIAGRAM_VIRTUALLY_FRAME" val="{&quot;height&quot;:382.80531949741635,&quot;left&quot;:97.73582677165355,&quot;top&quot;:123.42357814037896,&quot;width&quot;:780.27291338582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标题"/>
  <p:tag name="KSO_WM_UNIT_TEXT_TYPE" val="1"/>
</p:tagLst>
</file>

<file path=ppt/tags/tag9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diagram20231967_2*l_h_i*1_1_1"/>
  <p:tag name="KSO_WM_TEMPLATE_CATEGORY" val="diagram"/>
  <p:tag name="KSO_WM_TEMPLATE_INDEX" val="2023196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82.80531949741635,&quot;left&quot;:97.73582677165355,&quot;top&quot;:123.42357814037896,&quot;width&quot;:780.272913385826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0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7174"/>
      </a:accent1>
      <a:accent2>
        <a:srgbClr val="3A8C42"/>
      </a:accent2>
      <a:accent3>
        <a:srgbClr val="487AB5"/>
      </a:accent3>
      <a:accent4>
        <a:srgbClr val="4D65BB"/>
      </a:accent4>
      <a:accent5>
        <a:srgbClr val="745EB4"/>
      </a:accent5>
      <a:accent6>
        <a:srgbClr val="3098B9"/>
      </a:accent6>
      <a:hlink>
        <a:srgbClr val="658BD5"/>
      </a:hlink>
      <a:folHlink>
        <a:srgbClr val="A16AA5"/>
      </a:folHlink>
    </a:clrScheme>
    <a:fontScheme name="自定义 45">
      <a:majorFont>
        <a:latin typeface="MiSans Demibold"/>
        <a:ea typeface="微软雅黑"/>
        <a:cs typeface=""/>
      </a:majorFont>
      <a:minorFont>
        <a:latin typeface="MiSans D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10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7174"/>
      </a:accent1>
      <a:accent2>
        <a:srgbClr val="3A8C42"/>
      </a:accent2>
      <a:accent3>
        <a:srgbClr val="487AB5"/>
      </a:accent3>
      <a:accent4>
        <a:srgbClr val="4D65BB"/>
      </a:accent4>
      <a:accent5>
        <a:srgbClr val="745EB4"/>
      </a:accent5>
      <a:accent6>
        <a:srgbClr val="3098B9"/>
      </a:accent6>
      <a:hlink>
        <a:srgbClr val="658BD5"/>
      </a:hlink>
      <a:folHlink>
        <a:srgbClr val="A16AA5"/>
      </a:folHlink>
    </a:clrScheme>
    <a:fontScheme name="自定义 45">
      <a:majorFont>
        <a:latin typeface="MiSans Demibold"/>
        <a:ea typeface="微软雅黑"/>
        <a:cs typeface=""/>
      </a:majorFont>
      <a:minorFont>
        <a:latin typeface="MiSans D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4463</Words>
  <Application>WPS 演示</Application>
  <PresentationFormat>宽屏</PresentationFormat>
  <Paragraphs>357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Arial</vt:lpstr>
      <vt:lpstr>楷体</vt:lpstr>
      <vt:lpstr>MiSans Demibold</vt:lpstr>
      <vt:lpstr>Segoe Print</vt:lpstr>
      <vt:lpstr>Arial Unicode MS</vt:lpstr>
      <vt:lpstr>Calibri</vt:lpstr>
      <vt:lpstr>Noto Sans SC</vt:lpstr>
      <vt:lpstr>Office 主题</vt:lpstr>
      <vt:lpstr>Office 主题​​</vt:lpstr>
      <vt:lpstr>1_Office 主题​​</vt:lpstr>
      <vt:lpstr>PowerPoint 演示文稿</vt:lpstr>
      <vt:lpstr>目  录</vt:lpstr>
      <vt:lpstr>信息技术在小学课堂教学中应用的背景</vt:lpstr>
      <vt:lpstr>国家政策推动</vt:lpstr>
      <vt:lpstr>新课标的要求</vt:lpstr>
      <vt:lpstr>日常生活中信息技术的广泛应用</vt:lpstr>
      <vt:lpstr>利用信息技术提升小学课堂教学互动性 应注意的问题</vt:lpstr>
      <vt:lpstr>及时转变教学观念</vt:lpstr>
      <vt:lpstr>及时转变教学观念</vt:lpstr>
      <vt:lpstr>合理把握“度”与“量”</vt:lpstr>
      <vt:lpstr>信息技术对小学课堂互动性的提升策略</vt:lpstr>
      <vt:lpstr>融合信息技术，激发学生的学习兴趣</vt:lpstr>
      <vt:lpstr>融合信息技术，激发学生的学习兴趣</vt:lpstr>
      <vt:lpstr>巧用各类工具，让教学操作更便捷</vt:lpstr>
      <vt:lpstr>PowerPoint 演示文稿</vt:lpstr>
      <vt:lpstr>信息技术对小学课堂互动性实施过程中的 挑战与对策</vt:lpstr>
      <vt:lpstr>挑战分析</vt:lpstr>
      <vt:lpstr>挑战分析</vt:lpstr>
      <vt:lpstr>PowerPoint 演示文稿</vt:lpstr>
      <vt:lpstr>PowerPoint 演示文稿</vt:lpstr>
      <vt:lpstr>PowerPoint 演示文稿</vt:lpstr>
      <vt:lpstr>建立资源共享平台</vt:lpstr>
      <vt:lpstr>展望未来：信息技术与教育深度融合的趋势</vt:lpstr>
      <vt:lpstr>PowerPoint 演示文稿</vt:lpstr>
      <vt:lpstr>PowerPoint 演示文稿</vt:lpstr>
      <vt:lpstr>PowerPoint 演示文稿</vt:lpstr>
      <vt:lpstr>谢     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利用信息技术提升小学课堂教学互动性</dc:title>
  <dc:creator/>
  <cp:lastModifiedBy>zx</cp:lastModifiedBy>
  <cp:revision>15</cp:revision>
  <dcterms:created xsi:type="dcterms:W3CDTF">2025-02-23T09:08:00Z</dcterms:created>
  <dcterms:modified xsi:type="dcterms:W3CDTF">2025-04-15T09:34:25Z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2B3A1F45236042519F9D07730025160E_12</vt:lpwstr>
  </property>
</Properties>
</file>