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60" r:id="rId4"/>
    <p:sldId id="259" r:id="rId5"/>
    <p:sldId id="261" r:id="rId6"/>
    <p:sldId id="262" r:id="rId7"/>
    <p:sldId id="263" r:id="rId8"/>
    <p:sldId id="265" r:id="rId9"/>
    <p:sldId id="267" r:id="rId10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3BD1C7-37B6-406E-A0CF-82655A4AE7C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3BD1C7-37B6-406E-A0CF-82655A4AE7C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3BD1C7-37B6-406E-A0CF-82655A4AE7C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3BD1C7-37B6-406E-A0CF-82655A4AE7C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3BD1C7-37B6-406E-A0CF-82655A4AE7C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3BD1C7-37B6-406E-A0CF-82655A4AE7C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3BD1C7-37B6-406E-A0CF-82655A4AE7C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3BD1C7-37B6-406E-A0CF-82655A4AE7C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3BD1C7-37B6-406E-A0CF-82655A4AE7C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3BD1C7-37B6-406E-A0CF-82655A4AE7C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3BD1C7-37B6-406E-A0CF-82655A4AE7C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33BD1C7-37B6-406E-A0CF-82655A4AE7C9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dirty="0"/>
              <a:t>制作毕业帽所需材料</a:t>
            </a:r>
            <a:endParaRPr lang="zh-CN" altLang="en-US" dirty="0"/>
          </a:p>
        </p:txBody>
      </p:sp>
      <p:pic>
        <p:nvPicPr>
          <p:cNvPr id="3075" name="Picture 5" descr="IMG_25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0200" y="1377950"/>
            <a:ext cx="6324600" cy="5022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dirty="0"/>
              <a:t>步骤一</a:t>
            </a:r>
            <a:endParaRPr lang="zh-CN" altLang="en-US" dirty="0"/>
          </a:p>
        </p:txBody>
      </p:sp>
      <p:pic>
        <p:nvPicPr>
          <p:cNvPr id="4099" name="Picture 6" descr="IMG_253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3400" y="1417638"/>
            <a:ext cx="7848600" cy="5334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dirty="0"/>
              <a:t>步骤二</a:t>
            </a:r>
            <a:endParaRPr lang="zh-CN" altLang="en-US" dirty="0"/>
          </a:p>
        </p:txBody>
      </p:sp>
      <p:pic>
        <p:nvPicPr>
          <p:cNvPr id="5123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295400"/>
            <a:ext cx="7848600" cy="52308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dirty="0"/>
              <a:t>步骤三</a:t>
            </a:r>
            <a:endParaRPr lang="zh-CN" altLang="en-US" dirty="0"/>
          </a:p>
        </p:txBody>
      </p:sp>
      <p:pic>
        <p:nvPicPr>
          <p:cNvPr id="6147" name="Picture 8" descr="IMG_25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417638"/>
            <a:ext cx="8229600" cy="49069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dirty="0"/>
              <a:t>步骤四</a:t>
            </a:r>
            <a:endParaRPr lang="zh-CN" altLang="en-US" dirty="0"/>
          </a:p>
        </p:txBody>
      </p:sp>
      <p:pic>
        <p:nvPicPr>
          <p:cNvPr id="7171" name="Picture 9" descr="IMG_254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417638"/>
            <a:ext cx="7848600" cy="4870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标题 1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dirty="0"/>
              <a:t>步骤五</a:t>
            </a:r>
            <a:endParaRPr lang="zh-CN" altLang="en-US" dirty="0"/>
          </a:p>
        </p:txBody>
      </p:sp>
      <p:pic>
        <p:nvPicPr>
          <p:cNvPr id="8195" name="Picture 10" descr="IMG_255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1295400"/>
            <a:ext cx="7461250" cy="5257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图片 3" descr="IMG_229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415" y="-82550"/>
            <a:ext cx="9056370" cy="67925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3937"/>
          </a:xfrm>
        </p:spPr>
        <p:txBody>
          <a:bodyPr vert="horz" wrap="square" lIns="91440" tIns="45720" rIns="91440" bIns="45720" anchor="ctr"/>
          <a:p>
            <a:pPr eaLnBrk="1" hangingPunct="1"/>
            <a:r>
              <a:rPr lang="zh-CN" altLang="en-US" dirty="0"/>
              <a:t>毕业帽的制作过程</a:t>
            </a:r>
            <a:endParaRPr lang="zh-CN" altLang="zh-CN" dirty="0"/>
          </a:p>
        </p:txBody>
      </p:sp>
      <p:pic>
        <p:nvPicPr>
          <p:cNvPr id="2051" name="Picture 5" descr="IMG_253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0338" y="1404938"/>
            <a:ext cx="2667000" cy="223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2" name="Picture 6" descr="IMG_25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1430338"/>
            <a:ext cx="2667000" cy="2235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3" name="Picture 7" descr="IMG_25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250" y="1417638"/>
            <a:ext cx="26670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4" name="Picture 8" descr="IMG_254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338" y="4100513"/>
            <a:ext cx="26670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5" name="Picture 9" descr="IMG_254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3075" y="3994150"/>
            <a:ext cx="2667000" cy="2209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6" name="Picture 10" descr="IMG_255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5175" y="4143375"/>
            <a:ext cx="2590800" cy="218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7" name="Text Box 12"/>
          <p:cNvSpPr txBox="1"/>
          <p:nvPr/>
        </p:nvSpPr>
        <p:spPr>
          <a:xfrm>
            <a:off x="3429000" y="5943600"/>
            <a:ext cx="1295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8" name="Text Box 13"/>
          <p:cNvSpPr txBox="1"/>
          <p:nvPr/>
        </p:nvSpPr>
        <p:spPr>
          <a:xfrm>
            <a:off x="6477000" y="2667000"/>
            <a:ext cx="1295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59" name="Text Box 14"/>
          <p:cNvSpPr txBox="1"/>
          <p:nvPr/>
        </p:nvSpPr>
        <p:spPr>
          <a:xfrm>
            <a:off x="3276600" y="2895600"/>
            <a:ext cx="1295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60" name="Text Box 15"/>
          <p:cNvSpPr txBox="1"/>
          <p:nvPr/>
        </p:nvSpPr>
        <p:spPr>
          <a:xfrm>
            <a:off x="762000" y="5943600"/>
            <a:ext cx="1295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061" name="Text Box 16"/>
          <p:cNvSpPr txBox="1"/>
          <p:nvPr/>
        </p:nvSpPr>
        <p:spPr>
          <a:xfrm>
            <a:off x="6553200" y="5867400"/>
            <a:ext cx="1295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lvl="0" eaLnBrk="1" hangingPunct="1">
              <a:spcBef>
                <a:spcPct val="50000"/>
              </a:spcBef>
            </a:pPr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endParaRPr lang="en-US" altLang="zh-CN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</Words>
  <Application>WPS 演示</Application>
  <PresentationFormat>全屏显示(4:3)</PresentationFormat>
  <Paragraphs>24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4" baseType="lpstr">
      <vt:lpstr>Arial</vt:lpstr>
      <vt:lpstr>宋体</vt:lpstr>
      <vt:lpstr>Wingdings</vt:lpstr>
      <vt:lpstr>Calibri</vt:lpstr>
      <vt:lpstr>微软雅黑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毕业帽的制作过程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</cp:revision>
  <dcterms:created xsi:type="dcterms:W3CDTF">2013-06-17T23:08:52Z</dcterms:created>
  <dcterms:modified xsi:type="dcterms:W3CDTF">2017-06-07T05:10:35Z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2052-10.1.0.6391</vt:lpwstr>
  </property>
</Properties>
</file>