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61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0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397600"/>
            <a:ext cx="97992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04000"/>
            <a:ext cx="53424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04000"/>
            <a:ext cx="53424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2025/5/29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5.xml"/><Relationship Id="rId7" Type="http://schemas.openxmlformats.org/officeDocument/2006/relationships/image" Target="../media/image3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8.xml"/><Relationship Id="rId7" Type="http://schemas.openxmlformats.org/officeDocument/2006/relationships/image" Target="../media/image6.jp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690" y="244593"/>
            <a:ext cx="4182110" cy="27476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94000" y="112814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/>
              <a:t>5</a:t>
            </a:r>
            <a:r>
              <a:rPr lang="zh-CN" altLang="en-US" sz="7200" dirty="0"/>
              <a:t>月</a:t>
            </a:r>
            <a:r>
              <a:rPr lang="en-US" altLang="zh-CN" sz="7200" dirty="0"/>
              <a:t>5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3722" y="244593"/>
            <a:ext cx="2408555" cy="3080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8190" y="3477260"/>
            <a:ext cx="1901190" cy="33807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8847BB6-146A-9199-48C8-E1FDF7598B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5055" y="3297600"/>
            <a:ext cx="4338145" cy="3560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A6D9A-9BBD-1433-C016-10C971BFE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FD090-E7F0-4BA1-FCA4-374D96211DF8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17E0F61-9716-1227-4FBF-AEECE35D2D5B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2BC383-28F7-BD49-61D9-6D788AD0751F}"/>
              </a:ext>
            </a:extLst>
          </p:cNvPr>
          <p:cNvSpPr txBox="1"/>
          <p:nvPr/>
        </p:nvSpPr>
        <p:spPr>
          <a:xfrm>
            <a:off x="1194000" y="112814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/>
              <a:t>5</a:t>
            </a:r>
            <a:r>
              <a:rPr lang="zh-CN" altLang="en-US" sz="7200" dirty="0"/>
              <a:t>月</a:t>
            </a:r>
            <a:r>
              <a:rPr lang="en-US" altLang="zh-CN" sz="7200" dirty="0"/>
              <a:t>5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FFB6EAB-544E-201C-1533-36BF16CFC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722" y="244593"/>
            <a:ext cx="2408555" cy="30803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24B84B1-64FB-454B-237C-B218A2BBF5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49" y="228285"/>
            <a:ext cx="3391499" cy="33321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FFF4657-CA73-6D70-68E0-38E4ADAFD4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6" y="3297599"/>
            <a:ext cx="2860789" cy="35012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3B26747-0066-6356-93E8-6B95ED7812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71" y="3765176"/>
            <a:ext cx="2392254" cy="3192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32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宽屏</PresentationFormat>
  <Paragraphs>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苹方-简</vt:lpstr>
      <vt:lpstr>Arial</vt:lpstr>
      <vt:lpstr>Wingdings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亚敏 谢</cp:lastModifiedBy>
  <cp:revision>163</cp:revision>
  <dcterms:created xsi:type="dcterms:W3CDTF">2025-05-29T01:54:26Z</dcterms:created>
  <dcterms:modified xsi:type="dcterms:W3CDTF">2025-05-29T02:06:58Z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2052-7.4.1.8983</vt:lpwstr>
  </property>
  <property fmtid="{D5CDD505-2E9C-101B-9397-08002B2CF9AE}" pid="3" name="ICV">
    <vt:lpwstr>614FB29241DBB80412BA37684F9BCA76_41</vt:lpwstr>
  </property>
</Properties>
</file>