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handoutMasterIdLst>
    <p:handoutMasterId r:id="rId24"/>
  </p:handoutMasterIdLst>
  <p:sldIdLst>
    <p:sldId id="260" r:id="rId3"/>
    <p:sldId id="257" r:id="rId5"/>
    <p:sldId id="279" r:id="rId6"/>
    <p:sldId id="280" r:id="rId7"/>
    <p:sldId id="281" r:id="rId8"/>
    <p:sldId id="282" r:id="rId9"/>
    <p:sldId id="283" r:id="rId10"/>
    <p:sldId id="259" r:id="rId11"/>
    <p:sldId id="264" r:id="rId12"/>
    <p:sldId id="265" r:id="rId13"/>
    <p:sldId id="266" r:id="rId14"/>
    <p:sldId id="267" r:id="rId15"/>
    <p:sldId id="268" r:id="rId16"/>
    <p:sldId id="269" r:id="rId17"/>
    <p:sldId id="270" r:id="rId18"/>
    <p:sldId id="274" r:id="rId19"/>
    <p:sldId id="275" r:id="rId20"/>
    <p:sldId id="285" r:id="rId21"/>
    <p:sldId id="284" r:id="rId22"/>
    <p:sldId id="276"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5" d="100"/>
          <a:sy n="75" d="100"/>
        </p:scale>
        <p:origin x="346" y="11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0EC92FD-5ED4-45E7-9330-F1BCC1EC24D0}" type="doc">
      <dgm:prSet loTypeId="urn:microsoft.com/office/officeart/2005/8/layout/process1#3" loCatId="process" qsTypeId="urn:microsoft.com/office/officeart/2005/8/quickstyle/simple1#1" qsCatId="simple" csTypeId="urn:microsoft.com/office/officeart/2005/8/colors/colorful3#1" csCatId="colorful" phldr="1"/>
      <dgm:spPr/>
      <dgm:t>
        <a:bodyPr/>
        <a:lstStyle/>
        <a:p>
          <a:endParaRPr lang="zh-CN" altLang="en-US"/>
        </a:p>
      </dgm:t>
    </dgm:pt>
    <dgm:pt modelId="{D5E3128D-2EFE-4956-A8A9-9522FAE809E0}">
      <dgm:prSet phldrT="[文本]" custT="1"/>
      <dgm:spPr/>
      <dgm:t>
        <a:bodyPr/>
        <a:lstStyle/>
        <a:p>
          <a:r>
            <a:rPr lang="zh-CN" altLang="en-US" sz="1600" dirty="0"/>
            <a:t>家长通过“我的常州”直接登录</a:t>
          </a:r>
        </a:p>
      </dgm:t>
    </dgm:pt>
    <dgm:pt modelId="{35D16492-E7F9-4D71-A2AA-BC2774541757}" cxnId="{661F6E81-A498-46ED-91C7-A74AF2034A26}" type="parTrans">
      <dgm:prSet/>
      <dgm:spPr/>
      <dgm:t>
        <a:bodyPr/>
        <a:lstStyle/>
        <a:p>
          <a:endParaRPr lang="zh-CN" altLang="en-US" sz="2400"/>
        </a:p>
      </dgm:t>
    </dgm:pt>
    <dgm:pt modelId="{670572D8-F75E-47E7-A647-A17201FD2F1A}" cxnId="{661F6E81-A498-46ED-91C7-A74AF2034A26}" type="sibTrans">
      <dgm:prSet custT="1"/>
      <dgm:spPr/>
      <dgm:t>
        <a:bodyPr/>
        <a:lstStyle/>
        <a:p>
          <a:endParaRPr lang="zh-CN" altLang="en-US" sz="800"/>
        </a:p>
      </dgm:t>
    </dgm:pt>
    <dgm:pt modelId="{604EA97F-9077-49A3-9AD8-C7F50237CD45}">
      <dgm:prSet phldrT="[文本]" custT="1"/>
      <dgm:spPr>
        <a:solidFill>
          <a:srgbClr val="EF7A24">
            <a:hueOff val="0"/>
            <a:satOff val="0"/>
            <a:lumOff val="0"/>
            <a:alphaOff val="0"/>
          </a:srgbClr>
        </a:solidFill>
        <a:ln w="19050" cap="rnd" cmpd="sng" algn="ctr">
          <a:solidFill>
            <a:prstClr val="white">
              <a:hueOff val="0"/>
              <a:satOff val="0"/>
              <a:lumOff val="0"/>
              <a:alphaOff val="0"/>
            </a:prstClr>
          </a:solidFill>
          <a:prstDash val="solid"/>
        </a:ln>
        <a:effectLst/>
      </dgm:spPr>
      <dgm:t>
        <a:bodyPr spcFirstLastPara="0" vert="horz" wrap="square" lIns="60960" tIns="60960" rIns="60960" bIns="60960" numCol="1" spcCol="1270" anchor="ctr" anchorCtr="0"/>
        <a:lstStyle/>
        <a:p>
          <a:r>
            <a:rPr lang="zh-CN" altLang="en-US" sz="2000" kern="1200" dirty="0"/>
            <a:t>选择入口</a:t>
          </a:r>
          <a:endParaRPr lang="zh-CN" altLang="en-US" sz="2000" kern="1200" dirty="0">
            <a:solidFill>
              <a:prstClr val="white"/>
            </a:solidFill>
            <a:latin typeface="Century Gothic" panose="020B0502020202020204"/>
            <a:ea typeface="宋体" panose="02010600030101010101" pitchFamily="2" charset="-122"/>
            <a:cs typeface="+mn-cs"/>
          </a:endParaRPr>
        </a:p>
      </dgm:t>
    </dgm:pt>
    <dgm:pt modelId="{EBE983CE-BB38-4960-B0C3-3852FD1CD3AD}" cxnId="{D2E6C961-1B91-4A4A-BFF6-73DF28C1EADF}" type="parTrans">
      <dgm:prSet/>
      <dgm:spPr/>
      <dgm:t>
        <a:bodyPr/>
        <a:lstStyle/>
        <a:p>
          <a:endParaRPr lang="zh-CN" altLang="en-US" sz="2400"/>
        </a:p>
      </dgm:t>
    </dgm:pt>
    <dgm:pt modelId="{003986DD-7D9F-46B6-90C5-A5DA31D4E095}" cxnId="{D2E6C961-1B91-4A4A-BFF6-73DF28C1EADF}" type="sibTrans">
      <dgm:prSet custT="1"/>
      <dgm:spPr/>
      <dgm:t>
        <a:bodyPr/>
        <a:lstStyle/>
        <a:p>
          <a:endParaRPr lang="zh-CN" altLang="en-US" sz="800"/>
        </a:p>
      </dgm:t>
    </dgm:pt>
    <dgm:pt modelId="{B3B39797-1042-4CC7-8DFD-0451B0A237B4}">
      <dgm:prSet phldrT="[文本]" custT="1"/>
      <dgm:spPr>
        <a:solidFill>
          <a:schemeClr val="accent3">
            <a:lumMod val="75000"/>
          </a:schemeClr>
        </a:solidFill>
      </dgm:spPr>
      <dgm:t>
        <a:bodyPr/>
        <a:lstStyle/>
        <a:p>
          <a:r>
            <a:rPr lang="zh-CN" altLang="en-US" sz="1600" dirty="0"/>
            <a:t>绑定学生</a:t>
          </a:r>
        </a:p>
      </dgm:t>
    </dgm:pt>
    <dgm:pt modelId="{6EC2424D-1703-4D26-9C32-7CEC9CF07CB1}" cxnId="{A7EAEE58-B240-42DC-8828-D657A001603A}" type="parTrans">
      <dgm:prSet/>
      <dgm:spPr/>
      <dgm:t>
        <a:bodyPr/>
        <a:lstStyle/>
        <a:p>
          <a:endParaRPr lang="zh-CN" altLang="en-US" sz="2400"/>
        </a:p>
      </dgm:t>
    </dgm:pt>
    <dgm:pt modelId="{DD63906E-1C52-4A0E-8333-D62D89519E17}" cxnId="{A7EAEE58-B240-42DC-8828-D657A001603A}" type="sibTrans">
      <dgm:prSet custT="1"/>
      <dgm:spPr/>
      <dgm:t>
        <a:bodyPr/>
        <a:lstStyle/>
        <a:p>
          <a:endParaRPr lang="zh-CN" altLang="en-US" sz="800"/>
        </a:p>
      </dgm:t>
    </dgm:pt>
    <dgm:pt modelId="{CA0D5A0B-0A7B-45AA-91D2-1DDD71D6168C}">
      <dgm:prSet phldrT="[文本]" custT="1"/>
      <dgm:spPr>
        <a:solidFill>
          <a:schemeClr val="accent3">
            <a:lumMod val="75000"/>
          </a:schemeClr>
        </a:solidFill>
      </dgm:spPr>
      <dgm:t>
        <a:bodyPr/>
        <a:lstStyle/>
        <a:p>
          <a:r>
            <a:rPr lang="zh-CN" altLang="en-US" sz="1600" dirty="0"/>
            <a:t>检验房产信息，分配学区</a:t>
          </a:r>
        </a:p>
      </dgm:t>
    </dgm:pt>
    <dgm:pt modelId="{03D6753E-B400-4C41-8E70-24BE0546E8E7}" cxnId="{0C3CE126-9BD3-403F-9799-F3064AFEFEBB}" type="parTrans">
      <dgm:prSet/>
      <dgm:spPr/>
      <dgm:t>
        <a:bodyPr/>
        <a:lstStyle/>
        <a:p>
          <a:endParaRPr lang="zh-CN" altLang="en-US" sz="2400"/>
        </a:p>
      </dgm:t>
    </dgm:pt>
    <dgm:pt modelId="{7C2C598D-6929-48B8-BE40-551D9928D6B7}" cxnId="{0C3CE126-9BD3-403F-9799-F3064AFEFEBB}" type="sibTrans">
      <dgm:prSet custT="1"/>
      <dgm:spPr/>
      <dgm:t>
        <a:bodyPr/>
        <a:lstStyle/>
        <a:p>
          <a:endParaRPr lang="zh-CN" altLang="en-US" sz="800"/>
        </a:p>
      </dgm:t>
    </dgm:pt>
    <dgm:pt modelId="{7224BA5B-8BEE-43F1-A438-06979BA566C4}">
      <dgm:prSet phldrT="[文本]" custT="1"/>
      <dgm:spPr>
        <a:solidFill>
          <a:schemeClr val="accent3"/>
        </a:solidFill>
      </dgm:spPr>
      <dgm:t>
        <a:bodyPr/>
        <a:lstStyle/>
        <a:p>
          <a:r>
            <a:rPr lang="zh-CN" altLang="en-US" sz="1600" dirty="0"/>
            <a:t>完善报名信息（含第二监护人、房产）</a:t>
          </a:r>
        </a:p>
      </dgm:t>
    </dgm:pt>
    <dgm:pt modelId="{D12782CE-1B96-4794-8C16-CBFC70641FEA}" cxnId="{FAA64930-E49E-471F-BCBC-74E5E30160DE}" type="parTrans">
      <dgm:prSet/>
      <dgm:spPr/>
      <dgm:t>
        <a:bodyPr/>
        <a:lstStyle/>
        <a:p>
          <a:endParaRPr lang="zh-CN" altLang="en-US" sz="2400"/>
        </a:p>
      </dgm:t>
    </dgm:pt>
    <dgm:pt modelId="{3D6EF5DD-A17C-4729-B50F-22B5B1EABF25}" cxnId="{FAA64930-E49E-471F-BCBC-74E5E30160DE}" type="sibTrans">
      <dgm:prSet custT="1"/>
      <dgm:spPr/>
      <dgm:t>
        <a:bodyPr/>
        <a:lstStyle/>
        <a:p>
          <a:endParaRPr lang="zh-CN" altLang="en-US" sz="800"/>
        </a:p>
      </dgm:t>
    </dgm:pt>
    <dgm:pt modelId="{09838E92-ED4B-470A-8E3E-C78BE3EA15CB}">
      <dgm:prSet phldrT="[文本]" custT="1"/>
      <dgm:spPr>
        <a:solidFill>
          <a:schemeClr val="accent3"/>
        </a:solidFill>
      </dgm:spPr>
      <dgm:t>
        <a:bodyPr/>
        <a:lstStyle/>
        <a:p>
          <a:r>
            <a:rPr lang="zh-CN" altLang="en-US" sz="1600" dirty="0"/>
            <a:t>家长确认报名信息</a:t>
          </a:r>
        </a:p>
      </dgm:t>
    </dgm:pt>
    <dgm:pt modelId="{4AF244E1-0982-4DB5-B130-EA2CFC6E0A8F}" cxnId="{081208E2-F71B-4FBF-9D26-EB6E38932D5C}" type="parTrans">
      <dgm:prSet/>
      <dgm:spPr/>
      <dgm:t>
        <a:bodyPr/>
        <a:lstStyle/>
        <a:p>
          <a:endParaRPr lang="zh-CN" altLang="en-US" sz="2400"/>
        </a:p>
      </dgm:t>
    </dgm:pt>
    <dgm:pt modelId="{73682DFD-706C-48C8-B802-DEF3A24D0853}" cxnId="{081208E2-F71B-4FBF-9D26-EB6E38932D5C}" type="sibTrans">
      <dgm:prSet custT="1"/>
      <dgm:spPr/>
      <dgm:t>
        <a:bodyPr/>
        <a:lstStyle/>
        <a:p>
          <a:endParaRPr lang="zh-CN" altLang="en-US" sz="800"/>
        </a:p>
      </dgm:t>
    </dgm:pt>
    <dgm:pt modelId="{9346BC49-E040-4489-9356-043C867B4D41}">
      <dgm:prSet phldrT="[文本]" custT="1"/>
      <dgm:spPr/>
      <dgm:t>
        <a:bodyPr/>
        <a:lstStyle/>
        <a:p>
          <a:r>
            <a:rPr lang="zh-CN" altLang="en-US" sz="1600" dirty="0"/>
            <a:t>现场审核</a:t>
          </a:r>
          <a:endParaRPr lang="en-US" altLang="zh-CN" sz="1600" dirty="0"/>
        </a:p>
      </dgm:t>
    </dgm:pt>
    <dgm:pt modelId="{924C5828-BA76-477C-BD6D-685C963DB067}" cxnId="{E85FEAD0-5C2B-4B59-A4CA-684CABC23CAA}" type="parTrans">
      <dgm:prSet/>
      <dgm:spPr/>
      <dgm:t>
        <a:bodyPr/>
        <a:lstStyle/>
        <a:p>
          <a:endParaRPr lang="zh-CN" altLang="en-US" sz="2400"/>
        </a:p>
      </dgm:t>
    </dgm:pt>
    <dgm:pt modelId="{BC90F9BA-36C9-4A8C-88DA-0B473B998D3A}" cxnId="{E85FEAD0-5C2B-4B59-A4CA-684CABC23CAA}" type="sibTrans">
      <dgm:prSet custT="1"/>
      <dgm:spPr/>
      <dgm:t>
        <a:bodyPr/>
        <a:lstStyle/>
        <a:p>
          <a:endParaRPr lang="zh-CN" altLang="en-US" sz="800"/>
        </a:p>
      </dgm:t>
    </dgm:pt>
    <dgm:pt modelId="{01874BF0-AD71-4F39-9A12-0766C4627D7A}">
      <dgm:prSet phldrT="[文本]" custT="1"/>
      <dgm:spPr/>
      <dgm:t>
        <a:bodyPr/>
        <a:lstStyle/>
        <a:p>
          <a:r>
            <a:rPr lang="zh-CN" altLang="en-US" sz="1600" dirty="0"/>
            <a:t>民办报名（可选）</a:t>
          </a:r>
        </a:p>
      </dgm:t>
    </dgm:pt>
    <dgm:pt modelId="{A7545ED8-9D58-47AF-8A9F-9ACFA7966ED9}" cxnId="{252148FA-F437-4FF2-8216-F27812CE3BF2}" type="parTrans">
      <dgm:prSet/>
      <dgm:spPr/>
      <dgm:t>
        <a:bodyPr/>
        <a:lstStyle/>
        <a:p>
          <a:endParaRPr lang="zh-CN" altLang="en-US" sz="2400"/>
        </a:p>
      </dgm:t>
    </dgm:pt>
    <dgm:pt modelId="{22B3FE28-0280-40ED-B732-CB7FCFAA9837}" cxnId="{252148FA-F437-4FF2-8216-F27812CE3BF2}" type="sibTrans">
      <dgm:prSet custT="1"/>
      <dgm:spPr/>
      <dgm:t>
        <a:bodyPr/>
        <a:lstStyle/>
        <a:p>
          <a:endParaRPr lang="zh-CN" altLang="en-US" sz="800"/>
        </a:p>
      </dgm:t>
    </dgm:pt>
    <dgm:pt modelId="{01B6FA2E-D05D-489E-840A-9BBC4B4857B6}">
      <dgm:prSet phldrT="[文本]" custT="1"/>
      <dgm:spPr/>
      <dgm:t>
        <a:bodyPr/>
        <a:lstStyle/>
        <a:p>
          <a:r>
            <a:rPr lang="zh-CN" altLang="en-US" sz="1600" dirty="0"/>
            <a:t>教育局发布任务</a:t>
          </a:r>
        </a:p>
      </dgm:t>
    </dgm:pt>
    <dgm:pt modelId="{97E5A9A2-4865-4884-A21A-D017DC210430}" cxnId="{4C7C97A6-6236-4AEB-B7E5-EF80B66EC72E}" type="parTrans">
      <dgm:prSet/>
      <dgm:spPr/>
      <dgm:t>
        <a:bodyPr/>
        <a:lstStyle/>
        <a:p>
          <a:endParaRPr lang="zh-CN" altLang="en-US" sz="2400"/>
        </a:p>
      </dgm:t>
    </dgm:pt>
    <dgm:pt modelId="{C58DB235-153F-4FFB-B4AB-226F15DF9ECA}" cxnId="{4C7C97A6-6236-4AEB-B7E5-EF80B66EC72E}" type="sibTrans">
      <dgm:prSet custT="1"/>
      <dgm:spPr/>
      <dgm:t>
        <a:bodyPr/>
        <a:lstStyle/>
        <a:p>
          <a:endParaRPr lang="zh-CN" altLang="en-US" sz="800"/>
        </a:p>
      </dgm:t>
    </dgm:pt>
    <dgm:pt modelId="{718B3F74-A5DA-49EC-8D1A-2819375DD7A0}">
      <dgm:prSet phldrT="[文本]" custT="1"/>
      <dgm:spPr/>
      <dgm:t>
        <a:bodyPr/>
        <a:lstStyle/>
        <a:p>
          <a:r>
            <a:rPr lang="zh-CN" altLang="en-US" sz="1600" dirty="0"/>
            <a:t>录取</a:t>
          </a:r>
          <a:r>
            <a:rPr lang="en-US" altLang="zh-CN" sz="1600" dirty="0"/>
            <a:t>/</a:t>
          </a:r>
          <a:r>
            <a:rPr lang="zh-CN" altLang="en-US" sz="1600" dirty="0"/>
            <a:t>发布</a:t>
          </a:r>
        </a:p>
      </dgm:t>
    </dgm:pt>
    <dgm:pt modelId="{B198A19A-E40E-4BDF-B6F3-0091F418304A}" cxnId="{148957AC-F21E-4316-B258-5537596A696D}" type="parTrans">
      <dgm:prSet/>
      <dgm:spPr/>
      <dgm:t>
        <a:bodyPr/>
        <a:lstStyle/>
        <a:p>
          <a:endParaRPr lang="zh-CN" altLang="en-US" sz="2400"/>
        </a:p>
      </dgm:t>
    </dgm:pt>
    <dgm:pt modelId="{776138B6-6ACC-46C5-AAE8-1185E32EB2E8}" cxnId="{148957AC-F21E-4316-B258-5537596A696D}" type="sibTrans">
      <dgm:prSet/>
      <dgm:spPr/>
      <dgm:t>
        <a:bodyPr/>
        <a:lstStyle/>
        <a:p>
          <a:endParaRPr lang="zh-CN" altLang="en-US" sz="2400"/>
        </a:p>
      </dgm:t>
    </dgm:pt>
    <dgm:pt modelId="{53BC09BF-EA6D-42FA-A65B-10909F5F0093}" type="pres">
      <dgm:prSet presAssocID="{50EC92FD-5ED4-45E7-9330-F1BCC1EC24D0}" presName="Name0" presStyleCnt="0">
        <dgm:presLayoutVars>
          <dgm:dir/>
          <dgm:resizeHandles val="exact"/>
        </dgm:presLayoutVars>
      </dgm:prSet>
      <dgm:spPr/>
    </dgm:pt>
    <dgm:pt modelId="{0811E7D7-57EB-4812-A49A-A4E9B6250CF1}" type="pres">
      <dgm:prSet presAssocID="{01B6FA2E-D05D-489E-840A-9BBC4B4857B6}" presName="node" presStyleLbl="node1" presStyleIdx="0" presStyleCnt="10" custScaleX="111530">
        <dgm:presLayoutVars>
          <dgm:bulletEnabled val="1"/>
        </dgm:presLayoutVars>
      </dgm:prSet>
      <dgm:spPr/>
    </dgm:pt>
    <dgm:pt modelId="{8308A02F-5535-465A-B3A3-E2DE9BF99B21}" type="pres">
      <dgm:prSet presAssocID="{C58DB235-153F-4FFB-B4AB-226F15DF9ECA}" presName="sibTrans" presStyleLbl="sibTrans2D1" presStyleIdx="0" presStyleCnt="9"/>
      <dgm:spPr/>
    </dgm:pt>
    <dgm:pt modelId="{F9B587EA-BB52-4E29-A480-BCD9304B88FE}" type="pres">
      <dgm:prSet presAssocID="{C58DB235-153F-4FFB-B4AB-226F15DF9ECA}" presName="connectorText" presStyleLbl="sibTrans2D1" presStyleIdx="0" presStyleCnt="9"/>
      <dgm:spPr/>
    </dgm:pt>
    <dgm:pt modelId="{C67AFEBB-F879-4DDD-9BFD-494B4D80CF89}" type="pres">
      <dgm:prSet presAssocID="{D5E3128D-2EFE-4956-A8A9-9522FAE809E0}" presName="node" presStyleLbl="node1" presStyleIdx="1" presStyleCnt="10" custScaleX="112605">
        <dgm:presLayoutVars>
          <dgm:bulletEnabled val="1"/>
        </dgm:presLayoutVars>
      </dgm:prSet>
      <dgm:spPr/>
    </dgm:pt>
    <dgm:pt modelId="{174D70C6-BBF9-47B4-BBB3-4E42ADD55D89}" type="pres">
      <dgm:prSet presAssocID="{670572D8-F75E-47E7-A647-A17201FD2F1A}" presName="sibTrans" presStyleLbl="sibTrans2D1" presStyleIdx="1" presStyleCnt="9"/>
      <dgm:spPr/>
    </dgm:pt>
    <dgm:pt modelId="{D284EF9B-CC8B-4F1A-B0A3-101BC15A7E00}" type="pres">
      <dgm:prSet presAssocID="{670572D8-F75E-47E7-A647-A17201FD2F1A}" presName="connectorText" presStyleLbl="sibTrans2D1" presStyleIdx="1" presStyleCnt="9"/>
      <dgm:spPr/>
    </dgm:pt>
    <dgm:pt modelId="{12824EE1-C375-43AB-919A-EDC2A07117A5}" type="pres">
      <dgm:prSet presAssocID="{604EA97F-9077-49A3-9AD8-C7F50237CD45}" presName="node" presStyleLbl="node1" presStyleIdx="2" presStyleCnt="10">
        <dgm:presLayoutVars>
          <dgm:bulletEnabled val="1"/>
        </dgm:presLayoutVars>
      </dgm:prSet>
      <dgm:spPr>
        <a:xfrm>
          <a:off x="1310998" y="1481069"/>
          <a:ext cx="932382" cy="1372351"/>
        </a:xfrm>
        <a:prstGeom prst="roundRect">
          <a:avLst>
            <a:gd name="adj" fmla="val 10000"/>
          </a:avLst>
        </a:prstGeom>
      </dgm:spPr>
    </dgm:pt>
    <dgm:pt modelId="{47B07B69-977C-46AD-BCD5-13E496D6257C}" type="pres">
      <dgm:prSet presAssocID="{003986DD-7D9F-46B6-90C5-A5DA31D4E095}" presName="sibTrans" presStyleLbl="sibTrans2D1" presStyleIdx="2" presStyleCnt="9"/>
      <dgm:spPr/>
    </dgm:pt>
    <dgm:pt modelId="{AA40BBEE-2A78-4727-B006-3252563AE066}" type="pres">
      <dgm:prSet presAssocID="{003986DD-7D9F-46B6-90C5-A5DA31D4E095}" presName="connectorText" presStyleLbl="sibTrans2D1" presStyleIdx="2" presStyleCnt="9"/>
      <dgm:spPr/>
    </dgm:pt>
    <dgm:pt modelId="{1FF2CBC1-EA54-46DC-97BB-17E07F779551}" type="pres">
      <dgm:prSet presAssocID="{B3B39797-1042-4CC7-8DFD-0451B0A237B4}" presName="node" presStyleLbl="node1" presStyleIdx="3" presStyleCnt="10" custScaleX="51668">
        <dgm:presLayoutVars>
          <dgm:bulletEnabled val="1"/>
        </dgm:presLayoutVars>
      </dgm:prSet>
      <dgm:spPr/>
    </dgm:pt>
    <dgm:pt modelId="{518E7883-A595-461E-A8CE-3D66D7BBA50F}" type="pres">
      <dgm:prSet presAssocID="{DD63906E-1C52-4A0E-8333-D62D89519E17}" presName="sibTrans" presStyleLbl="sibTrans2D1" presStyleIdx="3" presStyleCnt="9"/>
      <dgm:spPr/>
    </dgm:pt>
    <dgm:pt modelId="{CBADE60D-B656-4C9B-B531-B541A910D110}" type="pres">
      <dgm:prSet presAssocID="{DD63906E-1C52-4A0E-8333-D62D89519E17}" presName="connectorText" presStyleLbl="sibTrans2D1" presStyleIdx="3" presStyleCnt="9"/>
      <dgm:spPr/>
    </dgm:pt>
    <dgm:pt modelId="{0882D4B5-CEF9-4DFE-9BA0-B3B73234AB02}" type="pres">
      <dgm:prSet presAssocID="{7224BA5B-8BEE-43F1-A438-06979BA566C4}" presName="node" presStyleLbl="node1" presStyleIdx="4" presStyleCnt="10" custScaleX="121212">
        <dgm:presLayoutVars>
          <dgm:bulletEnabled val="1"/>
        </dgm:presLayoutVars>
      </dgm:prSet>
      <dgm:spPr/>
    </dgm:pt>
    <dgm:pt modelId="{FABE60B0-432E-4B22-B9DB-69721EC3B461}" type="pres">
      <dgm:prSet presAssocID="{3D6EF5DD-A17C-4729-B50F-22B5B1EABF25}" presName="sibTrans" presStyleLbl="sibTrans2D1" presStyleIdx="4" presStyleCnt="9"/>
      <dgm:spPr/>
    </dgm:pt>
    <dgm:pt modelId="{17A9127B-9E5E-436D-8985-7FF69E5C0715}" type="pres">
      <dgm:prSet presAssocID="{3D6EF5DD-A17C-4729-B50F-22B5B1EABF25}" presName="connectorText" presStyleLbl="sibTrans2D1" presStyleIdx="4" presStyleCnt="9"/>
      <dgm:spPr/>
    </dgm:pt>
    <dgm:pt modelId="{F28187D7-A54F-4993-B15E-500F985A6A3F}" type="pres">
      <dgm:prSet presAssocID="{CA0D5A0B-0A7B-45AA-91D2-1DDD71D6168C}" presName="node" presStyleLbl="node1" presStyleIdx="5" presStyleCnt="10" custScaleX="110050">
        <dgm:presLayoutVars>
          <dgm:bulletEnabled val="1"/>
        </dgm:presLayoutVars>
      </dgm:prSet>
      <dgm:spPr/>
    </dgm:pt>
    <dgm:pt modelId="{C4E89702-7FE0-47A4-A759-8E9DE1051485}" type="pres">
      <dgm:prSet presAssocID="{7C2C598D-6929-48B8-BE40-551D9928D6B7}" presName="sibTrans" presStyleLbl="sibTrans2D1" presStyleIdx="5" presStyleCnt="9"/>
      <dgm:spPr/>
    </dgm:pt>
    <dgm:pt modelId="{F7CA761B-66D6-4F72-828F-4297327CE5C1}" type="pres">
      <dgm:prSet presAssocID="{7C2C598D-6929-48B8-BE40-551D9928D6B7}" presName="connectorText" presStyleLbl="sibTrans2D1" presStyleIdx="5" presStyleCnt="9"/>
      <dgm:spPr/>
    </dgm:pt>
    <dgm:pt modelId="{661896AA-0A39-44B8-83A7-AC752D45B280}" type="pres">
      <dgm:prSet presAssocID="{09838E92-ED4B-470A-8E3E-C78BE3EA15CB}" presName="node" presStyleLbl="node1" presStyleIdx="6" presStyleCnt="10" custScaleY="87903">
        <dgm:presLayoutVars>
          <dgm:bulletEnabled val="1"/>
        </dgm:presLayoutVars>
      </dgm:prSet>
      <dgm:spPr/>
    </dgm:pt>
    <dgm:pt modelId="{08D313B5-5848-401A-88D3-2F316BF62202}" type="pres">
      <dgm:prSet presAssocID="{73682DFD-706C-48C8-B802-DEF3A24D0853}" presName="sibTrans" presStyleLbl="sibTrans2D1" presStyleIdx="6" presStyleCnt="9"/>
      <dgm:spPr/>
    </dgm:pt>
    <dgm:pt modelId="{7C43CDE5-ECF4-409B-BFFB-2042684D62F6}" type="pres">
      <dgm:prSet presAssocID="{73682DFD-706C-48C8-B802-DEF3A24D0853}" presName="connectorText" presStyleLbl="sibTrans2D1" presStyleIdx="6" presStyleCnt="9"/>
      <dgm:spPr/>
    </dgm:pt>
    <dgm:pt modelId="{1D8B9003-9828-4C4C-B47C-C7AD034BC4FE}" type="pres">
      <dgm:prSet presAssocID="{9346BC49-E040-4489-9356-043C867B4D41}" presName="node" presStyleLbl="node1" presStyleIdx="7" presStyleCnt="10" custScaleX="60190" custScaleY="123096">
        <dgm:presLayoutVars>
          <dgm:bulletEnabled val="1"/>
        </dgm:presLayoutVars>
      </dgm:prSet>
      <dgm:spPr/>
    </dgm:pt>
    <dgm:pt modelId="{372DDFD9-439B-438A-8ADD-E29121D438E1}" type="pres">
      <dgm:prSet presAssocID="{BC90F9BA-36C9-4A8C-88DA-0B473B998D3A}" presName="sibTrans" presStyleLbl="sibTrans2D1" presStyleIdx="7" presStyleCnt="9"/>
      <dgm:spPr/>
    </dgm:pt>
    <dgm:pt modelId="{55051C8C-7D69-4D23-9C18-0483D3FA808D}" type="pres">
      <dgm:prSet presAssocID="{BC90F9BA-36C9-4A8C-88DA-0B473B998D3A}" presName="connectorText" presStyleLbl="sibTrans2D1" presStyleIdx="7" presStyleCnt="9"/>
      <dgm:spPr/>
    </dgm:pt>
    <dgm:pt modelId="{9A4394FB-333C-467A-89F4-E49A8114574C}" type="pres">
      <dgm:prSet presAssocID="{01874BF0-AD71-4F39-9A12-0766C4627D7A}" presName="node" presStyleLbl="node1" presStyleIdx="8" presStyleCnt="10">
        <dgm:presLayoutVars>
          <dgm:bulletEnabled val="1"/>
        </dgm:presLayoutVars>
      </dgm:prSet>
      <dgm:spPr/>
    </dgm:pt>
    <dgm:pt modelId="{116A5BD2-C41A-4910-B077-49908C4C5F1A}" type="pres">
      <dgm:prSet presAssocID="{22B3FE28-0280-40ED-B732-CB7FCFAA9837}" presName="sibTrans" presStyleLbl="sibTrans2D1" presStyleIdx="8" presStyleCnt="9"/>
      <dgm:spPr/>
    </dgm:pt>
    <dgm:pt modelId="{1600E878-78EA-4E22-B70D-532FDCCCC9FA}" type="pres">
      <dgm:prSet presAssocID="{22B3FE28-0280-40ED-B732-CB7FCFAA9837}" presName="connectorText" presStyleLbl="sibTrans2D1" presStyleIdx="8" presStyleCnt="9"/>
      <dgm:spPr/>
    </dgm:pt>
    <dgm:pt modelId="{145059D8-3B23-4596-85F6-0FB24B158C80}" type="pres">
      <dgm:prSet presAssocID="{718B3F74-A5DA-49EC-8D1A-2819375DD7A0}" presName="node" presStyleLbl="node1" presStyleIdx="9" presStyleCnt="10">
        <dgm:presLayoutVars>
          <dgm:bulletEnabled val="1"/>
        </dgm:presLayoutVars>
      </dgm:prSet>
      <dgm:spPr/>
    </dgm:pt>
  </dgm:ptLst>
  <dgm:cxnLst>
    <dgm:cxn modelId="{DC219C03-40B1-482D-8C74-1FEBF4DF03BD}" type="presOf" srcId="{CA0D5A0B-0A7B-45AA-91D2-1DDD71D6168C}" destId="{F28187D7-A54F-4993-B15E-500F985A6A3F}" srcOrd="0" destOrd="0" presId="urn:microsoft.com/office/officeart/2005/8/layout/process1#3"/>
    <dgm:cxn modelId="{6593470F-6B02-409B-88E8-50104D4F921F}" type="presOf" srcId="{7C2C598D-6929-48B8-BE40-551D9928D6B7}" destId="{F7CA761B-66D6-4F72-828F-4297327CE5C1}" srcOrd="1" destOrd="0" presId="urn:microsoft.com/office/officeart/2005/8/layout/process1#3"/>
    <dgm:cxn modelId="{18733810-A9C6-433E-84F3-7DC46C040CBC}" type="presOf" srcId="{003986DD-7D9F-46B6-90C5-A5DA31D4E095}" destId="{47B07B69-977C-46AD-BCD5-13E496D6257C}" srcOrd="0" destOrd="0" presId="urn:microsoft.com/office/officeart/2005/8/layout/process1#3"/>
    <dgm:cxn modelId="{6040B713-6B9C-4216-90FA-EBD56E162BCA}" type="presOf" srcId="{22B3FE28-0280-40ED-B732-CB7FCFAA9837}" destId="{1600E878-78EA-4E22-B70D-532FDCCCC9FA}" srcOrd="1" destOrd="0" presId="urn:microsoft.com/office/officeart/2005/8/layout/process1#3"/>
    <dgm:cxn modelId="{B0FAD014-0C22-47F3-BE73-09C2810704BB}" type="presOf" srcId="{22B3FE28-0280-40ED-B732-CB7FCFAA9837}" destId="{116A5BD2-C41A-4910-B077-49908C4C5F1A}" srcOrd="0" destOrd="0" presId="urn:microsoft.com/office/officeart/2005/8/layout/process1#3"/>
    <dgm:cxn modelId="{46A21F19-0896-4E7E-984B-1881EFFA825E}" type="presOf" srcId="{DD63906E-1C52-4A0E-8333-D62D89519E17}" destId="{518E7883-A595-461E-A8CE-3D66D7BBA50F}" srcOrd="0" destOrd="0" presId="urn:microsoft.com/office/officeart/2005/8/layout/process1#3"/>
    <dgm:cxn modelId="{5B54FE1D-0BFE-4827-83E3-F66E91B178B7}" type="presOf" srcId="{DD63906E-1C52-4A0E-8333-D62D89519E17}" destId="{CBADE60D-B656-4C9B-B531-B541A910D110}" srcOrd="1" destOrd="0" presId="urn:microsoft.com/office/officeart/2005/8/layout/process1#3"/>
    <dgm:cxn modelId="{E2D41124-0DCF-4EAA-AB19-B35675421268}" type="presOf" srcId="{C58DB235-153F-4FFB-B4AB-226F15DF9ECA}" destId="{8308A02F-5535-465A-B3A3-E2DE9BF99B21}" srcOrd="0" destOrd="0" presId="urn:microsoft.com/office/officeart/2005/8/layout/process1#3"/>
    <dgm:cxn modelId="{0C3CE126-9BD3-403F-9799-F3064AFEFEBB}" srcId="{50EC92FD-5ED4-45E7-9330-F1BCC1EC24D0}" destId="{CA0D5A0B-0A7B-45AA-91D2-1DDD71D6168C}" srcOrd="5" destOrd="0" parTransId="{03D6753E-B400-4C41-8E70-24BE0546E8E7}" sibTransId="{7C2C598D-6929-48B8-BE40-551D9928D6B7}"/>
    <dgm:cxn modelId="{FFC81328-351D-4FA5-9BB1-4ABC46D4E384}" type="presOf" srcId="{09838E92-ED4B-470A-8E3E-C78BE3EA15CB}" destId="{661896AA-0A39-44B8-83A7-AC752D45B280}" srcOrd="0" destOrd="0" presId="urn:microsoft.com/office/officeart/2005/8/layout/process1#3"/>
    <dgm:cxn modelId="{83DB892C-B22C-41D1-AB21-4DA04BBCA41D}" type="presOf" srcId="{7224BA5B-8BEE-43F1-A438-06979BA566C4}" destId="{0882D4B5-CEF9-4DFE-9BA0-B3B73234AB02}" srcOrd="0" destOrd="0" presId="urn:microsoft.com/office/officeart/2005/8/layout/process1#3"/>
    <dgm:cxn modelId="{8248352E-55A6-4394-B97C-956CD0482738}" type="presOf" srcId="{BC90F9BA-36C9-4A8C-88DA-0B473B998D3A}" destId="{372DDFD9-439B-438A-8ADD-E29121D438E1}" srcOrd="0" destOrd="0" presId="urn:microsoft.com/office/officeart/2005/8/layout/process1#3"/>
    <dgm:cxn modelId="{FAA64930-E49E-471F-BCBC-74E5E30160DE}" srcId="{50EC92FD-5ED4-45E7-9330-F1BCC1EC24D0}" destId="{7224BA5B-8BEE-43F1-A438-06979BA566C4}" srcOrd="4" destOrd="0" parTransId="{D12782CE-1B96-4794-8C16-CBFC70641FEA}" sibTransId="{3D6EF5DD-A17C-4729-B50F-22B5B1EABF25}"/>
    <dgm:cxn modelId="{85DC0739-00C4-4296-B17C-15C1C4AD5B2B}" type="presOf" srcId="{718B3F74-A5DA-49EC-8D1A-2819375DD7A0}" destId="{145059D8-3B23-4596-85F6-0FB24B158C80}" srcOrd="0" destOrd="0" presId="urn:microsoft.com/office/officeart/2005/8/layout/process1#3"/>
    <dgm:cxn modelId="{90D82F3D-EAC1-4CB1-80FD-1A782C7572F5}" type="presOf" srcId="{50EC92FD-5ED4-45E7-9330-F1BCC1EC24D0}" destId="{53BC09BF-EA6D-42FA-A65B-10909F5F0093}" srcOrd="0" destOrd="0" presId="urn:microsoft.com/office/officeart/2005/8/layout/process1#3"/>
    <dgm:cxn modelId="{3692523E-ABA9-4D68-B3D1-86EFBD87BB4E}" type="presOf" srcId="{003986DD-7D9F-46B6-90C5-A5DA31D4E095}" destId="{AA40BBEE-2A78-4727-B006-3252563AE066}" srcOrd="1" destOrd="0" presId="urn:microsoft.com/office/officeart/2005/8/layout/process1#3"/>
    <dgm:cxn modelId="{5DA5AF3E-1FAC-4A4B-8E03-50B3312C4DD1}" type="presOf" srcId="{670572D8-F75E-47E7-A647-A17201FD2F1A}" destId="{D284EF9B-CC8B-4F1A-B0A3-101BC15A7E00}" srcOrd="1" destOrd="0" presId="urn:microsoft.com/office/officeart/2005/8/layout/process1#3"/>
    <dgm:cxn modelId="{A6CA5A41-7556-45C7-A42D-FB1F6155DD7C}" type="presOf" srcId="{7C2C598D-6929-48B8-BE40-551D9928D6B7}" destId="{C4E89702-7FE0-47A4-A759-8E9DE1051485}" srcOrd="0" destOrd="0" presId="urn:microsoft.com/office/officeart/2005/8/layout/process1#3"/>
    <dgm:cxn modelId="{D2E6C961-1B91-4A4A-BFF6-73DF28C1EADF}" srcId="{50EC92FD-5ED4-45E7-9330-F1BCC1EC24D0}" destId="{604EA97F-9077-49A3-9AD8-C7F50237CD45}" srcOrd="2" destOrd="0" parTransId="{EBE983CE-BB38-4960-B0C3-3852FD1CD3AD}" sibTransId="{003986DD-7D9F-46B6-90C5-A5DA31D4E095}"/>
    <dgm:cxn modelId="{27230B43-7324-4301-A14B-CE626E8CE856}" type="presOf" srcId="{B3B39797-1042-4CC7-8DFD-0451B0A237B4}" destId="{1FF2CBC1-EA54-46DC-97BB-17E07F779551}" srcOrd="0" destOrd="0" presId="urn:microsoft.com/office/officeart/2005/8/layout/process1#3"/>
    <dgm:cxn modelId="{DC3CFC47-87D5-4613-9DE0-52E89C1FC88B}" type="presOf" srcId="{C58DB235-153F-4FFB-B4AB-226F15DF9ECA}" destId="{F9B587EA-BB52-4E29-A480-BCD9304B88FE}" srcOrd="1" destOrd="0" presId="urn:microsoft.com/office/officeart/2005/8/layout/process1#3"/>
    <dgm:cxn modelId="{687AE948-7491-4DA1-B55D-9F46D2C101C5}" type="presOf" srcId="{9346BC49-E040-4489-9356-043C867B4D41}" destId="{1D8B9003-9828-4C4C-B47C-C7AD034BC4FE}" srcOrd="0" destOrd="0" presId="urn:microsoft.com/office/officeart/2005/8/layout/process1#3"/>
    <dgm:cxn modelId="{561B096E-BDAC-49BE-9AB7-ECFAE9E06995}" type="presOf" srcId="{73682DFD-706C-48C8-B802-DEF3A24D0853}" destId="{7C43CDE5-ECF4-409B-BFFB-2042684D62F6}" srcOrd="1" destOrd="0" presId="urn:microsoft.com/office/officeart/2005/8/layout/process1#3"/>
    <dgm:cxn modelId="{0B094C72-A18E-4FB8-936B-808C99F53358}" type="presOf" srcId="{D5E3128D-2EFE-4956-A8A9-9522FAE809E0}" destId="{C67AFEBB-F879-4DDD-9BFD-494B4D80CF89}" srcOrd="0" destOrd="0" presId="urn:microsoft.com/office/officeart/2005/8/layout/process1#3"/>
    <dgm:cxn modelId="{A7EAEE58-B240-42DC-8828-D657A001603A}" srcId="{50EC92FD-5ED4-45E7-9330-F1BCC1EC24D0}" destId="{B3B39797-1042-4CC7-8DFD-0451B0A237B4}" srcOrd="3" destOrd="0" parTransId="{6EC2424D-1703-4D26-9C32-7CEC9CF07CB1}" sibTransId="{DD63906E-1C52-4A0E-8333-D62D89519E17}"/>
    <dgm:cxn modelId="{661F6E81-A498-46ED-91C7-A74AF2034A26}" srcId="{50EC92FD-5ED4-45E7-9330-F1BCC1EC24D0}" destId="{D5E3128D-2EFE-4956-A8A9-9522FAE809E0}" srcOrd="1" destOrd="0" parTransId="{35D16492-E7F9-4D71-A2AA-BC2774541757}" sibTransId="{670572D8-F75E-47E7-A647-A17201FD2F1A}"/>
    <dgm:cxn modelId="{3DC4018E-0E1A-4102-8007-0A5C497EF39F}" type="presOf" srcId="{3D6EF5DD-A17C-4729-B50F-22B5B1EABF25}" destId="{17A9127B-9E5E-436D-8985-7FF69E5C0715}" srcOrd="1" destOrd="0" presId="urn:microsoft.com/office/officeart/2005/8/layout/process1#3"/>
    <dgm:cxn modelId="{8E63AE9F-5615-4F15-8A32-2DCAE4F4A836}" type="presOf" srcId="{73682DFD-706C-48C8-B802-DEF3A24D0853}" destId="{08D313B5-5848-401A-88D3-2F316BF62202}" srcOrd="0" destOrd="0" presId="urn:microsoft.com/office/officeart/2005/8/layout/process1#3"/>
    <dgm:cxn modelId="{3135EEA0-E9CA-42A9-9FA2-8887816E7BD7}" type="presOf" srcId="{604EA97F-9077-49A3-9AD8-C7F50237CD45}" destId="{12824EE1-C375-43AB-919A-EDC2A07117A5}" srcOrd="0" destOrd="0" presId="urn:microsoft.com/office/officeart/2005/8/layout/process1#3"/>
    <dgm:cxn modelId="{E61D8DA2-3315-42CA-A70F-DA03B43CC148}" type="presOf" srcId="{3D6EF5DD-A17C-4729-B50F-22B5B1EABF25}" destId="{FABE60B0-432E-4B22-B9DB-69721EC3B461}" srcOrd="0" destOrd="0" presId="urn:microsoft.com/office/officeart/2005/8/layout/process1#3"/>
    <dgm:cxn modelId="{4C7C97A6-6236-4AEB-B7E5-EF80B66EC72E}" srcId="{50EC92FD-5ED4-45E7-9330-F1BCC1EC24D0}" destId="{01B6FA2E-D05D-489E-840A-9BBC4B4857B6}" srcOrd="0" destOrd="0" parTransId="{97E5A9A2-4865-4884-A21A-D017DC210430}" sibTransId="{C58DB235-153F-4FFB-B4AB-226F15DF9ECA}"/>
    <dgm:cxn modelId="{148957AC-F21E-4316-B258-5537596A696D}" srcId="{50EC92FD-5ED4-45E7-9330-F1BCC1EC24D0}" destId="{718B3F74-A5DA-49EC-8D1A-2819375DD7A0}" srcOrd="9" destOrd="0" parTransId="{B198A19A-E40E-4BDF-B6F3-0091F418304A}" sibTransId="{776138B6-6ACC-46C5-AAE8-1185E32EB2E8}"/>
    <dgm:cxn modelId="{E85FEAD0-5C2B-4B59-A4CA-684CABC23CAA}" srcId="{50EC92FD-5ED4-45E7-9330-F1BCC1EC24D0}" destId="{9346BC49-E040-4489-9356-043C867B4D41}" srcOrd="7" destOrd="0" parTransId="{924C5828-BA76-477C-BD6D-685C963DB067}" sibTransId="{BC90F9BA-36C9-4A8C-88DA-0B473B998D3A}"/>
    <dgm:cxn modelId="{081208E2-F71B-4FBF-9D26-EB6E38932D5C}" srcId="{50EC92FD-5ED4-45E7-9330-F1BCC1EC24D0}" destId="{09838E92-ED4B-470A-8E3E-C78BE3EA15CB}" srcOrd="6" destOrd="0" parTransId="{4AF244E1-0982-4DB5-B130-EA2CFC6E0A8F}" sibTransId="{73682DFD-706C-48C8-B802-DEF3A24D0853}"/>
    <dgm:cxn modelId="{5B7105EE-D30E-4C11-957F-F0FBE6DCB116}" type="presOf" srcId="{01874BF0-AD71-4F39-9A12-0766C4627D7A}" destId="{9A4394FB-333C-467A-89F4-E49A8114574C}" srcOrd="0" destOrd="0" presId="urn:microsoft.com/office/officeart/2005/8/layout/process1#3"/>
    <dgm:cxn modelId="{5CED4EF2-5CDC-41A9-A234-6B9CF0D77FD3}" type="presOf" srcId="{01B6FA2E-D05D-489E-840A-9BBC4B4857B6}" destId="{0811E7D7-57EB-4812-A49A-A4E9B6250CF1}" srcOrd="0" destOrd="0" presId="urn:microsoft.com/office/officeart/2005/8/layout/process1#3"/>
    <dgm:cxn modelId="{634385F5-9380-49F1-BB3C-341D06459AAD}" type="presOf" srcId="{BC90F9BA-36C9-4A8C-88DA-0B473B998D3A}" destId="{55051C8C-7D69-4D23-9C18-0483D3FA808D}" srcOrd="1" destOrd="0" presId="urn:microsoft.com/office/officeart/2005/8/layout/process1#3"/>
    <dgm:cxn modelId="{319874F9-C000-4D94-AF4D-5767BAAF7E46}" type="presOf" srcId="{670572D8-F75E-47E7-A647-A17201FD2F1A}" destId="{174D70C6-BBF9-47B4-BBB3-4E42ADD55D89}" srcOrd="0" destOrd="0" presId="urn:microsoft.com/office/officeart/2005/8/layout/process1#3"/>
    <dgm:cxn modelId="{252148FA-F437-4FF2-8216-F27812CE3BF2}" srcId="{50EC92FD-5ED4-45E7-9330-F1BCC1EC24D0}" destId="{01874BF0-AD71-4F39-9A12-0766C4627D7A}" srcOrd="8" destOrd="0" parTransId="{A7545ED8-9D58-47AF-8A9F-9ACFA7966ED9}" sibTransId="{22B3FE28-0280-40ED-B732-CB7FCFAA9837}"/>
    <dgm:cxn modelId="{4FCD7E97-BA86-421C-9F9A-AADF42E2A12F}" type="presParOf" srcId="{53BC09BF-EA6D-42FA-A65B-10909F5F0093}" destId="{0811E7D7-57EB-4812-A49A-A4E9B6250CF1}" srcOrd="0" destOrd="0" presId="urn:microsoft.com/office/officeart/2005/8/layout/process1#3"/>
    <dgm:cxn modelId="{E1485C99-C59D-4C46-A525-AE25D5169644}" type="presParOf" srcId="{53BC09BF-EA6D-42FA-A65B-10909F5F0093}" destId="{8308A02F-5535-465A-B3A3-E2DE9BF99B21}" srcOrd="1" destOrd="0" presId="urn:microsoft.com/office/officeart/2005/8/layout/process1#3"/>
    <dgm:cxn modelId="{517ADD81-89B2-47CB-A391-F1B5B6010E5B}" type="presParOf" srcId="{8308A02F-5535-465A-B3A3-E2DE9BF99B21}" destId="{F9B587EA-BB52-4E29-A480-BCD9304B88FE}" srcOrd="0" destOrd="0" presId="urn:microsoft.com/office/officeart/2005/8/layout/process1#3"/>
    <dgm:cxn modelId="{C6463321-1717-46F0-BCFC-9BC4D4AE8985}" type="presParOf" srcId="{53BC09BF-EA6D-42FA-A65B-10909F5F0093}" destId="{C67AFEBB-F879-4DDD-9BFD-494B4D80CF89}" srcOrd="2" destOrd="0" presId="urn:microsoft.com/office/officeart/2005/8/layout/process1#3"/>
    <dgm:cxn modelId="{80213F65-29EA-46BA-9490-E063397D24EE}" type="presParOf" srcId="{53BC09BF-EA6D-42FA-A65B-10909F5F0093}" destId="{174D70C6-BBF9-47B4-BBB3-4E42ADD55D89}" srcOrd="3" destOrd="0" presId="urn:microsoft.com/office/officeart/2005/8/layout/process1#3"/>
    <dgm:cxn modelId="{37F570DD-8F8A-4B10-9B22-342892266DD2}" type="presParOf" srcId="{174D70C6-BBF9-47B4-BBB3-4E42ADD55D89}" destId="{D284EF9B-CC8B-4F1A-B0A3-101BC15A7E00}" srcOrd="0" destOrd="0" presId="urn:microsoft.com/office/officeart/2005/8/layout/process1#3"/>
    <dgm:cxn modelId="{571FC86C-31AC-4B5B-8FBD-311BB657504E}" type="presParOf" srcId="{53BC09BF-EA6D-42FA-A65B-10909F5F0093}" destId="{12824EE1-C375-43AB-919A-EDC2A07117A5}" srcOrd="4" destOrd="0" presId="urn:microsoft.com/office/officeart/2005/8/layout/process1#3"/>
    <dgm:cxn modelId="{E57DE630-832B-42A7-808A-9F39A8A3DFB3}" type="presParOf" srcId="{53BC09BF-EA6D-42FA-A65B-10909F5F0093}" destId="{47B07B69-977C-46AD-BCD5-13E496D6257C}" srcOrd="5" destOrd="0" presId="urn:microsoft.com/office/officeart/2005/8/layout/process1#3"/>
    <dgm:cxn modelId="{3582916B-4684-4A51-8251-871D4D69C483}" type="presParOf" srcId="{47B07B69-977C-46AD-BCD5-13E496D6257C}" destId="{AA40BBEE-2A78-4727-B006-3252563AE066}" srcOrd="0" destOrd="0" presId="urn:microsoft.com/office/officeart/2005/8/layout/process1#3"/>
    <dgm:cxn modelId="{576A3B38-14C8-4C5A-867A-8577E9BEA6C2}" type="presParOf" srcId="{53BC09BF-EA6D-42FA-A65B-10909F5F0093}" destId="{1FF2CBC1-EA54-46DC-97BB-17E07F779551}" srcOrd="6" destOrd="0" presId="urn:microsoft.com/office/officeart/2005/8/layout/process1#3"/>
    <dgm:cxn modelId="{5F47FA4F-3D71-437A-AC97-4A432BF90793}" type="presParOf" srcId="{53BC09BF-EA6D-42FA-A65B-10909F5F0093}" destId="{518E7883-A595-461E-A8CE-3D66D7BBA50F}" srcOrd="7" destOrd="0" presId="urn:microsoft.com/office/officeart/2005/8/layout/process1#3"/>
    <dgm:cxn modelId="{431123AA-169E-401E-B744-AE1560068E6D}" type="presParOf" srcId="{518E7883-A595-461E-A8CE-3D66D7BBA50F}" destId="{CBADE60D-B656-4C9B-B531-B541A910D110}" srcOrd="0" destOrd="0" presId="urn:microsoft.com/office/officeart/2005/8/layout/process1#3"/>
    <dgm:cxn modelId="{5E13F3E0-8B53-4AC1-9928-8EB66BBC1F7D}" type="presParOf" srcId="{53BC09BF-EA6D-42FA-A65B-10909F5F0093}" destId="{0882D4B5-CEF9-4DFE-9BA0-B3B73234AB02}" srcOrd="8" destOrd="0" presId="urn:microsoft.com/office/officeart/2005/8/layout/process1#3"/>
    <dgm:cxn modelId="{C9604179-3E65-4A91-B66B-3DB441EE2FCE}" type="presParOf" srcId="{53BC09BF-EA6D-42FA-A65B-10909F5F0093}" destId="{FABE60B0-432E-4B22-B9DB-69721EC3B461}" srcOrd="9" destOrd="0" presId="urn:microsoft.com/office/officeart/2005/8/layout/process1#3"/>
    <dgm:cxn modelId="{9EA0D90F-CEBF-4707-9A32-843C7E3CE4B3}" type="presParOf" srcId="{FABE60B0-432E-4B22-B9DB-69721EC3B461}" destId="{17A9127B-9E5E-436D-8985-7FF69E5C0715}" srcOrd="0" destOrd="0" presId="urn:microsoft.com/office/officeart/2005/8/layout/process1#3"/>
    <dgm:cxn modelId="{7606F22A-675E-4B29-A3DA-24D619F5D534}" type="presParOf" srcId="{53BC09BF-EA6D-42FA-A65B-10909F5F0093}" destId="{F28187D7-A54F-4993-B15E-500F985A6A3F}" srcOrd="10" destOrd="0" presId="urn:microsoft.com/office/officeart/2005/8/layout/process1#3"/>
    <dgm:cxn modelId="{5F4B4CE9-5CC6-4DE4-B5E3-C1DEA0CC4A6B}" type="presParOf" srcId="{53BC09BF-EA6D-42FA-A65B-10909F5F0093}" destId="{C4E89702-7FE0-47A4-A759-8E9DE1051485}" srcOrd="11" destOrd="0" presId="urn:microsoft.com/office/officeart/2005/8/layout/process1#3"/>
    <dgm:cxn modelId="{FF70DCBC-36F8-49A8-A8AD-21922C338F98}" type="presParOf" srcId="{C4E89702-7FE0-47A4-A759-8E9DE1051485}" destId="{F7CA761B-66D6-4F72-828F-4297327CE5C1}" srcOrd="0" destOrd="0" presId="urn:microsoft.com/office/officeart/2005/8/layout/process1#3"/>
    <dgm:cxn modelId="{257690FE-59F0-449F-BD77-BF260B64FDC4}" type="presParOf" srcId="{53BC09BF-EA6D-42FA-A65B-10909F5F0093}" destId="{661896AA-0A39-44B8-83A7-AC752D45B280}" srcOrd="12" destOrd="0" presId="urn:microsoft.com/office/officeart/2005/8/layout/process1#3"/>
    <dgm:cxn modelId="{56DCBE15-D16C-4951-8A8E-1C241C80E54F}" type="presParOf" srcId="{53BC09BF-EA6D-42FA-A65B-10909F5F0093}" destId="{08D313B5-5848-401A-88D3-2F316BF62202}" srcOrd="13" destOrd="0" presId="urn:microsoft.com/office/officeart/2005/8/layout/process1#3"/>
    <dgm:cxn modelId="{9A4938A5-DACC-44A2-8BBE-7B99426243F0}" type="presParOf" srcId="{08D313B5-5848-401A-88D3-2F316BF62202}" destId="{7C43CDE5-ECF4-409B-BFFB-2042684D62F6}" srcOrd="0" destOrd="0" presId="urn:microsoft.com/office/officeart/2005/8/layout/process1#3"/>
    <dgm:cxn modelId="{F06AA366-4DB7-49E2-B7F7-747F29540739}" type="presParOf" srcId="{53BC09BF-EA6D-42FA-A65B-10909F5F0093}" destId="{1D8B9003-9828-4C4C-B47C-C7AD034BC4FE}" srcOrd="14" destOrd="0" presId="urn:microsoft.com/office/officeart/2005/8/layout/process1#3"/>
    <dgm:cxn modelId="{ECE6A8C6-A6D7-4F83-B28E-355ECBEED4A2}" type="presParOf" srcId="{53BC09BF-EA6D-42FA-A65B-10909F5F0093}" destId="{372DDFD9-439B-438A-8ADD-E29121D438E1}" srcOrd="15" destOrd="0" presId="urn:microsoft.com/office/officeart/2005/8/layout/process1#3"/>
    <dgm:cxn modelId="{A885C2D3-D112-48EA-8D35-872C81E8C1A7}" type="presParOf" srcId="{372DDFD9-439B-438A-8ADD-E29121D438E1}" destId="{55051C8C-7D69-4D23-9C18-0483D3FA808D}" srcOrd="0" destOrd="0" presId="urn:microsoft.com/office/officeart/2005/8/layout/process1#3"/>
    <dgm:cxn modelId="{F8ECC327-5A53-4480-A325-D55036047B22}" type="presParOf" srcId="{53BC09BF-EA6D-42FA-A65B-10909F5F0093}" destId="{9A4394FB-333C-467A-89F4-E49A8114574C}" srcOrd="16" destOrd="0" presId="urn:microsoft.com/office/officeart/2005/8/layout/process1#3"/>
    <dgm:cxn modelId="{B2E30CED-6897-4867-8390-28EDF9CAD5CD}" type="presParOf" srcId="{53BC09BF-EA6D-42FA-A65B-10909F5F0093}" destId="{116A5BD2-C41A-4910-B077-49908C4C5F1A}" srcOrd="17" destOrd="0" presId="urn:microsoft.com/office/officeart/2005/8/layout/process1#3"/>
    <dgm:cxn modelId="{FE185E4D-7B2E-478E-AE50-A7AC5177224B}" type="presParOf" srcId="{116A5BD2-C41A-4910-B077-49908C4C5F1A}" destId="{1600E878-78EA-4E22-B70D-532FDCCCC9FA}" srcOrd="0" destOrd="0" presId="urn:microsoft.com/office/officeart/2005/8/layout/process1#3"/>
    <dgm:cxn modelId="{CDF450EA-2F94-492B-9B4E-56B31343E17A}" type="presParOf" srcId="{53BC09BF-EA6D-42FA-A65B-10909F5F0093}" destId="{145059D8-3B23-4596-85F6-0FB24B158C80}" srcOrd="18" destOrd="0" presId="urn:microsoft.com/office/officeart/2005/8/layout/process1#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1828463" cy="4535488"/>
        <a:chOff x="0" y="0"/>
        <a:chExt cx="11828463" cy="4535488"/>
      </a:xfrm>
    </dsp:grpSpPr>
    <dsp:sp modelId="{0811E7D7-57EB-4812-A49A-A4E9B6250CF1}">
      <dsp:nvSpPr>
        <dsp:cNvPr id="3" name="圆角矩形 2"/>
        <dsp:cNvSpPr/>
      </dsp:nvSpPr>
      <dsp:spPr bwMode="white">
        <a:xfrm>
          <a:off x="0" y="2006822"/>
          <a:ext cx="869740" cy="521844"/>
        </a:xfrm>
        <a:prstGeom prst="roundRect">
          <a:avLst>
            <a:gd name="adj" fmla="val 10000"/>
          </a:avLst>
        </a:prstGeom>
      </dsp:spPr>
      <dsp:style>
        <a:lnRef idx="2">
          <a:schemeClr val="lt1"/>
        </a:lnRef>
        <a:fillRef idx="1">
          <a:schemeClr val="accent3">
            <a:hueOff val="0"/>
            <a:satOff val="0"/>
            <a:lumOff val="0"/>
            <a:alpha val="100000"/>
          </a:schemeClr>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a:t>教育局发布任务</a:t>
          </a:r>
        </a:p>
      </dsp:txBody>
      <dsp:txXfrm>
        <a:off x="0" y="2006822"/>
        <a:ext cx="869740" cy="521844"/>
      </dsp:txXfrm>
    </dsp:sp>
    <dsp:sp modelId="{8308A02F-5535-465A-B3A3-E2DE9BF99B21}">
      <dsp:nvSpPr>
        <dsp:cNvPr id="4" name="右箭头 3"/>
        <dsp:cNvSpPr/>
      </dsp:nvSpPr>
      <dsp:spPr bwMode="white">
        <a:xfrm>
          <a:off x="951495" y="2159896"/>
          <a:ext cx="184385" cy="215696"/>
        </a:xfrm>
        <a:prstGeom prst="rightArrow">
          <a:avLst>
            <a:gd name="adj1" fmla="val 60000"/>
            <a:gd name="adj2" fmla="val 50000"/>
          </a:avLst>
        </a:prstGeom>
      </dsp:spPr>
      <dsp:style>
        <a:lnRef idx="0">
          <a:schemeClr val="lt1"/>
        </a:lnRef>
        <a:fillRef idx="1">
          <a:schemeClr val="accent3">
            <a:hueOff val="0"/>
            <a:satOff val="0"/>
            <a:lumOff val="0"/>
            <a:alpha val="100000"/>
          </a:schemeClr>
        </a:fillRef>
        <a:effectRef idx="0">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800"/>
        </a:p>
      </dsp:txBody>
      <dsp:txXfrm>
        <a:off x="951495" y="2159896"/>
        <a:ext cx="184385" cy="215696"/>
      </dsp:txXfrm>
    </dsp:sp>
    <dsp:sp modelId="{C67AFEBB-F879-4DDD-9BFD-494B4D80CF89}">
      <dsp:nvSpPr>
        <dsp:cNvPr id="5" name="圆角矩形 4"/>
        <dsp:cNvSpPr/>
      </dsp:nvSpPr>
      <dsp:spPr bwMode="white">
        <a:xfrm>
          <a:off x="1217636" y="2006822"/>
          <a:ext cx="869740" cy="521844"/>
        </a:xfrm>
        <a:prstGeom prst="roundRect">
          <a:avLst>
            <a:gd name="adj" fmla="val 10000"/>
          </a:avLst>
        </a:prstGeom>
      </dsp:spPr>
      <dsp:style>
        <a:lnRef idx="2">
          <a:schemeClr val="lt1"/>
        </a:lnRef>
        <a:fillRef idx="1">
          <a:schemeClr val="accent3">
            <a:hueOff val="13333"/>
            <a:satOff val="-2875"/>
            <a:lumOff val="-2744"/>
            <a:alpha val="100000"/>
          </a:schemeClr>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a:t>家长通过“我的常州”直接登录</a:t>
          </a:r>
        </a:p>
      </dsp:txBody>
      <dsp:txXfrm>
        <a:off x="1217636" y="2006822"/>
        <a:ext cx="869740" cy="521844"/>
      </dsp:txXfrm>
    </dsp:sp>
    <dsp:sp modelId="{174D70C6-BBF9-47B4-BBB3-4E42ADD55D89}">
      <dsp:nvSpPr>
        <dsp:cNvPr id="6" name="右箭头 5"/>
        <dsp:cNvSpPr/>
      </dsp:nvSpPr>
      <dsp:spPr bwMode="white">
        <a:xfrm>
          <a:off x="2169131" y="2159896"/>
          <a:ext cx="184385" cy="215696"/>
        </a:xfrm>
        <a:prstGeom prst="rightArrow">
          <a:avLst>
            <a:gd name="adj1" fmla="val 60000"/>
            <a:gd name="adj2" fmla="val 50000"/>
          </a:avLst>
        </a:prstGeom>
      </dsp:spPr>
      <dsp:style>
        <a:lnRef idx="0">
          <a:schemeClr val="lt1"/>
        </a:lnRef>
        <a:fillRef idx="1">
          <a:schemeClr val="accent3">
            <a:hueOff val="15000"/>
            <a:satOff val="-3234"/>
            <a:lumOff val="-3087"/>
            <a:alpha val="100000"/>
          </a:schemeClr>
        </a:fillRef>
        <a:effectRef idx="0">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800"/>
        </a:p>
      </dsp:txBody>
      <dsp:txXfrm>
        <a:off x="2169131" y="2159896"/>
        <a:ext cx="184385" cy="215696"/>
      </dsp:txXfrm>
    </dsp:sp>
    <dsp:sp modelId="{12824EE1-C375-43AB-919A-EDC2A07117A5}">
      <dsp:nvSpPr>
        <dsp:cNvPr id="7" name="圆角矩形 6"/>
        <dsp:cNvSpPr/>
      </dsp:nvSpPr>
      <dsp:spPr bwMode="white">
        <a:xfrm>
          <a:off x="2435272" y="2006822"/>
          <a:ext cx="869740" cy="521844"/>
        </a:xfrm>
        <a:prstGeom prst="roundRect">
          <a:avLst>
            <a:gd name="adj" fmla="val 10000"/>
          </a:avLst>
        </a:prstGeom>
        <a:solidFill>
          <a:srgbClr val="EF7A24">
            <a:hueOff val="0"/>
            <a:satOff val="0"/>
            <a:lumOff val="0"/>
            <a:alphaOff val="0"/>
          </a:srgbClr>
        </a:solidFill>
        <a:ln w="19050" cap="rnd" cmpd="sng" algn="ctr">
          <a:solidFill>
            <a:prstClr val="white">
              <a:hueOff val="0"/>
              <a:satOff val="0"/>
              <a:lumOff val="0"/>
              <a:alphaOff val="0"/>
            </a:prstClr>
          </a:solidFill>
          <a:prstDash val="solid"/>
        </a:ln>
        <a:effectLst/>
      </dsp:spPr>
      <dsp:style>
        <a:lnRef idx="2">
          <a:schemeClr val="lt1"/>
        </a:lnRef>
        <a:fillRef idx="1">
          <a:schemeClr val="accent3">
            <a:hueOff val="26666"/>
            <a:satOff val="-5751"/>
            <a:lumOff val="-5489"/>
            <a:alpha val="100000"/>
          </a:schemeClr>
        </a:fillRef>
        <a:effectRef idx="0">
          <a:scrgbClr r="0" g="0" b="0"/>
        </a:effectRef>
        <a:fontRef idx="minor">
          <a:schemeClr val="lt1"/>
        </a:fontRef>
      </dsp:style>
      <dsp:txBody>
        <a:bodyPr vert="horz" wrap="square" lIns="60960" tIns="60960" rIns="60960" bIns="60960" numCol="1" spcCol="1270" anchor="ctr" anchorCtr="0" forceAA="0"/>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kern="1200" dirty="0"/>
            <a:t>选择入口</a:t>
          </a:r>
          <a:endParaRPr lang="zh-CN" altLang="en-US" sz="2000" kern="1200" dirty="0">
            <a:solidFill>
              <a:prstClr val="white"/>
            </a:solidFill>
            <a:latin typeface="Century Gothic" panose="020B0502020202020204"/>
            <a:ea typeface="宋体" panose="02010600030101010101" pitchFamily="2" charset="-122"/>
            <a:cs typeface="+mn-cs"/>
          </a:endParaRPr>
        </a:p>
      </dsp:txBody>
      <dsp:txXfrm>
        <a:off x="2435272" y="2006822"/>
        <a:ext cx="869740" cy="521844"/>
      </dsp:txXfrm>
    </dsp:sp>
    <dsp:sp modelId="{47B07B69-977C-46AD-BCD5-13E496D6257C}">
      <dsp:nvSpPr>
        <dsp:cNvPr id="8" name="右箭头 7"/>
        <dsp:cNvSpPr/>
      </dsp:nvSpPr>
      <dsp:spPr bwMode="white">
        <a:xfrm>
          <a:off x="3386767" y="2159896"/>
          <a:ext cx="184385" cy="215696"/>
        </a:xfrm>
        <a:prstGeom prst="rightArrow">
          <a:avLst>
            <a:gd name="adj1" fmla="val 60000"/>
            <a:gd name="adj2" fmla="val 50000"/>
          </a:avLst>
        </a:prstGeom>
      </dsp:spPr>
      <dsp:style>
        <a:lnRef idx="0">
          <a:schemeClr val="lt1"/>
        </a:lnRef>
        <a:fillRef idx="1">
          <a:schemeClr val="accent3">
            <a:hueOff val="30000"/>
            <a:satOff val="-6470"/>
            <a:lumOff val="-6175"/>
            <a:alpha val="100000"/>
          </a:schemeClr>
        </a:fillRef>
        <a:effectRef idx="0">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800"/>
        </a:p>
      </dsp:txBody>
      <dsp:txXfrm>
        <a:off x="3386767" y="2159896"/>
        <a:ext cx="184385" cy="215696"/>
      </dsp:txXfrm>
    </dsp:sp>
    <dsp:sp modelId="{1FF2CBC1-EA54-46DC-97BB-17E07F779551}">
      <dsp:nvSpPr>
        <dsp:cNvPr id="9" name="圆角矩形 8"/>
        <dsp:cNvSpPr/>
      </dsp:nvSpPr>
      <dsp:spPr bwMode="white">
        <a:xfrm>
          <a:off x="3652908" y="2006822"/>
          <a:ext cx="869740" cy="521844"/>
        </a:xfrm>
        <a:prstGeom prst="roundRect">
          <a:avLst>
            <a:gd name="adj" fmla="val 10000"/>
          </a:avLst>
        </a:prstGeom>
        <a:solidFill>
          <a:schemeClr val="accent3">
            <a:lumMod val="75000"/>
          </a:schemeClr>
        </a:solidFill>
      </dsp:spPr>
      <dsp:style>
        <a:lnRef idx="2">
          <a:schemeClr val="lt1"/>
        </a:lnRef>
        <a:fillRef idx="1">
          <a:schemeClr val="accent3">
            <a:hueOff val="40000"/>
            <a:satOff val="-8626"/>
            <a:lumOff val="-8234"/>
            <a:alpha val="100000"/>
          </a:schemeClr>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a:t>绑定学生</a:t>
          </a:r>
        </a:p>
      </dsp:txBody>
      <dsp:txXfrm>
        <a:off x="3652908" y="2006822"/>
        <a:ext cx="869740" cy="521844"/>
      </dsp:txXfrm>
    </dsp:sp>
    <dsp:sp modelId="{518E7883-A595-461E-A8CE-3D66D7BBA50F}">
      <dsp:nvSpPr>
        <dsp:cNvPr id="10" name="右箭头 9"/>
        <dsp:cNvSpPr/>
      </dsp:nvSpPr>
      <dsp:spPr bwMode="white">
        <a:xfrm>
          <a:off x="4604403" y="2159896"/>
          <a:ext cx="184385" cy="215696"/>
        </a:xfrm>
        <a:prstGeom prst="rightArrow">
          <a:avLst>
            <a:gd name="adj1" fmla="val 60000"/>
            <a:gd name="adj2" fmla="val 50000"/>
          </a:avLst>
        </a:prstGeom>
      </dsp:spPr>
      <dsp:style>
        <a:lnRef idx="0">
          <a:schemeClr val="lt1"/>
        </a:lnRef>
        <a:fillRef idx="1">
          <a:schemeClr val="accent3">
            <a:hueOff val="45000"/>
            <a:satOff val="-9705"/>
            <a:lumOff val="-9264"/>
            <a:alpha val="100000"/>
          </a:schemeClr>
        </a:fillRef>
        <a:effectRef idx="0">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800"/>
        </a:p>
      </dsp:txBody>
      <dsp:txXfrm>
        <a:off x="4604403" y="2159896"/>
        <a:ext cx="184385" cy="215696"/>
      </dsp:txXfrm>
    </dsp:sp>
    <dsp:sp modelId="{0882D4B5-CEF9-4DFE-9BA0-B3B73234AB02}">
      <dsp:nvSpPr>
        <dsp:cNvPr id="11" name="圆角矩形 10"/>
        <dsp:cNvSpPr/>
      </dsp:nvSpPr>
      <dsp:spPr bwMode="white">
        <a:xfrm>
          <a:off x="4870544" y="2006822"/>
          <a:ext cx="869740" cy="521844"/>
        </a:xfrm>
        <a:prstGeom prst="roundRect">
          <a:avLst>
            <a:gd name="adj" fmla="val 10000"/>
          </a:avLst>
        </a:prstGeom>
        <a:solidFill>
          <a:schemeClr val="accent3"/>
        </a:solidFill>
      </dsp:spPr>
      <dsp:style>
        <a:lnRef idx="2">
          <a:schemeClr val="lt1"/>
        </a:lnRef>
        <a:fillRef idx="1">
          <a:schemeClr val="accent3">
            <a:hueOff val="53333"/>
            <a:satOff val="-11502"/>
            <a:lumOff val="-10979"/>
            <a:alpha val="100000"/>
          </a:schemeClr>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a:t>完善报名信息（含第二监护人、房产）</a:t>
          </a:r>
        </a:p>
      </dsp:txBody>
      <dsp:txXfrm>
        <a:off x="4870544" y="2006822"/>
        <a:ext cx="869740" cy="521844"/>
      </dsp:txXfrm>
    </dsp:sp>
    <dsp:sp modelId="{FABE60B0-432E-4B22-B9DB-69721EC3B461}">
      <dsp:nvSpPr>
        <dsp:cNvPr id="12" name="右箭头 11"/>
        <dsp:cNvSpPr/>
      </dsp:nvSpPr>
      <dsp:spPr bwMode="white">
        <a:xfrm>
          <a:off x="5822039" y="2159896"/>
          <a:ext cx="184385" cy="215696"/>
        </a:xfrm>
        <a:prstGeom prst="rightArrow">
          <a:avLst>
            <a:gd name="adj1" fmla="val 60000"/>
            <a:gd name="adj2" fmla="val 50000"/>
          </a:avLst>
        </a:prstGeom>
      </dsp:spPr>
      <dsp:style>
        <a:lnRef idx="0">
          <a:schemeClr val="lt1"/>
        </a:lnRef>
        <a:fillRef idx="1">
          <a:schemeClr val="accent3">
            <a:hueOff val="60000"/>
            <a:satOff val="-12940"/>
            <a:lumOff val="-12352"/>
            <a:alpha val="100000"/>
          </a:schemeClr>
        </a:fillRef>
        <a:effectRef idx="0">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800"/>
        </a:p>
      </dsp:txBody>
      <dsp:txXfrm>
        <a:off x="5822039" y="2159896"/>
        <a:ext cx="184385" cy="215696"/>
      </dsp:txXfrm>
    </dsp:sp>
    <dsp:sp modelId="{F28187D7-A54F-4993-B15E-500F985A6A3F}">
      <dsp:nvSpPr>
        <dsp:cNvPr id="13" name="圆角矩形 12"/>
        <dsp:cNvSpPr/>
      </dsp:nvSpPr>
      <dsp:spPr bwMode="white">
        <a:xfrm>
          <a:off x="6088179" y="2006822"/>
          <a:ext cx="869740" cy="521844"/>
        </a:xfrm>
        <a:prstGeom prst="roundRect">
          <a:avLst>
            <a:gd name="adj" fmla="val 10000"/>
          </a:avLst>
        </a:prstGeom>
        <a:solidFill>
          <a:schemeClr val="accent3">
            <a:lumMod val="75000"/>
          </a:schemeClr>
        </a:solidFill>
      </dsp:spPr>
      <dsp:style>
        <a:lnRef idx="2">
          <a:schemeClr val="lt1"/>
        </a:lnRef>
        <a:fillRef idx="1">
          <a:schemeClr val="accent3">
            <a:hueOff val="66666"/>
            <a:satOff val="-14378"/>
            <a:lumOff val="-13724"/>
            <a:alpha val="100000"/>
          </a:schemeClr>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a:t>检验房产信息，分配学区</a:t>
          </a:r>
        </a:p>
      </dsp:txBody>
      <dsp:txXfrm>
        <a:off x="6088179" y="2006822"/>
        <a:ext cx="869740" cy="521844"/>
      </dsp:txXfrm>
    </dsp:sp>
    <dsp:sp modelId="{C4E89702-7FE0-47A4-A759-8E9DE1051485}">
      <dsp:nvSpPr>
        <dsp:cNvPr id="14" name="右箭头 13"/>
        <dsp:cNvSpPr/>
      </dsp:nvSpPr>
      <dsp:spPr bwMode="white">
        <a:xfrm>
          <a:off x="7039675" y="2159896"/>
          <a:ext cx="184385" cy="215696"/>
        </a:xfrm>
        <a:prstGeom prst="rightArrow">
          <a:avLst>
            <a:gd name="adj1" fmla="val 60000"/>
            <a:gd name="adj2" fmla="val 50000"/>
          </a:avLst>
        </a:prstGeom>
      </dsp:spPr>
      <dsp:style>
        <a:lnRef idx="0">
          <a:schemeClr val="lt1"/>
        </a:lnRef>
        <a:fillRef idx="1">
          <a:schemeClr val="accent3">
            <a:hueOff val="75000"/>
            <a:satOff val="-16175"/>
            <a:lumOff val="-15440"/>
            <a:alpha val="100000"/>
          </a:schemeClr>
        </a:fillRef>
        <a:effectRef idx="0">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800"/>
        </a:p>
      </dsp:txBody>
      <dsp:txXfrm>
        <a:off x="7039675" y="2159896"/>
        <a:ext cx="184385" cy="215696"/>
      </dsp:txXfrm>
    </dsp:sp>
    <dsp:sp modelId="{661896AA-0A39-44B8-83A7-AC752D45B280}">
      <dsp:nvSpPr>
        <dsp:cNvPr id="15" name="圆角矩形 14"/>
        <dsp:cNvSpPr/>
      </dsp:nvSpPr>
      <dsp:spPr bwMode="white">
        <a:xfrm>
          <a:off x="7305815" y="2006822"/>
          <a:ext cx="869740" cy="521844"/>
        </a:xfrm>
        <a:prstGeom prst="roundRect">
          <a:avLst>
            <a:gd name="adj" fmla="val 10000"/>
          </a:avLst>
        </a:prstGeom>
        <a:solidFill>
          <a:schemeClr val="accent3"/>
        </a:solidFill>
      </dsp:spPr>
      <dsp:style>
        <a:lnRef idx="2">
          <a:schemeClr val="lt1"/>
        </a:lnRef>
        <a:fillRef idx="1">
          <a:schemeClr val="accent3">
            <a:hueOff val="80000"/>
            <a:satOff val="-17254"/>
            <a:lumOff val="-16470"/>
            <a:alpha val="100000"/>
          </a:schemeClr>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a:t>家长确认报名信息</a:t>
          </a:r>
        </a:p>
      </dsp:txBody>
      <dsp:txXfrm>
        <a:off x="7305815" y="2006822"/>
        <a:ext cx="869740" cy="521844"/>
      </dsp:txXfrm>
    </dsp:sp>
    <dsp:sp modelId="{08D313B5-5848-401A-88D3-2F316BF62202}">
      <dsp:nvSpPr>
        <dsp:cNvPr id="16" name="右箭头 15"/>
        <dsp:cNvSpPr/>
      </dsp:nvSpPr>
      <dsp:spPr bwMode="white">
        <a:xfrm>
          <a:off x="8257311" y="2159896"/>
          <a:ext cx="184385" cy="215696"/>
        </a:xfrm>
        <a:prstGeom prst="rightArrow">
          <a:avLst>
            <a:gd name="adj1" fmla="val 60000"/>
            <a:gd name="adj2" fmla="val 50000"/>
          </a:avLst>
        </a:prstGeom>
      </dsp:spPr>
      <dsp:style>
        <a:lnRef idx="0">
          <a:schemeClr val="lt1"/>
        </a:lnRef>
        <a:fillRef idx="1">
          <a:schemeClr val="accent3">
            <a:hueOff val="90000"/>
            <a:satOff val="-19411"/>
            <a:lumOff val="-18528"/>
            <a:alpha val="100000"/>
          </a:schemeClr>
        </a:fillRef>
        <a:effectRef idx="0">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800"/>
        </a:p>
      </dsp:txBody>
      <dsp:txXfrm>
        <a:off x="8257311" y="2159896"/>
        <a:ext cx="184385" cy="215696"/>
      </dsp:txXfrm>
    </dsp:sp>
    <dsp:sp modelId="{1D8B9003-9828-4C4C-B47C-C7AD034BC4FE}">
      <dsp:nvSpPr>
        <dsp:cNvPr id="17" name="圆角矩形 16"/>
        <dsp:cNvSpPr/>
      </dsp:nvSpPr>
      <dsp:spPr bwMode="white">
        <a:xfrm>
          <a:off x="8523451" y="2006822"/>
          <a:ext cx="869740" cy="521844"/>
        </a:xfrm>
        <a:prstGeom prst="roundRect">
          <a:avLst>
            <a:gd name="adj" fmla="val 10000"/>
          </a:avLst>
        </a:prstGeom>
      </dsp:spPr>
      <dsp:style>
        <a:lnRef idx="2">
          <a:schemeClr val="lt1"/>
        </a:lnRef>
        <a:fillRef idx="1">
          <a:schemeClr val="accent3">
            <a:hueOff val="93333"/>
            <a:satOff val="-20130"/>
            <a:lumOff val="-19215"/>
            <a:alpha val="100000"/>
          </a:schemeClr>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a:t>现场审核</a:t>
          </a:r>
          <a:endParaRPr lang="en-US" altLang="zh-CN" sz="1600" dirty="0"/>
        </a:p>
      </dsp:txBody>
      <dsp:txXfrm>
        <a:off x="8523451" y="2006822"/>
        <a:ext cx="869740" cy="521844"/>
      </dsp:txXfrm>
    </dsp:sp>
    <dsp:sp modelId="{372DDFD9-439B-438A-8ADD-E29121D438E1}">
      <dsp:nvSpPr>
        <dsp:cNvPr id="18" name="右箭头 17"/>
        <dsp:cNvSpPr/>
      </dsp:nvSpPr>
      <dsp:spPr bwMode="white">
        <a:xfrm>
          <a:off x="9474947" y="2159896"/>
          <a:ext cx="184385" cy="215696"/>
        </a:xfrm>
        <a:prstGeom prst="rightArrow">
          <a:avLst>
            <a:gd name="adj1" fmla="val 60000"/>
            <a:gd name="adj2" fmla="val 50000"/>
          </a:avLst>
        </a:prstGeom>
      </dsp:spPr>
      <dsp:style>
        <a:lnRef idx="0">
          <a:schemeClr val="lt1"/>
        </a:lnRef>
        <a:fillRef idx="1">
          <a:schemeClr val="accent3">
            <a:hueOff val="105000"/>
            <a:satOff val="-22646"/>
            <a:lumOff val="-21617"/>
            <a:alpha val="100000"/>
          </a:schemeClr>
        </a:fillRef>
        <a:effectRef idx="0">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800"/>
        </a:p>
      </dsp:txBody>
      <dsp:txXfrm>
        <a:off x="9474947" y="2159896"/>
        <a:ext cx="184385" cy="215696"/>
      </dsp:txXfrm>
    </dsp:sp>
    <dsp:sp modelId="{9A4394FB-333C-467A-89F4-E49A8114574C}">
      <dsp:nvSpPr>
        <dsp:cNvPr id="19" name="圆角矩形 18"/>
        <dsp:cNvSpPr/>
      </dsp:nvSpPr>
      <dsp:spPr bwMode="white">
        <a:xfrm>
          <a:off x="9741087" y="2006822"/>
          <a:ext cx="869740" cy="521844"/>
        </a:xfrm>
        <a:prstGeom prst="roundRect">
          <a:avLst>
            <a:gd name="adj" fmla="val 10000"/>
          </a:avLst>
        </a:prstGeom>
      </dsp:spPr>
      <dsp:style>
        <a:lnRef idx="2">
          <a:schemeClr val="lt1"/>
        </a:lnRef>
        <a:fillRef idx="1">
          <a:schemeClr val="accent3">
            <a:hueOff val="106666"/>
            <a:satOff val="-23006"/>
            <a:lumOff val="-21960"/>
            <a:alpha val="100000"/>
          </a:schemeClr>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a:t>民办报名（可选）</a:t>
          </a:r>
        </a:p>
      </dsp:txBody>
      <dsp:txXfrm>
        <a:off x="9741087" y="2006822"/>
        <a:ext cx="869740" cy="521844"/>
      </dsp:txXfrm>
    </dsp:sp>
    <dsp:sp modelId="{116A5BD2-C41A-4910-B077-49908C4C5F1A}">
      <dsp:nvSpPr>
        <dsp:cNvPr id="20" name="右箭头 19"/>
        <dsp:cNvSpPr/>
      </dsp:nvSpPr>
      <dsp:spPr bwMode="white">
        <a:xfrm>
          <a:off x="10692583" y="2159896"/>
          <a:ext cx="184385" cy="215696"/>
        </a:xfrm>
        <a:prstGeom prst="rightArrow">
          <a:avLst>
            <a:gd name="adj1" fmla="val 60000"/>
            <a:gd name="adj2" fmla="val 50000"/>
          </a:avLst>
        </a:prstGeom>
      </dsp:spPr>
      <dsp:style>
        <a:lnRef idx="0">
          <a:schemeClr val="lt1"/>
        </a:lnRef>
        <a:fillRef idx="1">
          <a:schemeClr val="accent3">
            <a:hueOff val="120000"/>
            <a:satOff val="-25881"/>
            <a:lumOff val="-24705"/>
            <a:alpha val="100000"/>
          </a:schemeClr>
        </a:fillRef>
        <a:effectRef idx="0">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800"/>
        </a:p>
      </dsp:txBody>
      <dsp:txXfrm>
        <a:off x="10692583" y="2159896"/>
        <a:ext cx="184385" cy="215696"/>
      </dsp:txXfrm>
    </dsp:sp>
    <dsp:sp modelId="{145059D8-3B23-4596-85F6-0FB24B158C80}">
      <dsp:nvSpPr>
        <dsp:cNvPr id="21" name="圆角矩形 20"/>
        <dsp:cNvSpPr/>
      </dsp:nvSpPr>
      <dsp:spPr bwMode="white">
        <a:xfrm>
          <a:off x="10958723" y="2006822"/>
          <a:ext cx="869740" cy="521844"/>
        </a:xfrm>
        <a:prstGeom prst="roundRect">
          <a:avLst>
            <a:gd name="adj" fmla="val 10000"/>
          </a:avLst>
        </a:prstGeom>
      </dsp:spPr>
      <dsp:style>
        <a:lnRef idx="2">
          <a:schemeClr val="lt1"/>
        </a:lnRef>
        <a:fillRef idx="1">
          <a:schemeClr val="accent3">
            <a:hueOff val="120000"/>
            <a:satOff val="-25881"/>
            <a:lumOff val="-24705"/>
            <a:alpha val="100000"/>
          </a:schemeClr>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a:t>录取</a:t>
          </a:r>
          <a:r>
            <a:rPr lang="en-US" altLang="zh-CN" sz="1600" dirty="0"/>
            <a:t>/</a:t>
          </a:r>
          <a:r>
            <a:rPr lang="zh-CN" altLang="en-US" sz="1600" dirty="0"/>
            <a:t>发布</a:t>
          </a:r>
        </a:p>
      </dsp:txBody>
      <dsp:txXfrm>
        <a:off x="10958723" y="2006822"/>
        <a:ext cx="869740" cy="52184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3">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dgm:choose name="Name1">
      <dgm:if name="Name2" func="var" arg="dir" op="equ" val="norm">
        <dgm:alg type="lin"/>
      </dgm:if>
      <dgm:else name="Name3">
        <dgm:alg type="lin">
          <dgm:param type="linDir" val="fromR"/>
        </dgm:alg>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宋体" panose="02010600030101010101" pitchFamily="2" charset="-122"/>
              <a:ea typeface="宋体" panose="02010600030101010101" pitchFamily="2" charset="-122"/>
              <a:cs typeface="宋体" panose="02010600030101010101" pitchFamily="2"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宋体" panose="02010600030101010101" pitchFamily="2" charset="-122"/>
                <a:ea typeface="宋体" panose="02010600030101010101" pitchFamily="2" charset="-122"/>
                <a:cs typeface="宋体" panose="02010600030101010101" pitchFamily="2" charset="-122"/>
              </a:rPr>
            </a:fld>
            <a:endParaRPr lang="zh-CN" altLang="en-US">
              <a:latin typeface="宋体" panose="02010600030101010101" pitchFamily="2" charset="-122"/>
              <a:ea typeface="宋体" panose="02010600030101010101" pitchFamily="2" charset="-122"/>
              <a:cs typeface="宋体" panose="02010600030101010101" pitchFamily="2"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宋体" panose="02010600030101010101" pitchFamily="2" charset="-122"/>
              <a:ea typeface="宋体" panose="02010600030101010101" pitchFamily="2" charset="-122"/>
              <a:cs typeface="宋体" panose="02010600030101010101" pitchFamily="2"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宋体" panose="02010600030101010101" pitchFamily="2" charset="-122"/>
                <a:ea typeface="宋体" panose="02010600030101010101" pitchFamily="2" charset="-122"/>
                <a:cs typeface="宋体" panose="02010600030101010101" pitchFamily="2" charset="-122"/>
              </a:rPr>
            </a:fld>
            <a:endParaRPr lang="zh-CN" altLang="en-US">
              <a:latin typeface="宋体" panose="02010600030101010101" pitchFamily="2" charset="-122"/>
              <a:ea typeface="宋体" panose="02010600030101010101" pitchFamily="2" charset="-122"/>
              <a:cs typeface="宋体" panose="02010600030101010101"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宋体" panose="02010600030101010101" pitchFamily="2" charset="-122"/>
                <a:ea typeface="宋体" panose="02010600030101010101" pitchFamily="2" charset="-122"/>
                <a:cs typeface="宋体" panose="02010600030101010101" pitchFamily="2"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宋体" panose="02010600030101010101" pitchFamily="2" charset="-122"/>
                <a:ea typeface="宋体" panose="02010600030101010101" pitchFamily="2" charset="-122"/>
                <a:cs typeface="宋体" panose="02010600030101010101" pitchFamily="2" charset="-122"/>
              </a:defRPr>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宋体" panose="02010600030101010101" pitchFamily="2" charset="-122"/>
                <a:ea typeface="宋体" panose="02010600030101010101" pitchFamily="2" charset="-122"/>
                <a:cs typeface="宋体" panose="02010600030101010101" pitchFamily="2"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宋体" panose="02010600030101010101" pitchFamily="2" charset="-122"/>
                <a:ea typeface="宋体" panose="02010600030101010101" pitchFamily="2" charset="-122"/>
                <a:cs typeface="宋体" panose="02010600030101010101" pitchFamily="2" charset="-122"/>
              </a:defRPr>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4572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宋体" panose="02010600030101010101" pitchFamily="2" charset="-122"/>
      </a:defRPr>
    </a:lvl2pPr>
    <a:lvl3pPr marL="9144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宋体" panose="02010600030101010101" pitchFamily="2" charset="-122"/>
      </a:defRPr>
    </a:lvl3pPr>
    <a:lvl4pPr marL="13716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宋体" panose="02010600030101010101" pitchFamily="2" charset="-122"/>
      </a:defRPr>
    </a:lvl4pPr>
    <a:lvl5pPr marL="18288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宋体" panose="02010600030101010101" pitchFamily="2"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rPr>
            </a:fld>
            <a:endParaRPr kumimoji="0" lang="zh-CN" altLang="en-US" sz="1200" b="0" i="0" u="none" strike="noStrike" kern="1200" cap="none" spc="0" normalizeH="0" baseline="0" noProof="0">
              <a:ln>
                <a:noFill/>
              </a:ln>
              <a:solidFill>
                <a:prstClr val="black"/>
              </a:solidFill>
              <a:effectLst/>
              <a:uLnTx/>
              <a:uFillTx/>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rPr>
            </a:fld>
            <a:endParaRPr kumimoji="0" lang="zh-CN" altLang="en-US" sz="1200" b="0" i="0" u="none" strike="noStrike" kern="1200" cap="none" spc="0" normalizeH="0" baseline="0" noProof="0">
              <a:ln>
                <a:noFill/>
              </a:ln>
              <a:solidFill>
                <a:prstClr val="black"/>
              </a:solidFill>
              <a:effectLst/>
              <a:uLnTx/>
              <a:uFillTx/>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rPr>
            </a:fld>
            <a:endParaRPr kumimoji="0" lang="zh-CN" altLang="en-US" sz="1200" b="0" i="0" u="none" strike="noStrike" kern="1200" cap="none" spc="0" normalizeH="0" baseline="0" noProof="0">
              <a:ln>
                <a:noFill/>
              </a:ln>
              <a:solidFill>
                <a:prstClr val="black"/>
              </a:solidFill>
              <a:effectLst/>
              <a:uLnTx/>
              <a:uFillTx/>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rPr>
            </a:fld>
            <a:endParaRPr kumimoji="0" lang="zh-CN" altLang="en-US" sz="1200" b="0" i="0" u="none" strike="noStrike" kern="1200" cap="none" spc="0" normalizeH="0" baseline="0" noProof="0">
              <a:ln>
                <a:noFill/>
              </a:ln>
              <a:solidFill>
                <a:prstClr val="black"/>
              </a:solidFill>
              <a:effectLst/>
              <a:uLnTx/>
              <a:uFillTx/>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rPr>
            </a:fld>
            <a:endParaRPr kumimoji="0" lang="zh-CN" altLang="en-US" sz="1200" b="0" i="0" u="none" strike="noStrike" kern="1200" cap="none" spc="0" normalizeH="0" baseline="0" noProof="0">
              <a:ln>
                <a:noFill/>
              </a:ln>
              <a:solidFill>
                <a:prstClr val="black"/>
              </a:solidFill>
              <a:effectLst/>
              <a:uLnTx/>
              <a:uFillTx/>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高山流水PPT - 空白页">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19.pn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xml"/><Relationship Id="rId2" Type="http://schemas.openxmlformats.org/officeDocument/2006/relationships/image" Target="../media/image20.png"/><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image" Target="../media/image21.pn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1" Type="http://schemas.openxmlformats.org/officeDocument/2006/relationships/notesSlide" Target="../notesSlides/notesSlide9.xml"/><Relationship Id="rId10" Type="http://schemas.openxmlformats.org/officeDocument/2006/relationships/slideLayout" Target="../slideLayouts/slideLayout1.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7" name="标题 1"/>
          <p:cNvSpPr txBox="1"/>
          <p:nvPr/>
        </p:nvSpPr>
        <p:spPr>
          <a:xfrm>
            <a:off x="808197" y="1331364"/>
            <a:ext cx="10677207" cy="1495963"/>
          </a:xfrm>
          <a:prstGeom prst="roundRect">
            <a:avLst>
              <a:gd name="adj" fmla="val 0"/>
            </a:avLst>
          </a:prstGeom>
          <a:solidFill>
            <a:schemeClr val="accent1"/>
          </a:solidFill>
        </p:spPr>
        <p:style>
          <a:lnRef idx="2">
            <a:schemeClr val="accent1"/>
          </a:lnRef>
          <a:fillRef idx="1">
            <a:schemeClr val="lt1"/>
          </a:fillRef>
          <a:effectRef idx="0">
            <a:schemeClr val="accent1"/>
          </a:effectRef>
          <a:fontRef idx="minor">
            <a:schemeClr val="dk1"/>
          </a:fontRef>
        </p:style>
        <p:txBody>
          <a:bodyPr vert="horz" lIns="91440" tIns="45720" rIns="91440" bIns="0" rtlCol="0" anchor="ctr">
            <a:noAutofit/>
          </a:bodyPr>
          <a:lstStyle>
            <a:defPPr>
              <a:defRPr lang="zh-CN"/>
            </a:defPPr>
            <a:lvl1pPr algn="ctr">
              <a:lnSpc>
                <a:spcPct val="90000"/>
              </a:lnSpc>
              <a:spcBef>
                <a:spcPct val="0"/>
              </a:spcBef>
              <a:buNone/>
              <a:defRPr sz="3200" b="0" i="0" cap="all">
                <a:solidFill>
                  <a:schemeClr val="dk1"/>
                </a:solidFill>
                <a:effectLst/>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z="5400" dirty="0">
                <a:solidFill>
                  <a:schemeClr val="bg1"/>
                </a:solidFill>
                <a:cs typeface="宋体" panose="02010600030101010101" pitchFamily="2" charset="-122"/>
              </a:rPr>
              <a:t>常州义务教育招生信息系统培训</a:t>
            </a:r>
            <a:endParaRPr lang="zh-CN" altLang="en-US" sz="5400" dirty="0">
              <a:solidFill>
                <a:schemeClr val="bg1"/>
              </a:solidFill>
              <a:cs typeface="宋体" panose="02010600030101010101" pitchFamily="2" charset="-122"/>
            </a:endParaRPr>
          </a:p>
        </p:txBody>
      </p:sp>
      <p:sp>
        <p:nvSpPr>
          <p:cNvPr id="2" name="标题 1"/>
          <p:cNvSpPr txBox="1"/>
          <p:nvPr/>
        </p:nvSpPr>
        <p:spPr>
          <a:xfrm>
            <a:off x="2668270" y="4370705"/>
            <a:ext cx="7016115" cy="1496060"/>
          </a:xfrm>
          <a:prstGeom prst="roundRect">
            <a:avLst>
              <a:gd name="adj" fmla="val 0"/>
            </a:avLst>
          </a:prstGeom>
          <a:noFill/>
          <a:ln>
            <a:noFill/>
          </a:ln>
          <a:extLst>
            <a:ext uri="{909E8E84-426E-40DD-AFC4-6F175D3DCCD1}">
              <a14:hiddenFill xmlns:a14="http://schemas.microsoft.com/office/drawing/2010/main">
                <a:solidFill>
                  <a:schemeClr val="accent1"/>
                </a:solidFill>
              </a14:hiddenFill>
            </a:ext>
          </a:extLst>
        </p:spPr>
        <p:style>
          <a:lnRef idx="2">
            <a:schemeClr val="accent1"/>
          </a:lnRef>
          <a:fillRef idx="1">
            <a:schemeClr val="lt1"/>
          </a:fillRef>
          <a:effectRef idx="0">
            <a:schemeClr val="accent1"/>
          </a:effectRef>
          <a:fontRef idx="minor">
            <a:schemeClr val="dk1"/>
          </a:fontRef>
        </p:style>
        <p:txBody>
          <a:bodyPr vert="horz" lIns="91440" tIns="45720" rIns="91440" bIns="0" rtlCol="0" anchor="ctr">
            <a:noAutofit/>
          </a:bodyPr>
          <a:lstStyle>
            <a:defPPr>
              <a:defRPr lang="zh-CN"/>
            </a:defPPr>
            <a:lvl1pPr algn="ctr">
              <a:lnSpc>
                <a:spcPct val="90000"/>
              </a:lnSpc>
              <a:spcBef>
                <a:spcPct val="0"/>
              </a:spcBef>
              <a:buNone/>
              <a:defRPr sz="3200" b="0" i="0" cap="all">
                <a:solidFill>
                  <a:schemeClr val="dk1"/>
                </a:solidFill>
                <a:effectLst/>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indent="0" fontAlgn="auto">
              <a:lnSpc>
                <a:spcPct val="150000"/>
              </a:lnSpc>
            </a:pPr>
            <a:r>
              <a:rPr lang="zh-CN" altLang="en-US" dirty="0">
                <a:solidFill>
                  <a:schemeClr val="tx1"/>
                </a:solidFill>
                <a:cs typeface="宋体" panose="02010600030101010101" pitchFamily="2" charset="-122"/>
              </a:rPr>
              <a:t>常州国家高新区（新北区）教育局</a:t>
            </a:r>
            <a:endParaRPr lang="zh-CN" altLang="en-US" dirty="0">
              <a:solidFill>
                <a:schemeClr val="tx1"/>
              </a:solidFill>
              <a:cs typeface="宋体" panose="02010600030101010101" pitchFamily="2" charset="-122"/>
            </a:endParaRPr>
          </a:p>
          <a:p>
            <a:pPr indent="0" fontAlgn="auto">
              <a:lnSpc>
                <a:spcPct val="150000"/>
              </a:lnSpc>
            </a:pPr>
            <a:r>
              <a:rPr lang="en-US" altLang="zh-CN" dirty="0">
                <a:solidFill>
                  <a:schemeClr val="tx1"/>
                </a:solidFill>
                <a:cs typeface="宋体" panose="02010600030101010101" pitchFamily="2" charset="-122"/>
              </a:rPr>
              <a:t>2025.05</a:t>
            </a:r>
            <a:endParaRPr lang="en-US" altLang="zh-CN" dirty="0">
              <a:solidFill>
                <a:schemeClr val="tx1"/>
              </a:solidFill>
              <a:cs typeface="宋体"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16" name="组合 15"/>
          <p:cNvGrpSpPr/>
          <p:nvPr/>
        </p:nvGrpSpPr>
        <p:grpSpPr>
          <a:xfrm>
            <a:off x="6878744" y="1189139"/>
            <a:ext cx="4874344" cy="4553144"/>
            <a:chOff x="6005745" y="1210959"/>
            <a:chExt cx="5652854" cy="4553144"/>
          </a:xfrm>
        </p:grpSpPr>
        <p:sp>
          <p:nvSpPr>
            <p:cNvPr id="10" name="矩形 9"/>
            <p:cNvSpPr/>
            <p:nvPr/>
          </p:nvSpPr>
          <p:spPr>
            <a:xfrm rot="5400000">
              <a:off x="6557865" y="663368"/>
              <a:ext cx="4553144" cy="5648325"/>
            </a:xfrm>
            <a:prstGeom prst="rect">
              <a:avLst/>
            </a:prstGeom>
            <a:gradFill>
              <a:gsLst>
                <a:gs pos="100000">
                  <a:schemeClr val="bg1">
                    <a:alpha val="0"/>
                  </a:schemeClr>
                </a:gs>
                <a:gs pos="66000">
                  <a:schemeClr val="bg1">
                    <a:alpha val="51000"/>
                  </a:schemeClr>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13" name="矩形: 圆角 12"/>
            <p:cNvSpPr/>
            <p:nvPr/>
          </p:nvSpPr>
          <p:spPr>
            <a:xfrm rot="5400000">
              <a:off x="8798964" y="-1582260"/>
              <a:ext cx="61887" cy="5648326"/>
            </a:xfrm>
            <a:prstGeom prst="roundRect">
              <a:avLst>
                <a:gd name="adj" fmla="val 0"/>
              </a:avLst>
            </a:prstGeom>
            <a:gradFill>
              <a:gsLst>
                <a:gs pos="0">
                  <a:schemeClr val="accent1"/>
                </a:gs>
                <a:gs pos="100000">
                  <a:schemeClr val="accent1">
                    <a:lumMod val="50000"/>
                  </a:schemeClr>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grpSp>
      <p:sp>
        <p:nvSpPr>
          <p:cNvPr id="36" name="文本框 35"/>
          <p:cNvSpPr txBox="1"/>
          <p:nvPr/>
        </p:nvSpPr>
        <p:spPr>
          <a:xfrm>
            <a:off x="0" y="216732"/>
            <a:ext cx="6248400" cy="539210"/>
          </a:xfrm>
          <a:custGeom>
            <a:avLst/>
            <a:gdLst>
              <a:gd name="connsiteX0" fmla="*/ 0 w 6248400"/>
              <a:gd name="connsiteY0" fmla="*/ 0 h 539210"/>
              <a:gd name="connsiteX1" fmla="*/ 6248400 w 6248400"/>
              <a:gd name="connsiteY1" fmla="*/ 0 h 539210"/>
              <a:gd name="connsiteX2" fmla="*/ 6113598 w 6248400"/>
              <a:gd name="connsiteY2" fmla="*/ 539210 h 539210"/>
              <a:gd name="connsiteX3" fmla="*/ 0 w 6248400"/>
              <a:gd name="connsiteY3" fmla="*/ 539210 h 539210"/>
            </a:gdLst>
            <a:ahLst/>
            <a:cxnLst>
              <a:cxn ang="0">
                <a:pos x="connsiteX0" y="connsiteY0"/>
              </a:cxn>
              <a:cxn ang="0">
                <a:pos x="connsiteX1" y="connsiteY1"/>
              </a:cxn>
              <a:cxn ang="0">
                <a:pos x="connsiteX2" y="connsiteY2"/>
              </a:cxn>
              <a:cxn ang="0">
                <a:pos x="connsiteX3" y="connsiteY3"/>
              </a:cxn>
            </a:cxnLst>
            <a:rect l="l" t="t" r="r" b="b"/>
            <a:pathLst>
              <a:path w="6248400" h="539210">
                <a:moveTo>
                  <a:pt x="0" y="0"/>
                </a:moveTo>
                <a:lnTo>
                  <a:pt x="6248400" y="0"/>
                </a:lnTo>
                <a:lnTo>
                  <a:pt x="6113598" y="539210"/>
                </a:lnTo>
                <a:lnTo>
                  <a:pt x="0" y="539210"/>
                </a:lnTo>
                <a:close/>
              </a:path>
            </a:pathLst>
          </a:custGeom>
          <a:solidFill>
            <a:schemeClr val="accent1"/>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0" rtlCol="0" anchor="ctr">
            <a:noAutofit/>
          </a:bodyPr>
          <a:lstStyle>
            <a:lvl1pPr algn="ctr" defTabSz="914400">
              <a:lnSpc>
                <a:spcPct val="90000"/>
              </a:lnSpc>
              <a:spcBef>
                <a:spcPct val="0"/>
              </a:spcBef>
              <a:buNone/>
              <a:defRPr sz="3200" b="0" i="0" cap="all">
                <a:effectLst/>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solidFill>
                  <a:schemeClr val="bg1"/>
                </a:solidFill>
                <a:cs typeface="宋体" panose="02010600030101010101" pitchFamily="2" charset="-122"/>
              </a:rPr>
              <a:t>家长填报：完善信息</a:t>
            </a:r>
            <a:endParaRPr lang="zh-CN" altLang="en-US" dirty="0">
              <a:solidFill>
                <a:schemeClr val="bg1"/>
              </a:solidFill>
              <a:cs typeface="宋体" panose="02010600030101010101" pitchFamily="2" charset="-122"/>
            </a:endParaRPr>
          </a:p>
        </p:txBody>
      </p:sp>
      <p:grpSp>
        <p:nvGrpSpPr>
          <p:cNvPr id="7" name="组合 6"/>
          <p:cNvGrpSpPr/>
          <p:nvPr/>
        </p:nvGrpSpPr>
        <p:grpSpPr>
          <a:xfrm>
            <a:off x="336424" y="1189139"/>
            <a:ext cx="6088086" cy="5166956"/>
            <a:chOff x="864429" y="1651650"/>
            <a:chExt cx="3504191" cy="2974005"/>
          </a:xfrm>
        </p:grpSpPr>
        <p:pic>
          <p:nvPicPr>
            <p:cNvPr id="2" name="图片 5"/>
            <p:cNvPicPr>
              <a:picLocks noChangeAspect="1"/>
            </p:cNvPicPr>
            <p:nvPr/>
          </p:nvPicPr>
          <p:blipFill>
            <a:blip r:embed="rId2"/>
            <a:stretch>
              <a:fillRect/>
            </a:stretch>
          </p:blipFill>
          <p:spPr>
            <a:xfrm>
              <a:off x="2624727" y="1651650"/>
              <a:ext cx="1743893" cy="2974005"/>
            </a:xfrm>
            <a:prstGeom prst="rect">
              <a:avLst/>
            </a:prstGeom>
          </p:spPr>
        </p:pic>
        <p:pic>
          <p:nvPicPr>
            <p:cNvPr id="5" name="图片 3"/>
            <p:cNvPicPr>
              <a:picLocks noChangeAspect="1"/>
            </p:cNvPicPr>
            <p:nvPr/>
          </p:nvPicPr>
          <p:blipFill>
            <a:blip r:embed="rId3"/>
            <a:stretch>
              <a:fillRect/>
            </a:stretch>
          </p:blipFill>
          <p:spPr>
            <a:xfrm>
              <a:off x="864429" y="1651650"/>
              <a:ext cx="1760298" cy="2607283"/>
            </a:xfrm>
            <a:prstGeom prst="rect">
              <a:avLst/>
            </a:prstGeom>
          </p:spPr>
        </p:pic>
      </p:grpSp>
      <p:sp>
        <p:nvSpPr>
          <p:cNvPr id="6" name="文本框 6"/>
          <p:cNvSpPr txBox="1"/>
          <p:nvPr/>
        </p:nvSpPr>
        <p:spPr>
          <a:xfrm>
            <a:off x="7031893" y="1372575"/>
            <a:ext cx="4568046" cy="3783087"/>
          </a:xfrm>
          <a:prstGeom prst="rect">
            <a:avLst/>
          </a:prstGeom>
          <a:noFill/>
        </p:spPr>
        <p:txBody>
          <a:bodyPr wrap="square" rtlCol="0">
            <a:spAutoFit/>
          </a:bodyPr>
          <a:lstStyle/>
          <a:p>
            <a:pPr marL="342900" marR="0" lvl="0" indent="-342900" algn="l" defTabSz="457200" rtl="0" eaLnBrk="1" fontAlgn="auto" latinLnBrk="0" hangingPunct="1">
              <a:lnSpc>
                <a:spcPct val="150000"/>
              </a:lnSpc>
              <a:spcBef>
                <a:spcPts val="0"/>
              </a:spcBef>
              <a:spcAft>
                <a:spcPts val="0"/>
              </a:spcAft>
              <a:buClrTx/>
              <a:buSzTx/>
              <a:buFontTx/>
              <a:buAutoNum type="arabicPeriod"/>
              <a:defRPr/>
            </a:pPr>
            <a:r>
              <a:rPr kumimoji="0" lang="zh-CN" altLang="en-US" sz="1800" b="0" i="0" u="none" strike="noStrike" kern="1200" cap="none" spc="0" normalizeH="0" baseline="0" noProof="0" dirty="0">
                <a:ln>
                  <a:noFill/>
                </a:ln>
                <a:effectLst/>
                <a:uLnTx/>
                <a:uFillTx/>
                <a:latin typeface="+mn-ea"/>
                <a:cs typeface="宋体" panose="02010600030101010101" pitchFamily="2" charset="-122"/>
              </a:rPr>
              <a:t>可以检查是否家庭有房产</a:t>
            </a:r>
            <a:endParaRPr kumimoji="0" lang="en-US" sz="1800" b="0" i="0" u="none" strike="noStrike" kern="1200" cap="none" spc="0" normalizeH="0" baseline="0" noProof="0" dirty="0">
              <a:ln>
                <a:noFill/>
              </a:ln>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457200" rtl="0" eaLnBrk="1" fontAlgn="auto" latinLnBrk="0" hangingPunct="1">
              <a:lnSpc>
                <a:spcPct val="150000"/>
              </a:lnSpc>
              <a:spcBef>
                <a:spcPts val="0"/>
              </a:spcBef>
              <a:spcAft>
                <a:spcPts val="0"/>
              </a:spcAft>
              <a:buClrTx/>
              <a:buSzTx/>
              <a:buFontTx/>
              <a:buAutoNum type="arabicPeriod"/>
              <a:defRPr/>
            </a:pPr>
            <a:r>
              <a:rPr kumimoji="0" lang="zh-CN" altLang="en-US" sz="1800" b="0" i="0" u="none" strike="noStrike" kern="1200" cap="none" spc="0" normalizeH="0" baseline="0" noProof="0" dirty="0">
                <a:ln>
                  <a:noFill/>
                </a:ln>
                <a:effectLst/>
                <a:uLnTx/>
                <a:uFillTx/>
                <a:latin typeface="+mn-ea"/>
                <a:cs typeface="宋体" panose="02010600030101010101" pitchFamily="2" charset="-122"/>
              </a:rPr>
              <a:t>由本系统根据获得的房屋用途进行判断：居住 住宅 公寓 别墅</a:t>
            </a:r>
            <a:endParaRPr kumimoji="0" lang="en-US" sz="1800" b="0" i="0" u="none" strike="noStrike" kern="1200" cap="none" spc="0" normalizeH="0" baseline="0" noProof="0" dirty="0">
              <a:ln>
                <a:noFill/>
              </a:ln>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457200" rtl="0" eaLnBrk="1" fontAlgn="auto" latinLnBrk="0" hangingPunct="1">
              <a:lnSpc>
                <a:spcPct val="150000"/>
              </a:lnSpc>
              <a:spcBef>
                <a:spcPts val="0"/>
              </a:spcBef>
              <a:spcAft>
                <a:spcPts val="0"/>
              </a:spcAft>
              <a:buClrTx/>
              <a:buSzTx/>
              <a:buFontTx/>
              <a:buAutoNum type="arabicPeriod"/>
              <a:defRPr/>
            </a:pPr>
            <a:r>
              <a:rPr kumimoji="0" lang="zh-CN" altLang="en-US" sz="1800" b="0" i="0" u="none" strike="noStrike" kern="1200" cap="none" spc="0" normalizeH="0" baseline="0" noProof="0" dirty="0">
                <a:ln>
                  <a:noFill/>
                </a:ln>
                <a:effectLst/>
                <a:uLnTx/>
                <a:uFillTx/>
                <a:latin typeface="+mn-ea"/>
                <a:cs typeface="宋体" panose="02010600030101010101" pitchFamily="2" charset="-122"/>
              </a:rPr>
              <a:t>不动产证件号未通过校验，家长提供截图系统智能识别查错，如无法识别出内容则不能提交工单，如系统无法判断出错误可以提交到后台工单系统由客服人员人工判断并回复，回复后家长收到短信，到我的常州查看详细内容</a:t>
            </a:r>
            <a:endParaRPr kumimoji="0" lang="en-US" sz="1800" b="0" i="0" u="none" strike="noStrike" kern="1200" cap="none" spc="0" normalizeH="0" baseline="0" noProof="0" dirty="0">
              <a:ln>
                <a:noFill/>
              </a:ln>
              <a:effectLst/>
              <a:uLnTx/>
              <a:uFillTx/>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6" name="文本框 35"/>
          <p:cNvSpPr txBox="1"/>
          <p:nvPr/>
        </p:nvSpPr>
        <p:spPr>
          <a:xfrm>
            <a:off x="0" y="216732"/>
            <a:ext cx="6248400" cy="539210"/>
          </a:xfrm>
          <a:custGeom>
            <a:avLst/>
            <a:gdLst>
              <a:gd name="connsiteX0" fmla="*/ 0 w 6248400"/>
              <a:gd name="connsiteY0" fmla="*/ 0 h 539210"/>
              <a:gd name="connsiteX1" fmla="*/ 6248400 w 6248400"/>
              <a:gd name="connsiteY1" fmla="*/ 0 h 539210"/>
              <a:gd name="connsiteX2" fmla="*/ 6113598 w 6248400"/>
              <a:gd name="connsiteY2" fmla="*/ 539210 h 539210"/>
              <a:gd name="connsiteX3" fmla="*/ 0 w 6248400"/>
              <a:gd name="connsiteY3" fmla="*/ 539210 h 539210"/>
            </a:gdLst>
            <a:ahLst/>
            <a:cxnLst>
              <a:cxn ang="0">
                <a:pos x="connsiteX0" y="connsiteY0"/>
              </a:cxn>
              <a:cxn ang="0">
                <a:pos x="connsiteX1" y="connsiteY1"/>
              </a:cxn>
              <a:cxn ang="0">
                <a:pos x="connsiteX2" y="connsiteY2"/>
              </a:cxn>
              <a:cxn ang="0">
                <a:pos x="connsiteX3" y="connsiteY3"/>
              </a:cxn>
            </a:cxnLst>
            <a:rect l="l" t="t" r="r" b="b"/>
            <a:pathLst>
              <a:path w="6248400" h="539210">
                <a:moveTo>
                  <a:pt x="0" y="0"/>
                </a:moveTo>
                <a:lnTo>
                  <a:pt x="6248400" y="0"/>
                </a:lnTo>
                <a:lnTo>
                  <a:pt x="6113598" y="539210"/>
                </a:lnTo>
                <a:lnTo>
                  <a:pt x="0" y="539210"/>
                </a:lnTo>
                <a:close/>
              </a:path>
            </a:pathLst>
          </a:custGeom>
          <a:solidFill>
            <a:schemeClr val="accent1"/>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0" rtlCol="0" anchor="ctr">
            <a:noAutofit/>
          </a:bodyPr>
          <a:lstStyle>
            <a:lvl1pPr algn="ctr" defTabSz="914400">
              <a:lnSpc>
                <a:spcPct val="90000"/>
              </a:lnSpc>
              <a:spcBef>
                <a:spcPct val="0"/>
              </a:spcBef>
              <a:buNone/>
              <a:defRPr sz="3200" b="0" i="0" cap="all">
                <a:effectLst/>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solidFill>
                  <a:schemeClr val="bg1"/>
                </a:solidFill>
                <a:cs typeface="宋体" panose="02010600030101010101" pitchFamily="2" charset="-122"/>
              </a:rPr>
              <a:t>家长填报：完善信息</a:t>
            </a:r>
            <a:endParaRPr lang="zh-CN" altLang="en-US" dirty="0">
              <a:solidFill>
                <a:schemeClr val="bg1"/>
              </a:solidFill>
              <a:cs typeface="宋体" panose="02010600030101010101" pitchFamily="2" charset="-122"/>
            </a:endParaRPr>
          </a:p>
        </p:txBody>
      </p:sp>
      <p:pic>
        <p:nvPicPr>
          <p:cNvPr id="4" name="图片 5"/>
          <p:cNvPicPr/>
          <p:nvPr/>
        </p:nvPicPr>
        <p:blipFill>
          <a:blip r:embed="rId2" cstate="print"/>
          <a:srcRect/>
          <a:stretch>
            <a:fillRect/>
          </a:stretch>
        </p:blipFill>
        <p:spPr bwMode="auto">
          <a:xfrm>
            <a:off x="2876690" y="992145"/>
            <a:ext cx="2944104" cy="5564715"/>
          </a:xfrm>
          <a:prstGeom prst="rect">
            <a:avLst/>
          </a:prstGeom>
          <a:noFill/>
          <a:ln>
            <a:noFill/>
          </a:ln>
        </p:spPr>
      </p:pic>
      <p:pic>
        <p:nvPicPr>
          <p:cNvPr id="8" name="图片 7"/>
          <p:cNvPicPr>
            <a:picLocks noChangeAspect="1"/>
          </p:cNvPicPr>
          <p:nvPr/>
        </p:nvPicPr>
        <p:blipFill>
          <a:blip r:embed="rId3" cstate="print"/>
          <a:stretch>
            <a:fillRect/>
          </a:stretch>
        </p:blipFill>
        <p:spPr>
          <a:xfrm>
            <a:off x="6002179" y="992143"/>
            <a:ext cx="2862873" cy="5674927"/>
          </a:xfrm>
          <a:prstGeom prst="rect">
            <a:avLst/>
          </a:prstGeom>
        </p:spPr>
      </p:pic>
      <p:sp>
        <p:nvSpPr>
          <p:cNvPr id="17" name="矩形: 圆角 16"/>
          <p:cNvSpPr/>
          <p:nvPr/>
        </p:nvSpPr>
        <p:spPr>
          <a:xfrm>
            <a:off x="9315076" y="4036742"/>
            <a:ext cx="2524761" cy="1430104"/>
          </a:xfrm>
          <a:prstGeom prst="roundRect">
            <a:avLst>
              <a:gd name="adj" fmla="val 5206"/>
            </a:avLst>
          </a:prstGeom>
          <a:solidFill>
            <a:schemeClr val="bg1"/>
          </a:solidFill>
          <a:ln w="19050">
            <a:gradFill flip="none" rotWithShape="1">
              <a:gsLst>
                <a:gs pos="0">
                  <a:schemeClr val="accent1"/>
                </a:gs>
                <a:gs pos="51000">
                  <a:schemeClr val="accent1">
                    <a:alpha val="0"/>
                  </a:schemeClr>
                </a:gs>
                <a:gs pos="100000">
                  <a:schemeClr val="accent1"/>
                </a:gs>
              </a:gsLst>
              <a:lin ang="8100000" scaled="1"/>
              <a:tileRect/>
            </a:gradFill>
          </a:ln>
          <a:effectLst>
            <a:outerShdw blurRad="622300" sx="102000" sy="102000" algn="ctr" rotWithShape="0">
              <a:schemeClr val="accent2">
                <a:alpha val="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宋体" panose="02010600030101010101" pitchFamily="2" charset="-122"/>
            </a:endParaRPr>
          </a:p>
        </p:txBody>
      </p:sp>
      <p:sp>
        <p:nvSpPr>
          <p:cNvPr id="9" name="文本框 6"/>
          <p:cNvSpPr txBox="1"/>
          <p:nvPr/>
        </p:nvSpPr>
        <p:spPr>
          <a:xfrm>
            <a:off x="9389242" y="4180579"/>
            <a:ext cx="2385722"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effectLst/>
                <a:uLnTx/>
                <a:uFillTx/>
                <a:latin typeface="+mn-ea"/>
                <a:cs typeface="宋体" panose="02010600030101010101" pitchFamily="2" charset="-122"/>
              </a:rPr>
              <a:t>房产类型：</a:t>
            </a:r>
            <a:r>
              <a:rPr kumimoji="0" lang="zh-CN" altLang="en-US" b="0" i="0" u="none" strike="noStrike" kern="1200" cap="none" spc="0" normalizeH="0" baseline="0" noProof="0" dirty="0">
                <a:ln>
                  <a:noFill/>
                </a:ln>
                <a:effectLst/>
                <a:uLnTx/>
                <a:uFillTx/>
                <a:latin typeface="+mn-ea"/>
                <a:cs typeface="宋体" panose="02010600030101010101" pitchFamily="2" charset="-122"/>
              </a:rPr>
              <a:t>家庭独立房产、家庭共有房产、预售房合同、祖辈房产、公租房、无房</a:t>
            </a:r>
            <a:endParaRPr kumimoji="0" lang="en-US" altLang="zh-CN" b="0" i="0" u="none" strike="noStrike" kern="1200" cap="none" spc="0" normalizeH="0" baseline="0" noProof="0" dirty="0">
              <a:ln>
                <a:noFill/>
              </a:ln>
              <a:effectLst/>
              <a:uLnTx/>
              <a:uFillTx/>
              <a:latin typeface="+mn-ea"/>
              <a:cs typeface="宋体" panose="02010600030101010101" pitchFamily="2" charset="-122"/>
            </a:endParaRPr>
          </a:p>
        </p:txBody>
      </p:sp>
      <p:sp>
        <p:nvSpPr>
          <p:cNvPr id="15" name="矩形: 圆角 14"/>
          <p:cNvSpPr/>
          <p:nvPr/>
        </p:nvSpPr>
        <p:spPr>
          <a:xfrm>
            <a:off x="9315076" y="1947267"/>
            <a:ext cx="2524761" cy="1284555"/>
          </a:xfrm>
          <a:prstGeom prst="roundRect">
            <a:avLst>
              <a:gd name="adj" fmla="val 5206"/>
            </a:avLst>
          </a:prstGeom>
          <a:solidFill>
            <a:schemeClr val="bg1"/>
          </a:solidFill>
          <a:ln w="19050">
            <a:gradFill flip="none" rotWithShape="1">
              <a:gsLst>
                <a:gs pos="0">
                  <a:schemeClr val="accent1"/>
                </a:gs>
                <a:gs pos="51000">
                  <a:schemeClr val="accent1">
                    <a:alpha val="0"/>
                  </a:schemeClr>
                </a:gs>
                <a:gs pos="100000">
                  <a:schemeClr val="accent1"/>
                </a:gs>
              </a:gsLst>
              <a:lin ang="8100000" scaled="1"/>
              <a:tileRect/>
            </a:gradFill>
          </a:ln>
          <a:effectLst>
            <a:outerShdw blurRad="622300" sx="102000" sy="102000" algn="ctr" rotWithShape="0">
              <a:schemeClr val="accent2">
                <a:alpha val="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宋体" panose="02010600030101010101" pitchFamily="2" charset="-122"/>
            </a:endParaRPr>
          </a:p>
        </p:txBody>
      </p:sp>
      <p:sp>
        <p:nvSpPr>
          <p:cNvPr id="11" name="文本框 3"/>
          <p:cNvSpPr txBox="1"/>
          <p:nvPr/>
        </p:nvSpPr>
        <p:spPr>
          <a:xfrm>
            <a:off x="9463406" y="2154088"/>
            <a:ext cx="2376431"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effectLst/>
                <a:uLnTx/>
                <a:uFillTx/>
                <a:latin typeface="+mn-ea"/>
                <a:cs typeface="宋体" panose="02010600030101010101" pitchFamily="2" charset="-122"/>
              </a:rPr>
              <a:t>不动产证号查询：</a:t>
            </a:r>
            <a:r>
              <a:rPr kumimoji="0" lang="zh-CN" altLang="en-US" b="0" i="0" u="none" strike="noStrike" kern="1200" cap="none" spc="0" normalizeH="0" baseline="0" noProof="0" dirty="0">
                <a:ln>
                  <a:noFill/>
                </a:ln>
                <a:effectLst/>
                <a:uLnTx/>
                <a:uFillTx/>
                <a:latin typeface="+mn-ea"/>
                <a:cs typeface="宋体" panose="02010600030101010101" pitchFamily="2" charset="-122"/>
              </a:rPr>
              <a:t>我的常州</a:t>
            </a:r>
            <a:r>
              <a:rPr kumimoji="0" lang="en-US" altLang="zh-CN" b="0" i="0" u="none" strike="noStrike" kern="1200" cap="none" spc="0" normalizeH="0" baseline="0" noProof="0" dirty="0">
                <a:ln>
                  <a:noFill/>
                </a:ln>
                <a:effectLst/>
                <a:uLnTx/>
                <a:uFillTx/>
                <a:latin typeface="+mn-ea"/>
                <a:cs typeface="宋体" panose="02010600030101010101" pitchFamily="2" charset="-122"/>
              </a:rPr>
              <a:t>—</a:t>
            </a:r>
            <a:r>
              <a:rPr kumimoji="0" lang="zh-CN" altLang="en-US" b="0" i="0" u="none" strike="noStrike" kern="1200" cap="none" spc="0" normalizeH="0" baseline="0" noProof="0" dirty="0">
                <a:ln>
                  <a:noFill/>
                </a:ln>
                <a:effectLst/>
                <a:uLnTx/>
                <a:uFillTx/>
                <a:latin typeface="+mn-ea"/>
                <a:cs typeface="宋体" panose="02010600030101010101" pitchFamily="2" charset="-122"/>
              </a:rPr>
              <a:t>服务</a:t>
            </a:r>
            <a:r>
              <a:rPr kumimoji="0" lang="en-US" altLang="zh-CN" b="0" i="0" u="none" strike="noStrike" kern="1200" cap="none" spc="0" normalizeH="0" baseline="0" noProof="0" dirty="0">
                <a:ln>
                  <a:noFill/>
                </a:ln>
                <a:effectLst/>
                <a:uLnTx/>
                <a:uFillTx/>
                <a:latin typeface="+mn-ea"/>
                <a:cs typeface="宋体" panose="02010600030101010101" pitchFamily="2" charset="-122"/>
              </a:rPr>
              <a:t>—</a:t>
            </a:r>
            <a:r>
              <a:rPr kumimoji="0" lang="zh-CN" altLang="en-US" b="0" i="0" u="none" strike="noStrike" kern="1200" cap="none" spc="0" normalizeH="0" baseline="0" noProof="0" dirty="0">
                <a:ln>
                  <a:noFill/>
                </a:ln>
                <a:effectLst/>
                <a:uLnTx/>
                <a:uFillTx/>
                <a:latin typeface="+mn-ea"/>
                <a:cs typeface="宋体" panose="02010600030101010101" pitchFamily="2" charset="-122"/>
              </a:rPr>
              <a:t>住房服务</a:t>
            </a:r>
            <a:r>
              <a:rPr kumimoji="0" lang="en-US" altLang="zh-CN" b="0" i="0" u="none" strike="noStrike" kern="1200" cap="none" spc="0" normalizeH="0" baseline="0" noProof="0" dirty="0">
                <a:ln>
                  <a:noFill/>
                </a:ln>
                <a:effectLst/>
                <a:uLnTx/>
                <a:uFillTx/>
                <a:latin typeface="+mn-ea"/>
                <a:cs typeface="宋体" panose="02010600030101010101" pitchFamily="2" charset="-122"/>
              </a:rPr>
              <a:t>—</a:t>
            </a:r>
            <a:r>
              <a:rPr kumimoji="0" lang="zh-CN" altLang="en-US" b="0" i="0" u="none" strike="noStrike" kern="1200" cap="none" spc="0" normalizeH="0" baseline="0" noProof="0" dirty="0">
                <a:ln>
                  <a:noFill/>
                </a:ln>
                <a:effectLst/>
                <a:uLnTx/>
                <a:uFillTx/>
                <a:latin typeface="+mn-ea"/>
                <a:cs typeface="宋体" panose="02010600030101010101" pitchFamily="2" charset="-122"/>
              </a:rPr>
              <a:t>不动产查询</a:t>
            </a:r>
            <a:endParaRPr kumimoji="0" lang="en-US" altLang="zh-CN" b="0" i="0" u="none" strike="noStrike" kern="1200" cap="none" spc="0" normalizeH="0" baseline="0" noProof="0" dirty="0">
              <a:ln>
                <a:noFill/>
              </a:ln>
              <a:effectLst/>
              <a:uLnTx/>
              <a:uFillTx/>
              <a:latin typeface="+mn-ea"/>
              <a:cs typeface="宋体" panose="02010600030101010101" pitchFamily="2" charset="-122"/>
            </a:endParaRPr>
          </a:p>
        </p:txBody>
      </p:sp>
      <p:pic>
        <p:nvPicPr>
          <p:cNvPr id="3" name="图片 4"/>
          <p:cNvPicPr>
            <a:picLocks noChangeAspect="1"/>
          </p:cNvPicPr>
          <p:nvPr/>
        </p:nvPicPr>
        <p:blipFill>
          <a:blip r:embed="rId4" cstate="print"/>
          <a:stretch>
            <a:fillRect/>
          </a:stretch>
        </p:blipFill>
        <p:spPr>
          <a:xfrm>
            <a:off x="569818" y="992144"/>
            <a:ext cx="2125486" cy="1910247"/>
          </a:xfrm>
          <a:prstGeom prst="rect">
            <a:avLst/>
          </a:prstGeom>
        </p:spPr>
      </p:pic>
      <p:pic>
        <p:nvPicPr>
          <p:cNvPr id="12" name="图片 9"/>
          <p:cNvPicPr>
            <a:picLocks noChangeAspect="1"/>
          </p:cNvPicPr>
          <p:nvPr/>
        </p:nvPicPr>
        <p:blipFill rotWithShape="1">
          <a:blip r:embed="rId5" cstate="print"/>
          <a:srcRect l="-1" t="2956" r="4001"/>
          <a:stretch>
            <a:fillRect/>
          </a:stretch>
        </p:blipFill>
        <p:spPr>
          <a:xfrm>
            <a:off x="569818" y="2902391"/>
            <a:ext cx="1761507" cy="365446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6" name="文本框 35"/>
          <p:cNvSpPr txBox="1"/>
          <p:nvPr/>
        </p:nvSpPr>
        <p:spPr>
          <a:xfrm>
            <a:off x="0" y="216732"/>
            <a:ext cx="6248400" cy="539210"/>
          </a:xfrm>
          <a:custGeom>
            <a:avLst/>
            <a:gdLst>
              <a:gd name="connsiteX0" fmla="*/ 0 w 6248400"/>
              <a:gd name="connsiteY0" fmla="*/ 0 h 539210"/>
              <a:gd name="connsiteX1" fmla="*/ 6248400 w 6248400"/>
              <a:gd name="connsiteY1" fmla="*/ 0 h 539210"/>
              <a:gd name="connsiteX2" fmla="*/ 6113598 w 6248400"/>
              <a:gd name="connsiteY2" fmla="*/ 539210 h 539210"/>
              <a:gd name="connsiteX3" fmla="*/ 0 w 6248400"/>
              <a:gd name="connsiteY3" fmla="*/ 539210 h 539210"/>
            </a:gdLst>
            <a:ahLst/>
            <a:cxnLst>
              <a:cxn ang="0">
                <a:pos x="connsiteX0" y="connsiteY0"/>
              </a:cxn>
              <a:cxn ang="0">
                <a:pos x="connsiteX1" y="connsiteY1"/>
              </a:cxn>
              <a:cxn ang="0">
                <a:pos x="connsiteX2" y="connsiteY2"/>
              </a:cxn>
              <a:cxn ang="0">
                <a:pos x="connsiteX3" y="connsiteY3"/>
              </a:cxn>
            </a:cxnLst>
            <a:rect l="l" t="t" r="r" b="b"/>
            <a:pathLst>
              <a:path w="6248400" h="539210">
                <a:moveTo>
                  <a:pt x="0" y="0"/>
                </a:moveTo>
                <a:lnTo>
                  <a:pt x="6248400" y="0"/>
                </a:lnTo>
                <a:lnTo>
                  <a:pt x="6113598" y="539210"/>
                </a:lnTo>
                <a:lnTo>
                  <a:pt x="0" y="539210"/>
                </a:lnTo>
                <a:close/>
              </a:path>
            </a:pathLst>
          </a:custGeom>
          <a:solidFill>
            <a:schemeClr val="accent1"/>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0" rtlCol="0" anchor="ctr">
            <a:noAutofit/>
          </a:bodyPr>
          <a:lstStyle>
            <a:lvl1pPr algn="ctr" defTabSz="914400">
              <a:lnSpc>
                <a:spcPct val="90000"/>
              </a:lnSpc>
              <a:spcBef>
                <a:spcPct val="0"/>
              </a:spcBef>
              <a:buNone/>
              <a:defRPr sz="3200" b="0" i="0" cap="all">
                <a:effectLst/>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solidFill>
                  <a:schemeClr val="bg1"/>
                </a:solidFill>
                <a:cs typeface="宋体" panose="02010600030101010101" pitchFamily="2" charset="-122"/>
              </a:rPr>
              <a:t>家长常见问题</a:t>
            </a:r>
            <a:endParaRPr lang="zh-CN" altLang="en-US" dirty="0">
              <a:solidFill>
                <a:schemeClr val="bg1"/>
              </a:solidFill>
              <a:cs typeface="宋体" panose="02010600030101010101" pitchFamily="2" charset="-122"/>
            </a:endParaRPr>
          </a:p>
        </p:txBody>
      </p:sp>
      <p:sp>
        <p:nvSpPr>
          <p:cNvPr id="2" name="内容占位符 2"/>
          <p:cNvSpPr txBox="1"/>
          <p:nvPr/>
        </p:nvSpPr>
        <p:spPr>
          <a:xfrm>
            <a:off x="250902" y="4134981"/>
            <a:ext cx="10820400" cy="46037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宋体" panose="02010600030101010101" pitchFamily="2" charset="-122"/>
              <a:buNone/>
            </a:pPr>
            <a:endParaRPr lang="zh-CN" altLang="en-US" dirty="0">
              <a:cs typeface="宋体" panose="02010600030101010101" pitchFamily="2" charset="-122"/>
            </a:endParaRPr>
          </a:p>
        </p:txBody>
      </p:sp>
      <p:sp>
        <p:nvSpPr>
          <p:cNvPr id="5" name="文本框 4"/>
          <p:cNvSpPr txBox="1"/>
          <p:nvPr/>
        </p:nvSpPr>
        <p:spPr>
          <a:xfrm>
            <a:off x="238124" y="2027123"/>
            <a:ext cx="11827495" cy="4054636"/>
          </a:xfrm>
          <a:prstGeom prst="rect">
            <a:avLst/>
          </a:prstGeom>
          <a:noFill/>
        </p:spPr>
        <p:txBody>
          <a:bodyPr wrap="square">
            <a:spAutoFit/>
          </a:bodyPr>
          <a:lstStyle/>
          <a:p>
            <a:pPr marL="285750" marR="0" lvl="0" indent="-285750" algn="l" defTabSz="914400" rtl="0" eaLnBrk="1" fontAlgn="auto" latinLnBrk="0" hangingPunct="1">
              <a:lnSpc>
                <a:spcPct val="130000"/>
              </a:lnSpc>
              <a:spcBef>
                <a:spcPts val="0"/>
              </a:spcBef>
              <a:spcAft>
                <a:spcPts val="0"/>
              </a:spcAft>
              <a:buClrTx/>
              <a:buSzTx/>
              <a:buFont typeface="宋体" panose="02010600030101010101" pitchFamily="2" charset="-122"/>
              <a:buChar char="•"/>
              <a:defRPr/>
            </a:pPr>
            <a:r>
              <a:rPr kumimoji="0" lang="zh-CN" altLang="en-US" sz="20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rPr>
              <a:t>家长使用了实体证上的号码，需要多次强调到</a:t>
            </a: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 我的常州</a:t>
            </a:r>
            <a:r>
              <a:rPr kumimoji="0" lang="en-US" altLang="zh-CN"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服务</a:t>
            </a:r>
            <a:r>
              <a:rPr kumimoji="0" lang="en-US" altLang="zh-CN"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住房服务</a:t>
            </a:r>
            <a:r>
              <a:rPr kumimoji="0" lang="en-US" altLang="zh-CN"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不动产查询里查询，可以长按选择复制</a:t>
            </a:r>
            <a:endPar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endParaRPr>
          </a:p>
          <a:p>
            <a:pPr marL="285750" marR="0" lvl="0" indent="-285750" algn="l" defTabSz="914400" rtl="0" eaLnBrk="1" fontAlgn="auto" latinLnBrk="0" hangingPunct="1">
              <a:lnSpc>
                <a:spcPct val="130000"/>
              </a:lnSpc>
              <a:spcBef>
                <a:spcPts val="0"/>
              </a:spcBef>
              <a:spcAft>
                <a:spcPts val="0"/>
              </a:spcAft>
              <a:buClrTx/>
              <a:buSzTx/>
              <a:buFont typeface="宋体" panose="02010600030101010101" pitchFamily="2" charset="-122"/>
              <a:buChar char="•"/>
              <a:defRPr/>
            </a:pP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家长在我的常州上查的是不动产交易查询不是不动产查询</a:t>
            </a:r>
            <a:endPar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endParaRPr>
          </a:p>
          <a:p>
            <a:pPr marL="285750" marR="0" lvl="0" indent="-285750" algn="l" defTabSz="914400" rtl="0" eaLnBrk="1" fontAlgn="auto" latinLnBrk="0" hangingPunct="1">
              <a:lnSpc>
                <a:spcPct val="130000"/>
              </a:lnSpc>
              <a:spcBef>
                <a:spcPts val="0"/>
              </a:spcBef>
              <a:spcAft>
                <a:spcPts val="0"/>
              </a:spcAft>
              <a:buClrTx/>
              <a:buSzTx/>
              <a:buFont typeface="宋体" panose="02010600030101010101" pitchFamily="2" charset="-122"/>
              <a:buChar char="•"/>
              <a:defRPr/>
            </a:pP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填写了不动产单元号而不是“证书</a:t>
            </a:r>
            <a:r>
              <a:rPr kumimoji="0" lang="en-US" altLang="zh-CN"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证明号”</a:t>
            </a:r>
            <a:endPar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endParaRPr>
          </a:p>
          <a:p>
            <a:pPr marL="285750" marR="0" lvl="0" indent="-285750" algn="l" defTabSz="914400" rtl="0" eaLnBrk="1" fontAlgn="auto" latinLnBrk="0" hangingPunct="1">
              <a:lnSpc>
                <a:spcPct val="130000"/>
              </a:lnSpc>
              <a:spcBef>
                <a:spcPts val="0"/>
              </a:spcBef>
              <a:spcAft>
                <a:spcPts val="0"/>
              </a:spcAft>
              <a:buClrTx/>
              <a:buSzTx/>
              <a:buFont typeface="宋体" panose="02010600030101010101" pitchFamily="2" charset="-122"/>
              <a:buChar char="•"/>
              <a:defRPr/>
            </a:pP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房屋用途为空或者不是住宅类的，比如填写了车库</a:t>
            </a:r>
            <a:endPar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endParaRPr>
          </a:p>
          <a:p>
            <a:pPr marL="285750" marR="0" lvl="0" indent="-285750" algn="l" defTabSz="914400" rtl="0" eaLnBrk="1" fontAlgn="auto" latinLnBrk="0" hangingPunct="1">
              <a:lnSpc>
                <a:spcPct val="130000"/>
              </a:lnSpc>
              <a:spcBef>
                <a:spcPts val="0"/>
              </a:spcBef>
              <a:spcAft>
                <a:spcPts val="0"/>
              </a:spcAft>
              <a:buClrTx/>
              <a:buSzTx/>
              <a:buFont typeface="宋体" panose="02010600030101010101" pitchFamily="2" charset="-122"/>
              <a:buChar char="•"/>
              <a:defRPr/>
            </a:pP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权利人包含了第三人但是选择了家庭独立房产</a:t>
            </a:r>
            <a:endPar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endParaRPr>
          </a:p>
          <a:p>
            <a:pPr marL="285750" marR="0" lvl="0" indent="-285750" algn="l" defTabSz="914400" rtl="0" eaLnBrk="1" fontAlgn="auto" latinLnBrk="0" hangingPunct="1">
              <a:lnSpc>
                <a:spcPct val="130000"/>
              </a:lnSpc>
              <a:spcBef>
                <a:spcPts val="0"/>
              </a:spcBef>
              <a:spcAft>
                <a:spcPts val="0"/>
              </a:spcAft>
              <a:buClrTx/>
              <a:buSzTx/>
              <a:buFont typeface="宋体" panose="02010600030101010101" pitchFamily="2" charset="-122"/>
              <a:buChar char="•"/>
              <a:defRPr/>
            </a:pP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省略了汉字和标点符号</a:t>
            </a:r>
            <a:endPar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endParaRPr>
          </a:p>
          <a:p>
            <a:pPr marL="285750" marR="0" lvl="0" indent="-285750" algn="l" defTabSz="914400" rtl="0" eaLnBrk="1" fontAlgn="auto" latinLnBrk="0" hangingPunct="1">
              <a:lnSpc>
                <a:spcPct val="130000"/>
              </a:lnSpc>
              <a:spcBef>
                <a:spcPts val="0"/>
              </a:spcBef>
              <a:spcAft>
                <a:spcPts val="0"/>
              </a:spcAft>
              <a:buClrTx/>
              <a:buSzTx/>
              <a:buFont typeface="宋体" panose="02010600030101010101" pitchFamily="2" charset="-122"/>
              <a:buChar char="•"/>
              <a:defRPr/>
            </a:pP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夫妻共有房产，有一方在不动产中心登记的身份证错误导致不能通过家庭独立房产校验</a:t>
            </a:r>
            <a:endPar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endParaRPr>
          </a:p>
          <a:p>
            <a:pPr marL="285750" marR="0" lvl="0" indent="-285750" algn="l" defTabSz="914400" rtl="0" eaLnBrk="1" fontAlgn="auto" latinLnBrk="0" hangingPunct="1">
              <a:lnSpc>
                <a:spcPct val="130000"/>
              </a:lnSpc>
              <a:spcBef>
                <a:spcPts val="0"/>
              </a:spcBef>
              <a:spcAft>
                <a:spcPts val="0"/>
              </a:spcAft>
              <a:buClrTx/>
              <a:buSzTx/>
              <a:buFont typeface="宋体" panose="02010600030101010101" pitchFamily="2" charset="-122"/>
              <a:buChar char="•"/>
              <a:defRPr/>
            </a:pP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家长不会截图采用对拼拍摄的方法如果过于模糊或缺少关键信息将无法识别且不能提交工单。</a:t>
            </a:r>
            <a:endPar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endParaRPr>
          </a:p>
          <a:p>
            <a:pPr marL="285750" marR="0" lvl="0" indent="-285750" algn="l" defTabSz="914400" rtl="0" eaLnBrk="1" fontAlgn="auto" latinLnBrk="0" hangingPunct="1">
              <a:lnSpc>
                <a:spcPct val="130000"/>
              </a:lnSpc>
              <a:spcBef>
                <a:spcPts val="0"/>
              </a:spcBef>
              <a:spcAft>
                <a:spcPts val="0"/>
              </a:spcAft>
              <a:buClrTx/>
              <a:buSzTx/>
              <a:buFont typeface="宋体" panose="02010600030101010101" pitchFamily="2" charset="-122"/>
              <a:buChar char="•"/>
              <a:defRPr/>
            </a:pP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如果选了有房产但是在 不动产查询栏目 查不到则必然不能通过校验，需要先解决查不到的问题</a:t>
            </a:r>
            <a:endPar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10" name="文本框 9"/>
          <p:cNvSpPr txBox="1"/>
          <p:nvPr/>
        </p:nvSpPr>
        <p:spPr>
          <a:xfrm>
            <a:off x="238124" y="1284524"/>
            <a:ext cx="4568051" cy="558025"/>
          </a:xfrm>
          <a:prstGeom prst="round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ctr">
              <a:lnSpc>
                <a:spcPct val="130000"/>
              </a:lnSpc>
              <a:buFont typeface="Wingdings" panose="05000000000000000000" pitchFamily="2" charset="2"/>
              <a:buChar char="Ø"/>
            </a:pPr>
            <a:r>
              <a:rPr lang="zh-CN" altLang="en-US" sz="2400" dirty="0">
                <a:latin typeface="+mj-ea"/>
                <a:ea typeface="+mj-ea"/>
                <a:cs typeface="宋体" panose="02010600030101010101" pitchFamily="2" charset="-122"/>
              </a:rPr>
              <a:t>不动产不能通过校验主要原因</a:t>
            </a:r>
            <a:endParaRPr lang="zh-CN" altLang="en-US" sz="2400" dirty="0">
              <a:latin typeface="+mj-ea"/>
              <a:ea typeface="+mj-ea"/>
              <a:cs typeface="宋体" panose="02010600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6" name="文本框 35"/>
          <p:cNvSpPr txBox="1"/>
          <p:nvPr/>
        </p:nvSpPr>
        <p:spPr>
          <a:xfrm>
            <a:off x="0" y="216732"/>
            <a:ext cx="6248400" cy="539210"/>
          </a:xfrm>
          <a:custGeom>
            <a:avLst/>
            <a:gdLst>
              <a:gd name="connsiteX0" fmla="*/ 0 w 6248400"/>
              <a:gd name="connsiteY0" fmla="*/ 0 h 539210"/>
              <a:gd name="connsiteX1" fmla="*/ 6248400 w 6248400"/>
              <a:gd name="connsiteY1" fmla="*/ 0 h 539210"/>
              <a:gd name="connsiteX2" fmla="*/ 6113598 w 6248400"/>
              <a:gd name="connsiteY2" fmla="*/ 539210 h 539210"/>
              <a:gd name="connsiteX3" fmla="*/ 0 w 6248400"/>
              <a:gd name="connsiteY3" fmla="*/ 539210 h 539210"/>
            </a:gdLst>
            <a:ahLst/>
            <a:cxnLst>
              <a:cxn ang="0">
                <a:pos x="connsiteX0" y="connsiteY0"/>
              </a:cxn>
              <a:cxn ang="0">
                <a:pos x="connsiteX1" y="connsiteY1"/>
              </a:cxn>
              <a:cxn ang="0">
                <a:pos x="connsiteX2" y="connsiteY2"/>
              </a:cxn>
              <a:cxn ang="0">
                <a:pos x="connsiteX3" y="connsiteY3"/>
              </a:cxn>
            </a:cxnLst>
            <a:rect l="l" t="t" r="r" b="b"/>
            <a:pathLst>
              <a:path w="6248400" h="539210">
                <a:moveTo>
                  <a:pt x="0" y="0"/>
                </a:moveTo>
                <a:lnTo>
                  <a:pt x="6248400" y="0"/>
                </a:lnTo>
                <a:lnTo>
                  <a:pt x="6113598" y="539210"/>
                </a:lnTo>
                <a:lnTo>
                  <a:pt x="0" y="539210"/>
                </a:lnTo>
                <a:close/>
              </a:path>
            </a:pathLst>
          </a:custGeom>
          <a:solidFill>
            <a:schemeClr val="accent1"/>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0" rtlCol="0" anchor="ctr">
            <a:noAutofit/>
          </a:bodyPr>
          <a:lstStyle>
            <a:lvl1pPr algn="ctr" defTabSz="914400">
              <a:lnSpc>
                <a:spcPct val="90000"/>
              </a:lnSpc>
              <a:spcBef>
                <a:spcPct val="0"/>
              </a:spcBef>
              <a:buNone/>
              <a:defRPr sz="3200" b="0" i="0" cap="all">
                <a:effectLst/>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solidFill>
                  <a:schemeClr val="bg1"/>
                </a:solidFill>
                <a:cs typeface="宋体" panose="02010600030101010101" pitchFamily="2" charset="-122"/>
              </a:rPr>
              <a:t>家长常见问题</a:t>
            </a:r>
            <a:endParaRPr lang="zh-CN" altLang="en-US" dirty="0">
              <a:solidFill>
                <a:schemeClr val="bg1"/>
              </a:solidFill>
              <a:cs typeface="宋体" panose="02010600030101010101" pitchFamily="2" charset="-122"/>
            </a:endParaRPr>
          </a:p>
        </p:txBody>
      </p:sp>
      <p:sp>
        <p:nvSpPr>
          <p:cNvPr id="2" name="内容占位符 2"/>
          <p:cNvSpPr txBox="1"/>
          <p:nvPr/>
        </p:nvSpPr>
        <p:spPr>
          <a:xfrm>
            <a:off x="250902" y="4134981"/>
            <a:ext cx="10820400" cy="46037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宋体" panose="02010600030101010101" pitchFamily="2" charset="-122"/>
              <a:buNone/>
            </a:pPr>
            <a:endParaRPr lang="zh-CN" altLang="en-US" dirty="0">
              <a:cs typeface="宋体" panose="02010600030101010101" pitchFamily="2" charset="-122"/>
            </a:endParaRPr>
          </a:p>
        </p:txBody>
      </p:sp>
      <p:sp>
        <p:nvSpPr>
          <p:cNvPr id="5" name="文本框 4"/>
          <p:cNvSpPr txBox="1"/>
          <p:nvPr/>
        </p:nvSpPr>
        <p:spPr>
          <a:xfrm>
            <a:off x="238124" y="1915611"/>
            <a:ext cx="11827495" cy="4454746"/>
          </a:xfrm>
          <a:prstGeom prst="rect">
            <a:avLst/>
          </a:prstGeom>
          <a:noFill/>
        </p:spPr>
        <p:txBody>
          <a:bodyPr wrap="square">
            <a:spAutoFit/>
          </a:bodyPr>
          <a:lstStyle/>
          <a:p>
            <a:pPr marL="285750" marR="0" lvl="0" indent="-285750" algn="l" defTabSz="914400" rtl="0" eaLnBrk="1" fontAlgn="auto" latinLnBrk="0" hangingPunct="1">
              <a:lnSpc>
                <a:spcPct val="130000"/>
              </a:lnSpc>
              <a:spcBef>
                <a:spcPts val="0"/>
              </a:spcBef>
              <a:spcAft>
                <a:spcPts val="0"/>
              </a:spcAft>
              <a:buClrTx/>
              <a:buSzTx/>
              <a:buFont typeface="宋体" panose="02010600030101010101" pitchFamily="2" charset="-122"/>
              <a:buChar char="•"/>
              <a:defRPr/>
            </a:pPr>
            <a:r>
              <a:rPr kumimoji="0" lang="zh-CN" altLang="en-US" sz="2000" b="0" i="0" u="none" strike="noStrike" kern="1200" cap="none" spc="0" normalizeH="0" baseline="0" noProof="0" dirty="0">
                <a:ln>
                  <a:noFill/>
                </a:ln>
                <a:effectLst/>
                <a:uLnTx/>
                <a:uFillTx/>
                <a:latin typeface="宋体" panose="02010600030101010101" pitchFamily="2" charset="-122"/>
                <a:ea typeface="宋体" panose="02010600030101010101" pitchFamily="2" charset="-122"/>
                <a:cs typeface="宋体" panose="02010600030101010101" pitchFamily="2" charset="-122"/>
              </a:rPr>
              <a:t>请房产权利人使用“我的常州”的“不动产查询”栏目（不是不动产登记栏目！）查询证书</a:t>
            </a:r>
            <a:r>
              <a:rPr kumimoji="0" lang="en-US" altLang="zh-CN" sz="2000" b="0" i="0" u="none" strike="noStrike" kern="1200" cap="none" spc="0" normalizeH="0" baseline="0" noProof="0" dirty="0">
                <a:ln>
                  <a:noFill/>
                </a:ln>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en-US" sz="2000" b="0" i="0" u="none" strike="noStrike" kern="1200" cap="none" spc="0" normalizeH="0" baseline="0" noProof="0" dirty="0">
                <a:ln>
                  <a:noFill/>
                </a:ln>
                <a:effectLst/>
                <a:uLnTx/>
                <a:uFillTx/>
                <a:latin typeface="宋体" panose="02010600030101010101" pitchFamily="2" charset="-122"/>
                <a:ea typeface="宋体" panose="02010600030101010101" pitchFamily="2" charset="-122"/>
                <a:cs typeface="宋体" panose="02010600030101010101" pitchFamily="2" charset="-122"/>
              </a:rPr>
              <a:t>证明号，查出的内容</a:t>
            </a:r>
            <a:r>
              <a:rPr kumimoji="0" lang="zh-CN" altLang="en-US" sz="20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rPr>
              <a:t>原样填入</a:t>
            </a:r>
            <a:r>
              <a:rPr kumimoji="0" lang="zh-CN" altLang="en-US" sz="2000" b="0" i="0" u="none" strike="noStrike" kern="1200" cap="none" spc="0" normalizeH="0" baseline="0" noProof="0" dirty="0">
                <a:ln>
                  <a:noFill/>
                </a:ln>
                <a:effectLst/>
                <a:uLnTx/>
                <a:uFillTx/>
                <a:latin typeface="宋体" panose="02010600030101010101" pitchFamily="2" charset="-122"/>
                <a:ea typeface="宋体" panose="02010600030101010101" pitchFamily="2" charset="-122"/>
                <a:cs typeface="宋体" panose="02010600030101010101" pitchFamily="2" charset="-122"/>
              </a:rPr>
              <a:t>，包括汉字、</a:t>
            </a:r>
            <a:r>
              <a:rPr kumimoji="0" lang="en-US" altLang="zh-CN" sz="2000" b="0" i="0" u="none" strike="noStrike" kern="1200" cap="none" spc="0" normalizeH="0" baseline="0" noProof="0" dirty="0">
                <a:ln>
                  <a:noFill/>
                </a:ln>
                <a:effectLst/>
                <a:uLnTx/>
                <a:uFillTx/>
                <a:latin typeface="宋体" panose="02010600030101010101" pitchFamily="2" charset="-122"/>
                <a:ea typeface="宋体" panose="02010600030101010101" pitchFamily="2" charset="-122"/>
                <a:cs typeface="宋体" panose="02010600030101010101" pitchFamily="2" charset="-122"/>
              </a:rPr>
              <a:t>-1 -2</a:t>
            </a:r>
            <a:r>
              <a:rPr kumimoji="0" lang="zh-CN" altLang="en-US" sz="2000" b="0" i="0" u="none" strike="noStrike" kern="1200" cap="none" spc="0" normalizeH="0" baseline="0" noProof="0" dirty="0">
                <a:ln>
                  <a:noFill/>
                </a:ln>
                <a:effectLst/>
                <a:uLnTx/>
                <a:uFillTx/>
                <a:latin typeface="宋体" panose="02010600030101010101" pitchFamily="2" charset="-122"/>
                <a:ea typeface="宋体" panose="02010600030101010101" pitchFamily="2" charset="-122"/>
                <a:cs typeface="宋体" panose="02010600030101010101" pitchFamily="2" charset="-122"/>
              </a:rPr>
              <a:t>也要填写，非常长包括逗号的也都要填进去，不要做任何省略。不要看实体证进行填写。</a:t>
            </a:r>
            <a:endParaRPr kumimoji="0" lang="zh-CN" altLang="en-US" sz="2000" b="0" i="0" u="none" strike="noStrike" kern="1200" cap="none" spc="0" normalizeH="0" baseline="0" noProof="0" dirty="0">
              <a:ln>
                <a:noFill/>
              </a:ln>
              <a:effectLst/>
              <a:uLnTx/>
              <a:uFillTx/>
              <a:latin typeface="宋体" panose="02010600030101010101" pitchFamily="2" charset="-122"/>
              <a:ea typeface="宋体" panose="02010600030101010101" pitchFamily="2" charset="-122"/>
              <a:cs typeface="宋体" panose="02010600030101010101" pitchFamily="2" charset="-122"/>
            </a:endParaRPr>
          </a:p>
          <a:p>
            <a:pPr marL="285750" marR="0" lvl="0" indent="-285750" algn="l" defTabSz="914400" rtl="0" eaLnBrk="1" fontAlgn="auto" latinLnBrk="0" hangingPunct="1">
              <a:lnSpc>
                <a:spcPct val="130000"/>
              </a:lnSpc>
              <a:spcBef>
                <a:spcPts val="0"/>
              </a:spcBef>
              <a:spcAft>
                <a:spcPts val="0"/>
              </a:spcAft>
              <a:buClrTx/>
              <a:buSzTx/>
              <a:buFont typeface="宋体" panose="02010600030101010101" pitchFamily="2" charset="-122"/>
              <a:buChar char="•"/>
              <a:defRPr/>
            </a:pPr>
            <a:r>
              <a:rPr kumimoji="0" lang="zh-CN" altLang="en-US" sz="2000" b="0" i="0" u="none" strike="noStrike" kern="1200" cap="none" spc="0" normalizeH="0" baseline="0" noProof="0" dirty="0">
                <a:ln>
                  <a:noFill/>
                </a:ln>
                <a:effectLst/>
                <a:uLnTx/>
                <a:uFillTx/>
                <a:latin typeface="宋体" panose="02010600030101010101" pitchFamily="2" charset="-122"/>
                <a:ea typeface="宋体" panose="02010600030101010101" pitchFamily="2" charset="-122"/>
                <a:cs typeface="宋体" panose="02010600030101010101" pitchFamily="2" charset="-122"/>
              </a:rPr>
              <a:t>如果是家庭共有房产则必须用爸爸妈妈或孩子本人的身份去“不动产查询”栏目查询，不能用祖辈的身份查询。如果是孩子独有房产，需要使用另一台手机安装“我的常州”后绑定孩子本人的实名认证信息后到不动产查询栏目查询证书证明号。</a:t>
            </a:r>
            <a:endParaRPr kumimoji="0" lang="zh-CN" altLang="en-US" sz="2000" b="0" i="0" u="none" strike="noStrike" kern="1200" cap="none" spc="0" normalizeH="0" baseline="0" noProof="0" dirty="0">
              <a:ln>
                <a:noFill/>
              </a:ln>
              <a:effectLst/>
              <a:uLnTx/>
              <a:uFillTx/>
              <a:latin typeface="宋体" panose="02010600030101010101" pitchFamily="2" charset="-122"/>
              <a:ea typeface="宋体" panose="02010600030101010101" pitchFamily="2" charset="-122"/>
              <a:cs typeface="宋体" panose="02010600030101010101" pitchFamily="2" charset="-122"/>
            </a:endParaRPr>
          </a:p>
          <a:p>
            <a:pPr marL="285750" marR="0" lvl="0" indent="-285750" algn="l" defTabSz="914400" rtl="0" eaLnBrk="1" fontAlgn="auto" latinLnBrk="0" hangingPunct="1">
              <a:lnSpc>
                <a:spcPct val="130000"/>
              </a:lnSpc>
              <a:spcBef>
                <a:spcPts val="0"/>
              </a:spcBef>
              <a:spcAft>
                <a:spcPts val="0"/>
              </a:spcAft>
              <a:buClrTx/>
              <a:buSzTx/>
              <a:buFont typeface="宋体" panose="02010600030101010101" pitchFamily="2" charset="-122"/>
              <a:buChar char="•"/>
              <a:defRPr/>
            </a:pPr>
            <a:r>
              <a:rPr kumimoji="0" lang="zh-CN" altLang="en-US" sz="2000" b="0" i="0" u="none" strike="noStrike" kern="1200" cap="none" spc="0" normalizeH="0" baseline="0" noProof="0" dirty="0">
                <a:ln>
                  <a:noFill/>
                </a:ln>
                <a:effectLst/>
                <a:uLnTx/>
                <a:uFillTx/>
                <a:latin typeface="宋体" panose="02010600030101010101" pitchFamily="2" charset="-122"/>
                <a:ea typeface="宋体" panose="02010600030101010101" pitchFamily="2" charset="-122"/>
                <a:cs typeface="宋体" panose="02010600030101010101" pitchFamily="2" charset="-122"/>
              </a:rPr>
              <a:t>如果是夫妻共有房产但是无法通过校验，且确定填写的号和查出的一样则需要夫妻二人都到“我的常州”的“不动产查询”栏目里查询，如果有一方查不到则说明其在不动产登记的身份证号有误，请本人携带相关证件到不动产中心修改。</a:t>
            </a:r>
            <a:endParaRPr kumimoji="0" lang="zh-CN" altLang="en-US" sz="2000" b="0" i="0" u="none" strike="noStrike" kern="1200" cap="none" spc="0" normalizeH="0" baseline="0" noProof="0" dirty="0">
              <a:ln>
                <a:noFill/>
              </a:ln>
              <a:effectLst/>
              <a:uLnTx/>
              <a:uFillTx/>
              <a:latin typeface="宋体" panose="02010600030101010101" pitchFamily="2" charset="-122"/>
              <a:ea typeface="宋体" panose="02010600030101010101" pitchFamily="2" charset="-122"/>
              <a:cs typeface="宋体" panose="02010600030101010101" pitchFamily="2" charset="-122"/>
            </a:endParaRPr>
          </a:p>
          <a:p>
            <a:pPr marL="285750" marR="0" lvl="0" indent="-285750" algn="l" defTabSz="914400" rtl="0" eaLnBrk="1" fontAlgn="auto" latinLnBrk="0" hangingPunct="1">
              <a:lnSpc>
                <a:spcPct val="130000"/>
              </a:lnSpc>
              <a:spcBef>
                <a:spcPts val="0"/>
              </a:spcBef>
              <a:spcAft>
                <a:spcPts val="0"/>
              </a:spcAft>
              <a:buClrTx/>
              <a:buSzTx/>
              <a:buFont typeface="宋体" panose="02010600030101010101" pitchFamily="2" charset="-122"/>
              <a:buChar char="•"/>
              <a:defRPr/>
            </a:pPr>
            <a:r>
              <a:rPr kumimoji="0" lang="zh-CN" altLang="en-US" sz="2000" b="0" i="0" u="none" strike="noStrike" kern="1200" cap="none" spc="0" normalizeH="0" baseline="0" noProof="0" dirty="0">
                <a:ln>
                  <a:noFill/>
                </a:ln>
                <a:effectLst/>
                <a:uLnTx/>
                <a:uFillTx/>
                <a:latin typeface="宋体" panose="02010600030101010101" pitchFamily="2" charset="-122"/>
                <a:ea typeface="宋体" panose="02010600030101010101" pitchFamily="2" charset="-122"/>
                <a:cs typeface="宋体" panose="02010600030101010101" pitchFamily="2" charset="-122"/>
              </a:rPr>
              <a:t>请确认在不动产查询查到的房屋用途为住宅类，不能是门面房或办公用房、商业地产或为空等，如果显示的房屋用途为空，请联系本区域不动产中心进行修改。</a:t>
            </a:r>
            <a:endParaRPr kumimoji="0" lang="zh-CN" altLang="en-US" sz="2000" b="0" i="0" u="none" strike="noStrike" kern="1200" cap="none" spc="0" normalizeH="0" baseline="0" noProof="0" dirty="0">
              <a:ln>
                <a:noFill/>
              </a:ln>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10" name="文本框 9"/>
          <p:cNvSpPr txBox="1"/>
          <p:nvPr/>
        </p:nvSpPr>
        <p:spPr>
          <a:xfrm>
            <a:off x="238124" y="1173012"/>
            <a:ext cx="5189282" cy="558025"/>
          </a:xfrm>
          <a:prstGeom prst="round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ctr">
              <a:lnSpc>
                <a:spcPct val="130000"/>
              </a:lnSpc>
              <a:buFont typeface="Wingdings" panose="05000000000000000000" pitchFamily="2" charset="2"/>
              <a:buChar char="Ø"/>
            </a:pPr>
            <a:r>
              <a:rPr lang="zh-CN" altLang="en-US" sz="2400" dirty="0">
                <a:latin typeface="+mj-ea"/>
                <a:ea typeface="+mj-ea"/>
                <a:cs typeface="宋体" panose="02010600030101010101" pitchFamily="2" charset="-122"/>
              </a:rPr>
              <a:t>房产证号</a:t>
            </a:r>
            <a:r>
              <a:rPr lang="en-US" altLang="zh-CN" sz="2400" dirty="0">
                <a:latin typeface="+mj-ea"/>
                <a:ea typeface="+mj-ea"/>
                <a:cs typeface="宋体" panose="02010600030101010101" pitchFamily="2" charset="-122"/>
              </a:rPr>
              <a:t>/</a:t>
            </a:r>
            <a:r>
              <a:rPr lang="zh-CN" altLang="en-US" sz="2400" dirty="0">
                <a:latin typeface="+mj-ea"/>
                <a:ea typeface="+mj-ea"/>
                <a:cs typeface="宋体" panose="02010600030101010101" pitchFamily="2" charset="-122"/>
              </a:rPr>
              <a:t>不动产证号未通过校验</a:t>
            </a:r>
            <a:endParaRPr lang="zh-CN" altLang="en-US" sz="2400" dirty="0">
              <a:latin typeface="+mj-ea"/>
              <a:ea typeface="+mj-ea"/>
              <a:cs typeface="宋体"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6" name="文本框 35"/>
          <p:cNvSpPr txBox="1"/>
          <p:nvPr/>
        </p:nvSpPr>
        <p:spPr>
          <a:xfrm>
            <a:off x="0" y="216732"/>
            <a:ext cx="6248400" cy="539210"/>
          </a:xfrm>
          <a:custGeom>
            <a:avLst/>
            <a:gdLst>
              <a:gd name="connsiteX0" fmla="*/ 0 w 6248400"/>
              <a:gd name="connsiteY0" fmla="*/ 0 h 539210"/>
              <a:gd name="connsiteX1" fmla="*/ 6248400 w 6248400"/>
              <a:gd name="connsiteY1" fmla="*/ 0 h 539210"/>
              <a:gd name="connsiteX2" fmla="*/ 6113598 w 6248400"/>
              <a:gd name="connsiteY2" fmla="*/ 539210 h 539210"/>
              <a:gd name="connsiteX3" fmla="*/ 0 w 6248400"/>
              <a:gd name="connsiteY3" fmla="*/ 539210 h 539210"/>
            </a:gdLst>
            <a:ahLst/>
            <a:cxnLst>
              <a:cxn ang="0">
                <a:pos x="connsiteX0" y="connsiteY0"/>
              </a:cxn>
              <a:cxn ang="0">
                <a:pos x="connsiteX1" y="connsiteY1"/>
              </a:cxn>
              <a:cxn ang="0">
                <a:pos x="connsiteX2" y="connsiteY2"/>
              </a:cxn>
              <a:cxn ang="0">
                <a:pos x="connsiteX3" y="connsiteY3"/>
              </a:cxn>
            </a:cxnLst>
            <a:rect l="l" t="t" r="r" b="b"/>
            <a:pathLst>
              <a:path w="6248400" h="539210">
                <a:moveTo>
                  <a:pt x="0" y="0"/>
                </a:moveTo>
                <a:lnTo>
                  <a:pt x="6248400" y="0"/>
                </a:lnTo>
                <a:lnTo>
                  <a:pt x="6113598" y="539210"/>
                </a:lnTo>
                <a:lnTo>
                  <a:pt x="0" y="539210"/>
                </a:lnTo>
                <a:close/>
              </a:path>
            </a:pathLst>
          </a:custGeom>
          <a:solidFill>
            <a:schemeClr val="accent1"/>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0" rtlCol="0" anchor="ctr">
            <a:noAutofit/>
          </a:bodyPr>
          <a:lstStyle>
            <a:lvl1pPr algn="ctr" defTabSz="914400">
              <a:lnSpc>
                <a:spcPct val="90000"/>
              </a:lnSpc>
              <a:spcBef>
                <a:spcPct val="0"/>
              </a:spcBef>
              <a:buNone/>
              <a:defRPr sz="3200" b="0" i="0" cap="all">
                <a:effectLst/>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solidFill>
                  <a:schemeClr val="bg1"/>
                </a:solidFill>
                <a:cs typeface="宋体" panose="02010600030101010101" pitchFamily="2" charset="-122"/>
              </a:rPr>
              <a:t>填写页面常见问题</a:t>
            </a:r>
            <a:endParaRPr lang="zh-CN" altLang="en-US" dirty="0">
              <a:solidFill>
                <a:schemeClr val="bg1"/>
              </a:solidFill>
              <a:cs typeface="宋体" panose="02010600030101010101" pitchFamily="2" charset="-122"/>
            </a:endParaRPr>
          </a:p>
        </p:txBody>
      </p:sp>
      <p:sp>
        <p:nvSpPr>
          <p:cNvPr id="4" name="文本框 3"/>
          <p:cNvSpPr txBox="1"/>
          <p:nvPr/>
        </p:nvSpPr>
        <p:spPr>
          <a:xfrm>
            <a:off x="438845" y="1195313"/>
            <a:ext cx="4757622" cy="558025"/>
          </a:xfrm>
          <a:prstGeom prst="round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ctr">
              <a:lnSpc>
                <a:spcPct val="130000"/>
              </a:lnSpc>
              <a:buFont typeface="Wingdings" panose="05000000000000000000" pitchFamily="2" charset="2"/>
              <a:buChar char="Ø"/>
            </a:pPr>
            <a:r>
              <a:rPr lang="zh-CN" altLang="en-US" sz="2400" dirty="0">
                <a:latin typeface="+mj-ea"/>
                <a:ea typeface="+mj-ea"/>
                <a:cs typeface="宋体" panose="02010600030101010101" pitchFamily="2" charset="-122"/>
              </a:rPr>
              <a:t>根据预售合同未找到相关信息</a:t>
            </a:r>
            <a:endParaRPr lang="zh-CN" altLang="en-US" sz="2400" dirty="0">
              <a:latin typeface="+mj-ea"/>
              <a:ea typeface="+mj-ea"/>
              <a:cs typeface="宋体" panose="02010600030101010101" pitchFamily="2" charset="-122"/>
            </a:endParaRPr>
          </a:p>
        </p:txBody>
      </p:sp>
      <p:sp>
        <p:nvSpPr>
          <p:cNvPr id="6" name="文本框 5"/>
          <p:cNvSpPr txBox="1"/>
          <p:nvPr/>
        </p:nvSpPr>
        <p:spPr>
          <a:xfrm>
            <a:off x="438845" y="1906340"/>
            <a:ext cx="10033852" cy="707886"/>
          </a:xfrm>
          <a:prstGeom prst="rect">
            <a:avLst/>
          </a:prstGeom>
          <a:noFill/>
        </p:spPr>
        <p:txBody>
          <a:bodyPr wrap="square">
            <a:spAutoFit/>
          </a:bodyPr>
          <a:lstStyle/>
          <a:p>
            <a:pPr marL="285750" marR="0" lvl="0" indent="-285750" algn="l" defTabSz="914400" rtl="0" eaLnBrk="1" fontAlgn="auto" latinLnBrk="0" hangingPunct="1">
              <a:spcBef>
                <a:spcPts val="0"/>
              </a:spcBef>
              <a:spcAft>
                <a:spcPts val="0"/>
              </a:spcAft>
              <a:buClrTx/>
              <a:buSzTx/>
              <a:buFont typeface="宋体" panose="02010600030101010101" pitchFamily="2" charset="-122"/>
              <a:buChar char="•"/>
              <a:defRPr/>
            </a:pP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确认填写的是</a:t>
            </a:r>
            <a:r>
              <a:rPr kumimoji="0" lang="en-US" altLang="zh-CN"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20</a:t>
            </a: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位预售房合同</a:t>
            </a:r>
            <a:endPar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endParaRPr>
          </a:p>
          <a:p>
            <a:pPr marL="285750" marR="0" lvl="0" indent="-285750" algn="l" defTabSz="914400" rtl="0" eaLnBrk="1" fontAlgn="auto" latinLnBrk="0" hangingPunct="1">
              <a:spcBef>
                <a:spcPts val="0"/>
              </a:spcBef>
              <a:spcAft>
                <a:spcPts val="0"/>
              </a:spcAft>
              <a:buClrTx/>
              <a:buSzTx/>
              <a:buFont typeface="宋体" panose="02010600030101010101" pitchFamily="2" charset="-122"/>
              <a:buChar char="•"/>
              <a:defRPr/>
            </a:pP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确认合同注明的交付日期为今年</a:t>
            </a:r>
            <a:r>
              <a:rPr kumimoji="0" lang="en-US" altLang="zh-CN"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月</a:t>
            </a:r>
            <a:r>
              <a:rPr kumimoji="0" lang="en-US" altLang="zh-CN"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日至</a:t>
            </a:r>
            <a:r>
              <a:rPr kumimoji="0" lang="en-US" altLang="zh-CN"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12</a:t>
            </a: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月</a:t>
            </a:r>
            <a:r>
              <a:rPr kumimoji="0" lang="en-US" altLang="zh-CN"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31</a:t>
            </a: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日之间</a:t>
            </a:r>
            <a:endPar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9" name="文本框 8"/>
          <p:cNvSpPr txBox="1"/>
          <p:nvPr/>
        </p:nvSpPr>
        <p:spPr>
          <a:xfrm>
            <a:off x="438845" y="2880416"/>
            <a:ext cx="5500898" cy="558025"/>
          </a:xfrm>
          <a:prstGeom prst="round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nSpc>
                <a:spcPct val="130000"/>
              </a:lnSpc>
              <a:buFont typeface="Wingdings" panose="05000000000000000000" pitchFamily="2" charset="2"/>
              <a:buChar char="Ø"/>
            </a:pPr>
            <a:r>
              <a:rPr lang="zh-CN" altLang="en-US" sz="2400" dirty="0">
                <a:latin typeface="+mj-ea"/>
                <a:ea typeface="+mj-ea"/>
                <a:cs typeface="宋体" panose="02010600030101010101" pitchFamily="2" charset="-122"/>
              </a:rPr>
              <a:t>拆迁房安置户未办理房产证怎么办？</a:t>
            </a:r>
            <a:endParaRPr lang="zh-CN" altLang="en-US" sz="2400" dirty="0">
              <a:latin typeface="+mj-ea"/>
              <a:ea typeface="+mj-ea"/>
              <a:cs typeface="宋体" panose="02010600030101010101" pitchFamily="2" charset="-122"/>
            </a:endParaRPr>
          </a:p>
        </p:txBody>
      </p:sp>
      <p:sp>
        <p:nvSpPr>
          <p:cNvPr id="11" name="文本框 10"/>
          <p:cNvSpPr txBox="1"/>
          <p:nvPr/>
        </p:nvSpPr>
        <p:spPr>
          <a:xfrm>
            <a:off x="438845" y="3578973"/>
            <a:ext cx="11119083" cy="707886"/>
          </a:xfrm>
          <a:prstGeom prst="rect">
            <a:avLst/>
          </a:prstGeom>
          <a:noFill/>
        </p:spPr>
        <p:txBody>
          <a:bodyPr wrap="square">
            <a:spAutoFit/>
          </a:bodyPr>
          <a:lstStyle/>
          <a:p>
            <a:pPr marL="285750" marR="0" lvl="0" indent="-285750" algn="l" defTabSz="914400" rtl="0" eaLnBrk="1" fontAlgn="auto" latinLnBrk="0" hangingPunct="1">
              <a:spcBef>
                <a:spcPts val="0"/>
              </a:spcBef>
              <a:spcAft>
                <a:spcPts val="0"/>
              </a:spcAft>
              <a:buClrTx/>
              <a:buSzTx/>
              <a:buFont typeface="宋体" panose="02010600030101010101" pitchFamily="2" charset="-122"/>
              <a:buChar char="•"/>
              <a:defRPr/>
            </a:pP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房产信息都以“我的常州”的“不动产查询”结果为准，在该栏目如果查不到结果则可以作为“无房”进行填写，后期通过向学校递交修改数据申请来完善房产信息</a:t>
            </a:r>
            <a:endPar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438845" y="5251606"/>
            <a:ext cx="13027028" cy="1015663"/>
          </a:xfrm>
          <a:prstGeom prst="rect">
            <a:avLst/>
          </a:prstGeom>
          <a:noFill/>
        </p:spPr>
        <p:txBody>
          <a:bodyPr wrap="square" rtlCol="0">
            <a:spAutoFit/>
          </a:bodyPr>
          <a:lstStyle/>
          <a:p>
            <a:pPr marL="285750" indent="-285750">
              <a:buFont typeface="宋体" panose="02010600030101010101" pitchFamily="2" charset="-122"/>
              <a:buChar char="•"/>
            </a:pPr>
            <a:r>
              <a:rPr lang="zh-CN" altLang="en-US" sz="2000" dirty="0">
                <a:cs typeface="宋体" panose="02010600030101010101" pitchFamily="2" charset="-122"/>
              </a:rPr>
              <a:t>系统不进行校验，没有可以填写无</a:t>
            </a:r>
            <a:endParaRPr lang="zh-CN" altLang="en-US" sz="2000" dirty="0">
              <a:cs typeface="宋体" panose="02010600030101010101" pitchFamily="2" charset="-122"/>
            </a:endParaRPr>
          </a:p>
          <a:p>
            <a:pPr marL="285750" indent="-285750">
              <a:buFont typeface="宋体" panose="02010600030101010101" pitchFamily="2" charset="-122"/>
              <a:buChar char="•"/>
            </a:pPr>
            <a:r>
              <a:rPr lang="zh-CN" altLang="en-US" sz="2000" dirty="0">
                <a:cs typeface="宋体" panose="02010600030101010101" pitchFamily="2" charset="-122"/>
              </a:rPr>
              <a:t>其他错误</a:t>
            </a:r>
            <a:endParaRPr lang="zh-CN" altLang="en-US" sz="2000" dirty="0">
              <a:cs typeface="宋体" panose="02010600030101010101" pitchFamily="2" charset="-122"/>
            </a:endParaRPr>
          </a:p>
          <a:p>
            <a:pPr marL="285750" indent="-285750">
              <a:buFont typeface="宋体" panose="02010600030101010101" pitchFamily="2" charset="-122"/>
              <a:buChar char="•"/>
            </a:pPr>
            <a:r>
              <a:rPr lang="zh-CN" altLang="en-US" sz="2000" dirty="0">
                <a:cs typeface="宋体" panose="02010600030101010101" pitchFamily="2" charset="-122"/>
              </a:rPr>
              <a:t>婚姻信息错误，如在本省登记后法院判离后在外省再婚</a:t>
            </a:r>
            <a:endParaRPr lang="zh-CN" altLang="en-US" sz="2000" dirty="0">
              <a:cs typeface="宋体" panose="02010600030101010101" pitchFamily="2" charset="-122"/>
            </a:endParaRPr>
          </a:p>
        </p:txBody>
      </p:sp>
      <p:sp>
        <p:nvSpPr>
          <p:cNvPr id="12" name="文本框 11"/>
          <p:cNvSpPr txBox="1"/>
          <p:nvPr/>
        </p:nvSpPr>
        <p:spPr>
          <a:xfrm>
            <a:off x="438845" y="4562881"/>
            <a:ext cx="3904226" cy="558025"/>
          </a:xfrm>
          <a:prstGeom prst="round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nSpc>
                <a:spcPct val="130000"/>
              </a:lnSpc>
              <a:buFont typeface="Wingdings" panose="05000000000000000000" pitchFamily="2" charset="2"/>
              <a:buChar char="Ø"/>
            </a:pPr>
            <a:r>
              <a:rPr lang="zh-CN" altLang="en-US" sz="2400" dirty="0">
                <a:latin typeface="+mj-ea"/>
                <a:ea typeface="+mj-ea"/>
                <a:cs typeface="宋体" panose="02010600030101010101" pitchFamily="2" charset="-122"/>
              </a:rPr>
              <a:t>工商执照主体什么意思？</a:t>
            </a:r>
            <a:endParaRPr lang="zh-CN" altLang="en-US" sz="2400" dirty="0">
              <a:latin typeface="+mj-ea"/>
              <a:ea typeface="+mj-ea"/>
              <a:cs typeface="宋体"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6604409" y="1713843"/>
            <a:ext cx="4874344" cy="4107098"/>
            <a:chOff x="6005745" y="1210959"/>
            <a:chExt cx="5652854" cy="4107098"/>
          </a:xfrm>
        </p:grpSpPr>
        <p:sp>
          <p:nvSpPr>
            <p:cNvPr id="8" name="矩形 7"/>
            <p:cNvSpPr/>
            <p:nvPr/>
          </p:nvSpPr>
          <p:spPr>
            <a:xfrm rot="5400000">
              <a:off x="6780888" y="440345"/>
              <a:ext cx="4107098" cy="5648325"/>
            </a:xfrm>
            <a:prstGeom prst="rect">
              <a:avLst/>
            </a:prstGeom>
            <a:gradFill>
              <a:gsLst>
                <a:gs pos="100000">
                  <a:schemeClr val="bg1">
                    <a:alpha val="0"/>
                  </a:schemeClr>
                </a:gs>
                <a:gs pos="66000">
                  <a:schemeClr val="bg1">
                    <a:alpha val="51000"/>
                  </a:schemeClr>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10" name="矩形: 圆角 9"/>
            <p:cNvSpPr/>
            <p:nvPr/>
          </p:nvSpPr>
          <p:spPr>
            <a:xfrm rot="5400000">
              <a:off x="8798964" y="-1582260"/>
              <a:ext cx="61887" cy="5648326"/>
            </a:xfrm>
            <a:prstGeom prst="roundRect">
              <a:avLst>
                <a:gd name="adj" fmla="val 0"/>
              </a:avLst>
            </a:prstGeom>
            <a:gradFill>
              <a:gsLst>
                <a:gs pos="0">
                  <a:schemeClr val="accent1"/>
                </a:gs>
                <a:gs pos="100000">
                  <a:schemeClr val="accent1">
                    <a:lumMod val="50000"/>
                  </a:schemeClr>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grpSp>
      <p:sp>
        <p:nvSpPr>
          <p:cNvPr id="36" name="文本框 35"/>
          <p:cNvSpPr txBox="1"/>
          <p:nvPr/>
        </p:nvSpPr>
        <p:spPr>
          <a:xfrm>
            <a:off x="0" y="216732"/>
            <a:ext cx="6248400" cy="539210"/>
          </a:xfrm>
          <a:custGeom>
            <a:avLst/>
            <a:gdLst>
              <a:gd name="connsiteX0" fmla="*/ 0 w 6248400"/>
              <a:gd name="connsiteY0" fmla="*/ 0 h 539210"/>
              <a:gd name="connsiteX1" fmla="*/ 6248400 w 6248400"/>
              <a:gd name="connsiteY1" fmla="*/ 0 h 539210"/>
              <a:gd name="connsiteX2" fmla="*/ 6113598 w 6248400"/>
              <a:gd name="connsiteY2" fmla="*/ 539210 h 539210"/>
              <a:gd name="connsiteX3" fmla="*/ 0 w 6248400"/>
              <a:gd name="connsiteY3" fmla="*/ 539210 h 539210"/>
            </a:gdLst>
            <a:ahLst/>
            <a:cxnLst>
              <a:cxn ang="0">
                <a:pos x="connsiteX0" y="connsiteY0"/>
              </a:cxn>
              <a:cxn ang="0">
                <a:pos x="connsiteX1" y="connsiteY1"/>
              </a:cxn>
              <a:cxn ang="0">
                <a:pos x="connsiteX2" y="connsiteY2"/>
              </a:cxn>
              <a:cxn ang="0">
                <a:pos x="connsiteX3" y="connsiteY3"/>
              </a:cxn>
            </a:cxnLst>
            <a:rect l="l" t="t" r="r" b="b"/>
            <a:pathLst>
              <a:path w="6248400" h="539210">
                <a:moveTo>
                  <a:pt x="0" y="0"/>
                </a:moveTo>
                <a:lnTo>
                  <a:pt x="6248400" y="0"/>
                </a:lnTo>
                <a:lnTo>
                  <a:pt x="6113598" y="539210"/>
                </a:lnTo>
                <a:lnTo>
                  <a:pt x="0" y="539210"/>
                </a:lnTo>
                <a:close/>
              </a:path>
            </a:pathLst>
          </a:custGeom>
          <a:solidFill>
            <a:schemeClr val="accent1"/>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0" rtlCol="0" anchor="ctr">
            <a:noAutofit/>
          </a:bodyPr>
          <a:lstStyle>
            <a:lvl1pPr algn="ctr" defTabSz="914400">
              <a:lnSpc>
                <a:spcPct val="90000"/>
              </a:lnSpc>
              <a:spcBef>
                <a:spcPct val="0"/>
              </a:spcBef>
              <a:buNone/>
              <a:defRPr sz="3200" b="0" i="0" cap="all">
                <a:effectLst/>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solidFill>
                  <a:schemeClr val="bg1"/>
                </a:solidFill>
                <a:cs typeface="宋体" panose="02010600030101010101" pitchFamily="2" charset="-122"/>
              </a:rPr>
              <a:t>家长确认页面</a:t>
            </a:r>
            <a:endParaRPr lang="zh-CN" altLang="en-US" dirty="0">
              <a:solidFill>
                <a:schemeClr val="bg1"/>
              </a:solidFill>
              <a:cs typeface="宋体" panose="02010600030101010101" pitchFamily="2" charset="-122"/>
            </a:endParaRPr>
          </a:p>
        </p:txBody>
      </p:sp>
      <p:pic>
        <p:nvPicPr>
          <p:cNvPr id="2" name="内容占位符 4"/>
          <p:cNvPicPr>
            <a:picLocks noChangeAspect="1"/>
          </p:cNvPicPr>
          <p:nvPr/>
        </p:nvPicPr>
        <p:blipFill>
          <a:blip r:embed="rId2" cstate="print"/>
          <a:stretch>
            <a:fillRect/>
          </a:stretch>
        </p:blipFill>
        <p:spPr>
          <a:xfrm>
            <a:off x="791292" y="1212506"/>
            <a:ext cx="5208064" cy="5128145"/>
          </a:xfrm>
          <a:prstGeom prst="rect">
            <a:avLst/>
          </a:prstGeom>
        </p:spPr>
      </p:pic>
      <p:sp>
        <p:nvSpPr>
          <p:cNvPr id="5" name="文本框 4"/>
          <p:cNvSpPr txBox="1"/>
          <p:nvPr/>
        </p:nvSpPr>
        <p:spPr>
          <a:xfrm>
            <a:off x="6826603" y="2080694"/>
            <a:ext cx="4429957" cy="28613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effectLst/>
                <a:uLnTx/>
                <a:uFillTx/>
                <a:latin typeface="+mn-ea"/>
                <a:cs typeface="宋体" panose="02010600030101010101" pitchFamily="2" charset="-122"/>
              </a:rPr>
              <a:t>点击确认入学信息将变为“等待现场审核”状态，家长将不能再进行修改。</a:t>
            </a:r>
            <a:endParaRPr kumimoji="0" lang="en-US" altLang="zh-CN" sz="1800" b="0" i="0" u="none" strike="noStrike" kern="1200" cap="none" spc="0" normalizeH="0" baseline="0" noProof="0" dirty="0">
              <a:ln>
                <a:noFill/>
              </a:ln>
              <a:effectLst/>
              <a:uLnTx/>
              <a:uFillTx/>
              <a:latin typeface="+mn-ea"/>
              <a:cs typeface="宋体" panose="02010600030101010101" pitchFamily="2" charset="-122"/>
            </a:endParaRPr>
          </a:p>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800" b="0" i="0" u="none" strike="noStrike" kern="1200" cap="none" spc="0" normalizeH="0" baseline="0" noProof="0" dirty="0">
              <a:ln>
                <a:noFill/>
              </a:ln>
              <a:effectLst/>
              <a:uLnTx/>
              <a:uFillTx/>
              <a:latin typeface="+mn-ea"/>
              <a:cs typeface="宋体" panose="02010600030101010101" pitchFamily="2" charset="-122"/>
            </a:endParaRPr>
          </a:p>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effectLst/>
                <a:uLnTx/>
                <a:uFillTx/>
                <a:latin typeface="+mn-ea"/>
                <a:cs typeface="宋体" panose="02010600030101010101" pitchFamily="2" charset="-122"/>
              </a:rPr>
              <a:t>确认前如果想要修改可以撤回。</a:t>
            </a:r>
            <a:endParaRPr kumimoji="0" lang="en-US" altLang="zh-CN" sz="1800" b="0" i="0" u="none" strike="noStrike" kern="1200" cap="none" spc="0" normalizeH="0" baseline="0" noProof="0" dirty="0">
              <a:ln>
                <a:noFill/>
              </a:ln>
              <a:effectLst/>
              <a:uLnTx/>
              <a:uFillTx/>
              <a:latin typeface="+mn-ea"/>
              <a:cs typeface="宋体" panose="02010600030101010101" pitchFamily="2" charset="-122"/>
            </a:endParaRPr>
          </a:p>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800" b="0" i="0" u="none" strike="noStrike" kern="1200" cap="none" spc="0" normalizeH="0" baseline="0" noProof="0" dirty="0">
              <a:ln>
                <a:noFill/>
              </a:ln>
              <a:effectLst/>
              <a:uLnTx/>
              <a:uFillTx/>
              <a:latin typeface="+mn-ea"/>
              <a:cs typeface="宋体" panose="02010600030101010101" pitchFamily="2" charset="-122"/>
            </a:endParaRPr>
          </a:p>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effectLst/>
                <a:uLnTx/>
                <a:uFillTx/>
                <a:latin typeface="+mn-ea"/>
                <a:cs typeface="宋体" panose="02010600030101010101" pitchFamily="2" charset="-122"/>
              </a:rPr>
              <a:t>确认后如果要修改，需要在现场审核时提出，后续由学校向区县提出申请。</a:t>
            </a:r>
            <a:endParaRPr kumimoji="0" lang="zh-CN" altLang="en-US" sz="1800" b="0" i="0" u="none" strike="noStrike" kern="1200" cap="none" spc="0" normalizeH="0" baseline="0" noProof="0" dirty="0">
              <a:ln>
                <a:noFill/>
              </a:ln>
              <a:effectLst/>
              <a:uLnTx/>
              <a:uFillTx/>
              <a:latin typeface="+mn-ea"/>
              <a:cs typeface="宋体" panose="02010600030101010101" pitchFamily="2" charset="-122"/>
            </a:endParaRPr>
          </a:p>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800" b="0" i="0" u="none" strike="noStrike" kern="1200" cap="none" spc="0" normalizeH="0" baseline="0" noProof="0" dirty="0">
              <a:ln>
                <a:noFill/>
              </a:ln>
              <a:effectLst/>
              <a:uLnTx/>
              <a:uFillTx/>
              <a:latin typeface="+mn-ea"/>
              <a:cs typeface="宋体" panose="02010600030101010101" pitchFamily="2" charset="-122"/>
            </a:endParaRPr>
          </a:p>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effectLst/>
                <a:uLnTx/>
                <a:uFillTx/>
                <a:latin typeface="+mn-ea"/>
                <a:cs typeface="宋体" panose="02010600030101010101" pitchFamily="2" charset="-122"/>
              </a:rPr>
              <a:t>生成的</a:t>
            </a:r>
            <a:r>
              <a:rPr kumimoji="0" lang="zh-CN" altLang="en-US" sz="1800" b="0" i="0" u="none" strike="noStrike" kern="1200" cap="none" spc="0" normalizeH="0" baseline="0" noProof="0" dirty="0">
                <a:ln>
                  <a:noFill/>
                </a:ln>
                <a:solidFill>
                  <a:srgbClr val="FF0000"/>
                </a:solidFill>
                <a:effectLst/>
                <a:uLnTx/>
                <a:uFillTx/>
                <a:latin typeface="+mn-ea"/>
                <a:cs typeface="宋体" panose="02010600030101010101" pitchFamily="2" charset="-122"/>
              </a:rPr>
              <a:t>信息采集序号</a:t>
            </a:r>
            <a:r>
              <a:rPr kumimoji="0" lang="zh-CN" altLang="en-US" sz="1800" b="0" i="0" u="none" strike="noStrike" kern="1200" cap="none" spc="0" normalizeH="0" baseline="0" noProof="0" dirty="0">
                <a:ln>
                  <a:noFill/>
                </a:ln>
                <a:effectLst/>
                <a:uLnTx/>
                <a:uFillTx/>
                <a:latin typeface="+mn-ea"/>
                <a:cs typeface="宋体" panose="02010600030101010101" pitchFamily="2" charset="-122"/>
              </a:rPr>
              <a:t>既是民办小学摇号号码，也是公办小学材料审核号码。</a:t>
            </a:r>
            <a:endParaRPr kumimoji="0" lang="zh-CN" altLang="en-US" sz="1800" b="0" i="0" u="none" strike="noStrike" kern="1200" cap="none" spc="0" normalizeH="0" baseline="0" noProof="0" dirty="0">
              <a:ln>
                <a:noFill/>
              </a:ln>
              <a:effectLst/>
              <a:uLnTx/>
              <a:uFillTx/>
              <a:latin typeface="+mn-ea"/>
              <a:cs typeface="宋体" panose="0201060003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6" name="文本框 35"/>
          <p:cNvSpPr txBox="1"/>
          <p:nvPr/>
        </p:nvSpPr>
        <p:spPr>
          <a:xfrm>
            <a:off x="0" y="216732"/>
            <a:ext cx="6248400" cy="539210"/>
          </a:xfrm>
          <a:custGeom>
            <a:avLst/>
            <a:gdLst>
              <a:gd name="connsiteX0" fmla="*/ 0 w 6248400"/>
              <a:gd name="connsiteY0" fmla="*/ 0 h 539210"/>
              <a:gd name="connsiteX1" fmla="*/ 6248400 w 6248400"/>
              <a:gd name="connsiteY1" fmla="*/ 0 h 539210"/>
              <a:gd name="connsiteX2" fmla="*/ 6113598 w 6248400"/>
              <a:gd name="connsiteY2" fmla="*/ 539210 h 539210"/>
              <a:gd name="connsiteX3" fmla="*/ 0 w 6248400"/>
              <a:gd name="connsiteY3" fmla="*/ 539210 h 539210"/>
            </a:gdLst>
            <a:ahLst/>
            <a:cxnLst>
              <a:cxn ang="0">
                <a:pos x="connsiteX0" y="connsiteY0"/>
              </a:cxn>
              <a:cxn ang="0">
                <a:pos x="connsiteX1" y="connsiteY1"/>
              </a:cxn>
              <a:cxn ang="0">
                <a:pos x="connsiteX2" y="connsiteY2"/>
              </a:cxn>
              <a:cxn ang="0">
                <a:pos x="connsiteX3" y="connsiteY3"/>
              </a:cxn>
            </a:cxnLst>
            <a:rect l="l" t="t" r="r" b="b"/>
            <a:pathLst>
              <a:path w="6248400" h="539210">
                <a:moveTo>
                  <a:pt x="0" y="0"/>
                </a:moveTo>
                <a:lnTo>
                  <a:pt x="6248400" y="0"/>
                </a:lnTo>
                <a:lnTo>
                  <a:pt x="6113598" y="539210"/>
                </a:lnTo>
                <a:lnTo>
                  <a:pt x="0" y="539210"/>
                </a:lnTo>
                <a:close/>
              </a:path>
            </a:pathLst>
          </a:custGeom>
          <a:solidFill>
            <a:schemeClr val="accent1"/>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0" rtlCol="0" anchor="ctr">
            <a:noAutofit/>
          </a:bodyPr>
          <a:lstStyle>
            <a:lvl1pPr algn="ctr" defTabSz="914400">
              <a:lnSpc>
                <a:spcPct val="90000"/>
              </a:lnSpc>
              <a:spcBef>
                <a:spcPct val="0"/>
              </a:spcBef>
              <a:buNone/>
              <a:defRPr sz="3200" b="0" i="0" cap="all">
                <a:effectLst/>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zh-CN" altLang="en-US" sz="3200" b="0" i="0" u="none" strike="noStrike" kern="1200" cap="all"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宋体" panose="02010600030101010101" pitchFamily="2" charset="-122"/>
              </a:rPr>
              <a:t>家长确认页面常见问题</a:t>
            </a:r>
            <a:endParaRPr kumimoji="0" lang="zh-CN" altLang="en-US" sz="3200" b="0" i="0" u="none" strike="noStrike" kern="1200" cap="all"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539205" y="1552149"/>
            <a:ext cx="5805840" cy="558025"/>
          </a:xfrm>
          <a:prstGeom prst="round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342900" marR="0" lvl="0" indent="-342900" algn="ctr" defTabSz="914400" rtl="0" eaLnBrk="1" fontAlgn="auto" latinLnBrk="0" hangingPunct="1">
              <a:lnSpc>
                <a:spcPct val="130000"/>
              </a:lnSpc>
              <a:spcBef>
                <a:spcPts val="0"/>
              </a:spcBef>
              <a:spcAft>
                <a:spcPts val="0"/>
              </a:spcAft>
              <a:buClrTx/>
              <a:buSzTx/>
              <a:buFont typeface="Wingdings" panose="05000000000000000000" pitchFamily="2" charset="2"/>
              <a:buChar char="Ø"/>
              <a:defRPr/>
            </a:pPr>
            <a:r>
              <a:rPr kumimoji="0" lang="zh-CN" altLang="en-US"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信息一直是“等待审核”状态该怎么办</a:t>
            </a:r>
            <a:endParaRPr kumimoji="0" lang="zh-CN" altLang="en-US"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6" name="文本框 5"/>
          <p:cNvSpPr txBox="1"/>
          <p:nvPr/>
        </p:nvSpPr>
        <p:spPr>
          <a:xfrm>
            <a:off x="539205" y="2252025"/>
            <a:ext cx="10033852" cy="70788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宋体" panose="02010600030101010101" pitchFamily="2" charset="-122"/>
              <a:buChar char="•"/>
              <a:defRPr/>
            </a:pP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如果信息是“等待审核”说明手机端信息采集基本完成，后续等待现场审核通知即可，审核通过后，民办信息报名放开后可在手机端进行民办学校报名</a:t>
            </a:r>
            <a:r>
              <a:rPr lang="zh-CN" altLang="en-US" sz="2000" dirty="0">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9" name="文本框 8"/>
          <p:cNvSpPr txBox="1"/>
          <p:nvPr/>
        </p:nvSpPr>
        <p:spPr>
          <a:xfrm>
            <a:off x="539205" y="3927311"/>
            <a:ext cx="4738605" cy="558025"/>
          </a:xfrm>
          <a:prstGeom prst="round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342900" marR="0" lvl="0" indent="-342900" algn="l" defTabSz="914400" rtl="0" eaLnBrk="1" fontAlgn="auto" latinLnBrk="0" hangingPunct="1">
              <a:lnSpc>
                <a:spcPct val="130000"/>
              </a:lnSpc>
              <a:spcBef>
                <a:spcPts val="0"/>
              </a:spcBef>
              <a:spcAft>
                <a:spcPts val="0"/>
              </a:spcAft>
              <a:buClrTx/>
              <a:buSzTx/>
              <a:buFont typeface="Wingdings" panose="05000000000000000000" pitchFamily="2" charset="2"/>
              <a:buChar char="Ø"/>
              <a:defRPr/>
            </a:pPr>
            <a:r>
              <a:rPr kumimoji="0" lang="zh-CN" altLang="en-US"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我信息填错了还想修改怎么办？</a:t>
            </a:r>
            <a:endParaRPr kumimoji="0" lang="zh-CN" altLang="en-US"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11" name="文本框 10"/>
          <p:cNvSpPr txBox="1"/>
          <p:nvPr/>
        </p:nvSpPr>
        <p:spPr>
          <a:xfrm>
            <a:off x="539205" y="4616035"/>
            <a:ext cx="11119083" cy="70788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宋体" panose="02010600030101010101" pitchFamily="2" charset="-122"/>
              <a:buChar char="•"/>
              <a:defRPr/>
            </a:pP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未确认状态下可以点击下方“撤回”链接继续完善信息，一旦确认则家长本人不能修改信息，可以和学校进行反馈。</a:t>
            </a:r>
            <a:endPar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6" name="文本框 35"/>
          <p:cNvSpPr txBox="1"/>
          <p:nvPr/>
        </p:nvSpPr>
        <p:spPr>
          <a:xfrm>
            <a:off x="0" y="216732"/>
            <a:ext cx="6248400" cy="539210"/>
          </a:xfrm>
          <a:custGeom>
            <a:avLst/>
            <a:gdLst>
              <a:gd name="connsiteX0" fmla="*/ 0 w 6248400"/>
              <a:gd name="connsiteY0" fmla="*/ 0 h 539210"/>
              <a:gd name="connsiteX1" fmla="*/ 6248400 w 6248400"/>
              <a:gd name="connsiteY1" fmla="*/ 0 h 539210"/>
              <a:gd name="connsiteX2" fmla="*/ 6113598 w 6248400"/>
              <a:gd name="connsiteY2" fmla="*/ 539210 h 539210"/>
              <a:gd name="connsiteX3" fmla="*/ 0 w 6248400"/>
              <a:gd name="connsiteY3" fmla="*/ 539210 h 539210"/>
            </a:gdLst>
            <a:ahLst/>
            <a:cxnLst>
              <a:cxn ang="0">
                <a:pos x="connsiteX0" y="connsiteY0"/>
              </a:cxn>
              <a:cxn ang="0">
                <a:pos x="connsiteX1" y="connsiteY1"/>
              </a:cxn>
              <a:cxn ang="0">
                <a:pos x="connsiteX2" y="connsiteY2"/>
              </a:cxn>
              <a:cxn ang="0">
                <a:pos x="connsiteX3" y="connsiteY3"/>
              </a:cxn>
            </a:cxnLst>
            <a:rect l="l" t="t" r="r" b="b"/>
            <a:pathLst>
              <a:path w="6248400" h="539210">
                <a:moveTo>
                  <a:pt x="0" y="0"/>
                </a:moveTo>
                <a:lnTo>
                  <a:pt x="6248400" y="0"/>
                </a:lnTo>
                <a:lnTo>
                  <a:pt x="6113598" y="539210"/>
                </a:lnTo>
                <a:lnTo>
                  <a:pt x="0" y="539210"/>
                </a:lnTo>
                <a:close/>
              </a:path>
            </a:pathLst>
          </a:custGeom>
          <a:solidFill>
            <a:schemeClr val="accent1"/>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0" rtlCol="0" anchor="ctr">
            <a:noAutofit/>
          </a:bodyPr>
          <a:lstStyle>
            <a:lvl1pPr algn="ctr" defTabSz="914400">
              <a:lnSpc>
                <a:spcPct val="90000"/>
              </a:lnSpc>
              <a:spcBef>
                <a:spcPct val="0"/>
              </a:spcBef>
              <a:buNone/>
              <a:defRPr sz="3200" b="0" i="0" cap="all">
                <a:effectLst/>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zh-CN" altLang="en-US" sz="3200" b="0" i="0" u="none" strike="noStrike" kern="1200" cap="all"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宋体" panose="02010600030101010101" pitchFamily="2" charset="-122"/>
              </a:rPr>
              <a:t>民办学校报名</a:t>
            </a:r>
            <a:endParaRPr kumimoji="0" lang="zh-CN" altLang="en-US" sz="3200" b="0" i="0" u="none" strike="noStrike" kern="1200" cap="all"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nvSpPr>
        <p:spPr>
          <a:xfrm>
            <a:off x="358775" y="1009650"/>
            <a:ext cx="5080000" cy="4831080"/>
          </a:xfrm>
          <a:prstGeom prst="rect">
            <a:avLst/>
          </a:prstGeom>
        </p:spPr>
        <p:txBody>
          <a:bodyPr>
            <a:spAutoFit/>
          </a:bodyPr>
          <a:p>
            <a:pPr indent="266700" algn="just" fontAlgn="auto">
              <a:lnSpc>
                <a:spcPct val="100000"/>
              </a:lnSpc>
              <a:spcBef>
                <a:spcPct val="0"/>
              </a:spcBef>
              <a:spcAft>
                <a:spcPct val="0"/>
              </a:spcAft>
            </a:pPr>
            <a:r>
              <a:rPr lang="en-US" altLang="zh-CN" sz="2800" b="0" i="0">
                <a:solidFill>
                  <a:srgbClr val="000000"/>
                </a:solidFill>
                <a:latin typeface="system-ui"/>
                <a:ea typeface="system-ui"/>
              </a:rPr>
              <a:t>  </a:t>
            </a:r>
            <a:r>
              <a:rPr lang="zh-CN" altLang="en-US" sz="2800" b="0" i="0">
                <a:solidFill>
                  <a:srgbClr val="000000"/>
                </a:solidFill>
                <a:latin typeface="system-ui"/>
                <a:ea typeface="system-ui"/>
              </a:rPr>
              <a:t>民办小学网上报名开放后，报名民办小学的家长需进入系统进行民办学校报名操作。网上报名前，家长须确保已经确认过入学登记信息。</a:t>
            </a:r>
            <a:endParaRPr lang="zh-CN" altLang="en-US" sz="2800" b="0" i="0">
              <a:solidFill>
                <a:srgbClr val="000000"/>
              </a:solidFill>
              <a:latin typeface="system-ui"/>
              <a:ea typeface="system-ui"/>
            </a:endParaRPr>
          </a:p>
          <a:p>
            <a:pPr indent="266700" algn="just" fontAlgn="auto">
              <a:lnSpc>
                <a:spcPct val="100000"/>
              </a:lnSpc>
              <a:spcBef>
                <a:spcPct val="0"/>
              </a:spcBef>
              <a:spcAft>
                <a:spcPct val="0"/>
              </a:spcAft>
            </a:pPr>
            <a:r>
              <a:rPr lang="en-US" altLang="zh-CN" sz="2800" b="0" i="0">
                <a:solidFill>
                  <a:srgbClr val="000000"/>
                </a:solidFill>
                <a:latin typeface="system-ui"/>
                <a:ea typeface="system-ui"/>
              </a:rPr>
              <a:t>  </a:t>
            </a:r>
            <a:r>
              <a:rPr lang="zh-CN" altLang="en-US" sz="2800" b="0" i="0">
                <a:solidFill>
                  <a:srgbClr val="000000"/>
                </a:solidFill>
                <a:latin typeface="system-ui"/>
                <a:ea typeface="system-ui"/>
              </a:rPr>
              <a:t>在系统首页的“民办学校报名”一栏中点击“民办小学入学报名”链接，可进入民办小学报名页面。家长只需选中要报名的民办校，并点击“报名”按钮，即可完成报名。</a:t>
            </a:r>
            <a:endParaRPr lang="zh-CN" altLang="en-US" sz="2800" b="0" i="0">
              <a:solidFill>
                <a:srgbClr val="000000"/>
              </a:solidFill>
              <a:latin typeface="system-ui"/>
              <a:ea typeface="system-ui"/>
            </a:endParaRPr>
          </a:p>
        </p:txBody>
      </p:sp>
      <p:pic>
        <p:nvPicPr>
          <p:cNvPr id="3" name="图片 2"/>
          <p:cNvPicPr>
            <a:picLocks noChangeAspect="1"/>
          </p:cNvPicPr>
          <p:nvPr/>
        </p:nvPicPr>
        <p:blipFill>
          <a:blip r:embed="rId2"/>
          <a:stretch>
            <a:fillRect/>
          </a:stretch>
        </p:blipFill>
        <p:spPr>
          <a:xfrm>
            <a:off x="5652770" y="755650"/>
            <a:ext cx="6567805" cy="564261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6" name="文本框 35"/>
          <p:cNvSpPr txBox="1"/>
          <p:nvPr/>
        </p:nvSpPr>
        <p:spPr>
          <a:xfrm>
            <a:off x="0" y="216732"/>
            <a:ext cx="6248400" cy="539210"/>
          </a:xfrm>
          <a:custGeom>
            <a:avLst/>
            <a:gdLst>
              <a:gd name="connsiteX0" fmla="*/ 0 w 6248400"/>
              <a:gd name="connsiteY0" fmla="*/ 0 h 539210"/>
              <a:gd name="connsiteX1" fmla="*/ 6248400 w 6248400"/>
              <a:gd name="connsiteY1" fmla="*/ 0 h 539210"/>
              <a:gd name="connsiteX2" fmla="*/ 6113598 w 6248400"/>
              <a:gd name="connsiteY2" fmla="*/ 539210 h 539210"/>
              <a:gd name="connsiteX3" fmla="*/ 0 w 6248400"/>
              <a:gd name="connsiteY3" fmla="*/ 539210 h 539210"/>
            </a:gdLst>
            <a:ahLst/>
            <a:cxnLst>
              <a:cxn ang="0">
                <a:pos x="connsiteX0" y="connsiteY0"/>
              </a:cxn>
              <a:cxn ang="0">
                <a:pos x="connsiteX1" y="connsiteY1"/>
              </a:cxn>
              <a:cxn ang="0">
                <a:pos x="connsiteX2" y="connsiteY2"/>
              </a:cxn>
              <a:cxn ang="0">
                <a:pos x="connsiteX3" y="connsiteY3"/>
              </a:cxn>
            </a:cxnLst>
            <a:rect l="l" t="t" r="r" b="b"/>
            <a:pathLst>
              <a:path w="6248400" h="539210">
                <a:moveTo>
                  <a:pt x="0" y="0"/>
                </a:moveTo>
                <a:lnTo>
                  <a:pt x="6248400" y="0"/>
                </a:lnTo>
                <a:lnTo>
                  <a:pt x="6113598" y="539210"/>
                </a:lnTo>
                <a:lnTo>
                  <a:pt x="0" y="539210"/>
                </a:lnTo>
                <a:close/>
              </a:path>
            </a:pathLst>
          </a:custGeom>
          <a:solidFill>
            <a:schemeClr val="accent1"/>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0" rtlCol="0" anchor="ctr">
            <a:noAutofit/>
          </a:bodyPr>
          <a:lstStyle>
            <a:lvl1pPr algn="ctr" defTabSz="914400">
              <a:lnSpc>
                <a:spcPct val="90000"/>
              </a:lnSpc>
              <a:spcBef>
                <a:spcPct val="0"/>
              </a:spcBef>
              <a:buNone/>
              <a:defRPr sz="3200" b="0" i="0" cap="all">
                <a:effectLst/>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zh-CN" altLang="en-US" sz="3200" b="0" i="0" u="none" strike="noStrike" kern="1200" cap="all"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宋体" panose="02010600030101010101" pitchFamily="2" charset="-122"/>
              </a:rPr>
              <a:t>民办学校报名</a:t>
            </a:r>
            <a:endParaRPr kumimoji="0" lang="zh-CN" altLang="en-US" sz="3200" b="0" i="0" u="none" strike="noStrike" kern="1200" cap="all"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nvSpPr>
        <p:spPr>
          <a:xfrm>
            <a:off x="358775" y="1268730"/>
            <a:ext cx="5080000" cy="5015865"/>
          </a:xfrm>
          <a:prstGeom prst="rect">
            <a:avLst/>
          </a:prstGeom>
        </p:spPr>
        <p:txBody>
          <a:bodyPr>
            <a:spAutoFit/>
          </a:bodyPr>
          <a:p>
            <a:pPr indent="266700" algn="just" fontAlgn="auto">
              <a:lnSpc>
                <a:spcPct val="100000"/>
              </a:lnSpc>
              <a:spcBef>
                <a:spcPct val="0"/>
              </a:spcBef>
              <a:spcAft>
                <a:spcPct val="0"/>
              </a:spcAft>
            </a:pPr>
            <a:r>
              <a:rPr lang="zh-CN" altLang="en-US" sz="3200" b="0" i="0">
                <a:solidFill>
                  <a:srgbClr val="000000"/>
                </a:solidFill>
                <a:latin typeface="system-ui"/>
                <a:ea typeface="system-ui"/>
              </a:rPr>
              <a:t>完成民办小学报名后。系统会显示已经报名的民办小学名称，如右图所示。只要在民办小学报名期间，家长仍然可以修改或取消报名。点击上图中的</a:t>
            </a:r>
            <a:r>
              <a:rPr lang="en-US" altLang="zh-CN" sz="3200" b="0" i="0">
                <a:solidFill>
                  <a:srgbClr val="000000"/>
                </a:solidFill>
                <a:latin typeface="system-ui"/>
                <a:ea typeface="system-ui"/>
              </a:rPr>
              <a:t>“</a:t>
            </a:r>
            <a:r>
              <a:rPr lang="zh-CN" altLang="en-US" sz="3200" b="0" i="0">
                <a:solidFill>
                  <a:srgbClr val="000000"/>
                </a:solidFill>
                <a:latin typeface="system-ui"/>
                <a:ea typeface="system-ui"/>
              </a:rPr>
              <a:t>修改报名学校</a:t>
            </a:r>
            <a:r>
              <a:rPr lang="en-US" altLang="zh-CN" sz="3200" b="0" i="0">
                <a:solidFill>
                  <a:srgbClr val="000000"/>
                </a:solidFill>
                <a:latin typeface="system-ui"/>
                <a:ea typeface="system-ui"/>
              </a:rPr>
              <a:t>”</a:t>
            </a:r>
            <a:r>
              <a:rPr lang="zh-CN" altLang="en-US" sz="3200" b="0" i="0">
                <a:solidFill>
                  <a:srgbClr val="000000"/>
                </a:solidFill>
                <a:latin typeface="system-ui"/>
                <a:ea typeface="system-ui"/>
              </a:rPr>
              <a:t>可重新选择学校。点击</a:t>
            </a:r>
            <a:r>
              <a:rPr lang="en-US" altLang="zh-CN" sz="3200" b="0" i="0">
                <a:solidFill>
                  <a:srgbClr val="000000"/>
                </a:solidFill>
                <a:latin typeface="system-ui"/>
                <a:ea typeface="system-ui"/>
              </a:rPr>
              <a:t>“</a:t>
            </a:r>
            <a:r>
              <a:rPr lang="zh-CN" altLang="en-US" sz="3200" b="0" i="0">
                <a:solidFill>
                  <a:srgbClr val="000000"/>
                </a:solidFill>
                <a:latin typeface="system-ui"/>
                <a:ea typeface="system-ui"/>
              </a:rPr>
              <a:t>取消报名</a:t>
            </a:r>
            <a:r>
              <a:rPr lang="en-US" altLang="zh-CN" sz="3200" b="0" i="0">
                <a:solidFill>
                  <a:srgbClr val="000000"/>
                </a:solidFill>
                <a:latin typeface="system-ui"/>
                <a:ea typeface="system-ui"/>
              </a:rPr>
              <a:t>”</a:t>
            </a:r>
            <a:r>
              <a:rPr lang="zh-CN" altLang="en-US" sz="3200" b="0" i="0">
                <a:solidFill>
                  <a:srgbClr val="000000"/>
                </a:solidFill>
                <a:latin typeface="system-ui"/>
                <a:ea typeface="system-ui"/>
              </a:rPr>
              <a:t>则删除此次报名（删除后仍然可以重新报名）。</a:t>
            </a:r>
            <a:endParaRPr lang="zh-CN" altLang="en-US" sz="3200" b="0" i="0">
              <a:solidFill>
                <a:srgbClr val="000000"/>
              </a:solidFill>
              <a:latin typeface="system-ui"/>
              <a:ea typeface="system-ui"/>
            </a:endParaRPr>
          </a:p>
        </p:txBody>
      </p:sp>
      <p:pic>
        <p:nvPicPr>
          <p:cNvPr id="4" name="图片 3"/>
          <p:cNvPicPr>
            <a:picLocks noChangeAspect="1"/>
          </p:cNvPicPr>
          <p:nvPr/>
        </p:nvPicPr>
        <p:blipFill>
          <a:blip r:embed="rId2"/>
          <a:stretch>
            <a:fillRect/>
          </a:stretch>
        </p:blipFill>
        <p:spPr>
          <a:xfrm>
            <a:off x="5842000" y="995680"/>
            <a:ext cx="5788660" cy="495173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7" name="矩形: 圆角 6"/>
          <p:cNvSpPr/>
          <p:nvPr/>
        </p:nvSpPr>
        <p:spPr>
          <a:xfrm>
            <a:off x="599439" y="1809757"/>
            <a:ext cx="8555712" cy="2773391"/>
          </a:xfrm>
          <a:prstGeom prst="roundRect">
            <a:avLst>
              <a:gd name="adj" fmla="val 5206"/>
            </a:avLst>
          </a:prstGeom>
          <a:solidFill>
            <a:schemeClr val="bg1"/>
          </a:solidFill>
          <a:ln w="19050">
            <a:gradFill flip="none" rotWithShape="1">
              <a:gsLst>
                <a:gs pos="0">
                  <a:schemeClr val="accent1"/>
                </a:gs>
                <a:gs pos="51000">
                  <a:schemeClr val="accent1">
                    <a:alpha val="0"/>
                  </a:schemeClr>
                </a:gs>
                <a:gs pos="100000">
                  <a:schemeClr val="accent1"/>
                </a:gs>
              </a:gsLst>
              <a:lin ang="8100000" scaled="1"/>
              <a:tileRect/>
            </a:gradFill>
          </a:ln>
          <a:effectLst>
            <a:outerShdw blurRad="622300" sx="102000" sy="102000" algn="ctr" rotWithShape="0">
              <a:schemeClr val="accent2">
                <a:alpha val="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宋体" panose="02010600030101010101" pitchFamily="2" charset="-122"/>
            </a:endParaRPr>
          </a:p>
        </p:txBody>
      </p:sp>
      <p:sp>
        <p:nvSpPr>
          <p:cNvPr id="36" name="文本框 35"/>
          <p:cNvSpPr txBox="1"/>
          <p:nvPr/>
        </p:nvSpPr>
        <p:spPr>
          <a:xfrm>
            <a:off x="0" y="216732"/>
            <a:ext cx="6248400" cy="539210"/>
          </a:xfrm>
          <a:custGeom>
            <a:avLst/>
            <a:gdLst>
              <a:gd name="connsiteX0" fmla="*/ 0 w 6248400"/>
              <a:gd name="connsiteY0" fmla="*/ 0 h 539210"/>
              <a:gd name="connsiteX1" fmla="*/ 6248400 w 6248400"/>
              <a:gd name="connsiteY1" fmla="*/ 0 h 539210"/>
              <a:gd name="connsiteX2" fmla="*/ 6113598 w 6248400"/>
              <a:gd name="connsiteY2" fmla="*/ 539210 h 539210"/>
              <a:gd name="connsiteX3" fmla="*/ 0 w 6248400"/>
              <a:gd name="connsiteY3" fmla="*/ 539210 h 539210"/>
            </a:gdLst>
            <a:ahLst/>
            <a:cxnLst>
              <a:cxn ang="0">
                <a:pos x="connsiteX0" y="connsiteY0"/>
              </a:cxn>
              <a:cxn ang="0">
                <a:pos x="connsiteX1" y="connsiteY1"/>
              </a:cxn>
              <a:cxn ang="0">
                <a:pos x="connsiteX2" y="connsiteY2"/>
              </a:cxn>
              <a:cxn ang="0">
                <a:pos x="connsiteX3" y="connsiteY3"/>
              </a:cxn>
            </a:cxnLst>
            <a:rect l="l" t="t" r="r" b="b"/>
            <a:pathLst>
              <a:path w="6248400" h="539210">
                <a:moveTo>
                  <a:pt x="0" y="0"/>
                </a:moveTo>
                <a:lnTo>
                  <a:pt x="6248400" y="0"/>
                </a:lnTo>
                <a:lnTo>
                  <a:pt x="6113598" y="539210"/>
                </a:lnTo>
                <a:lnTo>
                  <a:pt x="0" y="539210"/>
                </a:lnTo>
                <a:close/>
              </a:path>
            </a:pathLst>
          </a:custGeom>
          <a:solidFill>
            <a:schemeClr val="accent1"/>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0" rtlCol="0" anchor="ctr">
            <a:noAutofit/>
          </a:bodyPr>
          <a:lstStyle>
            <a:lvl1pPr algn="ctr" defTabSz="914400">
              <a:lnSpc>
                <a:spcPct val="90000"/>
              </a:lnSpc>
              <a:spcBef>
                <a:spcPct val="0"/>
              </a:spcBef>
              <a:buNone/>
              <a:defRPr sz="3200" b="0" i="0" cap="all">
                <a:effectLst/>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zh-CN" altLang="en-US" sz="3200" b="0" i="0" u="none" strike="noStrike" kern="1200" cap="all"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宋体" panose="02010600030101010101" pitchFamily="2" charset="-122"/>
              </a:rPr>
              <a:t>民办学校报名</a:t>
            </a:r>
            <a:endParaRPr kumimoji="0" lang="zh-CN" altLang="en-US" sz="3200" b="0" i="0" u="none" strike="noStrike" kern="1200" cap="all"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6" name="文本框 5"/>
          <p:cNvSpPr txBox="1"/>
          <p:nvPr/>
        </p:nvSpPr>
        <p:spPr>
          <a:xfrm>
            <a:off x="896043" y="2017850"/>
            <a:ext cx="10033852" cy="2243306"/>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宋体" panose="02010600030101010101" pitchFamily="2" charset="-122"/>
              <a:buChar char="•"/>
              <a:defRPr/>
            </a:pPr>
            <a:r>
              <a:rPr kumimoji="0" lang="zh-CN" altLang="en-US"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家长在基本信息确认后在民办报名阶段可以进行报名</a:t>
            </a:r>
            <a:endParaRPr kumimoji="0" lang="zh-CN" altLang="en-US"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endParaRPr>
          </a:p>
          <a:p>
            <a:pPr marL="285750" marR="0" lvl="0" indent="-285750" algn="l" defTabSz="914400" rtl="0" eaLnBrk="1" fontAlgn="auto" latinLnBrk="0" hangingPunct="1">
              <a:lnSpc>
                <a:spcPct val="150000"/>
              </a:lnSpc>
              <a:spcBef>
                <a:spcPts val="0"/>
              </a:spcBef>
              <a:spcAft>
                <a:spcPts val="0"/>
              </a:spcAft>
              <a:buClrTx/>
              <a:buSzTx/>
              <a:buFont typeface="宋体" panose="02010600030101010101" pitchFamily="2" charset="-122"/>
              <a:buChar char="•"/>
              <a:defRPr/>
            </a:pPr>
            <a:r>
              <a:rPr kumimoji="0" lang="zh-CN" altLang="en-US"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同一时间只能报名一所民办学校</a:t>
            </a:r>
            <a:endParaRPr kumimoji="0" lang="zh-CN" altLang="en-US"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endParaRPr>
          </a:p>
          <a:p>
            <a:pPr marL="285750" marR="0" lvl="0" indent="-285750" algn="l" defTabSz="914400" rtl="0" eaLnBrk="1" fontAlgn="auto" latinLnBrk="0" hangingPunct="1">
              <a:lnSpc>
                <a:spcPct val="150000"/>
              </a:lnSpc>
              <a:spcBef>
                <a:spcPts val="0"/>
              </a:spcBef>
              <a:spcAft>
                <a:spcPts val="0"/>
              </a:spcAft>
              <a:buClrTx/>
              <a:buSzTx/>
              <a:buFont typeface="宋体" panose="02010600030101010101" pitchFamily="2" charset="-122"/>
              <a:buChar char="•"/>
              <a:defRPr/>
            </a:pPr>
            <a:r>
              <a:rPr kumimoji="0" lang="zh-CN" altLang="en-US"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大市统一导入民办录取结果，导入后变为录取状态</a:t>
            </a:r>
            <a:endParaRPr kumimoji="0" lang="zh-CN" altLang="en-US"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endParaRPr>
          </a:p>
          <a:p>
            <a:pPr marL="285750" marR="0" lvl="0" indent="-285750" algn="l" defTabSz="914400" rtl="0" eaLnBrk="1" fontAlgn="auto" latinLnBrk="0" hangingPunct="1">
              <a:lnSpc>
                <a:spcPct val="150000"/>
              </a:lnSpc>
              <a:spcBef>
                <a:spcPts val="0"/>
              </a:spcBef>
              <a:spcAft>
                <a:spcPts val="0"/>
              </a:spcAft>
              <a:buClrTx/>
              <a:buSzTx/>
              <a:buFont typeface="宋体" panose="02010600030101010101" pitchFamily="2" charset="-122"/>
              <a:buChar char="•"/>
              <a:defRPr/>
            </a:pPr>
            <a:r>
              <a:rPr kumimoji="0" lang="zh-CN" altLang="en-US"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录取后家长放弃就读则会显示“民办摇中未就读”</a:t>
            </a:r>
            <a:endParaRPr kumimoji="0" lang="zh-CN" altLang="en-US"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aphicFrame>
        <p:nvGraphicFramePr>
          <p:cNvPr id="6" name="内容占位符 3"/>
          <p:cNvGraphicFramePr/>
          <p:nvPr/>
        </p:nvGraphicFramePr>
        <p:xfrm>
          <a:off x="178416" y="1165687"/>
          <a:ext cx="11828463" cy="4535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云形 4"/>
          <p:cNvSpPr/>
          <p:nvPr/>
        </p:nvSpPr>
        <p:spPr>
          <a:xfrm>
            <a:off x="4254284" y="1131248"/>
            <a:ext cx="5182322" cy="1348494"/>
          </a:xfrm>
          <a:prstGeom prst="cloud">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cs typeface="宋体" panose="02010600030101010101" pitchFamily="2" charset="-122"/>
              </a:rPr>
              <a:t>本地户籍进行公安户籍同户校验、</a:t>
            </a:r>
            <a:endParaRPr lang="en-US" altLang="zh-CN" dirty="0">
              <a:cs typeface="宋体" panose="02010600030101010101" pitchFamily="2" charset="-122"/>
            </a:endParaRPr>
          </a:p>
          <a:p>
            <a:pPr algn="ctr"/>
            <a:r>
              <a:rPr lang="zh-CN" altLang="en-US" dirty="0">
                <a:cs typeface="宋体" panose="02010600030101010101" pitchFamily="2" charset="-122"/>
              </a:rPr>
              <a:t>随迁子女进行居住证校验、</a:t>
            </a:r>
            <a:endParaRPr lang="en-US" altLang="zh-CN" dirty="0">
              <a:cs typeface="宋体" panose="02010600030101010101" pitchFamily="2" charset="-122"/>
            </a:endParaRPr>
          </a:p>
          <a:p>
            <a:pPr algn="ctr"/>
            <a:r>
              <a:rPr lang="zh-CN" altLang="en-US" dirty="0">
                <a:cs typeface="宋体" panose="02010600030101010101" pitchFamily="2" charset="-122"/>
              </a:rPr>
              <a:t>学生信息接口校验</a:t>
            </a:r>
            <a:endParaRPr lang="zh-CN" altLang="en-US" dirty="0">
              <a:cs typeface="宋体" panose="02010600030101010101" pitchFamily="2" charset="-122"/>
            </a:endParaRPr>
          </a:p>
        </p:txBody>
      </p:sp>
      <p:cxnSp>
        <p:nvCxnSpPr>
          <p:cNvPr id="8" name="直接箭头连接符 6"/>
          <p:cNvCxnSpPr/>
          <p:nvPr/>
        </p:nvCxnSpPr>
        <p:spPr>
          <a:xfrm flipH="1">
            <a:off x="4574438" y="2317087"/>
            <a:ext cx="526084" cy="545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9"/>
          <p:cNvCxnSpPr/>
          <p:nvPr/>
        </p:nvCxnSpPr>
        <p:spPr>
          <a:xfrm flipV="1">
            <a:off x="5779065" y="4003243"/>
            <a:ext cx="994810" cy="8221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13"/>
          <p:cNvCxnSpPr>
            <a:stCxn id="21" idx="3"/>
          </p:cNvCxnSpPr>
          <p:nvPr/>
        </p:nvCxnSpPr>
        <p:spPr>
          <a:xfrm flipV="1">
            <a:off x="6723644" y="4003243"/>
            <a:ext cx="77663" cy="9226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云形 16"/>
          <p:cNvSpPr/>
          <p:nvPr/>
        </p:nvSpPr>
        <p:spPr>
          <a:xfrm>
            <a:off x="57564" y="5114166"/>
            <a:ext cx="2420765" cy="1070185"/>
          </a:xfrm>
          <a:prstGeom prst="cloud">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cs typeface="宋体" panose="02010600030101010101" pitchFamily="2" charset="-122"/>
              </a:rPr>
              <a:t>“我的常州”获取用户信息</a:t>
            </a:r>
            <a:endParaRPr lang="zh-CN" altLang="en-US" dirty="0">
              <a:cs typeface="宋体" panose="02010600030101010101" pitchFamily="2" charset="-122"/>
            </a:endParaRPr>
          </a:p>
        </p:txBody>
      </p:sp>
      <p:cxnSp>
        <p:nvCxnSpPr>
          <p:cNvPr id="12" name="直接箭头连接符 18"/>
          <p:cNvCxnSpPr>
            <a:stCxn id="11" idx="3"/>
          </p:cNvCxnSpPr>
          <p:nvPr/>
        </p:nvCxnSpPr>
        <p:spPr>
          <a:xfrm flipV="1">
            <a:off x="1267947" y="4003243"/>
            <a:ext cx="685211" cy="1172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文本框 20"/>
          <p:cNvSpPr txBox="1"/>
          <p:nvPr/>
        </p:nvSpPr>
        <p:spPr>
          <a:xfrm>
            <a:off x="2293398" y="5944758"/>
            <a:ext cx="7910005" cy="461665"/>
          </a:xfrm>
          <a:prstGeom prst="rect">
            <a:avLst/>
          </a:prstGeom>
          <a:noFill/>
        </p:spPr>
        <p:txBody>
          <a:bodyPr wrap="square" rtlCol="0">
            <a:spAutoFit/>
          </a:bodyPr>
          <a:lstStyle/>
          <a:p>
            <a:pPr algn="ctr"/>
            <a:r>
              <a:rPr lang="zh-CN" altLang="en-US" sz="2400" dirty="0">
                <a:cs typeface="宋体" panose="02010600030101010101" pitchFamily="2" charset="-122"/>
              </a:rPr>
              <a:t>将在现场审核通知及录取发布后调用短信接口发送通知</a:t>
            </a:r>
            <a:endParaRPr lang="zh-CN" altLang="en-US" sz="2400" dirty="0">
              <a:cs typeface="宋体" panose="02010600030101010101" pitchFamily="2" charset="-122"/>
            </a:endParaRPr>
          </a:p>
        </p:txBody>
      </p:sp>
      <p:cxnSp>
        <p:nvCxnSpPr>
          <p:cNvPr id="14" name="直接箭头连接符 21"/>
          <p:cNvCxnSpPr>
            <a:stCxn id="22" idx="3"/>
          </p:cNvCxnSpPr>
          <p:nvPr/>
        </p:nvCxnSpPr>
        <p:spPr>
          <a:xfrm flipH="1" flipV="1">
            <a:off x="6847027" y="4003243"/>
            <a:ext cx="1039734" cy="9226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流程图: 可选过程 2"/>
          <p:cNvSpPr/>
          <p:nvPr/>
        </p:nvSpPr>
        <p:spPr>
          <a:xfrm>
            <a:off x="2412170" y="1872760"/>
            <a:ext cx="1790376" cy="467997"/>
          </a:xfrm>
          <a:prstGeom prst="flowChartAlternateProcess">
            <a:avLst/>
          </a:prstGeom>
          <a:solidFill>
            <a:srgbClr val="EF7A24">
              <a:hueOff val="0"/>
              <a:satOff val="0"/>
              <a:lumOff val="0"/>
              <a:alphaOff val="0"/>
            </a:srgbClr>
          </a:solidFill>
          <a:ln w="19050" cap="rnd" cmpd="sng" algn="ctr">
            <a:solidFill>
              <a:prstClr val="white">
                <a:hueOff val="0"/>
                <a:satOff val="0"/>
                <a:lumOff val="0"/>
                <a:alphaOff val="0"/>
              </a:prstClr>
            </a:solidFill>
            <a:prstDash val="solid"/>
          </a:ln>
          <a:effectLst/>
        </p:spPr>
        <p:txBody>
          <a:bodyPr spcFirstLastPara="0" vert="horz" wrap="square" lIns="60960" tIns="60960" rIns="60960" bIns="60960" numCol="1" spcCol="1270" anchor="ctr" anchorCtr="0">
            <a:noAutofit/>
          </a:bodyPr>
          <a:lstStyle/>
          <a:p>
            <a:r>
              <a:rPr lang="zh-CN" altLang="en-US" dirty="0">
                <a:cs typeface="宋体" panose="02010600030101010101" pitchFamily="2" charset="-122"/>
              </a:rPr>
              <a:t>在本市小学就读</a:t>
            </a:r>
            <a:endParaRPr lang="zh-CN" altLang="en-US" dirty="0">
              <a:cs typeface="宋体" panose="02010600030101010101" pitchFamily="2" charset="-122"/>
            </a:endParaRPr>
          </a:p>
        </p:txBody>
      </p:sp>
      <p:sp>
        <p:nvSpPr>
          <p:cNvPr id="16" name="流程图: 可选过程 19"/>
          <p:cNvSpPr/>
          <p:nvPr/>
        </p:nvSpPr>
        <p:spPr>
          <a:xfrm>
            <a:off x="2271782" y="4463396"/>
            <a:ext cx="2071152" cy="763480"/>
          </a:xfrm>
          <a:prstGeom prst="flowChartAlternateProcess">
            <a:avLst/>
          </a:prstGeom>
          <a:solidFill>
            <a:srgbClr val="EF7A24">
              <a:hueOff val="0"/>
              <a:satOff val="0"/>
              <a:lumOff val="0"/>
              <a:alphaOff val="0"/>
            </a:srgbClr>
          </a:solidFill>
          <a:ln w="19050" cap="rnd" cmpd="sng" algn="ctr">
            <a:solidFill>
              <a:prstClr val="white">
                <a:hueOff val="0"/>
                <a:satOff val="0"/>
                <a:lumOff val="0"/>
                <a:alphaOff val="0"/>
              </a:prstClr>
            </a:solidFill>
            <a:prstDash val="solid"/>
          </a:ln>
          <a:effectLst/>
        </p:spPr>
        <p:txBody>
          <a:bodyPr spcFirstLastPara="0" vert="horz" wrap="square" lIns="60960" tIns="60960" rIns="60960" bIns="60960" numCol="1" spcCol="1270" anchor="ctr" anchorCtr="0">
            <a:noAutofit/>
          </a:bodyPr>
          <a:lstStyle/>
          <a:p>
            <a:r>
              <a:rPr lang="zh-CN" altLang="en-US" dirty="0">
                <a:cs typeface="宋体" panose="02010600030101010101" pitchFamily="2" charset="-122"/>
              </a:rPr>
              <a:t>未在本市小学就读</a:t>
            </a:r>
            <a:endParaRPr lang="zh-CN" altLang="en-US" dirty="0">
              <a:cs typeface="宋体" panose="02010600030101010101" pitchFamily="2" charset="-122"/>
            </a:endParaRPr>
          </a:p>
        </p:txBody>
      </p:sp>
      <p:sp>
        <p:nvSpPr>
          <p:cNvPr id="17" name="箭头: 下 11"/>
          <p:cNvSpPr/>
          <p:nvPr/>
        </p:nvSpPr>
        <p:spPr>
          <a:xfrm rot="10800000">
            <a:off x="3011017" y="2450267"/>
            <a:ext cx="239626" cy="363185"/>
          </a:xfrm>
          <a:prstGeom prst="downArrow">
            <a:avLst/>
          </a:prstGeom>
          <a:solidFill>
            <a:srgbClr val="EF7A24">
              <a:hueOff val="0"/>
              <a:satOff val="0"/>
              <a:lumOff val="0"/>
              <a:alphaOff val="0"/>
            </a:srgbClr>
          </a:solidFill>
          <a:ln w="19050" cap="rnd" cmpd="sng" algn="ctr">
            <a:solidFill>
              <a:prstClr val="white">
                <a:hueOff val="0"/>
                <a:satOff val="0"/>
                <a:lumOff val="0"/>
                <a:alphaOff val="0"/>
              </a:prstClr>
            </a:solidFill>
            <a:prstDash val="solid"/>
          </a:ln>
          <a:effectLst/>
        </p:spPr>
        <p:txBody>
          <a:bodyPr rot="0" spcFirstLastPara="0" vertOverflow="overflow" horzOverflow="overflow" vert="horz" wrap="square" lIns="60960" tIns="60960" rIns="60960" bIns="60960" numCol="1" spcCol="1270" rtlCol="0" fromWordArt="0" anchor="ctr" anchorCtr="0" forceAA="0" compatLnSpc="1">
            <a:noAutofit/>
          </a:bodyPr>
          <a:lstStyle/>
          <a:p>
            <a:endParaRPr lang="zh-CN" altLang="en-US">
              <a:solidFill>
                <a:schemeClr val="tx1"/>
              </a:solidFill>
              <a:cs typeface="宋体" panose="02010600030101010101" pitchFamily="2" charset="-122"/>
            </a:endParaRPr>
          </a:p>
        </p:txBody>
      </p:sp>
      <p:sp>
        <p:nvSpPr>
          <p:cNvPr id="18" name="箭头: 下 22"/>
          <p:cNvSpPr/>
          <p:nvPr/>
        </p:nvSpPr>
        <p:spPr>
          <a:xfrm>
            <a:off x="3036292" y="4037592"/>
            <a:ext cx="239626" cy="363185"/>
          </a:xfrm>
          <a:prstGeom prst="downArrow">
            <a:avLst/>
          </a:prstGeom>
          <a:solidFill>
            <a:srgbClr val="EF7A24">
              <a:hueOff val="0"/>
              <a:satOff val="0"/>
              <a:lumOff val="0"/>
              <a:alphaOff val="0"/>
            </a:srgbClr>
          </a:solidFill>
          <a:ln w="19050" cap="rnd" cmpd="sng" algn="ctr">
            <a:solidFill>
              <a:prstClr val="white">
                <a:hueOff val="0"/>
                <a:satOff val="0"/>
                <a:lumOff val="0"/>
                <a:alphaOff val="0"/>
              </a:prstClr>
            </a:solidFill>
            <a:prstDash val="solid"/>
          </a:ln>
          <a:effectLst/>
        </p:spPr>
        <p:txBody>
          <a:bodyPr rot="0" spcFirstLastPara="0" vertOverflow="overflow" horzOverflow="overflow" vert="horz" wrap="square" lIns="60960" tIns="60960" rIns="60960" bIns="60960" numCol="1" spcCol="1270" rtlCol="0" fromWordArt="0" anchor="ctr" anchorCtr="0" forceAA="0" compatLnSpc="1">
            <a:noAutofit/>
          </a:bodyPr>
          <a:lstStyle/>
          <a:p>
            <a:endParaRPr lang="zh-CN" altLang="en-US">
              <a:solidFill>
                <a:schemeClr val="tx1"/>
              </a:solidFill>
              <a:cs typeface="宋体" panose="02010600030101010101" pitchFamily="2" charset="-122"/>
            </a:endParaRPr>
          </a:p>
        </p:txBody>
      </p:sp>
      <p:cxnSp>
        <p:nvCxnSpPr>
          <p:cNvPr id="19" name="直接箭头连接符 27"/>
          <p:cNvCxnSpPr>
            <a:stCxn id="23" idx="3"/>
          </p:cNvCxnSpPr>
          <p:nvPr/>
        </p:nvCxnSpPr>
        <p:spPr>
          <a:xfrm flipH="1" flipV="1">
            <a:off x="6973214" y="4017874"/>
            <a:ext cx="2185542" cy="9080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云形 7"/>
          <p:cNvSpPr/>
          <p:nvPr/>
        </p:nvSpPr>
        <p:spPr>
          <a:xfrm>
            <a:off x="4354129" y="4771390"/>
            <a:ext cx="2058428" cy="985153"/>
          </a:xfrm>
          <a:prstGeom prst="cloud">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cs typeface="宋体" panose="02010600030101010101" pitchFamily="2" charset="-122"/>
              </a:rPr>
              <a:t>不动产信息获取接口</a:t>
            </a:r>
            <a:endParaRPr lang="zh-CN" altLang="en-US" dirty="0">
              <a:solidFill>
                <a:schemeClr val="tx1"/>
              </a:solidFill>
              <a:cs typeface="宋体" panose="02010600030101010101" pitchFamily="2" charset="-122"/>
            </a:endParaRPr>
          </a:p>
        </p:txBody>
      </p:sp>
      <p:sp>
        <p:nvSpPr>
          <p:cNvPr id="21" name="云形 10"/>
          <p:cNvSpPr/>
          <p:nvPr/>
        </p:nvSpPr>
        <p:spPr>
          <a:xfrm>
            <a:off x="5945368" y="4882226"/>
            <a:ext cx="1556551" cy="763480"/>
          </a:xfrm>
          <a:prstGeom prst="cloud">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cs typeface="宋体" panose="02010600030101010101" pitchFamily="2" charset="-122"/>
              </a:rPr>
              <a:t>社保信息接口</a:t>
            </a:r>
            <a:endParaRPr lang="zh-CN" altLang="en-US" dirty="0">
              <a:solidFill>
                <a:schemeClr val="tx1"/>
              </a:solidFill>
              <a:cs typeface="宋体" panose="02010600030101010101" pitchFamily="2" charset="-122"/>
            </a:endParaRPr>
          </a:p>
        </p:txBody>
      </p:sp>
      <p:sp>
        <p:nvSpPr>
          <p:cNvPr id="22" name="云形 17"/>
          <p:cNvSpPr/>
          <p:nvPr/>
        </p:nvSpPr>
        <p:spPr>
          <a:xfrm>
            <a:off x="7108485" y="4882226"/>
            <a:ext cx="1556551" cy="763480"/>
          </a:xfrm>
          <a:prstGeom prst="cloud">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cs typeface="宋体" panose="02010600030101010101" pitchFamily="2" charset="-122"/>
              </a:rPr>
              <a:t>婚姻关系接口</a:t>
            </a:r>
            <a:endParaRPr lang="zh-CN" altLang="en-US" dirty="0">
              <a:solidFill>
                <a:schemeClr val="tx1"/>
              </a:solidFill>
              <a:cs typeface="宋体" panose="02010600030101010101" pitchFamily="2" charset="-122"/>
            </a:endParaRPr>
          </a:p>
        </p:txBody>
      </p:sp>
      <p:sp>
        <p:nvSpPr>
          <p:cNvPr id="23" name="云形 25"/>
          <p:cNvSpPr/>
          <p:nvPr/>
        </p:nvSpPr>
        <p:spPr>
          <a:xfrm>
            <a:off x="8283916" y="4882226"/>
            <a:ext cx="1749680" cy="763480"/>
          </a:xfrm>
          <a:prstGeom prst="cloud">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cs typeface="宋体" panose="02010600030101010101" pitchFamily="2" charset="-122"/>
              </a:rPr>
              <a:t>预售房合同接口</a:t>
            </a:r>
            <a:endParaRPr lang="zh-CN" altLang="en-US" dirty="0">
              <a:solidFill>
                <a:schemeClr val="tx1"/>
              </a:solidFill>
              <a:cs typeface="宋体" panose="02010600030101010101" pitchFamily="2" charset="-122"/>
            </a:endParaRPr>
          </a:p>
        </p:txBody>
      </p:sp>
      <p:sp>
        <p:nvSpPr>
          <p:cNvPr id="27" name="文本框 26"/>
          <p:cNvSpPr txBox="1"/>
          <p:nvPr/>
        </p:nvSpPr>
        <p:spPr>
          <a:xfrm>
            <a:off x="0" y="216732"/>
            <a:ext cx="6248400" cy="539210"/>
          </a:xfrm>
          <a:custGeom>
            <a:avLst/>
            <a:gdLst>
              <a:gd name="connsiteX0" fmla="*/ 0 w 6248400"/>
              <a:gd name="connsiteY0" fmla="*/ 0 h 539210"/>
              <a:gd name="connsiteX1" fmla="*/ 6248400 w 6248400"/>
              <a:gd name="connsiteY1" fmla="*/ 0 h 539210"/>
              <a:gd name="connsiteX2" fmla="*/ 6113598 w 6248400"/>
              <a:gd name="connsiteY2" fmla="*/ 539210 h 539210"/>
              <a:gd name="connsiteX3" fmla="*/ 0 w 6248400"/>
              <a:gd name="connsiteY3" fmla="*/ 539210 h 539210"/>
            </a:gdLst>
            <a:ahLst/>
            <a:cxnLst>
              <a:cxn ang="0">
                <a:pos x="connsiteX0" y="connsiteY0"/>
              </a:cxn>
              <a:cxn ang="0">
                <a:pos x="connsiteX1" y="connsiteY1"/>
              </a:cxn>
              <a:cxn ang="0">
                <a:pos x="connsiteX2" y="connsiteY2"/>
              </a:cxn>
              <a:cxn ang="0">
                <a:pos x="connsiteX3" y="connsiteY3"/>
              </a:cxn>
            </a:cxnLst>
            <a:rect l="l" t="t" r="r" b="b"/>
            <a:pathLst>
              <a:path w="6248400" h="539210">
                <a:moveTo>
                  <a:pt x="0" y="0"/>
                </a:moveTo>
                <a:lnTo>
                  <a:pt x="6248400" y="0"/>
                </a:lnTo>
                <a:lnTo>
                  <a:pt x="6113598" y="539210"/>
                </a:lnTo>
                <a:lnTo>
                  <a:pt x="0" y="539210"/>
                </a:lnTo>
                <a:close/>
              </a:path>
            </a:pathLst>
          </a:custGeom>
          <a:solidFill>
            <a:schemeClr val="accent1"/>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0" rtlCol="0" anchor="ctr">
            <a:noAutofit/>
          </a:bodyPr>
          <a:lstStyle>
            <a:lvl1pPr algn="ctr" defTabSz="914400">
              <a:lnSpc>
                <a:spcPct val="90000"/>
              </a:lnSpc>
              <a:spcBef>
                <a:spcPct val="0"/>
              </a:spcBef>
              <a:buNone/>
              <a:defRPr sz="3200" b="0" i="0" cap="all">
                <a:effectLst/>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solidFill>
                  <a:schemeClr val="bg1"/>
                </a:solidFill>
                <a:cs typeface="宋体" panose="02010600030101010101" pitchFamily="2" charset="-122"/>
              </a:rPr>
              <a:t>小升初信息采集与审核流程</a:t>
            </a:r>
            <a:endParaRPr lang="zh-CN" altLang="en-US" dirty="0">
              <a:solidFill>
                <a:schemeClr val="bg1"/>
              </a:solidFill>
              <a:cs typeface="宋体" panose="0201060003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矩形: 圆角 1"/>
          <p:cNvSpPr/>
          <p:nvPr/>
        </p:nvSpPr>
        <p:spPr>
          <a:xfrm>
            <a:off x="521383" y="1718379"/>
            <a:ext cx="11087040" cy="3333125"/>
          </a:xfrm>
          <a:prstGeom prst="roundRect">
            <a:avLst>
              <a:gd name="adj" fmla="val 5206"/>
            </a:avLst>
          </a:prstGeom>
          <a:solidFill>
            <a:schemeClr val="bg1"/>
          </a:solidFill>
          <a:ln w="19050">
            <a:gradFill flip="none" rotWithShape="1">
              <a:gsLst>
                <a:gs pos="0">
                  <a:schemeClr val="accent1"/>
                </a:gs>
                <a:gs pos="51000">
                  <a:schemeClr val="accent1">
                    <a:alpha val="0"/>
                  </a:schemeClr>
                </a:gs>
                <a:gs pos="100000">
                  <a:schemeClr val="accent1"/>
                </a:gs>
              </a:gsLst>
              <a:lin ang="8100000" scaled="1"/>
              <a:tileRect/>
            </a:gradFill>
          </a:ln>
          <a:effectLst>
            <a:outerShdw blurRad="622300" sx="102000" sy="102000" algn="ctr" rotWithShape="0">
              <a:schemeClr val="accent2">
                <a:alpha val="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宋体" panose="02010600030101010101" pitchFamily="2" charset="-122"/>
            </a:endParaRPr>
          </a:p>
        </p:txBody>
      </p:sp>
      <p:sp>
        <p:nvSpPr>
          <p:cNvPr id="36" name="文本框 35"/>
          <p:cNvSpPr txBox="1"/>
          <p:nvPr/>
        </p:nvSpPr>
        <p:spPr>
          <a:xfrm>
            <a:off x="0" y="216732"/>
            <a:ext cx="6248400" cy="539210"/>
          </a:xfrm>
          <a:custGeom>
            <a:avLst/>
            <a:gdLst>
              <a:gd name="connsiteX0" fmla="*/ 0 w 6248400"/>
              <a:gd name="connsiteY0" fmla="*/ 0 h 539210"/>
              <a:gd name="connsiteX1" fmla="*/ 6248400 w 6248400"/>
              <a:gd name="connsiteY1" fmla="*/ 0 h 539210"/>
              <a:gd name="connsiteX2" fmla="*/ 6113598 w 6248400"/>
              <a:gd name="connsiteY2" fmla="*/ 539210 h 539210"/>
              <a:gd name="connsiteX3" fmla="*/ 0 w 6248400"/>
              <a:gd name="connsiteY3" fmla="*/ 539210 h 539210"/>
            </a:gdLst>
            <a:ahLst/>
            <a:cxnLst>
              <a:cxn ang="0">
                <a:pos x="connsiteX0" y="connsiteY0"/>
              </a:cxn>
              <a:cxn ang="0">
                <a:pos x="connsiteX1" y="connsiteY1"/>
              </a:cxn>
              <a:cxn ang="0">
                <a:pos x="connsiteX2" y="connsiteY2"/>
              </a:cxn>
              <a:cxn ang="0">
                <a:pos x="connsiteX3" y="connsiteY3"/>
              </a:cxn>
            </a:cxnLst>
            <a:rect l="l" t="t" r="r" b="b"/>
            <a:pathLst>
              <a:path w="6248400" h="539210">
                <a:moveTo>
                  <a:pt x="0" y="0"/>
                </a:moveTo>
                <a:lnTo>
                  <a:pt x="6248400" y="0"/>
                </a:lnTo>
                <a:lnTo>
                  <a:pt x="6113598" y="539210"/>
                </a:lnTo>
                <a:lnTo>
                  <a:pt x="0" y="539210"/>
                </a:lnTo>
                <a:close/>
              </a:path>
            </a:pathLst>
          </a:custGeom>
          <a:solidFill>
            <a:schemeClr val="accent1"/>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0" rtlCol="0" anchor="ctr">
            <a:noAutofit/>
          </a:bodyPr>
          <a:lstStyle>
            <a:lvl1pPr algn="ctr" defTabSz="914400">
              <a:lnSpc>
                <a:spcPct val="90000"/>
              </a:lnSpc>
              <a:spcBef>
                <a:spcPct val="0"/>
              </a:spcBef>
              <a:buNone/>
              <a:defRPr sz="3200" b="0" i="0" cap="all">
                <a:effectLst/>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zh-CN" altLang="en-US" sz="3200" b="0" i="0" u="none" strike="noStrike" kern="1200" cap="all"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宋体" panose="02010600030101010101" pitchFamily="2" charset="-122"/>
              </a:rPr>
              <a:t>寻求帮助</a:t>
            </a:r>
            <a:endParaRPr kumimoji="0" lang="zh-CN" altLang="en-US" sz="3200" b="0" i="0" u="none" strike="noStrike" kern="1200" cap="all"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6" name="文本框 5"/>
          <p:cNvSpPr txBox="1"/>
          <p:nvPr/>
        </p:nvSpPr>
        <p:spPr>
          <a:xfrm>
            <a:off x="829020" y="1984394"/>
            <a:ext cx="10511657" cy="2861310"/>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宋体" panose="02010600030101010101" pitchFamily="2" charset="-122"/>
              <a:buChar char="•"/>
              <a:defRPr/>
            </a:pPr>
            <a:r>
              <a:rPr kumimoji="0" lang="zh-CN" altLang="en-US"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家长：阅读错误提示、查看常见问题、咨询幼儿园或小学</a:t>
            </a:r>
            <a:r>
              <a:rPr kumimoji="0" lang="en-US" altLang="zh-CN"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en-US"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如果是不动产校验问题可以通过系统进行智能校验或发送到工单系统。</a:t>
            </a:r>
            <a:endParaRPr kumimoji="0" lang="en-US" altLang="zh-CN"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endParaRPr>
          </a:p>
          <a:p>
            <a:pPr marR="0" lvl="0" algn="l" defTabSz="914400" rtl="0" eaLnBrk="1" fontAlgn="auto" latinLnBrk="0" hangingPunct="1">
              <a:lnSpc>
                <a:spcPct val="150000"/>
              </a:lnSpc>
              <a:spcBef>
                <a:spcPts val="0"/>
              </a:spcBef>
              <a:spcAft>
                <a:spcPts val="0"/>
              </a:spcAft>
              <a:buClrTx/>
              <a:buSzTx/>
              <a:defRPr/>
            </a:pPr>
            <a:endParaRPr kumimoji="0" lang="zh-CN" altLang="en-US"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endParaRPr>
          </a:p>
          <a:p>
            <a:pPr marL="285750" marR="0" lvl="0" indent="-285750" algn="l" defTabSz="914400" rtl="0" eaLnBrk="1" fontAlgn="auto" latinLnBrk="0" hangingPunct="1">
              <a:lnSpc>
                <a:spcPct val="150000"/>
              </a:lnSpc>
              <a:spcBef>
                <a:spcPts val="0"/>
              </a:spcBef>
              <a:spcAft>
                <a:spcPts val="0"/>
              </a:spcAft>
              <a:buClrTx/>
              <a:buSzTx/>
              <a:buFont typeface="宋体" panose="02010600030101010101" pitchFamily="2" charset="-122"/>
              <a:buChar char="•"/>
              <a:defRPr/>
            </a:pPr>
            <a:r>
              <a:rPr kumimoji="0" lang="zh-CN" altLang="en-US"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班主任或学校管理员在</a:t>
            </a:r>
            <a:r>
              <a:rPr kumimoji="0" lang="en-US" altLang="zh-CN"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QQ</a:t>
            </a:r>
            <a:r>
              <a:rPr kumimoji="0" lang="zh-CN" altLang="en-US"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群或微信群里提问，</a:t>
            </a:r>
            <a:r>
              <a:rPr kumimoji="0" lang="zh-CN" altLang="en-US" sz="24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rPr>
              <a:t>请勿通过群内聊天方式发送敏感信息</a:t>
            </a:r>
            <a:r>
              <a:rPr kumimoji="0" lang="zh-CN" altLang="en-US"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a:t>
            </a:r>
            <a:endParaRPr kumimoji="0" lang="zh-CN" altLang="en-US"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6" name="文本框 35"/>
          <p:cNvSpPr txBox="1"/>
          <p:nvPr/>
        </p:nvSpPr>
        <p:spPr>
          <a:xfrm>
            <a:off x="0" y="216732"/>
            <a:ext cx="6248400" cy="539210"/>
          </a:xfrm>
          <a:custGeom>
            <a:avLst/>
            <a:gdLst>
              <a:gd name="connsiteX0" fmla="*/ 0 w 6248400"/>
              <a:gd name="connsiteY0" fmla="*/ 0 h 539210"/>
              <a:gd name="connsiteX1" fmla="*/ 6248400 w 6248400"/>
              <a:gd name="connsiteY1" fmla="*/ 0 h 539210"/>
              <a:gd name="connsiteX2" fmla="*/ 6113598 w 6248400"/>
              <a:gd name="connsiteY2" fmla="*/ 539210 h 539210"/>
              <a:gd name="connsiteX3" fmla="*/ 0 w 6248400"/>
              <a:gd name="connsiteY3" fmla="*/ 539210 h 539210"/>
            </a:gdLst>
            <a:ahLst/>
            <a:cxnLst>
              <a:cxn ang="0">
                <a:pos x="connsiteX0" y="connsiteY0"/>
              </a:cxn>
              <a:cxn ang="0">
                <a:pos x="connsiteX1" y="connsiteY1"/>
              </a:cxn>
              <a:cxn ang="0">
                <a:pos x="connsiteX2" y="connsiteY2"/>
              </a:cxn>
              <a:cxn ang="0">
                <a:pos x="connsiteX3" y="connsiteY3"/>
              </a:cxn>
            </a:cxnLst>
            <a:rect l="l" t="t" r="r" b="b"/>
            <a:pathLst>
              <a:path w="6248400" h="539210">
                <a:moveTo>
                  <a:pt x="0" y="0"/>
                </a:moveTo>
                <a:lnTo>
                  <a:pt x="6248400" y="0"/>
                </a:lnTo>
                <a:lnTo>
                  <a:pt x="6113598" y="539210"/>
                </a:lnTo>
                <a:lnTo>
                  <a:pt x="0" y="539210"/>
                </a:lnTo>
                <a:close/>
              </a:path>
            </a:pathLst>
          </a:custGeom>
          <a:solidFill>
            <a:schemeClr val="accent1"/>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0" rtlCol="0" anchor="ctr">
            <a:noAutofit/>
          </a:bodyPr>
          <a:lstStyle>
            <a:lvl1pPr algn="ctr" defTabSz="914400">
              <a:lnSpc>
                <a:spcPct val="90000"/>
              </a:lnSpc>
              <a:spcBef>
                <a:spcPct val="0"/>
              </a:spcBef>
              <a:buNone/>
              <a:defRPr sz="3200" b="0" i="0" cap="all">
                <a:effectLst/>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solidFill>
                  <a:schemeClr val="bg1"/>
                </a:solidFill>
                <a:cs typeface="宋体" panose="02010600030101010101" pitchFamily="2" charset="-122"/>
              </a:rPr>
              <a:t>填报前填好信息采集表</a:t>
            </a:r>
            <a:endParaRPr lang="zh-CN" altLang="en-US" dirty="0">
              <a:solidFill>
                <a:schemeClr val="bg1"/>
              </a:solidFill>
              <a:cs typeface="宋体" panose="02010600030101010101" pitchFamily="2" charset="-122"/>
            </a:endParaRPr>
          </a:p>
        </p:txBody>
      </p:sp>
      <p:pic>
        <p:nvPicPr>
          <p:cNvPr id="5" name="图片 4"/>
          <p:cNvPicPr>
            <a:picLocks noChangeAspect="1"/>
          </p:cNvPicPr>
          <p:nvPr/>
        </p:nvPicPr>
        <p:blipFill>
          <a:blip r:embed="rId2"/>
          <a:stretch>
            <a:fillRect/>
          </a:stretch>
        </p:blipFill>
        <p:spPr>
          <a:xfrm>
            <a:off x="554990" y="836295"/>
            <a:ext cx="5138420" cy="5988685"/>
          </a:xfrm>
          <a:prstGeom prst="rect">
            <a:avLst/>
          </a:prstGeom>
        </p:spPr>
      </p:pic>
      <p:pic>
        <p:nvPicPr>
          <p:cNvPr id="6" name="图片 5"/>
          <p:cNvPicPr>
            <a:picLocks noChangeAspect="1"/>
          </p:cNvPicPr>
          <p:nvPr/>
        </p:nvPicPr>
        <p:blipFill>
          <a:blip r:embed="rId3"/>
          <a:stretch>
            <a:fillRect/>
          </a:stretch>
        </p:blipFill>
        <p:spPr>
          <a:xfrm>
            <a:off x="6469380" y="857250"/>
            <a:ext cx="5022215" cy="596773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6" name="文本框 35"/>
          <p:cNvSpPr txBox="1"/>
          <p:nvPr/>
        </p:nvSpPr>
        <p:spPr>
          <a:xfrm>
            <a:off x="0" y="216732"/>
            <a:ext cx="6248400" cy="539210"/>
          </a:xfrm>
          <a:custGeom>
            <a:avLst/>
            <a:gdLst>
              <a:gd name="connsiteX0" fmla="*/ 0 w 6248400"/>
              <a:gd name="connsiteY0" fmla="*/ 0 h 539210"/>
              <a:gd name="connsiteX1" fmla="*/ 6248400 w 6248400"/>
              <a:gd name="connsiteY1" fmla="*/ 0 h 539210"/>
              <a:gd name="connsiteX2" fmla="*/ 6113598 w 6248400"/>
              <a:gd name="connsiteY2" fmla="*/ 539210 h 539210"/>
              <a:gd name="connsiteX3" fmla="*/ 0 w 6248400"/>
              <a:gd name="connsiteY3" fmla="*/ 539210 h 539210"/>
            </a:gdLst>
            <a:ahLst/>
            <a:cxnLst>
              <a:cxn ang="0">
                <a:pos x="connsiteX0" y="connsiteY0"/>
              </a:cxn>
              <a:cxn ang="0">
                <a:pos x="connsiteX1" y="connsiteY1"/>
              </a:cxn>
              <a:cxn ang="0">
                <a:pos x="connsiteX2" y="connsiteY2"/>
              </a:cxn>
              <a:cxn ang="0">
                <a:pos x="connsiteX3" y="connsiteY3"/>
              </a:cxn>
            </a:cxnLst>
            <a:rect l="l" t="t" r="r" b="b"/>
            <a:pathLst>
              <a:path w="6248400" h="539210">
                <a:moveTo>
                  <a:pt x="0" y="0"/>
                </a:moveTo>
                <a:lnTo>
                  <a:pt x="6248400" y="0"/>
                </a:lnTo>
                <a:lnTo>
                  <a:pt x="6113598" y="539210"/>
                </a:lnTo>
                <a:lnTo>
                  <a:pt x="0" y="539210"/>
                </a:lnTo>
                <a:close/>
              </a:path>
            </a:pathLst>
          </a:custGeom>
          <a:solidFill>
            <a:schemeClr val="accent1"/>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0" rtlCol="0" anchor="ctr">
            <a:noAutofit/>
          </a:bodyPr>
          <a:lstStyle>
            <a:lvl1pPr algn="ctr" defTabSz="914400">
              <a:lnSpc>
                <a:spcPct val="90000"/>
              </a:lnSpc>
              <a:spcBef>
                <a:spcPct val="0"/>
              </a:spcBef>
              <a:buNone/>
              <a:defRPr sz="3200" b="0" i="0" cap="all">
                <a:effectLst/>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solidFill>
                  <a:schemeClr val="bg1"/>
                </a:solidFill>
                <a:cs typeface="宋体" panose="02010600030101010101" pitchFamily="2" charset="-122"/>
              </a:rPr>
              <a:t>下载</a:t>
            </a:r>
            <a:r>
              <a:rPr lang="en-US" altLang="zh-CN" dirty="0">
                <a:solidFill>
                  <a:schemeClr val="bg1"/>
                </a:solidFill>
                <a:cs typeface="宋体" panose="02010600030101010101" pitchFamily="2" charset="-122"/>
              </a:rPr>
              <a:t>“</a:t>
            </a:r>
            <a:r>
              <a:rPr lang="zh-CN" altLang="en-US" dirty="0">
                <a:solidFill>
                  <a:schemeClr val="bg1"/>
                </a:solidFill>
                <a:cs typeface="宋体" panose="02010600030101010101" pitchFamily="2" charset="-122"/>
              </a:rPr>
              <a:t>我的常州</a:t>
            </a:r>
            <a:r>
              <a:rPr lang="en-US" altLang="zh-CN" dirty="0">
                <a:solidFill>
                  <a:schemeClr val="bg1"/>
                </a:solidFill>
                <a:cs typeface="宋体" panose="02010600030101010101" pitchFamily="2" charset="-122"/>
              </a:rPr>
              <a:t>”APP</a:t>
            </a:r>
            <a:r>
              <a:rPr lang="zh-CN" altLang="en-US" dirty="0">
                <a:solidFill>
                  <a:schemeClr val="bg1"/>
                </a:solidFill>
                <a:cs typeface="宋体" panose="02010600030101010101" pitchFamily="2" charset="-122"/>
              </a:rPr>
              <a:t>并注册</a:t>
            </a:r>
            <a:endParaRPr lang="zh-CN" altLang="en-US" dirty="0">
              <a:solidFill>
                <a:schemeClr val="bg1"/>
              </a:solidFill>
              <a:cs typeface="宋体" panose="02010600030101010101" pitchFamily="2" charset="-122"/>
            </a:endParaRPr>
          </a:p>
        </p:txBody>
      </p:sp>
      <p:pic>
        <p:nvPicPr>
          <p:cNvPr id="2" name="图片 1"/>
          <p:cNvPicPr>
            <a:picLocks noChangeAspect="1"/>
          </p:cNvPicPr>
          <p:nvPr/>
        </p:nvPicPr>
        <p:blipFill>
          <a:blip r:embed="rId2"/>
          <a:stretch>
            <a:fillRect/>
          </a:stretch>
        </p:blipFill>
        <p:spPr>
          <a:xfrm>
            <a:off x="147955" y="838835"/>
            <a:ext cx="2998470" cy="5646420"/>
          </a:xfrm>
          <a:prstGeom prst="rect">
            <a:avLst/>
          </a:prstGeom>
        </p:spPr>
      </p:pic>
      <p:pic>
        <p:nvPicPr>
          <p:cNvPr id="3" name="图片 2"/>
          <p:cNvPicPr>
            <a:picLocks noChangeAspect="1"/>
          </p:cNvPicPr>
          <p:nvPr/>
        </p:nvPicPr>
        <p:blipFill>
          <a:blip r:embed="rId3"/>
          <a:stretch>
            <a:fillRect/>
          </a:stretch>
        </p:blipFill>
        <p:spPr>
          <a:xfrm>
            <a:off x="3083560" y="838835"/>
            <a:ext cx="3067050" cy="5645785"/>
          </a:xfrm>
          <a:prstGeom prst="rect">
            <a:avLst/>
          </a:prstGeom>
        </p:spPr>
      </p:pic>
      <p:pic>
        <p:nvPicPr>
          <p:cNvPr id="4" name="图片 3"/>
          <p:cNvPicPr>
            <a:picLocks noChangeAspect="1"/>
          </p:cNvPicPr>
          <p:nvPr/>
        </p:nvPicPr>
        <p:blipFill>
          <a:blip r:embed="rId4"/>
          <a:stretch>
            <a:fillRect/>
          </a:stretch>
        </p:blipFill>
        <p:spPr>
          <a:xfrm>
            <a:off x="6084570" y="838835"/>
            <a:ext cx="6106795" cy="55213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6" name="文本框 35"/>
          <p:cNvSpPr txBox="1"/>
          <p:nvPr/>
        </p:nvSpPr>
        <p:spPr>
          <a:xfrm>
            <a:off x="0" y="216535"/>
            <a:ext cx="4945380" cy="539115"/>
          </a:xfrm>
          <a:custGeom>
            <a:avLst/>
            <a:gdLst>
              <a:gd name="connsiteX0" fmla="*/ 0 w 6248400"/>
              <a:gd name="connsiteY0" fmla="*/ 0 h 539210"/>
              <a:gd name="connsiteX1" fmla="*/ 6248400 w 6248400"/>
              <a:gd name="connsiteY1" fmla="*/ 0 h 539210"/>
              <a:gd name="connsiteX2" fmla="*/ 6113598 w 6248400"/>
              <a:gd name="connsiteY2" fmla="*/ 539210 h 539210"/>
              <a:gd name="connsiteX3" fmla="*/ 0 w 6248400"/>
              <a:gd name="connsiteY3" fmla="*/ 539210 h 539210"/>
            </a:gdLst>
            <a:ahLst/>
            <a:cxnLst>
              <a:cxn ang="0">
                <a:pos x="connsiteX0" y="connsiteY0"/>
              </a:cxn>
              <a:cxn ang="0">
                <a:pos x="connsiteX1" y="connsiteY1"/>
              </a:cxn>
              <a:cxn ang="0">
                <a:pos x="connsiteX2" y="connsiteY2"/>
              </a:cxn>
              <a:cxn ang="0">
                <a:pos x="connsiteX3" y="connsiteY3"/>
              </a:cxn>
            </a:cxnLst>
            <a:rect l="l" t="t" r="r" b="b"/>
            <a:pathLst>
              <a:path w="6248400" h="539210">
                <a:moveTo>
                  <a:pt x="0" y="0"/>
                </a:moveTo>
                <a:lnTo>
                  <a:pt x="6248400" y="0"/>
                </a:lnTo>
                <a:lnTo>
                  <a:pt x="6113598" y="539210"/>
                </a:lnTo>
                <a:lnTo>
                  <a:pt x="0" y="539210"/>
                </a:lnTo>
                <a:close/>
              </a:path>
            </a:pathLst>
          </a:custGeom>
          <a:solidFill>
            <a:schemeClr val="accent1"/>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0" rtlCol="0" anchor="ctr">
            <a:noAutofit/>
          </a:bodyPr>
          <a:lstStyle>
            <a:lvl1pPr algn="ctr" defTabSz="914400">
              <a:lnSpc>
                <a:spcPct val="90000"/>
              </a:lnSpc>
              <a:spcBef>
                <a:spcPct val="0"/>
              </a:spcBef>
              <a:buNone/>
              <a:defRPr sz="3200" b="0" i="0" cap="all">
                <a:effectLst/>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solidFill>
                  <a:schemeClr val="bg1"/>
                </a:solidFill>
                <a:cs typeface="宋体" panose="02010600030101010101" pitchFamily="2" charset="-122"/>
              </a:rPr>
              <a:t>实名认证</a:t>
            </a:r>
            <a:endParaRPr lang="zh-CN" altLang="en-US" dirty="0">
              <a:solidFill>
                <a:schemeClr val="bg1"/>
              </a:solidFill>
              <a:cs typeface="宋体" panose="02010600030101010101" pitchFamily="2" charset="-122"/>
            </a:endParaRPr>
          </a:p>
        </p:txBody>
      </p:sp>
      <p:pic>
        <p:nvPicPr>
          <p:cNvPr id="7" name="图片 6"/>
          <p:cNvPicPr>
            <a:picLocks noChangeAspect="1"/>
          </p:cNvPicPr>
          <p:nvPr/>
        </p:nvPicPr>
        <p:blipFill>
          <a:blip r:embed="rId2"/>
          <a:stretch>
            <a:fillRect/>
          </a:stretch>
        </p:blipFill>
        <p:spPr>
          <a:xfrm>
            <a:off x="276225" y="843915"/>
            <a:ext cx="4519930" cy="5777230"/>
          </a:xfrm>
          <a:prstGeom prst="rect">
            <a:avLst/>
          </a:prstGeom>
        </p:spPr>
      </p:pic>
      <p:sp>
        <p:nvSpPr>
          <p:cNvPr id="2" name="文本框 1"/>
          <p:cNvSpPr txBox="1"/>
          <p:nvPr/>
        </p:nvSpPr>
        <p:spPr>
          <a:xfrm>
            <a:off x="7428230" y="216535"/>
            <a:ext cx="4679950" cy="539115"/>
          </a:xfrm>
          <a:custGeom>
            <a:avLst/>
            <a:gdLst>
              <a:gd name="connsiteX0" fmla="*/ 0 w 6248400"/>
              <a:gd name="connsiteY0" fmla="*/ 0 h 539210"/>
              <a:gd name="connsiteX1" fmla="*/ 6248400 w 6248400"/>
              <a:gd name="connsiteY1" fmla="*/ 0 h 539210"/>
              <a:gd name="connsiteX2" fmla="*/ 6113598 w 6248400"/>
              <a:gd name="connsiteY2" fmla="*/ 539210 h 539210"/>
              <a:gd name="connsiteX3" fmla="*/ 0 w 6248400"/>
              <a:gd name="connsiteY3" fmla="*/ 539210 h 539210"/>
            </a:gdLst>
            <a:ahLst/>
            <a:cxnLst>
              <a:cxn ang="0">
                <a:pos x="connsiteX0" y="connsiteY0"/>
              </a:cxn>
              <a:cxn ang="0">
                <a:pos x="connsiteX1" y="connsiteY1"/>
              </a:cxn>
              <a:cxn ang="0">
                <a:pos x="connsiteX2" y="connsiteY2"/>
              </a:cxn>
              <a:cxn ang="0">
                <a:pos x="connsiteX3" y="connsiteY3"/>
              </a:cxn>
            </a:cxnLst>
            <a:rect l="l" t="t" r="r" b="b"/>
            <a:pathLst>
              <a:path w="6248400" h="539210">
                <a:moveTo>
                  <a:pt x="0" y="0"/>
                </a:moveTo>
                <a:lnTo>
                  <a:pt x="6248400" y="0"/>
                </a:lnTo>
                <a:lnTo>
                  <a:pt x="6113598" y="539210"/>
                </a:lnTo>
                <a:lnTo>
                  <a:pt x="0" y="539210"/>
                </a:lnTo>
                <a:close/>
              </a:path>
            </a:pathLst>
          </a:custGeom>
          <a:solidFill>
            <a:schemeClr val="accent1"/>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0" rtlCol="0" anchor="ctr">
            <a:noAutofit/>
          </a:bodyPr>
          <a:lstStyle>
            <a:lvl1pPr algn="ctr" defTabSz="914400">
              <a:lnSpc>
                <a:spcPct val="90000"/>
              </a:lnSpc>
              <a:spcBef>
                <a:spcPct val="0"/>
              </a:spcBef>
              <a:buNone/>
              <a:defRPr sz="3200" b="0" i="0" cap="all">
                <a:effectLst/>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solidFill>
                  <a:schemeClr val="bg1"/>
                </a:solidFill>
                <a:cs typeface="宋体" panose="02010600030101010101" pitchFamily="2" charset="-122"/>
              </a:rPr>
              <a:t>填报前注意点</a:t>
            </a:r>
            <a:endParaRPr lang="zh-CN" altLang="en-US" dirty="0">
              <a:solidFill>
                <a:schemeClr val="bg1"/>
              </a:solidFill>
              <a:cs typeface="宋体" panose="02010600030101010101" pitchFamily="2" charset="-122"/>
            </a:endParaRPr>
          </a:p>
        </p:txBody>
      </p:sp>
      <p:sp>
        <p:nvSpPr>
          <p:cNvPr id="3" name="文本框 2"/>
          <p:cNvSpPr txBox="1"/>
          <p:nvPr/>
        </p:nvSpPr>
        <p:spPr>
          <a:xfrm>
            <a:off x="5970905" y="924560"/>
            <a:ext cx="6005195" cy="3041015"/>
          </a:xfrm>
          <a:prstGeom prst="rect">
            <a:avLst/>
          </a:prstGeom>
        </p:spPr>
        <p:txBody>
          <a:bodyPr>
            <a:noAutofit/>
          </a:bodyPr>
          <a:p>
            <a:pPr indent="0" fontAlgn="auto">
              <a:lnSpc>
                <a:spcPct val="150000"/>
              </a:lnSpc>
              <a:spcBef>
                <a:spcPct val="0"/>
              </a:spcBef>
              <a:spcAft>
                <a:spcPct val="0"/>
              </a:spcAft>
            </a:pPr>
            <a:r>
              <a:rPr lang="en-US" altLang="zh-CN" sz="2800"/>
              <a:t>    </a:t>
            </a:r>
            <a:r>
              <a:rPr lang="zh-CN" altLang="en-US" sz="2800"/>
              <a:t>填报人必须为学生的父亲或母亲，若学生的法定监护人不是父亲或母亲请监护人联系施教区小学进行处理。</a:t>
            </a:r>
            <a:endParaRPr lang="zh-CN" altLang="en-US" sz="2800"/>
          </a:p>
          <a:p>
            <a:pPr indent="0" fontAlgn="auto">
              <a:lnSpc>
                <a:spcPct val="150000"/>
              </a:lnSpc>
              <a:spcBef>
                <a:spcPct val="0"/>
              </a:spcBef>
              <a:spcAft>
                <a:spcPct val="0"/>
              </a:spcAft>
            </a:pPr>
            <a:r>
              <a:rPr lang="en-US" altLang="zh-CN" sz="2800">
                <a:solidFill>
                  <a:srgbClr val="FF2941"/>
                </a:solidFill>
              </a:rPr>
              <a:t>    </a:t>
            </a:r>
            <a:r>
              <a:rPr lang="zh-CN" altLang="en-US" sz="2800">
                <a:solidFill>
                  <a:srgbClr val="FF2941"/>
                </a:solidFill>
              </a:rPr>
              <a:t>孩子是常州户口，那么孩子父母一方必须是常州户口，且与孩子在一个户口本上；</a:t>
            </a:r>
            <a:endParaRPr lang="zh-CN" altLang="en-US" sz="2800">
              <a:solidFill>
                <a:srgbClr val="FF2941"/>
              </a:solidFill>
            </a:endParaRPr>
          </a:p>
          <a:p>
            <a:pPr indent="0" fontAlgn="auto">
              <a:lnSpc>
                <a:spcPct val="150000"/>
              </a:lnSpc>
              <a:spcBef>
                <a:spcPct val="0"/>
              </a:spcBef>
              <a:spcAft>
                <a:spcPct val="0"/>
              </a:spcAft>
            </a:pPr>
            <a:r>
              <a:rPr lang="en-US" altLang="zh-CN" sz="2800">
                <a:solidFill>
                  <a:srgbClr val="FF2941"/>
                </a:solidFill>
              </a:rPr>
              <a:t>    </a:t>
            </a:r>
            <a:r>
              <a:rPr lang="zh-CN" altLang="en-US" sz="2800">
                <a:solidFill>
                  <a:srgbClr val="FF2941"/>
                </a:solidFill>
              </a:rPr>
              <a:t>孩子不是常州户口，那么孩子父母一方必须有常州</a:t>
            </a:r>
            <a:r>
              <a:rPr lang="en-US" altLang="zh-CN" sz="2800">
                <a:solidFill>
                  <a:srgbClr val="FF2941"/>
                </a:solidFill>
              </a:rPr>
              <a:t>3</a:t>
            </a:r>
            <a:r>
              <a:rPr lang="zh-CN" altLang="en-US" sz="2800">
                <a:solidFill>
                  <a:srgbClr val="FF2941"/>
                </a:solidFill>
              </a:rPr>
              <a:t>个月居住证</a:t>
            </a:r>
            <a:r>
              <a:rPr lang="en-US" altLang="zh-CN" sz="2800">
                <a:solidFill>
                  <a:srgbClr val="FF2941"/>
                </a:solidFill>
              </a:rPr>
              <a:t>(2025</a:t>
            </a:r>
            <a:r>
              <a:rPr lang="zh-CN" altLang="en-US" sz="2800">
                <a:solidFill>
                  <a:srgbClr val="FF2941"/>
                </a:solidFill>
              </a:rPr>
              <a:t>年</a:t>
            </a:r>
            <a:r>
              <a:rPr lang="en-US" altLang="zh-CN" sz="2800">
                <a:solidFill>
                  <a:srgbClr val="FF2941"/>
                </a:solidFill>
              </a:rPr>
              <a:t>6</a:t>
            </a:r>
            <a:r>
              <a:rPr lang="zh-CN" altLang="en-US" sz="2800">
                <a:solidFill>
                  <a:srgbClr val="FF2941"/>
                </a:solidFill>
              </a:rPr>
              <a:t>月</a:t>
            </a:r>
            <a:r>
              <a:rPr lang="en-US" altLang="zh-CN" sz="2800">
                <a:solidFill>
                  <a:srgbClr val="FF2941"/>
                </a:solidFill>
              </a:rPr>
              <a:t>1</a:t>
            </a:r>
            <a:r>
              <a:rPr lang="zh-CN" altLang="en-US" sz="2800">
                <a:solidFill>
                  <a:srgbClr val="FF2941"/>
                </a:solidFill>
              </a:rPr>
              <a:t>日前办好</a:t>
            </a:r>
            <a:r>
              <a:rPr lang="en-US" altLang="zh-CN" sz="2800">
                <a:solidFill>
                  <a:srgbClr val="FF2941"/>
                </a:solidFill>
              </a:rPr>
              <a:t>)</a:t>
            </a:r>
            <a:r>
              <a:rPr lang="zh-CN" altLang="en-US" sz="2800">
                <a:solidFill>
                  <a:srgbClr val="FF2941"/>
                </a:solidFill>
              </a:rPr>
              <a:t>。</a:t>
            </a:r>
            <a:endParaRPr lang="zh-CN" altLang="en-US" sz="2800">
              <a:solidFill>
                <a:srgbClr val="FF294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6" name="文本框 35"/>
          <p:cNvSpPr txBox="1"/>
          <p:nvPr/>
        </p:nvSpPr>
        <p:spPr>
          <a:xfrm>
            <a:off x="0" y="216535"/>
            <a:ext cx="5922645" cy="539115"/>
          </a:xfrm>
          <a:custGeom>
            <a:avLst/>
            <a:gdLst>
              <a:gd name="connsiteX0" fmla="*/ 0 w 6248400"/>
              <a:gd name="connsiteY0" fmla="*/ 0 h 539210"/>
              <a:gd name="connsiteX1" fmla="*/ 6248400 w 6248400"/>
              <a:gd name="connsiteY1" fmla="*/ 0 h 539210"/>
              <a:gd name="connsiteX2" fmla="*/ 6113598 w 6248400"/>
              <a:gd name="connsiteY2" fmla="*/ 539210 h 539210"/>
              <a:gd name="connsiteX3" fmla="*/ 0 w 6248400"/>
              <a:gd name="connsiteY3" fmla="*/ 539210 h 539210"/>
            </a:gdLst>
            <a:ahLst/>
            <a:cxnLst>
              <a:cxn ang="0">
                <a:pos x="connsiteX0" y="connsiteY0"/>
              </a:cxn>
              <a:cxn ang="0">
                <a:pos x="connsiteX1" y="connsiteY1"/>
              </a:cxn>
              <a:cxn ang="0">
                <a:pos x="connsiteX2" y="connsiteY2"/>
              </a:cxn>
              <a:cxn ang="0">
                <a:pos x="connsiteX3" y="connsiteY3"/>
              </a:cxn>
            </a:cxnLst>
            <a:rect l="l" t="t" r="r" b="b"/>
            <a:pathLst>
              <a:path w="6248400" h="539210">
                <a:moveTo>
                  <a:pt x="0" y="0"/>
                </a:moveTo>
                <a:lnTo>
                  <a:pt x="6248400" y="0"/>
                </a:lnTo>
                <a:lnTo>
                  <a:pt x="6113598" y="539210"/>
                </a:lnTo>
                <a:lnTo>
                  <a:pt x="0" y="539210"/>
                </a:lnTo>
                <a:close/>
              </a:path>
            </a:pathLst>
          </a:custGeom>
          <a:solidFill>
            <a:schemeClr val="accent1"/>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0" rtlCol="0" anchor="ctr">
            <a:noAutofit/>
          </a:bodyPr>
          <a:lstStyle>
            <a:lvl1pPr algn="ctr" defTabSz="914400">
              <a:lnSpc>
                <a:spcPct val="90000"/>
              </a:lnSpc>
              <a:spcBef>
                <a:spcPct val="0"/>
              </a:spcBef>
              <a:buNone/>
              <a:defRPr sz="3200" b="0" i="0" cap="all">
                <a:effectLst/>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solidFill>
                  <a:schemeClr val="bg1"/>
                </a:solidFill>
                <a:cs typeface="宋体" panose="02010600030101010101" pitchFamily="2" charset="-122"/>
              </a:rPr>
              <a:t>信息采集</a:t>
            </a:r>
            <a:endParaRPr lang="zh-CN" altLang="en-US" dirty="0">
              <a:solidFill>
                <a:schemeClr val="bg1"/>
              </a:solidFill>
              <a:cs typeface="宋体" panose="02010600030101010101" pitchFamily="2" charset="-122"/>
            </a:endParaRPr>
          </a:p>
        </p:txBody>
      </p:sp>
      <p:sp>
        <p:nvSpPr>
          <p:cNvPr id="2" name="文本框 1"/>
          <p:cNvSpPr txBox="1"/>
          <p:nvPr/>
        </p:nvSpPr>
        <p:spPr>
          <a:xfrm>
            <a:off x="631825" y="2547937"/>
            <a:ext cx="5080000" cy="1383665"/>
          </a:xfrm>
          <a:prstGeom prst="rect">
            <a:avLst/>
          </a:prstGeom>
        </p:spPr>
        <p:txBody>
          <a:bodyPr>
            <a:spAutoFit/>
          </a:bodyPr>
          <a:p>
            <a:pPr marL="0" indent="177800" algn="just"/>
            <a:r>
              <a:rPr lang="zh-CN" altLang="en-US" sz="2800" b="0" i="0">
                <a:solidFill>
                  <a:srgbClr val="000000"/>
                </a:solidFill>
                <a:latin typeface="system-ui"/>
                <a:ea typeface="system-ui"/>
              </a:rPr>
              <a:t>点击我的常州</a:t>
            </a:r>
            <a:r>
              <a:rPr lang="en-US" altLang="zh-CN" sz="2800" b="0" i="0">
                <a:solidFill>
                  <a:srgbClr val="000000"/>
                </a:solidFill>
                <a:latin typeface="system-ui"/>
                <a:ea typeface="system-ui"/>
              </a:rPr>
              <a:t>APP</a:t>
            </a:r>
            <a:r>
              <a:rPr lang="zh-CN" altLang="en-US" sz="2800" b="0" i="0">
                <a:solidFill>
                  <a:srgbClr val="000000"/>
                </a:solidFill>
                <a:latin typeface="system-ui"/>
                <a:ea typeface="system-ui"/>
              </a:rPr>
              <a:t>首页“服务”，在教育服务中点击“入学信息采集”</a:t>
            </a:r>
            <a:endParaRPr lang="zh-CN" altLang="en-US" sz="2800" b="0" i="0">
              <a:solidFill>
                <a:srgbClr val="000000"/>
              </a:solidFill>
              <a:latin typeface="system-ui"/>
              <a:ea typeface="system-ui"/>
            </a:endParaRPr>
          </a:p>
        </p:txBody>
      </p:sp>
      <p:pic>
        <p:nvPicPr>
          <p:cNvPr id="3" name="图片 2"/>
          <p:cNvPicPr>
            <a:picLocks noChangeAspect="1"/>
          </p:cNvPicPr>
          <p:nvPr/>
        </p:nvPicPr>
        <p:blipFill>
          <a:blip r:embed="rId2"/>
          <a:stretch>
            <a:fillRect/>
          </a:stretch>
        </p:blipFill>
        <p:spPr>
          <a:xfrm>
            <a:off x="6980555" y="178435"/>
            <a:ext cx="3911600" cy="648779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6" name="文本框 35"/>
          <p:cNvSpPr txBox="1"/>
          <p:nvPr/>
        </p:nvSpPr>
        <p:spPr>
          <a:xfrm>
            <a:off x="0" y="216535"/>
            <a:ext cx="4807585" cy="539115"/>
          </a:xfrm>
          <a:custGeom>
            <a:avLst/>
            <a:gdLst>
              <a:gd name="connsiteX0" fmla="*/ 0 w 6248400"/>
              <a:gd name="connsiteY0" fmla="*/ 0 h 539210"/>
              <a:gd name="connsiteX1" fmla="*/ 6248400 w 6248400"/>
              <a:gd name="connsiteY1" fmla="*/ 0 h 539210"/>
              <a:gd name="connsiteX2" fmla="*/ 6113598 w 6248400"/>
              <a:gd name="connsiteY2" fmla="*/ 539210 h 539210"/>
              <a:gd name="connsiteX3" fmla="*/ 0 w 6248400"/>
              <a:gd name="connsiteY3" fmla="*/ 539210 h 539210"/>
            </a:gdLst>
            <a:ahLst/>
            <a:cxnLst>
              <a:cxn ang="0">
                <a:pos x="connsiteX0" y="connsiteY0"/>
              </a:cxn>
              <a:cxn ang="0">
                <a:pos x="connsiteX1" y="connsiteY1"/>
              </a:cxn>
              <a:cxn ang="0">
                <a:pos x="connsiteX2" y="connsiteY2"/>
              </a:cxn>
              <a:cxn ang="0">
                <a:pos x="connsiteX3" y="connsiteY3"/>
              </a:cxn>
            </a:cxnLst>
            <a:rect l="l" t="t" r="r" b="b"/>
            <a:pathLst>
              <a:path w="6248400" h="539210">
                <a:moveTo>
                  <a:pt x="0" y="0"/>
                </a:moveTo>
                <a:lnTo>
                  <a:pt x="6248400" y="0"/>
                </a:lnTo>
                <a:lnTo>
                  <a:pt x="6113598" y="539210"/>
                </a:lnTo>
                <a:lnTo>
                  <a:pt x="0" y="539210"/>
                </a:lnTo>
                <a:close/>
              </a:path>
            </a:pathLst>
          </a:custGeom>
          <a:solidFill>
            <a:schemeClr val="accent1"/>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0" rtlCol="0" anchor="ctr">
            <a:noAutofit/>
          </a:bodyPr>
          <a:lstStyle>
            <a:lvl1pPr algn="ctr" defTabSz="914400">
              <a:lnSpc>
                <a:spcPct val="90000"/>
              </a:lnSpc>
              <a:spcBef>
                <a:spcPct val="0"/>
              </a:spcBef>
              <a:buNone/>
              <a:defRPr sz="3200" b="0" i="0" cap="all">
                <a:effectLst/>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solidFill>
                  <a:schemeClr val="bg1"/>
                </a:solidFill>
                <a:cs typeface="宋体" panose="02010600030101010101" pitchFamily="2" charset="-122"/>
              </a:rPr>
              <a:t>信息采集</a:t>
            </a:r>
            <a:endParaRPr lang="zh-CN" altLang="en-US" dirty="0">
              <a:solidFill>
                <a:schemeClr val="bg1"/>
              </a:solidFill>
              <a:cs typeface="宋体" panose="02010600030101010101" pitchFamily="2" charset="-122"/>
            </a:endParaRPr>
          </a:p>
        </p:txBody>
      </p:sp>
      <p:sp>
        <p:nvSpPr>
          <p:cNvPr id="2" name="文本框 1"/>
          <p:cNvSpPr txBox="1"/>
          <p:nvPr/>
        </p:nvSpPr>
        <p:spPr>
          <a:xfrm>
            <a:off x="378460" y="1283335"/>
            <a:ext cx="3881120" cy="4831080"/>
          </a:xfrm>
          <a:prstGeom prst="rect">
            <a:avLst/>
          </a:prstGeom>
        </p:spPr>
        <p:txBody>
          <a:bodyPr wrap="square">
            <a:spAutoFit/>
          </a:bodyPr>
          <a:p>
            <a:pPr marL="0" indent="177800" algn="just"/>
            <a:r>
              <a:rPr lang="zh-CN" altLang="en-US" sz="2800" b="0" i="0">
                <a:solidFill>
                  <a:srgbClr val="000000"/>
                </a:solidFill>
                <a:latin typeface="system-ui"/>
                <a:ea typeface="system-ui"/>
              </a:rPr>
              <a:t>选择户籍情况：</a:t>
            </a:r>
            <a:r>
              <a:rPr lang="zh-CN" altLang="en-US" sz="2800">
                <a:solidFill>
                  <a:srgbClr val="000000"/>
                </a:solidFill>
                <a:latin typeface="system-ui"/>
                <a:ea typeface="system-ui"/>
                <a:sym typeface="+mn-ea"/>
              </a:rPr>
              <a:t>点击系统首页上方的“小学入学”按钮，会弹出“小学入学登记向导”对话框。家长需在对话框中选择家长和子女的户籍情况，即“常州大市户籍（含武进、金坛、溧阳）”或“非常州大市户籍（随迁子女）”。</a:t>
            </a:r>
            <a:endParaRPr lang="zh-CN" altLang="en-US" sz="2800" b="0" i="0">
              <a:solidFill>
                <a:srgbClr val="000000"/>
              </a:solidFill>
              <a:latin typeface="system-ui"/>
              <a:ea typeface="system-ui"/>
            </a:endParaRPr>
          </a:p>
          <a:p>
            <a:pPr marL="0" indent="177800" algn="just"/>
            <a:endParaRPr lang="zh-CN" altLang="en-US" sz="2800" b="0" i="0">
              <a:solidFill>
                <a:srgbClr val="000000"/>
              </a:solidFill>
              <a:latin typeface="system-ui"/>
              <a:ea typeface="system-ui"/>
            </a:endParaRPr>
          </a:p>
        </p:txBody>
      </p:sp>
      <p:pic>
        <p:nvPicPr>
          <p:cNvPr id="4" name="图片 3"/>
          <p:cNvPicPr>
            <a:picLocks noChangeAspect="1"/>
          </p:cNvPicPr>
          <p:nvPr/>
        </p:nvPicPr>
        <p:blipFill>
          <a:blip r:embed="rId2"/>
          <a:stretch>
            <a:fillRect/>
          </a:stretch>
        </p:blipFill>
        <p:spPr>
          <a:xfrm>
            <a:off x="4807585" y="542925"/>
            <a:ext cx="7302500" cy="60274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5" name="文本框 3"/>
          <p:cNvSpPr txBox="1"/>
          <p:nvPr/>
        </p:nvSpPr>
        <p:spPr>
          <a:xfrm>
            <a:off x="6311900" y="564515"/>
            <a:ext cx="5467985" cy="5728335"/>
          </a:xfrm>
          <a:prstGeom prst="rect">
            <a:avLst/>
          </a:prstGeom>
          <a:noFill/>
        </p:spPr>
        <p:txBody>
          <a:bodyPr wrap="square" rtlCol="0">
            <a:noAutofit/>
          </a:bodyPr>
          <a:lstStyle/>
          <a:p>
            <a:pPr>
              <a:lnSpc>
                <a:spcPct val="130000"/>
              </a:lnSpc>
            </a:pPr>
            <a:r>
              <a:rPr lang="zh-CN" altLang="en-US" sz="2400" dirty="0">
                <a:cs typeface="宋体" panose="02010600030101010101" pitchFamily="2" charset="-122"/>
              </a:rPr>
              <a:t>提交后校验：</a:t>
            </a:r>
            <a:endParaRPr lang="en-US" altLang="zh-CN" sz="2400" dirty="0">
              <a:cs typeface="宋体" panose="02010600030101010101" pitchFamily="2" charset="-122"/>
            </a:endParaRPr>
          </a:p>
          <a:p>
            <a:pPr marL="342900" indent="-342900">
              <a:lnSpc>
                <a:spcPct val="130000"/>
              </a:lnSpc>
              <a:buFont typeface="+mj-lt"/>
              <a:buAutoNum type="arabicPeriod"/>
            </a:pPr>
            <a:r>
              <a:rPr lang="zh-CN" altLang="en-US" sz="2000" dirty="0">
                <a:cs typeface="宋体" panose="02010600030101010101" pitchFamily="2" charset="-122"/>
              </a:rPr>
              <a:t>身份证不能已经存在</a:t>
            </a:r>
            <a:endParaRPr lang="en-US" altLang="zh-CN" sz="2000" dirty="0">
              <a:cs typeface="宋体" panose="02010600030101010101" pitchFamily="2" charset="-122"/>
            </a:endParaRPr>
          </a:p>
          <a:p>
            <a:pPr marL="342900" indent="-342900">
              <a:lnSpc>
                <a:spcPct val="130000"/>
              </a:lnSpc>
              <a:buFont typeface="+mj-lt"/>
              <a:buAutoNum type="arabicPeriod"/>
            </a:pPr>
            <a:r>
              <a:rPr lang="zh-CN" altLang="en-US" sz="2000" dirty="0">
                <a:cs typeface="宋体" panose="02010600030101010101" pitchFamily="2" charset="-122"/>
              </a:rPr>
              <a:t>根据学生出生日期距离当年</a:t>
            </a:r>
            <a:r>
              <a:rPr lang="en-US" altLang="zh-CN" sz="2000" dirty="0">
                <a:cs typeface="宋体" panose="02010600030101010101" pitchFamily="2" charset="-122"/>
              </a:rPr>
              <a:t>8</a:t>
            </a:r>
            <a:r>
              <a:rPr lang="zh-CN" altLang="en-US" sz="2000" dirty="0">
                <a:cs typeface="宋体" panose="02010600030101010101" pitchFamily="2" charset="-122"/>
              </a:rPr>
              <a:t>月</a:t>
            </a:r>
            <a:r>
              <a:rPr lang="en-US" altLang="zh-CN" sz="2000" dirty="0">
                <a:cs typeface="宋体" panose="02010600030101010101" pitchFamily="2" charset="-122"/>
              </a:rPr>
              <a:t>31</a:t>
            </a:r>
            <a:r>
              <a:rPr lang="zh-CN" altLang="en-US" sz="2000" dirty="0">
                <a:cs typeface="宋体" panose="02010600030101010101" pitchFamily="2" charset="-122"/>
              </a:rPr>
              <a:t>日计算年龄不得小于</a:t>
            </a:r>
            <a:r>
              <a:rPr lang="en-US" altLang="zh-CN" sz="2000" dirty="0">
                <a:cs typeface="宋体" panose="02010600030101010101" pitchFamily="2" charset="-122"/>
              </a:rPr>
              <a:t>6</a:t>
            </a:r>
            <a:r>
              <a:rPr lang="zh-CN" altLang="en-US" sz="2000" dirty="0">
                <a:cs typeface="宋体" panose="02010600030101010101" pitchFamily="2" charset="-122"/>
              </a:rPr>
              <a:t>周岁不得大于</a:t>
            </a:r>
            <a:r>
              <a:rPr lang="en-US" altLang="zh-CN" sz="2000" dirty="0">
                <a:cs typeface="宋体" panose="02010600030101010101" pitchFamily="2" charset="-122"/>
              </a:rPr>
              <a:t>18</a:t>
            </a:r>
            <a:r>
              <a:rPr lang="zh-CN" altLang="en-US" sz="2000" dirty="0">
                <a:cs typeface="宋体" panose="02010600030101010101" pitchFamily="2" charset="-122"/>
              </a:rPr>
              <a:t>周岁</a:t>
            </a:r>
            <a:endParaRPr lang="en-US" altLang="zh-CN" sz="2000" dirty="0">
              <a:cs typeface="宋体" panose="02010600030101010101" pitchFamily="2" charset="-122"/>
            </a:endParaRPr>
          </a:p>
          <a:p>
            <a:pPr marL="342900" indent="-342900">
              <a:lnSpc>
                <a:spcPct val="130000"/>
              </a:lnSpc>
              <a:buFont typeface="+mj-lt"/>
              <a:buAutoNum type="arabicPeriod"/>
            </a:pPr>
            <a:r>
              <a:rPr lang="zh-CN" altLang="en-US" sz="2000" dirty="0">
                <a:cs typeface="宋体" panose="02010600030101010101" pitchFamily="2" charset="-122"/>
              </a:rPr>
              <a:t>本地户籍家长和学生必须在同一户口簿上</a:t>
            </a:r>
            <a:endParaRPr lang="en-US" altLang="zh-CN" sz="2000" dirty="0">
              <a:cs typeface="宋体" panose="02010600030101010101" pitchFamily="2" charset="-122"/>
            </a:endParaRPr>
          </a:p>
          <a:p>
            <a:pPr marL="342900" indent="-342900">
              <a:lnSpc>
                <a:spcPct val="130000"/>
              </a:lnSpc>
              <a:buFont typeface="+mj-lt"/>
              <a:buAutoNum type="arabicPeriod"/>
            </a:pPr>
            <a:r>
              <a:rPr lang="zh-CN" altLang="en-US" sz="2000" dirty="0">
                <a:cs typeface="宋体" panose="02010600030101010101" pitchFamily="2" charset="-122"/>
              </a:rPr>
              <a:t>选择为随迁子女则需要填报人有居住证（三个月）</a:t>
            </a:r>
            <a:endParaRPr lang="zh-CN" altLang="en-US" sz="2000" dirty="0">
              <a:cs typeface="宋体" panose="02010600030101010101" pitchFamily="2" charset="-122"/>
            </a:endParaRPr>
          </a:p>
          <a:p>
            <a:pPr marL="342900" indent="-342900">
              <a:lnSpc>
                <a:spcPct val="130000"/>
              </a:lnSpc>
              <a:buFont typeface="+mj-lt"/>
              <a:buAutoNum type="arabicPeriod"/>
            </a:pPr>
            <a:r>
              <a:rPr lang="zh-CN" altLang="en-US" sz="2000" dirty="0">
                <a:cs typeface="宋体" panose="02010600030101010101" pitchFamily="2" charset="-122"/>
              </a:rPr>
              <a:t>家长可以在首页</a:t>
            </a:r>
            <a:r>
              <a:rPr lang="en-US" altLang="zh-CN" sz="2000" dirty="0">
                <a:cs typeface="宋体" panose="02010600030101010101" pitchFamily="2" charset="-122"/>
              </a:rPr>
              <a:t>“</a:t>
            </a:r>
            <a:r>
              <a:rPr lang="zh-CN" altLang="en-US" sz="2000" dirty="0">
                <a:cs typeface="宋体" panose="02010600030101010101" pitchFamily="2" charset="-122"/>
              </a:rPr>
              <a:t>已登记信息</a:t>
            </a:r>
            <a:r>
              <a:rPr lang="en-US" altLang="zh-CN" sz="2000" dirty="0">
                <a:cs typeface="宋体" panose="02010600030101010101" pitchFamily="2" charset="-122"/>
              </a:rPr>
              <a:t>”</a:t>
            </a:r>
            <a:r>
              <a:rPr lang="zh-CN" altLang="en-US" sz="2000" dirty="0">
                <a:cs typeface="宋体" panose="02010600030101010101" pitchFamily="2" charset="-122"/>
              </a:rPr>
              <a:t>栏中查看子女信息的校验结果</a:t>
            </a:r>
            <a:endParaRPr lang="zh-CN" altLang="en-US" sz="2000" dirty="0">
              <a:cs typeface="宋体" panose="02010600030101010101" pitchFamily="2" charset="-122"/>
            </a:endParaRPr>
          </a:p>
          <a:p>
            <a:pPr marL="342900" indent="-342900">
              <a:lnSpc>
                <a:spcPct val="130000"/>
              </a:lnSpc>
              <a:buFont typeface="+mj-lt"/>
              <a:buAutoNum type="arabicPeriod"/>
            </a:pPr>
            <a:endParaRPr lang="zh-CN" altLang="en-US" sz="2000" dirty="0">
              <a:cs typeface="宋体" panose="02010600030101010101" pitchFamily="2" charset="-122"/>
            </a:endParaRPr>
          </a:p>
          <a:p>
            <a:pPr marL="342900" indent="-342900">
              <a:lnSpc>
                <a:spcPct val="130000"/>
              </a:lnSpc>
              <a:buFont typeface="+mj-lt"/>
              <a:buAutoNum type="arabicPeriod"/>
            </a:pPr>
            <a:endParaRPr lang="zh-CN" altLang="en-US" sz="2000" dirty="0">
              <a:cs typeface="宋体" panose="02010600030101010101" pitchFamily="2" charset="-122"/>
            </a:endParaRPr>
          </a:p>
          <a:p>
            <a:pPr indent="0">
              <a:lnSpc>
                <a:spcPct val="130000"/>
              </a:lnSpc>
              <a:buFont typeface="+mj-lt"/>
              <a:buNone/>
            </a:pPr>
            <a:r>
              <a:rPr lang="en-US" altLang="zh-CN" sz="2000" dirty="0">
                <a:cs typeface="宋体" panose="02010600030101010101" pitchFamily="2" charset="-122"/>
              </a:rPr>
              <a:t>6.</a:t>
            </a:r>
            <a:r>
              <a:rPr lang="zh-CN" altLang="en-US" sz="2000" dirty="0">
                <a:cs typeface="宋体" panose="02010600030101010101" pitchFamily="2" charset="-122"/>
              </a:rPr>
              <a:t>新北区薛家镇、奔牛镇、西夏墅镇、孟河镇、春江街道随迁子女小学入学采用积分制，不在线上进行入学信息采集。</a:t>
            </a:r>
            <a:endParaRPr lang="zh-CN" altLang="en-US" sz="2000" dirty="0">
              <a:cs typeface="宋体" panose="02010600030101010101" pitchFamily="2" charset="-122"/>
            </a:endParaRPr>
          </a:p>
        </p:txBody>
      </p:sp>
      <p:sp>
        <p:nvSpPr>
          <p:cNvPr id="36" name="文本框 35"/>
          <p:cNvSpPr txBox="1"/>
          <p:nvPr/>
        </p:nvSpPr>
        <p:spPr>
          <a:xfrm>
            <a:off x="0" y="216732"/>
            <a:ext cx="6248400" cy="539210"/>
          </a:xfrm>
          <a:custGeom>
            <a:avLst/>
            <a:gdLst>
              <a:gd name="connsiteX0" fmla="*/ 0 w 6248400"/>
              <a:gd name="connsiteY0" fmla="*/ 0 h 539210"/>
              <a:gd name="connsiteX1" fmla="*/ 6248400 w 6248400"/>
              <a:gd name="connsiteY1" fmla="*/ 0 h 539210"/>
              <a:gd name="connsiteX2" fmla="*/ 6113598 w 6248400"/>
              <a:gd name="connsiteY2" fmla="*/ 539210 h 539210"/>
              <a:gd name="connsiteX3" fmla="*/ 0 w 6248400"/>
              <a:gd name="connsiteY3" fmla="*/ 539210 h 539210"/>
            </a:gdLst>
            <a:ahLst/>
            <a:cxnLst>
              <a:cxn ang="0">
                <a:pos x="connsiteX0" y="connsiteY0"/>
              </a:cxn>
              <a:cxn ang="0">
                <a:pos x="connsiteX1" y="connsiteY1"/>
              </a:cxn>
              <a:cxn ang="0">
                <a:pos x="connsiteX2" y="connsiteY2"/>
              </a:cxn>
              <a:cxn ang="0">
                <a:pos x="connsiteX3" y="connsiteY3"/>
              </a:cxn>
            </a:cxnLst>
            <a:rect l="l" t="t" r="r" b="b"/>
            <a:pathLst>
              <a:path w="6248400" h="539210">
                <a:moveTo>
                  <a:pt x="0" y="0"/>
                </a:moveTo>
                <a:lnTo>
                  <a:pt x="6248400" y="0"/>
                </a:lnTo>
                <a:lnTo>
                  <a:pt x="6113598" y="539210"/>
                </a:lnTo>
                <a:lnTo>
                  <a:pt x="0" y="539210"/>
                </a:lnTo>
                <a:close/>
              </a:path>
            </a:pathLst>
          </a:custGeom>
          <a:solidFill>
            <a:schemeClr val="accent1"/>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0" rtlCol="0" anchor="ctr">
            <a:noAutofit/>
          </a:bodyPr>
          <a:lstStyle>
            <a:lvl1pPr algn="ctr" defTabSz="914400">
              <a:lnSpc>
                <a:spcPct val="90000"/>
              </a:lnSpc>
              <a:spcBef>
                <a:spcPct val="0"/>
              </a:spcBef>
              <a:buNone/>
              <a:defRPr sz="3200" b="0" i="0" cap="all">
                <a:effectLst/>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solidFill>
                  <a:schemeClr val="bg1"/>
                </a:solidFill>
                <a:cs typeface="宋体" panose="02010600030101010101" pitchFamily="2" charset="-122"/>
              </a:rPr>
              <a:t>家长填报：绑定学生信息</a:t>
            </a:r>
            <a:endParaRPr lang="zh-CN" altLang="en-US" dirty="0">
              <a:solidFill>
                <a:schemeClr val="bg1"/>
              </a:solidFill>
              <a:cs typeface="宋体" panose="02010600030101010101" pitchFamily="2" charset="-122"/>
            </a:endParaRPr>
          </a:p>
        </p:txBody>
      </p:sp>
      <p:pic>
        <p:nvPicPr>
          <p:cNvPr id="2" name="图片 1"/>
          <p:cNvPicPr>
            <a:picLocks noChangeAspect="1"/>
          </p:cNvPicPr>
          <p:nvPr/>
        </p:nvPicPr>
        <p:blipFill>
          <a:blip r:embed="rId2"/>
          <a:stretch>
            <a:fillRect/>
          </a:stretch>
        </p:blipFill>
        <p:spPr>
          <a:xfrm>
            <a:off x="277495" y="948055"/>
            <a:ext cx="5473065" cy="5794375"/>
          </a:xfrm>
          <a:prstGeom prst="rect">
            <a:avLst/>
          </a:prstGeom>
        </p:spPr>
      </p:pic>
      <p:pic>
        <p:nvPicPr>
          <p:cNvPr id="3" name="图片 2"/>
          <p:cNvPicPr>
            <a:picLocks noChangeAspect="1"/>
          </p:cNvPicPr>
          <p:nvPr/>
        </p:nvPicPr>
        <p:blipFill>
          <a:blip r:embed="rId3"/>
          <a:stretch>
            <a:fillRect/>
          </a:stretch>
        </p:blipFill>
        <p:spPr>
          <a:xfrm>
            <a:off x="6374765" y="4254500"/>
            <a:ext cx="2590165" cy="844550"/>
          </a:xfrm>
          <a:prstGeom prst="rect">
            <a:avLst/>
          </a:prstGeom>
        </p:spPr>
      </p:pic>
      <p:pic>
        <p:nvPicPr>
          <p:cNvPr id="4" name="图片 3"/>
          <p:cNvPicPr>
            <a:picLocks noChangeAspect="1"/>
          </p:cNvPicPr>
          <p:nvPr/>
        </p:nvPicPr>
        <p:blipFill>
          <a:blip r:embed="rId4"/>
          <a:stretch>
            <a:fillRect/>
          </a:stretch>
        </p:blipFill>
        <p:spPr>
          <a:xfrm>
            <a:off x="8964930" y="4254500"/>
            <a:ext cx="2659380" cy="78232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6" name="文本框 35"/>
          <p:cNvSpPr txBox="1"/>
          <p:nvPr/>
        </p:nvSpPr>
        <p:spPr>
          <a:xfrm>
            <a:off x="0" y="216732"/>
            <a:ext cx="6248400" cy="539210"/>
          </a:xfrm>
          <a:custGeom>
            <a:avLst/>
            <a:gdLst>
              <a:gd name="connsiteX0" fmla="*/ 0 w 6248400"/>
              <a:gd name="connsiteY0" fmla="*/ 0 h 539210"/>
              <a:gd name="connsiteX1" fmla="*/ 6248400 w 6248400"/>
              <a:gd name="connsiteY1" fmla="*/ 0 h 539210"/>
              <a:gd name="connsiteX2" fmla="*/ 6113598 w 6248400"/>
              <a:gd name="connsiteY2" fmla="*/ 539210 h 539210"/>
              <a:gd name="connsiteX3" fmla="*/ 0 w 6248400"/>
              <a:gd name="connsiteY3" fmla="*/ 539210 h 539210"/>
            </a:gdLst>
            <a:ahLst/>
            <a:cxnLst>
              <a:cxn ang="0">
                <a:pos x="connsiteX0" y="connsiteY0"/>
              </a:cxn>
              <a:cxn ang="0">
                <a:pos x="connsiteX1" y="connsiteY1"/>
              </a:cxn>
              <a:cxn ang="0">
                <a:pos x="connsiteX2" y="connsiteY2"/>
              </a:cxn>
              <a:cxn ang="0">
                <a:pos x="connsiteX3" y="connsiteY3"/>
              </a:cxn>
            </a:cxnLst>
            <a:rect l="l" t="t" r="r" b="b"/>
            <a:pathLst>
              <a:path w="6248400" h="539210">
                <a:moveTo>
                  <a:pt x="0" y="0"/>
                </a:moveTo>
                <a:lnTo>
                  <a:pt x="6248400" y="0"/>
                </a:lnTo>
                <a:lnTo>
                  <a:pt x="6113598" y="539210"/>
                </a:lnTo>
                <a:lnTo>
                  <a:pt x="0" y="539210"/>
                </a:lnTo>
                <a:close/>
              </a:path>
            </a:pathLst>
          </a:custGeom>
          <a:solidFill>
            <a:schemeClr val="accent1"/>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0" rtlCol="0" anchor="ctr">
            <a:noAutofit/>
          </a:bodyPr>
          <a:lstStyle>
            <a:lvl1pPr algn="ctr" defTabSz="914400">
              <a:lnSpc>
                <a:spcPct val="90000"/>
              </a:lnSpc>
              <a:spcBef>
                <a:spcPct val="0"/>
              </a:spcBef>
              <a:buNone/>
              <a:defRPr sz="3200" b="0" i="0" cap="all">
                <a:effectLst/>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dirty="0">
                <a:solidFill>
                  <a:schemeClr val="bg1"/>
                </a:solidFill>
                <a:cs typeface="宋体" panose="02010600030101010101" pitchFamily="2" charset="-122"/>
              </a:rPr>
              <a:t>绑定页面常见问题</a:t>
            </a:r>
            <a:endParaRPr lang="zh-CN" altLang="en-US" dirty="0">
              <a:solidFill>
                <a:schemeClr val="bg1"/>
              </a:solidFill>
              <a:cs typeface="宋体" panose="02010600030101010101" pitchFamily="2" charset="-122"/>
            </a:endParaRPr>
          </a:p>
        </p:txBody>
      </p:sp>
      <p:sp>
        <p:nvSpPr>
          <p:cNvPr id="3" name="文本框 2"/>
          <p:cNvSpPr txBox="1"/>
          <p:nvPr>
            <p:custDataLst>
              <p:tags r:id="rId2"/>
            </p:custDataLst>
          </p:nvPr>
        </p:nvSpPr>
        <p:spPr>
          <a:xfrm>
            <a:off x="238124" y="5096733"/>
            <a:ext cx="11715750" cy="646331"/>
          </a:xfrm>
          <a:prstGeom prst="rect">
            <a:avLst/>
          </a:prstGeom>
          <a:noFill/>
        </p:spPr>
        <p:txBody>
          <a:bodyPr wrap="square" rtlCol="0">
            <a:spAutoFit/>
          </a:bodyPr>
          <a:lstStyle/>
          <a:p>
            <a:pPr marL="285750" indent="-285750">
              <a:buFont typeface="宋体" panose="02010600030101010101" pitchFamily="2" charset="-122"/>
              <a:buChar char="•"/>
            </a:pPr>
            <a:r>
              <a:rPr lang="zh-CN" altLang="en-US" dirty="0">
                <a:cs typeface="宋体" panose="02010600030101010101" pitchFamily="2" charset="-122"/>
              </a:rPr>
              <a:t>家长错误的使用了学生的身份信息注册了“我的常州”，需要退出登录重新用家长的身份信息注册后使用信息采集系统。</a:t>
            </a:r>
            <a:endParaRPr lang="zh-CN" altLang="en-US" dirty="0">
              <a:cs typeface="宋体" panose="02010600030101010101" pitchFamily="2" charset="-122"/>
            </a:endParaRPr>
          </a:p>
        </p:txBody>
      </p:sp>
      <p:sp>
        <p:nvSpPr>
          <p:cNvPr id="4" name="文本框 3"/>
          <p:cNvSpPr txBox="1"/>
          <p:nvPr/>
        </p:nvSpPr>
        <p:spPr>
          <a:xfrm>
            <a:off x="238124" y="828063"/>
            <a:ext cx="2957359" cy="461970"/>
          </a:xfrm>
          <a:prstGeom prst="round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285750" indent="-285750" algn="ctr">
              <a:lnSpc>
                <a:spcPct val="130000"/>
              </a:lnSpc>
              <a:buFont typeface="Wingdings" panose="05000000000000000000" pitchFamily="2" charset="2"/>
              <a:buChar char="Ø"/>
            </a:pPr>
            <a:r>
              <a:rPr lang="zh-CN" altLang="en-US" dirty="0">
                <a:latin typeface="+mj-ea"/>
                <a:ea typeface="+mj-ea"/>
                <a:cs typeface="宋体" panose="02010600030101010101" pitchFamily="2" charset="-122"/>
              </a:rPr>
              <a:t>未通过同户</a:t>
            </a:r>
            <a:r>
              <a:rPr lang="en-US" altLang="zh-CN" dirty="0">
                <a:latin typeface="+mj-ea"/>
                <a:ea typeface="+mj-ea"/>
                <a:cs typeface="宋体" panose="02010600030101010101" pitchFamily="2" charset="-122"/>
              </a:rPr>
              <a:t>/</a:t>
            </a:r>
            <a:r>
              <a:rPr lang="zh-CN" altLang="en-US" dirty="0">
                <a:latin typeface="+mj-ea"/>
                <a:ea typeface="+mj-ea"/>
                <a:cs typeface="宋体" panose="02010600030101010101" pitchFamily="2" charset="-122"/>
              </a:rPr>
              <a:t>居住证校验</a:t>
            </a:r>
            <a:endParaRPr lang="zh-CN" altLang="en-US" dirty="0">
              <a:latin typeface="+mj-ea"/>
              <a:ea typeface="+mj-ea"/>
              <a:cs typeface="宋体" panose="02010600030101010101" pitchFamily="2" charset="-122"/>
            </a:endParaRPr>
          </a:p>
        </p:txBody>
      </p:sp>
      <p:sp>
        <p:nvSpPr>
          <p:cNvPr id="8" name="文本框 7"/>
          <p:cNvSpPr txBox="1"/>
          <p:nvPr>
            <p:custDataLst>
              <p:tags r:id="rId3"/>
            </p:custDataLst>
          </p:nvPr>
        </p:nvSpPr>
        <p:spPr>
          <a:xfrm>
            <a:off x="238125" y="3014980"/>
            <a:ext cx="11421745" cy="645160"/>
          </a:xfrm>
          <a:prstGeom prst="rect">
            <a:avLst/>
          </a:prstGeom>
          <a:noFill/>
        </p:spPr>
        <p:txBody>
          <a:bodyPr wrap="square">
            <a:spAutoFit/>
          </a:bodyPr>
          <a:lstStyle/>
          <a:p>
            <a:pPr marL="285750" marR="0" lvl="0" indent="-285750" algn="l" defTabSz="914400" rtl="0" eaLnBrk="1" fontAlgn="auto" latinLnBrk="0" hangingPunct="1">
              <a:spcBef>
                <a:spcPts val="0"/>
              </a:spcBef>
              <a:spcAft>
                <a:spcPts val="0"/>
              </a:spcAft>
              <a:buClrTx/>
              <a:buSzTx/>
              <a:buFont typeface="宋体" panose="02010600030101010101" pitchFamily="2" charset="-122"/>
              <a:buChar char="•"/>
              <a:defRPr/>
            </a:pPr>
            <a:r>
              <a:rPr lang="zh-CN" altLang="en-US" dirty="0">
                <a:cs typeface="宋体" panose="02010600030101010101" pitchFamily="2" charset="-122"/>
              </a:rPr>
              <a:t>在</a:t>
            </a:r>
            <a:r>
              <a:rPr lang="en-US" altLang="zh-CN" dirty="0">
                <a:cs typeface="宋体" panose="02010600030101010101" pitchFamily="2" charset="-122"/>
              </a:rPr>
              <a:t>“</a:t>
            </a:r>
            <a:r>
              <a:rPr lang="zh-CN" altLang="en-US" dirty="0">
                <a:cs typeface="宋体" panose="02010600030101010101" pitchFamily="2" charset="-122"/>
              </a:rPr>
              <a:t>已登记信息</a:t>
            </a:r>
            <a:r>
              <a:rPr lang="en-US" altLang="zh-CN" dirty="0">
                <a:cs typeface="宋体" panose="02010600030101010101" pitchFamily="2" charset="-122"/>
              </a:rPr>
              <a:t>”</a:t>
            </a:r>
            <a:r>
              <a:rPr lang="zh-CN" altLang="en-US" dirty="0">
                <a:cs typeface="宋体" panose="02010600030101010101" pitchFamily="2" charset="-122"/>
              </a:rPr>
              <a:t>栏中点击子女姓名，可打开明细页面查看校验失败原因。点击明细页面下方</a:t>
            </a:r>
            <a:r>
              <a:rPr lang="en-US" altLang="zh-CN" dirty="0">
                <a:cs typeface="宋体" panose="02010600030101010101" pitchFamily="2" charset="-122"/>
              </a:rPr>
              <a:t>“</a:t>
            </a:r>
            <a:r>
              <a:rPr lang="zh-CN" altLang="en-US" dirty="0">
                <a:cs typeface="宋体" panose="02010600030101010101" pitchFamily="2" charset="-122"/>
              </a:rPr>
              <a:t>删除当前学生</a:t>
            </a:r>
            <a:r>
              <a:rPr lang="en-US" altLang="zh-CN" dirty="0">
                <a:cs typeface="宋体" panose="02010600030101010101" pitchFamily="2" charset="-122"/>
              </a:rPr>
              <a:t>”</a:t>
            </a:r>
            <a:r>
              <a:rPr lang="zh-CN" altLang="en-US" dirty="0">
                <a:cs typeface="宋体" panose="02010600030101010101" pitchFamily="2" charset="-122"/>
              </a:rPr>
              <a:t>按钮可将当前子女登记信息删除。登记信息删除后家长还可以重新登记。</a:t>
            </a:r>
            <a:endParaRPr lang="zh-CN" altLang="en-US" dirty="0">
              <a:cs typeface="宋体" panose="02010600030101010101" pitchFamily="2" charset="-122"/>
            </a:endParaRPr>
          </a:p>
        </p:txBody>
      </p:sp>
      <p:sp>
        <p:nvSpPr>
          <p:cNvPr id="9" name="文本框 8"/>
          <p:cNvSpPr txBox="1"/>
          <p:nvPr>
            <p:custDataLst>
              <p:tags r:id="rId4"/>
            </p:custDataLst>
          </p:nvPr>
        </p:nvSpPr>
        <p:spPr>
          <a:xfrm>
            <a:off x="238125" y="2501900"/>
            <a:ext cx="3115945" cy="499630"/>
          </a:xfrm>
          <a:prstGeom prst="round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285750" indent="-285750" algn="l">
              <a:lnSpc>
                <a:spcPct val="130000"/>
              </a:lnSpc>
              <a:buFont typeface="Wingdings" panose="05000000000000000000" pitchFamily="2" charset="2"/>
              <a:buChar char="Ø"/>
            </a:pPr>
            <a:r>
              <a:rPr lang="zh-CN" altLang="en-US" dirty="0">
                <a:latin typeface="+mj-ea"/>
                <a:ea typeface="+mj-ea"/>
                <a:cs typeface="宋体" panose="02010600030101010101" pitchFamily="2" charset="-122"/>
              </a:rPr>
              <a:t>如果绑定校验失败怎么办</a:t>
            </a:r>
            <a:endParaRPr lang="zh-CN" altLang="en-US" dirty="0">
              <a:latin typeface="+mj-ea"/>
              <a:ea typeface="+mj-ea"/>
              <a:cs typeface="宋体" panose="02010600030101010101" pitchFamily="2" charset="-122"/>
            </a:endParaRPr>
          </a:p>
        </p:txBody>
      </p:sp>
      <p:sp>
        <p:nvSpPr>
          <p:cNvPr id="12" name="文本框 11"/>
          <p:cNvSpPr txBox="1"/>
          <p:nvPr>
            <p:custDataLst>
              <p:tags r:id="rId5"/>
            </p:custDataLst>
          </p:nvPr>
        </p:nvSpPr>
        <p:spPr>
          <a:xfrm>
            <a:off x="238124" y="3649228"/>
            <a:ext cx="3853443" cy="461970"/>
          </a:xfrm>
          <a:prstGeom prst="round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285750" indent="-285750">
              <a:lnSpc>
                <a:spcPct val="130000"/>
              </a:lnSpc>
              <a:buFont typeface="Wingdings" panose="05000000000000000000" pitchFamily="2" charset="2"/>
              <a:buChar char="Ø"/>
            </a:pPr>
            <a:r>
              <a:rPr lang="zh-CN" altLang="en-US" dirty="0">
                <a:latin typeface="+mj-ea"/>
                <a:ea typeface="+mj-ea"/>
                <a:cs typeface="宋体" panose="02010600030101010101" pitchFamily="2" charset="-122"/>
              </a:rPr>
              <a:t>该学生已经由</a:t>
            </a:r>
            <a:r>
              <a:rPr lang="en-US" altLang="zh-CN" dirty="0">
                <a:latin typeface="+mj-ea"/>
                <a:ea typeface="+mj-ea"/>
                <a:cs typeface="宋体" panose="02010600030101010101" pitchFamily="2" charset="-122"/>
              </a:rPr>
              <a:t>XX</a:t>
            </a:r>
            <a:r>
              <a:rPr lang="zh-CN" altLang="en-US" dirty="0">
                <a:latin typeface="+mj-ea"/>
                <a:ea typeface="+mj-ea"/>
                <a:cs typeface="宋体" panose="02010600030101010101" pitchFamily="2" charset="-122"/>
              </a:rPr>
              <a:t>家长进行了绑定</a:t>
            </a:r>
            <a:endParaRPr lang="zh-CN" altLang="en-US" dirty="0">
              <a:latin typeface="+mj-ea"/>
              <a:ea typeface="+mj-ea"/>
              <a:cs typeface="宋体" panose="02010600030101010101" pitchFamily="2" charset="-122"/>
            </a:endParaRPr>
          </a:p>
        </p:txBody>
      </p:sp>
      <p:sp>
        <p:nvSpPr>
          <p:cNvPr id="14" name="文本框 13"/>
          <p:cNvSpPr txBox="1"/>
          <p:nvPr>
            <p:custDataLst>
              <p:tags r:id="rId6"/>
            </p:custDataLst>
          </p:nvPr>
        </p:nvSpPr>
        <p:spPr>
          <a:xfrm>
            <a:off x="238124" y="4162609"/>
            <a:ext cx="9999856" cy="369332"/>
          </a:xfrm>
          <a:prstGeom prst="rect">
            <a:avLst/>
          </a:prstGeom>
          <a:noFill/>
        </p:spPr>
        <p:txBody>
          <a:bodyPr wrap="square">
            <a:spAutoFit/>
          </a:bodyPr>
          <a:lstStyle/>
          <a:p>
            <a:pPr marL="285750" marR="0" lvl="0" indent="-285750" algn="l" defTabSz="914400" rtl="0" eaLnBrk="1" fontAlgn="auto" latinLnBrk="0" hangingPunct="1">
              <a:spcBef>
                <a:spcPts val="0"/>
              </a:spcBef>
              <a:spcAft>
                <a:spcPts val="0"/>
              </a:spcAft>
              <a:buClrTx/>
              <a:buSzTx/>
              <a:buFont typeface="宋体" panose="02010600030101010101" pitchFamily="2" charset="-122"/>
              <a:buChar char="•"/>
              <a:defRPr/>
            </a:pPr>
            <a:r>
              <a:rPr kumimoji="0" lang="zh-CN" altLang="en-US" sz="18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同一个学生的身份证号只能由一个家长绑定，如果希望换家长绑定，则之前家长需要删除。</a:t>
            </a:r>
            <a:endParaRPr kumimoji="0" lang="zh-CN" altLang="en-US" sz="18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15" name="文本框 14"/>
          <p:cNvSpPr txBox="1"/>
          <p:nvPr>
            <p:custDataLst>
              <p:tags r:id="rId7"/>
            </p:custDataLst>
          </p:nvPr>
        </p:nvSpPr>
        <p:spPr>
          <a:xfrm>
            <a:off x="238124" y="4583352"/>
            <a:ext cx="5131518" cy="461970"/>
          </a:xfrm>
          <a:prstGeom prst="round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285750" indent="-285750">
              <a:lnSpc>
                <a:spcPct val="130000"/>
              </a:lnSpc>
              <a:buFont typeface="Wingdings" panose="05000000000000000000" pitchFamily="2" charset="2"/>
              <a:buChar char="Ø"/>
            </a:pPr>
            <a:r>
              <a:rPr lang="zh-CN" altLang="en-US" dirty="0">
                <a:latin typeface="+mj-ea"/>
                <a:ea typeface="+mj-ea"/>
                <a:cs typeface="宋体" panose="02010600030101010101" pitchFamily="2" charset="-122"/>
              </a:rPr>
              <a:t>学生身份证号不能和第一监护人身份证号一样</a:t>
            </a:r>
            <a:endParaRPr lang="zh-CN" altLang="en-US" dirty="0">
              <a:latin typeface="+mj-ea"/>
              <a:ea typeface="+mj-ea"/>
              <a:cs typeface="宋体" panose="02010600030101010101" pitchFamily="2" charset="-122"/>
            </a:endParaRPr>
          </a:p>
        </p:txBody>
      </p:sp>
      <p:sp>
        <p:nvSpPr>
          <p:cNvPr id="18" name="文本框 17"/>
          <p:cNvSpPr txBox="1"/>
          <p:nvPr>
            <p:custDataLst>
              <p:tags r:id="rId8"/>
            </p:custDataLst>
          </p:nvPr>
        </p:nvSpPr>
        <p:spPr>
          <a:xfrm>
            <a:off x="238124" y="5794475"/>
            <a:ext cx="5131518" cy="461970"/>
          </a:xfrm>
          <a:prstGeom prst="round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285750" indent="-285750">
              <a:lnSpc>
                <a:spcPct val="130000"/>
              </a:lnSpc>
              <a:buFont typeface="Wingdings" panose="05000000000000000000" pitchFamily="2" charset="2"/>
              <a:buChar char="Ø"/>
            </a:pPr>
            <a:r>
              <a:rPr lang="zh-CN" altLang="en-US" dirty="0">
                <a:latin typeface="+mj-ea"/>
                <a:ea typeface="+mj-ea"/>
                <a:cs typeface="宋体" panose="02010600030101010101" pitchFamily="2" charset="-122"/>
              </a:rPr>
              <a:t>随迁子女父母和孩子都不在一个户口簿怎么办？</a:t>
            </a:r>
            <a:endParaRPr lang="zh-CN" altLang="en-US" dirty="0">
              <a:latin typeface="+mj-ea"/>
              <a:ea typeface="+mj-ea"/>
              <a:cs typeface="宋体" panose="02010600030101010101" pitchFamily="2" charset="-122"/>
            </a:endParaRPr>
          </a:p>
        </p:txBody>
      </p:sp>
      <p:sp>
        <p:nvSpPr>
          <p:cNvPr id="19" name="文本框 18"/>
          <p:cNvSpPr txBox="1"/>
          <p:nvPr>
            <p:custDataLst>
              <p:tags r:id="rId9"/>
            </p:custDataLst>
          </p:nvPr>
        </p:nvSpPr>
        <p:spPr>
          <a:xfrm>
            <a:off x="238124" y="6307855"/>
            <a:ext cx="11715749" cy="369332"/>
          </a:xfrm>
          <a:prstGeom prst="rect">
            <a:avLst/>
          </a:prstGeom>
          <a:noFill/>
        </p:spPr>
        <p:txBody>
          <a:bodyPr wrap="square">
            <a:spAutoFit/>
          </a:bodyPr>
          <a:lstStyle/>
          <a:p>
            <a:pPr marL="285750" marR="0" lvl="0" indent="-285750" algn="l" defTabSz="914400" rtl="0" eaLnBrk="1" fontAlgn="auto" latinLnBrk="0" hangingPunct="1">
              <a:spcBef>
                <a:spcPts val="0"/>
              </a:spcBef>
              <a:spcAft>
                <a:spcPts val="0"/>
              </a:spcAft>
              <a:buClrTx/>
              <a:buSzTx/>
              <a:buFont typeface="宋体" panose="02010600030101010101" pitchFamily="2" charset="-122"/>
              <a:buChar char="•"/>
              <a:defRPr/>
            </a:pPr>
            <a:r>
              <a:rPr kumimoji="0" lang="zh-CN" altLang="en-US" sz="18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对于随迁子女系统不要求父母和孩子在同一个户口簿，只要第一监护人居住证信息通过校验即可以通过绑定校验。</a:t>
            </a:r>
            <a:endParaRPr kumimoji="0" lang="zh-CN" altLang="en-US" sz="18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23" name="文本框 22"/>
          <p:cNvSpPr txBox="1"/>
          <p:nvPr/>
        </p:nvSpPr>
        <p:spPr>
          <a:xfrm>
            <a:off x="238124" y="1341444"/>
            <a:ext cx="11763375" cy="1200329"/>
          </a:xfrm>
          <a:prstGeom prst="rect">
            <a:avLst/>
          </a:prstGeom>
          <a:noFill/>
        </p:spPr>
        <p:txBody>
          <a:bodyPr wrap="square">
            <a:spAutoFit/>
          </a:bodyPr>
          <a:lstStyle/>
          <a:p>
            <a:pPr marL="285750" marR="0" lvl="0" indent="-285750" algn="l" defTabSz="914400" rtl="0" eaLnBrk="1" fontAlgn="auto" latinLnBrk="0" hangingPunct="1">
              <a:spcBef>
                <a:spcPts val="0"/>
              </a:spcBef>
              <a:spcAft>
                <a:spcPts val="0"/>
              </a:spcAft>
              <a:buClrTx/>
              <a:buSzTx/>
              <a:buFont typeface="宋体" panose="02010600030101010101" pitchFamily="2" charset="-122"/>
              <a:buChar char="•"/>
              <a:defRPr/>
            </a:pPr>
            <a:r>
              <a:rPr kumimoji="0" lang="zh-CN" altLang="en-US" sz="18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首先检查户口簿户号是否填写正确 。</a:t>
            </a:r>
            <a:endParaRPr kumimoji="0" lang="zh-CN" altLang="en-US" sz="18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endParaRPr>
          </a:p>
          <a:p>
            <a:pPr marL="285750" marR="0" lvl="0" indent="-285750" algn="l" defTabSz="914400" rtl="0" eaLnBrk="1" fontAlgn="auto" latinLnBrk="0" hangingPunct="1">
              <a:spcBef>
                <a:spcPts val="0"/>
              </a:spcBef>
              <a:spcAft>
                <a:spcPts val="0"/>
              </a:spcAft>
              <a:buClrTx/>
              <a:buSzTx/>
              <a:buFont typeface="宋体" panose="02010600030101010101" pitchFamily="2" charset="-122"/>
              <a:buChar char="•"/>
              <a:defRPr/>
            </a:pPr>
            <a:r>
              <a:rPr kumimoji="0" lang="zh-CN" altLang="en-US" sz="18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如果填写无误可以请家长就近去派出所咨询户号是否发生了变化。</a:t>
            </a:r>
            <a:endParaRPr kumimoji="0" lang="zh-CN" altLang="en-US" sz="18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endParaRPr>
          </a:p>
          <a:p>
            <a:pPr marL="285750" marR="0" lvl="0" indent="-285750" algn="l" defTabSz="914400" rtl="0" eaLnBrk="1" fontAlgn="auto" latinLnBrk="0" hangingPunct="1">
              <a:spcBef>
                <a:spcPts val="0"/>
              </a:spcBef>
              <a:spcAft>
                <a:spcPts val="0"/>
              </a:spcAft>
              <a:buClrTx/>
              <a:buSzTx/>
              <a:buFont typeface="宋体" panose="02010600030101010101" pitchFamily="2" charset="-122"/>
              <a:buChar char="•"/>
              <a:defRPr/>
            </a:pPr>
            <a:r>
              <a:rPr kumimoji="0" lang="zh-CN" altLang="en-US" sz="18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如果户口或居住证刚刚修改过需要等待</a:t>
            </a:r>
            <a:r>
              <a:rPr kumimoji="0" lang="en-US" altLang="zh-CN" sz="18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48</a:t>
            </a:r>
            <a:r>
              <a:rPr kumimoji="0" lang="zh-CN" altLang="en-US" sz="18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小时再试，如果已经绑定则不会自动更新，需要家长删除后重新绑定，</a:t>
            </a:r>
            <a:r>
              <a:rPr kumimoji="0" lang="zh-CN" altLang="en-US" sz="18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rPr>
              <a:t>重新绑定后原有的采集序号不会变，操作日志也保留</a:t>
            </a:r>
            <a:r>
              <a:rPr kumimoji="0" lang="zh-CN" altLang="en-US" sz="18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a:t>
            </a:r>
            <a:endParaRPr kumimoji="0" lang="zh-CN" altLang="en-US" sz="18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tags/tag1.xml><?xml version="1.0" encoding="utf-8"?>
<p:tagLst xmlns:p="http://schemas.openxmlformats.org/presentationml/2006/main">
  <p:tag name="KSO_WM_DIAGRAM_VIRTUALLY_FRAME" val="{&quot;height&quot;:328.7750393700787,&quot;left&quot;:18.74992125984252,&quot;top&quot;:196.98771653543307,&quot;width&quot;:922.5}"/>
</p:tagLst>
</file>

<file path=ppt/tags/tag2.xml><?xml version="1.0" encoding="utf-8"?>
<p:tagLst xmlns:p="http://schemas.openxmlformats.org/presentationml/2006/main">
  <p:tag name="KSO_WM_DIAGRAM_VIRTUALLY_FRAME" val="{&quot;height&quot;:328.7750393700787,&quot;left&quot;:18.74992125984252,&quot;top&quot;:196.98771653543307,&quot;width&quot;:922.5}"/>
</p:tagLst>
</file>

<file path=ppt/tags/tag3.xml><?xml version="1.0" encoding="utf-8"?>
<p:tagLst xmlns:p="http://schemas.openxmlformats.org/presentationml/2006/main">
  <p:tag name="KSO_WM_DIAGRAM_VIRTUALLY_FRAME" val="{&quot;height&quot;:328.7750393700787,&quot;left&quot;:18.74992125984252,&quot;top&quot;:196.98771653543307,&quot;width&quot;:922.5}"/>
</p:tagLst>
</file>

<file path=ppt/tags/tag4.xml><?xml version="1.0" encoding="utf-8"?>
<p:tagLst xmlns:p="http://schemas.openxmlformats.org/presentationml/2006/main">
  <p:tag name="KSO_WM_DIAGRAM_VIRTUALLY_FRAME" val="{&quot;height&quot;:328.7750393700787,&quot;left&quot;:18.74992125984252,&quot;top&quot;:196.98771653543307,&quot;width&quot;:922.5}"/>
</p:tagLst>
</file>

<file path=ppt/tags/tag5.xml><?xml version="1.0" encoding="utf-8"?>
<p:tagLst xmlns:p="http://schemas.openxmlformats.org/presentationml/2006/main">
  <p:tag name="KSO_WM_DIAGRAM_VIRTUALLY_FRAME" val="{&quot;height&quot;:328.7750393700787,&quot;left&quot;:18.74992125984252,&quot;top&quot;:196.98771653543307,&quot;width&quot;:922.5}"/>
</p:tagLst>
</file>

<file path=ppt/tags/tag6.xml><?xml version="1.0" encoding="utf-8"?>
<p:tagLst xmlns:p="http://schemas.openxmlformats.org/presentationml/2006/main">
  <p:tag name="KSO_WM_DIAGRAM_VIRTUALLY_FRAME" val="{&quot;height&quot;:328.7750393700787,&quot;left&quot;:18.74992125984252,&quot;top&quot;:196.98771653543307,&quot;width&quot;:922.5}"/>
</p:tagLst>
</file>

<file path=ppt/tags/tag7.xml><?xml version="1.0" encoding="utf-8"?>
<p:tagLst xmlns:p="http://schemas.openxmlformats.org/presentationml/2006/main">
  <p:tag name="KSO_WM_DIAGRAM_VIRTUALLY_FRAME" val="{&quot;height&quot;:328.7750393700787,&quot;left&quot;:18.74992125984252,&quot;top&quot;:196.98771653543307,&quot;width&quot;:922.5}"/>
</p:tagLst>
</file>

<file path=ppt/tags/tag8.xml><?xml version="1.0" encoding="utf-8"?>
<p:tagLst xmlns:p="http://schemas.openxmlformats.org/presentationml/2006/main">
  <p:tag name="KSO_WM_DIAGRAM_VIRTUALLY_FRAME" val="{&quot;height&quot;:328.7750393700787,&quot;left&quot;:18.74992125984252,&quot;top&quot;:196.98771653543307,&quot;width&quot;:922.5}"/>
</p:tagLst>
</file>

<file path=ppt/theme/theme1.xml><?xml version="1.0" encoding="utf-8"?>
<a:theme xmlns:a="http://schemas.openxmlformats.org/drawingml/2006/main" name="高山流水PPT">
  <a:themeElements>
    <a:clrScheme name="xhs5(L)">
      <a:dk1>
        <a:srgbClr val="000000"/>
      </a:dk1>
      <a:lt1>
        <a:srgbClr val="FFFFFF"/>
      </a:lt1>
      <a:dk2>
        <a:srgbClr val="17406D"/>
      </a:dk2>
      <a:lt2>
        <a:srgbClr val="DFE3E5"/>
      </a:lt2>
      <a:accent1>
        <a:srgbClr val="104FB8"/>
      </a:accent1>
      <a:accent2>
        <a:srgbClr val="3276EC"/>
      </a:accent2>
      <a:accent3>
        <a:srgbClr val="6EAAF2"/>
      </a:accent3>
      <a:accent4>
        <a:srgbClr val="3068B2"/>
      </a:accent4>
      <a:accent5>
        <a:srgbClr val="D6E5F9"/>
      </a:accent5>
      <a:accent6>
        <a:srgbClr val="A1CAFA"/>
      </a:accent6>
      <a:hlink>
        <a:srgbClr val="1062EC"/>
      </a:hlink>
      <a:folHlink>
        <a:srgbClr val="5385C4"/>
      </a:folHlink>
    </a:clrScheme>
    <a:fontScheme name="Office 2007 - 2010">
      <a:majorFont>
        <a:latin typeface="宋体"/>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ＭＳ Ｐゴシック"/>
        <a:font script="Hang" typeface="맑은 고딕"/>
        <a:font script="Hans" typeface="宋体"/>
        <a:font script="Hant" typeface="新細明體"/>
        <a:font script="Arab" typeface="宋体"/>
        <a:font script="Hebr" typeface="宋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宋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ＭＳ Ｐゴシック"/>
        <a:font script="Hang" typeface="맑은 고딕"/>
        <a:font script="Hans" typeface="宋体"/>
        <a:font script="Hant" typeface="新細明體"/>
        <a:font script="Arab" typeface="宋体"/>
        <a:font script="Hebr" typeface="宋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宋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ＭＳ Ｐゴシック"/>
        <a:font script="Hang" typeface="맑은 고딕"/>
        <a:font script="Hans" typeface="宋体"/>
        <a:font script="Hant" typeface="新細明體"/>
        <a:font script="Arab" typeface="宋体"/>
        <a:font script="Hebr" typeface="宋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宋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2928</Words>
  <Application>WPS 演示</Application>
  <PresentationFormat>宽屏</PresentationFormat>
  <Paragraphs>178</Paragraphs>
  <Slides>20</Slides>
  <Notes>13</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20</vt:i4>
      </vt:variant>
    </vt:vector>
  </HeadingPairs>
  <TitlesOfParts>
    <vt:vector size="29" baseType="lpstr">
      <vt:lpstr>Arial</vt:lpstr>
      <vt:lpstr>宋体</vt:lpstr>
      <vt:lpstr>Wingdings</vt:lpstr>
      <vt:lpstr>Century Gothic</vt:lpstr>
      <vt:lpstr>微软雅黑</vt:lpstr>
      <vt:lpstr>Arial Unicode MS</vt:lpstr>
      <vt:lpstr>system-ui</vt:lpstr>
      <vt:lpstr>Segoe Print</vt:lpstr>
      <vt:lpstr>高山流水PPT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烟抽寂寞</cp:lastModifiedBy>
  <cp:revision>28</cp:revision>
  <dcterms:created xsi:type="dcterms:W3CDTF">2025-02-25T06:31:00Z</dcterms:created>
  <dcterms:modified xsi:type="dcterms:W3CDTF">2025-05-20T01:41:05Z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2052-12.1.0.20784</vt:lpwstr>
  </property>
  <property fmtid="{D5CDD505-2E9C-101B-9397-08002B2CF9AE}" pid="3" name="ICV">
    <vt:lpwstr>ED7511F80E9B48AF85B0BC58DA6BBF09_12</vt:lpwstr>
  </property>
</Properties>
</file>