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sldIdLst>
    <p:sldId id="256" r:id="rId4"/>
    <p:sldId id="257" r:id="rId5"/>
    <p:sldId id="258" r:id="rId6"/>
    <p:sldId id="259" r:id="rId7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7" r:id="rId27"/>
    <p:sldId id="279" r:id="rId28"/>
    <p:sldId id="280" r:id="rId29"/>
    <p:sldId id="281" r:id="rId30"/>
    <p:sldId id="282" r:id="rId31"/>
    <p:sldId id="283" r:id="rId32"/>
    <p:sldId id="285" r:id="rId33"/>
    <p:sldId id="284" r:id="rId34"/>
    <p:sldId id="286" r:id="rId35"/>
    <p:sldId id="287" r:id="rId3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3E1A20C-3DA8-4BC4-B627-FF8176B0CBB3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E541B777-2048-46A0-9A6A-7F105AF731B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1B777-2048-46A0-9A6A-7F105AF731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57FA7-B1AF-4370-82BB-7156CEFD96C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5E886-A5A0-4096-99A7-4B76005DD7C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D65EC-A624-4C43-BDCA-78277DAE083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E0A40-0A8F-4898-B503-FE0B93B0FAE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A5B1D-26F0-456B-8432-57D4ED2968A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40C15-93A3-4CD4-8F8B-BB47DA80D92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33809-783C-420C-9752-E8FDE7B02CF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E9357-28F4-4CA3-A416-5FE2E21A9EC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BAD92-3479-41FD-B2A9-BD51C39C8BE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F547C-1896-44BF-A4DB-E4551FB5F55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A6929-194A-4D72-B97D-3EC0174ECA3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7B100273-DEA2-47AC-926E-350145993BBC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jieri/" TargetMode="External"/><Relationship Id="rId21" Type="http://schemas.openxmlformats.org/officeDocument/2006/relationships/notesSlide" Target="../notesSlides/notesSlide2.xml"/><Relationship Id="rId20" Type="http://schemas.openxmlformats.org/officeDocument/2006/relationships/slideLayout" Target="../slideLayouts/slideLayout13.xml"/><Relationship Id="rId2" Type="http://schemas.openxmlformats.org/officeDocument/2006/relationships/hyperlink" Target="http://www.1ppt.com/hangye/" TargetMode="External"/><Relationship Id="rId19" Type="http://schemas.openxmlformats.org/officeDocument/2006/relationships/image" Target="../media/image34.png"/><Relationship Id="rId18" Type="http://schemas.openxmlformats.org/officeDocument/2006/relationships/image" Target="../media/image33.png"/><Relationship Id="rId17" Type="http://schemas.openxmlformats.org/officeDocument/2006/relationships/image" Target="../media/image32.png"/><Relationship Id="rId16" Type="http://schemas.openxmlformats.org/officeDocument/2006/relationships/hyperlink" Target="http://www.1ppt.cn/" TargetMode="External"/><Relationship Id="rId15" Type="http://schemas.openxmlformats.org/officeDocument/2006/relationships/hyperlink" Target="http://www.1ppt.com/jiaoan/" TargetMode="External"/><Relationship Id="rId14" Type="http://schemas.openxmlformats.org/officeDocument/2006/relationships/hyperlink" Target="http://www.1ppt.com/shiti/" TargetMode="External"/><Relationship Id="rId13" Type="http://schemas.openxmlformats.org/officeDocument/2006/relationships/hyperlink" Target="http://www.1ppt.com/fanwen/" TargetMode="External"/><Relationship Id="rId12" Type="http://schemas.openxmlformats.org/officeDocument/2006/relationships/hyperlink" Target="http://www.1ppt.com/kejian/" TargetMode="External"/><Relationship Id="rId11" Type="http://schemas.openxmlformats.org/officeDocument/2006/relationships/hyperlink" Target="http://www.1ppt.com/ziliao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hyperlink" Target="http://www.1ppt.com/moba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封面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0825" y="0"/>
            <a:ext cx="8697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84505" y="5949280"/>
            <a:ext cx="4354077" cy="407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小火车内文-1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525" y="-171450"/>
            <a:ext cx="9134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小火车内文-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2233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小火车内文-1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225"/>
            <a:ext cx="9288463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小火车内文-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61913" y="0"/>
            <a:ext cx="9205913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小火车内文-1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0638"/>
            <a:ext cx="9336088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小火车内文-1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899795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小火车内文-1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0638"/>
            <a:ext cx="940435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小火车内文-1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7950" y="22225"/>
            <a:ext cx="8888413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小火车内文-1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0825" y="20638"/>
            <a:ext cx="8651875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小火车内文-1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84138" y="19050"/>
            <a:ext cx="922813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小火车内文-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小火车内文-2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0551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小火车内文-2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0638"/>
            <a:ext cx="9043988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小火车内文-2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521825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小火车内文-2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7463"/>
            <a:ext cx="9015413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小火车内文-2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58738" y="0"/>
            <a:ext cx="9202738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小火车内文-2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213850" cy="67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小火车内文-2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9050"/>
            <a:ext cx="917416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小火车内文-2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89931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小火车内文-2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388" y="0"/>
            <a:ext cx="8831262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小火车内文-2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04081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小火车内文-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225"/>
            <a:ext cx="925195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小火车内文-3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8964613" cy="706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小火车内文-3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0825" y="1"/>
            <a:ext cx="8567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 panose="020B0604020202090204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802" y="315180"/>
            <a:ext cx="7711638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公司、企业的商业演示。</a:t>
            </a:r>
            <a:endParaRPr lang="zh-CN" altLang="en-US" sz="12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拷贝模板中的内容用于其它幻灯片母版中使用。</a:t>
            </a:r>
            <a:endParaRPr lang="zh-CN" altLang="en-US" sz="12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用于任何形式的在线付费下载。</a:t>
            </a:r>
            <a:endParaRPr lang="zh-CN" altLang="en-US" sz="12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19" y="204125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18434" name="Picture 4" descr="小火车内文-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598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小火车内文-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213" y="0"/>
            <a:ext cx="9094787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19" y="204125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20482" name="Picture 4" descr="小火车内文-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19063" y="0"/>
            <a:ext cx="9263063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小火车内文-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9050"/>
            <a:ext cx="92741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小火车内文-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263063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小火车内文-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28846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2423</Words>
  <Application>WPS 文字</Application>
  <PresentationFormat>全屏显示(4:3)</PresentationFormat>
  <Paragraphs>43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9" baseType="lpstr">
      <vt:lpstr>Arial</vt:lpstr>
      <vt:lpstr>宋体</vt:lpstr>
      <vt:lpstr>Wingdings</vt:lpstr>
      <vt:lpstr>汉仪书宋二KW</vt:lpstr>
      <vt:lpstr>Calibri</vt:lpstr>
      <vt:lpstr>宋体</vt:lpstr>
      <vt:lpstr>微软雅黑</vt:lpstr>
      <vt:lpstr>汉仪旗黑</vt:lpstr>
      <vt:lpstr>Helvetica Neue</vt:lpstr>
      <vt:lpstr>宋体</vt:lpstr>
      <vt:lpstr>Arial Unicode MS</vt:lpstr>
      <vt:lpstr>Arial</vt:lpstr>
      <vt:lpstr>微软雅黑</vt:lpstr>
      <vt:lpstr>Wingdings</vt:lpstr>
      <vt:lpstr>微软雅黑</vt:lpstr>
      <vt:lpstr>第一PPT模板网-WWW.1PPT.COM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€h乐另一种乐_C</cp:lastModifiedBy>
  <cp:revision>7</cp:revision>
  <dcterms:created xsi:type="dcterms:W3CDTF">2025-03-12T07:18:22Z</dcterms:created>
  <dcterms:modified xsi:type="dcterms:W3CDTF">2025-03-12T07:18:22Z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9DEC0D6751473BAB3E35D16790ED4D5A_43</vt:lpwstr>
  </property>
  <property fmtid="{D5CDD505-2E9C-101B-9397-08002B2CF9AE}" pid="3" name="KSOProductBuildVer">
    <vt:lpwstr>2052-6.15.1.8935</vt:lpwstr>
  </property>
</Properties>
</file>