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30.svg" ContentType="image/svg+xml"/>
  <Override PartName="/ppt/media/image3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9"/>
  </p:notesMasterIdLst>
  <p:sldIdLst>
    <p:sldId id="257" r:id="rId4"/>
    <p:sldId id="258" r:id="rId5"/>
    <p:sldId id="282" r:id="rId6"/>
    <p:sldId id="281" r:id="rId7"/>
    <p:sldId id="260" r:id="rId8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PS" initials="W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4" Type="http://schemas.openxmlformats.org/officeDocument/2006/relationships/tags" Target="tags/tag438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image" Target="../media/image1.png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6" Type="http://schemas.openxmlformats.org/officeDocument/2006/relationships/tags" Target="../tags/tag76.xml"/><Relationship Id="rId15" Type="http://schemas.openxmlformats.org/officeDocument/2006/relationships/tags" Target="../tags/tag75.xml"/><Relationship Id="rId14" Type="http://schemas.openxmlformats.org/officeDocument/2006/relationships/tags" Target="../tags/tag74.xml"/><Relationship Id="rId13" Type="http://schemas.openxmlformats.org/officeDocument/2006/relationships/tags" Target="../tags/tag73.xml"/><Relationship Id="rId12" Type="http://schemas.openxmlformats.org/officeDocument/2006/relationships/tags" Target="../tags/tag72.xml"/><Relationship Id="rId11" Type="http://schemas.openxmlformats.org/officeDocument/2006/relationships/tags" Target="../tags/tag71.xml"/><Relationship Id="rId10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tags" Target="../tags/tag86.xml"/><Relationship Id="rId7" Type="http://schemas.openxmlformats.org/officeDocument/2006/relationships/tags" Target="../tags/tag85.xml"/><Relationship Id="rId6" Type="http://schemas.microsoft.com/office/2007/relationships/hdphoto" Target="../media/image3.wdp"/><Relationship Id="rId5" Type="http://schemas.openxmlformats.org/officeDocument/2006/relationships/image" Target="../media/image2.png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0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93.xml"/><Relationship Id="rId8" Type="http://schemas.microsoft.com/office/2007/relationships/hdphoto" Target="../media/image6.wdp"/><Relationship Id="rId7" Type="http://schemas.openxmlformats.org/officeDocument/2006/relationships/image" Target="../media/image5.png"/><Relationship Id="rId6" Type="http://schemas.openxmlformats.org/officeDocument/2006/relationships/tags" Target="../tags/tag92.xml"/><Relationship Id="rId5" Type="http://schemas.openxmlformats.org/officeDocument/2006/relationships/image" Target="../media/image4.png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8" Type="http://schemas.openxmlformats.org/officeDocument/2006/relationships/tags" Target="../tags/tag102.xml"/><Relationship Id="rId17" Type="http://schemas.openxmlformats.org/officeDocument/2006/relationships/tags" Target="../tags/tag101.xml"/><Relationship Id="rId16" Type="http://schemas.openxmlformats.org/officeDocument/2006/relationships/tags" Target="../tags/tag100.xml"/><Relationship Id="rId15" Type="http://schemas.openxmlformats.org/officeDocument/2006/relationships/tags" Target="../tags/tag99.xml"/><Relationship Id="rId14" Type="http://schemas.openxmlformats.org/officeDocument/2006/relationships/tags" Target="../tags/tag98.xml"/><Relationship Id="rId13" Type="http://schemas.openxmlformats.org/officeDocument/2006/relationships/tags" Target="../tags/tag97.xml"/><Relationship Id="rId12" Type="http://schemas.openxmlformats.org/officeDocument/2006/relationships/tags" Target="../tags/tag96.xml"/><Relationship Id="rId11" Type="http://schemas.openxmlformats.org/officeDocument/2006/relationships/tags" Target="../tags/tag95.xml"/><Relationship Id="rId10" Type="http://schemas.openxmlformats.org/officeDocument/2006/relationships/tags" Target="../tags/tag94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108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tags" Target="../tags/tag115.xml"/><Relationship Id="rId7" Type="http://schemas.openxmlformats.org/officeDocument/2006/relationships/tags" Target="../tags/tag114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127.xml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132.xml"/><Relationship Id="rId5" Type="http://schemas.openxmlformats.org/officeDocument/2006/relationships/tags" Target="../tags/tag131.xml"/><Relationship Id="rId4" Type="http://schemas.openxmlformats.org/officeDocument/2006/relationships/tags" Target="../tags/tag130.xml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38.xml"/><Relationship Id="rId8" Type="http://schemas.openxmlformats.org/officeDocument/2006/relationships/tags" Target="../tags/tag137.xml"/><Relationship Id="rId7" Type="http://schemas.openxmlformats.org/officeDocument/2006/relationships/tags" Target="../tags/tag136.xml"/><Relationship Id="rId6" Type="http://schemas.microsoft.com/office/2007/relationships/hdphoto" Target="../media/image6.wdp"/><Relationship Id="rId5" Type="http://schemas.openxmlformats.org/officeDocument/2006/relationships/image" Target="../media/image5.png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7" Type="http://schemas.openxmlformats.org/officeDocument/2006/relationships/tags" Target="../tags/tag146.xml"/><Relationship Id="rId16" Type="http://schemas.openxmlformats.org/officeDocument/2006/relationships/tags" Target="../tags/tag145.xml"/><Relationship Id="rId15" Type="http://schemas.openxmlformats.org/officeDocument/2006/relationships/tags" Target="../tags/tag144.xml"/><Relationship Id="rId14" Type="http://schemas.openxmlformats.org/officeDocument/2006/relationships/tags" Target="../tags/tag143.xml"/><Relationship Id="rId13" Type="http://schemas.openxmlformats.org/officeDocument/2006/relationships/tags" Target="../tags/tag142.xml"/><Relationship Id="rId12" Type="http://schemas.openxmlformats.org/officeDocument/2006/relationships/tags" Target="../tags/tag141.xml"/><Relationship Id="rId11" Type="http://schemas.openxmlformats.org/officeDocument/2006/relationships/tags" Target="../tags/tag140.xml"/><Relationship Id="rId10" Type="http://schemas.openxmlformats.org/officeDocument/2006/relationships/tags" Target="../tags/tag13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: 形状 20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1"/>
          </a:xfrm>
          <a:custGeom>
            <a:avLst/>
            <a:gdLst>
              <a:gd name="connsiteX0" fmla="*/ 393867 w 12192000"/>
              <a:gd name="connsiteY0" fmla="*/ 210060 h 6858001"/>
              <a:gd name="connsiteX1" fmla="*/ 209550 w 12192000"/>
              <a:gd name="connsiteY1" fmla="*/ 394377 h 6858001"/>
              <a:gd name="connsiteX2" fmla="*/ 209550 w 12192000"/>
              <a:gd name="connsiteY2" fmla="*/ 6463623 h 6858001"/>
              <a:gd name="connsiteX3" fmla="*/ 393867 w 12192000"/>
              <a:gd name="connsiteY3" fmla="*/ 6647940 h 6858001"/>
              <a:gd name="connsiteX4" fmla="*/ 11798133 w 12192000"/>
              <a:gd name="connsiteY4" fmla="*/ 6647940 h 6858001"/>
              <a:gd name="connsiteX5" fmla="*/ 11982450 w 12192000"/>
              <a:gd name="connsiteY5" fmla="*/ 6463623 h 6858001"/>
              <a:gd name="connsiteX6" fmla="*/ 11982450 w 12192000"/>
              <a:gd name="connsiteY6" fmla="*/ 394377 h 6858001"/>
              <a:gd name="connsiteX7" fmla="*/ 11798133 w 12192000"/>
              <a:gd name="connsiteY7" fmla="*/ 210060 h 6858001"/>
              <a:gd name="connsiteX8" fmla="*/ 0 w 12192000"/>
              <a:gd name="connsiteY8" fmla="*/ 0 h 6858001"/>
              <a:gd name="connsiteX9" fmla="*/ 12192000 w 12192000"/>
              <a:gd name="connsiteY9" fmla="*/ 0 h 6858001"/>
              <a:gd name="connsiteX10" fmla="*/ 12192000 w 12192000"/>
              <a:gd name="connsiteY10" fmla="*/ 6858001 h 6858001"/>
              <a:gd name="connsiteX11" fmla="*/ 0 w 12192000"/>
              <a:gd name="connsiteY11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1">
                <a:moveTo>
                  <a:pt x="393867" y="210060"/>
                </a:moveTo>
                <a:cubicBezTo>
                  <a:pt x="292072" y="210060"/>
                  <a:pt x="209550" y="292582"/>
                  <a:pt x="209550" y="394377"/>
                </a:cubicBezTo>
                <a:lnTo>
                  <a:pt x="209550" y="6463623"/>
                </a:lnTo>
                <a:cubicBezTo>
                  <a:pt x="209550" y="6565418"/>
                  <a:pt x="292072" y="6647940"/>
                  <a:pt x="393867" y="6647940"/>
                </a:cubicBezTo>
                <a:lnTo>
                  <a:pt x="11798133" y="6647940"/>
                </a:lnTo>
                <a:cubicBezTo>
                  <a:pt x="11899928" y="6647940"/>
                  <a:pt x="11982450" y="6565418"/>
                  <a:pt x="11982450" y="6463623"/>
                </a:cubicBezTo>
                <a:lnTo>
                  <a:pt x="11982450" y="394377"/>
                </a:lnTo>
                <a:cubicBezTo>
                  <a:pt x="11982450" y="292582"/>
                  <a:pt x="11899928" y="210060"/>
                  <a:pt x="11798133" y="2100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1"/>
                </a:lnTo>
                <a:lnTo>
                  <a:pt x="0" y="6858001"/>
                </a:lnTo>
                <a:close/>
              </a:path>
            </a:pathLst>
          </a:custGeom>
          <a:gradFill>
            <a:gsLst>
              <a:gs pos="45000">
                <a:schemeClr val="accent1">
                  <a:alpha val="23000"/>
                </a:schemeClr>
              </a:gs>
              <a:gs pos="100000">
                <a:schemeClr val="accent1">
                  <a:alpha val="4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>
            <p:custDataLst>
              <p:tags r:id="rId3"/>
            </p:custDataLst>
          </p:nvPr>
        </p:nvSpPr>
        <p:spPr>
          <a:xfrm>
            <a:off x="1520410" y="1352910"/>
            <a:ext cx="4186489" cy="4186489"/>
          </a:xfrm>
          <a:prstGeom prst="ellipse">
            <a:avLst/>
          </a:prstGeom>
          <a:gradFill flip="none" rotWithShape="1">
            <a:gsLst>
              <a:gs pos="56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7" t="28863" r="15447" b="27063"/>
          <a:stretch>
            <a:fillRect/>
          </a:stretch>
        </p:blipFill>
        <p:spPr>
          <a:xfrm>
            <a:off x="1338540" y="1630295"/>
            <a:ext cx="5096727" cy="366049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 userDrawn="1">
            <p:ph type="ctrTitle"/>
            <p:custDataLst>
              <p:tags r:id="rId6"/>
            </p:custDataLst>
          </p:nvPr>
        </p:nvSpPr>
        <p:spPr>
          <a:xfrm>
            <a:off x="6059488" y="1838014"/>
            <a:ext cx="5257800" cy="2154060"/>
          </a:xfrm>
        </p:spPr>
        <p:txBody>
          <a:bodyPr wrap="square" anchor="b">
            <a:normAutofit/>
          </a:bodyPr>
          <a:lstStyle>
            <a:lvl1pPr algn="r">
              <a:lnSpc>
                <a:spcPct val="10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 userDrawn="1"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 userDrawn="1">
            <p:ph type="ftr" sz="quarter" idx="11"/>
            <p:custDataLst>
              <p:tags r:id="rId8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 userDrawn="1"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公司名占位符 6"/>
          <p:cNvSpPr>
            <a:spLocks noGrp="1"/>
          </p:cNvSpPr>
          <p:nvPr userDrawn="1">
            <p:ph type="body" sz="quarter" idx="13" hasCustomPrompt="1"/>
            <p:custDataLst>
              <p:tags r:id="rId10"/>
            </p:custDataLst>
          </p:nvPr>
        </p:nvSpPr>
        <p:spPr>
          <a:xfrm>
            <a:off x="8424588" y="783400"/>
            <a:ext cx="2880000" cy="504000"/>
          </a:xfrm>
        </p:spPr>
        <p:txBody>
          <a:bodyPr wrap="square" anchor="ctr">
            <a:normAutofit/>
          </a:bodyPr>
          <a:lstStyle>
            <a:lvl1pPr marL="0" indent="0" algn="r">
              <a:lnSpc>
                <a:spcPct val="100000"/>
              </a:lnSpc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zh-CN" altLang="en-US" dirty="0"/>
              <a:t>公司名</a:t>
            </a:r>
            <a:endParaRPr lang="zh-CN" altLang="en-US" dirty="0"/>
          </a:p>
        </p:txBody>
      </p:sp>
      <p:sp>
        <p:nvSpPr>
          <p:cNvPr id="24" name="署名占位符 10"/>
          <p:cNvSpPr>
            <a:spLocks noGrp="1"/>
          </p:cNvSpPr>
          <p:nvPr userDrawn="1">
            <p:ph type="body" sz="quarter" idx="17" hasCustomPrompt="1"/>
            <p:custDataLst>
              <p:tags r:id="rId11"/>
            </p:custDataLst>
          </p:nvPr>
        </p:nvSpPr>
        <p:spPr>
          <a:xfrm>
            <a:off x="8437288" y="4286496"/>
            <a:ext cx="2867300" cy="504000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  <p:cxnSp>
        <p:nvCxnSpPr>
          <p:cNvPr id="11" name="直接连接符 10"/>
          <p:cNvCxnSpPr/>
          <p:nvPr userDrawn="1">
            <p:custDataLst>
              <p:tags r:id="rId12"/>
            </p:custDataLst>
          </p:nvPr>
        </p:nvCxnSpPr>
        <p:spPr>
          <a:xfrm>
            <a:off x="2263569" y="5928715"/>
            <a:ext cx="9053719" cy="0"/>
          </a:xfrm>
          <a:prstGeom prst="line">
            <a:avLst/>
          </a:prstGeom>
          <a:ln>
            <a:solidFill>
              <a:schemeClr val="accent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椭圆 17"/>
          <p:cNvSpPr/>
          <p:nvPr userDrawn="1">
            <p:custDataLst>
              <p:tags r:id="rId13"/>
            </p:custDataLst>
          </p:nvPr>
        </p:nvSpPr>
        <p:spPr>
          <a:xfrm>
            <a:off x="901739" y="5877745"/>
            <a:ext cx="101940" cy="101940"/>
          </a:xfrm>
          <a:prstGeom prst="ellipse">
            <a:avLst/>
          </a:prstGeom>
          <a:gradFill flip="none" rotWithShape="1">
            <a:gsLst>
              <a:gs pos="23000">
                <a:schemeClr val="accent5"/>
              </a:gs>
              <a:gs pos="88000">
                <a:schemeClr val="accent6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0" name="椭圆 19"/>
          <p:cNvSpPr/>
          <p:nvPr userDrawn="1">
            <p:custDataLst>
              <p:tags r:id="rId14"/>
            </p:custDataLst>
          </p:nvPr>
        </p:nvSpPr>
        <p:spPr>
          <a:xfrm>
            <a:off x="1090973" y="5877745"/>
            <a:ext cx="101940" cy="101940"/>
          </a:xfrm>
          <a:prstGeom prst="ellipse">
            <a:avLst/>
          </a:prstGeom>
          <a:gradFill>
            <a:gsLst>
              <a:gs pos="52000">
                <a:schemeClr val="accent1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3" name="椭圆 22"/>
          <p:cNvSpPr/>
          <p:nvPr userDrawn="1">
            <p:custDataLst>
              <p:tags r:id="rId15"/>
            </p:custDataLst>
          </p:nvPr>
        </p:nvSpPr>
        <p:spPr>
          <a:xfrm>
            <a:off x="1280207" y="5877745"/>
            <a:ext cx="101940" cy="101940"/>
          </a:xfrm>
          <a:prstGeom prst="ellipse">
            <a:avLst/>
          </a:prstGeom>
          <a:gradFill flip="none" rotWithShape="1">
            <a:gsLst>
              <a:gs pos="23000">
                <a:schemeClr val="accent5"/>
              </a:gs>
              <a:gs pos="88000">
                <a:schemeClr val="accent6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5" name="椭圆 24"/>
          <p:cNvSpPr/>
          <p:nvPr userDrawn="1">
            <p:custDataLst>
              <p:tags r:id="rId16"/>
            </p:custDataLst>
          </p:nvPr>
        </p:nvSpPr>
        <p:spPr>
          <a:xfrm>
            <a:off x="1469440" y="5877745"/>
            <a:ext cx="101940" cy="101940"/>
          </a:xfrm>
          <a:prstGeom prst="ellipse">
            <a:avLst/>
          </a:prstGeom>
          <a:gradFill>
            <a:gsLst>
              <a:gs pos="52000">
                <a:schemeClr val="accent1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1"/>
          </a:xfrm>
          <a:custGeom>
            <a:avLst/>
            <a:gdLst>
              <a:gd name="connsiteX0" fmla="*/ 393867 w 12192000"/>
              <a:gd name="connsiteY0" fmla="*/ 210060 h 6858001"/>
              <a:gd name="connsiteX1" fmla="*/ 209550 w 12192000"/>
              <a:gd name="connsiteY1" fmla="*/ 394377 h 6858001"/>
              <a:gd name="connsiteX2" fmla="*/ 209550 w 12192000"/>
              <a:gd name="connsiteY2" fmla="*/ 6463623 h 6858001"/>
              <a:gd name="connsiteX3" fmla="*/ 393867 w 12192000"/>
              <a:gd name="connsiteY3" fmla="*/ 6647940 h 6858001"/>
              <a:gd name="connsiteX4" fmla="*/ 11798133 w 12192000"/>
              <a:gd name="connsiteY4" fmla="*/ 6647940 h 6858001"/>
              <a:gd name="connsiteX5" fmla="*/ 11982450 w 12192000"/>
              <a:gd name="connsiteY5" fmla="*/ 6463623 h 6858001"/>
              <a:gd name="connsiteX6" fmla="*/ 11982450 w 12192000"/>
              <a:gd name="connsiteY6" fmla="*/ 394377 h 6858001"/>
              <a:gd name="connsiteX7" fmla="*/ 11798133 w 12192000"/>
              <a:gd name="connsiteY7" fmla="*/ 210060 h 6858001"/>
              <a:gd name="connsiteX8" fmla="*/ 0 w 12192000"/>
              <a:gd name="connsiteY8" fmla="*/ 0 h 6858001"/>
              <a:gd name="connsiteX9" fmla="*/ 12192000 w 12192000"/>
              <a:gd name="connsiteY9" fmla="*/ 0 h 6858001"/>
              <a:gd name="connsiteX10" fmla="*/ 12192000 w 12192000"/>
              <a:gd name="connsiteY10" fmla="*/ 6858001 h 6858001"/>
              <a:gd name="connsiteX11" fmla="*/ 0 w 12192000"/>
              <a:gd name="connsiteY11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1">
                <a:moveTo>
                  <a:pt x="393867" y="210060"/>
                </a:moveTo>
                <a:cubicBezTo>
                  <a:pt x="292072" y="210060"/>
                  <a:pt x="209550" y="292582"/>
                  <a:pt x="209550" y="394377"/>
                </a:cubicBezTo>
                <a:lnTo>
                  <a:pt x="209550" y="6463623"/>
                </a:lnTo>
                <a:cubicBezTo>
                  <a:pt x="209550" y="6565418"/>
                  <a:pt x="292072" y="6647940"/>
                  <a:pt x="393867" y="6647940"/>
                </a:cubicBezTo>
                <a:lnTo>
                  <a:pt x="11798133" y="6647940"/>
                </a:lnTo>
                <a:cubicBezTo>
                  <a:pt x="11899928" y="6647940"/>
                  <a:pt x="11982450" y="6565418"/>
                  <a:pt x="11982450" y="6463623"/>
                </a:cubicBezTo>
                <a:lnTo>
                  <a:pt x="11982450" y="394377"/>
                </a:lnTo>
                <a:cubicBezTo>
                  <a:pt x="11982450" y="292582"/>
                  <a:pt x="11899928" y="210060"/>
                  <a:pt x="11798133" y="2100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1"/>
                </a:lnTo>
                <a:lnTo>
                  <a:pt x="0" y="6858001"/>
                </a:lnTo>
                <a:close/>
              </a:path>
            </a:pathLst>
          </a:custGeom>
          <a:gradFill>
            <a:gsLst>
              <a:gs pos="45000">
                <a:schemeClr val="accent1">
                  <a:alpha val="23000"/>
                </a:schemeClr>
              </a:gs>
              <a:gs pos="100000">
                <a:schemeClr val="accent1">
                  <a:alpha val="4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任意多边形: 形状 16"/>
          <p:cNvSpPr/>
          <p:nvPr userDrawn="1">
            <p:custDataLst>
              <p:tags r:id="rId3"/>
            </p:custDataLst>
          </p:nvPr>
        </p:nvSpPr>
        <p:spPr>
          <a:xfrm>
            <a:off x="10090688" y="210060"/>
            <a:ext cx="1891762" cy="1536190"/>
          </a:xfrm>
          <a:custGeom>
            <a:avLst/>
            <a:gdLst>
              <a:gd name="connsiteX0" fmla="*/ 0 w 1891762"/>
              <a:gd name="connsiteY0" fmla="*/ 0 h 1536190"/>
              <a:gd name="connsiteX1" fmla="*/ 1707445 w 1891762"/>
              <a:gd name="connsiteY1" fmla="*/ 0 h 1536190"/>
              <a:gd name="connsiteX2" fmla="*/ 1891762 w 1891762"/>
              <a:gd name="connsiteY2" fmla="*/ 184317 h 1536190"/>
              <a:gd name="connsiteX3" fmla="*/ 1891762 w 1891762"/>
              <a:gd name="connsiteY3" fmla="*/ 1509387 h 1536190"/>
              <a:gd name="connsiteX4" fmla="*/ 1770597 w 1891762"/>
              <a:gd name="connsiteY4" fmla="*/ 1527879 h 1536190"/>
              <a:gd name="connsiteX5" fmla="*/ 1606012 w 1891762"/>
              <a:gd name="connsiteY5" fmla="*/ 1536190 h 1536190"/>
              <a:gd name="connsiteX6" fmla="*/ 4598 w 1891762"/>
              <a:gd name="connsiteY6" fmla="*/ 91050 h 1536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91762" h="1536190">
                <a:moveTo>
                  <a:pt x="0" y="0"/>
                </a:moveTo>
                <a:lnTo>
                  <a:pt x="1707445" y="0"/>
                </a:lnTo>
                <a:cubicBezTo>
                  <a:pt x="1809240" y="0"/>
                  <a:pt x="1891762" y="82522"/>
                  <a:pt x="1891762" y="184317"/>
                </a:cubicBezTo>
                <a:lnTo>
                  <a:pt x="1891762" y="1509387"/>
                </a:lnTo>
                <a:lnTo>
                  <a:pt x="1770597" y="1527879"/>
                </a:lnTo>
                <a:cubicBezTo>
                  <a:pt x="1716483" y="1533375"/>
                  <a:pt x="1661576" y="1536190"/>
                  <a:pt x="1606012" y="1536190"/>
                </a:cubicBezTo>
                <a:cubicBezTo>
                  <a:pt x="772549" y="1536190"/>
                  <a:pt x="87032" y="902764"/>
                  <a:pt x="4598" y="9105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" contrast="1000"/>
                    </a14:imgEffect>
                    <a14:imgEffect>
                      <a14:saturation sat="1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30" t="8034" r="13947" b="7599"/>
          <a:stretch>
            <a:fillRect/>
          </a:stretch>
        </p:blipFill>
        <p:spPr>
          <a:xfrm>
            <a:off x="9914925" y="352821"/>
            <a:ext cx="1798839" cy="149666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839788" y="768400"/>
            <a:ext cx="1674812" cy="1081088"/>
          </a:xfrm>
        </p:spPr>
        <p:txBody>
          <a:bodyPr wrap="square" anchor="ctr" anchorCtr="0">
            <a:normAutofit/>
          </a:bodyPr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: 形状 1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1"/>
          </a:xfrm>
          <a:custGeom>
            <a:avLst/>
            <a:gdLst>
              <a:gd name="connsiteX0" fmla="*/ 393867 w 12192000"/>
              <a:gd name="connsiteY0" fmla="*/ 210060 h 6858001"/>
              <a:gd name="connsiteX1" fmla="*/ 209550 w 12192000"/>
              <a:gd name="connsiteY1" fmla="*/ 394377 h 6858001"/>
              <a:gd name="connsiteX2" fmla="*/ 209550 w 12192000"/>
              <a:gd name="connsiteY2" fmla="*/ 6463623 h 6858001"/>
              <a:gd name="connsiteX3" fmla="*/ 393867 w 12192000"/>
              <a:gd name="connsiteY3" fmla="*/ 6647940 h 6858001"/>
              <a:gd name="connsiteX4" fmla="*/ 11798133 w 12192000"/>
              <a:gd name="connsiteY4" fmla="*/ 6647940 h 6858001"/>
              <a:gd name="connsiteX5" fmla="*/ 11982450 w 12192000"/>
              <a:gd name="connsiteY5" fmla="*/ 6463623 h 6858001"/>
              <a:gd name="connsiteX6" fmla="*/ 11982450 w 12192000"/>
              <a:gd name="connsiteY6" fmla="*/ 394377 h 6858001"/>
              <a:gd name="connsiteX7" fmla="*/ 11798133 w 12192000"/>
              <a:gd name="connsiteY7" fmla="*/ 210060 h 6858001"/>
              <a:gd name="connsiteX8" fmla="*/ 0 w 12192000"/>
              <a:gd name="connsiteY8" fmla="*/ 0 h 6858001"/>
              <a:gd name="connsiteX9" fmla="*/ 12192000 w 12192000"/>
              <a:gd name="connsiteY9" fmla="*/ 0 h 6858001"/>
              <a:gd name="connsiteX10" fmla="*/ 12192000 w 12192000"/>
              <a:gd name="connsiteY10" fmla="*/ 6858001 h 6858001"/>
              <a:gd name="connsiteX11" fmla="*/ 0 w 12192000"/>
              <a:gd name="connsiteY11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1">
                <a:moveTo>
                  <a:pt x="393867" y="210060"/>
                </a:moveTo>
                <a:cubicBezTo>
                  <a:pt x="292072" y="210060"/>
                  <a:pt x="209550" y="292582"/>
                  <a:pt x="209550" y="394377"/>
                </a:cubicBezTo>
                <a:lnTo>
                  <a:pt x="209550" y="6463623"/>
                </a:lnTo>
                <a:cubicBezTo>
                  <a:pt x="209550" y="6565418"/>
                  <a:pt x="292072" y="6647940"/>
                  <a:pt x="393867" y="6647940"/>
                </a:cubicBezTo>
                <a:lnTo>
                  <a:pt x="11798133" y="6647940"/>
                </a:lnTo>
                <a:cubicBezTo>
                  <a:pt x="11899928" y="6647940"/>
                  <a:pt x="11982450" y="6565418"/>
                  <a:pt x="11982450" y="6463623"/>
                </a:cubicBezTo>
                <a:lnTo>
                  <a:pt x="11982450" y="394377"/>
                </a:lnTo>
                <a:cubicBezTo>
                  <a:pt x="11982450" y="292582"/>
                  <a:pt x="11899928" y="210060"/>
                  <a:pt x="11798133" y="2100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1"/>
                </a:lnTo>
                <a:lnTo>
                  <a:pt x="0" y="6858001"/>
                </a:lnTo>
                <a:close/>
              </a:path>
            </a:pathLst>
          </a:custGeom>
          <a:gradFill>
            <a:gsLst>
              <a:gs pos="45000">
                <a:schemeClr val="accent1">
                  <a:alpha val="23000"/>
                </a:schemeClr>
              </a:gs>
              <a:gs pos="100000">
                <a:schemeClr val="accent1">
                  <a:alpha val="4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>
            <p:custDataLst>
              <p:tags r:id="rId3"/>
            </p:custDataLst>
          </p:nvPr>
        </p:nvSpPr>
        <p:spPr>
          <a:xfrm>
            <a:off x="6563698" y="1438284"/>
            <a:ext cx="4624439" cy="4624439"/>
          </a:xfrm>
          <a:prstGeom prst="ellipse">
            <a:avLst/>
          </a:prstGeom>
          <a:gradFill flip="none" rotWithShape="1">
            <a:gsLst>
              <a:gs pos="59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2" t="27032" r="15989" b="28718"/>
          <a:stretch>
            <a:fillRect/>
          </a:stretch>
        </p:blipFill>
        <p:spPr>
          <a:xfrm flipH="1">
            <a:off x="6356274" y="1950958"/>
            <a:ext cx="5129819" cy="347554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"/>
                    </a14:imgEffect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39" t="12621" r="32312" b="76459"/>
          <a:stretch>
            <a:fillRect/>
          </a:stretch>
        </p:blipFill>
        <p:spPr>
          <a:xfrm flipH="1">
            <a:off x="6287062" y="2980657"/>
            <a:ext cx="687711" cy="596818"/>
          </a:xfrm>
          <a:prstGeom prst="rect">
            <a:avLst/>
          </a:prstGeom>
        </p:spPr>
      </p:pic>
      <p:cxnSp>
        <p:nvCxnSpPr>
          <p:cNvPr id="22" name="直接连接符 21"/>
          <p:cNvCxnSpPr/>
          <p:nvPr userDrawn="1">
            <p:custDataLst>
              <p:tags r:id="rId9"/>
            </p:custDataLst>
          </p:nvPr>
        </p:nvCxnSpPr>
        <p:spPr>
          <a:xfrm>
            <a:off x="2263569" y="5928715"/>
            <a:ext cx="9053719" cy="0"/>
          </a:xfrm>
          <a:prstGeom prst="line">
            <a:avLst/>
          </a:prstGeom>
          <a:ln>
            <a:solidFill>
              <a:schemeClr val="accent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椭圆 22"/>
          <p:cNvSpPr/>
          <p:nvPr userDrawn="1">
            <p:custDataLst>
              <p:tags r:id="rId10"/>
            </p:custDataLst>
          </p:nvPr>
        </p:nvSpPr>
        <p:spPr>
          <a:xfrm>
            <a:off x="901739" y="5877745"/>
            <a:ext cx="101940" cy="101940"/>
          </a:xfrm>
          <a:prstGeom prst="ellipse">
            <a:avLst/>
          </a:prstGeom>
          <a:gradFill flip="none" rotWithShape="1">
            <a:gsLst>
              <a:gs pos="23000">
                <a:schemeClr val="accent5"/>
              </a:gs>
              <a:gs pos="88000">
                <a:schemeClr val="accent6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4" name="椭圆 23"/>
          <p:cNvSpPr/>
          <p:nvPr userDrawn="1">
            <p:custDataLst>
              <p:tags r:id="rId11"/>
            </p:custDataLst>
          </p:nvPr>
        </p:nvSpPr>
        <p:spPr>
          <a:xfrm>
            <a:off x="1090973" y="5877745"/>
            <a:ext cx="101940" cy="101940"/>
          </a:xfrm>
          <a:prstGeom prst="ellipse">
            <a:avLst/>
          </a:prstGeom>
          <a:gradFill>
            <a:gsLst>
              <a:gs pos="52000">
                <a:schemeClr val="accent1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5" name="椭圆 24"/>
          <p:cNvSpPr/>
          <p:nvPr userDrawn="1">
            <p:custDataLst>
              <p:tags r:id="rId12"/>
            </p:custDataLst>
          </p:nvPr>
        </p:nvSpPr>
        <p:spPr>
          <a:xfrm>
            <a:off x="1280207" y="5877745"/>
            <a:ext cx="101940" cy="101940"/>
          </a:xfrm>
          <a:prstGeom prst="ellipse">
            <a:avLst/>
          </a:prstGeom>
          <a:gradFill flip="none" rotWithShape="1">
            <a:gsLst>
              <a:gs pos="23000">
                <a:schemeClr val="accent5"/>
              </a:gs>
              <a:gs pos="88000">
                <a:schemeClr val="accent6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6" name="椭圆 25"/>
          <p:cNvSpPr/>
          <p:nvPr userDrawn="1">
            <p:custDataLst>
              <p:tags r:id="rId13"/>
            </p:custDataLst>
          </p:nvPr>
        </p:nvSpPr>
        <p:spPr>
          <a:xfrm>
            <a:off x="1469440" y="5877745"/>
            <a:ext cx="101940" cy="101940"/>
          </a:xfrm>
          <a:prstGeom prst="ellipse">
            <a:avLst/>
          </a:prstGeom>
          <a:gradFill>
            <a:gsLst>
              <a:gs pos="52000">
                <a:schemeClr val="accent1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877113" y="3347719"/>
            <a:ext cx="4918392" cy="2393500"/>
          </a:xfrm>
        </p:spPr>
        <p:txBody>
          <a:bodyPr wrap="square" anchor="t" anchorCtr="0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18"/>
            </p:custDataLst>
          </p:nvPr>
        </p:nvSpPr>
        <p:spPr>
          <a:xfrm>
            <a:off x="874713" y="1556649"/>
            <a:ext cx="4918392" cy="1654544"/>
          </a:xfrm>
        </p:spPr>
        <p:txBody>
          <a:bodyPr wrap="none" anchor="b" anchorCtr="0">
            <a:normAutofit/>
          </a:bodyPr>
          <a:lstStyle>
            <a:lvl1pPr marL="0" indent="0" algn="l">
              <a:buNone/>
              <a:defRPr sz="6600" b="1">
                <a:gradFill>
                  <a:gsLst>
                    <a:gs pos="25000">
                      <a:schemeClr val="accent1"/>
                    </a:gs>
                    <a:gs pos="70000">
                      <a:schemeClr val="accent2"/>
                    </a:gs>
                  </a:gsLst>
                  <a:lin ang="2700000" scaled="1"/>
                </a:gradFill>
              </a:defRPr>
            </a:lvl1pPr>
          </a:lstStyle>
          <a:p>
            <a:pPr lvl="0"/>
            <a:r>
              <a:rPr lang="zh-CN" altLang="en-US" dirty="0"/>
              <a:t>节编号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0000"/>
            <a:ext cx="10515600" cy="864000"/>
          </a:xfrm>
        </p:spPr>
        <p:txBody>
          <a:bodyPr vert="horz" wrap="square" lIns="0" tIns="0" rIns="0" bIns="0" rtlCol="0" anchor="b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0000"/>
            <a:ext cx="10515600" cy="864000"/>
          </a:xfrm>
        </p:spPr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: 形状 1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1"/>
          </a:xfrm>
          <a:custGeom>
            <a:avLst/>
            <a:gdLst>
              <a:gd name="connsiteX0" fmla="*/ 393867 w 12192000"/>
              <a:gd name="connsiteY0" fmla="*/ 210060 h 6858001"/>
              <a:gd name="connsiteX1" fmla="*/ 209550 w 12192000"/>
              <a:gd name="connsiteY1" fmla="*/ 394377 h 6858001"/>
              <a:gd name="connsiteX2" fmla="*/ 209550 w 12192000"/>
              <a:gd name="connsiteY2" fmla="*/ 6463623 h 6858001"/>
              <a:gd name="connsiteX3" fmla="*/ 393867 w 12192000"/>
              <a:gd name="connsiteY3" fmla="*/ 6647940 h 6858001"/>
              <a:gd name="connsiteX4" fmla="*/ 11798133 w 12192000"/>
              <a:gd name="connsiteY4" fmla="*/ 6647940 h 6858001"/>
              <a:gd name="connsiteX5" fmla="*/ 11982450 w 12192000"/>
              <a:gd name="connsiteY5" fmla="*/ 6463623 h 6858001"/>
              <a:gd name="connsiteX6" fmla="*/ 11982450 w 12192000"/>
              <a:gd name="connsiteY6" fmla="*/ 394377 h 6858001"/>
              <a:gd name="connsiteX7" fmla="*/ 11798133 w 12192000"/>
              <a:gd name="connsiteY7" fmla="*/ 210060 h 6858001"/>
              <a:gd name="connsiteX8" fmla="*/ 0 w 12192000"/>
              <a:gd name="connsiteY8" fmla="*/ 0 h 6858001"/>
              <a:gd name="connsiteX9" fmla="*/ 12192000 w 12192000"/>
              <a:gd name="connsiteY9" fmla="*/ 0 h 6858001"/>
              <a:gd name="connsiteX10" fmla="*/ 12192000 w 12192000"/>
              <a:gd name="connsiteY10" fmla="*/ 6858001 h 6858001"/>
              <a:gd name="connsiteX11" fmla="*/ 0 w 12192000"/>
              <a:gd name="connsiteY11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1">
                <a:moveTo>
                  <a:pt x="393867" y="210060"/>
                </a:moveTo>
                <a:cubicBezTo>
                  <a:pt x="292072" y="210060"/>
                  <a:pt x="209550" y="292582"/>
                  <a:pt x="209550" y="394377"/>
                </a:cubicBezTo>
                <a:lnTo>
                  <a:pt x="209550" y="6463623"/>
                </a:lnTo>
                <a:cubicBezTo>
                  <a:pt x="209550" y="6565418"/>
                  <a:pt x="292072" y="6647940"/>
                  <a:pt x="393867" y="6647940"/>
                </a:cubicBezTo>
                <a:lnTo>
                  <a:pt x="11798133" y="6647940"/>
                </a:lnTo>
                <a:cubicBezTo>
                  <a:pt x="11899928" y="6647940"/>
                  <a:pt x="11982450" y="6565418"/>
                  <a:pt x="11982450" y="6463623"/>
                </a:cubicBezTo>
                <a:lnTo>
                  <a:pt x="11982450" y="394377"/>
                </a:lnTo>
                <a:cubicBezTo>
                  <a:pt x="11982450" y="292582"/>
                  <a:pt x="11899928" y="210060"/>
                  <a:pt x="11798133" y="2100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1"/>
                </a:lnTo>
                <a:lnTo>
                  <a:pt x="0" y="6858001"/>
                </a:lnTo>
                <a:close/>
              </a:path>
            </a:pathLst>
          </a:custGeom>
          <a:gradFill>
            <a:gsLst>
              <a:gs pos="45000">
                <a:schemeClr val="accent1">
                  <a:alpha val="23000"/>
                </a:schemeClr>
              </a:gs>
              <a:gs pos="100000">
                <a:schemeClr val="accent1">
                  <a:alpha val="4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 userDrawn="1">
            <p:custDataLst>
              <p:tags r:id="rId3"/>
            </p:custDataLst>
          </p:nvPr>
        </p:nvSpPr>
        <p:spPr>
          <a:xfrm>
            <a:off x="1331177" y="1477439"/>
            <a:ext cx="4186489" cy="4186489"/>
          </a:xfrm>
          <a:prstGeom prst="ellipse">
            <a:avLst/>
          </a:prstGeom>
          <a:gradFill flip="none" rotWithShape="1">
            <a:gsLst>
              <a:gs pos="42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"/>
                    </a14:imgEffect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03" t="12621" r="16821" b="18395"/>
          <a:stretch>
            <a:fillRect/>
          </a:stretch>
        </p:blipFill>
        <p:spPr>
          <a:xfrm>
            <a:off x="719851" y="1698346"/>
            <a:ext cx="5201977" cy="365535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7"/>
            </p:custDataLst>
          </p:nvPr>
        </p:nvSpPr>
        <p:spPr>
          <a:xfrm>
            <a:off x="5909128" y="1967673"/>
            <a:ext cx="5402343" cy="1965406"/>
          </a:xfrm>
        </p:spPr>
        <p:txBody>
          <a:bodyPr wrap="square" anchor="b">
            <a:normAutofit/>
          </a:bodyPr>
          <a:lstStyle>
            <a:lvl1pPr algn="r">
              <a:lnSpc>
                <a:spcPct val="10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公司名占位符 6"/>
          <p:cNvSpPr>
            <a:spLocks noGrp="1"/>
          </p:cNvSpPr>
          <p:nvPr>
            <p:ph type="body" sz="quarter" idx="13" hasCustomPrompt="1"/>
            <p:custDataLst>
              <p:tags r:id="rId11"/>
            </p:custDataLst>
          </p:nvPr>
        </p:nvSpPr>
        <p:spPr>
          <a:xfrm>
            <a:off x="8424926" y="770700"/>
            <a:ext cx="2880000" cy="504000"/>
          </a:xfrm>
        </p:spPr>
        <p:txBody>
          <a:bodyPr wrap="square" anchor="ctr">
            <a:normAutofit/>
          </a:bodyPr>
          <a:lstStyle>
            <a:lvl1pPr marL="0" indent="0" algn="r">
              <a:lnSpc>
                <a:spcPct val="100000"/>
              </a:lnSpc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zh-CN" altLang="en-US" dirty="0"/>
              <a:t>公司名</a:t>
            </a:r>
            <a:endParaRPr lang="zh-CN" altLang="en-US" dirty="0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2"/>
            </p:custDataLst>
          </p:nvPr>
        </p:nvSpPr>
        <p:spPr>
          <a:xfrm>
            <a:off x="8444171" y="4270769"/>
            <a:ext cx="2880000" cy="504000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333333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  <p:cxnSp>
        <p:nvCxnSpPr>
          <p:cNvPr id="18" name="直接连接符 17"/>
          <p:cNvCxnSpPr/>
          <p:nvPr userDrawn="1">
            <p:custDataLst>
              <p:tags r:id="rId13"/>
            </p:custDataLst>
          </p:nvPr>
        </p:nvCxnSpPr>
        <p:spPr>
          <a:xfrm>
            <a:off x="2263569" y="5928715"/>
            <a:ext cx="9053719" cy="0"/>
          </a:xfrm>
          <a:prstGeom prst="line">
            <a:avLst/>
          </a:prstGeom>
          <a:ln>
            <a:solidFill>
              <a:schemeClr val="accent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椭圆 19"/>
          <p:cNvSpPr/>
          <p:nvPr userDrawn="1">
            <p:custDataLst>
              <p:tags r:id="rId14"/>
            </p:custDataLst>
          </p:nvPr>
        </p:nvSpPr>
        <p:spPr>
          <a:xfrm>
            <a:off x="901739" y="5877745"/>
            <a:ext cx="101940" cy="101940"/>
          </a:xfrm>
          <a:prstGeom prst="ellipse">
            <a:avLst/>
          </a:prstGeom>
          <a:gradFill flip="none" rotWithShape="1">
            <a:gsLst>
              <a:gs pos="23000">
                <a:schemeClr val="accent5"/>
              </a:gs>
              <a:gs pos="88000">
                <a:schemeClr val="accent6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2" name="椭圆 21"/>
          <p:cNvSpPr/>
          <p:nvPr userDrawn="1">
            <p:custDataLst>
              <p:tags r:id="rId15"/>
            </p:custDataLst>
          </p:nvPr>
        </p:nvSpPr>
        <p:spPr>
          <a:xfrm>
            <a:off x="1090973" y="5877745"/>
            <a:ext cx="101940" cy="101940"/>
          </a:xfrm>
          <a:prstGeom prst="ellipse">
            <a:avLst/>
          </a:prstGeom>
          <a:gradFill>
            <a:gsLst>
              <a:gs pos="52000">
                <a:schemeClr val="accent1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3" name="椭圆 22"/>
          <p:cNvSpPr/>
          <p:nvPr userDrawn="1">
            <p:custDataLst>
              <p:tags r:id="rId16"/>
            </p:custDataLst>
          </p:nvPr>
        </p:nvSpPr>
        <p:spPr>
          <a:xfrm>
            <a:off x="1280207" y="5877745"/>
            <a:ext cx="101940" cy="101940"/>
          </a:xfrm>
          <a:prstGeom prst="ellipse">
            <a:avLst/>
          </a:prstGeom>
          <a:gradFill flip="none" rotWithShape="1">
            <a:gsLst>
              <a:gs pos="23000">
                <a:schemeClr val="accent5"/>
              </a:gs>
              <a:gs pos="88000">
                <a:schemeClr val="accent6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5" name="椭圆 24"/>
          <p:cNvSpPr/>
          <p:nvPr userDrawn="1">
            <p:custDataLst>
              <p:tags r:id="rId17"/>
            </p:custDataLst>
          </p:nvPr>
        </p:nvSpPr>
        <p:spPr>
          <a:xfrm>
            <a:off x="1469440" y="5877745"/>
            <a:ext cx="101940" cy="101940"/>
          </a:xfrm>
          <a:prstGeom prst="ellipse">
            <a:avLst/>
          </a:prstGeom>
          <a:gradFill>
            <a:gsLst>
              <a:gs pos="52000">
                <a:schemeClr val="accent1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7" Type="http://schemas.openxmlformats.org/officeDocument/2006/relationships/theme" Target="../theme/theme2.xml"/><Relationship Id="rId26" Type="http://schemas.openxmlformats.org/officeDocument/2006/relationships/tags" Target="../tags/tag159.xml"/><Relationship Id="rId25" Type="http://schemas.openxmlformats.org/officeDocument/2006/relationships/tags" Target="../tags/tag158.xml"/><Relationship Id="rId24" Type="http://schemas.openxmlformats.org/officeDocument/2006/relationships/tags" Target="../tags/tag157.xml"/><Relationship Id="rId23" Type="http://schemas.openxmlformats.org/officeDocument/2006/relationships/tags" Target="../tags/tag156.xml"/><Relationship Id="rId22" Type="http://schemas.openxmlformats.org/officeDocument/2006/relationships/tags" Target="../tags/tag155.xml"/><Relationship Id="rId21" Type="http://schemas.openxmlformats.org/officeDocument/2006/relationships/tags" Target="../tags/tag154.xml"/><Relationship Id="rId20" Type="http://schemas.openxmlformats.org/officeDocument/2006/relationships/tags" Target="../tags/tag153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152.xml"/><Relationship Id="rId18" Type="http://schemas.openxmlformats.org/officeDocument/2006/relationships/tags" Target="../tags/tag151.xml"/><Relationship Id="rId17" Type="http://schemas.openxmlformats.org/officeDocument/2006/relationships/tags" Target="../tags/tag150.xml"/><Relationship Id="rId16" Type="http://schemas.microsoft.com/office/2007/relationships/hdphoto" Target="../media/image8.wdp"/><Relationship Id="rId15" Type="http://schemas.openxmlformats.org/officeDocument/2006/relationships/image" Target="../media/image7.png"/><Relationship Id="rId14" Type="http://schemas.openxmlformats.org/officeDocument/2006/relationships/tags" Target="../tags/tag149.xml"/><Relationship Id="rId13" Type="http://schemas.openxmlformats.org/officeDocument/2006/relationships/tags" Target="../tags/tag148.xml"/><Relationship Id="rId12" Type="http://schemas.openxmlformats.org/officeDocument/2006/relationships/tags" Target="../tags/tag147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12192000" cy="6858001"/>
          </a:xfrm>
          <a:prstGeom prst="rect">
            <a:avLst/>
          </a:prstGeom>
          <a:gradFill>
            <a:gsLst>
              <a:gs pos="91000">
                <a:schemeClr val="accent1">
                  <a:alpha val="18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9"/>
          <p:cNvSpPr/>
          <p:nvPr userDrawn="1">
            <p:custDataLst>
              <p:tags r:id="rId13"/>
            </p:custDataLst>
          </p:nvPr>
        </p:nvSpPr>
        <p:spPr>
          <a:xfrm>
            <a:off x="11229340" y="5959475"/>
            <a:ext cx="962660" cy="898525"/>
          </a:xfrm>
          <a:custGeom>
            <a:avLst/>
            <a:gdLst>
              <a:gd name="connsiteX0" fmla="*/ 962603 w 962603"/>
              <a:gd name="connsiteY0" fmla="*/ 0 h 893272"/>
              <a:gd name="connsiteX1" fmla="*/ 962603 w 962603"/>
              <a:gd name="connsiteY1" fmla="*/ 893272 h 893272"/>
              <a:gd name="connsiteX2" fmla="*/ 0 w 962603"/>
              <a:gd name="connsiteY2" fmla="*/ 893272 h 893272"/>
              <a:gd name="connsiteX3" fmla="*/ 64673 w 962603"/>
              <a:gd name="connsiteY3" fmla="*/ 779991 h 893272"/>
              <a:gd name="connsiteX4" fmla="*/ 885689 w 962603"/>
              <a:gd name="connsiteY4" fmla="*/ 34483 h 89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603" h="893272">
                <a:moveTo>
                  <a:pt x="962603" y="0"/>
                </a:moveTo>
                <a:lnTo>
                  <a:pt x="962603" y="893272"/>
                </a:lnTo>
                <a:lnTo>
                  <a:pt x="0" y="893272"/>
                </a:lnTo>
                <a:lnTo>
                  <a:pt x="64673" y="779991"/>
                </a:lnTo>
                <a:cubicBezTo>
                  <a:pt x="265151" y="463105"/>
                  <a:pt x="549131" y="204294"/>
                  <a:pt x="885689" y="34483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1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70" t="15369" r="21085" b="16072"/>
          <a:stretch>
            <a:fillRect/>
          </a:stretch>
        </p:blipFill>
        <p:spPr>
          <a:xfrm flipH="1">
            <a:off x="10962813" y="5698875"/>
            <a:ext cx="1149325" cy="1080000"/>
          </a:xfrm>
          <a:prstGeom prst="rect">
            <a:avLst/>
          </a:prstGeom>
        </p:spPr>
      </p:pic>
      <p:sp>
        <p:nvSpPr>
          <p:cNvPr id="12" name="椭圆 11"/>
          <p:cNvSpPr/>
          <p:nvPr userDrawn="1">
            <p:custDataLst>
              <p:tags r:id="rId17"/>
            </p:custDataLst>
          </p:nvPr>
        </p:nvSpPr>
        <p:spPr>
          <a:xfrm>
            <a:off x="10863547" y="849666"/>
            <a:ext cx="101940" cy="101940"/>
          </a:xfrm>
          <a:prstGeom prst="ellipse">
            <a:avLst/>
          </a:prstGeom>
          <a:gradFill flip="none" rotWithShape="1">
            <a:gsLst>
              <a:gs pos="23000">
                <a:schemeClr val="accent5"/>
              </a:gs>
              <a:gs pos="88000">
                <a:schemeClr val="accent6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椭圆 12"/>
          <p:cNvSpPr/>
          <p:nvPr userDrawn="1">
            <p:custDataLst>
              <p:tags r:id="rId18"/>
            </p:custDataLst>
          </p:nvPr>
        </p:nvSpPr>
        <p:spPr>
          <a:xfrm>
            <a:off x="11052781" y="849666"/>
            <a:ext cx="101940" cy="101940"/>
          </a:xfrm>
          <a:prstGeom prst="ellipse">
            <a:avLst/>
          </a:prstGeom>
          <a:gradFill>
            <a:gsLst>
              <a:gs pos="52000">
                <a:schemeClr val="accent1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" name="椭圆 13"/>
          <p:cNvSpPr/>
          <p:nvPr userDrawn="1">
            <p:custDataLst>
              <p:tags r:id="rId19"/>
            </p:custDataLst>
          </p:nvPr>
        </p:nvSpPr>
        <p:spPr>
          <a:xfrm>
            <a:off x="11242015" y="849666"/>
            <a:ext cx="101940" cy="101940"/>
          </a:xfrm>
          <a:prstGeom prst="ellipse">
            <a:avLst/>
          </a:prstGeom>
          <a:gradFill flip="none" rotWithShape="1">
            <a:gsLst>
              <a:gs pos="23000">
                <a:schemeClr val="accent5"/>
              </a:gs>
              <a:gs pos="88000">
                <a:schemeClr val="accent6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" name="椭圆 14"/>
          <p:cNvSpPr/>
          <p:nvPr userDrawn="1">
            <p:custDataLst>
              <p:tags r:id="rId20"/>
            </p:custDataLst>
          </p:nvPr>
        </p:nvSpPr>
        <p:spPr>
          <a:xfrm>
            <a:off x="11431248" y="849666"/>
            <a:ext cx="101940" cy="101940"/>
          </a:xfrm>
          <a:prstGeom prst="ellipse">
            <a:avLst/>
          </a:prstGeom>
          <a:gradFill>
            <a:gsLst>
              <a:gs pos="52000">
                <a:schemeClr val="accent1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9" name="KSO_TEMPLATE" hidden="1"/>
          <p:cNvSpPr/>
          <p:nvPr userDrawn="1">
            <p:custDataLst>
              <p:tags r:id="rId2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63.xml"/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" Type="http://schemas.openxmlformats.org/officeDocument/2006/relationships/tags" Target="../tags/tag160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52.xml"/><Relationship Id="rId8" Type="http://schemas.openxmlformats.org/officeDocument/2006/relationships/tags" Target="../tags/tag251.xml"/><Relationship Id="rId7" Type="http://schemas.openxmlformats.org/officeDocument/2006/relationships/tags" Target="../tags/tag250.xml"/><Relationship Id="rId6" Type="http://schemas.openxmlformats.org/officeDocument/2006/relationships/tags" Target="../tags/tag249.xml"/><Relationship Id="rId5" Type="http://schemas.openxmlformats.org/officeDocument/2006/relationships/tags" Target="../tags/tag248.xml"/><Relationship Id="rId4" Type="http://schemas.openxmlformats.org/officeDocument/2006/relationships/tags" Target="../tags/tag247.xml"/><Relationship Id="rId3" Type="http://schemas.openxmlformats.org/officeDocument/2006/relationships/image" Target="../media/image20.png"/><Relationship Id="rId2" Type="http://schemas.openxmlformats.org/officeDocument/2006/relationships/tags" Target="../tags/tag246.xml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18.xml"/><Relationship Id="rId12" Type="http://schemas.openxmlformats.org/officeDocument/2006/relationships/tags" Target="../tags/tag255.xml"/><Relationship Id="rId11" Type="http://schemas.openxmlformats.org/officeDocument/2006/relationships/tags" Target="../tags/tag254.xml"/><Relationship Id="rId10" Type="http://schemas.openxmlformats.org/officeDocument/2006/relationships/tags" Target="../tags/tag253.xml"/><Relationship Id="rId1" Type="http://schemas.openxmlformats.org/officeDocument/2006/relationships/tags" Target="../tags/tag245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jpeg"/><Relationship Id="rId8" Type="http://schemas.openxmlformats.org/officeDocument/2006/relationships/tags" Target="../tags/tag262.xml"/><Relationship Id="rId7" Type="http://schemas.openxmlformats.org/officeDocument/2006/relationships/image" Target="../media/image21.jpeg"/><Relationship Id="rId6" Type="http://schemas.openxmlformats.org/officeDocument/2006/relationships/tags" Target="../tags/tag261.xml"/><Relationship Id="rId5" Type="http://schemas.openxmlformats.org/officeDocument/2006/relationships/tags" Target="../tags/tag260.xml"/><Relationship Id="rId4" Type="http://schemas.openxmlformats.org/officeDocument/2006/relationships/tags" Target="../tags/tag259.xml"/><Relationship Id="rId3" Type="http://schemas.openxmlformats.org/officeDocument/2006/relationships/tags" Target="../tags/tag258.xml"/><Relationship Id="rId23" Type="http://schemas.openxmlformats.org/officeDocument/2006/relationships/slideLayout" Target="../slideLayouts/slideLayout18.xml"/><Relationship Id="rId22" Type="http://schemas.openxmlformats.org/officeDocument/2006/relationships/tags" Target="../tags/tag273.xml"/><Relationship Id="rId21" Type="http://schemas.openxmlformats.org/officeDocument/2006/relationships/tags" Target="../tags/tag272.xml"/><Relationship Id="rId20" Type="http://schemas.openxmlformats.org/officeDocument/2006/relationships/tags" Target="../tags/tag271.xml"/><Relationship Id="rId2" Type="http://schemas.openxmlformats.org/officeDocument/2006/relationships/tags" Target="../tags/tag257.xml"/><Relationship Id="rId19" Type="http://schemas.openxmlformats.org/officeDocument/2006/relationships/tags" Target="../tags/tag270.xml"/><Relationship Id="rId18" Type="http://schemas.openxmlformats.org/officeDocument/2006/relationships/tags" Target="../tags/tag269.xml"/><Relationship Id="rId17" Type="http://schemas.openxmlformats.org/officeDocument/2006/relationships/tags" Target="../tags/tag268.xml"/><Relationship Id="rId16" Type="http://schemas.openxmlformats.org/officeDocument/2006/relationships/tags" Target="../tags/tag267.xml"/><Relationship Id="rId15" Type="http://schemas.openxmlformats.org/officeDocument/2006/relationships/tags" Target="../tags/tag266.xml"/><Relationship Id="rId14" Type="http://schemas.openxmlformats.org/officeDocument/2006/relationships/tags" Target="../tags/tag265.xml"/><Relationship Id="rId13" Type="http://schemas.openxmlformats.org/officeDocument/2006/relationships/image" Target="../media/image24.jpeg"/><Relationship Id="rId12" Type="http://schemas.openxmlformats.org/officeDocument/2006/relationships/tags" Target="../tags/tag264.xml"/><Relationship Id="rId11" Type="http://schemas.openxmlformats.org/officeDocument/2006/relationships/image" Target="../media/image23.jpeg"/><Relationship Id="rId10" Type="http://schemas.openxmlformats.org/officeDocument/2006/relationships/tags" Target="../tags/tag263.xml"/><Relationship Id="rId1" Type="http://schemas.openxmlformats.org/officeDocument/2006/relationships/tags" Target="../tags/tag256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82.xml"/><Relationship Id="rId8" Type="http://schemas.openxmlformats.org/officeDocument/2006/relationships/tags" Target="../tags/tag281.xml"/><Relationship Id="rId7" Type="http://schemas.openxmlformats.org/officeDocument/2006/relationships/tags" Target="../tags/tag280.xml"/><Relationship Id="rId6" Type="http://schemas.openxmlformats.org/officeDocument/2006/relationships/tags" Target="../tags/tag279.xml"/><Relationship Id="rId5" Type="http://schemas.openxmlformats.org/officeDocument/2006/relationships/tags" Target="../tags/tag278.xml"/><Relationship Id="rId4" Type="http://schemas.openxmlformats.org/officeDocument/2006/relationships/tags" Target="../tags/tag277.xml"/><Relationship Id="rId3" Type="http://schemas.openxmlformats.org/officeDocument/2006/relationships/tags" Target="../tags/tag276.xml"/><Relationship Id="rId2" Type="http://schemas.openxmlformats.org/officeDocument/2006/relationships/tags" Target="../tags/tag275.xml"/><Relationship Id="rId19" Type="http://schemas.openxmlformats.org/officeDocument/2006/relationships/notesSlide" Target="../notesSlides/notesSlide4.xml"/><Relationship Id="rId18" Type="http://schemas.openxmlformats.org/officeDocument/2006/relationships/slideLayout" Target="../slideLayouts/slideLayout18.xml"/><Relationship Id="rId17" Type="http://schemas.openxmlformats.org/officeDocument/2006/relationships/tags" Target="../tags/tag290.xml"/><Relationship Id="rId16" Type="http://schemas.openxmlformats.org/officeDocument/2006/relationships/tags" Target="../tags/tag289.xml"/><Relationship Id="rId15" Type="http://schemas.openxmlformats.org/officeDocument/2006/relationships/tags" Target="../tags/tag288.xml"/><Relationship Id="rId14" Type="http://schemas.openxmlformats.org/officeDocument/2006/relationships/tags" Target="../tags/tag287.xml"/><Relationship Id="rId13" Type="http://schemas.openxmlformats.org/officeDocument/2006/relationships/tags" Target="../tags/tag286.xml"/><Relationship Id="rId12" Type="http://schemas.openxmlformats.org/officeDocument/2006/relationships/tags" Target="../tags/tag285.xml"/><Relationship Id="rId11" Type="http://schemas.openxmlformats.org/officeDocument/2006/relationships/tags" Target="../tags/tag284.xml"/><Relationship Id="rId10" Type="http://schemas.openxmlformats.org/officeDocument/2006/relationships/tags" Target="../tags/tag283.xml"/><Relationship Id="rId1" Type="http://schemas.openxmlformats.org/officeDocument/2006/relationships/tags" Target="../tags/tag274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99.xml"/><Relationship Id="rId8" Type="http://schemas.openxmlformats.org/officeDocument/2006/relationships/tags" Target="../tags/tag298.xml"/><Relationship Id="rId7" Type="http://schemas.openxmlformats.org/officeDocument/2006/relationships/tags" Target="../tags/tag297.xml"/><Relationship Id="rId6" Type="http://schemas.openxmlformats.org/officeDocument/2006/relationships/tags" Target="../tags/tag296.xml"/><Relationship Id="rId5" Type="http://schemas.openxmlformats.org/officeDocument/2006/relationships/tags" Target="../tags/tag295.xml"/><Relationship Id="rId4" Type="http://schemas.openxmlformats.org/officeDocument/2006/relationships/tags" Target="../tags/tag294.xml"/><Relationship Id="rId3" Type="http://schemas.openxmlformats.org/officeDocument/2006/relationships/tags" Target="../tags/tag293.xml"/><Relationship Id="rId27" Type="http://schemas.openxmlformats.org/officeDocument/2006/relationships/slideLayout" Target="../slideLayouts/slideLayout18.xml"/><Relationship Id="rId26" Type="http://schemas.openxmlformats.org/officeDocument/2006/relationships/tags" Target="../tags/tag312.xml"/><Relationship Id="rId25" Type="http://schemas.openxmlformats.org/officeDocument/2006/relationships/image" Target="../media/image28.jpeg"/><Relationship Id="rId24" Type="http://schemas.openxmlformats.org/officeDocument/2006/relationships/tags" Target="../tags/tag311.xml"/><Relationship Id="rId23" Type="http://schemas.openxmlformats.org/officeDocument/2006/relationships/image" Target="../media/image27.jpeg"/><Relationship Id="rId22" Type="http://schemas.openxmlformats.org/officeDocument/2006/relationships/tags" Target="../tags/tag310.xml"/><Relationship Id="rId21" Type="http://schemas.openxmlformats.org/officeDocument/2006/relationships/image" Target="../media/image26.jpeg"/><Relationship Id="rId20" Type="http://schemas.openxmlformats.org/officeDocument/2006/relationships/tags" Target="../tags/tag309.xml"/><Relationship Id="rId2" Type="http://schemas.openxmlformats.org/officeDocument/2006/relationships/tags" Target="../tags/tag292.xml"/><Relationship Id="rId19" Type="http://schemas.openxmlformats.org/officeDocument/2006/relationships/image" Target="../media/image25.jpeg"/><Relationship Id="rId18" Type="http://schemas.openxmlformats.org/officeDocument/2006/relationships/tags" Target="../tags/tag308.xml"/><Relationship Id="rId17" Type="http://schemas.openxmlformats.org/officeDocument/2006/relationships/tags" Target="../tags/tag307.xml"/><Relationship Id="rId16" Type="http://schemas.openxmlformats.org/officeDocument/2006/relationships/tags" Target="../tags/tag306.xml"/><Relationship Id="rId15" Type="http://schemas.openxmlformats.org/officeDocument/2006/relationships/tags" Target="../tags/tag305.xml"/><Relationship Id="rId14" Type="http://schemas.openxmlformats.org/officeDocument/2006/relationships/tags" Target="../tags/tag304.xml"/><Relationship Id="rId13" Type="http://schemas.openxmlformats.org/officeDocument/2006/relationships/tags" Target="../tags/tag303.xml"/><Relationship Id="rId12" Type="http://schemas.openxmlformats.org/officeDocument/2006/relationships/tags" Target="../tags/tag302.xml"/><Relationship Id="rId11" Type="http://schemas.openxmlformats.org/officeDocument/2006/relationships/tags" Target="../tags/tag301.xml"/><Relationship Id="rId10" Type="http://schemas.openxmlformats.org/officeDocument/2006/relationships/tags" Target="../tags/tag300.xml"/><Relationship Id="rId1" Type="http://schemas.openxmlformats.org/officeDocument/2006/relationships/tags" Target="../tags/tag291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315.xml"/><Relationship Id="rId2" Type="http://schemas.openxmlformats.org/officeDocument/2006/relationships/tags" Target="../tags/tag314.xml"/><Relationship Id="rId1" Type="http://schemas.openxmlformats.org/officeDocument/2006/relationships/tags" Target="../tags/tag313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324.xml"/><Relationship Id="rId8" Type="http://schemas.openxmlformats.org/officeDocument/2006/relationships/tags" Target="../tags/tag323.xml"/><Relationship Id="rId7" Type="http://schemas.openxmlformats.org/officeDocument/2006/relationships/tags" Target="../tags/tag322.xml"/><Relationship Id="rId6" Type="http://schemas.openxmlformats.org/officeDocument/2006/relationships/tags" Target="../tags/tag321.xml"/><Relationship Id="rId5" Type="http://schemas.openxmlformats.org/officeDocument/2006/relationships/tags" Target="../tags/tag320.xml"/><Relationship Id="rId4" Type="http://schemas.openxmlformats.org/officeDocument/2006/relationships/tags" Target="../tags/tag319.xml"/><Relationship Id="rId3" Type="http://schemas.openxmlformats.org/officeDocument/2006/relationships/tags" Target="../tags/tag318.xml"/><Relationship Id="rId21" Type="http://schemas.openxmlformats.org/officeDocument/2006/relationships/notesSlide" Target="../notesSlides/notesSlide5.xml"/><Relationship Id="rId20" Type="http://schemas.openxmlformats.org/officeDocument/2006/relationships/slideLayout" Target="../slideLayouts/slideLayout18.xml"/><Relationship Id="rId2" Type="http://schemas.openxmlformats.org/officeDocument/2006/relationships/tags" Target="../tags/tag317.xml"/><Relationship Id="rId19" Type="http://schemas.openxmlformats.org/officeDocument/2006/relationships/tags" Target="../tags/tag330.xml"/><Relationship Id="rId18" Type="http://schemas.openxmlformats.org/officeDocument/2006/relationships/image" Target="../media/image32.svg"/><Relationship Id="rId17" Type="http://schemas.openxmlformats.org/officeDocument/2006/relationships/image" Target="../media/image31.png"/><Relationship Id="rId16" Type="http://schemas.openxmlformats.org/officeDocument/2006/relationships/tags" Target="../tags/tag329.xml"/><Relationship Id="rId15" Type="http://schemas.openxmlformats.org/officeDocument/2006/relationships/image" Target="../media/image30.svg"/><Relationship Id="rId14" Type="http://schemas.openxmlformats.org/officeDocument/2006/relationships/image" Target="../media/image29.png"/><Relationship Id="rId13" Type="http://schemas.openxmlformats.org/officeDocument/2006/relationships/tags" Target="../tags/tag328.xml"/><Relationship Id="rId12" Type="http://schemas.openxmlformats.org/officeDocument/2006/relationships/tags" Target="../tags/tag327.xml"/><Relationship Id="rId11" Type="http://schemas.openxmlformats.org/officeDocument/2006/relationships/tags" Target="../tags/tag326.xml"/><Relationship Id="rId10" Type="http://schemas.openxmlformats.org/officeDocument/2006/relationships/tags" Target="../tags/tag325.xml"/><Relationship Id="rId1" Type="http://schemas.openxmlformats.org/officeDocument/2006/relationships/tags" Target="../tags/tag316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338.xml"/><Relationship Id="rId8" Type="http://schemas.openxmlformats.org/officeDocument/2006/relationships/tags" Target="../tags/tag337.xml"/><Relationship Id="rId7" Type="http://schemas.openxmlformats.org/officeDocument/2006/relationships/tags" Target="../tags/tag336.xml"/><Relationship Id="rId6" Type="http://schemas.openxmlformats.org/officeDocument/2006/relationships/image" Target="../media/image33.jpeg"/><Relationship Id="rId5" Type="http://schemas.openxmlformats.org/officeDocument/2006/relationships/tags" Target="../tags/tag335.xml"/><Relationship Id="rId4" Type="http://schemas.openxmlformats.org/officeDocument/2006/relationships/tags" Target="../tags/tag334.xml"/><Relationship Id="rId3" Type="http://schemas.openxmlformats.org/officeDocument/2006/relationships/tags" Target="../tags/tag333.xml"/><Relationship Id="rId24" Type="http://schemas.openxmlformats.org/officeDocument/2006/relationships/notesSlide" Target="../notesSlides/notesSlide6.xml"/><Relationship Id="rId23" Type="http://schemas.openxmlformats.org/officeDocument/2006/relationships/slideLayout" Target="../slideLayouts/slideLayout18.xml"/><Relationship Id="rId22" Type="http://schemas.openxmlformats.org/officeDocument/2006/relationships/tags" Target="../tags/tag348.xml"/><Relationship Id="rId21" Type="http://schemas.openxmlformats.org/officeDocument/2006/relationships/image" Target="../media/image36.jpeg"/><Relationship Id="rId20" Type="http://schemas.openxmlformats.org/officeDocument/2006/relationships/tags" Target="../tags/tag347.xml"/><Relationship Id="rId2" Type="http://schemas.openxmlformats.org/officeDocument/2006/relationships/tags" Target="../tags/tag332.xml"/><Relationship Id="rId19" Type="http://schemas.openxmlformats.org/officeDocument/2006/relationships/tags" Target="../tags/tag346.xml"/><Relationship Id="rId18" Type="http://schemas.openxmlformats.org/officeDocument/2006/relationships/tags" Target="../tags/tag345.xml"/><Relationship Id="rId17" Type="http://schemas.openxmlformats.org/officeDocument/2006/relationships/tags" Target="../tags/tag344.xml"/><Relationship Id="rId16" Type="http://schemas.openxmlformats.org/officeDocument/2006/relationships/image" Target="../media/image35.jpeg"/><Relationship Id="rId15" Type="http://schemas.openxmlformats.org/officeDocument/2006/relationships/tags" Target="../tags/tag343.xml"/><Relationship Id="rId14" Type="http://schemas.openxmlformats.org/officeDocument/2006/relationships/tags" Target="../tags/tag342.xml"/><Relationship Id="rId13" Type="http://schemas.openxmlformats.org/officeDocument/2006/relationships/tags" Target="../tags/tag341.xml"/><Relationship Id="rId12" Type="http://schemas.openxmlformats.org/officeDocument/2006/relationships/tags" Target="../tags/tag340.xml"/><Relationship Id="rId11" Type="http://schemas.openxmlformats.org/officeDocument/2006/relationships/image" Target="../media/image34.jpeg"/><Relationship Id="rId10" Type="http://schemas.openxmlformats.org/officeDocument/2006/relationships/tags" Target="../tags/tag339.xml"/><Relationship Id="rId1" Type="http://schemas.openxmlformats.org/officeDocument/2006/relationships/tags" Target="../tags/tag331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357.xml"/><Relationship Id="rId8" Type="http://schemas.openxmlformats.org/officeDocument/2006/relationships/tags" Target="../tags/tag356.xml"/><Relationship Id="rId7" Type="http://schemas.openxmlformats.org/officeDocument/2006/relationships/tags" Target="../tags/tag355.xml"/><Relationship Id="rId6" Type="http://schemas.openxmlformats.org/officeDocument/2006/relationships/tags" Target="../tags/tag354.xml"/><Relationship Id="rId5" Type="http://schemas.openxmlformats.org/officeDocument/2006/relationships/tags" Target="../tags/tag353.xml"/><Relationship Id="rId4" Type="http://schemas.openxmlformats.org/officeDocument/2006/relationships/tags" Target="../tags/tag352.xml"/><Relationship Id="rId3" Type="http://schemas.openxmlformats.org/officeDocument/2006/relationships/tags" Target="../tags/tag351.xml"/><Relationship Id="rId2" Type="http://schemas.openxmlformats.org/officeDocument/2006/relationships/tags" Target="../tags/tag350.xml"/><Relationship Id="rId12" Type="http://schemas.openxmlformats.org/officeDocument/2006/relationships/slideLayout" Target="../slideLayouts/slideLayout18.xml"/><Relationship Id="rId11" Type="http://schemas.openxmlformats.org/officeDocument/2006/relationships/tags" Target="../tags/tag359.xml"/><Relationship Id="rId10" Type="http://schemas.openxmlformats.org/officeDocument/2006/relationships/tags" Target="../tags/tag358.xml"/><Relationship Id="rId1" Type="http://schemas.openxmlformats.org/officeDocument/2006/relationships/tags" Target="../tags/tag349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367.xml"/><Relationship Id="rId8" Type="http://schemas.openxmlformats.org/officeDocument/2006/relationships/tags" Target="../tags/tag366.xml"/><Relationship Id="rId7" Type="http://schemas.openxmlformats.org/officeDocument/2006/relationships/tags" Target="../tags/tag365.xml"/><Relationship Id="rId6" Type="http://schemas.openxmlformats.org/officeDocument/2006/relationships/tags" Target="../tags/tag364.xml"/><Relationship Id="rId5" Type="http://schemas.openxmlformats.org/officeDocument/2006/relationships/tags" Target="../tags/tag363.xml"/><Relationship Id="rId4" Type="http://schemas.openxmlformats.org/officeDocument/2006/relationships/image" Target="../media/image37.jpeg"/><Relationship Id="rId3" Type="http://schemas.openxmlformats.org/officeDocument/2006/relationships/tags" Target="../tags/tag362.xml"/><Relationship Id="rId27" Type="http://schemas.openxmlformats.org/officeDocument/2006/relationships/slideLayout" Target="../slideLayouts/slideLayout18.xml"/><Relationship Id="rId26" Type="http://schemas.openxmlformats.org/officeDocument/2006/relationships/tags" Target="../tags/tag381.xml"/><Relationship Id="rId25" Type="http://schemas.openxmlformats.org/officeDocument/2006/relationships/tags" Target="../tags/tag380.xml"/><Relationship Id="rId24" Type="http://schemas.openxmlformats.org/officeDocument/2006/relationships/tags" Target="../tags/tag379.xml"/><Relationship Id="rId23" Type="http://schemas.openxmlformats.org/officeDocument/2006/relationships/tags" Target="../tags/tag378.xml"/><Relationship Id="rId22" Type="http://schemas.openxmlformats.org/officeDocument/2006/relationships/image" Target="../media/image40.jpeg"/><Relationship Id="rId21" Type="http://schemas.openxmlformats.org/officeDocument/2006/relationships/tags" Target="../tags/tag377.xml"/><Relationship Id="rId20" Type="http://schemas.openxmlformats.org/officeDocument/2006/relationships/tags" Target="../tags/tag376.xml"/><Relationship Id="rId2" Type="http://schemas.openxmlformats.org/officeDocument/2006/relationships/tags" Target="../tags/tag361.xml"/><Relationship Id="rId19" Type="http://schemas.openxmlformats.org/officeDocument/2006/relationships/tags" Target="../tags/tag375.xml"/><Relationship Id="rId18" Type="http://schemas.openxmlformats.org/officeDocument/2006/relationships/tags" Target="../tags/tag374.xml"/><Relationship Id="rId17" Type="http://schemas.openxmlformats.org/officeDocument/2006/relationships/tags" Target="../tags/tag373.xml"/><Relationship Id="rId16" Type="http://schemas.openxmlformats.org/officeDocument/2006/relationships/image" Target="../media/image39.jpeg"/><Relationship Id="rId15" Type="http://schemas.openxmlformats.org/officeDocument/2006/relationships/tags" Target="../tags/tag372.xml"/><Relationship Id="rId14" Type="http://schemas.openxmlformats.org/officeDocument/2006/relationships/tags" Target="../tags/tag371.xml"/><Relationship Id="rId13" Type="http://schemas.openxmlformats.org/officeDocument/2006/relationships/tags" Target="../tags/tag370.xml"/><Relationship Id="rId12" Type="http://schemas.openxmlformats.org/officeDocument/2006/relationships/tags" Target="../tags/tag369.xml"/><Relationship Id="rId11" Type="http://schemas.openxmlformats.org/officeDocument/2006/relationships/tags" Target="../tags/tag368.xml"/><Relationship Id="rId10" Type="http://schemas.openxmlformats.org/officeDocument/2006/relationships/image" Target="../media/image38.jpeg"/><Relationship Id="rId1" Type="http://schemas.openxmlformats.org/officeDocument/2006/relationships/tags" Target="../tags/tag360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384.xml"/><Relationship Id="rId2" Type="http://schemas.openxmlformats.org/officeDocument/2006/relationships/tags" Target="../tags/tag383.xml"/><Relationship Id="rId1" Type="http://schemas.openxmlformats.org/officeDocument/2006/relationships/tags" Target="../tags/tag382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tags" Target="../tags/tag164.xml"/><Relationship Id="rId3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393.xml"/><Relationship Id="rId8" Type="http://schemas.openxmlformats.org/officeDocument/2006/relationships/tags" Target="../tags/tag392.xml"/><Relationship Id="rId7" Type="http://schemas.openxmlformats.org/officeDocument/2006/relationships/tags" Target="../tags/tag391.xml"/><Relationship Id="rId6" Type="http://schemas.openxmlformats.org/officeDocument/2006/relationships/tags" Target="../tags/tag390.xml"/><Relationship Id="rId5" Type="http://schemas.openxmlformats.org/officeDocument/2006/relationships/tags" Target="../tags/tag389.xml"/><Relationship Id="rId4" Type="http://schemas.openxmlformats.org/officeDocument/2006/relationships/tags" Target="../tags/tag388.xml"/><Relationship Id="rId3" Type="http://schemas.openxmlformats.org/officeDocument/2006/relationships/tags" Target="../tags/tag387.xml"/><Relationship Id="rId2" Type="http://schemas.openxmlformats.org/officeDocument/2006/relationships/tags" Target="../tags/tag386.xml"/><Relationship Id="rId19" Type="http://schemas.openxmlformats.org/officeDocument/2006/relationships/notesSlide" Target="../notesSlides/notesSlide7.xml"/><Relationship Id="rId18" Type="http://schemas.openxmlformats.org/officeDocument/2006/relationships/slideLayout" Target="../slideLayouts/slideLayout18.xml"/><Relationship Id="rId17" Type="http://schemas.openxmlformats.org/officeDocument/2006/relationships/tags" Target="../tags/tag401.xml"/><Relationship Id="rId16" Type="http://schemas.openxmlformats.org/officeDocument/2006/relationships/tags" Target="../tags/tag400.xml"/><Relationship Id="rId15" Type="http://schemas.openxmlformats.org/officeDocument/2006/relationships/tags" Target="../tags/tag399.xml"/><Relationship Id="rId14" Type="http://schemas.openxmlformats.org/officeDocument/2006/relationships/tags" Target="../tags/tag398.xml"/><Relationship Id="rId13" Type="http://schemas.openxmlformats.org/officeDocument/2006/relationships/tags" Target="../tags/tag397.xml"/><Relationship Id="rId12" Type="http://schemas.openxmlformats.org/officeDocument/2006/relationships/tags" Target="../tags/tag396.xml"/><Relationship Id="rId11" Type="http://schemas.openxmlformats.org/officeDocument/2006/relationships/tags" Target="../tags/tag395.xml"/><Relationship Id="rId10" Type="http://schemas.openxmlformats.org/officeDocument/2006/relationships/tags" Target="../tags/tag394.xml"/><Relationship Id="rId1" Type="http://schemas.openxmlformats.org/officeDocument/2006/relationships/tags" Target="../tags/tag385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408.xml"/><Relationship Id="rId8" Type="http://schemas.openxmlformats.org/officeDocument/2006/relationships/tags" Target="../tags/tag407.xml"/><Relationship Id="rId7" Type="http://schemas.openxmlformats.org/officeDocument/2006/relationships/tags" Target="../tags/tag406.xml"/><Relationship Id="rId6" Type="http://schemas.openxmlformats.org/officeDocument/2006/relationships/tags" Target="../tags/tag405.xml"/><Relationship Id="rId5" Type="http://schemas.openxmlformats.org/officeDocument/2006/relationships/image" Target="../media/image42.jpeg"/><Relationship Id="rId4" Type="http://schemas.openxmlformats.org/officeDocument/2006/relationships/tags" Target="../tags/tag404.xml"/><Relationship Id="rId3" Type="http://schemas.openxmlformats.org/officeDocument/2006/relationships/image" Target="../media/image41.jpeg"/><Relationship Id="rId2" Type="http://schemas.openxmlformats.org/officeDocument/2006/relationships/tags" Target="../tags/tag403.xml"/><Relationship Id="rId14" Type="http://schemas.openxmlformats.org/officeDocument/2006/relationships/notesSlide" Target="../notesSlides/notesSlide8.xml"/><Relationship Id="rId13" Type="http://schemas.openxmlformats.org/officeDocument/2006/relationships/slideLayout" Target="../slideLayouts/slideLayout18.xml"/><Relationship Id="rId12" Type="http://schemas.openxmlformats.org/officeDocument/2006/relationships/tags" Target="../tags/tag411.xml"/><Relationship Id="rId11" Type="http://schemas.openxmlformats.org/officeDocument/2006/relationships/tags" Target="../tags/tag410.xml"/><Relationship Id="rId10" Type="http://schemas.openxmlformats.org/officeDocument/2006/relationships/tags" Target="../tags/tag409.xml"/><Relationship Id="rId1" Type="http://schemas.openxmlformats.org/officeDocument/2006/relationships/tags" Target="../tags/tag402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414.xml"/><Relationship Id="rId2" Type="http://schemas.openxmlformats.org/officeDocument/2006/relationships/tags" Target="../tags/tag413.xml"/><Relationship Id="rId1" Type="http://schemas.openxmlformats.org/officeDocument/2006/relationships/tags" Target="../tags/tag412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423.xml"/><Relationship Id="rId8" Type="http://schemas.openxmlformats.org/officeDocument/2006/relationships/tags" Target="../tags/tag422.xml"/><Relationship Id="rId7" Type="http://schemas.openxmlformats.org/officeDocument/2006/relationships/tags" Target="../tags/tag421.xml"/><Relationship Id="rId6" Type="http://schemas.openxmlformats.org/officeDocument/2006/relationships/tags" Target="../tags/tag420.xml"/><Relationship Id="rId5" Type="http://schemas.openxmlformats.org/officeDocument/2006/relationships/tags" Target="../tags/tag419.xml"/><Relationship Id="rId4" Type="http://schemas.openxmlformats.org/officeDocument/2006/relationships/tags" Target="../tags/tag418.xml"/><Relationship Id="rId3" Type="http://schemas.openxmlformats.org/officeDocument/2006/relationships/tags" Target="../tags/tag417.xml"/><Relationship Id="rId2" Type="http://schemas.openxmlformats.org/officeDocument/2006/relationships/tags" Target="../tags/tag416.xml"/><Relationship Id="rId13" Type="http://schemas.openxmlformats.org/officeDocument/2006/relationships/notesSlide" Target="../notesSlides/notesSlide9.xml"/><Relationship Id="rId12" Type="http://schemas.openxmlformats.org/officeDocument/2006/relationships/slideLayout" Target="../slideLayouts/slideLayout18.xml"/><Relationship Id="rId11" Type="http://schemas.openxmlformats.org/officeDocument/2006/relationships/tags" Target="../tags/tag425.xml"/><Relationship Id="rId10" Type="http://schemas.openxmlformats.org/officeDocument/2006/relationships/tags" Target="../tags/tag424.xml"/><Relationship Id="rId1" Type="http://schemas.openxmlformats.org/officeDocument/2006/relationships/tags" Target="../tags/tag415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432.xml"/><Relationship Id="rId8" Type="http://schemas.openxmlformats.org/officeDocument/2006/relationships/tags" Target="../tags/tag431.xml"/><Relationship Id="rId7" Type="http://schemas.openxmlformats.org/officeDocument/2006/relationships/image" Target="../media/image44.jpeg"/><Relationship Id="rId6" Type="http://schemas.openxmlformats.org/officeDocument/2006/relationships/tags" Target="../tags/tag430.xml"/><Relationship Id="rId5" Type="http://schemas.openxmlformats.org/officeDocument/2006/relationships/tags" Target="../tags/tag429.xml"/><Relationship Id="rId4" Type="http://schemas.openxmlformats.org/officeDocument/2006/relationships/tags" Target="../tags/tag428.xml"/><Relationship Id="rId3" Type="http://schemas.openxmlformats.org/officeDocument/2006/relationships/image" Target="../media/image43.jpeg"/><Relationship Id="rId2" Type="http://schemas.openxmlformats.org/officeDocument/2006/relationships/tags" Target="../tags/tag427.xml"/><Relationship Id="rId12" Type="http://schemas.openxmlformats.org/officeDocument/2006/relationships/notesSlide" Target="../notesSlides/notesSlide10.xml"/><Relationship Id="rId11" Type="http://schemas.openxmlformats.org/officeDocument/2006/relationships/slideLayout" Target="../slideLayouts/slideLayout18.xml"/><Relationship Id="rId10" Type="http://schemas.openxmlformats.org/officeDocument/2006/relationships/tags" Target="../tags/tag433.xml"/><Relationship Id="rId1" Type="http://schemas.openxmlformats.org/officeDocument/2006/relationships/tags" Target="../tags/tag426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2.xml"/><Relationship Id="rId4" Type="http://schemas.openxmlformats.org/officeDocument/2006/relationships/tags" Target="../tags/tag437.xml"/><Relationship Id="rId3" Type="http://schemas.openxmlformats.org/officeDocument/2006/relationships/tags" Target="../tags/tag436.xml"/><Relationship Id="rId2" Type="http://schemas.openxmlformats.org/officeDocument/2006/relationships/tags" Target="../tags/tag435.xml"/><Relationship Id="rId1" Type="http://schemas.openxmlformats.org/officeDocument/2006/relationships/tags" Target="../tags/tag434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73.xml"/><Relationship Id="rId8" Type="http://schemas.openxmlformats.org/officeDocument/2006/relationships/tags" Target="../tags/tag172.xml"/><Relationship Id="rId7" Type="http://schemas.openxmlformats.org/officeDocument/2006/relationships/tags" Target="../tags/tag171.xml"/><Relationship Id="rId6" Type="http://schemas.openxmlformats.org/officeDocument/2006/relationships/tags" Target="../tags/tag170.xml"/><Relationship Id="rId5" Type="http://schemas.openxmlformats.org/officeDocument/2006/relationships/tags" Target="../tags/tag169.xml"/><Relationship Id="rId4" Type="http://schemas.openxmlformats.org/officeDocument/2006/relationships/tags" Target="../tags/tag168.xml"/><Relationship Id="rId3" Type="http://schemas.openxmlformats.org/officeDocument/2006/relationships/tags" Target="../tags/tag167.xml"/><Relationship Id="rId24" Type="http://schemas.openxmlformats.org/officeDocument/2006/relationships/slideLayout" Target="../slideLayouts/slideLayout14.xml"/><Relationship Id="rId23" Type="http://schemas.openxmlformats.org/officeDocument/2006/relationships/tags" Target="../tags/tag187.xml"/><Relationship Id="rId22" Type="http://schemas.openxmlformats.org/officeDocument/2006/relationships/tags" Target="../tags/tag186.xml"/><Relationship Id="rId21" Type="http://schemas.openxmlformats.org/officeDocument/2006/relationships/tags" Target="../tags/tag185.xml"/><Relationship Id="rId20" Type="http://schemas.openxmlformats.org/officeDocument/2006/relationships/tags" Target="../tags/tag184.xml"/><Relationship Id="rId2" Type="http://schemas.openxmlformats.org/officeDocument/2006/relationships/tags" Target="../tags/tag166.xml"/><Relationship Id="rId19" Type="http://schemas.openxmlformats.org/officeDocument/2006/relationships/tags" Target="../tags/tag183.xml"/><Relationship Id="rId18" Type="http://schemas.openxmlformats.org/officeDocument/2006/relationships/tags" Target="../tags/tag182.xml"/><Relationship Id="rId17" Type="http://schemas.openxmlformats.org/officeDocument/2006/relationships/tags" Target="../tags/tag181.xml"/><Relationship Id="rId16" Type="http://schemas.openxmlformats.org/officeDocument/2006/relationships/tags" Target="../tags/tag180.xml"/><Relationship Id="rId15" Type="http://schemas.openxmlformats.org/officeDocument/2006/relationships/tags" Target="../tags/tag179.xml"/><Relationship Id="rId14" Type="http://schemas.openxmlformats.org/officeDocument/2006/relationships/tags" Target="../tags/tag178.xml"/><Relationship Id="rId13" Type="http://schemas.openxmlformats.org/officeDocument/2006/relationships/tags" Target="../tags/tag177.xml"/><Relationship Id="rId12" Type="http://schemas.openxmlformats.org/officeDocument/2006/relationships/tags" Target="../tags/tag176.xml"/><Relationship Id="rId11" Type="http://schemas.openxmlformats.org/officeDocument/2006/relationships/tags" Target="../tags/tag175.xml"/><Relationship Id="rId10" Type="http://schemas.openxmlformats.org/officeDocument/2006/relationships/tags" Target="../tags/tag174.xml"/><Relationship Id="rId1" Type="http://schemas.openxmlformats.org/officeDocument/2006/relationships/tags" Target="../tags/tag16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190.xml"/><Relationship Id="rId2" Type="http://schemas.openxmlformats.org/officeDocument/2006/relationships/tags" Target="../tags/tag189.xml"/><Relationship Id="rId1" Type="http://schemas.openxmlformats.org/officeDocument/2006/relationships/tags" Target="../tags/tag18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98.xml"/><Relationship Id="rId8" Type="http://schemas.openxmlformats.org/officeDocument/2006/relationships/tags" Target="../tags/tag197.xml"/><Relationship Id="rId7" Type="http://schemas.openxmlformats.org/officeDocument/2006/relationships/tags" Target="../tags/tag196.xml"/><Relationship Id="rId6" Type="http://schemas.openxmlformats.org/officeDocument/2006/relationships/tags" Target="../tags/tag195.xml"/><Relationship Id="rId5" Type="http://schemas.openxmlformats.org/officeDocument/2006/relationships/tags" Target="../tags/tag194.xml"/><Relationship Id="rId4" Type="http://schemas.openxmlformats.org/officeDocument/2006/relationships/tags" Target="../tags/tag193.xml"/><Relationship Id="rId3" Type="http://schemas.openxmlformats.org/officeDocument/2006/relationships/tags" Target="../tags/tag192.xml"/><Relationship Id="rId2" Type="http://schemas.openxmlformats.org/officeDocument/2006/relationships/image" Target="../media/image10.jpe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18.xml"/><Relationship Id="rId12" Type="http://schemas.openxmlformats.org/officeDocument/2006/relationships/tags" Target="../tags/tag201.xml"/><Relationship Id="rId11" Type="http://schemas.openxmlformats.org/officeDocument/2006/relationships/tags" Target="../tags/tag200.xml"/><Relationship Id="rId10" Type="http://schemas.openxmlformats.org/officeDocument/2006/relationships/tags" Target="../tags/tag199.xml"/><Relationship Id="rId1" Type="http://schemas.openxmlformats.org/officeDocument/2006/relationships/tags" Target="../tags/tag19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10.xml"/><Relationship Id="rId8" Type="http://schemas.openxmlformats.org/officeDocument/2006/relationships/tags" Target="../tags/tag209.xml"/><Relationship Id="rId7" Type="http://schemas.openxmlformats.org/officeDocument/2006/relationships/tags" Target="../tags/tag208.xml"/><Relationship Id="rId6" Type="http://schemas.openxmlformats.org/officeDocument/2006/relationships/tags" Target="../tags/tag207.xml"/><Relationship Id="rId5" Type="http://schemas.openxmlformats.org/officeDocument/2006/relationships/tags" Target="../tags/tag206.xml"/><Relationship Id="rId4" Type="http://schemas.openxmlformats.org/officeDocument/2006/relationships/tags" Target="../tags/tag205.xml"/><Relationship Id="rId3" Type="http://schemas.openxmlformats.org/officeDocument/2006/relationships/tags" Target="../tags/tag204.xml"/><Relationship Id="rId23" Type="http://schemas.openxmlformats.org/officeDocument/2006/relationships/slideLayout" Target="../slideLayouts/slideLayout18.xml"/><Relationship Id="rId22" Type="http://schemas.openxmlformats.org/officeDocument/2006/relationships/tags" Target="../tags/tag219.xml"/><Relationship Id="rId21" Type="http://schemas.openxmlformats.org/officeDocument/2006/relationships/tags" Target="../tags/tag218.xml"/><Relationship Id="rId20" Type="http://schemas.openxmlformats.org/officeDocument/2006/relationships/tags" Target="../tags/tag217.xml"/><Relationship Id="rId2" Type="http://schemas.openxmlformats.org/officeDocument/2006/relationships/tags" Target="../tags/tag203.xml"/><Relationship Id="rId19" Type="http://schemas.openxmlformats.org/officeDocument/2006/relationships/tags" Target="../tags/tag216.xml"/><Relationship Id="rId18" Type="http://schemas.openxmlformats.org/officeDocument/2006/relationships/tags" Target="../tags/tag215.xml"/><Relationship Id="rId17" Type="http://schemas.openxmlformats.org/officeDocument/2006/relationships/image" Target="../media/image14.jpeg"/><Relationship Id="rId16" Type="http://schemas.openxmlformats.org/officeDocument/2006/relationships/tags" Target="../tags/tag214.xml"/><Relationship Id="rId15" Type="http://schemas.openxmlformats.org/officeDocument/2006/relationships/image" Target="../media/image13.jpeg"/><Relationship Id="rId14" Type="http://schemas.openxmlformats.org/officeDocument/2006/relationships/tags" Target="../tags/tag213.xml"/><Relationship Id="rId13" Type="http://schemas.openxmlformats.org/officeDocument/2006/relationships/image" Target="../media/image12.jpeg"/><Relationship Id="rId12" Type="http://schemas.openxmlformats.org/officeDocument/2006/relationships/tags" Target="../tags/tag212.xml"/><Relationship Id="rId11" Type="http://schemas.openxmlformats.org/officeDocument/2006/relationships/image" Target="../media/image11.jpeg"/><Relationship Id="rId10" Type="http://schemas.openxmlformats.org/officeDocument/2006/relationships/tags" Target="../tags/tag211.xml"/><Relationship Id="rId1" Type="http://schemas.openxmlformats.org/officeDocument/2006/relationships/tags" Target="../tags/tag202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27.xml"/><Relationship Id="rId8" Type="http://schemas.openxmlformats.org/officeDocument/2006/relationships/tags" Target="../tags/tag226.xml"/><Relationship Id="rId7" Type="http://schemas.openxmlformats.org/officeDocument/2006/relationships/tags" Target="../tags/tag225.xml"/><Relationship Id="rId6" Type="http://schemas.openxmlformats.org/officeDocument/2006/relationships/tags" Target="../tags/tag224.xml"/><Relationship Id="rId5" Type="http://schemas.openxmlformats.org/officeDocument/2006/relationships/tags" Target="../tags/tag223.xml"/><Relationship Id="rId4" Type="http://schemas.openxmlformats.org/officeDocument/2006/relationships/tags" Target="../tags/tag222.xml"/><Relationship Id="rId3" Type="http://schemas.openxmlformats.org/officeDocument/2006/relationships/tags" Target="../tags/tag221.xml"/><Relationship Id="rId2" Type="http://schemas.openxmlformats.org/officeDocument/2006/relationships/image" Target="../media/image15.jpeg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220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30.xml"/><Relationship Id="rId2" Type="http://schemas.openxmlformats.org/officeDocument/2006/relationships/tags" Target="../tags/tag229.xml"/><Relationship Id="rId1" Type="http://schemas.openxmlformats.org/officeDocument/2006/relationships/tags" Target="../tags/tag228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37.xml"/><Relationship Id="rId8" Type="http://schemas.openxmlformats.org/officeDocument/2006/relationships/tags" Target="../tags/tag236.xml"/><Relationship Id="rId7" Type="http://schemas.openxmlformats.org/officeDocument/2006/relationships/image" Target="../media/image17.jpeg"/><Relationship Id="rId6" Type="http://schemas.openxmlformats.org/officeDocument/2006/relationships/tags" Target="../tags/tag235.xml"/><Relationship Id="rId5" Type="http://schemas.openxmlformats.org/officeDocument/2006/relationships/tags" Target="../tags/tag234.xml"/><Relationship Id="rId4" Type="http://schemas.openxmlformats.org/officeDocument/2006/relationships/tags" Target="../tags/tag233.xml"/><Relationship Id="rId3" Type="http://schemas.openxmlformats.org/officeDocument/2006/relationships/image" Target="../media/image16.jpeg"/><Relationship Id="rId20" Type="http://schemas.openxmlformats.org/officeDocument/2006/relationships/notesSlide" Target="../notesSlides/notesSlide2.xml"/><Relationship Id="rId2" Type="http://schemas.openxmlformats.org/officeDocument/2006/relationships/tags" Target="../tags/tag232.xml"/><Relationship Id="rId19" Type="http://schemas.openxmlformats.org/officeDocument/2006/relationships/slideLayout" Target="../slideLayouts/slideLayout18.xml"/><Relationship Id="rId18" Type="http://schemas.openxmlformats.org/officeDocument/2006/relationships/tags" Target="../tags/tag244.xml"/><Relationship Id="rId17" Type="http://schemas.openxmlformats.org/officeDocument/2006/relationships/tags" Target="../tags/tag243.xml"/><Relationship Id="rId16" Type="http://schemas.openxmlformats.org/officeDocument/2006/relationships/tags" Target="../tags/tag242.xml"/><Relationship Id="rId15" Type="http://schemas.openxmlformats.org/officeDocument/2006/relationships/image" Target="../media/image19.jpeg"/><Relationship Id="rId14" Type="http://schemas.openxmlformats.org/officeDocument/2006/relationships/tags" Target="../tags/tag241.xml"/><Relationship Id="rId13" Type="http://schemas.openxmlformats.org/officeDocument/2006/relationships/tags" Target="../tags/tag240.xml"/><Relationship Id="rId12" Type="http://schemas.openxmlformats.org/officeDocument/2006/relationships/tags" Target="../tags/tag239.xml"/><Relationship Id="rId11" Type="http://schemas.openxmlformats.org/officeDocument/2006/relationships/image" Target="../media/image18.jpeg"/><Relationship Id="rId10" Type="http://schemas.openxmlformats.org/officeDocument/2006/relationships/tags" Target="../tags/tag238.xml"/><Relationship Id="rId1" Type="http://schemas.openxmlformats.org/officeDocument/2006/relationships/tags" Target="../tags/tag2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培养良好学习习惯</a:t>
            </a:r>
            <a:endParaRPr lang="zh-CN" altLang="en-US"/>
          </a:p>
        </p:txBody>
      </p:sp>
      <p:sp>
        <p:nvSpPr>
          <p:cNvPr id="6" name="公司名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金山办公软件有限公司</a:t>
            </a:r>
            <a:endParaRPr lang="zh-CN" altLang="en-US"/>
          </a:p>
        </p:txBody>
      </p:sp>
      <p:sp>
        <p:nvSpPr>
          <p:cNvPr id="10" name="署名"/>
          <p:cNvSpPr>
            <a:spLocks noGrp="1"/>
          </p:cNvSpPr>
          <p:nvPr>
            <p:ph type="body" sz="quarter" idx="17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汇报人: </a:t>
            </a:r>
            <a:r>
              <a:rPr lang="zh-CN" altLang="en-US">
                <a:sym typeface="+mn-ea"/>
              </a:rPr>
              <a:t>罗子琰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: 形状 17"/>
          <p:cNvSpPr/>
          <p:nvPr>
            <p:custDataLst>
              <p:tags r:id="rId1"/>
            </p:custDataLst>
          </p:nvPr>
        </p:nvSpPr>
        <p:spPr>
          <a:xfrm rot="21342100">
            <a:off x="7469116" y="1289275"/>
            <a:ext cx="3626875" cy="4563048"/>
          </a:xfrm>
          <a:custGeom>
            <a:avLst/>
            <a:gdLst>
              <a:gd name="connsiteX0" fmla="*/ 51465 w 3626875"/>
              <a:gd name="connsiteY0" fmla="*/ 0 h 4563048"/>
              <a:gd name="connsiteX1" fmla="*/ 3575410 w 3626875"/>
              <a:gd name="connsiteY1" fmla="*/ 0 h 4563048"/>
              <a:gd name="connsiteX2" fmla="*/ 3626875 w 3626875"/>
              <a:gd name="connsiteY2" fmla="*/ 51465 h 4563048"/>
              <a:gd name="connsiteX3" fmla="*/ 3626875 w 3626875"/>
              <a:gd name="connsiteY3" fmla="*/ 4511583 h 4563048"/>
              <a:gd name="connsiteX4" fmla="*/ 3575410 w 3626875"/>
              <a:gd name="connsiteY4" fmla="*/ 4563048 h 4563048"/>
              <a:gd name="connsiteX5" fmla="*/ 51465 w 3626875"/>
              <a:gd name="connsiteY5" fmla="*/ 4563048 h 4563048"/>
              <a:gd name="connsiteX6" fmla="*/ 0 w 3626875"/>
              <a:gd name="connsiteY6" fmla="*/ 4511583 h 4563048"/>
              <a:gd name="connsiteX7" fmla="*/ 0 w 3626875"/>
              <a:gd name="connsiteY7" fmla="*/ 51465 h 4563048"/>
              <a:gd name="connsiteX8" fmla="*/ 51465 w 3626875"/>
              <a:gd name="connsiteY8" fmla="*/ 0 h 4563048"/>
              <a:gd name="connsiteX9" fmla="*/ 273025 w 3626875"/>
              <a:gd name="connsiteY9" fmla="*/ 339208 h 4563048"/>
              <a:gd name="connsiteX10" fmla="*/ 273025 w 3626875"/>
              <a:gd name="connsiteY10" fmla="*/ 3588875 h 4563048"/>
              <a:gd name="connsiteX11" fmla="*/ 3353850 w 3626875"/>
              <a:gd name="connsiteY11" fmla="*/ 3588875 h 4563048"/>
              <a:gd name="connsiteX12" fmla="*/ 3353850 w 3626875"/>
              <a:gd name="connsiteY12" fmla="*/ 339208 h 4563048"/>
              <a:gd name="connsiteX13" fmla="*/ 273025 w 3626875"/>
              <a:gd name="connsiteY13" fmla="*/ 339208 h 4563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26875" h="4563048">
                <a:moveTo>
                  <a:pt x="51465" y="0"/>
                </a:moveTo>
                <a:lnTo>
                  <a:pt x="3575410" y="0"/>
                </a:lnTo>
                <a:cubicBezTo>
                  <a:pt x="3603833" y="0"/>
                  <a:pt x="3626875" y="23042"/>
                  <a:pt x="3626875" y="51465"/>
                </a:cubicBezTo>
                <a:lnTo>
                  <a:pt x="3626875" y="4511583"/>
                </a:lnTo>
                <a:cubicBezTo>
                  <a:pt x="3626875" y="4540006"/>
                  <a:pt x="3603833" y="4563048"/>
                  <a:pt x="3575410" y="4563048"/>
                </a:cubicBezTo>
                <a:lnTo>
                  <a:pt x="51465" y="4563048"/>
                </a:lnTo>
                <a:cubicBezTo>
                  <a:pt x="23042" y="4563048"/>
                  <a:pt x="0" y="4540006"/>
                  <a:pt x="0" y="4511583"/>
                </a:cubicBezTo>
                <a:lnTo>
                  <a:pt x="0" y="51465"/>
                </a:lnTo>
                <a:cubicBezTo>
                  <a:pt x="0" y="23042"/>
                  <a:pt x="23042" y="0"/>
                  <a:pt x="51465" y="0"/>
                </a:cubicBezTo>
                <a:close/>
                <a:moveTo>
                  <a:pt x="273025" y="339208"/>
                </a:moveTo>
                <a:lnTo>
                  <a:pt x="273025" y="3588875"/>
                </a:lnTo>
                <a:lnTo>
                  <a:pt x="3353850" y="3588875"/>
                </a:lnTo>
                <a:lnTo>
                  <a:pt x="3353850" y="339208"/>
                </a:lnTo>
                <a:lnTo>
                  <a:pt x="273025" y="339208"/>
                </a:lnTo>
                <a:close/>
              </a:path>
            </a:pathLst>
          </a:custGeom>
          <a:solidFill>
            <a:schemeClr val="lt1">
              <a:lumMod val="100000"/>
            </a:schemeClr>
          </a:solidFill>
          <a:ln>
            <a:noFill/>
          </a:ln>
          <a:effectLst>
            <a:outerShdw blurRad="1524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 descr="/data/temp/5523b207-387e-11f0-8a14-a69b35f347e8.png@base@tag=imgScale&amp;m=1&amp;w=964&amp;h=1226&amp;q=955523b207-387e-11f0-8a14-a69b35f347e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10669" r="10669"/>
          <a:stretch>
            <a:fillRect/>
          </a:stretch>
        </p:blipFill>
        <p:spPr>
          <a:xfrm rot="157750">
            <a:off x="7545194" y="1431901"/>
            <a:ext cx="3474720" cy="4417255"/>
          </a:xfrm>
          <a:custGeom>
            <a:avLst/>
            <a:gdLst>
              <a:gd name="connsiteX0" fmla="*/ 0 w 3474720"/>
              <a:gd name="connsiteY0" fmla="*/ 0 h 4417255"/>
              <a:gd name="connsiteX1" fmla="*/ 3474720 w 3474720"/>
              <a:gd name="connsiteY1" fmla="*/ 0 h 4417255"/>
              <a:gd name="connsiteX2" fmla="*/ 3474720 w 3474720"/>
              <a:gd name="connsiteY2" fmla="*/ 4417255 h 4417255"/>
              <a:gd name="connsiteX3" fmla="*/ 0 w 3474720"/>
              <a:gd name="connsiteY3" fmla="*/ 4417255 h 4417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4720" h="4417255">
                <a:moveTo>
                  <a:pt x="0" y="0"/>
                </a:moveTo>
                <a:lnTo>
                  <a:pt x="3474720" y="0"/>
                </a:lnTo>
                <a:lnTo>
                  <a:pt x="3474720" y="4417255"/>
                </a:lnTo>
                <a:lnTo>
                  <a:pt x="0" y="4417255"/>
                </a:lnTo>
                <a:close/>
              </a:path>
            </a:pathLst>
          </a:custGeom>
          <a:ln w="9525" cap="flat" cmpd="sng" algn="ctr">
            <a:solidFill>
              <a:schemeClr val="dk1">
                <a:lumMod val="40000"/>
                <a:lumOff val="6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" name="标题 5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1103313" y="1165300"/>
            <a:ext cx="4989512" cy="1223570"/>
          </a:xfrm>
        </p:spPr>
        <p:txBody>
          <a:bodyPr lIns="0" tIns="0" rIns="0" bIns="0" anchor="b" anchorCtr="0">
            <a:normAutofit/>
          </a:bodyPr>
          <a:lstStyle/>
          <a:p>
            <a:pPr algn="l"/>
            <a:r>
              <a:rPr lang="zh-CN" altLang="en-US" dirty="0"/>
              <a:t>主动学习</a:t>
            </a:r>
            <a:endParaRPr lang="zh-CN" altLang="en-US" dirty="0"/>
          </a:p>
        </p:txBody>
      </p:sp>
      <p:sp>
        <p:nvSpPr>
          <p:cNvPr id="7" name="任意多边形: 形状 6"/>
          <p:cNvSpPr/>
          <p:nvPr>
            <p:custDataLst>
              <p:tags r:id="rId5"/>
            </p:custDataLst>
          </p:nvPr>
        </p:nvSpPr>
        <p:spPr>
          <a:xfrm rot="157750">
            <a:off x="7469117" y="1359003"/>
            <a:ext cx="3626875" cy="4563048"/>
          </a:xfrm>
          <a:custGeom>
            <a:avLst/>
            <a:gdLst>
              <a:gd name="connsiteX0" fmla="*/ 51465 w 3626875"/>
              <a:gd name="connsiteY0" fmla="*/ 0 h 4563048"/>
              <a:gd name="connsiteX1" fmla="*/ 3575410 w 3626875"/>
              <a:gd name="connsiteY1" fmla="*/ 0 h 4563048"/>
              <a:gd name="connsiteX2" fmla="*/ 3626875 w 3626875"/>
              <a:gd name="connsiteY2" fmla="*/ 51465 h 4563048"/>
              <a:gd name="connsiteX3" fmla="*/ 3626875 w 3626875"/>
              <a:gd name="connsiteY3" fmla="*/ 4511583 h 4563048"/>
              <a:gd name="connsiteX4" fmla="*/ 3575410 w 3626875"/>
              <a:gd name="connsiteY4" fmla="*/ 4563048 h 4563048"/>
              <a:gd name="connsiteX5" fmla="*/ 51465 w 3626875"/>
              <a:gd name="connsiteY5" fmla="*/ 4563048 h 4563048"/>
              <a:gd name="connsiteX6" fmla="*/ 0 w 3626875"/>
              <a:gd name="connsiteY6" fmla="*/ 4511583 h 4563048"/>
              <a:gd name="connsiteX7" fmla="*/ 0 w 3626875"/>
              <a:gd name="connsiteY7" fmla="*/ 51465 h 4563048"/>
              <a:gd name="connsiteX8" fmla="*/ 51465 w 3626875"/>
              <a:gd name="connsiteY8" fmla="*/ 0 h 4563048"/>
              <a:gd name="connsiteX9" fmla="*/ 273025 w 3626875"/>
              <a:gd name="connsiteY9" fmla="*/ 339208 h 4563048"/>
              <a:gd name="connsiteX10" fmla="*/ 273025 w 3626875"/>
              <a:gd name="connsiteY10" fmla="*/ 3588875 h 4563048"/>
              <a:gd name="connsiteX11" fmla="*/ 3353850 w 3626875"/>
              <a:gd name="connsiteY11" fmla="*/ 3588875 h 4563048"/>
              <a:gd name="connsiteX12" fmla="*/ 3353850 w 3626875"/>
              <a:gd name="connsiteY12" fmla="*/ 339208 h 4563048"/>
              <a:gd name="connsiteX13" fmla="*/ 273025 w 3626875"/>
              <a:gd name="connsiteY13" fmla="*/ 339208 h 4563048"/>
              <a:gd name="connsiteX0-1" fmla="*/ 51465 w 3626875"/>
              <a:gd name="connsiteY0-2" fmla="*/ 0 h 4563048"/>
              <a:gd name="connsiteX1-3" fmla="*/ 3575410 w 3626875"/>
              <a:gd name="connsiteY1-4" fmla="*/ 0 h 4563048"/>
              <a:gd name="connsiteX2-5" fmla="*/ 3626875 w 3626875"/>
              <a:gd name="connsiteY2-6" fmla="*/ 51465 h 4563048"/>
              <a:gd name="connsiteX3-7" fmla="*/ 3626875 w 3626875"/>
              <a:gd name="connsiteY3-8" fmla="*/ 4511583 h 4563048"/>
              <a:gd name="connsiteX4-9" fmla="*/ 3575410 w 3626875"/>
              <a:gd name="connsiteY4-10" fmla="*/ 4563048 h 4563048"/>
              <a:gd name="connsiteX5-11" fmla="*/ 51465 w 3626875"/>
              <a:gd name="connsiteY5-12" fmla="*/ 4563048 h 4563048"/>
              <a:gd name="connsiteX6-13" fmla="*/ 0 w 3626875"/>
              <a:gd name="connsiteY6-14" fmla="*/ 4511583 h 4563048"/>
              <a:gd name="connsiteX7-15" fmla="*/ 0 w 3626875"/>
              <a:gd name="connsiteY7-16" fmla="*/ 51465 h 4563048"/>
              <a:gd name="connsiteX8-17" fmla="*/ 51465 w 3626875"/>
              <a:gd name="connsiteY8-18" fmla="*/ 0 h 4563048"/>
              <a:gd name="connsiteX9-19" fmla="*/ 273025 w 3626875"/>
              <a:gd name="connsiteY9-20" fmla="*/ 339208 h 4563048"/>
              <a:gd name="connsiteX10-21" fmla="*/ 273240 w 3626875"/>
              <a:gd name="connsiteY10-22" fmla="*/ 4053589 h 4563048"/>
              <a:gd name="connsiteX11-23" fmla="*/ 3353850 w 3626875"/>
              <a:gd name="connsiteY11-24" fmla="*/ 3588875 h 4563048"/>
              <a:gd name="connsiteX12-25" fmla="*/ 3353850 w 3626875"/>
              <a:gd name="connsiteY12-26" fmla="*/ 339208 h 4563048"/>
              <a:gd name="connsiteX13-27" fmla="*/ 273025 w 3626875"/>
              <a:gd name="connsiteY13-28" fmla="*/ 339208 h 4563048"/>
              <a:gd name="connsiteX0-29" fmla="*/ 51465 w 3626875"/>
              <a:gd name="connsiteY0-30" fmla="*/ 0 h 4563048"/>
              <a:gd name="connsiteX1-31" fmla="*/ 3575410 w 3626875"/>
              <a:gd name="connsiteY1-32" fmla="*/ 0 h 4563048"/>
              <a:gd name="connsiteX2-33" fmla="*/ 3626875 w 3626875"/>
              <a:gd name="connsiteY2-34" fmla="*/ 51465 h 4563048"/>
              <a:gd name="connsiteX3-35" fmla="*/ 3626875 w 3626875"/>
              <a:gd name="connsiteY3-36" fmla="*/ 4511583 h 4563048"/>
              <a:gd name="connsiteX4-37" fmla="*/ 3575410 w 3626875"/>
              <a:gd name="connsiteY4-38" fmla="*/ 4563048 h 4563048"/>
              <a:gd name="connsiteX5-39" fmla="*/ 51465 w 3626875"/>
              <a:gd name="connsiteY5-40" fmla="*/ 4563048 h 4563048"/>
              <a:gd name="connsiteX6-41" fmla="*/ 0 w 3626875"/>
              <a:gd name="connsiteY6-42" fmla="*/ 4511583 h 4563048"/>
              <a:gd name="connsiteX7-43" fmla="*/ 0 w 3626875"/>
              <a:gd name="connsiteY7-44" fmla="*/ 51465 h 4563048"/>
              <a:gd name="connsiteX8-45" fmla="*/ 51465 w 3626875"/>
              <a:gd name="connsiteY8-46" fmla="*/ 0 h 4563048"/>
              <a:gd name="connsiteX9-47" fmla="*/ 273025 w 3626875"/>
              <a:gd name="connsiteY9-48" fmla="*/ 339208 h 4563048"/>
              <a:gd name="connsiteX10-49" fmla="*/ 274782 w 3626875"/>
              <a:gd name="connsiteY10-50" fmla="*/ 3933816 h 4563048"/>
              <a:gd name="connsiteX11-51" fmla="*/ 3353850 w 3626875"/>
              <a:gd name="connsiteY11-52" fmla="*/ 3588875 h 4563048"/>
              <a:gd name="connsiteX12-53" fmla="*/ 3353850 w 3626875"/>
              <a:gd name="connsiteY12-54" fmla="*/ 339208 h 4563048"/>
              <a:gd name="connsiteX13-55" fmla="*/ 273025 w 3626875"/>
              <a:gd name="connsiteY13-56" fmla="*/ 339208 h 4563048"/>
              <a:gd name="connsiteX0-57" fmla="*/ 51465 w 3626875"/>
              <a:gd name="connsiteY0-58" fmla="*/ 0 h 4563048"/>
              <a:gd name="connsiteX1-59" fmla="*/ 3575410 w 3626875"/>
              <a:gd name="connsiteY1-60" fmla="*/ 0 h 4563048"/>
              <a:gd name="connsiteX2-61" fmla="*/ 3626875 w 3626875"/>
              <a:gd name="connsiteY2-62" fmla="*/ 51465 h 4563048"/>
              <a:gd name="connsiteX3-63" fmla="*/ 3626875 w 3626875"/>
              <a:gd name="connsiteY3-64" fmla="*/ 4511583 h 4563048"/>
              <a:gd name="connsiteX4-65" fmla="*/ 3575410 w 3626875"/>
              <a:gd name="connsiteY4-66" fmla="*/ 4563048 h 4563048"/>
              <a:gd name="connsiteX5-67" fmla="*/ 51465 w 3626875"/>
              <a:gd name="connsiteY5-68" fmla="*/ 4563048 h 4563048"/>
              <a:gd name="connsiteX6-69" fmla="*/ 0 w 3626875"/>
              <a:gd name="connsiteY6-70" fmla="*/ 4511583 h 4563048"/>
              <a:gd name="connsiteX7-71" fmla="*/ 0 w 3626875"/>
              <a:gd name="connsiteY7-72" fmla="*/ 51465 h 4563048"/>
              <a:gd name="connsiteX8-73" fmla="*/ 51465 w 3626875"/>
              <a:gd name="connsiteY8-74" fmla="*/ 0 h 4563048"/>
              <a:gd name="connsiteX9-75" fmla="*/ 273025 w 3626875"/>
              <a:gd name="connsiteY9-76" fmla="*/ 339208 h 4563048"/>
              <a:gd name="connsiteX10-77" fmla="*/ 274782 w 3626875"/>
              <a:gd name="connsiteY10-78" fmla="*/ 3933816 h 4563048"/>
              <a:gd name="connsiteX11-79" fmla="*/ 3356577 w 3626875"/>
              <a:gd name="connsiteY11-80" fmla="*/ 3954896 h 4563048"/>
              <a:gd name="connsiteX12-81" fmla="*/ 3353850 w 3626875"/>
              <a:gd name="connsiteY12-82" fmla="*/ 339208 h 4563048"/>
              <a:gd name="connsiteX13-83" fmla="*/ 273025 w 3626875"/>
              <a:gd name="connsiteY13-84" fmla="*/ 339208 h 4563048"/>
              <a:gd name="connsiteX0-85" fmla="*/ 51465 w 3626875"/>
              <a:gd name="connsiteY0-86" fmla="*/ 0 h 4563048"/>
              <a:gd name="connsiteX1-87" fmla="*/ 3575410 w 3626875"/>
              <a:gd name="connsiteY1-88" fmla="*/ 0 h 4563048"/>
              <a:gd name="connsiteX2-89" fmla="*/ 3626875 w 3626875"/>
              <a:gd name="connsiteY2-90" fmla="*/ 51465 h 4563048"/>
              <a:gd name="connsiteX3-91" fmla="*/ 3626875 w 3626875"/>
              <a:gd name="connsiteY3-92" fmla="*/ 4511583 h 4563048"/>
              <a:gd name="connsiteX4-93" fmla="*/ 3575410 w 3626875"/>
              <a:gd name="connsiteY4-94" fmla="*/ 4563048 h 4563048"/>
              <a:gd name="connsiteX5-95" fmla="*/ 51465 w 3626875"/>
              <a:gd name="connsiteY5-96" fmla="*/ 4563048 h 4563048"/>
              <a:gd name="connsiteX6-97" fmla="*/ 0 w 3626875"/>
              <a:gd name="connsiteY6-98" fmla="*/ 4511583 h 4563048"/>
              <a:gd name="connsiteX7-99" fmla="*/ 0 w 3626875"/>
              <a:gd name="connsiteY7-100" fmla="*/ 51465 h 4563048"/>
              <a:gd name="connsiteX8-101" fmla="*/ 51465 w 3626875"/>
              <a:gd name="connsiteY8-102" fmla="*/ 0 h 4563048"/>
              <a:gd name="connsiteX9-103" fmla="*/ 275535 w 3626875"/>
              <a:gd name="connsiteY9-104" fmla="*/ 240515 h 4563048"/>
              <a:gd name="connsiteX10-105" fmla="*/ 274782 w 3626875"/>
              <a:gd name="connsiteY10-106" fmla="*/ 3933816 h 4563048"/>
              <a:gd name="connsiteX11-107" fmla="*/ 3356577 w 3626875"/>
              <a:gd name="connsiteY11-108" fmla="*/ 3954896 h 4563048"/>
              <a:gd name="connsiteX12-109" fmla="*/ 3353850 w 3626875"/>
              <a:gd name="connsiteY12-110" fmla="*/ 339208 h 4563048"/>
              <a:gd name="connsiteX13-111" fmla="*/ 275535 w 3626875"/>
              <a:gd name="connsiteY13-112" fmla="*/ 240515 h 4563048"/>
              <a:gd name="connsiteX0-113" fmla="*/ 51465 w 3626875"/>
              <a:gd name="connsiteY0-114" fmla="*/ 0 h 4563048"/>
              <a:gd name="connsiteX1-115" fmla="*/ 3575410 w 3626875"/>
              <a:gd name="connsiteY1-116" fmla="*/ 0 h 4563048"/>
              <a:gd name="connsiteX2-117" fmla="*/ 3626875 w 3626875"/>
              <a:gd name="connsiteY2-118" fmla="*/ 51465 h 4563048"/>
              <a:gd name="connsiteX3-119" fmla="*/ 3626875 w 3626875"/>
              <a:gd name="connsiteY3-120" fmla="*/ 4511583 h 4563048"/>
              <a:gd name="connsiteX4-121" fmla="*/ 3575410 w 3626875"/>
              <a:gd name="connsiteY4-122" fmla="*/ 4563048 h 4563048"/>
              <a:gd name="connsiteX5-123" fmla="*/ 51465 w 3626875"/>
              <a:gd name="connsiteY5-124" fmla="*/ 4563048 h 4563048"/>
              <a:gd name="connsiteX6-125" fmla="*/ 0 w 3626875"/>
              <a:gd name="connsiteY6-126" fmla="*/ 4511583 h 4563048"/>
              <a:gd name="connsiteX7-127" fmla="*/ 0 w 3626875"/>
              <a:gd name="connsiteY7-128" fmla="*/ 51465 h 4563048"/>
              <a:gd name="connsiteX8-129" fmla="*/ 51465 w 3626875"/>
              <a:gd name="connsiteY8-130" fmla="*/ 0 h 4563048"/>
              <a:gd name="connsiteX9-131" fmla="*/ 275535 w 3626875"/>
              <a:gd name="connsiteY9-132" fmla="*/ 240515 h 4563048"/>
              <a:gd name="connsiteX10-133" fmla="*/ 274782 w 3626875"/>
              <a:gd name="connsiteY10-134" fmla="*/ 3933816 h 4563048"/>
              <a:gd name="connsiteX11-135" fmla="*/ 3356577 w 3626875"/>
              <a:gd name="connsiteY11-136" fmla="*/ 3954896 h 4563048"/>
              <a:gd name="connsiteX12-137" fmla="*/ 3349333 w 3626875"/>
              <a:gd name="connsiteY12-138" fmla="*/ 240838 h 4563048"/>
              <a:gd name="connsiteX13-139" fmla="*/ 275535 w 3626875"/>
              <a:gd name="connsiteY13-140" fmla="*/ 240515 h 4563048"/>
              <a:gd name="connsiteX0-141" fmla="*/ 51465 w 3626875"/>
              <a:gd name="connsiteY0-142" fmla="*/ 0 h 4563048"/>
              <a:gd name="connsiteX1-143" fmla="*/ 3575410 w 3626875"/>
              <a:gd name="connsiteY1-144" fmla="*/ 0 h 4563048"/>
              <a:gd name="connsiteX2-145" fmla="*/ 3626875 w 3626875"/>
              <a:gd name="connsiteY2-146" fmla="*/ 51465 h 4563048"/>
              <a:gd name="connsiteX3-147" fmla="*/ 3626875 w 3626875"/>
              <a:gd name="connsiteY3-148" fmla="*/ 4511583 h 4563048"/>
              <a:gd name="connsiteX4-149" fmla="*/ 3575410 w 3626875"/>
              <a:gd name="connsiteY4-150" fmla="*/ 4563048 h 4563048"/>
              <a:gd name="connsiteX5-151" fmla="*/ 51465 w 3626875"/>
              <a:gd name="connsiteY5-152" fmla="*/ 4563048 h 4563048"/>
              <a:gd name="connsiteX6-153" fmla="*/ 0 w 3626875"/>
              <a:gd name="connsiteY6-154" fmla="*/ 4511583 h 4563048"/>
              <a:gd name="connsiteX7-155" fmla="*/ 0 w 3626875"/>
              <a:gd name="connsiteY7-156" fmla="*/ 51465 h 4563048"/>
              <a:gd name="connsiteX8-157" fmla="*/ 51465 w 3626875"/>
              <a:gd name="connsiteY8-158" fmla="*/ 0 h 4563048"/>
              <a:gd name="connsiteX9-159" fmla="*/ 275535 w 3626875"/>
              <a:gd name="connsiteY9-160" fmla="*/ 240515 h 4563048"/>
              <a:gd name="connsiteX10-161" fmla="*/ 274782 w 3626875"/>
              <a:gd name="connsiteY10-162" fmla="*/ 3933816 h 4563048"/>
              <a:gd name="connsiteX11-163" fmla="*/ 3356577 w 3626875"/>
              <a:gd name="connsiteY11-164" fmla="*/ 3954896 h 4563048"/>
              <a:gd name="connsiteX12-165" fmla="*/ 3351269 w 3626875"/>
              <a:gd name="connsiteY12-166" fmla="*/ 282996 h 4563048"/>
              <a:gd name="connsiteX13-167" fmla="*/ 275535 w 3626875"/>
              <a:gd name="connsiteY13-168" fmla="*/ 240515 h 4563048"/>
              <a:gd name="connsiteX0-169" fmla="*/ 51465 w 3626875"/>
              <a:gd name="connsiteY0-170" fmla="*/ 0 h 4563048"/>
              <a:gd name="connsiteX1-171" fmla="*/ 3575410 w 3626875"/>
              <a:gd name="connsiteY1-172" fmla="*/ 0 h 4563048"/>
              <a:gd name="connsiteX2-173" fmla="*/ 3626875 w 3626875"/>
              <a:gd name="connsiteY2-174" fmla="*/ 51465 h 4563048"/>
              <a:gd name="connsiteX3-175" fmla="*/ 3626875 w 3626875"/>
              <a:gd name="connsiteY3-176" fmla="*/ 4511583 h 4563048"/>
              <a:gd name="connsiteX4-177" fmla="*/ 3575410 w 3626875"/>
              <a:gd name="connsiteY4-178" fmla="*/ 4563048 h 4563048"/>
              <a:gd name="connsiteX5-179" fmla="*/ 51465 w 3626875"/>
              <a:gd name="connsiteY5-180" fmla="*/ 4563048 h 4563048"/>
              <a:gd name="connsiteX6-181" fmla="*/ 0 w 3626875"/>
              <a:gd name="connsiteY6-182" fmla="*/ 4511583 h 4563048"/>
              <a:gd name="connsiteX7-183" fmla="*/ 0 w 3626875"/>
              <a:gd name="connsiteY7-184" fmla="*/ 51465 h 4563048"/>
              <a:gd name="connsiteX8-185" fmla="*/ 51465 w 3626875"/>
              <a:gd name="connsiteY8-186" fmla="*/ 0 h 4563048"/>
              <a:gd name="connsiteX9-187" fmla="*/ 275535 w 3626875"/>
              <a:gd name="connsiteY9-188" fmla="*/ 240515 h 4563048"/>
              <a:gd name="connsiteX10-189" fmla="*/ 279550 w 3626875"/>
              <a:gd name="connsiteY10-190" fmla="*/ 3884310 h 4563048"/>
              <a:gd name="connsiteX11-191" fmla="*/ 3356577 w 3626875"/>
              <a:gd name="connsiteY11-192" fmla="*/ 3954896 h 4563048"/>
              <a:gd name="connsiteX12-193" fmla="*/ 3351269 w 3626875"/>
              <a:gd name="connsiteY12-194" fmla="*/ 282996 h 4563048"/>
              <a:gd name="connsiteX13-195" fmla="*/ 275535 w 3626875"/>
              <a:gd name="connsiteY13-196" fmla="*/ 240515 h 4563048"/>
              <a:gd name="connsiteX0-197" fmla="*/ 51465 w 3626875"/>
              <a:gd name="connsiteY0-198" fmla="*/ 0 h 4563048"/>
              <a:gd name="connsiteX1-199" fmla="*/ 3575410 w 3626875"/>
              <a:gd name="connsiteY1-200" fmla="*/ 0 h 4563048"/>
              <a:gd name="connsiteX2-201" fmla="*/ 3626875 w 3626875"/>
              <a:gd name="connsiteY2-202" fmla="*/ 51465 h 4563048"/>
              <a:gd name="connsiteX3-203" fmla="*/ 3626875 w 3626875"/>
              <a:gd name="connsiteY3-204" fmla="*/ 4511583 h 4563048"/>
              <a:gd name="connsiteX4-205" fmla="*/ 3575410 w 3626875"/>
              <a:gd name="connsiteY4-206" fmla="*/ 4563048 h 4563048"/>
              <a:gd name="connsiteX5-207" fmla="*/ 51465 w 3626875"/>
              <a:gd name="connsiteY5-208" fmla="*/ 4563048 h 4563048"/>
              <a:gd name="connsiteX6-209" fmla="*/ 0 w 3626875"/>
              <a:gd name="connsiteY6-210" fmla="*/ 4511583 h 4563048"/>
              <a:gd name="connsiteX7-211" fmla="*/ 0 w 3626875"/>
              <a:gd name="connsiteY7-212" fmla="*/ 51465 h 4563048"/>
              <a:gd name="connsiteX8-213" fmla="*/ 51465 w 3626875"/>
              <a:gd name="connsiteY8-214" fmla="*/ 0 h 4563048"/>
              <a:gd name="connsiteX9-215" fmla="*/ 275535 w 3626875"/>
              <a:gd name="connsiteY9-216" fmla="*/ 240515 h 4563048"/>
              <a:gd name="connsiteX10-217" fmla="*/ 279550 w 3626875"/>
              <a:gd name="connsiteY10-218" fmla="*/ 3884310 h 4563048"/>
              <a:gd name="connsiteX11-219" fmla="*/ 3353996 w 3626875"/>
              <a:gd name="connsiteY11-220" fmla="*/ 3898684 h 4563048"/>
              <a:gd name="connsiteX12-221" fmla="*/ 3351269 w 3626875"/>
              <a:gd name="connsiteY12-222" fmla="*/ 282996 h 4563048"/>
              <a:gd name="connsiteX13-223" fmla="*/ 275535 w 3626875"/>
              <a:gd name="connsiteY13-224" fmla="*/ 240515 h 456304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</a:cxnLst>
            <a:rect l="l" t="t" r="r" b="b"/>
            <a:pathLst>
              <a:path w="3626875" h="4563048">
                <a:moveTo>
                  <a:pt x="51465" y="0"/>
                </a:moveTo>
                <a:lnTo>
                  <a:pt x="3575410" y="0"/>
                </a:lnTo>
                <a:cubicBezTo>
                  <a:pt x="3603833" y="0"/>
                  <a:pt x="3626875" y="23042"/>
                  <a:pt x="3626875" y="51465"/>
                </a:cubicBezTo>
                <a:lnTo>
                  <a:pt x="3626875" y="4511583"/>
                </a:lnTo>
                <a:cubicBezTo>
                  <a:pt x="3626875" y="4540006"/>
                  <a:pt x="3603833" y="4563048"/>
                  <a:pt x="3575410" y="4563048"/>
                </a:cubicBezTo>
                <a:lnTo>
                  <a:pt x="51465" y="4563048"/>
                </a:lnTo>
                <a:cubicBezTo>
                  <a:pt x="23042" y="4563048"/>
                  <a:pt x="0" y="4540006"/>
                  <a:pt x="0" y="4511583"/>
                </a:cubicBezTo>
                <a:lnTo>
                  <a:pt x="0" y="51465"/>
                </a:lnTo>
                <a:cubicBezTo>
                  <a:pt x="0" y="23042"/>
                  <a:pt x="23042" y="0"/>
                  <a:pt x="51465" y="0"/>
                </a:cubicBezTo>
                <a:close/>
                <a:moveTo>
                  <a:pt x="275535" y="240515"/>
                </a:moveTo>
                <a:cubicBezTo>
                  <a:pt x="275607" y="1478642"/>
                  <a:pt x="279478" y="2646183"/>
                  <a:pt x="279550" y="3884310"/>
                </a:cubicBezTo>
                <a:lnTo>
                  <a:pt x="3353996" y="3898684"/>
                </a:lnTo>
                <a:cubicBezTo>
                  <a:pt x="3351581" y="2660665"/>
                  <a:pt x="3353684" y="1521015"/>
                  <a:pt x="3351269" y="282996"/>
                </a:cubicBezTo>
                <a:lnTo>
                  <a:pt x="275535" y="240515"/>
                </a:lnTo>
                <a:close/>
              </a:path>
            </a:pathLst>
          </a:custGeom>
          <a:solidFill>
            <a:schemeClr val="lt1">
              <a:lumMod val="100000"/>
            </a:schemeClr>
          </a:solidFill>
          <a:ln>
            <a:noFill/>
          </a:ln>
          <a:effectLst>
            <a:outerShdw blurRad="152400" dist="381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1188262" y="3294619"/>
            <a:ext cx="5039000" cy="47532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主动学习的第一步是明确学习目标，比如掌握一门新技能或完成特定的学术项目。</a:t>
            </a:r>
            <a:endParaRPr lang="zh-CN" altLang="en-US" sz="11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9" name="矩形 8"/>
          <p:cNvSpPr/>
          <p:nvPr>
            <p:custDataLst>
              <p:tags r:id="rId7"/>
            </p:custDataLst>
          </p:nvPr>
        </p:nvSpPr>
        <p:spPr>
          <a:xfrm>
            <a:off x="1188262" y="2766475"/>
            <a:ext cx="5035818" cy="47532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</a:rPr>
              <a:t>设定学习目标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0" name="矩形 9"/>
          <p:cNvSpPr/>
          <p:nvPr>
            <p:custDataLst>
              <p:tags r:id="rId8"/>
            </p:custDataLst>
          </p:nvPr>
        </p:nvSpPr>
        <p:spPr>
          <a:xfrm>
            <a:off x="1188262" y="4326090"/>
            <a:ext cx="5039000" cy="47532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学习者应定期检查自己的学习进度，确保按计划前进，并及时调整学习策略。</a:t>
            </a:r>
            <a:endParaRPr lang="zh-CN" altLang="en-US" sz="11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1" name="矩形 10"/>
          <p:cNvSpPr/>
          <p:nvPr>
            <p:custDataLst>
              <p:tags r:id="rId9"/>
            </p:custDataLst>
          </p:nvPr>
        </p:nvSpPr>
        <p:spPr>
          <a:xfrm>
            <a:off x="1188262" y="3797946"/>
            <a:ext cx="5035818" cy="47532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</a:rPr>
              <a:t>自我监控进度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2" name="矩形 11"/>
          <p:cNvSpPr/>
          <p:nvPr>
            <p:custDataLst>
              <p:tags r:id="rId10"/>
            </p:custDataLst>
          </p:nvPr>
        </p:nvSpPr>
        <p:spPr>
          <a:xfrm>
            <a:off x="1188262" y="5358197"/>
            <a:ext cx="5039000" cy="47532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积极向老师或同学寻求反馈，了解自己的学习状况，以便更好地改进和提高。</a:t>
            </a:r>
            <a:endParaRPr lang="zh-CN" altLang="en-US" sz="11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1"/>
            </p:custDataLst>
          </p:nvPr>
        </p:nvSpPr>
        <p:spPr>
          <a:xfrm>
            <a:off x="1188262" y="4829417"/>
            <a:ext cx="5035818" cy="47532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</a:rPr>
              <a:t>主动寻求反馈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时间管理</a:t>
            </a:r>
            <a:endParaRPr lang="zh-CN" altLang="en-US"/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695960" y="1416072"/>
            <a:ext cx="2431608" cy="4647766"/>
          </a:xfrm>
          <a:prstGeom prst="rect">
            <a:avLst/>
          </a:prstGeom>
          <a:solidFill>
            <a:schemeClr val="tx1">
              <a:lumMod val="40000"/>
              <a:lumOff val="60000"/>
              <a:alpha val="15000"/>
            </a:schemeClr>
          </a:solidFill>
          <a:ln w="9525">
            <a:solidFill>
              <a:schemeClr val="tx1">
                <a:lumMod val="40000"/>
                <a:lumOff val="60000"/>
                <a:alpha val="2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>
              <a:solidFill>
                <a:schemeClr val="bg1"/>
              </a:solidFill>
              <a:latin typeface="+mn-ea"/>
              <a:sym typeface="MiSans Normal" panose="00000500000000000000" charset="-122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3485679" y="1412262"/>
            <a:ext cx="2431608" cy="464776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>
                <a:alpha val="5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>
              <a:solidFill>
                <a:schemeClr val="bg1"/>
              </a:solidFill>
              <a:latin typeface="+mn-ea"/>
              <a:sym typeface="MiSans Normal" panose="00000500000000000000" charset="-122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9064482" y="1412262"/>
            <a:ext cx="2431608" cy="464776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>
                <a:alpha val="5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>
              <a:solidFill>
                <a:schemeClr val="bg1"/>
              </a:solidFill>
              <a:latin typeface="+mn-ea"/>
              <a:sym typeface="MiSans Normal" panose="00000500000000000000" charset="-122"/>
            </a:endParaRPr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6275398" y="1412262"/>
            <a:ext cx="2431608" cy="4647766"/>
          </a:xfrm>
          <a:prstGeom prst="rect">
            <a:avLst/>
          </a:prstGeom>
          <a:solidFill>
            <a:schemeClr val="tx1">
              <a:lumMod val="40000"/>
              <a:lumOff val="60000"/>
              <a:alpha val="15000"/>
            </a:schemeClr>
          </a:solidFill>
          <a:ln w="9525">
            <a:solidFill>
              <a:schemeClr val="tx1">
                <a:lumMod val="40000"/>
                <a:lumOff val="60000"/>
                <a:alpha val="2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>
              <a:solidFill>
                <a:schemeClr val="bg1"/>
              </a:solidFill>
              <a:latin typeface="+mn-ea"/>
              <a:sym typeface="MiSans Normal" panose="00000500000000000000" charset="-122"/>
            </a:endParaRPr>
          </a:p>
        </p:txBody>
      </p:sp>
      <p:pic>
        <p:nvPicPr>
          <p:cNvPr id="19" name="图片 18" descr="/data/temp/55d2b26c-387e-11f0-888e-fe12b53a8e9e.jpg@base@tag=imgScale&amp;m=1&amp;w=675&amp;h=534&amp;q=9555d2b26c-387e-11f0-888e-fe12b53a8e9e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 l="8311" r="8311"/>
          <a:stretch>
            <a:fillRect/>
          </a:stretch>
        </p:blipFill>
        <p:spPr>
          <a:xfrm>
            <a:off x="9065117" y="1412262"/>
            <a:ext cx="2431608" cy="192501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402" h="2926">
                <a:moveTo>
                  <a:pt x="0" y="0"/>
                </a:moveTo>
                <a:lnTo>
                  <a:pt x="3402" y="0"/>
                </a:lnTo>
                <a:lnTo>
                  <a:pt x="3402" y="2926"/>
                </a:lnTo>
                <a:lnTo>
                  <a:pt x="0" y="29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 w="3175" cmpd="sng"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</p:pic>
      <p:pic>
        <p:nvPicPr>
          <p:cNvPr id="20" name="图片 19" descr="/data/temp/55d2b115-387e-11f0-888e-fe12b53a8e9e.jpg@base@tag=imgScale&amp;m=1&amp;w=675&amp;h=534&amp;q=9555d2b115-387e-11f0-888e-fe12b53a8e9e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9"/>
          <a:srcRect l="2977" t="12636" r="25710" b="9265"/>
          <a:stretch>
            <a:fillRect/>
          </a:stretch>
        </p:blipFill>
        <p:spPr>
          <a:xfrm>
            <a:off x="6275398" y="1412262"/>
            <a:ext cx="2431608" cy="192429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402" h="2926">
                <a:moveTo>
                  <a:pt x="0" y="0"/>
                </a:moveTo>
                <a:lnTo>
                  <a:pt x="3402" y="0"/>
                </a:lnTo>
                <a:lnTo>
                  <a:pt x="3402" y="2926"/>
                </a:lnTo>
                <a:lnTo>
                  <a:pt x="0" y="29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1" name="图片 20" descr="/data/temp/55d2b198-387e-11f0-888e-fe12b53a8e9e.jpg@base@tag=imgScale&amp;m=1&amp;w=675&amp;h=534&amp;q=9555d2b198-387e-11f0-888e-fe12b53a8e9e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/>
          <a:srcRect t="3985" b="3985"/>
          <a:stretch>
            <a:fillRect/>
          </a:stretch>
        </p:blipFill>
        <p:spPr>
          <a:xfrm>
            <a:off x="3485679" y="1412262"/>
            <a:ext cx="2431608" cy="1924297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402" h="2926">
                <a:moveTo>
                  <a:pt x="0" y="0"/>
                </a:moveTo>
                <a:lnTo>
                  <a:pt x="3402" y="0"/>
                </a:lnTo>
                <a:lnTo>
                  <a:pt x="3402" y="2926"/>
                </a:lnTo>
                <a:lnTo>
                  <a:pt x="0" y="29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 w="3175" cmpd="sng"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</p:pic>
      <p:pic>
        <p:nvPicPr>
          <p:cNvPr id="22" name="图片 21" descr="/data/temp/55d2b151-387e-11f0-888e-fe12b53a8e9e.jpg@base@tag=imgScale&amp;m=1&amp;w=675&amp;h=533&amp;q=9555d2b151-387e-11f0-888e-fe12b53a8e9e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/>
          <a:srcRect l="7816" r="7816"/>
          <a:stretch>
            <a:fillRect/>
          </a:stretch>
        </p:blipFill>
        <p:spPr>
          <a:xfrm>
            <a:off x="695960" y="1416072"/>
            <a:ext cx="2431608" cy="192024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402" h="2926">
                <a:moveTo>
                  <a:pt x="0" y="0"/>
                </a:moveTo>
                <a:lnTo>
                  <a:pt x="3402" y="0"/>
                </a:lnTo>
                <a:lnTo>
                  <a:pt x="3402" y="2926"/>
                </a:lnTo>
                <a:lnTo>
                  <a:pt x="0" y="29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3" name="矩形 22"/>
          <p:cNvSpPr/>
          <p:nvPr>
            <p:custDataLst>
              <p:tags r:id="rId14"/>
            </p:custDataLst>
          </p:nvPr>
        </p:nvSpPr>
        <p:spPr>
          <a:xfrm>
            <a:off x="992522" y="3592980"/>
            <a:ext cx="1854309" cy="49215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制定学习计划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4" name="矩形 23"/>
          <p:cNvSpPr/>
          <p:nvPr>
            <p:custDataLst>
              <p:tags r:id="rId15"/>
            </p:custDataLst>
          </p:nvPr>
        </p:nvSpPr>
        <p:spPr>
          <a:xfrm>
            <a:off x="992522" y="4208966"/>
            <a:ext cx="1854309" cy="174149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设定每日学习目标，合理分配时间，确保学习效率和进度。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5" name="矩形 24"/>
          <p:cNvSpPr/>
          <p:nvPr>
            <p:custDataLst>
              <p:tags r:id="rId16"/>
            </p:custDataLst>
          </p:nvPr>
        </p:nvSpPr>
        <p:spPr>
          <a:xfrm>
            <a:off x="3782241" y="3592980"/>
            <a:ext cx="1854309" cy="49215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FFFF"/>
                </a:solidFill>
                <a:latin typeface="+mn-ea"/>
                <a:cs typeface="+mn-ea"/>
              </a:rPr>
              <a:t>优先级排序</a:t>
            </a:r>
            <a:endParaRPr lang="zh-CN" altLang="en-US" sz="2400" b="1" dirty="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26" name="矩形 25"/>
          <p:cNvSpPr/>
          <p:nvPr>
            <p:custDataLst>
              <p:tags r:id="rId17"/>
            </p:custDataLst>
          </p:nvPr>
        </p:nvSpPr>
        <p:spPr>
          <a:xfrm>
            <a:off x="9361045" y="3592980"/>
            <a:ext cx="1854309" cy="49215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FFFF"/>
                </a:solidFill>
                <a:latin typeface="+mn-ea"/>
                <a:cs typeface="+mn-ea"/>
              </a:rPr>
              <a:t>定期复习</a:t>
            </a:r>
            <a:endParaRPr lang="zh-CN" altLang="en-US" sz="2400" b="1" dirty="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27" name="矩形 26"/>
          <p:cNvSpPr/>
          <p:nvPr>
            <p:custDataLst>
              <p:tags r:id="rId18"/>
            </p:custDataLst>
          </p:nvPr>
        </p:nvSpPr>
        <p:spPr>
          <a:xfrm>
            <a:off x="9361045" y="4208966"/>
            <a:ext cx="1854309" cy="174149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FFFFFF"/>
                </a:solidFill>
                <a:latin typeface="+mn-ea"/>
                <a:cs typeface="+mn-ea"/>
              </a:rPr>
              <a:t>安排固定时间复习旧知识，巩固记忆，提高学习效果。</a:t>
            </a:r>
            <a:endParaRPr lang="zh-CN" altLang="en-US" sz="160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28" name="矩形 27"/>
          <p:cNvSpPr/>
          <p:nvPr>
            <p:custDataLst>
              <p:tags r:id="rId19"/>
            </p:custDataLst>
          </p:nvPr>
        </p:nvSpPr>
        <p:spPr>
          <a:xfrm>
            <a:off x="3782241" y="4208966"/>
            <a:ext cx="1854309" cy="174149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FFFFFF"/>
                </a:solidFill>
                <a:latin typeface="+mn-ea"/>
                <a:cs typeface="+mn-ea"/>
              </a:rPr>
              <a:t>根据任务的紧急程度和重要性，合理安排学习内容的先后顺序。</a:t>
            </a:r>
            <a:endParaRPr lang="zh-CN" altLang="en-US" sz="160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29" name="矩形 28"/>
          <p:cNvSpPr/>
          <p:nvPr>
            <p:custDataLst>
              <p:tags r:id="rId20"/>
            </p:custDataLst>
          </p:nvPr>
        </p:nvSpPr>
        <p:spPr>
          <a:xfrm>
            <a:off x="6571960" y="3592980"/>
            <a:ext cx="1854309" cy="49215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避免拖延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0" name="矩形 29"/>
          <p:cNvSpPr/>
          <p:nvPr>
            <p:custDataLst>
              <p:tags r:id="rId21"/>
            </p:custDataLst>
          </p:nvPr>
        </p:nvSpPr>
        <p:spPr>
          <a:xfrm>
            <a:off x="6571960" y="4208966"/>
            <a:ext cx="1854309" cy="174149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通过设定截止日期和使用番茄工作法等技巧，减少学习中的拖延行为。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目标设定</a:t>
            </a:r>
            <a:endParaRPr lang="zh-CN" altLang="en-US"/>
          </a:p>
        </p:txBody>
      </p:sp>
      <p:sp>
        <p:nvSpPr>
          <p:cNvPr id="3" name="矩形: 圆角 2"/>
          <p:cNvSpPr/>
          <p:nvPr>
            <p:custDataLst>
              <p:tags r:id="rId2"/>
            </p:custDataLst>
          </p:nvPr>
        </p:nvSpPr>
        <p:spPr>
          <a:xfrm>
            <a:off x="696595" y="2414509"/>
            <a:ext cx="3230435" cy="3105333"/>
          </a:xfrm>
          <a:prstGeom prst="roundRect">
            <a:avLst>
              <a:gd name="adj" fmla="val 0"/>
            </a:avLst>
          </a:prstGeom>
          <a:solidFill>
            <a:schemeClr val="tx1">
              <a:lumMod val="40000"/>
              <a:lumOff val="60000"/>
              <a:alpha val="1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p>
            <a:endParaRPr lang="zh-CN" altLang="en-US" sz="144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961406" y="3647752"/>
            <a:ext cx="2702719" cy="160537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设定清晰具体的学习目标，如每天阅读一小时，有助于提高学习效率和动力。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0" name="圆角矩形 9"/>
          <p:cNvSpPr/>
          <p:nvPr>
            <p:custDataLst>
              <p:tags r:id="rId4"/>
            </p:custDataLst>
          </p:nvPr>
        </p:nvSpPr>
        <p:spPr>
          <a:xfrm>
            <a:off x="961406" y="1977603"/>
            <a:ext cx="694096" cy="68012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20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5"/>
            </p:custDataLst>
          </p:nvPr>
        </p:nvSpPr>
        <p:spPr>
          <a:xfrm>
            <a:off x="964581" y="2832999"/>
            <a:ext cx="2703989" cy="4553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</a:rPr>
              <a:t>明确具体的学习目标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2" name="矩形: 圆角 2"/>
          <p:cNvSpPr/>
          <p:nvPr>
            <p:custDataLst>
              <p:tags r:id="rId6"/>
            </p:custDataLst>
          </p:nvPr>
        </p:nvSpPr>
        <p:spPr>
          <a:xfrm>
            <a:off x="4481418" y="2414509"/>
            <a:ext cx="3230435" cy="3105333"/>
          </a:xfrm>
          <a:prstGeom prst="roundRect">
            <a:avLst>
              <a:gd name="adj" fmla="val 0"/>
            </a:avLst>
          </a:prstGeom>
          <a:solidFill>
            <a:schemeClr val="tx1">
              <a:lumMod val="40000"/>
              <a:lumOff val="60000"/>
              <a:alpha val="1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p>
            <a:endParaRPr lang="zh-CN" altLang="en-US" sz="144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3" name="矩形 12"/>
          <p:cNvSpPr/>
          <p:nvPr>
            <p:custDataLst>
              <p:tags r:id="rId7"/>
            </p:custDataLst>
          </p:nvPr>
        </p:nvSpPr>
        <p:spPr>
          <a:xfrm>
            <a:off x="4746228" y="3652832"/>
            <a:ext cx="2702719" cy="160537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通过设定可衡量的进度指标，如每周完成一套模拟试题，可以有效跟踪学习进度。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4" name="圆角矩形 13"/>
          <p:cNvSpPr/>
          <p:nvPr>
            <p:custDataLst>
              <p:tags r:id="rId8"/>
            </p:custDataLst>
          </p:nvPr>
        </p:nvSpPr>
        <p:spPr>
          <a:xfrm>
            <a:off x="4746228" y="1977603"/>
            <a:ext cx="694096" cy="68012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20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5" name="矩形 14"/>
          <p:cNvSpPr/>
          <p:nvPr>
            <p:custDataLst>
              <p:tags r:id="rId9"/>
            </p:custDataLst>
          </p:nvPr>
        </p:nvSpPr>
        <p:spPr>
          <a:xfrm>
            <a:off x="4751944" y="2845064"/>
            <a:ext cx="2703989" cy="44325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</a:rPr>
              <a:t>制定可衡量的进度指标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3" name="矩形: 圆角 2"/>
          <p:cNvSpPr/>
          <p:nvPr>
            <p:custDataLst>
              <p:tags r:id="rId10"/>
            </p:custDataLst>
          </p:nvPr>
        </p:nvSpPr>
        <p:spPr>
          <a:xfrm>
            <a:off x="8266240" y="2414509"/>
            <a:ext cx="3230435" cy="3105333"/>
          </a:xfrm>
          <a:prstGeom prst="roundRect">
            <a:avLst>
              <a:gd name="adj" fmla="val 0"/>
            </a:avLst>
          </a:prstGeom>
          <a:solidFill>
            <a:schemeClr val="tx1">
              <a:lumMod val="40000"/>
              <a:lumOff val="60000"/>
              <a:alpha val="1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p>
            <a:endParaRPr lang="zh-CN" altLang="en-US" sz="144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6" name="矩形 15"/>
          <p:cNvSpPr/>
          <p:nvPr>
            <p:custDataLst>
              <p:tags r:id="rId11"/>
            </p:custDataLst>
          </p:nvPr>
        </p:nvSpPr>
        <p:spPr>
          <a:xfrm>
            <a:off x="8531051" y="3647752"/>
            <a:ext cx="2702719" cy="160537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结合短期目标（如每周学习新词汇）与长期目标（如一年内通过高级语言考试），构建合理的学习路径。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65" name="圆角矩形 64"/>
          <p:cNvSpPr/>
          <p:nvPr>
            <p:custDataLst>
              <p:tags r:id="rId12"/>
            </p:custDataLst>
          </p:nvPr>
        </p:nvSpPr>
        <p:spPr>
          <a:xfrm>
            <a:off x="8531051" y="1977603"/>
            <a:ext cx="694096" cy="68012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20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17" name="直接连接符 16"/>
          <p:cNvCxnSpPr/>
          <p:nvPr>
            <p:custDataLst>
              <p:tags r:id="rId13"/>
            </p:custDataLst>
          </p:nvPr>
        </p:nvCxnSpPr>
        <p:spPr>
          <a:xfrm flipV="1">
            <a:off x="882026" y="3452160"/>
            <a:ext cx="2844332" cy="0"/>
          </a:xfrm>
          <a:prstGeom prst="line">
            <a:avLst/>
          </a:prstGeom>
          <a:ln w="22225"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>
            <p:custDataLst>
              <p:tags r:id="rId14"/>
            </p:custDataLst>
          </p:nvPr>
        </p:nvCxnSpPr>
        <p:spPr>
          <a:xfrm>
            <a:off x="4666849" y="3452160"/>
            <a:ext cx="2844332" cy="0"/>
          </a:xfrm>
          <a:prstGeom prst="line">
            <a:avLst/>
          </a:prstGeom>
          <a:ln w="22225"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5" name="直接连接符 74"/>
          <p:cNvCxnSpPr/>
          <p:nvPr>
            <p:custDataLst>
              <p:tags r:id="rId15"/>
            </p:custDataLst>
          </p:nvPr>
        </p:nvCxnSpPr>
        <p:spPr>
          <a:xfrm flipV="1">
            <a:off x="8451671" y="3452160"/>
            <a:ext cx="2844332" cy="0"/>
          </a:xfrm>
          <a:prstGeom prst="line">
            <a:avLst/>
          </a:prstGeom>
          <a:ln w="22225"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矩形 18"/>
          <p:cNvSpPr/>
          <p:nvPr>
            <p:custDataLst>
              <p:tags r:id="rId16"/>
            </p:custDataLst>
          </p:nvPr>
        </p:nvSpPr>
        <p:spPr>
          <a:xfrm>
            <a:off x="8531051" y="2850145"/>
            <a:ext cx="2703989" cy="44325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</a:rPr>
              <a:t>设定短期和长期目标</a:t>
            </a:r>
            <a:endParaRPr lang="zh-CN" altLang="en-US" sz="20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深度阅读</a:t>
            </a:r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901061" y="3737264"/>
            <a:ext cx="2159956" cy="1132297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挑选与个人兴趣和学习目标相符的书籍，以提高阅读的专注度和理解力。</a:t>
            </a:r>
            <a:endParaRPr lang="zh-CN" altLang="en-US" sz="1200" kern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901061" y="3055923"/>
            <a:ext cx="2159956" cy="591101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1700" b="1" kern="0">
                <a:solidFill>
                  <a:schemeClr val="accent1"/>
                </a:solidFill>
                <a:latin typeface="+mn-ea"/>
                <a:cs typeface="+mn-ea"/>
              </a:rPr>
              <a:t>选择合适阅读材料</a:t>
            </a:r>
            <a:endParaRPr lang="zh-CN" altLang="en-US" sz="17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901061" y="1801824"/>
            <a:ext cx="1325181" cy="991613"/>
          </a:xfrm>
          <a:prstGeom prst="rect">
            <a:avLst/>
          </a:prstGeom>
          <a:noFill/>
        </p:spPr>
        <p:txBody>
          <a:bodyPr wrap="none" lIns="0" tIns="0" rIns="0" bIns="0" rtlCol="0" anchor="ctr">
            <a:normAutofit fontScale="80000"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7200" b="1" kern="0">
                <a:solidFill>
                  <a:schemeClr val="accent1"/>
                </a:solidFill>
                <a:latin typeface="+mn-ea"/>
                <a:cs typeface="+mn-ea"/>
              </a:rPr>
              <a:t>01</a:t>
            </a:r>
            <a:endParaRPr lang="zh-CN" altLang="en-US" sz="72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6" name="矩形 15"/>
          <p:cNvSpPr/>
          <p:nvPr>
            <p:custDataLst>
              <p:tags r:id="rId5"/>
            </p:custDataLst>
          </p:nvPr>
        </p:nvSpPr>
        <p:spPr>
          <a:xfrm>
            <a:off x="3707704" y="3737264"/>
            <a:ext cx="2159956" cy="1132297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制定每日或每周的阅读时间表，确保有规律的深度阅读习惯。</a:t>
            </a:r>
            <a:endParaRPr lang="zh-CN" altLang="en-US" sz="1200" kern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7" name="矩形 16"/>
          <p:cNvSpPr/>
          <p:nvPr>
            <p:custDataLst>
              <p:tags r:id="rId6"/>
            </p:custDataLst>
          </p:nvPr>
        </p:nvSpPr>
        <p:spPr>
          <a:xfrm>
            <a:off x="3707704" y="3055923"/>
            <a:ext cx="2159956" cy="591101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1700" b="1" kern="0">
                <a:solidFill>
                  <a:schemeClr val="accent1"/>
                </a:solidFill>
                <a:latin typeface="+mn-ea"/>
                <a:cs typeface="+mn-ea"/>
              </a:rPr>
              <a:t>建立阅读计划</a:t>
            </a:r>
            <a:endParaRPr lang="zh-CN" altLang="en-US" sz="17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8" name="矩形 17"/>
          <p:cNvSpPr/>
          <p:nvPr>
            <p:custDataLst>
              <p:tags r:id="rId7"/>
            </p:custDataLst>
          </p:nvPr>
        </p:nvSpPr>
        <p:spPr>
          <a:xfrm>
            <a:off x="3707704" y="1801824"/>
            <a:ext cx="1325181" cy="991613"/>
          </a:xfrm>
          <a:prstGeom prst="rect">
            <a:avLst/>
          </a:prstGeom>
          <a:noFill/>
        </p:spPr>
        <p:txBody>
          <a:bodyPr wrap="none" lIns="0" tIns="0" rIns="0" bIns="0" rtlCol="0" anchor="ctr">
            <a:normAutofit fontScale="80000"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7200" b="1" kern="0" dirty="0">
                <a:solidFill>
                  <a:schemeClr val="accent1"/>
                </a:solidFill>
                <a:latin typeface="+mn-ea"/>
                <a:cs typeface="+mn-ea"/>
              </a:rPr>
              <a:t>02</a:t>
            </a:r>
            <a:endParaRPr lang="zh-CN" altLang="en-US" sz="7200" b="1" kern="0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0" name="矩形 19"/>
          <p:cNvSpPr/>
          <p:nvPr>
            <p:custDataLst>
              <p:tags r:id="rId8"/>
            </p:custDataLst>
          </p:nvPr>
        </p:nvSpPr>
        <p:spPr>
          <a:xfrm>
            <a:off x="6513712" y="3737264"/>
            <a:ext cx="2159956" cy="1132297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在阅读过程中做笔记，阅读后总结要点，有助于加深理解和记忆。</a:t>
            </a:r>
            <a:endParaRPr lang="zh-CN" altLang="en-US" sz="1200" kern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1" name="矩形 20"/>
          <p:cNvSpPr/>
          <p:nvPr>
            <p:custDataLst>
              <p:tags r:id="rId9"/>
            </p:custDataLst>
          </p:nvPr>
        </p:nvSpPr>
        <p:spPr>
          <a:xfrm>
            <a:off x="6513712" y="3055923"/>
            <a:ext cx="2159956" cy="591101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1700" b="1" kern="0">
                <a:solidFill>
                  <a:schemeClr val="accent1"/>
                </a:solidFill>
                <a:latin typeface="+mn-ea"/>
                <a:cs typeface="+mn-ea"/>
              </a:rPr>
              <a:t>做笔记和总结</a:t>
            </a:r>
            <a:endParaRPr lang="zh-CN" altLang="en-US" sz="17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2" name="矩形 21"/>
          <p:cNvSpPr/>
          <p:nvPr>
            <p:custDataLst>
              <p:tags r:id="rId10"/>
            </p:custDataLst>
          </p:nvPr>
        </p:nvSpPr>
        <p:spPr>
          <a:xfrm>
            <a:off x="6513712" y="1801824"/>
            <a:ext cx="1325181" cy="991613"/>
          </a:xfrm>
          <a:prstGeom prst="rect">
            <a:avLst/>
          </a:prstGeom>
          <a:noFill/>
        </p:spPr>
        <p:txBody>
          <a:bodyPr wrap="none" lIns="0" tIns="0" rIns="0" bIns="0" rtlCol="0" anchor="ctr">
            <a:normAutofit fontScale="80000"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7200" b="1" kern="0" dirty="0">
                <a:solidFill>
                  <a:schemeClr val="accent1"/>
                </a:solidFill>
                <a:latin typeface="+mn-ea"/>
                <a:cs typeface="+mn-ea"/>
              </a:rPr>
              <a:t>03</a:t>
            </a:r>
            <a:endParaRPr lang="zh-CN" altLang="en-US" sz="7200" b="1" kern="0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4" name="矩形 23"/>
          <p:cNvSpPr/>
          <p:nvPr>
            <p:custDataLst>
              <p:tags r:id="rId11"/>
            </p:custDataLst>
          </p:nvPr>
        </p:nvSpPr>
        <p:spPr>
          <a:xfrm>
            <a:off x="9336864" y="3737264"/>
            <a:ext cx="2159956" cy="1132297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在阅读时提出问题，分析作者观点，培养批判性思维能力。</a:t>
            </a:r>
            <a:endParaRPr lang="zh-CN" altLang="en-US" sz="1200" kern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5" name="矩形 24"/>
          <p:cNvSpPr/>
          <p:nvPr>
            <p:custDataLst>
              <p:tags r:id="rId12"/>
            </p:custDataLst>
          </p:nvPr>
        </p:nvSpPr>
        <p:spPr>
          <a:xfrm>
            <a:off x="9336864" y="3055923"/>
            <a:ext cx="2159956" cy="591101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1700" b="1" kern="0">
                <a:solidFill>
                  <a:schemeClr val="accent1"/>
                </a:solidFill>
                <a:latin typeface="+mn-ea"/>
                <a:cs typeface="+mn-ea"/>
              </a:rPr>
              <a:t>批判性思考</a:t>
            </a:r>
            <a:endParaRPr lang="zh-CN" altLang="en-US" sz="17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6" name="矩形 25"/>
          <p:cNvSpPr/>
          <p:nvPr>
            <p:custDataLst>
              <p:tags r:id="rId13"/>
            </p:custDataLst>
          </p:nvPr>
        </p:nvSpPr>
        <p:spPr>
          <a:xfrm>
            <a:off x="9336864" y="1801824"/>
            <a:ext cx="1325181" cy="991613"/>
          </a:xfrm>
          <a:prstGeom prst="rect">
            <a:avLst/>
          </a:prstGeom>
          <a:noFill/>
        </p:spPr>
        <p:txBody>
          <a:bodyPr wrap="none" lIns="0" tIns="0" rIns="0" bIns="0" rtlCol="0" anchor="ctr">
            <a:normAutofit fontScale="80000"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7200" b="1" kern="0">
                <a:solidFill>
                  <a:schemeClr val="accent1"/>
                </a:solidFill>
                <a:latin typeface="+mn-ea"/>
                <a:cs typeface="+mn-ea"/>
              </a:rPr>
              <a:t>04</a:t>
            </a:r>
            <a:endParaRPr lang="zh-CN" altLang="en-US" sz="72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cxnSp>
        <p:nvCxnSpPr>
          <p:cNvPr id="35" name="直接连接符 34"/>
          <p:cNvCxnSpPr/>
          <p:nvPr>
            <p:custDataLst>
              <p:tags r:id="rId14"/>
            </p:custDataLst>
          </p:nvPr>
        </p:nvCxnSpPr>
        <p:spPr>
          <a:xfrm>
            <a:off x="695960" y="1801824"/>
            <a:ext cx="0" cy="4427087"/>
          </a:xfrm>
          <a:prstGeom prst="line">
            <a:avLst/>
          </a:prstGeom>
          <a:ln w="19050">
            <a:solidFill>
              <a:schemeClr val="tx1">
                <a:lumMod val="40000"/>
                <a:lumOff val="60000"/>
                <a:alpha val="3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>
            <p:custDataLst>
              <p:tags r:id="rId15"/>
            </p:custDataLst>
          </p:nvPr>
        </p:nvCxnSpPr>
        <p:spPr>
          <a:xfrm>
            <a:off x="3501968" y="1801824"/>
            <a:ext cx="0" cy="4427087"/>
          </a:xfrm>
          <a:prstGeom prst="line">
            <a:avLst/>
          </a:prstGeom>
          <a:ln w="19050">
            <a:solidFill>
              <a:schemeClr val="tx1">
                <a:lumMod val="40000"/>
                <a:lumOff val="60000"/>
                <a:alpha val="3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>
            <p:custDataLst>
              <p:tags r:id="rId16"/>
            </p:custDataLst>
          </p:nvPr>
        </p:nvCxnSpPr>
        <p:spPr>
          <a:xfrm>
            <a:off x="6307976" y="1801824"/>
            <a:ext cx="0" cy="4427087"/>
          </a:xfrm>
          <a:prstGeom prst="line">
            <a:avLst/>
          </a:prstGeom>
          <a:ln w="19050">
            <a:solidFill>
              <a:schemeClr val="tx1">
                <a:lumMod val="40000"/>
                <a:lumOff val="60000"/>
                <a:alpha val="3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>
            <p:custDataLst>
              <p:tags r:id="rId17"/>
            </p:custDataLst>
          </p:nvPr>
        </p:nvCxnSpPr>
        <p:spPr>
          <a:xfrm>
            <a:off x="9131763" y="1801824"/>
            <a:ext cx="0" cy="4427087"/>
          </a:xfrm>
          <a:prstGeom prst="line">
            <a:avLst/>
          </a:prstGeom>
          <a:ln w="19050">
            <a:solidFill>
              <a:schemeClr val="tx1">
                <a:lumMod val="40000"/>
                <a:lumOff val="60000"/>
                <a:alpha val="3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图片 38" descr="/data/temp/56910501-387e-11f0-888e-fe12b53a8e9e.jpg@base@tag=imgScale&amp;m=1&amp;w=600&amp;h=360&amp;q=9556910501-387e-11f0-888e-fe12b53a8e9e"/>
          <p:cNvPicPr>
            <a:picLocks noChangeAspect="1"/>
          </p:cNvPicPr>
          <p:nvPr>
            <p:custDataLst>
              <p:tags r:id="rId18"/>
            </p:custDataLst>
          </p:nvPr>
        </p:nvPicPr>
        <p:blipFill rotWithShape="1">
          <a:blip r:embed="rId19"/>
          <a:srcRect t="14333"/>
          <a:stretch>
            <a:fillRect/>
          </a:stretch>
        </p:blipFill>
        <p:spPr>
          <a:xfrm>
            <a:off x="901061" y="4915165"/>
            <a:ext cx="2159956" cy="129597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alpha val="20000"/>
              </a:schemeClr>
            </a:solidFill>
          </a:ln>
        </p:spPr>
      </p:pic>
      <p:pic>
        <p:nvPicPr>
          <p:cNvPr id="40" name="图片 39" descr="/data/temp/569104c6-387e-11f0-888e-fe12b53a8e9e.jpg@base@tag=imgScale&amp;m=1&amp;w=600&amp;h=360&amp;q=95569104c6-387e-11f0-888e-fe12b53a8e9e"/>
          <p:cNvPicPr>
            <a:picLocks noChangeAspect="1"/>
          </p:cNvPicPr>
          <p:nvPr>
            <p:custDataLst>
              <p:tags r:id="rId20"/>
            </p:custDataLst>
          </p:nvPr>
        </p:nvPicPr>
        <p:blipFill rotWithShape="1">
          <a:blip r:embed="rId21"/>
          <a:srcRect t="5000" b="5000"/>
          <a:stretch>
            <a:fillRect/>
          </a:stretch>
        </p:blipFill>
        <p:spPr>
          <a:xfrm>
            <a:off x="3707704" y="4915165"/>
            <a:ext cx="2159956" cy="129597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alpha val="20000"/>
              </a:schemeClr>
            </a:solidFill>
          </a:ln>
        </p:spPr>
      </p:pic>
      <p:pic>
        <p:nvPicPr>
          <p:cNvPr id="41" name="图片 40" descr="/data/temp/569105bb-387e-11f0-888e-fe12b53a8e9e.jpg@base@tag=imgScale&amp;m=1&amp;w=600&amp;h=360&amp;q=95569105bb-387e-11f0-888e-fe12b53a8e9e"/>
          <p:cNvPicPr>
            <a:picLocks noChangeAspect="1"/>
          </p:cNvPicPr>
          <p:nvPr>
            <p:custDataLst>
              <p:tags r:id="rId22"/>
            </p:custDataLst>
          </p:nvPr>
        </p:nvPicPr>
        <p:blipFill rotWithShape="1">
          <a:blip r:embed="rId23"/>
          <a:srcRect t="5000" b="5000"/>
          <a:stretch>
            <a:fillRect/>
          </a:stretch>
        </p:blipFill>
        <p:spPr>
          <a:xfrm>
            <a:off x="6513712" y="4915165"/>
            <a:ext cx="2159956" cy="129597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alpha val="20000"/>
              </a:schemeClr>
            </a:solidFill>
          </a:ln>
        </p:spPr>
      </p:pic>
      <p:pic>
        <p:nvPicPr>
          <p:cNvPr id="42" name="图片 41" descr="/data/temp/569105c3-387e-11f0-888e-fe12b53a8e9e.jpg@base@tag=imgScale&amp;m=1&amp;w=600&amp;h=360&amp;q=95569105c3-387e-11f0-888e-fe12b53a8e9e"/>
          <p:cNvPicPr>
            <a:picLocks noChangeAspect="1"/>
          </p:cNvPicPr>
          <p:nvPr>
            <p:custDataLst>
              <p:tags r:id="rId24"/>
            </p:custDataLst>
          </p:nvPr>
        </p:nvPicPr>
        <p:blipFill rotWithShape="1">
          <a:blip r:embed="rId25"/>
          <a:srcRect t="5000" b="5000"/>
          <a:stretch>
            <a:fillRect/>
          </a:stretch>
        </p:blipFill>
        <p:spPr>
          <a:xfrm>
            <a:off x="9336864" y="4915165"/>
            <a:ext cx="2159956" cy="129597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alpha val="20000"/>
              </a:schemeClr>
            </a:solidFill>
          </a:ln>
        </p:spPr>
      </p:pic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习惯养成四步法</a:t>
            </a:r>
            <a:endParaRPr lang="zh-CN" altLang="en-US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03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标题 40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noFill/>
        </p:spPr>
        <p:txBody>
          <a:bodyPr wrap="square" lIns="91440" tIns="45720" rIns="91440" bIns="45720" rtlCol="0" anchor="b">
            <a:noAutofit/>
          </a:bodyPr>
          <a:lstStyle/>
          <a:p>
            <a:r>
              <a:rPr lang="zh-CN" altLang="en-US" dirty="0"/>
              <a:t>明确目标</a:t>
            </a:r>
            <a:endParaRPr lang="zh-CN" altLang="en-US" dirty="0"/>
          </a:p>
        </p:txBody>
      </p:sp>
      <p:sp>
        <p:nvSpPr>
          <p:cNvPr id="2" name="任意形状 2"/>
          <p:cNvSpPr/>
          <p:nvPr>
            <p:custDataLst>
              <p:tags r:id="rId2"/>
            </p:custDataLst>
          </p:nvPr>
        </p:nvSpPr>
        <p:spPr>
          <a:xfrm>
            <a:off x="248" y="1543467"/>
            <a:ext cx="12191753" cy="5314831"/>
          </a:xfrm>
          <a:custGeom>
            <a:avLst/>
            <a:gdLst>
              <a:gd name="connsiteX0" fmla="*/ 7421879 w 9144000"/>
              <a:gd name="connsiteY0" fmla="*/ 944 h 4667042"/>
              <a:gd name="connsiteX1" fmla="*/ 8739856 w 9144000"/>
              <a:gd name="connsiteY1" fmla="*/ 200746 h 4667042"/>
              <a:gd name="connsiteX2" fmla="*/ 9144000 w 9144000"/>
              <a:gd name="connsiteY2" fmla="*/ 302125 h 4667042"/>
              <a:gd name="connsiteX3" fmla="*/ 9144000 w 9144000"/>
              <a:gd name="connsiteY3" fmla="*/ 4667042 h 4667042"/>
              <a:gd name="connsiteX4" fmla="*/ 0 w 9144000"/>
              <a:gd name="connsiteY4" fmla="*/ 4667042 h 4667042"/>
              <a:gd name="connsiteX5" fmla="*/ 0 w 9144000"/>
              <a:gd name="connsiteY5" fmla="*/ 142334 h 4667042"/>
              <a:gd name="connsiteX6" fmla="*/ 260865 w 9144000"/>
              <a:gd name="connsiteY6" fmla="*/ 125811 h 4667042"/>
              <a:gd name="connsiteX7" fmla="*/ 640079 w 9144000"/>
              <a:gd name="connsiteY7" fmla="*/ 122864 h 4667042"/>
              <a:gd name="connsiteX8" fmla="*/ 4465319 w 9144000"/>
              <a:gd name="connsiteY8" fmla="*/ 595304 h 4667042"/>
              <a:gd name="connsiteX9" fmla="*/ 7421879 w 9144000"/>
              <a:gd name="connsiteY9" fmla="*/ 944 h 4667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4667042">
                <a:moveTo>
                  <a:pt x="7421879" y="944"/>
                </a:moveTo>
                <a:cubicBezTo>
                  <a:pt x="7809547" y="11422"/>
                  <a:pt x="8275795" y="92622"/>
                  <a:pt x="8739856" y="200746"/>
                </a:cubicBezTo>
                <a:lnTo>
                  <a:pt x="9144000" y="302125"/>
                </a:lnTo>
                <a:lnTo>
                  <a:pt x="9144000" y="4667042"/>
                </a:lnTo>
                <a:lnTo>
                  <a:pt x="0" y="4667042"/>
                </a:lnTo>
                <a:lnTo>
                  <a:pt x="0" y="142334"/>
                </a:lnTo>
                <a:lnTo>
                  <a:pt x="260865" y="125811"/>
                </a:lnTo>
                <a:cubicBezTo>
                  <a:pt x="384849" y="121237"/>
                  <a:pt x="511492" y="120007"/>
                  <a:pt x="640079" y="122864"/>
                </a:cubicBezTo>
                <a:cubicBezTo>
                  <a:pt x="1668779" y="145724"/>
                  <a:pt x="3335019" y="615624"/>
                  <a:pt x="4465319" y="595304"/>
                </a:cubicBezTo>
                <a:cubicBezTo>
                  <a:pt x="5595619" y="574984"/>
                  <a:pt x="6388099" y="-26996"/>
                  <a:pt x="7421879" y="944"/>
                </a:cubicBezTo>
                <a:close/>
              </a:path>
            </a:pathLst>
          </a:custGeom>
          <a:solidFill>
            <a:schemeClr val="accent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kumimoji="1" lang="zh-CN" altLang="en-US" sz="3200" dirty="0">
              <a:latin typeface="+mj-ea"/>
              <a:ea typeface="+mj-ea"/>
              <a:sym typeface="微软雅黑" panose="020B0503020204020204" charset="-122"/>
            </a:endParaRPr>
          </a:p>
        </p:txBody>
      </p:sp>
      <p:sp>
        <p:nvSpPr>
          <p:cNvPr id="4" name="任意形状 1"/>
          <p:cNvSpPr/>
          <p:nvPr>
            <p:custDataLst>
              <p:tags r:id="rId3"/>
            </p:custDataLst>
          </p:nvPr>
        </p:nvSpPr>
        <p:spPr>
          <a:xfrm>
            <a:off x="248" y="1608236"/>
            <a:ext cx="12191753" cy="5249987"/>
          </a:xfrm>
          <a:custGeom>
            <a:avLst/>
            <a:gdLst>
              <a:gd name="connsiteX0" fmla="*/ 9144000 w 9144000"/>
              <a:gd name="connsiteY0" fmla="*/ 0 h 4569773"/>
              <a:gd name="connsiteX1" fmla="*/ 9144000 w 9144000"/>
              <a:gd name="connsiteY1" fmla="*/ 4569773 h 4569773"/>
              <a:gd name="connsiteX2" fmla="*/ 0 w 9144000"/>
              <a:gd name="connsiteY2" fmla="*/ 4569773 h 4569773"/>
              <a:gd name="connsiteX3" fmla="*/ 0 w 9144000"/>
              <a:gd name="connsiteY3" fmla="*/ 638493 h 4569773"/>
              <a:gd name="connsiteX4" fmla="*/ 135688 w 9144000"/>
              <a:gd name="connsiteY4" fmla="*/ 681653 h 4569773"/>
              <a:gd name="connsiteX5" fmla="*/ 487681 w 9144000"/>
              <a:gd name="connsiteY5" fmla="*/ 725542 h 4569773"/>
              <a:gd name="connsiteX6" fmla="*/ 4450081 w 9144000"/>
              <a:gd name="connsiteY6" fmla="*/ 192142 h 4569773"/>
              <a:gd name="connsiteX7" fmla="*/ 7239001 w 9144000"/>
              <a:gd name="connsiteY7" fmla="*/ 603622 h 4569773"/>
              <a:gd name="connsiteX8" fmla="*/ 9034464 w 9144000"/>
              <a:gd name="connsiteY8" fmla="*/ 37837 h 4569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4569773">
                <a:moveTo>
                  <a:pt x="9144000" y="0"/>
                </a:moveTo>
                <a:lnTo>
                  <a:pt x="9144000" y="4569773"/>
                </a:lnTo>
                <a:lnTo>
                  <a:pt x="0" y="4569773"/>
                </a:lnTo>
                <a:lnTo>
                  <a:pt x="0" y="638493"/>
                </a:lnTo>
                <a:lnTo>
                  <a:pt x="135688" y="681653"/>
                </a:lnTo>
                <a:cubicBezTo>
                  <a:pt x="248048" y="710818"/>
                  <a:pt x="365444" y="727447"/>
                  <a:pt x="487681" y="725542"/>
                </a:cubicBezTo>
                <a:cubicBezTo>
                  <a:pt x="1465581" y="710302"/>
                  <a:pt x="3324861" y="212462"/>
                  <a:pt x="4450081" y="192142"/>
                </a:cubicBezTo>
                <a:cubicBezTo>
                  <a:pt x="5575301" y="171822"/>
                  <a:pt x="6240781" y="613782"/>
                  <a:pt x="7239001" y="603622"/>
                </a:cubicBezTo>
                <a:cubicBezTo>
                  <a:pt x="7738111" y="598542"/>
                  <a:pt x="8418831" y="263262"/>
                  <a:pt x="9034464" y="37837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75000"/>
                </a:schemeClr>
              </a:gs>
              <a:gs pos="68000">
                <a:schemeClr val="accent1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kumimoji="1" lang="zh-CN" altLang="en-US" sz="3200">
              <a:latin typeface="+mj-ea"/>
              <a:ea typeface="+mj-ea"/>
              <a:sym typeface="微软雅黑" panose="020B0503020204020204" charset="-122"/>
            </a:endParaRPr>
          </a:p>
        </p:txBody>
      </p:sp>
      <p:sp>
        <p:nvSpPr>
          <p:cNvPr id="6" name="任意多边形: 形状 20"/>
          <p:cNvSpPr/>
          <p:nvPr>
            <p:custDataLst>
              <p:tags r:id="rId4"/>
            </p:custDataLst>
          </p:nvPr>
        </p:nvSpPr>
        <p:spPr>
          <a:xfrm>
            <a:off x="-4197" y="1648240"/>
            <a:ext cx="12188501" cy="5214028"/>
          </a:xfrm>
          <a:custGeom>
            <a:avLst/>
            <a:gdLst>
              <a:gd name="connsiteX0" fmla="*/ 2408361 w 9107329"/>
              <a:gd name="connsiteY0" fmla="*/ 434 h 2794050"/>
              <a:gd name="connsiteX1" fmla="*/ 7003480 w 9107329"/>
              <a:gd name="connsiteY1" fmla="*/ 263023 h 2794050"/>
              <a:gd name="connsiteX2" fmla="*/ 8796810 w 9107329"/>
              <a:gd name="connsiteY2" fmla="*/ 78568 h 2794050"/>
              <a:gd name="connsiteX3" fmla="*/ 9107329 w 9107329"/>
              <a:gd name="connsiteY3" fmla="*/ 30883 h 2794050"/>
              <a:gd name="connsiteX4" fmla="*/ 9107329 w 9107329"/>
              <a:gd name="connsiteY4" fmla="*/ 2794050 h 2794050"/>
              <a:gd name="connsiteX5" fmla="*/ 0 w 9107329"/>
              <a:gd name="connsiteY5" fmla="*/ 2794050 h 2794050"/>
              <a:gd name="connsiteX6" fmla="*/ 0 w 9107329"/>
              <a:gd name="connsiteY6" fmla="*/ 108284 h 2794050"/>
              <a:gd name="connsiteX7" fmla="*/ 397174 w 9107329"/>
              <a:gd name="connsiteY7" fmla="*/ 83169 h 2794050"/>
              <a:gd name="connsiteX8" fmla="*/ 2408361 w 9107329"/>
              <a:gd name="connsiteY8" fmla="*/ 434 h 2794050"/>
              <a:gd name="connsiteX0-1" fmla="*/ 2414029 w 9112997"/>
              <a:gd name="connsiteY0-2" fmla="*/ 434 h 3899264"/>
              <a:gd name="connsiteX1-3" fmla="*/ 7009148 w 9112997"/>
              <a:gd name="connsiteY1-4" fmla="*/ 263023 h 3899264"/>
              <a:gd name="connsiteX2-5" fmla="*/ 8802478 w 9112997"/>
              <a:gd name="connsiteY2-6" fmla="*/ 78568 h 3899264"/>
              <a:gd name="connsiteX3-7" fmla="*/ 9112997 w 9112997"/>
              <a:gd name="connsiteY3-8" fmla="*/ 30883 h 3899264"/>
              <a:gd name="connsiteX4-9" fmla="*/ 9112997 w 9112997"/>
              <a:gd name="connsiteY4-10" fmla="*/ 2794050 h 3899264"/>
              <a:gd name="connsiteX5-11" fmla="*/ 0 w 9112997"/>
              <a:gd name="connsiteY5-12" fmla="*/ 3899264 h 3899264"/>
              <a:gd name="connsiteX6-13" fmla="*/ 5668 w 9112997"/>
              <a:gd name="connsiteY6-14" fmla="*/ 108284 h 3899264"/>
              <a:gd name="connsiteX7-15" fmla="*/ 402842 w 9112997"/>
              <a:gd name="connsiteY7-16" fmla="*/ 83169 h 3899264"/>
              <a:gd name="connsiteX8-17" fmla="*/ 2414029 w 9112997"/>
              <a:gd name="connsiteY8-18" fmla="*/ 434 h 3899264"/>
              <a:gd name="connsiteX0-19" fmla="*/ 2414029 w 9112997"/>
              <a:gd name="connsiteY0-20" fmla="*/ 434 h 3910600"/>
              <a:gd name="connsiteX1-21" fmla="*/ 7009148 w 9112997"/>
              <a:gd name="connsiteY1-22" fmla="*/ 263023 h 3910600"/>
              <a:gd name="connsiteX2-23" fmla="*/ 8802478 w 9112997"/>
              <a:gd name="connsiteY2-24" fmla="*/ 78568 h 3910600"/>
              <a:gd name="connsiteX3-25" fmla="*/ 9112997 w 9112997"/>
              <a:gd name="connsiteY3-26" fmla="*/ 30883 h 3910600"/>
              <a:gd name="connsiteX4-27" fmla="*/ 9112997 w 9112997"/>
              <a:gd name="connsiteY4-28" fmla="*/ 3910600 h 3910600"/>
              <a:gd name="connsiteX5-29" fmla="*/ 0 w 9112997"/>
              <a:gd name="connsiteY5-30" fmla="*/ 3899264 h 3910600"/>
              <a:gd name="connsiteX6-31" fmla="*/ 5668 w 9112997"/>
              <a:gd name="connsiteY6-32" fmla="*/ 108284 h 3910600"/>
              <a:gd name="connsiteX7-33" fmla="*/ 402842 w 9112997"/>
              <a:gd name="connsiteY7-34" fmla="*/ 83169 h 3910600"/>
              <a:gd name="connsiteX8-35" fmla="*/ 2414029 w 9112997"/>
              <a:gd name="connsiteY8-36" fmla="*/ 434 h 3910600"/>
              <a:gd name="connsiteX0-37" fmla="*/ 2408613 w 9107581"/>
              <a:gd name="connsiteY0-38" fmla="*/ 434 h 3910600"/>
              <a:gd name="connsiteX1-39" fmla="*/ 7003732 w 9107581"/>
              <a:gd name="connsiteY1-40" fmla="*/ 263023 h 3910600"/>
              <a:gd name="connsiteX2-41" fmla="*/ 8797062 w 9107581"/>
              <a:gd name="connsiteY2-42" fmla="*/ 78568 h 3910600"/>
              <a:gd name="connsiteX3-43" fmla="*/ 9107581 w 9107581"/>
              <a:gd name="connsiteY3-44" fmla="*/ 30883 h 3910600"/>
              <a:gd name="connsiteX4-45" fmla="*/ 9107581 w 9107581"/>
              <a:gd name="connsiteY4-46" fmla="*/ 3910600 h 3910600"/>
              <a:gd name="connsiteX5-47" fmla="*/ 5920 w 9107581"/>
              <a:gd name="connsiteY5-48" fmla="*/ 3904932 h 3910600"/>
              <a:gd name="connsiteX6-49" fmla="*/ 252 w 9107581"/>
              <a:gd name="connsiteY6-50" fmla="*/ 108284 h 3910600"/>
              <a:gd name="connsiteX7-51" fmla="*/ 397426 w 9107581"/>
              <a:gd name="connsiteY7-52" fmla="*/ 83169 h 3910600"/>
              <a:gd name="connsiteX8-53" fmla="*/ 2408613 w 9107581"/>
              <a:gd name="connsiteY8-54" fmla="*/ 434 h 3910600"/>
              <a:gd name="connsiteX0-55" fmla="*/ 2419202 w 9118170"/>
              <a:gd name="connsiteY0-56" fmla="*/ 434 h 3910600"/>
              <a:gd name="connsiteX1-57" fmla="*/ 7014321 w 9118170"/>
              <a:gd name="connsiteY1-58" fmla="*/ 263023 h 3910600"/>
              <a:gd name="connsiteX2-59" fmla="*/ 8807651 w 9118170"/>
              <a:gd name="connsiteY2-60" fmla="*/ 78568 h 3910600"/>
              <a:gd name="connsiteX3-61" fmla="*/ 9118170 w 9118170"/>
              <a:gd name="connsiteY3-62" fmla="*/ 30883 h 3910600"/>
              <a:gd name="connsiteX4-63" fmla="*/ 9118170 w 9118170"/>
              <a:gd name="connsiteY4-64" fmla="*/ 3910600 h 3910600"/>
              <a:gd name="connsiteX5-65" fmla="*/ 16509 w 9118170"/>
              <a:gd name="connsiteY5-66" fmla="*/ 3904932 h 3910600"/>
              <a:gd name="connsiteX6-67" fmla="*/ 125 w 9118170"/>
              <a:gd name="connsiteY6-68" fmla="*/ 108284 h 3910600"/>
              <a:gd name="connsiteX7-69" fmla="*/ 408015 w 9118170"/>
              <a:gd name="connsiteY7-70" fmla="*/ 83169 h 3910600"/>
              <a:gd name="connsiteX8-71" fmla="*/ 2419202 w 9118170"/>
              <a:gd name="connsiteY8-72" fmla="*/ 434 h 3910600"/>
              <a:gd name="connsiteX0-73" fmla="*/ 2419456 w 9118424"/>
              <a:gd name="connsiteY0-74" fmla="*/ 434 h 3910600"/>
              <a:gd name="connsiteX1-75" fmla="*/ 7014575 w 9118424"/>
              <a:gd name="connsiteY1-76" fmla="*/ 263023 h 3910600"/>
              <a:gd name="connsiteX2-77" fmla="*/ 8807905 w 9118424"/>
              <a:gd name="connsiteY2-78" fmla="*/ 78568 h 3910600"/>
              <a:gd name="connsiteX3-79" fmla="*/ 9118424 w 9118424"/>
              <a:gd name="connsiteY3-80" fmla="*/ 30883 h 3910600"/>
              <a:gd name="connsiteX4-81" fmla="*/ 9118424 w 9118424"/>
              <a:gd name="connsiteY4-82" fmla="*/ 3910600 h 3910600"/>
              <a:gd name="connsiteX5-83" fmla="*/ 2476 w 9118424"/>
              <a:gd name="connsiteY5-84" fmla="*/ 3904932 h 3910600"/>
              <a:gd name="connsiteX6-85" fmla="*/ 379 w 9118424"/>
              <a:gd name="connsiteY6-86" fmla="*/ 108284 h 3910600"/>
              <a:gd name="connsiteX7-87" fmla="*/ 408269 w 9118424"/>
              <a:gd name="connsiteY7-88" fmla="*/ 83169 h 3910600"/>
              <a:gd name="connsiteX8-89" fmla="*/ 2419456 w 9118424"/>
              <a:gd name="connsiteY8-90" fmla="*/ 434 h 3910600"/>
              <a:gd name="connsiteX0-91" fmla="*/ 2419456 w 9146999"/>
              <a:gd name="connsiteY0-92" fmla="*/ 434 h 3910600"/>
              <a:gd name="connsiteX1-93" fmla="*/ 7014575 w 9146999"/>
              <a:gd name="connsiteY1-94" fmla="*/ 263023 h 3910600"/>
              <a:gd name="connsiteX2-95" fmla="*/ 8807905 w 9146999"/>
              <a:gd name="connsiteY2-96" fmla="*/ 78568 h 3910600"/>
              <a:gd name="connsiteX3-97" fmla="*/ 9118424 w 9146999"/>
              <a:gd name="connsiteY3-98" fmla="*/ 30883 h 3910600"/>
              <a:gd name="connsiteX4-99" fmla="*/ 9146999 w 9146999"/>
              <a:gd name="connsiteY4-100" fmla="*/ 3910600 h 3910600"/>
              <a:gd name="connsiteX5-101" fmla="*/ 2476 w 9146999"/>
              <a:gd name="connsiteY5-102" fmla="*/ 3904932 h 3910600"/>
              <a:gd name="connsiteX6-103" fmla="*/ 379 w 9146999"/>
              <a:gd name="connsiteY6-104" fmla="*/ 108284 h 3910600"/>
              <a:gd name="connsiteX7-105" fmla="*/ 408269 w 9146999"/>
              <a:gd name="connsiteY7-106" fmla="*/ 83169 h 3910600"/>
              <a:gd name="connsiteX8-107" fmla="*/ 2419456 w 9146999"/>
              <a:gd name="connsiteY8-108" fmla="*/ 434 h 3910600"/>
              <a:gd name="connsiteX0-109" fmla="*/ 2419456 w 9152430"/>
              <a:gd name="connsiteY0-110" fmla="*/ 434 h 3910600"/>
              <a:gd name="connsiteX1-111" fmla="*/ 7014575 w 9152430"/>
              <a:gd name="connsiteY1-112" fmla="*/ 263023 h 3910600"/>
              <a:gd name="connsiteX2-113" fmla="*/ 8807905 w 9152430"/>
              <a:gd name="connsiteY2-114" fmla="*/ 78568 h 3910600"/>
              <a:gd name="connsiteX3-115" fmla="*/ 9152430 w 9152430"/>
              <a:gd name="connsiteY3-116" fmla="*/ 13879 h 3910600"/>
              <a:gd name="connsiteX4-117" fmla="*/ 9146999 w 9152430"/>
              <a:gd name="connsiteY4-118" fmla="*/ 3910600 h 3910600"/>
              <a:gd name="connsiteX5-119" fmla="*/ 2476 w 9152430"/>
              <a:gd name="connsiteY5-120" fmla="*/ 3904932 h 3910600"/>
              <a:gd name="connsiteX6-121" fmla="*/ 379 w 9152430"/>
              <a:gd name="connsiteY6-122" fmla="*/ 108284 h 3910600"/>
              <a:gd name="connsiteX7-123" fmla="*/ 408269 w 9152430"/>
              <a:gd name="connsiteY7-124" fmla="*/ 83169 h 3910600"/>
              <a:gd name="connsiteX8-125" fmla="*/ 2419456 w 9152430"/>
              <a:gd name="connsiteY8-126" fmla="*/ 434 h 3910600"/>
              <a:gd name="connsiteX0-127" fmla="*/ 2419456 w 9158564"/>
              <a:gd name="connsiteY0-128" fmla="*/ 434 h 3910600"/>
              <a:gd name="connsiteX1-129" fmla="*/ 7014575 w 9158564"/>
              <a:gd name="connsiteY1-130" fmla="*/ 263023 h 3910600"/>
              <a:gd name="connsiteX2-131" fmla="*/ 8807905 w 9158564"/>
              <a:gd name="connsiteY2-132" fmla="*/ 78568 h 3910600"/>
              <a:gd name="connsiteX3-133" fmla="*/ 9152430 w 9158564"/>
              <a:gd name="connsiteY3-134" fmla="*/ 13879 h 3910600"/>
              <a:gd name="connsiteX4-135" fmla="*/ 9158335 w 9158564"/>
              <a:gd name="connsiteY4-136" fmla="*/ 3910600 h 3910600"/>
              <a:gd name="connsiteX5-137" fmla="*/ 2476 w 9158564"/>
              <a:gd name="connsiteY5-138" fmla="*/ 3904932 h 3910600"/>
              <a:gd name="connsiteX6-139" fmla="*/ 379 w 9158564"/>
              <a:gd name="connsiteY6-140" fmla="*/ 108284 h 3910600"/>
              <a:gd name="connsiteX7-141" fmla="*/ 408269 w 9158564"/>
              <a:gd name="connsiteY7-142" fmla="*/ 83169 h 3910600"/>
              <a:gd name="connsiteX8-143" fmla="*/ 2419456 w 9158564"/>
              <a:gd name="connsiteY8-144" fmla="*/ 434 h 3910600"/>
              <a:gd name="connsiteX0-145" fmla="*/ 2419456 w 9152430"/>
              <a:gd name="connsiteY0-146" fmla="*/ 434 h 3904932"/>
              <a:gd name="connsiteX1-147" fmla="*/ 7014575 w 9152430"/>
              <a:gd name="connsiteY1-148" fmla="*/ 263023 h 3904932"/>
              <a:gd name="connsiteX2-149" fmla="*/ 8807905 w 9152430"/>
              <a:gd name="connsiteY2-150" fmla="*/ 78568 h 3904932"/>
              <a:gd name="connsiteX3-151" fmla="*/ 9152430 w 9152430"/>
              <a:gd name="connsiteY3-152" fmla="*/ 13879 h 3904932"/>
              <a:gd name="connsiteX4-153" fmla="*/ 9141332 w 9152430"/>
              <a:gd name="connsiteY4-154" fmla="*/ 3904932 h 3904932"/>
              <a:gd name="connsiteX5-155" fmla="*/ 2476 w 9152430"/>
              <a:gd name="connsiteY5-156" fmla="*/ 3904932 h 3904932"/>
              <a:gd name="connsiteX6-157" fmla="*/ 379 w 9152430"/>
              <a:gd name="connsiteY6-158" fmla="*/ 108284 h 3904932"/>
              <a:gd name="connsiteX7-159" fmla="*/ 408269 w 9152430"/>
              <a:gd name="connsiteY7-160" fmla="*/ 83169 h 3904932"/>
              <a:gd name="connsiteX8-161" fmla="*/ 2419456 w 9152430"/>
              <a:gd name="connsiteY8-162" fmla="*/ 434 h 3904932"/>
              <a:gd name="connsiteX0-163" fmla="*/ 2419456 w 9152430"/>
              <a:gd name="connsiteY0-164" fmla="*/ 434 h 3904932"/>
              <a:gd name="connsiteX1-165" fmla="*/ 7014575 w 9152430"/>
              <a:gd name="connsiteY1-166" fmla="*/ 263023 h 3904932"/>
              <a:gd name="connsiteX2-167" fmla="*/ 8807905 w 9152430"/>
              <a:gd name="connsiteY2-168" fmla="*/ 78568 h 3904932"/>
              <a:gd name="connsiteX3-169" fmla="*/ 9152430 w 9152430"/>
              <a:gd name="connsiteY3-170" fmla="*/ 13879 h 3904932"/>
              <a:gd name="connsiteX4-171" fmla="*/ 9141332 w 9152430"/>
              <a:gd name="connsiteY4-172" fmla="*/ 3899264 h 3904932"/>
              <a:gd name="connsiteX5-173" fmla="*/ 2476 w 9152430"/>
              <a:gd name="connsiteY5-174" fmla="*/ 3904932 h 3904932"/>
              <a:gd name="connsiteX6-175" fmla="*/ 379 w 9152430"/>
              <a:gd name="connsiteY6-176" fmla="*/ 108284 h 3904932"/>
              <a:gd name="connsiteX7-177" fmla="*/ 408269 w 9152430"/>
              <a:gd name="connsiteY7-178" fmla="*/ 83169 h 3904932"/>
              <a:gd name="connsiteX8-179" fmla="*/ 2419456 w 9152430"/>
              <a:gd name="connsiteY8-180" fmla="*/ 434 h 3904932"/>
              <a:gd name="connsiteX0-181" fmla="*/ 2419456 w 9152430"/>
              <a:gd name="connsiteY0-182" fmla="*/ 434 h 3910600"/>
              <a:gd name="connsiteX1-183" fmla="*/ 7014575 w 9152430"/>
              <a:gd name="connsiteY1-184" fmla="*/ 263023 h 3910600"/>
              <a:gd name="connsiteX2-185" fmla="*/ 8807905 w 9152430"/>
              <a:gd name="connsiteY2-186" fmla="*/ 78568 h 3910600"/>
              <a:gd name="connsiteX3-187" fmla="*/ 9152430 w 9152430"/>
              <a:gd name="connsiteY3-188" fmla="*/ 13879 h 3910600"/>
              <a:gd name="connsiteX4-189" fmla="*/ 9141332 w 9152430"/>
              <a:gd name="connsiteY4-190" fmla="*/ 3899264 h 3910600"/>
              <a:gd name="connsiteX5-191" fmla="*/ 2476 w 9152430"/>
              <a:gd name="connsiteY5-192" fmla="*/ 3910600 h 3910600"/>
              <a:gd name="connsiteX6-193" fmla="*/ 379 w 9152430"/>
              <a:gd name="connsiteY6-194" fmla="*/ 108284 h 3910600"/>
              <a:gd name="connsiteX7-195" fmla="*/ 408269 w 9152430"/>
              <a:gd name="connsiteY7-196" fmla="*/ 83169 h 3910600"/>
              <a:gd name="connsiteX8-197" fmla="*/ 2419456 w 9152430"/>
              <a:gd name="connsiteY8-198" fmla="*/ 434 h 3910600"/>
              <a:gd name="connsiteX0-199" fmla="*/ 2419456 w 9141561"/>
              <a:gd name="connsiteY0-200" fmla="*/ 434 h 3910600"/>
              <a:gd name="connsiteX1-201" fmla="*/ 7014575 w 9141561"/>
              <a:gd name="connsiteY1-202" fmla="*/ 263023 h 3910600"/>
              <a:gd name="connsiteX2-203" fmla="*/ 8807905 w 9141561"/>
              <a:gd name="connsiteY2-204" fmla="*/ 78568 h 3910600"/>
              <a:gd name="connsiteX3-205" fmla="*/ 9135427 w 9141561"/>
              <a:gd name="connsiteY3-206" fmla="*/ 8210 h 3910600"/>
              <a:gd name="connsiteX4-207" fmla="*/ 9141332 w 9141561"/>
              <a:gd name="connsiteY4-208" fmla="*/ 3899264 h 3910600"/>
              <a:gd name="connsiteX5-209" fmla="*/ 2476 w 9141561"/>
              <a:gd name="connsiteY5-210" fmla="*/ 3910600 h 3910600"/>
              <a:gd name="connsiteX6-211" fmla="*/ 379 w 9141561"/>
              <a:gd name="connsiteY6-212" fmla="*/ 108284 h 3910600"/>
              <a:gd name="connsiteX7-213" fmla="*/ 408269 w 9141561"/>
              <a:gd name="connsiteY7-214" fmla="*/ 83169 h 3910600"/>
              <a:gd name="connsiteX8-215" fmla="*/ 2419456 w 9141561"/>
              <a:gd name="connsiteY8-216" fmla="*/ 434 h 3910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9141561" h="3910600">
                <a:moveTo>
                  <a:pt x="2419456" y="434"/>
                </a:moveTo>
                <a:cubicBezTo>
                  <a:pt x="4273407" y="-12534"/>
                  <a:pt x="5369874" y="269506"/>
                  <a:pt x="7014575" y="263023"/>
                </a:cubicBezTo>
                <a:cubicBezTo>
                  <a:pt x="7528545" y="260997"/>
                  <a:pt x="8159400" y="176658"/>
                  <a:pt x="8807905" y="78568"/>
                </a:cubicBezTo>
                <a:lnTo>
                  <a:pt x="9135427" y="8210"/>
                </a:lnTo>
                <a:cubicBezTo>
                  <a:pt x="9133617" y="1307117"/>
                  <a:pt x="9143142" y="2600357"/>
                  <a:pt x="9141332" y="3899264"/>
                </a:cubicBezTo>
                <a:lnTo>
                  <a:pt x="2476" y="3910600"/>
                </a:lnTo>
                <a:cubicBezTo>
                  <a:pt x="4365" y="2646940"/>
                  <a:pt x="-1510" y="1371944"/>
                  <a:pt x="379" y="108284"/>
                </a:cubicBezTo>
                <a:lnTo>
                  <a:pt x="408269" y="83169"/>
                </a:lnTo>
                <a:cubicBezTo>
                  <a:pt x="1142625" y="38298"/>
                  <a:pt x="1840096" y="4486"/>
                  <a:pt x="2419456" y="434"/>
                </a:cubicBezTo>
                <a:close/>
              </a:path>
            </a:pathLst>
          </a:custGeom>
          <a:solidFill>
            <a:schemeClr val="accent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kumimoji="1" lang="zh-CN" altLang="en-US" sz="3200" dirty="0">
              <a:latin typeface="+mj-ea"/>
              <a:ea typeface="+mj-ea"/>
            </a:endParaRPr>
          </a:p>
        </p:txBody>
      </p:sp>
      <p:sp>
        <p:nvSpPr>
          <p:cNvPr id="8" name="椭圆 7"/>
          <p:cNvSpPr/>
          <p:nvPr>
            <p:custDataLst>
              <p:tags r:id="rId5"/>
            </p:custDataLst>
          </p:nvPr>
        </p:nvSpPr>
        <p:spPr>
          <a:xfrm>
            <a:off x="3173914" y="2791217"/>
            <a:ext cx="1034696" cy="1034696"/>
          </a:xfrm>
          <a:prstGeom prst="ellipse">
            <a:avLst/>
          </a:prstGeom>
          <a:noFill/>
          <a:ln w="25400">
            <a:solidFill>
              <a:schemeClr val="lt1">
                <a:lumMod val="10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sz="3200">
              <a:latin typeface="+mj-ea"/>
              <a:ea typeface="+mj-ea"/>
              <a:sym typeface="微软雅黑" panose="020B0503020204020204" charset="-122"/>
            </a:endParaRPr>
          </a:p>
        </p:txBody>
      </p: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3116765" y="3949434"/>
            <a:ext cx="1148784" cy="56598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2800" b="1" dirty="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</a:rPr>
              <a:t>01</a:t>
            </a:r>
            <a:endParaRPr kumimoji="1" lang="en-US" altLang="zh-CN" sz="2800" b="1" dirty="0">
              <a:solidFill>
                <a:schemeClr val="lt1">
                  <a:lumMod val="10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5" name="矩形 14"/>
          <p:cNvSpPr/>
          <p:nvPr>
            <p:custDataLst>
              <p:tags r:id="rId7"/>
            </p:custDataLst>
          </p:nvPr>
        </p:nvSpPr>
        <p:spPr>
          <a:xfrm>
            <a:off x="2063321" y="5025102"/>
            <a:ext cx="3256427" cy="1462375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</a:rPr>
              <a:t>例如，设定每天阅读30分钟英语文章，以提高英语水平。</a:t>
            </a:r>
            <a:endParaRPr lang="zh-CN" altLang="en-US" sz="1400">
              <a:solidFill>
                <a:schemeClr val="lt1">
                  <a:lumMod val="10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7" name="椭圆 16"/>
          <p:cNvSpPr/>
          <p:nvPr>
            <p:custDataLst>
              <p:tags r:id="rId8"/>
            </p:custDataLst>
          </p:nvPr>
        </p:nvSpPr>
        <p:spPr>
          <a:xfrm>
            <a:off x="7985211" y="2791217"/>
            <a:ext cx="1034696" cy="1034696"/>
          </a:xfrm>
          <a:prstGeom prst="ellipse">
            <a:avLst/>
          </a:prstGeom>
          <a:noFill/>
          <a:ln w="25400">
            <a:solidFill>
              <a:schemeClr val="lt1">
                <a:lumMod val="10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sz="3200">
              <a:latin typeface="+mj-ea"/>
              <a:ea typeface="+mj-ea"/>
              <a:sym typeface="微软雅黑" panose="020B0503020204020204" charset="-122"/>
            </a:endParaRPr>
          </a:p>
        </p:txBody>
      </p:sp>
      <p:sp>
        <p:nvSpPr>
          <p:cNvPr id="18" name="矩形 17"/>
          <p:cNvSpPr/>
          <p:nvPr>
            <p:custDataLst>
              <p:tags r:id="rId9"/>
            </p:custDataLst>
          </p:nvPr>
        </p:nvSpPr>
        <p:spPr>
          <a:xfrm>
            <a:off x="7928062" y="3949434"/>
            <a:ext cx="1148783" cy="56598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28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</a:rPr>
              <a:t>02</a:t>
            </a:r>
            <a:endParaRPr kumimoji="1" lang="en-US" altLang="zh-CN" sz="2800" b="1">
              <a:solidFill>
                <a:schemeClr val="lt1">
                  <a:lumMod val="10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4" name="矩形 33"/>
          <p:cNvSpPr/>
          <p:nvPr>
            <p:custDataLst>
              <p:tags r:id="rId10"/>
            </p:custDataLst>
          </p:nvPr>
        </p:nvSpPr>
        <p:spPr>
          <a:xfrm>
            <a:off x="6873349" y="5016847"/>
            <a:ext cx="3256427" cy="1462375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</a:rPr>
              <a:t>如每周完成一套模拟试题，以检验学习效果和进度。</a:t>
            </a:r>
            <a:endParaRPr lang="zh-CN" altLang="en-US" sz="1400" dirty="0">
              <a:solidFill>
                <a:schemeClr val="lt1">
                  <a:lumMod val="10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5" name="矩形 34"/>
          <p:cNvSpPr/>
          <p:nvPr>
            <p:custDataLst>
              <p:tags r:id="rId11"/>
            </p:custDataLst>
          </p:nvPr>
        </p:nvSpPr>
        <p:spPr>
          <a:xfrm>
            <a:off x="2062051" y="4531717"/>
            <a:ext cx="3257934" cy="40728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</a:rPr>
              <a:t>设定具体学习目标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6" name="矩形 35"/>
          <p:cNvSpPr/>
          <p:nvPr>
            <p:custDataLst>
              <p:tags r:id="rId12"/>
            </p:custDataLst>
          </p:nvPr>
        </p:nvSpPr>
        <p:spPr>
          <a:xfrm>
            <a:off x="6873349" y="4531717"/>
            <a:ext cx="3257933" cy="40728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 algn="ctr" defTabSz="914400">
              <a:spcBef>
                <a:spcPct val="0"/>
              </a:spcBef>
              <a:spcAft>
                <a:spcPct val="0"/>
              </a:spcAft>
              <a:tabLst>
                <a:tab pos="1074420" algn="l"/>
              </a:tabLst>
            </a:pPr>
            <a:r>
              <a:rPr lang="zh-CN" altLang="en-US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</a:rPr>
              <a:t>制定可衡量的进度指标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</a:endParaRPr>
          </a:p>
        </p:txBody>
      </p:sp>
      <p:pic>
        <p:nvPicPr>
          <p:cNvPr id="37" name="图形 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421559" y="3038862"/>
            <a:ext cx="542632" cy="539849"/>
          </a:xfrm>
          <a:prstGeom prst="rect">
            <a:avLst/>
          </a:prstGeom>
        </p:spPr>
      </p:pic>
      <p:pic>
        <p:nvPicPr>
          <p:cNvPr id="38" name="图形 2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250636" y="3064262"/>
            <a:ext cx="505642" cy="488972"/>
          </a:xfrm>
          <a:prstGeom prst="rect">
            <a:avLst/>
          </a:prstGeom>
        </p:spPr>
      </p:pic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6000" y="394405"/>
            <a:ext cx="10800000" cy="792000"/>
          </a:xfrm>
        </p:spPr>
        <p:txBody>
          <a:bodyPr lIns="0" tIns="0" rIns="0" bIns="0">
            <a:noAutofit/>
          </a:bodyPr>
          <a:lstStyle/>
          <a:p>
            <a:r>
              <a:rPr lang="zh-CN" altLang="en-US" dirty="0">
                <a:sym typeface="+mn-ea"/>
              </a:rPr>
              <a:t>制定计划</a:t>
            </a:r>
            <a:endParaRPr lang="zh-CN" altLang="en-US" dirty="0">
              <a:sym typeface="+mn-ea"/>
            </a:endParaRPr>
          </a:p>
        </p:txBody>
      </p:sp>
      <p:sp>
        <p:nvSpPr>
          <p:cNvPr id="5" name="矩形: 圆角 2"/>
          <p:cNvSpPr/>
          <p:nvPr>
            <p:custDataLst>
              <p:tags r:id="rId2"/>
            </p:custDataLst>
          </p:nvPr>
        </p:nvSpPr>
        <p:spPr>
          <a:xfrm>
            <a:off x="692467" y="2741177"/>
            <a:ext cx="2383286" cy="1773328"/>
          </a:xfrm>
          <a:prstGeom prst="roundRect">
            <a:avLst>
              <a:gd name="adj" fmla="val 5768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764265" y="4644121"/>
            <a:ext cx="2239692" cy="1618932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设定清晰具体的学习目标，如每天阅读30页书，为习惯养成提供明确方向。</a:t>
            </a:r>
            <a:endParaRPr lang="zh-CN" altLang="en-US" sz="15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764265" y="3691696"/>
            <a:ext cx="2239693" cy="82246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kumimoji="1" lang="zh-CN" altLang="en-US" b="1" dirty="0">
                <a:solidFill>
                  <a:srgbClr val="FFFFFF"/>
                </a:solidFill>
                <a:latin typeface="+mn-ea"/>
                <a:cs typeface="+mn-ea"/>
              </a:rPr>
              <a:t>明确学习目标</a:t>
            </a:r>
            <a:endParaRPr kumimoji="1" lang="zh-CN" altLang="en-US" b="1" dirty="0">
              <a:solidFill>
                <a:srgbClr val="FFFFFF"/>
              </a:solidFill>
              <a:latin typeface="+mn-ea"/>
              <a:cs typeface="+mn-ea"/>
            </a:endParaRPr>
          </a:p>
        </p:txBody>
      </p:sp>
      <p:pic>
        <p:nvPicPr>
          <p:cNvPr id="18" name="图片 17" descr="/data/temp/56fc661d-387e-11f0-af01-925dec42025e.jpg@base@tag=imgScale&amp;m=1&amp;w=514&amp;h=514&amp;q=9556fc661d-387e-11f0-af01-925dec42025e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 l="16678" r="16678"/>
          <a:stretch>
            <a:fillRect/>
          </a:stretch>
        </p:blipFill>
        <p:spPr>
          <a:xfrm>
            <a:off x="958053" y="1781127"/>
            <a:ext cx="1851479" cy="1852114"/>
          </a:xfrm>
          <a:custGeom>
            <a:avLst/>
            <a:gdLst>
              <a:gd name="connsiteX0" fmla="*/ 128742 w 2232000"/>
              <a:gd name="connsiteY0" fmla="*/ 0 h 2232000"/>
              <a:gd name="connsiteX1" fmla="*/ 2103258 w 2232000"/>
              <a:gd name="connsiteY1" fmla="*/ 0 h 2232000"/>
              <a:gd name="connsiteX2" fmla="*/ 2232000 w 2232000"/>
              <a:gd name="connsiteY2" fmla="*/ 128742 h 2232000"/>
              <a:gd name="connsiteX3" fmla="*/ 2232000 w 2232000"/>
              <a:gd name="connsiteY3" fmla="*/ 2103258 h 2232000"/>
              <a:gd name="connsiteX4" fmla="*/ 2103258 w 2232000"/>
              <a:gd name="connsiteY4" fmla="*/ 2232000 h 2232000"/>
              <a:gd name="connsiteX5" fmla="*/ 128742 w 2232000"/>
              <a:gd name="connsiteY5" fmla="*/ 2232000 h 2232000"/>
              <a:gd name="connsiteX6" fmla="*/ 0 w 2232000"/>
              <a:gd name="connsiteY6" fmla="*/ 2103258 h 2232000"/>
              <a:gd name="connsiteX7" fmla="*/ 0 w 2232000"/>
              <a:gd name="connsiteY7" fmla="*/ 128742 h 2232000"/>
              <a:gd name="connsiteX8" fmla="*/ 128742 w 2232000"/>
              <a:gd name="connsiteY8" fmla="*/ 0 h 22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000" h="2232000">
                <a:moveTo>
                  <a:pt x="128742" y="0"/>
                </a:moveTo>
                <a:lnTo>
                  <a:pt x="2103258" y="0"/>
                </a:lnTo>
                <a:cubicBezTo>
                  <a:pt x="2174360" y="0"/>
                  <a:pt x="2232000" y="57640"/>
                  <a:pt x="2232000" y="128742"/>
                </a:cubicBezTo>
                <a:lnTo>
                  <a:pt x="2232000" y="2103258"/>
                </a:lnTo>
                <a:cubicBezTo>
                  <a:pt x="2232000" y="2174360"/>
                  <a:pt x="2174360" y="2232000"/>
                  <a:pt x="2103258" y="2232000"/>
                </a:cubicBezTo>
                <a:lnTo>
                  <a:pt x="128742" y="2232000"/>
                </a:lnTo>
                <a:cubicBezTo>
                  <a:pt x="57640" y="2232000"/>
                  <a:pt x="0" y="2174360"/>
                  <a:pt x="0" y="2103258"/>
                </a:cubicBezTo>
                <a:lnTo>
                  <a:pt x="0" y="128742"/>
                </a:lnTo>
                <a:cubicBezTo>
                  <a:pt x="0" y="57640"/>
                  <a:pt x="57640" y="0"/>
                  <a:pt x="128742" y="0"/>
                </a:cubicBezTo>
                <a:close/>
              </a:path>
            </a:pathLst>
          </a:custGeom>
          <a:ln>
            <a:solidFill>
              <a:schemeClr val="accent1"/>
            </a:solidFill>
          </a:ln>
        </p:spPr>
      </p:pic>
      <p:sp>
        <p:nvSpPr>
          <p:cNvPr id="23" name="矩形: 圆角 1"/>
          <p:cNvSpPr/>
          <p:nvPr>
            <p:custDataLst>
              <p:tags r:id="rId7"/>
            </p:custDataLst>
          </p:nvPr>
        </p:nvSpPr>
        <p:spPr>
          <a:xfrm>
            <a:off x="3498277" y="2741177"/>
            <a:ext cx="2383286" cy="1773328"/>
          </a:xfrm>
          <a:prstGeom prst="roundRect">
            <a:avLst>
              <a:gd name="adj" fmla="val 5768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矩形 23"/>
          <p:cNvSpPr/>
          <p:nvPr>
            <p:custDataLst>
              <p:tags r:id="rId8"/>
            </p:custDataLst>
          </p:nvPr>
        </p:nvSpPr>
        <p:spPr>
          <a:xfrm>
            <a:off x="3570074" y="4644121"/>
            <a:ext cx="2239692" cy="1618932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将大目标分解为小步骤，例如将一周的学习内容分配到每天，使计划更易执行。</a:t>
            </a:r>
            <a:endParaRPr lang="zh-CN" altLang="en-US" sz="15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5" name="矩形 24"/>
          <p:cNvSpPr/>
          <p:nvPr>
            <p:custDataLst>
              <p:tags r:id="rId9"/>
            </p:custDataLst>
          </p:nvPr>
        </p:nvSpPr>
        <p:spPr>
          <a:xfrm>
            <a:off x="3570074" y="3691696"/>
            <a:ext cx="2239693" cy="82246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kumimoji="1" lang="zh-CN" altLang="en-US" b="1" dirty="0">
                <a:solidFill>
                  <a:srgbClr val="FFFFFF"/>
                </a:solidFill>
                <a:latin typeface="+mn-ea"/>
                <a:cs typeface="+mn-ea"/>
              </a:rPr>
              <a:t>分解任务步骤</a:t>
            </a:r>
            <a:endParaRPr kumimoji="1" lang="zh-CN" altLang="en-US" b="1" dirty="0">
              <a:solidFill>
                <a:srgbClr val="FFFFFF"/>
              </a:solidFill>
              <a:latin typeface="+mn-ea"/>
              <a:cs typeface="+mn-ea"/>
            </a:endParaRPr>
          </a:p>
        </p:txBody>
      </p:sp>
      <p:pic>
        <p:nvPicPr>
          <p:cNvPr id="26" name="图片 25" descr="/data/temp/56fc6674-387e-11f0-af01-925dec42025e.jpg@base@tag=imgScale&amp;m=1&amp;w=514&amp;h=514&amp;q=9556fc6674-387e-11f0-af01-925dec42025e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l="16678" r="16678"/>
          <a:stretch>
            <a:fillRect/>
          </a:stretch>
        </p:blipFill>
        <p:spPr>
          <a:xfrm>
            <a:off x="3764499" y="1781127"/>
            <a:ext cx="1851479" cy="1852114"/>
          </a:xfrm>
          <a:custGeom>
            <a:avLst/>
            <a:gdLst>
              <a:gd name="connsiteX0" fmla="*/ 128742 w 2232000"/>
              <a:gd name="connsiteY0" fmla="*/ 0 h 2232000"/>
              <a:gd name="connsiteX1" fmla="*/ 2103258 w 2232000"/>
              <a:gd name="connsiteY1" fmla="*/ 0 h 2232000"/>
              <a:gd name="connsiteX2" fmla="*/ 2232000 w 2232000"/>
              <a:gd name="connsiteY2" fmla="*/ 128742 h 2232000"/>
              <a:gd name="connsiteX3" fmla="*/ 2232000 w 2232000"/>
              <a:gd name="connsiteY3" fmla="*/ 2103258 h 2232000"/>
              <a:gd name="connsiteX4" fmla="*/ 2103258 w 2232000"/>
              <a:gd name="connsiteY4" fmla="*/ 2232000 h 2232000"/>
              <a:gd name="connsiteX5" fmla="*/ 128742 w 2232000"/>
              <a:gd name="connsiteY5" fmla="*/ 2232000 h 2232000"/>
              <a:gd name="connsiteX6" fmla="*/ 0 w 2232000"/>
              <a:gd name="connsiteY6" fmla="*/ 2103258 h 2232000"/>
              <a:gd name="connsiteX7" fmla="*/ 0 w 2232000"/>
              <a:gd name="connsiteY7" fmla="*/ 128742 h 2232000"/>
              <a:gd name="connsiteX8" fmla="*/ 128742 w 2232000"/>
              <a:gd name="connsiteY8" fmla="*/ 0 h 22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000" h="2232000">
                <a:moveTo>
                  <a:pt x="128742" y="0"/>
                </a:moveTo>
                <a:lnTo>
                  <a:pt x="2103258" y="0"/>
                </a:lnTo>
                <a:cubicBezTo>
                  <a:pt x="2174360" y="0"/>
                  <a:pt x="2232000" y="57640"/>
                  <a:pt x="2232000" y="128742"/>
                </a:cubicBezTo>
                <a:lnTo>
                  <a:pt x="2232000" y="2103258"/>
                </a:lnTo>
                <a:cubicBezTo>
                  <a:pt x="2232000" y="2174360"/>
                  <a:pt x="2174360" y="2232000"/>
                  <a:pt x="2103258" y="2232000"/>
                </a:cubicBezTo>
                <a:lnTo>
                  <a:pt x="128742" y="2232000"/>
                </a:lnTo>
                <a:cubicBezTo>
                  <a:pt x="57640" y="2232000"/>
                  <a:pt x="0" y="2174360"/>
                  <a:pt x="0" y="2103258"/>
                </a:cubicBezTo>
                <a:lnTo>
                  <a:pt x="0" y="128742"/>
                </a:lnTo>
                <a:cubicBezTo>
                  <a:pt x="0" y="57640"/>
                  <a:pt x="57640" y="0"/>
                  <a:pt x="128742" y="0"/>
                </a:cubicBezTo>
                <a:close/>
              </a:path>
            </a:pathLst>
          </a:custGeom>
          <a:ln>
            <a:solidFill>
              <a:schemeClr val="accent1"/>
            </a:solidFill>
          </a:ln>
        </p:spPr>
      </p:pic>
      <p:sp>
        <p:nvSpPr>
          <p:cNvPr id="27" name="矩形: 圆角 3"/>
          <p:cNvSpPr/>
          <p:nvPr>
            <p:custDataLst>
              <p:tags r:id="rId12"/>
            </p:custDataLst>
          </p:nvPr>
        </p:nvSpPr>
        <p:spPr>
          <a:xfrm>
            <a:off x="6304087" y="2741812"/>
            <a:ext cx="2383286" cy="1773328"/>
          </a:xfrm>
          <a:prstGeom prst="roundRect">
            <a:avLst>
              <a:gd name="adj" fmla="val 5768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矩形 27"/>
          <p:cNvSpPr/>
          <p:nvPr>
            <p:custDataLst>
              <p:tags r:id="rId13"/>
            </p:custDataLst>
          </p:nvPr>
        </p:nvSpPr>
        <p:spPr>
          <a:xfrm>
            <a:off x="6375884" y="4644756"/>
            <a:ext cx="2239692" cy="1617026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为每个学习任务设定具体时间，如早上7点到8点学习数学，确保学习时间的固定性。</a:t>
            </a:r>
            <a:endParaRPr lang="zh-CN" altLang="en-US" sz="15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9" name="矩形 28"/>
          <p:cNvSpPr/>
          <p:nvPr>
            <p:custDataLst>
              <p:tags r:id="rId14"/>
            </p:custDataLst>
          </p:nvPr>
        </p:nvSpPr>
        <p:spPr>
          <a:xfrm>
            <a:off x="6375884" y="3692331"/>
            <a:ext cx="2239692" cy="82246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kumimoji="1" lang="zh-CN" altLang="en-US" b="1" dirty="0">
                <a:solidFill>
                  <a:srgbClr val="FFFFFF"/>
                </a:solidFill>
                <a:latin typeface="+mn-ea"/>
                <a:cs typeface="+mn-ea"/>
              </a:rPr>
              <a:t>设定时间表</a:t>
            </a:r>
            <a:endParaRPr kumimoji="1" lang="zh-CN" altLang="en-US" b="1" dirty="0">
              <a:solidFill>
                <a:srgbClr val="FFFFFF"/>
              </a:solidFill>
              <a:latin typeface="+mn-ea"/>
              <a:cs typeface="+mn-ea"/>
            </a:endParaRPr>
          </a:p>
        </p:txBody>
      </p:sp>
      <p:pic>
        <p:nvPicPr>
          <p:cNvPr id="30" name="图片 29" descr="/data/temp/56fc6645-387e-11f0-af01-925dec42025e.jpg@base@tag=imgScale&amp;m=1&amp;w=514&amp;h=514&amp;q=9556fc6645-387e-11f0-af01-925dec42025e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6678" r="16678"/>
          <a:stretch>
            <a:fillRect/>
          </a:stretch>
        </p:blipFill>
        <p:spPr>
          <a:xfrm>
            <a:off x="6569673" y="1781763"/>
            <a:ext cx="1851479" cy="1852114"/>
          </a:xfrm>
          <a:custGeom>
            <a:avLst/>
            <a:gdLst>
              <a:gd name="connsiteX0" fmla="*/ 128742 w 2232000"/>
              <a:gd name="connsiteY0" fmla="*/ 0 h 2232000"/>
              <a:gd name="connsiteX1" fmla="*/ 2103258 w 2232000"/>
              <a:gd name="connsiteY1" fmla="*/ 0 h 2232000"/>
              <a:gd name="connsiteX2" fmla="*/ 2232000 w 2232000"/>
              <a:gd name="connsiteY2" fmla="*/ 128742 h 2232000"/>
              <a:gd name="connsiteX3" fmla="*/ 2232000 w 2232000"/>
              <a:gd name="connsiteY3" fmla="*/ 2103258 h 2232000"/>
              <a:gd name="connsiteX4" fmla="*/ 2103258 w 2232000"/>
              <a:gd name="connsiteY4" fmla="*/ 2232000 h 2232000"/>
              <a:gd name="connsiteX5" fmla="*/ 128742 w 2232000"/>
              <a:gd name="connsiteY5" fmla="*/ 2232000 h 2232000"/>
              <a:gd name="connsiteX6" fmla="*/ 0 w 2232000"/>
              <a:gd name="connsiteY6" fmla="*/ 2103258 h 2232000"/>
              <a:gd name="connsiteX7" fmla="*/ 0 w 2232000"/>
              <a:gd name="connsiteY7" fmla="*/ 128742 h 2232000"/>
              <a:gd name="connsiteX8" fmla="*/ 128742 w 2232000"/>
              <a:gd name="connsiteY8" fmla="*/ 0 h 22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000" h="2232000">
                <a:moveTo>
                  <a:pt x="128742" y="0"/>
                </a:moveTo>
                <a:lnTo>
                  <a:pt x="2103258" y="0"/>
                </a:lnTo>
                <a:cubicBezTo>
                  <a:pt x="2174360" y="0"/>
                  <a:pt x="2232000" y="57640"/>
                  <a:pt x="2232000" y="128742"/>
                </a:cubicBezTo>
                <a:lnTo>
                  <a:pt x="2232000" y="2103258"/>
                </a:lnTo>
                <a:cubicBezTo>
                  <a:pt x="2232000" y="2174360"/>
                  <a:pt x="2174360" y="2232000"/>
                  <a:pt x="2103258" y="2232000"/>
                </a:cubicBezTo>
                <a:lnTo>
                  <a:pt x="128742" y="2232000"/>
                </a:lnTo>
                <a:cubicBezTo>
                  <a:pt x="57640" y="2232000"/>
                  <a:pt x="0" y="2174360"/>
                  <a:pt x="0" y="2103258"/>
                </a:cubicBezTo>
                <a:lnTo>
                  <a:pt x="0" y="128742"/>
                </a:lnTo>
                <a:cubicBezTo>
                  <a:pt x="0" y="57640"/>
                  <a:pt x="57640" y="0"/>
                  <a:pt x="128742" y="0"/>
                </a:cubicBezTo>
                <a:close/>
              </a:path>
            </a:pathLst>
          </a:custGeom>
          <a:ln>
            <a:solidFill>
              <a:schemeClr val="accent1"/>
            </a:solidFill>
          </a:ln>
        </p:spPr>
      </p:pic>
      <p:sp>
        <p:nvSpPr>
          <p:cNvPr id="31" name="矩形: 圆角 3"/>
          <p:cNvSpPr/>
          <p:nvPr>
            <p:custDataLst>
              <p:tags r:id="rId17"/>
            </p:custDataLst>
          </p:nvPr>
        </p:nvSpPr>
        <p:spPr>
          <a:xfrm>
            <a:off x="9109897" y="2741812"/>
            <a:ext cx="2383286" cy="1773328"/>
          </a:xfrm>
          <a:prstGeom prst="roundRect">
            <a:avLst>
              <a:gd name="adj" fmla="val 5768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矩形 31"/>
          <p:cNvSpPr/>
          <p:nvPr>
            <p:custDataLst>
              <p:tags r:id="rId18"/>
            </p:custDataLst>
          </p:nvPr>
        </p:nvSpPr>
        <p:spPr>
          <a:xfrm>
            <a:off x="9181694" y="4644756"/>
            <a:ext cx="2239692" cy="1617026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在计划中预留出调整时间，以应对不可预见的事件，保持计划的灵活性和可持续性。</a:t>
            </a:r>
            <a:endParaRPr lang="zh-CN" altLang="en-US" sz="15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3" name="矩形 32"/>
          <p:cNvSpPr/>
          <p:nvPr>
            <p:custDataLst>
              <p:tags r:id="rId19"/>
            </p:custDataLst>
          </p:nvPr>
        </p:nvSpPr>
        <p:spPr>
          <a:xfrm>
            <a:off x="9181694" y="3692331"/>
            <a:ext cx="2239693" cy="82246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kumimoji="1" lang="zh-CN" altLang="en-US" b="1" dirty="0">
                <a:solidFill>
                  <a:srgbClr val="FFFFFF"/>
                </a:solidFill>
                <a:latin typeface="+mn-ea"/>
                <a:cs typeface="+mn-ea"/>
              </a:rPr>
              <a:t>预留调整空间</a:t>
            </a:r>
            <a:endParaRPr kumimoji="1" lang="zh-CN" altLang="en-US" b="1" dirty="0">
              <a:solidFill>
                <a:srgbClr val="FFFFFF"/>
              </a:solidFill>
              <a:latin typeface="+mn-ea"/>
              <a:cs typeface="+mn-ea"/>
            </a:endParaRPr>
          </a:p>
        </p:txBody>
      </p:sp>
      <p:pic>
        <p:nvPicPr>
          <p:cNvPr id="34" name="图片 33" descr="/data/temp/56fc669e-387e-11f0-af01-925dec42025e.jpg@base@tag=imgScale&amp;m=1&amp;w=514&amp;h=514&amp;q=9556fc669e-387e-11f0-af01-925dec42025e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rcRect t="6426" b="6426"/>
          <a:stretch>
            <a:fillRect/>
          </a:stretch>
        </p:blipFill>
        <p:spPr>
          <a:xfrm>
            <a:off x="9375483" y="1781763"/>
            <a:ext cx="1851479" cy="1852114"/>
          </a:xfrm>
          <a:custGeom>
            <a:avLst/>
            <a:gdLst>
              <a:gd name="connsiteX0" fmla="*/ 128742 w 2232000"/>
              <a:gd name="connsiteY0" fmla="*/ 0 h 2232000"/>
              <a:gd name="connsiteX1" fmla="*/ 2103258 w 2232000"/>
              <a:gd name="connsiteY1" fmla="*/ 0 h 2232000"/>
              <a:gd name="connsiteX2" fmla="*/ 2232000 w 2232000"/>
              <a:gd name="connsiteY2" fmla="*/ 128742 h 2232000"/>
              <a:gd name="connsiteX3" fmla="*/ 2232000 w 2232000"/>
              <a:gd name="connsiteY3" fmla="*/ 2103258 h 2232000"/>
              <a:gd name="connsiteX4" fmla="*/ 2103258 w 2232000"/>
              <a:gd name="connsiteY4" fmla="*/ 2232000 h 2232000"/>
              <a:gd name="connsiteX5" fmla="*/ 128742 w 2232000"/>
              <a:gd name="connsiteY5" fmla="*/ 2232000 h 2232000"/>
              <a:gd name="connsiteX6" fmla="*/ 0 w 2232000"/>
              <a:gd name="connsiteY6" fmla="*/ 2103258 h 2232000"/>
              <a:gd name="connsiteX7" fmla="*/ 0 w 2232000"/>
              <a:gd name="connsiteY7" fmla="*/ 128742 h 2232000"/>
              <a:gd name="connsiteX8" fmla="*/ 128742 w 2232000"/>
              <a:gd name="connsiteY8" fmla="*/ 0 h 22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000" h="2232000">
                <a:moveTo>
                  <a:pt x="128742" y="0"/>
                </a:moveTo>
                <a:lnTo>
                  <a:pt x="2103258" y="0"/>
                </a:lnTo>
                <a:cubicBezTo>
                  <a:pt x="2174360" y="0"/>
                  <a:pt x="2232000" y="57640"/>
                  <a:pt x="2232000" y="128742"/>
                </a:cubicBezTo>
                <a:lnTo>
                  <a:pt x="2232000" y="2103258"/>
                </a:lnTo>
                <a:cubicBezTo>
                  <a:pt x="2232000" y="2174360"/>
                  <a:pt x="2174360" y="2232000"/>
                  <a:pt x="2103258" y="2232000"/>
                </a:cubicBezTo>
                <a:lnTo>
                  <a:pt x="128742" y="2232000"/>
                </a:lnTo>
                <a:cubicBezTo>
                  <a:pt x="57640" y="2232000"/>
                  <a:pt x="0" y="2174360"/>
                  <a:pt x="0" y="2103258"/>
                </a:cubicBezTo>
                <a:lnTo>
                  <a:pt x="0" y="128742"/>
                </a:lnTo>
                <a:cubicBezTo>
                  <a:pt x="0" y="57640"/>
                  <a:pt x="57640" y="0"/>
                  <a:pt x="128742" y="0"/>
                </a:cubicBezTo>
                <a:close/>
              </a:path>
            </a:pathLst>
          </a:custGeom>
          <a:ln>
            <a:solidFill>
              <a:schemeClr val="accent1"/>
            </a:solidFill>
          </a:ln>
        </p:spPr>
      </p:pic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实践执行</a:t>
            </a:r>
            <a:endParaRPr lang="zh-CN" altLang="en-US"/>
          </a:p>
        </p:txBody>
      </p:sp>
      <p:sp useBgFill="1">
        <p:nvSpPr>
          <p:cNvPr id="2" name="圆角矩形 1"/>
          <p:cNvSpPr/>
          <p:nvPr>
            <p:custDataLst>
              <p:tags r:id="rId2"/>
            </p:custDataLst>
          </p:nvPr>
        </p:nvSpPr>
        <p:spPr>
          <a:xfrm>
            <a:off x="695694" y="1950085"/>
            <a:ext cx="5198563" cy="3831590"/>
          </a:xfrm>
          <a:prstGeom prst="roundRect">
            <a:avLst>
              <a:gd name="adj" fmla="val 6714"/>
            </a:avLst>
          </a:prstGeom>
          <a:ln w="3175" cap="flat" cmpd="sng" algn="ctr">
            <a:solidFill>
              <a:schemeClr val="accent1">
                <a:lumMod val="10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0" dist="76200" dir="5399999" algn="bl" rotWithShape="0">
              <a:schemeClr val="accent1">
                <a:alpha val="20000"/>
              </a:schemeClr>
            </a:outerShdw>
          </a:effectLst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>
            <p:custDataLst>
              <p:tags r:id="rId3"/>
            </p:custDataLst>
          </p:nvPr>
        </p:nvSpPr>
        <p:spPr>
          <a:xfrm>
            <a:off x="695694" y="1950085"/>
            <a:ext cx="5198563" cy="3831590"/>
          </a:xfrm>
          <a:prstGeom prst="roundRect">
            <a:avLst>
              <a:gd name="adj" fmla="val 6714"/>
            </a:avLst>
          </a:prstGeom>
          <a:solidFill>
            <a:schemeClr val="lt1">
              <a:lumMod val="100000"/>
              <a:alpha val="20000"/>
            </a:schemeClr>
          </a:solidFill>
          <a:ln w="3175" cap="flat" cmpd="sng" algn="ctr">
            <a:solidFill>
              <a:schemeClr val="accent1">
                <a:lumMod val="10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rIns="0" rtlCol="0" anchor="ctr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4" name="任意多边形 13"/>
          <p:cNvSpPr/>
          <p:nvPr>
            <p:custDataLst>
              <p:tags r:id="rId4"/>
            </p:custDataLst>
          </p:nvPr>
        </p:nvSpPr>
        <p:spPr>
          <a:xfrm>
            <a:off x="1245786" y="2913699"/>
            <a:ext cx="4648471" cy="734939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711" h="1157">
                <a:moveTo>
                  <a:pt x="193" y="0"/>
                </a:moveTo>
                <a:lnTo>
                  <a:pt x="4866" y="0"/>
                </a:lnTo>
                <a:cubicBezTo>
                  <a:pt x="4873" y="0"/>
                  <a:pt x="4879" y="0"/>
                  <a:pt x="4886" y="1"/>
                </a:cubicBezTo>
                <a:lnTo>
                  <a:pt x="4886" y="1"/>
                </a:lnTo>
                <a:lnTo>
                  <a:pt x="6711" y="1"/>
                </a:lnTo>
                <a:lnTo>
                  <a:pt x="6711" y="1156"/>
                </a:lnTo>
                <a:lnTo>
                  <a:pt x="4886" y="1156"/>
                </a:lnTo>
                <a:lnTo>
                  <a:pt x="4886" y="1156"/>
                </a:lnTo>
                <a:cubicBezTo>
                  <a:pt x="4879" y="1157"/>
                  <a:pt x="4873" y="1157"/>
                  <a:pt x="4866" y="1157"/>
                </a:cubicBezTo>
                <a:lnTo>
                  <a:pt x="193" y="1157"/>
                </a:lnTo>
                <a:cubicBezTo>
                  <a:pt x="86" y="1157"/>
                  <a:pt x="0" y="1071"/>
                  <a:pt x="0" y="964"/>
                </a:cubicBezTo>
                <a:lnTo>
                  <a:pt x="0" y="193"/>
                </a:lnTo>
                <a:cubicBezTo>
                  <a:pt x="0" y="86"/>
                  <a:pt x="86" y="0"/>
                  <a:pt x="193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lIns="462598" tIns="83185" rIns="1012507" bIns="82550" rtlCol="0" anchor="ctr">
            <a:noAutofit/>
          </a:bodyPr>
          <a:p>
            <a:pPr algn="ctr"/>
            <a:r>
              <a:rPr lang="zh-CN" altLang="zh-CN" sz="2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设定具体目标</a:t>
            </a:r>
            <a:endParaRPr lang="zh-CN" altLang="zh-CN" sz="2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9" name="圆角矩形 28"/>
          <p:cNvSpPr/>
          <p:nvPr>
            <p:custDataLst>
              <p:tags r:id="rId5"/>
            </p:custDataLst>
          </p:nvPr>
        </p:nvSpPr>
        <p:spPr>
          <a:xfrm>
            <a:off x="6299521" y="1950085"/>
            <a:ext cx="5198563" cy="3831590"/>
          </a:xfrm>
          <a:prstGeom prst="roundRect">
            <a:avLst>
              <a:gd name="adj" fmla="val 6714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21206433" scaled="0"/>
          </a:gradFill>
          <a:ln w="3175" cap="flat" cmpd="sng" algn="ctr">
            <a:solidFill>
              <a:schemeClr val="accent1">
                <a:lumMod val="75000"/>
                <a:alpha val="2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0" dist="101600" dir="5399998" algn="c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任意多边形 29"/>
          <p:cNvSpPr/>
          <p:nvPr>
            <p:custDataLst>
              <p:tags r:id="rId6"/>
            </p:custDataLst>
          </p:nvPr>
        </p:nvSpPr>
        <p:spPr>
          <a:xfrm>
            <a:off x="6849614" y="2913699"/>
            <a:ext cx="4647836" cy="734939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711" h="1157">
                <a:moveTo>
                  <a:pt x="193" y="0"/>
                </a:moveTo>
                <a:lnTo>
                  <a:pt x="4866" y="0"/>
                </a:lnTo>
                <a:cubicBezTo>
                  <a:pt x="4873" y="0"/>
                  <a:pt x="4879" y="0"/>
                  <a:pt x="4886" y="1"/>
                </a:cubicBezTo>
                <a:lnTo>
                  <a:pt x="4886" y="1"/>
                </a:lnTo>
                <a:lnTo>
                  <a:pt x="6711" y="1"/>
                </a:lnTo>
                <a:lnTo>
                  <a:pt x="6711" y="1156"/>
                </a:lnTo>
                <a:lnTo>
                  <a:pt x="4886" y="1156"/>
                </a:lnTo>
                <a:lnTo>
                  <a:pt x="4886" y="1156"/>
                </a:lnTo>
                <a:cubicBezTo>
                  <a:pt x="4879" y="1157"/>
                  <a:pt x="4873" y="1157"/>
                  <a:pt x="4866" y="1157"/>
                </a:cubicBezTo>
                <a:lnTo>
                  <a:pt x="193" y="1157"/>
                </a:lnTo>
                <a:cubicBezTo>
                  <a:pt x="86" y="1157"/>
                  <a:pt x="0" y="1071"/>
                  <a:pt x="0" y="964"/>
                </a:cubicBezTo>
                <a:lnTo>
                  <a:pt x="0" y="193"/>
                </a:lnTo>
                <a:cubicBezTo>
                  <a:pt x="0" y="86"/>
                  <a:pt x="86" y="0"/>
                  <a:pt x="193" y="0"/>
                </a:cubicBezTo>
                <a:close/>
              </a:path>
            </a:pathLst>
          </a:custGeom>
          <a:solidFill>
            <a:schemeClr val="lt1"/>
          </a:solidFill>
        </p:spPr>
        <p:txBody>
          <a:bodyPr wrap="square" lIns="444183" tIns="83185" rIns="1030287" bIns="82550" rtlCol="0" anchor="ctr">
            <a:noAutofit/>
          </a:bodyPr>
          <a:p>
            <a:pPr algn="ctr"/>
            <a:r>
              <a:rPr lang="zh-CN" altLang="zh-CN" sz="24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建立奖励机制</a:t>
            </a:r>
            <a:endParaRPr lang="zh-CN" altLang="zh-CN" sz="24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5" name="矩形 14"/>
          <p:cNvSpPr/>
          <p:nvPr>
            <p:custDataLst>
              <p:tags r:id="rId7"/>
            </p:custDataLst>
          </p:nvPr>
        </p:nvSpPr>
        <p:spPr>
          <a:xfrm>
            <a:off x="2939257" y="2106982"/>
            <a:ext cx="711436" cy="653632"/>
          </a:xfrm>
          <a:prstGeom prst="rect">
            <a:avLst/>
          </a:prstGeom>
          <a:noFill/>
        </p:spPr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2800" b="1" dirty="0">
              <a:solidFill>
                <a:schemeClr val="accent1">
                  <a:lumMod val="40000"/>
                  <a:lumOff val="6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6" name="矩形 15"/>
          <p:cNvSpPr/>
          <p:nvPr>
            <p:custDataLst>
              <p:tags r:id="rId8"/>
            </p:custDataLst>
          </p:nvPr>
        </p:nvSpPr>
        <p:spPr>
          <a:xfrm>
            <a:off x="1245786" y="3956080"/>
            <a:ext cx="4363261" cy="141524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明确学习目标，如每天阅读30分钟，确保目标具有可操作性和可测量性。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9"/>
            </p:custDataLst>
          </p:nvPr>
        </p:nvSpPr>
        <p:spPr>
          <a:xfrm>
            <a:off x="8543085" y="2106982"/>
            <a:ext cx="711436" cy="653632"/>
          </a:xfrm>
          <a:prstGeom prst="rect">
            <a:avLst/>
          </a:prstGeom>
          <a:noFill/>
        </p:spPr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chemeClr val="accent1">
                    <a:lumMod val="40000"/>
                    <a:lumOff val="60000"/>
                  </a:schemeClr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2800" b="1">
              <a:solidFill>
                <a:schemeClr val="accent1">
                  <a:lumMod val="40000"/>
                  <a:lumOff val="6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0"/>
            </p:custDataLst>
          </p:nvPr>
        </p:nvSpPr>
        <p:spPr>
          <a:xfrm>
            <a:off x="6849614" y="3956080"/>
            <a:ext cx="4363261" cy="141524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完成学习任务后给予自己小奖励，如看一集喜欢的电视剧，以增强学习动力。</a:t>
            </a:r>
            <a:endParaRPr lang="zh-CN" altLang="en-US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反馈调整</a:t>
            </a:r>
            <a:endParaRPr lang="zh-CN" altLang="en-US"/>
          </a:p>
        </p:txBody>
      </p:sp>
      <p:cxnSp>
        <p:nvCxnSpPr>
          <p:cNvPr id="7" name="直接连接符 6"/>
          <p:cNvCxnSpPr/>
          <p:nvPr>
            <p:custDataLst>
              <p:tags r:id="rId2"/>
            </p:custDataLst>
          </p:nvPr>
        </p:nvCxnSpPr>
        <p:spPr>
          <a:xfrm>
            <a:off x="726547" y="3894148"/>
            <a:ext cx="237139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" descr="/data/temp/5773de99-387e-11f0-80b8-1ab25010afc6.jpg@base@tag=imgScale&amp;m=1&amp;w=673&amp;h=523&amp;q=955773de99-387e-11f0-80b8-1ab25010afc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5612" t="15488" r="31726" b="11472"/>
          <a:stretch>
            <a:fillRect/>
          </a:stretch>
        </p:blipFill>
        <p:spPr>
          <a:xfrm>
            <a:off x="699874" y="1342390"/>
            <a:ext cx="2424742" cy="1883017"/>
          </a:xfrm>
          <a:prstGeom prst="roundRect">
            <a:avLst>
              <a:gd name="adj" fmla="val 9726"/>
            </a:avLst>
          </a:prstGeom>
          <a:solidFill>
            <a:schemeClr val="accent1"/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5" name="矩形 14"/>
          <p:cNvSpPr/>
          <p:nvPr>
            <p:custDataLst>
              <p:tags r:id="rId5"/>
            </p:custDataLst>
          </p:nvPr>
        </p:nvSpPr>
        <p:spPr>
          <a:xfrm>
            <a:off x="699874" y="4016719"/>
            <a:ext cx="2424742" cy="225771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记录学习进度和效果，通过日志或应用监控自己的学习习惯和成效。</a:t>
            </a:r>
            <a:endParaRPr lang="zh-CN" altLang="en-US" sz="14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6" name="矩形 15"/>
          <p:cNvSpPr/>
          <p:nvPr>
            <p:custDataLst>
              <p:tags r:id="rId6"/>
            </p:custDataLst>
          </p:nvPr>
        </p:nvSpPr>
        <p:spPr>
          <a:xfrm>
            <a:off x="699874" y="3286375"/>
            <a:ext cx="1924933" cy="58872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自我监控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7"/>
            </p:custDataLst>
          </p:nvPr>
        </p:nvSpPr>
        <p:spPr>
          <a:xfrm>
            <a:off x="2625442" y="3286375"/>
            <a:ext cx="499174" cy="588721"/>
          </a:xfrm>
          <a:prstGeom prst="rect">
            <a:avLst/>
          </a:prstGeom>
          <a:noFill/>
        </p:spPr>
        <p:txBody>
          <a:bodyPr wrap="none" lIns="0" tIns="0" rIns="0" bIns="0" rtlCol="0" anchor="ctr">
            <a:norm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01</a:t>
            </a:r>
            <a:endParaRPr lang="zh-CN" altLang="en-US" sz="24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34" name="直接连接符 33"/>
          <p:cNvCxnSpPr/>
          <p:nvPr>
            <p:custDataLst>
              <p:tags r:id="rId8"/>
            </p:custDataLst>
          </p:nvPr>
        </p:nvCxnSpPr>
        <p:spPr>
          <a:xfrm>
            <a:off x="3527893" y="3894148"/>
            <a:ext cx="237139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图片" descr="/data/temp/5773df13-387e-11f0-80b8-1ab25010afc6.jpg@base@tag=imgScale&amp;m=1&amp;w=673&amp;h=523&amp;q=955773df13-387e-11f0-80b8-1ab25010afc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7104" r="7104"/>
          <a:stretch>
            <a:fillRect/>
          </a:stretch>
        </p:blipFill>
        <p:spPr>
          <a:xfrm>
            <a:off x="3501219" y="1342390"/>
            <a:ext cx="2424742" cy="1883017"/>
          </a:xfrm>
          <a:prstGeom prst="roundRect">
            <a:avLst>
              <a:gd name="adj" fmla="val 9726"/>
            </a:avLst>
          </a:prstGeom>
          <a:solidFill>
            <a:schemeClr val="accent1"/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9" name="矩形 18"/>
          <p:cNvSpPr/>
          <p:nvPr>
            <p:custDataLst>
              <p:tags r:id="rId11"/>
            </p:custDataLst>
          </p:nvPr>
        </p:nvSpPr>
        <p:spPr>
          <a:xfrm>
            <a:off x="3501219" y="4016719"/>
            <a:ext cx="2424742" cy="225771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设定周期性的评估时间点，如每周或每月，来审视学习习惯的养成情况。</a:t>
            </a:r>
            <a:endParaRPr lang="zh-CN" altLang="en-US" sz="14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0" name="矩形 19"/>
          <p:cNvSpPr/>
          <p:nvPr>
            <p:custDataLst>
              <p:tags r:id="rId12"/>
            </p:custDataLst>
          </p:nvPr>
        </p:nvSpPr>
        <p:spPr>
          <a:xfrm>
            <a:off x="3483437" y="3286375"/>
            <a:ext cx="1924933" cy="58872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定期评估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1" name="矩形 20"/>
          <p:cNvSpPr/>
          <p:nvPr>
            <p:custDataLst>
              <p:tags r:id="rId13"/>
            </p:custDataLst>
          </p:nvPr>
        </p:nvSpPr>
        <p:spPr>
          <a:xfrm>
            <a:off x="5426787" y="3286375"/>
            <a:ext cx="499174" cy="588721"/>
          </a:xfrm>
          <a:prstGeom prst="rect">
            <a:avLst/>
          </a:prstGeom>
          <a:noFill/>
        </p:spPr>
        <p:txBody>
          <a:bodyPr wrap="none" lIns="0" tIns="0" rIns="0" bIns="0" rtlCol="0" anchor="ctr">
            <a:norm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02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53" name="直接连接符 52"/>
          <p:cNvCxnSpPr/>
          <p:nvPr>
            <p:custDataLst>
              <p:tags r:id="rId14"/>
            </p:custDataLst>
          </p:nvPr>
        </p:nvCxnSpPr>
        <p:spPr>
          <a:xfrm>
            <a:off x="6311456" y="3894148"/>
            <a:ext cx="237139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图片" descr="/data/temp/5773dfa1-387e-11f0-80b8-1ab25010afc6.jpg@base@tag=imgScale&amp;m=1&amp;w=673&amp;h=523&amp;q=955773dfa1-387e-11f0-80b8-1ab25010afc6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t="11171" b="11171"/>
          <a:stretch>
            <a:fillRect/>
          </a:stretch>
        </p:blipFill>
        <p:spPr>
          <a:xfrm>
            <a:off x="6284783" y="1342390"/>
            <a:ext cx="2424742" cy="1883017"/>
          </a:xfrm>
          <a:prstGeom prst="roundRect">
            <a:avLst>
              <a:gd name="adj" fmla="val 9726"/>
            </a:avLst>
          </a:prstGeom>
          <a:solidFill>
            <a:schemeClr val="accent1"/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2" name="矩形 21"/>
          <p:cNvSpPr/>
          <p:nvPr>
            <p:custDataLst>
              <p:tags r:id="rId17"/>
            </p:custDataLst>
          </p:nvPr>
        </p:nvSpPr>
        <p:spPr>
          <a:xfrm>
            <a:off x="6284783" y="4016719"/>
            <a:ext cx="2424742" cy="225771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向老师、同学或家长寻求反馈，了解他人对自己学习习惯的看法和建议。</a:t>
            </a:r>
            <a:endParaRPr lang="zh-CN" altLang="en-US" sz="14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3" name="矩形 22"/>
          <p:cNvSpPr/>
          <p:nvPr>
            <p:custDataLst>
              <p:tags r:id="rId18"/>
            </p:custDataLst>
          </p:nvPr>
        </p:nvSpPr>
        <p:spPr>
          <a:xfrm>
            <a:off x="6284783" y="3286375"/>
            <a:ext cx="1924933" cy="58872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寻求外部反馈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4" name="矩形 23"/>
          <p:cNvSpPr/>
          <p:nvPr>
            <p:custDataLst>
              <p:tags r:id="rId19"/>
            </p:custDataLst>
          </p:nvPr>
        </p:nvSpPr>
        <p:spPr>
          <a:xfrm>
            <a:off x="8210351" y="3286375"/>
            <a:ext cx="499174" cy="588721"/>
          </a:xfrm>
          <a:prstGeom prst="rect">
            <a:avLst/>
          </a:prstGeom>
          <a:noFill/>
        </p:spPr>
        <p:txBody>
          <a:bodyPr wrap="none" lIns="0" tIns="0" rIns="0" bIns="0" rtlCol="0" anchor="ctr">
            <a:norm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03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59" name="直接连接符 58"/>
          <p:cNvCxnSpPr/>
          <p:nvPr>
            <p:custDataLst>
              <p:tags r:id="rId20"/>
            </p:custDataLst>
          </p:nvPr>
        </p:nvCxnSpPr>
        <p:spPr>
          <a:xfrm>
            <a:off x="9103276" y="3894148"/>
            <a:ext cx="237139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图片" descr="/data/temp/5773df95-387e-11f0-80b8-1ab25010afc6.jpg@base@tag=imgScale&amp;m=1&amp;w=673&amp;h=523&amp;q=955773df95-387e-11f0-80b8-1ab25010afc6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t="11171" b="11171"/>
          <a:stretch>
            <a:fillRect/>
          </a:stretch>
        </p:blipFill>
        <p:spPr>
          <a:xfrm>
            <a:off x="9076602" y="1342390"/>
            <a:ext cx="2424742" cy="1883017"/>
          </a:xfrm>
          <a:prstGeom prst="roundRect">
            <a:avLst>
              <a:gd name="adj" fmla="val 9726"/>
            </a:avLst>
          </a:prstGeom>
          <a:solidFill>
            <a:schemeClr val="accent1"/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5" name="矩形 24"/>
          <p:cNvSpPr/>
          <p:nvPr>
            <p:custDataLst>
              <p:tags r:id="rId23"/>
            </p:custDataLst>
          </p:nvPr>
        </p:nvSpPr>
        <p:spPr>
          <a:xfrm>
            <a:off x="9076602" y="4016719"/>
            <a:ext cx="2424741" cy="225771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根据自我监控和外部反馈的结果，调整学习计划和方法，以更有效地养成良好习惯。</a:t>
            </a:r>
            <a:endParaRPr lang="zh-CN" altLang="en-US" sz="14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6" name="矩形 25"/>
          <p:cNvSpPr/>
          <p:nvPr>
            <p:custDataLst>
              <p:tags r:id="rId24"/>
            </p:custDataLst>
          </p:nvPr>
        </p:nvSpPr>
        <p:spPr>
          <a:xfrm>
            <a:off x="9076602" y="3286375"/>
            <a:ext cx="1924933" cy="58872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调整学习策略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7" name="矩形 26"/>
          <p:cNvSpPr/>
          <p:nvPr>
            <p:custDataLst>
              <p:tags r:id="rId25"/>
            </p:custDataLst>
          </p:nvPr>
        </p:nvSpPr>
        <p:spPr>
          <a:xfrm>
            <a:off x="11002170" y="3286375"/>
            <a:ext cx="499174" cy="588721"/>
          </a:xfrm>
          <a:prstGeom prst="rect">
            <a:avLst/>
          </a:prstGeom>
          <a:noFill/>
        </p:spPr>
        <p:txBody>
          <a:bodyPr wrap="none" lIns="0" tIns="0" rIns="0" bIns="0" rtlCol="0" anchor="ctr">
            <a:norm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04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典型案例分析</a:t>
            </a:r>
            <a:endParaRPr lang="zh-CN" altLang="en-US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04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c4d15e16e0e1a3d9dadadee5d84eed6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6000" y="394405"/>
            <a:ext cx="10800000" cy="792000"/>
          </a:xfrm>
        </p:spPr>
        <p:txBody>
          <a:bodyPr/>
          <a:lstStyle/>
          <a:p>
            <a:r>
              <a:rPr lang="zh-CN" altLang="en-US" dirty="0"/>
              <a:t>成功案例分享</a:t>
            </a:r>
            <a:endParaRPr lang="zh-CN" altLang="en-US" dirty="0"/>
          </a:p>
        </p:txBody>
      </p:sp>
      <p:sp>
        <p:nvSpPr>
          <p:cNvPr id="5" name="圆角矩形 3"/>
          <p:cNvSpPr/>
          <p:nvPr>
            <p:custDataLst>
              <p:tags r:id="rId2"/>
            </p:custDataLst>
          </p:nvPr>
        </p:nvSpPr>
        <p:spPr>
          <a:xfrm>
            <a:off x="1085553" y="1632317"/>
            <a:ext cx="3227814" cy="4282568"/>
          </a:xfrm>
          <a:prstGeom prst="roundRect">
            <a:avLst>
              <a:gd name="adj" fmla="val 55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90000"/>
                </a:schemeClr>
              </a:gs>
            </a:gsLst>
            <a:lin ang="21594000" scaled="0"/>
            <a:tileRect/>
          </a:gradFill>
          <a:ln w="3175" cap="flat" cmpd="sng" algn="ctr">
            <a:solidFill>
              <a:schemeClr val="tx1">
                <a:lumMod val="100000"/>
                <a:alpha val="1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90500" dist="38100" dir="2700000" algn="tl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000">
              <a:latin typeface="+mn-ea"/>
            </a:endParaRPr>
          </a:p>
        </p:txBody>
      </p: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1518630" y="3929781"/>
            <a:ext cx="2361155" cy="1780979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just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</a:rPr>
              <a:t>约翰通过设定每日学习目标，成功提高了学习效率，最终考入理想大学。</a:t>
            </a:r>
            <a:endParaRPr lang="zh-CN" altLang="en-US" sz="1600" dirty="0">
              <a:solidFill>
                <a:schemeClr val="lt1">
                  <a:lumMod val="10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1518630" y="3016638"/>
            <a:ext cx="2361155" cy="8039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</a:rPr>
              <a:t>设定明确目标</a:t>
            </a:r>
            <a:endParaRPr lang="zh-CN" altLang="en-US" sz="2000" b="1" dirty="0">
              <a:solidFill>
                <a:schemeClr val="lt1">
                  <a:lumMod val="100000"/>
                </a:schemeClr>
              </a:solidFill>
              <a:latin typeface="+mn-ea"/>
              <a:cs typeface="+mn-ea"/>
            </a:endParaRPr>
          </a:p>
        </p:txBody>
      </p:sp>
      <p:cxnSp>
        <p:nvCxnSpPr>
          <p:cNvPr id="12" name="直接连接符 5"/>
          <p:cNvCxnSpPr/>
          <p:nvPr>
            <p:custDataLst>
              <p:tags r:id="rId5"/>
            </p:custDataLst>
          </p:nvPr>
        </p:nvCxnSpPr>
        <p:spPr>
          <a:xfrm>
            <a:off x="1518630" y="2937897"/>
            <a:ext cx="261781" cy="1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>
            <p:custDataLst>
              <p:tags r:id="rId6"/>
            </p:custDataLst>
          </p:nvPr>
        </p:nvSpPr>
        <p:spPr>
          <a:xfrm>
            <a:off x="3115679" y="1949822"/>
            <a:ext cx="816016" cy="62056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</a:rPr>
              <a:t>01</a:t>
            </a:r>
            <a:endParaRPr lang="zh-CN" altLang="en-US" sz="3600" b="1">
              <a:solidFill>
                <a:schemeClr val="lt1">
                  <a:lumMod val="10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2" name="圆角矩形 9"/>
          <p:cNvSpPr/>
          <p:nvPr>
            <p:custDataLst>
              <p:tags r:id="rId7"/>
            </p:custDataLst>
          </p:nvPr>
        </p:nvSpPr>
        <p:spPr>
          <a:xfrm>
            <a:off x="4863860" y="1960617"/>
            <a:ext cx="2736663" cy="3625092"/>
          </a:xfrm>
          <a:prstGeom prst="roundRect">
            <a:avLst>
              <a:gd name="adj" fmla="val 5500"/>
            </a:avLst>
          </a:prstGeom>
          <a:solidFill>
            <a:srgbClr val="FFFFFF"/>
          </a:solidFill>
          <a:ln w="3175" cap="flat" cmpd="sng" algn="ctr">
            <a:solidFill>
              <a:schemeClr val="tx1">
                <a:lumMod val="100000"/>
                <a:alpha val="1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90500" dist="38100" dir="2700000" algn="tl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23" name="矩形 22"/>
          <p:cNvSpPr/>
          <p:nvPr>
            <p:custDataLst>
              <p:tags r:id="rId8"/>
            </p:custDataLst>
          </p:nvPr>
        </p:nvSpPr>
        <p:spPr>
          <a:xfrm>
            <a:off x="6424713" y="2208906"/>
            <a:ext cx="816016" cy="54302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BFBFBF"/>
                </a:solidFill>
                <a:latin typeface="+mn-ea"/>
                <a:cs typeface="+mn-ea"/>
              </a:rPr>
              <a:t>02</a:t>
            </a:r>
            <a:endParaRPr lang="zh-CN" altLang="en-US" sz="2800" dirty="0">
              <a:solidFill>
                <a:srgbClr val="BFBFBF"/>
              </a:solidFill>
              <a:latin typeface="+mn-ea"/>
              <a:cs typeface="+mn-ea"/>
            </a:endParaRPr>
          </a:p>
        </p:txBody>
      </p:sp>
      <p:cxnSp>
        <p:nvCxnSpPr>
          <p:cNvPr id="24" name="直接连接符 23"/>
          <p:cNvCxnSpPr/>
          <p:nvPr>
            <p:custDataLst>
              <p:tags r:id="rId9"/>
            </p:custDataLst>
          </p:nvPr>
        </p:nvCxnSpPr>
        <p:spPr>
          <a:xfrm>
            <a:off x="5220100" y="2744854"/>
            <a:ext cx="261781" cy="1"/>
          </a:xfrm>
          <a:prstGeom prst="line">
            <a:avLst/>
          </a:prstGeom>
          <a:ln w="28575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>
            <p:custDataLst>
              <p:tags r:id="rId10"/>
            </p:custDataLst>
          </p:nvPr>
        </p:nvSpPr>
        <p:spPr>
          <a:xfrm>
            <a:off x="5220100" y="3546871"/>
            <a:ext cx="2024412" cy="1885137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dk1">
                    <a:lumMod val="80000"/>
                    <a:lumOff val="20000"/>
                  </a:schemeClr>
                </a:solidFill>
                <a:latin typeface="+mn-ea"/>
                <a:cs typeface="+mn-ea"/>
              </a:rPr>
              <a:t>艾玛利用番茄工作法管理时间，有效平衡了学习与休息，成绩稳步提升。</a:t>
            </a:r>
            <a:endParaRPr lang="zh-CN" altLang="en-US" sz="1600" dirty="0">
              <a:solidFill>
                <a:schemeClr val="dk1">
                  <a:lumMod val="80000"/>
                  <a:lumOff val="2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6" name="矩形 25"/>
          <p:cNvSpPr/>
          <p:nvPr>
            <p:custDataLst>
              <p:tags r:id="rId11"/>
            </p:custDataLst>
          </p:nvPr>
        </p:nvSpPr>
        <p:spPr>
          <a:xfrm>
            <a:off x="5220100" y="2954407"/>
            <a:ext cx="2024412" cy="5121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</a:rPr>
              <a:t>时间管理技巧</a:t>
            </a:r>
            <a:endParaRPr lang="zh-CN" altLang="en-US" sz="20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7" name="圆角矩形 9"/>
          <p:cNvSpPr/>
          <p:nvPr>
            <p:custDataLst>
              <p:tags r:id="rId12"/>
            </p:custDataLst>
          </p:nvPr>
        </p:nvSpPr>
        <p:spPr>
          <a:xfrm>
            <a:off x="8151304" y="1960617"/>
            <a:ext cx="2736663" cy="3625092"/>
          </a:xfrm>
          <a:prstGeom prst="roundRect">
            <a:avLst>
              <a:gd name="adj" fmla="val 5500"/>
            </a:avLst>
          </a:prstGeom>
          <a:solidFill>
            <a:srgbClr val="FFFFFF"/>
          </a:solidFill>
          <a:ln w="3175" cap="flat" cmpd="sng" algn="ctr">
            <a:solidFill>
              <a:schemeClr val="tx1">
                <a:lumMod val="100000"/>
                <a:alpha val="1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90500" dist="38100" dir="2700000" algn="tl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28" name="矩形 27"/>
          <p:cNvSpPr/>
          <p:nvPr>
            <p:custDataLst>
              <p:tags r:id="rId13"/>
            </p:custDataLst>
          </p:nvPr>
        </p:nvSpPr>
        <p:spPr>
          <a:xfrm>
            <a:off x="9715332" y="2208906"/>
            <a:ext cx="816016" cy="54302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BFBFBF"/>
                </a:solidFill>
                <a:latin typeface="+mn-ea"/>
                <a:cs typeface="+mn-ea"/>
              </a:rPr>
              <a:t>03</a:t>
            </a:r>
            <a:endParaRPr lang="zh-CN" altLang="en-US" sz="2800">
              <a:solidFill>
                <a:srgbClr val="BFBFBF"/>
              </a:solidFill>
              <a:latin typeface="+mn-ea"/>
              <a:cs typeface="+mn-ea"/>
            </a:endParaRPr>
          </a:p>
        </p:txBody>
      </p:sp>
      <p:cxnSp>
        <p:nvCxnSpPr>
          <p:cNvPr id="30" name="直接连接符 29"/>
          <p:cNvCxnSpPr/>
          <p:nvPr>
            <p:custDataLst>
              <p:tags r:id="rId14"/>
            </p:custDataLst>
          </p:nvPr>
        </p:nvCxnSpPr>
        <p:spPr>
          <a:xfrm>
            <a:off x="8506909" y="2744854"/>
            <a:ext cx="261781" cy="1"/>
          </a:xfrm>
          <a:prstGeom prst="line">
            <a:avLst/>
          </a:prstGeom>
          <a:ln w="28575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/>
          <p:cNvSpPr/>
          <p:nvPr>
            <p:custDataLst>
              <p:tags r:id="rId15"/>
            </p:custDataLst>
          </p:nvPr>
        </p:nvSpPr>
        <p:spPr>
          <a:xfrm>
            <a:off x="8506909" y="3546871"/>
            <a:ext cx="2024412" cy="1885137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dk1">
                    <a:lumMod val="80000"/>
                    <a:lumOff val="20000"/>
                  </a:schemeClr>
                </a:solidFill>
                <a:latin typeface="+mn-ea"/>
                <a:cs typeface="+mn-ea"/>
              </a:rPr>
              <a:t>迈克尔与几位同学组成学习小组，互相监督和讨论，共同进步，成绩显著提高。</a:t>
            </a:r>
            <a:endParaRPr lang="zh-CN" altLang="en-US" sz="1600" dirty="0">
              <a:solidFill>
                <a:schemeClr val="dk1">
                  <a:lumMod val="80000"/>
                  <a:lumOff val="2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2" name="矩形 31"/>
          <p:cNvSpPr/>
          <p:nvPr>
            <p:custDataLst>
              <p:tags r:id="rId16"/>
            </p:custDataLst>
          </p:nvPr>
        </p:nvSpPr>
        <p:spPr>
          <a:xfrm>
            <a:off x="8506909" y="2954407"/>
            <a:ext cx="2024412" cy="5121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</a:rPr>
              <a:t>建立学习小组</a:t>
            </a:r>
            <a:endParaRPr lang="zh-CN" altLang="en-US" sz="20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案例中的习惯养成</a:t>
            </a:r>
            <a:endParaRPr lang="zh-CN" altLang="en-US"/>
          </a:p>
        </p:txBody>
      </p:sp>
      <p:pic>
        <p:nvPicPr>
          <p:cNvPr id="4" name="图片 3" descr="/data/temp/5a87939d-387e-11f0-adac-fe6ba2ec7e31.jpg5a87939d-387e-11f0-adac-fe6ba2ec7e3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437" r="437"/>
          <a:stretch>
            <a:fillRect/>
          </a:stretch>
        </p:blipFill>
        <p:spPr>
          <a:xfrm>
            <a:off x="695326" y="4048671"/>
            <a:ext cx="4259186" cy="1965513"/>
          </a:xfrm>
          <a:custGeom>
            <a:avLst/>
            <a:gdLst>
              <a:gd name="connsiteX0" fmla="*/ 0 w 4258967"/>
              <a:gd name="connsiteY0" fmla="*/ 0 h 1965412"/>
              <a:gd name="connsiteX1" fmla="*/ 4258967 w 4258967"/>
              <a:gd name="connsiteY1" fmla="*/ 0 h 1965412"/>
              <a:gd name="connsiteX2" fmla="*/ 4258967 w 4258967"/>
              <a:gd name="connsiteY2" fmla="*/ 1965412 h 1965412"/>
              <a:gd name="connsiteX3" fmla="*/ 0 w 4258967"/>
              <a:gd name="connsiteY3" fmla="*/ 1965412 h 196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8967" h="1965412">
                <a:moveTo>
                  <a:pt x="0" y="0"/>
                </a:moveTo>
                <a:lnTo>
                  <a:pt x="4258967" y="0"/>
                </a:lnTo>
                <a:lnTo>
                  <a:pt x="4258967" y="1965412"/>
                </a:lnTo>
                <a:lnTo>
                  <a:pt x="0" y="1965412"/>
                </a:ln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0" name="图片 9" descr="/data/temp/5a879342-387e-11f0-adac-fe6ba2ec7e31.jpg5a879342-387e-11f0-adac-fe6ba2ec7e31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 l="437" r="437"/>
          <a:stretch>
            <a:fillRect/>
          </a:stretch>
        </p:blipFill>
        <p:spPr>
          <a:xfrm>
            <a:off x="695326" y="1587284"/>
            <a:ext cx="4259186" cy="1965513"/>
          </a:xfrm>
          <a:custGeom>
            <a:avLst/>
            <a:gdLst>
              <a:gd name="connsiteX0" fmla="*/ 0 w 4258967"/>
              <a:gd name="connsiteY0" fmla="*/ 0 h 1965412"/>
              <a:gd name="connsiteX1" fmla="*/ 4258967 w 4258967"/>
              <a:gd name="connsiteY1" fmla="*/ 0 h 1965412"/>
              <a:gd name="connsiteX2" fmla="*/ 4258967 w 4258967"/>
              <a:gd name="connsiteY2" fmla="*/ 1965412 h 1965412"/>
              <a:gd name="connsiteX3" fmla="*/ 0 w 4258967"/>
              <a:gd name="connsiteY3" fmla="*/ 1965412 h 196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8967" h="1965412">
                <a:moveTo>
                  <a:pt x="0" y="0"/>
                </a:moveTo>
                <a:lnTo>
                  <a:pt x="4258967" y="0"/>
                </a:lnTo>
                <a:lnTo>
                  <a:pt x="4258967" y="1965412"/>
                </a:lnTo>
                <a:lnTo>
                  <a:pt x="0" y="1965412"/>
                </a:ln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矩形 10"/>
          <p:cNvSpPr/>
          <p:nvPr>
            <p:custDataLst>
              <p:tags r:id="rId6"/>
            </p:custDataLst>
          </p:nvPr>
        </p:nvSpPr>
        <p:spPr>
          <a:xfrm>
            <a:off x="6004834" y="2188025"/>
            <a:ext cx="5491047" cy="97352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通过设定SMART（具体、可衡量、可达成、相关、时限）目标，学生小明提高了学习效率。</a:t>
            </a:r>
            <a:endParaRPr lang="zh-CN" altLang="en-US" sz="14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2" name="矩形 11"/>
          <p:cNvSpPr/>
          <p:nvPr>
            <p:custDataLst>
              <p:tags r:id="rId7"/>
            </p:custDataLst>
          </p:nvPr>
        </p:nvSpPr>
        <p:spPr>
          <a:xfrm>
            <a:off x="6004834" y="1742232"/>
            <a:ext cx="5491048" cy="369351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</a:rPr>
              <a:t>设定具体目标</a:t>
            </a:r>
            <a:endParaRPr lang="zh-CN" altLang="en-US" sz="22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3" name="矩形 12"/>
          <p:cNvSpPr/>
          <p:nvPr>
            <p:custDataLst>
              <p:tags r:id="rId8"/>
            </p:custDataLst>
          </p:nvPr>
        </p:nvSpPr>
        <p:spPr>
          <a:xfrm>
            <a:off x="5474582" y="1742232"/>
            <a:ext cx="477140" cy="369351"/>
          </a:xfrm>
          <a:prstGeom prst="rect">
            <a:avLst/>
          </a:prstGeom>
          <a:noFill/>
        </p:spPr>
        <p:txBody>
          <a:bodyPr wrap="none" lIns="0" tIns="0" rIns="0" bIns="0" rtlCol="0" anchor="b">
            <a:normAutofit fontScale="90000"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en-US" altLang="zh-CN" sz="2400" b="1">
                <a:solidFill>
                  <a:schemeClr val="accent1"/>
                </a:solidFill>
                <a:latin typeface="+mn-ea"/>
                <a:cs typeface="+mn-ea"/>
              </a:rPr>
              <a:t>01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4" name="矩形 13"/>
          <p:cNvSpPr/>
          <p:nvPr>
            <p:custDataLst>
              <p:tags r:id="rId9"/>
            </p:custDataLst>
          </p:nvPr>
        </p:nvSpPr>
        <p:spPr>
          <a:xfrm>
            <a:off x="6004834" y="4649412"/>
            <a:ext cx="5491047" cy="97352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学生小红使用番茄工作法，合理分配学习与休息时间，有效提升了学习专注度。</a:t>
            </a:r>
            <a:endParaRPr lang="zh-CN" altLang="en-US" sz="14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5" name="矩形 14"/>
          <p:cNvSpPr/>
          <p:nvPr>
            <p:custDataLst>
              <p:tags r:id="rId10"/>
            </p:custDataLst>
          </p:nvPr>
        </p:nvSpPr>
        <p:spPr>
          <a:xfrm>
            <a:off x="6004834" y="4203619"/>
            <a:ext cx="5491048" cy="369351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200" b="1" dirty="0">
                <a:solidFill>
                  <a:schemeClr val="accent1"/>
                </a:solidFill>
                <a:latin typeface="+mn-ea"/>
                <a:cs typeface="+mn-ea"/>
              </a:rPr>
              <a:t>时间管理技巧</a:t>
            </a:r>
            <a:endParaRPr lang="zh-CN" altLang="en-US" sz="2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6" name="矩形 15"/>
          <p:cNvSpPr/>
          <p:nvPr>
            <p:custDataLst>
              <p:tags r:id="rId11"/>
            </p:custDataLst>
          </p:nvPr>
        </p:nvSpPr>
        <p:spPr>
          <a:xfrm>
            <a:off x="5474582" y="4203619"/>
            <a:ext cx="477140" cy="369351"/>
          </a:xfrm>
          <a:prstGeom prst="rect">
            <a:avLst/>
          </a:prstGeom>
          <a:noFill/>
        </p:spPr>
        <p:txBody>
          <a:bodyPr wrap="none" lIns="0" tIns="0" rIns="0" bIns="0" rtlCol="0" anchor="b">
            <a:normAutofit fontScale="90000"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en-US" altLang="zh-CN" sz="2400" b="1">
                <a:solidFill>
                  <a:schemeClr val="accent1"/>
                </a:solidFill>
                <a:latin typeface="+mn-ea"/>
                <a:cs typeface="+mn-ea"/>
              </a:rPr>
              <a:t>02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立即行动倡议</a:t>
            </a:r>
            <a:endParaRPr lang="zh-CN" altLang="en-US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05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6000" y="392965"/>
            <a:ext cx="10800000" cy="705600"/>
          </a:xfrm>
        </p:spPr>
        <p:txBody>
          <a:bodyPr lIns="0" tIns="0" rIns="0" bIns="0">
            <a:normAutofit/>
          </a:bodyPr>
          <a:lstStyle/>
          <a:p>
            <a:r>
              <a:rPr lang="zh-CN" altLang="en-US" dirty="0"/>
              <a:t>制定个人行动计划</a:t>
            </a:r>
            <a:endParaRPr lang="zh-CN" altLang="en-US" dirty="0"/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1388110" y="5077657"/>
            <a:ext cx="10107890" cy="827454"/>
          </a:xfrm>
          <a:prstGeom prst="rect">
            <a:avLst/>
          </a:prstGeom>
          <a:noFill/>
        </p:spPr>
        <p:txBody>
          <a:bodyPr wrap="square" lIns="0" tIns="0" rIns="0" bIns="431800" rtlCol="0" anchor="t" anchorCtr="0">
            <a:noAutofit/>
          </a:bodyPr>
          <a:p>
            <a:pPr indent="0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定期检查学习计划的执行情况，并根据反馈调整计划，确保持续进步。</a:t>
            </a:r>
            <a:endParaRPr lang="zh-CN" altLang="en-US" sz="20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1388110" y="4639481"/>
            <a:ext cx="10107890" cy="42674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跟踪进度与反馈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695284" y="4631861"/>
            <a:ext cx="464847" cy="4654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20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5"/>
            </p:custDataLst>
          </p:nvPr>
        </p:nvSpPr>
        <p:spPr>
          <a:xfrm>
            <a:off x="1388110" y="3559283"/>
            <a:ext cx="10107890" cy="827454"/>
          </a:xfrm>
          <a:prstGeom prst="rect">
            <a:avLst/>
          </a:prstGeom>
          <a:noFill/>
        </p:spPr>
        <p:txBody>
          <a:bodyPr wrap="square" lIns="0" tIns="0" rIns="0" bIns="431800" rtlCol="0" anchor="t" anchorCtr="0">
            <a:noAutofit/>
          </a:bodyPr>
          <a:p>
            <a:pPr indent="0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合理安排学习时间，使用日历或时间管理工具来规划每日学习任务。</a:t>
            </a:r>
            <a:endParaRPr lang="zh-CN" altLang="en-US" sz="20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5" name="矩形 4"/>
          <p:cNvSpPr/>
          <p:nvPr>
            <p:custDataLst>
              <p:tags r:id="rId6"/>
            </p:custDataLst>
          </p:nvPr>
        </p:nvSpPr>
        <p:spPr>
          <a:xfrm>
            <a:off x="1388110" y="3121107"/>
            <a:ext cx="10107890" cy="42674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规划时间表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7" name="矩形 6"/>
          <p:cNvSpPr/>
          <p:nvPr>
            <p:custDataLst>
              <p:tags r:id="rId7"/>
            </p:custDataLst>
          </p:nvPr>
        </p:nvSpPr>
        <p:spPr>
          <a:xfrm>
            <a:off x="695284" y="3113487"/>
            <a:ext cx="464847" cy="4654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20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8"/>
            </p:custDataLst>
          </p:nvPr>
        </p:nvSpPr>
        <p:spPr>
          <a:xfrm>
            <a:off x="1388110" y="2040908"/>
            <a:ext cx="10107890" cy="827454"/>
          </a:xfrm>
          <a:prstGeom prst="rect">
            <a:avLst/>
          </a:prstGeom>
          <a:noFill/>
        </p:spPr>
        <p:txBody>
          <a:bodyPr wrap="square" lIns="0" tIns="0" rIns="0" bIns="431800" rtlCol="0" anchor="t" anchorCtr="0">
            <a:noAutofit/>
          </a:bodyPr>
          <a:p>
            <a:pPr indent="0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明确短期和长期的学习目标，如每天阅读30分钟或每周完成一个项目。</a:t>
            </a:r>
            <a:endParaRPr lang="zh-CN" altLang="en-US" sz="20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9"/>
            </p:custDataLst>
          </p:nvPr>
        </p:nvSpPr>
        <p:spPr>
          <a:xfrm>
            <a:off x="1388110" y="1602733"/>
            <a:ext cx="10107890" cy="42674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设定具体目标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3" name="矩形 22"/>
          <p:cNvSpPr/>
          <p:nvPr>
            <p:custDataLst>
              <p:tags r:id="rId10"/>
            </p:custDataLst>
          </p:nvPr>
        </p:nvSpPr>
        <p:spPr>
          <a:xfrm>
            <a:off x="695284" y="1595112"/>
            <a:ext cx="464847" cy="4654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20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开始行动的策略</a:t>
            </a:r>
            <a:endParaRPr lang="zh-CN" altLang="en-US"/>
          </a:p>
        </p:txBody>
      </p:sp>
      <p:pic>
        <p:nvPicPr>
          <p:cNvPr id="16" name="图片 15" descr="/data/temp/583d227e-387e-11f0-8ff0-8aececd49fed.jpg@base@tag=imgScale&amp;m=1&amp;w=729&amp;h=779&amp;q=95583d227e-387e-11f0-8ff0-8aececd49fed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14888" r="14888"/>
          <a:stretch>
            <a:fillRect/>
          </a:stretch>
        </p:blipFill>
        <p:spPr>
          <a:xfrm>
            <a:off x="2274927" y="1799464"/>
            <a:ext cx="2627340" cy="2805145"/>
          </a:xfrm>
          <a:custGeom>
            <a:avLst/>
            <a:gdLst>
              <a:gd name="connsiteX0" fmla="*/ 1313698 w 2627403"/>
              <a:gd name="connsiteY0" fmla="*/ 0 h 2805212"/>
              <a:gd name="connsiteX1" fmla="*/ 1393218 w 2627403"/>
              <a:gd name="connsiteY1" fmla="*/ 19125 h 2805212"/>
              <a:gd name="connsiteX2" fmla="*/ 2529110 w 2627403"/>
              <a:gd name="connsiteY2" fmla="*/ 587071 h 2805212"/>
              <a:gd name="connsiteX3" fmla="*/ 2627403 w 2627403"/>
              <a:gd name="connsiteY3" fmla="*/ 746105 h 2805212"/>
              <a:gd name="connsiteX4" fmla="*/ 2627403 w 2627403"/>
              <a:gd name="connsiteY4" fmla="*/ 2059094 h 2805212"/>
              <a:gd name="connsiteX5" fmla="*/ 2529117 w 2627403"/>
              <a:gd name="connsiteY5" fmla="*/ 2218139 h 2805212"/>
              <a:gd name="connsiteX6" fmla="*/ 1393225 w 2627403"/>
              <a:gd name="connsiteY6" fmla="*/ 2786085 h 2805212"/>
              <a:gd name="connsiteX7" fmla="*/ 1234185 w 2627403"/>
              <a:gd name="connsiteY7" fmla="*/ 2786089 h 2805212"/>
              <a:gd name="connsiteX8" fmla="*/ 98293 w 2627403"/>
              <a:gd name="connsiteY8" fmla="*/ 2218143 h 2805212"/>
              <a:gd name="connsiteX9" fmla="*/ 0 w 2627403"/>
              <a:gd name="connsiteY9" fmla="*/ 2059109 h 2805212"/>
              <a:gd name="connsiteX10" fmla="*/ 0 w 2627403"/>
              <a:gd name="connsiteY10" fmla="*/ 746120 h 2805212"/>
              <a:gd name="connsiteX11" fmla="*/ 98286 w 2627403"/>
              <a:gd name="connsiteY11" fmla="*/ 587075 h 2805212"/>
              <a:gd name="connsiteX12" fmla="*/ 1234178 w 2627403"/>
              <a:gd name="connsiteY12" fmla="*/ 19129 h 2805212"/>
              <a:gd name="connsiteX13" fmla="*/ 1313698 w 2627403"/>
              <a:gd name="connsiteY13" fmla="*/ 0 h 2805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27403" h="2805212">
                <a:moveTo>
                  <a:pt x="1313698" y="0"/>
                </a:moveTo>
                <a:cubicBezTo>
                  <a:pt x="1340707" y="-1"/>
                  <a:pt x="1367716" y="6374"/>
                  <a:pt x="1393218" y="19125"/>
                </a:cubicBezTo>
                <a:cubicBezTo>
                  <a:pt x="1444222" y="44627"/>
                  <a:pt x="2467209" y="556120"/>
                  <a:pt x="2529110" y="587071"/>
                </a:cubicBezTo>
                <a:cubicBezTo>
                  <a:pt x="2591012" y="618021"/>
                  <a:pt x="2627404" y="676896"/>
                  <a:pt x="2627403" y="746105"/>
                </a:cubicBezTo>
                <a:lnTo>
                  <a:pt x="2627403" y="2059094"/>
                </a:lnTo>
                <a:cubicBezTo>
                  <a:pt x="2627404" y="2128301"/>
                  <a:pt x="2591020" y="2187187"/>
                  <a:pt x="2529117" y="2218139"/>
                </a:cubicBezTo>
                <a:cubicBezTo>
                  <a:pt x="2467217" y="2249089"/>
                  <a:pt x="1444230" y="2760582"/>
                  <a:pt x="1393225" y="2786085"/>
                </a:cubicBezTo>
                <a:cubicBezTo>
                  <a:pt x="1342222" y="2811586"/>
                  <a:pt x="1285190" y="2811590"/>
                  <a:pt x="1234185" y="2786089"/>
                </a:cubicBezTo>
                <a:cubicBezTo>
                  <a:pt x="1183181" y="2760586"/>
                  <a:pt x="160195" y="2249092"/>
                  <a:pt x="98293" y="2218143"/>
                </a:cubicBezTo>
                <a:cubicBezTo>
                  <a:pt x="36393" y="2187191"/>
                  <a:pt x="1" y="2128316"/>
                  <a:pt x="0" y="2059109"/>
                </a:cubicBezTo>
                <a:cubicBezTo>
                  <a:pt x="1" y="1989900"/>
                  <a:pt x="1" y="815327"/>
                  <a:pt x="0" y="746120"/>
                </a:cubicBezTo>
                <a:cubicBezTo>
                  <a:pt x="1" y="676911"/>
                  <a:pt x="36386" y="618025"/>
                  <a:pt x="98286" y="587075"/>
                </a:cubicBezTo>
                <a:cubicBezTo>
                  <a:pt x="160188" y="556123"/>
                  <a:pt x="1183174" y="44630"/>
                  <a:pt x="1234178" y="19129"/>
                </a:cubicBezTo>
                <a:cubicBezTo>
                  <a:pt x="1259681" y="6378"/>
                  <a:pt x="1286689" y="1"/>
                  <a:pt x="1313698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1506596" y="5331885"/>
            <a:ext cx="4162325" cy="110487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明确短期和长期的学习目标，制定可量化的计划，有助于提高行动的针对性和效率。</a:t>
            </a:r>
            <a:endParaRPr lang="zh-CN" altLang="en-US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1" name="矩形 10"/>
          <p:cNvSpPr/>
          <p:nvPr>
            <p:custDataLst>
              <p:tags r:id="rId5"/>
            </p:custDataLst>
          </p:nvPr>
        </p:nvSpPr>
        <p:spPr>
          <a:xfrm>
            <a:off x="2085702" y="4831517"/>
            <a:ext cx="3004748" cy="46226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dirty="0">
                <a:solidFill>
                  <a:schemeClr val="accent1"/>
                </a:solidFill>
                <a:latin typeface="+mn-ea"/>
                <a:cs typeface="+mn-ea"/>
              </a:rPr>
              <a:t>设定具体目标</a:t>
            </a:r>
            <a:endParaRPr lang="zh-CN" altLang="en-US" sz="2800" b="1" kern="0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13" name="图片 12" descr="/data/temp/583d24b0-387e-11f0-8ff0-8aececd49fed.jpg@base@tag=imgScale&amp;m=1&amp;w=729&amp;h=779&amp;q=95583d24b0-387e-11f0-8ff0-8aececd49fed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 l="10043" r="10043"/>
          <a:stretch>
            <a:fillRect/>
          </a:stretch>
        </p:blipFill>
        <p:spPr>
          <a:xfrm>
            <a:off x="7285592" y="1799464"/>
            <a:ext cx="2627340" cy="2805145"/>
          </a:xfrm>
          <a:custGeom>
            <a:avLst/>
            <a:gdLst>
              <a:gd name="connsiteX0" fmla="*/ 1313698 w 2627403"/>
              <a:gd name="connsiteY0" fmla="*/ 0 h 2805212"/>
              <a:gd name="connsiteX1" fmla="*/ 1393218 w 2627403"/>
              <a:gd name="connsiteY1" fmla="*/ 19125 h 2805212"/>
              <a:gd name="connsiteX2" fmla="*/ 2529110 w 2627403"/>
              <a:gd name="connsiteY2" fmla="*/ 587071 h 2805212"/>
              <a:gd name="connsiteX3" fmla="*/ 2627403 w 2627403"/>
              <a:gd name="connsiteY3" fmla="*/ 746105 h 2805212"/>
              <a:gd name="connsiteX4" fmla="*/ 2627403 w 2627403"/>
              <a:gd name="connsiteY4" fmla="*/ 2059094 h 2805212"/>
              <a:gd name="connsiteX5" fmla="*/ 2529117 w 2627403"/>
              <a:gd name="connsiteY5" fmla="*/ 2218139 h 2805212"/>
              <a:gd name="connsiteX6" fmla="*/ 1393225 w 2627403"/>
              <a:gd name="connsiteY6" fmla="*/ 2786085 h 2805212"/>
              <a:gd name="connsiteX7" fmla="*/ 1234185 w 2627403"/>
              <a:gd name="connsiteY7" fmla="*/ 2786089 h 2805212"/>
              <a:gd name="connsiteX8" fmla="*/ 98293 w 2627403"/>
              <a:gd name="connsiteY8" fmla="*/ 2218143 h 2805212"/>
              <a:gd name="connsiteX9" fmla="*/ 0 w 2627403"/>
              <a:gd name="connsiteY9" fmla="*/ 2059109 h 2805212"/>
              <a:gd name="connsiteX10" fmla="*/ 0 w 2627403"/>
              <a:gd name="connsiteY10" fmla="*/ 746120 h 2805212"/>
              <a:gd name="connsiteX11" fmla="*/ 98286 w 2627403"/>
              <a:gd name="connsiteY11" fmla="*/ 587075 h 2805212"/>
              <a:gd name="connsiteX12" fmla="*/ 1234178 w 2627403"/>
              <a:gd name="connsiteY12" fmla="*/ 19129 h 2805212"/>
              <a:gd name="connsiteX13" fmla="*/ 1313698 w 2627403"/>
              <a:gd name="connsiteY13" fmla="*/ 0 h 2805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27403" h="2805212">
                <a:moveTo>
                  <a:pt x="1313698" y="0"/>
                </a:moveTo>
                <a:cubicBezTo>
                  <a:pt x="1340707" y="-1"/>
                  <a:pt x="1367715" y="6374"/>
                  <a:pt x="1393218" y="19125"/>
                </a:cubicBezTo>
                <a:cubicBezTo>
                  <a:pt x="1444222" y="44627"/>
                  <a:pt x="2467209" y="556120"/>
                  <a:pt x="2529110" y="587071"/>
                </a:cubicBezTo>
                <a:cubicBezTo>
                  <a:pt x="2591012" y="618021"/>
                  <a:pt x="2627404" y="676896"/>
                  <a:pt x="2627403" y="746105"/>
                </a:cubicBezTo>
                <a:cubicBezTo>
                  <a:pt x="2627404" y="815312"/>
                  <a:pt x="2627404" y="1989885"/>
                  <a:pt x="2627403" y="2059094"/>
                </a:cubicBezTo>
                <a:cubicBezTo>
                  <a:pt x="2627404" y="2128301"/>
                  <a:pt x="2591020" y="2187187"/>
                  <a:pt x="2529117" y="2218139"/>
                </a:cubicBezTo>
                <a:cubicBezTo>
                  <a:pt x="2467217" y="2249089"/>
                  <a:pt x="1444230" y="2760582"/>
                  <a:pt x="1393225" y="2786085"/>
                </a:cubicBezTo>
                <a:cubicBezTo>
                  <a:pt x="1342222" y="2811586"/>
                  <a:pt x="1285190" y="2811590"/>
                  <a:pt x="1234185" y="2786089"/>
                </a:cubicBezTo>
                <a:cubicBezTo>
                  <a:pt x="1183181" y="2760586"/>
                  <a:pt x="160195" y="2249092"/>
                  <a:pt x="98293" y="2218143"/>
                </a:cubicBezTo>
                <a:cubicBezTo>
                  <a:pt x="36393" y="2187191"/>
                  <a:pt x="1" y="2128316"/>
                  <a:pt x="0" y="2059109"/>
                </a:cubicBezTo>
                <a:cubicBezTo>
                  <a:pt x="1" y="1989900"/>
                  <a:pt x="1" y="815327"/>
                  <a:pt x="0" y="746120"/>
                </a:cubicBezTo>
                <a:cubicBezTo>
                  <a:pt x="1" y="676911"/>
                  <a:pt x="36386" y="618025"/>
                  <a:pt x="98286" y="587075"/>
                </a:cubicBezTo>
                <a:cubicBezTo>
                  <a:pt x="160188" y="556123"/>
                  <a:pt x="1183174" y="44630"/>
                  <a:pt x="1234178" y="19129"/>
                </a:cubicBezTo>
                <a:cubicBezTo>
                  <a:pt x="1259681" y="6378"/>
                  <a:pt x="1286689" y="1"/>
                  <a:pt x="1313698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4" name="矩形 13"/>
          <p:cNvSpPr/>
          <p:nvPr>
            <p:custDataLst>
              <p:tags r:id="rId8"/>
            </p:custDataLst>
          </p:nvPr>
        </p:nvSpPr>
        <p:spPr>
          <a:xfrm>
            <a:off x="6518531" y="5331885"/>
            <a:ext cx="4162325" cy="110487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通过25分钟专注学习，5分钟短暂休息的循环，提高学习集中度，防止拖延。</a:t>
            </a:r>
            <a:endParaRPr lang="zh-CN" altLang="en-US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5" name="矩形 14"/>
          <p:cNvSpPr/>
          <p:nvPr>
            <p:custDataLst>
              <p:tags r:id="rId9"/>
            </p:custDataLst>
          </p:nvPr>
        </p:nvSpPr>
        <p:spPr>
          <a:xfrm>
            <a:off x="7097637" y="4831517"/>
            <a:ext cx="3004748" cy="46226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>
                <a:solidFill>
                  <a:schemeClr val="accent1"/>
                </a:solidFill>
                <a:latin typeface="+mn-ea"/>
                <a:cs typeface="+mn-ea"/>
              </a:rPr>
              <a:t>采用番茄工作法</a:t>
            </a:r>
            <a:endParaRPr lang="zh-CN" altLang="en-US" sz="28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谢谢</a:t>
            </a:r>
            <a:endParaRPr lang="zh-CN" altLang="en-US"/>
          </a:p>
        </p:txBody>
      </p:sp>
      <p:sp>
        <p:nvSpPr>
          <p:cNvPr id="6" name="公司名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金山办公软件有限公司</a:t>
            </a:r>
            <a:endParaRPr lang="zh-CN" altLang="en-US"/>
          </a:p>
        </p:txBody>
      </p:sp>
      <p:sp>
        <p:nvSpPr>
          <p:cNvPr id="10" name="署名"/>
          <p:cNvSpPr>
            <a:spLocks noGrp="1"/>
          </p:cNvSpPr>
          <p:nvPr>
            <p:ph type="body" sz="quarter" idx="17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汇报人: 罗子琰</a:t>
            </a:r>
            <a:endParaRPr lang="en-US" altLang="zh-CN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>
            <p:custDataLst>
              <p:tags r:id="rId1"/>
            </p:custDataLst>
          </p:nvPr>
        </p:nvSpPr>
        <p:spPr>
          <a:xfrm>
            <a:off x="874713" y="2351276"/>
            <a:ext cx="5148000" cy="1077724"/>
          </a:xfrm>
          <a:prstGeom prst="roundRect">
            <a:avLst>
              <a:gd name="adj" fmla="val 6375"/>
            </a:avLst>
          </a:prstGeom>
          <a:solidFill>
            <a:schemeClr val="accent1">
              <a:alpha val="1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dirty="0">
              <a:solidFill>
                <a:schemeClr val="bg1"/>
              </a:solidFill>
              <a:latin typeface="+mn-ea"/>
              <a:sym typeface="+mn-ea"/>
            </a:endParaRPr>
          </a:p>
        </p:txBody>
      </p:sp>
      <p:cxnSp>
        <p:nvCxnSpPr>
          <p:cNvPr id="13" name="直接连接符 12"/>
          <p:cNvCxnSpPr/>
          <p:nvPr>
            <p:custDataLst>
              <p:tags r:id="rId2"/>
            </p:custDataLst>
          </p:nvPr>
        </p:nvCxnSpPr>
        <p:spPr>
          <a:xfrm rot="16200000">
            <a:off x="2019148" y="2890139"/>
            <a:ext cx="360000" cy="0"/>
          </a:xfrm>
          <a:prstGeom prst="line">
            <a:avLst/>
          </a:prstGeom>
          <a:ln w="25400" cap="rnd">
            <a:solidFill>
              <a:schemeClr val="accent1">
                <a:lumMod val="40000"/>
                <a:lumOff val="60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: 圆角 33"/>
          <p:cNvSpPr/>
          <p:nvPr>
            <p:custDataLst>
              <p:tags r:id="rId3"/>
            </p:custDataLst>
          </p:nvPr>
        </p:nvSpPr>
        <p:spPr>
          <a:xfrm>
            <a:off x="874713" y="3581649"/>
            <a:ext cx="5148000" cy="1077724"/>
          </a:xfrm>
          <a:prstGeom prst="roundRect">
            <a:avLst>
              <a:gd name="adj" fmla="val 6375"/>
            </a:avLst>
          </a:prstGeom>
          <a:solidFill>
            <a:schemeClr val="accent1">
              <a:alpha val="1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dirty="0">
              <a:solidFill>
                <a:schemeClr val="bg1"/>
              </a:solidFill>
              <a:latin typeface="+mn-ea"/>
              <a:sym typeface="+mn-ea"/>
            </a:endParaRPr>
          </a:p>
        </p:txBody>
      </p:sp>
      <p:cxnSp>
        <p:nvCxnSpPr>
          <p:cNvPr id="36" name="直接连接符 35"/>
          <p:cNvCxnSpPr/>
          <p:nvPr>
            <p:custDataLst>
              <p:tags r:id="rId4"/>
            </p:custDataLst>
          </p:nvPr>
        </p:nvCxnSpPr>
        <p:spPr>
          <a:xfrm rot="16200000">
            <a:off x="2019148" y="4120511"/>
            <a:ext cx="360000" cy="0"/>
          </a:xfrm>
          <a:prstGeom prst="line">
            <a:avLst/>
          </a:prstGeom>
          <a:ln w="25400" cap="rnd">
            <a:solidFill>
              <a:schemeClr val="accent1">
                <a:lumMod val="40000"/>
                <a:lumOff val="60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: 圆角 1"/>
          <p:cNvSpPr/>
          <p:nvPr>
            <p:custDataLst>
              <p:tags r:id="rId5"/>
            </p:custDataLst>
          </p:nvPr>
        </p:nvSpPr>
        <p:spPr>
          <a:xfrm>
            <a:off x="874713" y="4812023"/>
            <a:ext cx="5148000" cy="1077724"/>
          </a:xfrm>
          <a:prstGeom prst="roundRect">
            <a:avLst>
              <a:gd name="adj" fmla="val 6375"/>
            </a:avLst>
          </a:prstGeom>
          <a:solidFill>
            <a:schemeClr val="accent1">
              <a:alpha val="1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dirty="0">
              <a:solidFill>
                <a:schemeClr val="bg1"/>
              </a:solidFill>
              <a:latin typeface="+mn-ea"/>
              <a:sym typeface="+mn-ea"/>
            </a:endParaRPr>
          </a:p>
        </p:txBody>
      </p:sp>
      <p:cxnSp>
        <p:nvCxnSpPr>
          <p:cNvPr id="5" name="直接连接符 4"/>
          <p:cNvCxnSpPr/>
          <p:nvPr>
            <p:custDataLst>
              <p:tags r:id="rId6"/>
            </p:custDataLst>
          </p:nvPr>
        </p:nvCxnSpPr>
        <p:spPr>
          <a:xfrm rot="16200000">
            <a:off x="2019148" y="5350886"/>
            <a:ext cx="360000" cy="0"/>
          </a:xfrm>
          <a:prstGeom prst="line">
            <a:avLst/>
          </a:prstGeom>
          <a:ln w="25400" cap="rnd">
            <a:solidFill>
              <a:schemeClr val="accent1">
                <a:lumMod val="40000"/>
                <a:lumOff val="60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: 圆角 21"/>
          <p:cNvSpPr/>
          <p:nvPr>
            <p:custDataLst>
              <p:tags r:id="rId7"/>
            </p:custDataLst>
          </p:nvPr>
        </p:nvSpPr>
        <p:spPr>
          <a:xfrm>
            <a:off x="6169289" y="2351276"/>
            <a:ext cx="5148000" cy="1077724"/>
          </a:xfrm>
          <a:prstGeom prst="roundRect">
            <a:avLst>
              <a:gd name="adj" fmla="val 6375"/>
            </a:avLst>
          </a:prstGeom>
          <a:solidFill>
            <a:schemeClr val="accent1">
              <a:alpha val="1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dirty="0">
              <a:solidFill>
                <a:schemeClr val="bg1"/>
              </a:solidFill>
              <a:latin typeface="+mn-ea"/>
              <a:sym typeface="+mn-ea"/>
            </a:endParaRPr>
          </a:p>
        </p:txBody>
      </p:sp>
      <p:cxnSp>
        <p:nvCxnSpPr>
          <p:cNvPr id="24" name="直接连接符 23"/>
          <p:cNvCxnSpPr/>
          <p:nvPr>
            <p:custDataLst>
              <p:tags r:id="rId8"/>
            </p:custDataLst>
          </p:nvPr>
        </p:nvCxnSpPr>
        <p:spPr>
          <a:xfrm rot="16200000">
            <a:off x="7313724" y="2890139"/>
            <a:ext cx="360000" cy="0"/>
          </a:xfrm>
          <a:prstGeom prst="line">
            <a:avLst/>
          </a:prstGeom>
          <a:ln w="25400" cap="rnd">
            <a:solidFill>
              <a:schemeClr val="accent1">
                <a:lumMod val="40000"/>
                <a:lumOff val="60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: 圆角 26"/>
          <p:cNvSpPr/>
          <p:nvPr>
            <p:custDataLst>
              <p:tags r:id="rId9"/>
            </p:custDataLst>
          </p:nvPr>
        </p:nvSpPr>
        <p:spPr>
          <a:xfrm>
            <a:off x="6169289" y="3581649"/>
            <a:ext cx="5148000" cy="1077724"/>
          </a:xfrm>
          <a:prstGeom prst="roundRect">
            <a:avLst>
              <a:gd name="adj" fmla="val 6375"/>
            </a:avLst>
          </a:prstGeom>
          <a:solidFill>
            <a:schemeClr val="accent1">
              <a:alpha val="1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dirty="0">
              <a:solidFill>
                <a:schemeClr val="bg1"/>
              </a:solidFill>
              <a:latin typeface="+mn-ea"/>
              <a:sym typeface="+mn-ea"/>
            </a:endParaRPr>
          </a:p>
        </p:txBody>
      </p:sp>
      <p:cxnSp>
        <p:nvCxnSpPr>
          <p:cNvPr id="29" name="直接连接符 28"/>
          <p:cNvCxnSpPr/>
          <p:nvPr>
            <p:custDataLst>
              <p:tags r:id="rId10"/>
            </p:custDataLst>
          </p:nvPr>
        </p:nvCxnSpPr>
        <p:spPr>
          <a:xfrm rot="16200000">
            <a:off x="7313724" y="4120511"/>
            <a:ext cx="360000" cy="0"/>
          </a:xfrm>
          <a:prstGeom prst="line">
            <a:avLst/>
          </a:prstGeom>
          <a:ln w="25400" cap="rnd">
            <a:solidFill>
              <a:schemeClr val="accent1">
                <a:lumMod val="40000"/>
                <a:lumOff val="60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标题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/>
        <p:txBody>
          <a:bodyPr/>
          <a:lstStyle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4" name="项标题"/>
          <p:cNvSpPr txBox="1"/>
          <p:nvPr>
            <p:custDataLst>
              <p:tags r:id="rId12"/>
            </p:custDataLst>
          </p:nvPr>
        </p:nvSpPr>
        <p:spPr>
          <a:xfrm>
            <a:off x="2640458" y="2500078"/>
            <a:ext cx="3226086" cy="7801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 dirty="0">
                <a:solidFill>
                  <a:schemeClr val="tx2"/>
                </a:solidFill>
                <a:latin typeface="+mn-ea"/>
              </a:rPr>
              <a:t>学习习惯的重要性</a:t>
            </a:r>
            <a:endParaRPr lang="zh-CN" altLang="en-US" b="1" spc="3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26" name="序号"/>
          <p:cNvSpPr txBox="1"/>
          <p:nvPr>
            <p:custDataLst>
              <p:tags r:id="rId13"/>
            </p:custDataLst>
          </p:nvPr>
        </p:nvSpPr>
        <p:spPr>
          <a:xfrm>
            <a:off x="1026190" y="2351276"/>
            <a:ext cx="925900" cy="107772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gradFill flip="none" rotWithShape="1">
                  <a:gsLst>
                    <a:gs pos="19000">
                      <a:schemeClr val="accent1"/>
                    </a:gs>
                    <a:gs pos="74000">
                      <a:schemeClr val="accent2"/>
                    </a:gs>
                  </a:gsLst>
                  <a:lin ang="2700000" scaled="1"/>
                  <a:tileRect/>
                </a:gradFill>
                <a:latin typeface="+mn-ea"/>
              </a:rPr>
              <a:t>01</a:t>
            </a:r>
            <a:endParaRPr lang="en-US" sz="3600" b="1" dirty="0">
              <a:gradFill flip="none" rotWithShape="1">
                <a:gsLst>
                  <a:gs pos="19000">
                    <a:schemeClr val="accent1"/>
                  </a:gs>
                  <a:gs pos="74000">
                    <a:schemeClr val="accent2"/>
                  </a:gs>
                </a:gsLst>
                <a:lin ang="2700000" scaled="1"/>
                <a:tileRect/>
              </a:gradFill>
              <a:latin typeface="+mn-ea"/>
            </a:endParaRPr>
          </a:p>
        </p:txBody>
      </p:sp>
      <p:sp>
        <p:nvSpPr>
          <p:cNvPr id="35" name="项标题"/>
          <p:cNvSpPr txBox="1"/>
          <p:nvPr>
            <p:custDataLst>
              <p:tags r:id="rId14"/>
            </p:custDataLst>
          </p:nvPr>
        </p:nvSpPr>
        <p:spPr>
          <a:xfrm>
            <a:off x="2640458" y="3730451"/>
            <a:ext cx="3226086" cy="7801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 dirty="0">
                <a:solidFill>
                  <a:schemeClr val="tx2"/>
                </a:solidFill>
                <a:latin typeface="+mn-ea"/>
              </a:rPr>
              <a:t>习惯养成四步法</a:t>
            </a:r>
            <a:endParaRPr lang="zh-CN" altLang="en-US" b="1" spc="3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37" name="序号"/>
          <p:cNvSpPr txBox="1"/>
          <p:nvPr>
            <p:custDataLst>
              <p:tags r:id="rId15"/>
            </p:custDataLst>
          </p:nvPr>
        </p:nvSpPr>
        <p:spPr>
          <a:xfrm>
            <a:off x="1026190" y="3581649"/>
            <a:ext cx="925900" cy="107772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gradFill flip="none" rotWithShape="1">
                  <a:gsLst>
                    <a:gs pos="19000">
                      <a:schemeClr val="accent1"/>
                    </a:gs>
                    <a:gs pos="74000">
                      <a:schemeClr val="accent2"/>
                    </a:gs>
                  </a:gsLst>
                  <a:lin ang="2700000" scaled="1"/>
                  <a:tileRect/>
                </a:gradFill>
                <a:latin typeface="+mn-ea"/>
              </a:rPr>
              <a:t>03</a:t>
            </a:r>
            <a:endParaRPr lang="en-US" sz="3600" b="1" dirty="0">
              <a:gradFill flip="none" rotWithShape="1">
                <a:gsLst>
                  <a:gs pos="19000">
                    <a:schemeClr val="accent1"/>
                  </a:gs>
                  <a:gs pos="74000">
                    <a:schemeClr val="accent2"/>
                  </a:gs>
                </a:gsLst>
                <a:lin ang="2700000" scaled="1"/>
                <a:tileRect/>
              </a:gradFill>
              <a:latin typeface="+mn-ea"/>
            </a:endParaRPr>
          </a:p>
        </p:txBody>
      </p:sp>
      <p:sp>
        <p:nvSpPr>
          <p:cNvPr id="3" name="项标题"/>
          <p:cNvSpPr txBox="1"/>
          <p:nvPr>
            <p:custDataLst>
              <p:tags r:id="rId16"/>
            </p:custDataLst>
          </p:nvPr>
        </p:nvSpPr>
        <p:spPr>
          <a:xfrm>
            <a:off x="2640458" y="4960825"/>
            <a:ext cx="3226086" cy="7801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 dirty="0">
                <a:solidFill>
                  <a:schemeClr val="tx2"/>
                </a:solidFill>
                <a:latin typeface="+mn-ea"/>
              </a:rPr>
              <a:t>立即行动倡议</a:t>
            </a:r>
            <a:endParaRPr lang="zh-CN" altLang="en-US" b="1" spc="3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6" name="序号"/>
          <p:cNvSpPr txBox="1"/>
          <p:nvPr>
            <p:custDataLst>
              <p:tags r:id="rId17"/>
            </p:custDataLst>
          </p:nvPr>
        </p:nvSpPr>
        <p:spPr>
          <a:xfrm>
            <a:off x="1026190" y="4812023"/>
            <a:ext cx="925900" cy="107772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gradFill flip="none" rotWithShape="1">
                  <a:gsLst>
                    <a:gs pos="19000">
                      <a:schemeClr val="accent1"/>
                    </a:gs>
                    <a:gs pos="74000">
                      <a:schemeClr val="accent2"/>
                    </a:gs>
                  </a:gsLst>
                  <a:lin ang="2700000" scaled="1"/>
                  <a:tileRect/>
                </a:gradFill>
                <a:latin typeface="+mn-ea"/>
              </a:rPr>
              <a:t>05</a:t>
            </a:r>
            <a:endParaRPr lang="en-US" sz="3600" b="1" dirty="0">
              <a:gradFill flip="none" rotWithShape="1">
                <a:gsLst>
                  <a:gs pos="19000">
                    <a:schemeClr val="accent1"/>
                  </a:gs>
                  <a:gs pos="74000">
                    <a:schemeClr val="accent2"/>
                  </a:gs>
                </a:gsLst>
                <a:lin ang="2700000" scaled="1"/>
                <a:tileRect/>
              </a:gradFill>
              <a:latin typeface="+mn-ea"/>
            </a:endParaRPr>
          </a:p>
        </p:txBody>
      </p:sp>
      <p:sp>
        <p:nvSpPr>
          <p:cNvPr id="23" name="项标题"/>
          <p:cNvSpPr txBox="1"/>
          <p:nvPr>
            <p:custDataLst>
              <p:tags r:id="rId18"/>
            </p:custDataLst>
          </p:nvPr>
        </p:nvSpPr>
        <p:spPr>
          <a:xfrm>
            <a:off x="7935034" y="2500078"/>
            <a:ext cx="3226086" cy="7801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 dirty="0">
                <a:solidFill>
                  <a:schemeClr val="tx2"/>
                </a:solidFill>
                <a:latin typeface="+mn-ea"/>
              </a:rPr>
              <a:t>六大核心学习习惯</a:t>
            </a:r>
            <a:endParaRPr lang="zh-CN" altLang="en-US" b="1" spc="3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25" name="序号"/>
          <p:cNvSpPr txBox="1"/>
          <p:nvPr>
            <p:custDataLst>
              <p:tags r:id="rId19"/>
            </p:custDataLst>
          </p:nvPr>
        </p:nvSpPr>
        <p:spPr>
          <a:xfrm>
            <a:off x="6320766" y="2351276"/>
            <a:ext cx="925900" cy="107772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gradFill flip="none" rotWithShape="1">
                  <a:gsLst>
                    <a:gs pos="19000">
                      <a:schemeClr val="accent1"/>
                    </a:gs>
                    <a:gs pos="74000">
                      <a:schemeClr val="accent2"/>
                    </a:gs>
                  </a:gsLst>
                  <a:lin ang="2700000" scaled="1"/>
                  <a:tileRect/>
                </a:gradFill>
                <a:latin typeface="+mn-ea"/>
              </a:rPr>
              <a:t>02</a:t>
            </a:r>
            <a:endParaRPr lang="en-US" sz="3600" b="1" dirty="0">
              <a:gradFill flip="none" rotWithShape="1">
                <a:gsLst>
                  <a:gs pos="19000">
                    <a:schemeClr val="accent1"/>
                  </a:gs>
                  <a:gs pos="74000">
                    <a:schemeClr val="accent2"/>
                  </a:gs>
                </a:gsLst>
                <a:lin ang="2700000" scaled="1"/>
                <a:tileRect/>
              </a:gradFill>
              <a:latin typeface="+mn-ea"/>
            </a:endParaRPr>
          </a:p>
        </p:txBody>
      </p:sp>
      <p:sp>
        <p:nvSpPr>
          <p:cNvPr id="28" name="项标题"/>
          <p:cNvSpPr txBox="1"/>
          <p:nvPr>
            <p:custDataLst>
              <p:tags r:id="rId20"/>
            </p:custDataLst>
          </p:nvPr>
        </p:nvSpPr>
        <p:spPr>
          <a:xfrm>
            <a:off x="7935034" y="3730451"/>
            <a:ext cx="3226086" cy="7801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 dirty="0">
                <a:solidFill>
                  <a:schemeClr val="tx2"/>
                </a:solidFill>
                <a:latin typeface="+mn-ea"/>
              </a:rPr>
              <a:t>典型案例分析</a:t>
            </a:r>
            <a:endParaRPr lang="zh-CN" altLang="en-US" b="1" spc="3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30" name="序号"/>
          <p:cNvSpPr txBox="1"/>
          <p:nvPr>
            <p:custDataLst>
              <p:tags r:id="rId21"/>
            </p:custDataLst>
          </p:nvPr>
        </p:nvSpPr>
        <p:spPr>
          <a:xfrm>
            <a:off x="6320766" y="3581649"/>
            <a:ext cx="925900" cy="107772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gradFill flip="none" rotWithShape="1">
                  <a:gsLst>
                    <a:gs pos="19000">
                      <a:schemeClr val="accent1"/>
                    </a:gs>
                    <a:gs pos="74000">
                      <a:schemeClr val="accent2"/>
                    </a:gs>
                  </a:gsLst>
                  <a:lin ang="2700000" scaled="1"/>
                  <a:tileRect/>
                </a:gradFill>
                <a:latin typeface="+mn-ea"/>
              </a:rPr>
              <a:t>04</a:t>
            </a:r>
            <a:endParaRPr lang="en-US" sz="3600" b="1" dirty="0">
              <a:gradFill flip="none" rotWithShape="1">
                <a:gsLst>
                  <a:gs pos="19000">
                    <a:schemeClr val="accent1"/>
                  </a:gs>
                  <a:gs pos="74000">
                    <a:schemeClr val="accent2"/>
                  </a:gs>
                </a:gsLst>
                <a:lin ang="2700000" scaled="1"/>
                <a:tileRect/>
              </a:gradFill>
              <a:latin typeface="+mn-ea"/>
            </a:endParaRPr>
          </a:p>
        </p:txBody>
      </p:sp>
      <p:sp>
        <p:nvSpPr>
          <p:cNvPr id="11" name="任意多边形: 形状 10"/>
          <p:cNvSpPr/>
          <p:nvPr userDrawn="1">
            <p:custDataLst>
              <p:tags r:id="rId22"/>
            </p:custDataLst>
          </p:nvPr>
        </p:nvSpPr>
        <p:spPr>
          <a:xfrm>
            <a:off x="2711841" y="973166"/>
            <a:ext cx="4880482" cy="671556"/>
          </a:xfrm>
          <a:custGeom>
            <a:avLst/>
            <a:gdLst/>
            <a:ahLst/>
            <a:cxnLst/>
            <a:rect l="l" t="t" r="r" b="b"/>
            <a:pathLst>
              <a:path w="2328337" h="320380">
                <a:moveTo>
                  <a:pt x="438541" y="57196"/>
                </a:moveTo>
                <a:cubicBezTo>
                  <a:pt x="412676" y="57196"/>
                  <a:pt x="392310" y="66796"/>
                  <a:pt x="377445" y="85995"/>
                </a:cubicBezTo>
                <a:cubicBezTo>
                  <a:pt x="362579" y="105193"/>
                  <a:pt x="355146" y="130059"/>
                  <a:pt x="355146" y="160590"/>
                </a:cubicBezTo>
                <a:cubicBezTo>
                  <a:pt x="355146" y="190722"/>
                  <a:pt x="362412" y="215353"/>
                  <a:pt x="376945" y="234485"/>
                </a:cubicBezTo>
                <a:cubicBezTo>
                  <a:pt x="391477" y="253618"/>
                  <a:pt x="411409" y="263184"/>
                  <a:pt x="436741" y="263184"/>
                </a:cubicBezTo>
                <a:cubicBezTo>
                  <a:pt x="462606" y="263184"/>
                  <a:pt x="482738" y="254018"/>
                  <a:pt x="497137" y="235685"/>
                </a:cubicBezTo>
                <a:cubicBezTo>
                  <a:pt x="511536" y="217353"/>
                  <a:pt x="518736" y="192721"/>
                  <a:pt x="518736" y="161790"/>
                </a:cubicBezTo>
                <a:cubicBezTo>
                  <a:pt x="518736" y="129525"/>
                  <a:pt x="511736" y="104027"/>
                  <a:pt x="497737" y="85295"/>
                </a:cubicBezTo>
                <a:cubicBezTo>
                  <a:pt x="483738" y="66562"/>
                  <a:pt x="464006" y="57196"/>
                  <a:pt x="438541" y="57196"/>
                </a:cubicBezTo>
                <a:close/>
                <a:moveTo>
                  <a:pt x="1838251" y="5199"/>
                </a:moveTo>
                <a:lnTo>
                  <a:pt x="2081036" y="5199"/>
                </a:lnTo>
                <a:lnTo>
                  <a:pt x="2081036" y="59196"/>
                </a:lnTo>
                <a:lnTo>
                  <a:pt x="1992641" y="59196"/>
                </a:lnTo>
                <a:lnTo>
                  <a:pt x="1992641" y="314981"/>
                </a:lnTo>
                <a:lnTo>
                  <a:pt x="1926445" y="314981"/>
                </a:lnTo>
                <a:lnTo>
                  <a:pt x="1926445" y="59196"/>
                </a:lnTo>
                <a:lnTo>
                  <a:pt x="1838251" y="59196"/>
                </a:lnTo>
                <a:close/>
                <a:moveTo>
                  <a:pt x="1514824" y="5199"/>
                </a:moveTo>
                <a:lnTo>
                  <a:pt x="1586820" y="5199"/>
                </a:lnTo>
                <a:lnTo>
                  <a:pt x="1713212" y="199988"/>
                </a:lnTo>
                <a:cubicBezTo>
                  <a:pt x="1721611" y="212920"/>
                  <a:pt x="1726744" y="221120"/>
                  <a:pt x="1728611" y="224586"/>
                </a:cubicBezTo>
                <a:lnTo>
                  <a:pt x="1729611" y="224586"/>
                </a:lnTo>
                <a:cubicBezTo>
                  <a:pt x="1728278" y="217120"/>
                  <a:pt x="1727611" y="202854"/>
                  <a:pt x="1727611" y="181789"/>
                </a:cubicBezTo>
                <a:lnTo>
                  <a:pt x="1727611" y="5199"/>
                </a:lnTo>
                <a:lnTo>
                  <a:pt x="1790207" y="5199"/>
                </a:lnTo>
                <a:lnTo>
                  <a:pt x="1790207" y="314981"/>
                </a:lnTo>
                <a:lnTo>
                  <a:pt x="1722611" y="314981"/>
                </a:lnTo>
                <a:lnTo>
                  <a:pt x="1591419" y="114593"/>
                </a:lnTo>
                <a:cubicBezTo>
                  <a:pt x="1584620" y="104193"/>
                  <a:pt x="1579687" y="95794"/>
                  <a:pt x="1576620" y="89394"/>
                </a:cubicBezTo>
                <a:lnTo>
                  <a:pt x="1575620" y="89394"/>
                </a:lnTo>
                <a:cubicBezTo>
                  <a:pt x="1576820" y="100060"/>
                  <a:pt x="1577420" y="116526"/>
                  <a:pt x="1577420" y="138791"/>
                </a:cubicBezTo>
                <a:lnTo>
                  <a:pt x="1577420" y="314981"/>
                </a:lnTo>
                <a:lnTo>
                  <a:pt x="1514824" y="314981"/>
                </a:lnTo>
                <a:close/>
                <a:moveTo>
                  <a:pt x="1267174" y="5199"/>
                </a:moveTo>
                <a:lnTo>
                  <a:pt x="1443363" y="5199"/>
                </a:lnTo>
                <a:lnTo>
                  <a:pt x="1443363" y="59196"/>
                </a:lnTo>
                <a:lnTo>
                  <a:pt x="1333170" y="59196"/>
                </a:lnTo>
                <a:lnTo>
                  <a:pt x="1333170" y="132192"/>
                </a:lnTo>
                <a:lnTo>
                  <a:pt x="1435564" y="132192"/>
                </a:lnTo>
                <a:lnTo>
                  <a:pt x="1435564" y="185988"/>
                </a:lnTo>
                <a:lnTo>
                  <a:pt x="1333170" y="185988"/>
                </a:lnTo>
                <a:lnTo>
                  <a:pt x="1333170" y="260984"/>
                </a:lnTo>
                <a:lnTo>
                  <a:pt x="1450563" y="260984"/>
                </a:lnTo>
                <a:lnTo>
                  <a:pt x="1450563" y="314981"/>
                </a:lnTo>
                <a:lnTo>
                  <a:pt x="1267174" y="314981"/>
                </a:lnTo>
                <a:close/>
                <a:moveTo>
                  <a:pt x="971476" y="5199"/>
                </a:moveTo>
                <a:lnTo>
                  <a:pt x="1214261" y="5199"/>
                </a:lnTo>
                <a:lnTo>
                  <a:pt x="1214261" y="59196"/>
                </a:lnTo>
                <a:lnTo>
                  <a:pt x="1125866" y="59196"/>
                </a:lnTo>
                <a:lnTo>
                  <a:pt x="1125866" y="314981"/>
                </a:lnTo>
                <a:lnTo>
                  <a:pt x="1059670" y="314981"/>
                </a:lnTo>
                <a:lnTo>
                  <a:pt x="1059670" y="59196"/>
                </a:lnTo>
                <a:lnTo>
                  <a:pt x="971476" y="59196"/>
                </a:lnTo>
                <a:close/>
                <a:moveTo>
                  <a:pt x="648049" y="5199"/>
                </a:moveTo>
                <a:lnTo>
                  <a:pt x="720045" y="5199"/>
                </a:lnTo>
                <a:lnTo>
                  <a:pt x="846437" y="199988"/>
                </a:lnTo>
                <a:cubicBezTo>
                  <a:pt x="854836" y="212920"/>
                  <a:pt x="859969" y="221120"/>
                  <a:pt x="861836" y="224586"/>
                </a:cubicBezTo>
                <a:lnTo>
                  <a:pt x="862836" y="224586"/>
                </a:lnTo>
                <a:cubicBezTo>
                  <a:pt x="861503" y="217120"/>
                  <a:pt x="860836" y="202854"/>
                  <a:pt x="860836" y="181789"/>
                </a:cubicBezTo>
                <a:lnTo>
                  <a:pt x="860836" y="5199"/>
                </a:lnTo>
                <a:lnTo>
                  <a:pt x="923432" y="5199"/>
                </a:lnTo>
                <a:lnTo>
                  <a:pt x="923432" y="314981"/>
                </a:lnTo>
                <a:lnTo>
                  <a:pt x="855836" y="314981"/>
                </a:lnTo>
                <a:lnTo>
                  <a:pt x="724644" y="114593"/>
                </a:lnTo>
                <a:cubicBezTo>
                  <a:pt x="717845" y="104193"/>
                  <a:pt x="712912" y="95794"/>
                  <a:pt x="709845" y="89394"/>
                </a:cubicBezTo>
                <a:lnTo>
                  <a:pt x="708845" y="89394"/>
                </a:lnTo>
                <a:cubicBezTo>
                  <a:pt x="710045" y="100060"/>
                  <a:pt x="710645" y="116526"/>
                  <a:pt x="710645" y="138791"/>
                </a:cubicBezTo>
                <a:lnTo>
                  <a:pt x="710645" y="314981"/>
                </a:lnTo>
                <a:lnTo>
                  <a:pt x="648049" y="314981"/>
                </a:lnTo>
                <a:close/>
                <a:moveTo>
                  <a:pt x="2238543" y="0"/>
                </a:moveTo>
                <a:cubicBezTo>
                  <a:pt x="2268807" y="0"/>
                  <a:pt x="2294206" y="3933"/>
                  <a:pt x="2314738" y="11799"/>
                </a:cubicBezTo>
                <a:lnTo>
                  <a:pt x="2314738" y="73795"/>
                </a:lnTo>
                <a:cubicBezTo>
                  <a:pt x="2293939" y="59663"/>
                  <a:pt x="2269607" y="52597"/>
                  <a:pt x="2241742" y="52597"/>
                </a:cubicBezTo>
                <a:cubicBezTo>
                  <a:pt x="2225477" y="52597"/>
                  <a:pt x="2212478" y="55563"/>
                  <a:pt x="2202745" y="61496"/>
                </a:cubicBezTo>
                <a:cubicBezTo>
                  <a:pt x="2193012" y="67429"/>
                  <a:pt x="2188146" y="75395"/>
                  <a:pt x="2188146" y="85395"/>
                </a:cubicBezTo>
                <a:cubicBezTo>
                  <a:pt x="2188146" y="93394"/>
                  <a:pt x="2191479" y="100760"/>
                  <a:pt x="2198145" y="107493"/>
                </a:cubicBezTo>
                <a:cubicBezTo>
                  <a:pt x="2204811" y="114226"/>
                  <a:pt x="2221277" y="123326"/>
                  <a:pt x="2247542" y="134792"/>
                </a:cubicBezTo>
                <a:cubicBezTo>
                  <a:pt x="2278340" y="147991"/>
                  <a:pt x="2299505" y="161923"/>
                  <a:pt x="2311038" y="176589"/>
                </a:cubicBezTo>
                <a:cubicBezTo>
                  <a:pt x="2322571" y="191255"/>
                  <a:pt x="2328337" y="208720"/>
                  <a:pt x="2328337" y="228986"/>
                </a:cubicBezTo>
                <a:cubicBezTo>
                  <a:pt x="2328337" y="258717"/>
                  <a:pt x="2317804" y="281383"/>
                  <a:pt x="2296739" y="296982"/>
                </a:cubicBezTo>
                <a:cubicBezTo>
                  <a:pt x="2275674" y="312581"/>
                  <a:pt x="2245742" y="320380"/>
                  <a:pt x="2206944" y="320380"/>
                </a:cubicBezTo>
                <a:cubicBezTo>
                  <a:pt x="2171480" y="320380"/>
                  <a:pt x="2142415" y="314647"/>
                  <a:pt x="2119750" y="303181"/>
                </a:cubicBezTo>
                <a:lnTo>
                  <a:pt x="2119750" y="236985"/>
                </a:lnTo>
                <a:cubicBezTo>
                  <a:pt x="2144682" y="257651"/>
                  <a:pt x="2173013" y="267983"/>
                  <a:pt x="2204745" y="267983"/>
                </a:cubicBezTo>
                <a:cubicBezTo>
                  <a:pt x="2222744" y="267983"/>
                  <a:pt x="2236276" y="264884"/>
                  <a:pt x="2245342" y="258684"/>
                </a:cubicBezTo>
                <a:cubicBezTo>
                  <a:pt x="2254408" y="252484"/>
                  <a:pt x="2258941" y="244518"/>
                  <a:pt x="2258941" y="234785"/>
                </a:cubicBezTo>
                <a:cubicBezTo>
                  <a:pt x="2258941" y="226386"/>
                  <a:pt x="2255342" y="218453"/>
                  <a:pt x="2248142" y="210987"/>
                </a:cubicBezTo>
                <a:cubicBezTo>
                  <a:pt x="2240942" y="203521"/>
                  <a:pt x="2221944" y="193388"/>
                  <a:pt x="2191145" y="180589"/>
                </a:cubicBezTo>
                <a:cubicBezTo>
                  <a:pt x="2142748" y="160057"/>
                  <a:pt x="2118550" y="130192"/>
                  <a:pt x="2118550" y="90994"/>
                </a:cubicBezTo>
                <a:cubicBezTo>
                  <a:pt x="2118550" y="62196"/>
                  <a:pt x="2129516" y="39831"/>
                  <a:pt x="2151448" y="23898"/>
                </a:cubicBezTo>
                <a:cubicBezTo>
                  <a:pt x="2173380" y="7966"/>
                  <a:pt x="2202411" y="0"/>
                  <a:pt x="2238543" y="0"/>
                </a:cubicBezTo>
                <a:close/>
                <a:moveTo>
                  <a:pt x="440541" y="0"/>
                </a:moveTo>
                <a:cubicBezTo>
                  <a:pt x="484805" y="0"/>
                  <a:pt x="520436" y="14732"/>
                  <a:pt x="547434" y="44197"/>
                </a:cubicBezTo>
                <a:cubicBezTo>
                  <a:pt x="574433" y="73662"/>
                  <a:pt x="587932" y="111526"/>
                  <a:pt x="587932" y="157790"/>
                </a:cubicBezTo>
                <a:cubicBezTo>
                  <a:pt x="587932" y="206054"/>
                  <a:pt x="573899" y="245218"/>
                  <a:pt x="545834" y="275283"/>
                </a:cubicBezTo>
                <a:cubicBezTo>
                  <a:pt x="517769" y="305348"/>
                  <a:pt x="481005" y="320380"/>
                  <a:pt x="435541" y="320380"/>
                </a:cubicBezTo>
                <a:cubicBezTo>
                  <a:pt x="391144" y="320380"/>
                  <a:pt x="355079" y="305814"/>
                  <a:pt x="327348" y="276683"/>
                </a:cubicBezTo>
                <a:cubicBezTo>
                  <a:pt x="299616" y="247551"/>
                  <a:pt x="285750" y="210054"/>
                  <a:pt x="285750" y="164190"/>
                </a:cubicBezTo>
                <a:cubicBezTo>
                  <a:pt x="285750" y="115659"/>
                  <a:pt x="299916" y="76162"/>
                  <a:pt x="328248" y="45697"/>
                </a:cubicBezTo>
                <a:cubicBezTo>
                  <a:pt x="356579" y="15232"/>
                  <a:pt x="394010" y="0"/>
                  <a:pt x="440541" y="0"/>
                </a:cubicBezTo>
                <a:close/>
                <a:moveTo>
                  <a:pt x="164390" y="0"/>
                </a:moveTo>
                <a:cubicBezTo>
                  <a:pt x="194655" y="0"/>
                  <a:pt x="219987" y="3933"/>
                  <a:pt x="240385" y="11799"/>
                </a:cubicBezTo>
                <a:lnTo>
                  <a:pt x="240385" y="75595"/>
                </a:lnTo>
                <a:cubicBezTo>
                  <a:pt x="219453" y="63329"/>
                  <a:pt x="195722" y="57196"/>
                  <a:pt x="169190" y="57196"/>
                </a:cubicBezTo>
                <a:cubicBezTo>
                  <a:pt x="138925" y="57196"/>
                  <a:pt x="114727" y="66862"/>
                  <a:pt x="96594" y="86195"/>
                </a:cubicBezTo>
                <a:cubicBezTo>
                  <a:pt x="78462" y="105527"/>
                  <a:pt x="69396" y="130792"/>
                  <a:pt x="69396" y="161990"/>
                </a:cubicBezTo>
                <a:cubicBezTo>
                  <a:pt x="69396" y="192388"/>
                  <a:pt x="77995" y="216853"/>
                  <a:pt x="95194" y="235385"/>
                </a:cubicBezTo>
                <a:cubicBezTo>
                  <a:pt x="112393" y="253918"/>
                  <a:pt x="135659" y="263184"/>
                  <a:pt x="164990" y="263184"/>
                </a:cubicBezTo>
                <a:cubicBezTo>
                  <a:pt x="192588" y="263184"/>
                  <a:pt x="217720" y="256517"/>
                  <a:pt x="240385" y="243185"/>
                </a:cubicBezTo>
                <a:lnTo>
                  <a:pt x="240385" y="303781"/>
                </a:lnTo>
                <a:cubicBezTo>
                  <a:pt x="217854" y="314847"/>
                  <a:pt x="188455" y="320380"/>
                  <a:pt x="152191" y="320380"/>
                </a:cubicBezTo>
                <a:cubicBezTo>
                  <a:pt x="105527" y="320380"/>
                  <a:pt x="68496" y="306414"/>
                  <a:pt x="41098" y="278483"/>
                </a:cubicBezTo>
                <a:cubicBezTo>
                  <a:pt x="13699" y="250551"/>
                  <a:pt x="0" y="213320"/>
                  <a:pt x="0" y="166790"/>
                </a:cubicBezTo>
                <a:cubicBezTo>
                  <a:pt x="0" y="117859"/>
                  <a:pt x="15299" y="77828"/>
                  <a:pt x="45897" y="46697"/>
                </a:cubicBezTo>
                <a:cubicBezTo>
                  <a:pt x="76496" y="15566"/>
                  <a:pt x="115993" y="0"/>
                  <a:pt x="16439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ctr"/>
            <a:endParaRPr lang="zh-CN" altLang="en-US"/>
          </a:p>
        </p:txBody>
      </p:sp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76935" y="3347720"/>
            <a:ext cx="5508625" cy="2393315"/>
          </a:xfrm>
        </p:spPr>
        <p:txBody>
          <a:bodyPr/>
          <a:lstStyle/>
          <a:p>
            <a:r>
              <a:rPr lang="zh-CN" altLang="en-US"/>
              <a:t>学习习惯的重要性</a:t>
            </a:r>
            <a:endParaRPr lang="zh-CN" altLang="en-US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01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data/temp/57ae2546-387e-11f0-8ff0-8aececd49fed.jpg57ae2546-387e-11f0-8ff0-8aececd49fed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l="921" r="921"/>
          <a:stretch>
            <a:fillRect/>
          </a:stretch>
        </p:blipFill>
        <p:spPr>
          <a:xfrm>
            <a:off x="696595" y="1411605"/>
            <a:ext cx="10800080" cy="299339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dk1">
                <a:lumMod val="40000"/>
                <a:lumOff val="6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10301605" y="4163098"/>
            <a:ext cx="1195070" cy="7359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custDataLst>
              <p:tags r:id="rId4"/>
            </p:custDataLst>
          </p:nvPr>
        </p:nvSpPr>
        <p:spPr>
          <a:xfrm rot="10800000">
            <a:off x="10639743" y="4330738"/>
            <a:ext cx="531495" cy="40068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51" h="986">
                <a:moveTo>
                  <a:pt x="1262" y="0"/>
                </a:moveTo>
                <a:lnTo>
                  <a:pt x="1351" y="188"/>
                </a:lnTo>
                <a:cubicBezTo>
                  <a:pt x="1260" y="218"/>
                  <a:pt x="1195" y="260"/>
                  <a:pt x="1155" y="314"/>
                </a:cubicBezTo>
                <a:cubicBezTo>
                  <a:pt x="1116" y="369"/>
                  <a:pt x="1095" y="440"/>
                  <a:pt x="1093" y="530"/>
                </a:cubicBezTo>
                <a:lnTo>
                  <a:pt x="1314" y="530"/>
                </a:lnTo>
                <a:lnTo>
                  <a:pt x="1314" y="986"/>
                </a:lnTo>
                <a:lnTo>
                  <a:pt x="858" y="986"/>
                </a:lnTo>
                <a:lnTo>
                  <a:pt x="858" y="660"/>
                </a:lnTo>
                <a:cubicBezTo>
                  <a:pt x="858" y="528"/>
                  <a:pt x="870" y="424"/>
                  <a:pt x="893" y="348"/>
                </a:cubicBezTo>
                <a:cubicBezTo>
                  <a:pt x="916" y="272"/>
                  <a:pt x="959" y="203"/>
                  <a:pt x="1022" y="143"/>
                </a:cubicBezTo>
                <a:cubicBezTo>
                  <a:pt x="1084" y="82"/>
                  <a:pt x="1164" y="35"/>
                  <a:pt x="1262" y="0"/>
                </a:cubicBezTo>
                <a:close/>
                <a:moveTo>
                  <a:pt x="404" y="0"/>
                </a:moveTo>
                <a:lnTo>
                  <a:pt x="493" y="188"/>
                </a:lnTo>
                <a:cubicBezTo>
                  <a:pt x="402" y="218"/>
                  <a:pt x="337" y="260"/>
                  <a:pt x="297" y="314"/>
                </a:cubicBezTo>
                <a:cubicBezTo>
                  <a:pt x="258" y="369"/>
                  <a:pt x="237" y="440"/>
                  <a:pt x="235" y="530"/>
                </a:cubicBezTo>
                <a:lnTo>
                  <a:pt x="456" y="530"/>
                </a:lnTo>
                <a:lnTo>
                  <a:pt x="456" y="986"/>
                </a:lnTo>
                <a:lnTo>
                  <a:pt x="0" y="986"/>
                </a:lnTo>
                <a:lnTo>
                  <a:pt x="0" y="660"/>
                </a:lnTo>
                <a:cubicBezTo>
                  <a:pt x="0" y="528"/>
                  <a:pt x="12" y="424"/>
                  <a:pt x="35" y="348"/>
                </a:cubicBezTo>
                <a:cubicBezTo>
                  <a:pt x="58" y="272"/>
                  <a:pt x="101" y="203"/>
                  <a:pt x="164" y="143"/>
                </a:cubicBezTo>
                <a:cubicBezTo>
                  <a:pt x="226" y="82"/>
                  <a:pt x="306" y="35"/>
                  <a:pt x="404" y="0"/>
                </a:cubicBezTo>
                <a:close/>
              </a:path>
            </a:pathLst>
          </a:custGeom>
          <a:solidFill>
            <a:schemeClr val="lt1">
              <a:lumMod val="95000"/>
            </a:schemeClr>
          </a:solidFill>
          <a:effectLst/>
        </p:spPr>
        <p:txBody>
          <a:bodyPr vert="horz" wrap="square" lIns="90000" tIns="46800" rIns="90000" bIns="46800" rtlCol="0" anchor="ctr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endParaRPr lang="en-US" altLang="zh-CN" sz="16600">
              <a:solidFill>
                <a:schemeClr val="bg1">
                  <a:lumMod val="95000"/>
                </a:schemeClr>
              </a:solidFill>
              <a:sym typeface="+mn-ea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/>
              <a:t>提升学习效率</a:t>
            </a:r>
            <a:endParaRPr lang="zh-CN"/>
          </a:p>
        </p:txBody>
      </p:sp>
      <p:sp>
        <p:nvSpPr>
          <p:cNvPr id="5" name="矩形 4"/>
          <p:cNvSpPr/>
          <p:nvPr>
            <p:custDataLst>
              <p:tags r:id="rId6"/>
            </p:custDataLst>
          </p:nvPr>
        </p:nvSpPr>
        <p:spPr>
          <a:xfrm>
            <a:off x="695960" y="5215573"/>
            <a:ext cx="2647950" cy="12185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通过制定学习计划和时间表，有效管理学习时间，避免拖延和时间浪费。</a:t>
            </a:r>
            <a:endParaRPr lang="zh-CN" altLang="en-US" sz="1400" dirty="0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7"/>
            </p:custDataLst>
          </p:nvPr>
        </p:nvSpPr>
        <p:spPr>
          <a:xfrm>
            <a:off x="695960" y="4755833"/>
            <a:ext cx="2647950" cy="3492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合理规划时间</a:t>
            </a:r>
            <a:endParaRPr lang="zh-CN" altLang="en-US" sz="20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8"/>
            </p:custDataLst>
          </p:nvPr>
        </p:nvSpPr>
        <p:spPr>
          <a:xfrm>
            <a:off x="7522210" y="5215573"/>
            <a:ext cx="2647950" cy="12185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通过定期复习所学内容，加强记忆，避免遗忘曲线，提升长期记忆效果。</a:t>
            </a:r>
            <a:endParaRPr lang="zh-CN" altLang="en-US" sz="1400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9"/>
            </p:custDataLst>
          </p:nvPr>
        </p:nvSpPr>
        <p:spPr>
          <a:xfrm>
            <a:off x="7522210" y="4755833"/>
            <a:ext cx="2647950" cy="3492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定期复习巩固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10"/>
            </p:custDataLst>
          </p:nvPr>
        </p:nvSpPr>
        <p:spPr>
          <a:xfrm>
            <a:off x="4109085" y="5215573"/>
            <a:ext cx="2647950" cy="12185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运用如番茄工作法、主动学习等技巧，提高学习专注度和吸收效率。</a:t>
            </a:r>
            <a:endParaRPr lang="zh-CN" altLang="en-US" sz="1400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5" name="矩形 14"/>
          <p:cNvSpPr/>
          <p:nvPr>
            <p:custDataLst>
              <p:tags r:id="rId11"/>
            </p:custDataLst>
          </p:nvPr>
        </p:nvSpPr>
        <p:spPr>
          <a:xfrm>
            <a:off x="4109085" y="4755833"/>
            <a:ext cx="2647950" cy="3492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采用高效学习方法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促进知识积累</a:t>
            </a:r>
            <a:endParaRPr lang="zh-CN" altLang="en-US"/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696000" y="2324989"/>
            <a:ext cx="3287233" cy="8414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良好的学习习惯有助于构建完整的知识体系，使学习内容条理化、系统化。</a:t>
            </a:r>
            <a:endParaRPr lang="zh-CN" altLang="en-US" sz="14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696000" y="1668365"/>
            <a:ext cx="3287233" cy="60852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形成系统知识结构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696000" y="4625713"/>
            <a:ext cx="3287233" cy="8414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定期复习和练习是良好学习习惯的一部分，有助于加深对知识点的理解和记忆。</a:t>
            </a:r>
            <a:endParaRPr lang="zh-CN" altLang="en-US" sz="14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696000" y="3960198"/>
            <a:ext cx="3287233" cy="60852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深化理解与记忆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8209072" y="2336420"/>
            <a:ext cx="3287234" cy="8414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规律的学习习惯能够提升学习效率，使学生在较短时间内掌握更多知识。</a:t>
            </a:r>
            <a:endParaRPr lang="zh-CN" altLang="en-US" sz="14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8209072" y="1668365"/>
            <a:ext cx="3287234" cy="60852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提高学习效率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2" name="矩形 11"/>
          <p:cNvSpPr/>
          <p:nvPr>
            <p:custDataLst>
              <p:tags r:id="rId8"/>
            </p:custDataLst>
          </p:nvPr>
        </p:nvSpPr>
        <p:spPr>
          <a:xfrm>
            <a:off x="8209072" y="4625713"/>
            <a:ext cx="3287234" cy="8414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良好的学习习惯能够培养学习兴趣，使学生在学习过程中体验到成就感和乐趣。</a:t>
            </a:r>
            <a:endParaRPr lang="zh-CN" altLang="en-US" sz="14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8" name="矩形 17"/>
          <p:cNvSpPr/>
          <p:nvPr>
            <p:custDataLst>
              <p:tags r:id="rId9"/>
            </p:custDataLst>
          </p:nvPr>
        </p:nvSpPr>
        <p:spPr>
          <a:xfrm>
            <a:off x="8209072" y="3961468"/>
            <a:ext cx="3287234" cy="60852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激发学习兴趣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19" name="图片 18" descr="/data/temp/56306182-387e-11f0-80b8-1ab25010afc6.jpg@base@tag=imgScale&amp;m=1&amp;w=450&amp;h=450&amp;q=9556306182-387e-11f0-80b8-1ab25010afc6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/>
          <a:srcRect l="7870" r="8796"/>
          <a:stretch>
            <a:fillRect/>
          </a:stretch>
        </p:blipFill>
        <p:spPr>
          <a:xfrm>
            <a:off x="4318226" y="1769335"/>
            <a:ext cx="1620083" cy="1620083"/>
          </a:xfrm>
          <a:custGeom>
            <a:avLst/>
            <a:gdLst>
              <a:gd name="connsiteX0" fmla="*/ 548158 w 1620000"/>
              <a:gd name="connsiteY0" fmla="*/ 0 h 1620000"/>
              <a:gd name="connsiteX1" fmla="*/ 1071874 w 1620000"/>
              <a:gd name="connsiteY1" fmla="*/ 0 h 1620000"/>
              <a:gd name="connsiteX2" fmla="*/ 1197614 w 1620000"/>
              <a:gd name="connsiteY2" fmla="*/ 52097 h 1620000"/>
              <a:gd name="connsiteX3" fmla="*/ 1567938 w 1620000"/>
              <a:gd name="connsiteY3" fmla="*/ 422420 h 1620000"/>
              <a:gd name="connsiteX4" fmla="*/ 1620000 w 1620000"/>
              <a:gd name="connsiteY4" fmla="*/ 548158 h 1620000"/>
              <a:gd name="connsiteX5" fmla="*/ 1620000 w 1620000"/>
              <a:gd name="connsiteY5" fmla="*/ 1071874 h 1620000"/>
              <a:gd name="connsiteX6" fmla="*/ 1567904 w 1620000"/>
              <a:gd name="connsiteY6" fmla="*/ 1197615 h 1620000"/>
              <a:gd name="connsiteX7" fmla="*/ 1197580 w 1620000"/>
              <a:gd name="connsiteY7" fmla="*/ 1567938 h 1620000"/>
              <a:gd name="connsiteX8" fmla="*/ 1071842 w 1620000"/>
              <a:gd name="connsiteY8" fmla="*/ 1620000 h 1620000"/>
              <a:gd name="connsiteX9" fmla="*/ 548125 w 1620000"/>
              <a:gd name="connsiteY9" fmla="*/ 1620000 h 1620000"/>
              <a:gd name="connsiteX10" fmla="*/ 422385 w 1620000"/>
              <a:gd name="connsiteY10" fmla="*/ 1567903 h 1620000"/>
              <a:gd name="connsiteX11" fmla="*/ 52062 w 1620000"/>
              <a:gd name="connsiteY11" fmla="*/ 1197580 h 1620000"/>
              <a:gd name="connsiteX12" fmla="*/ 0 w 1620000"/>
              <a:gd name="connsiteY12" fmla="*/ 1071842 h 1620000"/>
              <a:gd name="connsiteX13" fmla="*/ 0 w 1620000"/>
              <a:gd name="connsiteY13" fmla="*/ 548126 h 1620000"/>
              <a:gd name="connsiteX14" fmla="*/ 52097 w 1620000"/>
              <a:gd name="connsiteY14" fmla="*/ 422385 h 1620000"/>
              <a:gd name="connsiteX15" fmla="*/ 422420 w 1620000"/>
              <a:gd name="connsiteY15" fmla="*/ 52062 h 1620000"/>
              <a:gd name="connsiteX16" fmla="*/ 548158 w 1620000"/>
              <a:gd name="connsiteY16" fmla="*/ 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20000" h="1620000">
                <a:moveTo>
                  <a:pt x="548158" y="0"/>
                </a:moveTo>
                <a:cubicBezTo>
                  <a:pt x="595961" y="0"/>
                  <a:pt x="1024071" y="0"/>
                  <a:pt x="1071874" y="0"/>
                </a:cubicBezTo>
                <a:cubicBezTo>
                  <a:pt x="1119677" y="0"/>
                  <a:pt x="1163812" y="18295"/>
                  <a:pt x="1197614" y="52097"/>
                </a:cubicBezTo>
                <a:cubicBezTo>
                  <a:pt x="1231416" y="85899"/>
                  <a:pt x="1534136" y="388618"/>
                  <a:pt x="1567938" y="422420"/>
                </a:cubicBezTo>
                <a:cubicBezTo>
                  <a:pt x="1601740" y="456222"/>
                  <a:pt x="1620000" y="500355"/>
                  <a:pt x="1620000" y="548158"/>
                </a:cubicBezTo>
                <a:cubicBezTo>
                  <a:pt x="1620000" y="595961"/>
                  <a:pt x="1620000" y="1024071"/>
                  <a:pt x="1620000" y="1071874"/>
                </a:cubicBezTo>
                <a:cubicBezTo>
                  <a:pt x="1620000" y="1119678"/>
                  <a:pt x="1601706" y="1163813"/>
                  <a:pt x="1567904" y="1197615"/>
                </a:cubicBezTo>
                <a:cubicBezTo>
                  <a:pt x="1534102" y="1231417"/>
                  <a:pt x="1231382" y="1534136"/>
                  <a:pt x="1197580" y="1567938"/>
                </a:cubicBezTo>
                <a:cubicBezTo>
                  <a:pt x="1163778" y="1601740"/>
                  <a:pt x="1119645" y="1620000"/>
                  <a:pt x="1071842" y="1620000"/>
                </a:cubicBezTo>
                <a:cubicBezTo>
                  <a:pt x="1024038" y="1620000"/>
                  <a:pt x="595929" y="1620000"/>
                  <a:pt x="548125" y="1620000"/>
                </a:cubicBezTo>
                <a:cubicBezTo>
                  <a:pt x="500322" y="1620000"/>
                  <a:pt x="456188" y="1601705"/>
                  <a:pt x="422385" y="1567903"/>
                </a:cubicBezTo>
                <a:cubicBezTo>
                  <a:pt x="388583" y="1534101"/>
                  <a:pt x="85864" y="1231382"/>
                  <a:pt x="52062" y="1197580"/>
                </a:cubicBezTo>
                <a:cubicBezTo>
                  <a:pt x="18260" y="1163778"/>
                  <a:pt x="0" y="1119646"/>
                  <a:pt x="0" y="1071842"/>
                </a:cubicBezTo>
                <a:cubicBezTo>
                  <a:pt x="0" y="1024039"/>
                  <a:pt x="0" y="595929"/>
                  <a:pt x="0" y="548126"/>
                </a:cubicBezTo>
                <a:cubicBezTo>
                  <a:pt x="0" y="500323"/>
                  <a:pt x="18295" y="456187"/>
                  <a:pt x="52097" y="422385"/>
                </a:cubicBezTo>
                <a:cubicBezTo>
                  <a:pt x="85899" y="388583"/>
                  <a:pt x="388618" y="85864"/>
                  <a:pt x="422420" y="52062"/>
                </a:cubicBezTo>
                <a:cubicBezTo>
                  <a:pt x="456222" y="18260"/>
                  <a:pt x="500355" y="0"/>
                  <a:pt x="548158" y="0"/>
                </a:cubicBez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5" name="图片 24" descr="/data/temp/563061c0-387e-11f0-80b8-1ab25010afc6.jpg@base@tag=imgScale&amp;m=1&amp;w=450&amp;h=450&amp;q=95563061c0-387e-11f0-80b8-1ab25010afc6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/>
          <a:srcRect l="16667" r="16667"/>
          <a:stretch>
            <a:fillRect/>
          </a:stretch>
        </p:blipFill>
        <p:spPr>
          <a:xfrm>
            <a:off x="6278572" y="1769335"/>
            <a:ext cx="1620083" cy="1620083"/>
          </a:xfrm>
          <a:custGeom>
            <a:avLst/>
            <a:gdLst>
              <a:gd name="connsiteX0" fmla="*/ 548158 w 1620000"/>
              <a:gd name="connsiteY0" fmla="*/ 0 h 1620000"/>
              <a:gd name="connsiteX1" fmla="*/ 1071874 w 1620000"/>
              <a:gd name="connsiteY1" fmla="*/ 0 h 1620000"/>
              <a:gd name="connsiteX2" fmla="*/ 1197614 w 1620000"/>
              <a:gd name="connsiteY2" fmla="*/ 52097 h 1620000"/>
              <a:gd name="connsiteX3" fmla="*/ 1567938 w 1620000"/>
              <a:gd name="connsiteY3" fmla="*/ 422420 h 1620000"/>
              <a:gd name="connsiteX4" fmla="*/ 1620000 w 1620000"/>
              <a:gd name="connsiteY4" fmla="*/ 548158 h 1620000"/>
              <a:gd name="connsiteX5" fmla="*/ 1620000 w 1620000"/>
              <a:gd name="connsiteY5" fmla="*/ 1071874 h 1620000"/>
              <a:gd name="connsiteX6" fmla="*/ 1567904 w 1620000"/>
              <a:gd name="connsiteY6" fmla="*/ 1197615 h 1620000"/>
              <a:gd name="connsiteX7" fmla="*/ 1197580 w 1620000"/>
              <a:gd name="connsiteY7" fmla="*/ 1567938 h 1620000"/>
              <a:gd name="connsiteX8" fmla="*/ 1071842 w 1620000"/>
              <a:gd name="connsiteY8" fmla="*/ 1620000 h 1620000"/>
              <a:gd name="connsiteX9" fmla="*/ 548125 w 1620000"/>
              <a:gd name="connsiteY9" fmla="*/ 1620000 h 1620000"/>
              <a:gd name="connsiteX10" fmla="*/ 422385 w 1620000"/>
              <a:gd name="connsiteY10" fmla="*/ 1567903 h 1620000"/>
              <a:gd name="connsiteX11" fmla="*/ 52062 w 1620000"/>
              <a:gd name="connsiteY11" fmla="*/ 1197580 h 1620000"/>
              <a:gd name="connsiteX12" fmla="*/ 0 w 1620000"/>
              <a:gd name="connsiteY12" fmla="*/ 1071842 h 1620000"/>
              <a:gd name="connsiteX13" fmla="*/ 0 w 1620000"/>
              <a:gd name="connsiteY13" fmla="*/ 548126 h 1620000"/>
              <a:gd name="connsiteX14" fmla="*/ 52097 w 1620000"/>
              <a:gd name="connsiteY14" fmla="*/ 422385 h 1620000"/>
              <a:gd name="connsiteX15" fmla="*/ 422420 w 1620000"/>
              <a:gd name="connsiteY15" fmla="*/ 52062 h 1620000"/>
              <a:gd name="connsiteX16" fmla="*/ 548158 w 1620000"/>
              <a:gd name="connsiteY16" fmla="*/ 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20000" h="1620000">
                <a:moveTo>
                  <a:pt x="548158" y="0"/>
                </a:moveTo>
                <a:cubicBezTo>
                  <a:pt x="595961" y="0"/>
                  <a:pt x="1024071" y="0"/>
                  <a:pt x="1071874" y="0"/>
                </a:cubicBezTo>
                <a:cubicBezTo>
                  <a:pt x="1119677" y="0"/>
                  <a:pt x="1163812" y="18295"/>
                  <a:pt x="1197614" y="52097"/>
                </a:cubicBezTo>
                <a:cubicBezTo>
                  <a:pt x="1231416" y="85899"/>
                  <a:pt x="1534136" y="388618"/>
                  <a:pt x="1567938" y="422420"/>
                </a:cubicBezTo>
                <a:cubicBezTo>
                  <a:pt x="1601740" y="456222"/>
                  <a:pt x="1620000" y="500355"/>
                  <a:pt x="1620000" y="548158"/>
                </a:cubicBezTo>
                <a:cubicBezTo>
                  <a:pt x="1620000" y="595961"/>
                  <a:pt x="1620000" y="1024071"/>
                  <a:pt x="1620000" y="1071874"/>
                </a:cubicBezTo>
                <a:cubicBezTo>
                  <a:pt x="1620000" y="1119678"/>
                  <a:pt x="1601706" y="1163813"/>
                  <a:pt x="1567904" y="1197615"/>
                </a:cubicBezTo>
                <a:cubicBezTo>
                  <a:pt x="1534102" y="1231417"/>
                  <a:pt x="1231382" y="1534136"/>
                  <a:pt x="1197580" y="1567938"/>
                </a:cubicBezTo>
                <a:cubicBezTo>
                  <a:pt x="1163778" y="1601740"/>
                  <a:pt x="1119645" y="1620000"/>
                  <a:pt x="1071842" y="1620000"/>
                </a:cubicBezTo>
                <a:cubicBezTo>
                  <a:pt x="1024038" y="1620000"/>
                  <a:pt x="595929" y="1620000"/>
                  <a:pt x="548125" y="1620000"/>
                </a:cubicBezTo>
                <a:cubicBezTo>
                  <a:pt x="500322" y="1620000"/>
                  <a:pt x="456188" y="1601705"/>
                  <a:pt x="422385" y="1567903"/>
                </a:cubicBezTo>
                <a:cubicBezTo>
                  <a:pt x="388583" y="1534101"/>
                  <a:pt x="85864" y="1231382"/>
                  <a:pt x="52062" y="1197580"/>
                </a:cubicBezTo>
                <a:cubicBezTo>
                  <a:pt x="18260" y="1163778"/>
                  <a:pt x="0" y="1119646"/>
                  <a:pt x="0" y="1071842"/>
                </a:cubicBezTo>
                <a:cubicBezTo>
                  <a:pt x="0" y="1024039"/>
                  <a:pt x="0" y="595929"/>
                  <a:pt x="0" y="548126"/>
                </a:cubicBezTo>
                <a:cubicBezTo>
                  <a:pt x="0" y="500323"/>
                  <a:pt x="18295" y="456187"/>
                  <a:pt x="52097" y="422385"/>
                </a:cubicBezTo>
                <a:cubicBezTo>
                  <a:pt x="85899" y="388583"/>
                  <a:pt x="388618" y="85864"/>
                  <a:pt x="422420" y="52062"/>
                </a:cubicBezTo>
                <a:cubicBezTo>
                  <a:pt x="456222" y="18260"/>
                  <a:pt x="500355" y="0"/>
                  <a:pt x="548158" y="0"/>
                </a:cubicBez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6" name="图片 25" descr="/data/temp/5630628b-387e-11f0-80b8-1ab25010afc6.jpg@base@tag=imgScale&amp;m=1&amp;w=450&amp;h=450&amp;q=955630628b-387e-11f0-80b8-1ab25010afc6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rcRect l="16667" r="16667"/>
          <a:stretch>
            <a:fillRect/>
          </a:stretch>
        </p:blipFill>
        <p:spPr>
          <a:xfrm>
            <a:off x="4323307" y="3928447"/>
            <a:ext cx="1620083" cy="1620083"/>
          </a:xfrm>
          <a:custGeom>
            <a:avLst/>
            <a:gdLst>
              <a:gd name="connsiteX0" fmla="*/ 548158 w 1620000"/>
              <a:gd name="connsiteY0" fmla="*/ 0 h 1620000"/>
              <a:gd name="connsiteX1" fmla="*/ 1071874 w 1620000"/>
              <a:gd name="connsiteY1" fmla="*/ 0 h 1620000"/>
              <a:gd name="connsiteX2" fmla="*/ 1197614 w 1620000"/>
              <a:gd name="connsiteY2" fmla="*/ 52097 h 1620000"/>
              <a:gd name="connsiteX3" fmla="*/ 1567938 w 1620000"/>
              <a:gd name="connsiteY3" fmla="*/ 422420 h 1620000"/>
              <a:gd name="connsiteX4" fmla="*/ 1620000 w 1620000"/>
              <a:gd name="connsiteY4" fmla="*/ 548158 h 1620000"/>
              <a:gd name="connsiteX5" fmla="*/ 1620000 w 1620000"/>
              <a:gd name="connsiteY5" fmla="*/ 1071874 h 1620000"/>
              <a:gd name="connsiteX6" fmla="*/ 1567904 w 1620000"/>
              <a:gd name="connsiteY6" fmla="*/ 1197615 h 1620000"/>
              <a:gd name="connsiteX7" fmla="*/ 1197580 w 1620000"/>
              <a:gd name="connsiteY7" fmla="*/ 1567938 h 1620000"/>
              <a:gd name="connsiteX8" fmla="*/ 1071842 w 1620000"/>
              <a:gd name="connsiteY8" fmla="*/ 1620000 h 1620000"/>
              <a:gd name="connsiteX9" fmla="*/ 548125 w 1620000"/>
              <a:gd name="connsiteY9" fmla="*/ 1620000 h 1620000"/>
              <a:gd name="connsiteX10" fmla="*/ 422385 w 1620000"/>
              <a:gd name="connsiteY10" fmla="*/ 1567903 h 1620000"/>
              <a:gd name="connsiteX11" fmla="*/ 52062 w 1620000"/>
              <a:gd name="connsiteY11" fmla="*/ 1197580 h 1620000"/>
              <a:gd name="connsiteX12" fmla="*/ 0 w 1620000"/>
              <a:gd name="connsiteY12" fmla="*/ 1071842 h 1620000"/>
              <a:gd name="connsiteX13" fmla="*/ 0 w 1620000"/>
              <a:gd name="connsiteY13" fmla="*/ 548126 h 1620000"/>
              <a:gd name="connsiteX14" fmla="*/ 52097 w 1620000"/>
              <a:gd name="connsiteY14" fmla="*/ 422385 h 1620000"/>
              <a:gd name="connsiteX15" fmla="*/ 422420 w 1620000"/>
              <a:gd name="connsiteY15" fmla="*/ 52062 h 1620000"/>
              <a:gd name="connsiteX16" fmla="*/ 548158 w 1620000"/>
              <a:gd name="connsiteY16" fmla="*/ 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20000" h="1620000">
                <a:moveTo>
                  <a:pt x="548158" y="0"/>
                </a:moveTo>
                <a:cubicBezTo>
                  <a:pt x="595961" y="0"/>
                  <a:pt x="1024071" y="0"/>
                  <a:pt x="1071874" y="0"/>
                </a:cubicBezTo>
                <a:cubicBezTo>
                  <a:pt x="1119677" y="0"/>
                  <a:pt x="1163812" y="18295"/>
                  <a:pt x="1197614" y="52097"/>
                </a:cubicBezTo>
                <a:cubicBezTo>
                  <a:pt x="1231416" y="85899"/>
                  <a:pt x="1534136" y="388618"/>
                  <a:pt x="1567938" y="422420"/>
                </a:cubicBezTo>
                <a:cubicBezTo>
                  <a:pt x="1601740" y="456222"/>
                  <a:pt x="1620000" y="500355"/>
                  <a:pt x="1620000" y="548158"/>
                </a:cubicBezTo>
                <a:cubicBezTo>
                  <a:pt x="1620000" y="595961"/>
                  <a:pt x="1620000" y="1024071"/>
                  <a:pt x="1620000" y="1071874"/>
                </a:cubicBezTo>
                <a:cubicBezTo>
                  <a:pt x="1620000" y="1119678"/>
                  <a:pt x="1601706" y="1163813"/>
                  <a:pt x="1567904" y="1197615"/>
                </a:cubicBezTo>
                <a:cubicBezTo>
                  <a:pt x="1534102" y="1231417"/>
                  <a:pt x="1231382" y="1534136"/>
                  <a:pt x="1197580" y="1567938"/>
                </a:cubicBezTo>
                <a:cubicBezTo>
                  <a:pt x="1163778" y="1601740"/>
                  <a:pt x="1119645" y="1620000"/>
                  <a:pt x="1071842" y="1620000"/>
                </a:cubicBezTo>
                <a:cubicBezTo>
                  <a:pt x="1024038" y="1620000"/>
                  <a:pt x="595929" y="1620000"/>
                  <a:pt x="548125" y="1620000"/>
                </a:cubicBezTo>
                <a:cubicBezTo>
                  <a:pt x="500322" y="1620000"/>
                  <a:pt x="456188" y="1601705"/>
                  <a:pt x="422385" y="1567903"/>
                </a:cubicBezTo>
                <a:cubicBezTo>
                  <a:pt x="388583" y="1534101"/>
                  <a:pt x="85864" y="1231382"/>
                  <a:pt x="52062" y="1197580"/>
                </a:cubicBezTo>
                <a:cubicBezTo>
                  <a:pt x="18260" y="1163778"/>
                  <a:pt x="0" y="1119646"/>
                  <a:pt x="0" y="1071842"/>
                </a:cubicBezTo>
                <a:cubicBezTo>
                  <a:pt x="0" y="1024039"/>
                  <a:pt x="0" y="595929"/>
                  <a:pt x="0" y="548126"/>
                </a:cubicBezTo>
                <a:cubicBezTo>
                  <a:pt x="0" y="500323"/>
                  <a:pt x="18295" y="456187"/>
                  <a:pt x="52097" y="422385"/>
                </a:cubicBezTo>
                <a:cubicBezTo>
                  <a:pt x="85899" y="388583"/>
                  <a:pt x="388618" y="85864"/>
                  <a:pt x="422420" y="52062"/>
                </a:cubicBezTo>
                <a:cubicBezTo>
                  <a:pt x="456222" y="18260"/>
                  <a:pt x="500355" y="0"/>
                  <a:pt x="548158" y="0"/>
                </a:cubicBez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7" name="图片 26" descr="/data/temp/5630625a-387e-11f0-80b8-1ab25010afc6.jpg@base@tag=imgScale&amp;m=1&amp;w=450&amp;h=450&amp;q=955630625a-387e-11f0-80b8-1ab25010afc6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rcRect t="21923" r="222" b="9000"/>
          <a:stretch>
            <a:fillRect/>
          </a:stretch>
        </p:blipFill>
        <p:spPr>
          <a:xfrm>
            <a:off x="6278572" y="3928447"/>
            <a:ext cx="1620083" cy="1620083"/>
          </a:xfrm>
          <a:custGeom>
            <a:avLst/>
            <a:gdLst>
              <a:gd name="connsiteX0" fmla="*/ 548158 w 1620000"/>
              <a:gd name="connsiteY0" fmla="*/ 0 h 1620000"/>
              <a:gd name="connsiteX1" fmla="*/ 1071874 w 1620000"/>
              <a:gd name="connsiteY1" fmla="*/ 0 h 1620000"/>
              <a:gd name="connsiteX2" fmla="*/ 1197614 w 1620000"/>
              <a:gd name="connsiteY2" fmla="*/ 52097 h 1620000"/>
              <a:gd name="connsiteX3" fmla="*/ 1567938 w 1620000"/>
              <a:gd name="connsiteY3" fmla="*/ 422420 h 1620000"/>
              <a:gd name="connsiteX4" fmla="*/ 1620000 w 1620000"/>
              <a:gd name="connsiteY4" fmla="*/ 548158 h 1620000"/>
              <a:gd name="connsiteX5" fmla="*/ 1620000 w 1620000"/>
              <a:gd name="connsiteY5" fmla="*/ 1071874 h 1620000"/>
              <a:gd name="connsiteX6" fmla="*/ 1567904 w 1620000"/>
              <a:gd name="connsiteY6" fmla="*/ 1197615 h 1620000"/>
              <a:gd name="connsiteX7" fmla="*/ 1197580 w 1620000"/>
              <a:gd name="connsiteY7" fmla="*/ 1567938 h 1620000"/>
              <a:gd name="connsiteX8" fmla="*/ 1071842 w 1620000"/>
              <a:gd name="connsiteY8" fmla="*/ 1620000 h 1620000"/>
              <a:gd name="connsiteX9" fmla="*/ 548125 w 1620000"/>
              <a:gd name="connsiteY9" fmla="*/ 1620000 h 1620000"/>
              <a:gd name="connsiteX10" fmla="*/ 422385 w 1620000"/>
              <a:gd name="connsiteY10" fmla="*/ 1567903 h 1620000"/>
              <a:gd name="connsiteX11" fmla="*/ 52062 w 1620000"/>
              <a:gd name="connsiteY11" fmla="*/ 1197580 h 1620000"/>
              <a:gd name="connsiteX12" fmla="*/ 0 w 1620000"/>
              <a:gd name="connsiteY12" fmla="*/ 1071842 h 1620000"/>
              <a:gd name="connsiteX13" fmla="*/ 0 w 1620000"/>
              <a:gd name="connsiteY13" fmla="*/ 548126 h 1620000"/>
              <a:gd name="connsiteX14" fmla="*/ 52097 w 1620000"/>
              <a:gd name="connsiteY14" fmla="*/ 422385 h 1620000"/>
              <a:gd name="connsiteX15" fmla="*/ 422420 w 1620000"/>
              <a:gd name="connsiteY15" fmla="*/ 52062 h 1620000"/>
              <a:gd name="connsiteX16" fmla="*/ 548158 w 1620000"/>
              <a:gd name="connsiteY16" fmla="*/ 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20000" h="1620000">
                <a:moveTo>
                  <a:pt x="548158" y="0"/>
                </a:moveTo>
                <a:cubicBezTo>
                  <a:pt x="595961" y="0"/>
                  <a:pt x="1024071" y="0"/>
                  <a:pt x="1071874" y="0"/>
                </a:cubicBezTo>
                <a:cubicBezTo>
                  <a:pt x="1119677" y="0"/>
                  <a:pt x="1163812" y="18295"/>
                  <a:pt x="1197614" y="52097"/>
                </a:cubicBezTo>
                <a:cubicBezTo>
                  <a:pt x="1231416" y="85899"/>
                  <a:pt x="1534136" y="388618"/>
                  <a:pt x="1567938" y="422420"/>
                </a:cubicBezTo>
                <a:cubicBezTo>
                  <a:pt x="1601740" y="456222"/>
                  <a:pt x="1620000" y="500355"/>
                  <a:pt x="1620000" y="548158"/>
                </a:cubicBezTo>
                <a:cubicBezTo>
                  <a:pt x="1620000" y="595961"/>
                  <a:pt x="1620000" y="1024071"/>
                  <a:pt x="1620000" y="1071874"/>
                </a:cubicBezTo>
                <a:cubicBezTo>
                  <a:pt x="1620000" y="1119678"/>
                  <a:pt x="1601706" y="1163813"/>
                  <a:pt x="1567904" y="1197615"/>
                </a:cubicBezTo>
                <a:cubicBezTo>
                  <a:pt x="1534102" y="1231417"/>
                  <a:pt x="1231382" y="1534136"/>
                  <a:pt x="1197580" y="1567938"/>
                </a:cubicBezTo>
                <a:cubicBezTo>
                  <a:pt x="1163778" y="1601740"/>
                  <a:pt x="1119645" y="1620000"/>
                  <a:pt x="1071842" y="1620000"/>
                </a:cubicBezTo>
                <a:cubicBezTo>
                  <a:pt x="1024038" y="1620000"/>
                  <a:pt x="595929" y="1620000"/>
                  <a:pt x="548125" y="1620000"/>
                </a:cubicBezTo>
                <a:cubicBezTo>
                  <a:pt x="500322" y="1620000"/>
                  <a:pt x="456188" y="1601705"/>
                  <a:pt x="422385" y="1567903"/>
                </a:cubicBezTo>
                <a:cubicBezTo>
                  <a:pt x="388583" y="1534101"/>
                  <a:pt x="85864" y="1231382"/>
                  <a:pt x="52062" y="1197580"/>
                </a:cubicBezTo>
                <a:cubicBezTo>
                  <a:pt x="18260" y="1163778"/>
                  <a:pt x="0" y="1119646"/>
                  <a:pt x="0" y="1071842"/>
                </a:cubicBezTo>
                <a:cubicBezTo>
                  <a:pt x="0" y="1024039"/>
                  <a:pt x="0" y="595929"/>
                  <a:pt x="0" y="548126"/>
                </a:cubicBezTo>
                <a:cubicBezTo>
                  <a:pt x="0" y="500323"/>
                  <a:pt x="18295" y="456187"/>
                  <a:pt x="52097" y="422385"/>
                </a:cubicBezTo>
                <a:cubicBezTo>
                  <a:pt x="85899" y="388583"/>
                  <a:pt x="388618" y="85864"/>
                  <a:pt x="422420" y="52062"/>
                </a:cubicBezTo>
                <a:cubicBezTo>
                  <a:pt x="456222" y="18260"/>
                  <a:pt x="500355" y="0"/>
                  <a:pt x="548158" y="0"/>
                </a:cubicBez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1" name="八边形 30"/>
          <p:cNvSpPr/>
          <p:nvPr>
            <p:custDataLst>
              <p:tags r:id="rId18"/>
            </p:custDataLst>
          </p:nvPr>
        </p:nvSpPr>
        <p:spPr>
          <a:xfrm>
            <a:off x="4318226" y="2882548"/>
            <a:ext cx="506392" cy="506392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latin typeface="+mn-ea"/>
                <a:cs typeface="+mn-ea"/>
                <a:sym typeface="+mn-ea"/>
              </a:rPr>
              <a:t>01</a:t>
            </a:r>
            <a:endParaRPr lang="zh-CN" altLang="en-US" sz="1600" b="1" dirty="0">
              <a:latin typeface="+mn-ea"/>
              <a:cs typeface="+mn-ea"/>
              <a:sym typeface="+mn-ea"/>
            </a:endParaRPr>
          </a:p>
        </p:txBody>
      </p:sp>
      <p:sp>
        <p:nvSpPr>
          <p:cNvPr id="32" name="八边形 31"/>
          <p:cNvSpPr/>
          <p:nvPr>
            <p:custDataLst>
              <p:tags r:id="rId19"/>
            </p:custDataLst>
          </p:nvPr>
        </p:nvSpPr>
        <p:spPr>
          <a:xfrm>
            <a:off x="7391785" y="2882548"/>
            <a:ext cx="506392" cy="506392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latin typeface="+mn-ea"/>
                <a:cs typeface="+mn-ea"/>
                <a:sym typeface="+mn-ea"/>
              </a:rPr>
              <a:t>02</a:t>
            </a:r>
            <a:endParaRPr lang="zh-CN" altLang="en-US" sz="1600" b="1" dirty="0">
              <a:latin typeface="+mn-ea"/>
              <a:cs typeface="+mn-ea"/>
              <a:sym typeface="+mn-ea"/>
            </a:endParaRPr>
          </a:p>
        </p:txBody>
      </p:sp>
      <p:sp>
        <p:nvSpPr>
          <p:cNvPr id="33" name="八边形 32"/>
          <p:cNvSpPr/>
          <p:nvPr>
            <p:custDataLst>
              <p:tags r:id="rId20"/>
            </p:custDataLst>
          </p:nvPr>
        </p:nvSpPr>
        <p:spPr>
          <a:xfrm>
            <a:off x="4318226" y="5041659"/>
            <a:ext cx="506392" cy="506392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latin typeface="+mn-ea"/>
                <a:cs typeface="+mn-ea"/>
                <a:sym typeface="+mn-ea"/>
              </a:rPr>
              <a:t>03</a:t>
            </a:r>
            <a:endParaRPr lang="zh-CN" altLang="en-US" sz="1600" b="1" dirty="0">
              <a:latin typeface="+mn-ea"/>
              <a:cs typeface="+mn-ea"/>
              <a:sym typeface="+mn-ea"/>
            </a:endParaRPr>
          </a:p>
        </p:txBody>
      </p:sp>
      <p:sp>
        <p:nvSpPr>
          <p:cNvPr id="34" name="八边形 33"/>
          <p:cNvSpPr/>
          <p:nvPr>
            <p:custDataLst>
              <p:tags r:id="rId21"/>
            </p:custDataLst>
          </p:nvPr>
        </p:nvSpPr>
        <p:spPr>
          <a:xfrm>
            <a:off x="7391785" y="5041659"/>
            <a:ext cx="506392" cy="506392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latin typeface="+mn-ea"/>
                <a:cs typeface="+mn-ea"/>
                <a:sym typeface="+mn-ea"/>
              </a:rPr>
              <a:t>04</a:t>
            </a:r>
            <a:endParaRPr lang="zh-CN" altLang="en-US" sz="1600" b="1" dirty="0">
              <a:latin typeface="+mn-ea"/>
              <a:cs typeface="+mn-ea"/>
              <a:sym typeface="+mn-ea"/>
            </a:endParaRPr>
          </a:p>
        </p:txBody>
      </p: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data/temp/593d003c-387e-11f0-bd75-ae5b8d3c962e.jpg593d003c-387e-11f0-bd75-ae5b8d3c962e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41" b="41"/>
          <a:stretch>
            <a:fillRect/>
          </a:stretch>
        </p:blipFill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dk1">
                <a:lumMod val="40000"/>
                <a:lumOff val="6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5" name="矩形: 圆角 14"/>
          <p:cNvSpPr/>
          <p:nvPr>
            <p:custDataLst>
              <p:tags r:id="rId3"/>
            </p:custDataLst>
          </p:nvPr>
        </p:nvSpPr>
        <p:spPr>
          <a:xfrm>
            <a:off x="530225" y="3091180"/>
            <a:ext cx="11129010" cy="3237865"/>
          </a:xfrm>
          <a:prstGeom prst="roundRect">
            <a:avLst>
              <a:gd name="adj" fmla="val 9236"/>
            </a:avLst>
          </a:prstGeom>
          <a:solidFill>
            <a:schemeClr val="lt1">
              <a:lumMod val="100000"/>
            </a:schemeClr>
          </a:solidFill>
          <a:ln w="3175" cap="flat" cmpd="sng" algn="ctr">
            <a:solidFill>
              <a:schemeClr val="accent1">
                <a:lumMod val="10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0" dist="76200" dir="5399999" algn="bl" rotWithShape="0">
              <a:schemeClr val="accent1">
                <a:alpha val="20000"/>
              </a:schemeClr>
            </a:outerShdw>
          </a:effectLst>
        </p:spPr>
        <p:txBody>
          <a:bodyPr rtlCol="0" anchor="ctr"/>
          <a:lstStyle/>
          <a:p>
            <a:pPr algn="ctr"/>
            <a:endParaRPr kumimoji="1" lang="zh-CN" altLang="en-US" sz="3200">
              <a:latin typeface="+mj-ea"/>
              <a:ea typeface="+mj-ea"/>
              <a:sym typeface="微软雅黑" panose="020B0503020204020204" charset="-122"/>
            </a:endParaRPr>
          </a:p>
        </p:txBody>
      </p:sp>
      <p:sp>
        <p:nvSpPr>
          <p:cNvPr id="17" name="标题 16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1525270" y="3378835"/>
            <a:ext cx="9474200" cy="720090"/>
          </a:xfrm>
        </p:spPr>
        <p:txBody>
          <a:bodyPr anchor="ctr" anchorCtr="0"/>
          <a:lstStyle/>
          <a:p>
            <a:r>
              <a:rPr lang="zh-CN" altLang="en-US">
                <a:solidFill>
                  <a:srgbClr val="000000"/>
                </a:solidFill>
              </a:rPr>
              <a:t>形成良好思维模式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7041515" y="4785361"/>
            <a:ext cx="3959860" cy="12185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鼓励学生进行创新和实验，有助于他们跳出传统框架，提出新颖的想法和解决方案。</a:t>
            </a:r>
            <a:endParaRPr lang="zh-CN" altLang="en-US" sz="1400" dirty="0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7041515" y="4325621"/>
            <a:ext cx="3959860" cy="3492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发展创造性思维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7"/>
            </p:custDataLst>
          </p:nvPr>
        </p:nvSpPr>
        <p:spPr>
          <a:xfrm>
            <a:off x="1527175" y="4785361"/>
            <a:ext cx="3959860" cy="12185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通过质疑和分析信息，学生能够形成独立思考的能力，提高解决问题的效率。</a:t>
            </a:r>
            <a:endParaRPr lang="zh-CN" altLang="en-US" sz="1400" dirty="0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8"/>
            </p:custDataLst>
          </p:nvPr>
        </p:nvSpPr>
        <p:spPr>
          <a:xfrm>
            <a:off x="1527175" y="4325621"/>
            <a:ext cx="3959860" cy="3492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培养批判性思维</a:t>
            </a:r>
            <a:endParaRPr lang="zh-CN" altLang="en-US" sz="20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76935" y="3347720"/>
            <a:ext cx="5600065" cy="2393315"/>
          </a:xfrm>
        </p:spPr>
        <p:txBody>
          <a:bodyPr/>
          <a:lstStyle/>
          <a:p>
            <a:r>
              <a:rPr lang="zh-CN" altLang="en-US"/>
              <a:t>六大核心学习习惯</a:t>
            </a:r>
            <a:endParaRPr lang="zh-CN" altLang="en-US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02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定期复习</a:t>
            </a:r>
            <a:endParaRPr lang="zh-CN" altLang="en-US"/>
          </a:p>
        </p:txBody>
      </p:sp>
      <p:pic>
        <p:nvPicPr>
          <p:cNvPr id="10" name="图片 9" descr="/data/temp/54f37c8c-387e-11f0-8f82-7ad72c76e4cf.jpg@base@tag=imgScale&amp;m=1&amp;w=662&amp;h=706&amp;q=9554f37c8c-387e-11f0-8f82-7ad72c76e4cf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16285" r="16285"/>
          <a:stretch>
            <a:fillRect/>
          </a:stretch>
        </p:blipFill>
        <p:spPr>
          <a:xfrm>
            <a:off x="931235" y="1978821"/>
            <a:ext cx="2385831" cy="2543787"/>
          </a:xfrm>
          <a:custGeom>
            <a:avLst/>
            <a:gdLst>
              <a:gd name="connsiteX0" fmla="*/ 1192796 w 2385858"/>
              <a:gd name="connsiteY0" fmla="*/ 1 h 2543816"/>
              <a:gd name="connsiteX1" fmla="*/ 1272318 w 2385858"/>
              <a:gd name="connsiteY1" fmla="*/ 19128 h 2543816"/>
              <a:gd name="connsiteX2" fmla="*/ 2287571 w 2385858"/>
              <a:gd name="connsiteY2" fmla="*/ 526755 h 2543816"/>
              <a:gd name="connsiteX3" fmla="*/ 2385858 w 2385858"/>
              <a:gd name="connsiteY3" fmla="*/ 685784 h 2543816"/>
              <a:gd name="connsiteX4" fmla="*/ 2385858 w 2385858"/>
              <a:gd name="connsiteY4" fmla="*/ 1858059 h 2543816"/>
              <a:gd name="connsiteX5" fmla="*/ 2287573 w 2385858"/>
              <a:gd name="connsiteY5" fmla="*/ 2017061 h 2543816"/>
              <a:gd name="connsiteX6" fmla="*/ 1272320 w 2385858"/>
              <a:gd name="connsiteY6" fmla="*/ 2524688 h 2543816"/>
              <a:gd name="connsiteX7" fmla="*/ 1113274 w 2385858"/>
              <a:gd name="connsiteY7" fmla="*/ 2524689 h 2543816"/>
              <a:gd name="connsiteX8" fmla="*/ 98021 w 2385858"/>
              <a:gd name="connsiteY8" fmla="*/ 2017062 h 2543816"/>
              <a:gd name="connsiteX9" fmla="*/ 6388 w 2385858"/>
              <a:gd name="connsiteY9" fmla="*/ 1907727 h 2543816"/>
              <a:gd name="connsiteX10" fmla="*/ 0 w 2385858"/>
              <a:gd name="connsiteY10" fmla="*/ 1860013 h 2543816"/>
              <a:gd name="connsiteX11" fmla="*/ 0 w 2385858"/>
              <a:gd name="connsiteY11" fmla="*/ 683779 h 2543816"/>
              <a:gd name="connsiteX12" fmla="*/ 6388 w 2385858"/>
              <a:gd name="connsiteY12" fmla="*/ 636070 h 2543816"/>
              <a:gd name="connsiteX13" fmla="*/ 98020 w 2385858"/>
              <a:gd name="connsiteY13" fmla="*/ 526756 h 2543816"/>
              <a:gd name="connsiteX14" fmla="*/ 1113272 w 2385858"/>
              <a:gd name="connsiteY14" fmla="*/ 19129 h 2543816"/>
              <a:gd name="connsiteX15" fmla="*/ 1192796 w 2385858"/>
              <a:gd name="connsiteY15" fmla="*/ 1 h 2543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85858" h="2543816">
                <a:moveTo>
                  <a:pt x="1192796" y="1"/>
                </a:moveTo>
                <a:cubicBezTo>
                  <a:pt x="1219805" y="0"/>
                  <a:pt x="1246814" y="6376"/>
                  <a:pt x="1272318" y="19128"/>
                </a:cubicBezTo>
                <a:cubicBezTo>
                  <a:pt x="1323325" y="44631"/>
                  <a:pt x="2225671" y="495804"/>
                  <a:pt x="2287571" y="526755"/>
                </a:cubicBezTo>
                <a:cubicBezTo>
                  <a:pt x="2349472" y="557705"/>
                  <a:pt x="2385859" y="616577"/>
                  <a:pt x="2385858" y="685784"/>
                </a:cubicBezTo>
                <a:cubicBezTo>
                  <a:pt x="2385859" y="754990"/>
                  <a:pt x="2385859" y="1788853"/>
                  <a:pt x="2385858" y="1858059"/>
                </a:cubicBezTo>
                <a:cubicBezTo>
                  <a:pt x="2385859" y="1927266"/>
                  <a:pt x="2349475" y="1986111"/>
                  <a:pt x="2287573" y="2017061"/>
                </a:cubicBezTo>
                <a:cubicBezTo>
                  <a:pt x="2225674" y="2048011"/>
                  <a:pt x="1323328" y="2499184"/>
                  <a:pt x="1272320" y="2524688"/>
                </a:cubicBezTo>
                <a:cubicBezTo>
                  <a:pt x="1221314" y="2550192"/>
                  <a:pt x="1164282" y="2550193"/>
                  <a:pt x="1113274" y="2524689"/>
                </a:cubicBezTo>
                <a:cubicBezTo>
                  <a:pt x="1062268" y="2499185"/>
                  <a:pt x="159923" y="2048013"/>
                  <a:pt x="98021" y="2017062"/>
                </a:cubicBezTo>
                <a:cubicBezTo>
                  <a:pt x="51597" y="1993850"/>
                  <a:pt x="19524" y="1954932"/>
                  <a:pt x="6388" y="1907727"/>
                </a:cubicBezTo>
                <a:lnTo>
                  <a:pt x="0" y="1860013"/>
                </a:lnTo>
                <a:lnTo>
                  <a:pt x="0" y="683779"/>
                </a:lnTo>
                <a:lnTo>
                  <a:pt x="6388" y="636070"/>
                </a:lnTo>
                <a:cubicBezTo>
                  <a:pt x="19523" y="588872"/>
                  <a:pt x="51595" y="549969"/>
                  <a:pt x="98020" y="526756"/>
                </a:cubicBezTo>
                <a:cubicBezTo>
                  <a:pt x="159921" y="495805"/>
                  <a:pt x="1062266" y="44632"/>
                  <a:pt x="1113272" y="19129"/>
                </a:cubicBezTo>
                <a:cubicBezTo>
                  <a:pt x="1138777" y="6377"/>
                  <a:pt x="1165786" y="1"/>
                  <a:pt x="1192796" y="1"/>
                </a:cubicBez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矩形 10"/>
          <p:cNvSpPr/>
          <p:nvPr>
            <p:custDataLst>
              <p:tags r:id="rId4"/>
            </p:custDataLst>
          </p:nvPr>
        </p:nvSpPr>
        <p:spPr>
          <a:xfrm>
            <a:off x="1049343" y="5169024"/>
            <a:ext cx="2160245" cy="108837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设定每周或每月的复习时间表，确保学习内容得到及时巩固和回顾。</a:t>
            </a:r>
            <a:endParaRPr lang="zh-CN" altLang="en-US" sz="1400" kern="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3" name="矩形 12"/>
          <p:cNvSpPr/>
          <p:nvPr>
            <p:custDataLst>
              <p:tags r:id="rId5"/>
            </p:custDataLst>
          </p:nvPr>
        </p:nvSpPr>
        <p:spPr>
          <a:xfrm>
            <a:off x="1049343" y="4712465"/>
            <a:ext cx="2160245" cy="4210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kern="0">
                <a:solidFill>
                  <a:schemeClr val="accent1"/>
                </a:solidFill>
                <a:latin typeface="+mn-ea"/>
                <a:cs typeface="+mn-ea"/>
              </a:rPr>
              <a:t>制定复习计划</a:t>
            </a:r>
            <a:endParaRPr lang="zh-CN" altLang="en-US" sz="20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14" name="图片 13" descr="/data/temp/54f37d24-387e-11f0-8f82-7ad72c76e4cf.jpg@base@tag=imgScale&amp;m=1&amp;w=662&amp;h=706&amp;q=9554f37d24-387e-11f0-8f82-7ad72c76e4cf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 l="3105" r="3105"/>
          <a:stretch>
            <a:fillRect/>
          </a:stretch>
        </p:blipFill>
        <p:spPr>
          <a:xfrm>
            <a:off x="3575345" y="1978821"/>
            <a:ext cx="2385831" cy="2543787"/>
          </a:xfrm>
          <a:custGeom>
            <a:avLst/>
            <a:gdLst>
              <a:gd name="connsiteX0" fmla="*/ 1192796 w 2385858"/>
              <a:gd name="connsiteY0" fmla="*/ 1 h 2543816"/>
              <a:gd name="connsiteX1" fmla="*/ 1272318 w 2385858"/>
              <a:gd name="connsiteY1" fmla="*/ 19128 h 2543816"/>
              <a:gd name="connsiteX2" fmla="*/ 2287571 w 2385858"/>
              <a:gd name="connsiteY2" fmla="*/ 526755 h 2543816"/>
              <a:gd name="connsiteX3" fmla="*/ 2385858 w 2385858"/>
              <a:gd name="connsiteY3" fmla="*/ 685784 h 2543816"/>
              <a:gd name="connsiteX4" fmla="*/ 2385858 w 2385858"/>
              <a:gd name="connsiteY4" fmla="*/ 1858059 h 2543816"/>
              <a:gd name="connsiteX5" fmla="*/ 2287573 w 2385858"/>
              <a:gd name="connsiteY5" fmla="*/ 2017061 h 2543816"/>
              <a:gd name="connsiteX6" fmla="*/ 1272320 w 2385858"/>
              <a:gd name="connsiteY6" fmla="*/ 2524688 h 2543816"/>
              <a:gd name="connsiteX7" fmla="*/ 1113274 w 2385858"/>
              <a:gd name="connsiteY7" fmla="*/ 2524689 h 2543816"/>
              <a:gd name="connsiteX8" fmla="*/ 98021 w 2385858"/>
              <a:gd name="connsiteY8" fmla="*/ 2017062 h 2543816"/>
              <a:gd name="connsiteX9" fmla="*/ 6388 w 2385858"/>
              <a:gd name="connsiteY9" fmla="*/ 1907727 h 2543816"/>
              <a:gd name="connsiteX10" fmla="*/ 0 w 2385858"/>
              <a:gd name="connsiteY10" fmla="*/ 1860013 h 2543816"/>
              <a:gd name="connsiteX11" fmla="*/ 0 w 2385858"/>
              <a:gd name="connsiteY11" fmla="*/ 683779 h 2543816"/>
              <a:gd name="connsiteX12" fmla="*/ 6388 w 2385858"/>
              <a:gd name="connsiteY12" fmla="*/ 636070 h 2543816"/>
              <a:gd name="connsiteX13" fmla="*/ 98020 w 2385858"/>
              <a:gd name="connsiteY13" fmla="*/ 526756 h 2543816"/>
              <a:gd name="connsiteX14" fmla="*/ 1113272 w 2385858"/>
              <a:gd name="connsiteY14" fmla="*/ 19129 h 2543816"/>
              <a:gd name="connsiteX15" fmla="*/ 1192796 w 2385858"/>
              <a:gd name="connsiteY15" fmla="*/ 1 h 2543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85858" h="2543816">
                <a:moveTo>
                  <a:pt x="1192796" y="1"/>
                </a:moveTo>
                <a:cubicBezTo>
                  <a:pt x="1219805" y="0"/>
                  <a:pt x="1246814" y="6376"/>
                  <a:pt x="1272318" y="19128"/>
                </a:cubicBezTo>
                <a:cubicBezTo>
                  <a:pt x="1323325" y="44631"/>
                  <a:pt x="2225671" y="495804"/>
                  <a:pt x="2287571" y="526755"/>
                </a:cubicBezTo>
                <a:cubicBezTo>
                  <a:pt x="2349472" y="557705"/>
                  <a:pt x="2385859" y="616577"/>
                  <a:pt x="2385858" y="685784"/>
                </a:cubicBezTo>
                <a:cubicBezTo>
                  <a:pt x="2385859" y="754990"/>
                  <a:pt x="2385859" y="1788853"/>
                  <a:pt x="2385858" y="1858059"/>
                </a:cubicBezTo>
                <a:cubicBezTo>
                  <a:pt x="2385859" y="1927266"/>
                  <a:pt x="2349475" y="1986111"/>
                  <a:pt x="2287573" y="2017061"/>
                </a:cubicBezTo>
                <a:cubicBezTo>
                  <a:pt x="2225674" y="2048011"/>
                  <a:pt x="1323328" y="2499184"/>
                  <a:pt x="1272320" y="2524688"/>
                </a:cubicBezTo>
                <a:cubicBezTo>
                  <a:pt x="1221314" y="2550192"/>
                  <a:pt x="1164282" y="2550193"/>
                  <a:pt x="1113274" y="2524689"/>
                </a:cubicBezTo>
                <a:cubicBezTo>
                  <a:pt x="1062268" y="2499185"/>
                  <a:pt x="159923" y="2048013"/>
                  <a:pt x="98021" y="2017062"/>
                </a:cubicBezTo>
                <a:cubicBezTo>
                  <a:pt x="51597" y="1993850"/>
                  <a:pt x="19524" y="1954932"/>
                  <a:pt x="6388" y="1907727"/>
                </a:cubicBezTo>
                <a:lnTo>
                  <a:pt x="0" y="1860013"/>
                </a:lnTo>
                <a:lnTo>
                  <a:pt x="0" y="683779"/>
                </a:lnTo>
                <a:lnTo>
                  <a:pt x="6388" y="636070"/>
                </a:lnTo>
                <a:cubicBezTo>
                  <a:pt x="19523" y="588872"/>
                  <a:pt x="51595" y="549969"/>
                  <a:pt x="98020" y="526756"/>
                </a:cubicBezTo>
                <a:cubicBezTo>
                  <a:pt x="159921" y="495805"/>
                  <a:pt x="1062266" y="44632"/>
                  <a:pt x="1113272" y="19129"/>
                </a:cubicBezTo>
                <a:cubicBezTo>
                  <a:pt x="1138777" y="6377"/>
                  <a:pt x="1165786" y="1"/>
                  <a:pt x="1192796" y="1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5" name="矩形 14"/>
          <p:cNvSpPr/>
          <p:nvPr>
            <p:custDataLst>
              <p:tags r:id="rId8"/>
            </p:custDataLst>
          </p:nvPr>
        </p:nvSpPr>
        <p:spPr>
          <a:xfrm>
            <a:off x="3693453" y="5169024"/>
            <a:ext cx="2160245" cy="108837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通过间隔重复法，将复习内容分散在不同时间点，提高长期记忆效果。</a:t>
            </a:r>
            <a:endParaRPr lang="zh-CN" altLang="en-US" sz="1400" kern="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6" name="矩形 15"/>
          <p:cNvSpPr/>
          <p:nvPr>
            <p:custDataLst>
              <p:tags r:id="rId9"/>
            </p:custDataLst>
          </p:nvPr>
        </p:nvSpPr>
        <p:spPr>
          <a:xfrm>
            <a:off x="3693453" y="4712465"/>
            <a:ext cx="2160245" cy="4210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kern="0" dirty="0">
                <a:solidFill>
                  <a:schemeClr val="accent1"/>
                </a:solidFill>
                <a:latin typeface="+mn-ea"/>
                <a:cs typeface="+mn-ea"/>
              </a:rPr>
              <a:t>使用间隔重复法</a:t>
            </a:r>
            <a:endParaRPr lang="zh-CN" altLang="en-US" sz="2000" b="1" kern="0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17" name="图片 16" descr="/data/temp/54f37cbd-387e-11f0-8f82-7ad72c76e4cf.jpg@base@tag=imgScale&amp;m=1&amp;w=662&amp;h=706&amp;q=9554f37cbd-387e-11f0-8f82-7ad72c76e4cf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/>
          <a:srcRect l="15727" r="15727"/>
          <a:stretch>
            <a:fillRect/>
          </a:stretch>
        </p:blipFill>
        <p:spPr>
          <a:xfrm>
            <a:off x="6219455" y="1978821"/>
            <a:ext cx="2385831" cy="2543787"/>
          </a:xfrm>
          <a:custGeom>
            <a:avLst/>
            <a:gdLst>
              <a:gd name="connsiteX0" fmla="*/ 1192796 w 2385858"/>
              <a:gd name="connsiteY0" fmla="*/ 1 h 2543816"/>
              <a:gd name="connsiteX1" fmla="*/ 1272318 w 2385858"/>
              <a:gd name="connsiteY1" fmla="*/ 19128 h 2543816"/>
              <a:gd name="connsiteX2" fmla="*/ 2287571 w 2385858"/>
              <a:gd name="connsiteY2" fmla="*/ 526755 h 2543816"/>
              <a:gd name="connsiteX3" fmla="*/ 2385858 w 2385858"/>
              <a:gd name="connsiteY3" fmla="*/ 685784 h 2543816"/>
              <a:gd name="connsiteX4" fmla="*/ 2385858 w 2385858"/>
              <a:gd name="connsiteY4" fmla="*/ 1858059 h 2543816"/>
              <a:gd name="connsiteX5" fmla="*/ 2287573 w 2385858"/>
              <a:gd name="connsiteY5" fmla="*/ 2017061 h 2543816"/>
              <a:gd name="connsiteX6" fmla="*/ 1272320 w 2385858"/>
              <a:gd name="connsiteY6" fmla="*/ 2524688 h 2543816"/>
              <a:gd name="connsiteX7" fmla="*/ 1113274 w 2385858"/>
              <a:gd name="connsiteY7" fmla="*/ 2524689 h 2543816"/>
              <a:gd name="connsiteX8" fmla="*/ 98021 w 2385858"/>
              <a:gd name="connsiteY8" fmla="*/ 2017062 h 2543816"/>
              <a:gd name="connsiteX9" fmla="*/ 6388 w 2385858"/>
              <a:gd name="connsiteY9" fmla="*/ 1907727 h 2543816"/>
              <a:gd name="connsiteX10" fmla="*/ 0 w 2385858"/>
              <a:gd name="connsiteY10" fmla="*/ 1860013 h 2543816"/>
              <a:gd name="connsiteX11" fmla="*/ 0 w 2385858"/>
              <a:gd name="connsiteY11" fmla="*/ 683779 h 2543816"/>
              <a:gd name="connsiteX12" fmla="*/ 6388 w 2385858"/>
              <a:gd name="connsiteY12" fmla="*/ 636070 h 2543816"/>
              <a:gd name="connsiteX13" fmla="*/ 98020 w 2385858"/>
              <a:gd name="connsiteY13" fmla="*/ 526756 h 2543816"/>
              <a:gd name="connsiteX14" fmla="*/ 1113272 w 2385858"/>
              <a:gd name="connsiteY14" fmla="*/ 19129 h 2543816"/>
              <a:gd name="connsiteX15" fmla="*/ 1192796 w 2385858"/>
              <a:gd name="connsiteY15" fmla="*/ 1 h 2543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85858" h="2543816">
                <a:moveTo>
                  <a:pt x="1192796" y="1"/>
                </a:moveTo>
                <a:cubicBezTo>
                  <a:pt x="1219805" y="0"/>
                  <a:pt x="1246814" y="6376"/>
                  <a:pt x="1272318" y="19128"/>
                </a:cubicBezTo>
                <a:cubicBezTo>
                  <a:pt x="1323325" y="44631"/>
                  <a:pt x="2225671" y="495804"/>
                  <a:pt x="2287571" y="526755"/>
                </a:cubicBezTo>
                <a:cubicBezTo>
                  <a:pt x="2349472" y="557705"/>
                  <a:pt x="2385859" y="616577"/>
                  <a:pt x="2385858" y="685784"/>
                </a:cubicBezTo>
                <a:cubicBezTo>
                  <a:pt x="2385859" y="754990"/>
                  <a:pt x="2385859" y="1788853"/>
                  <a:pt x="2385858" y="1858059"/>
                </a:cubicBezTo>
                <a:cubicBezTo>
                  <a:pt x="2385859" y="1927266"/>
                  <a:pt x="2349475" y="1986111"/>
                  <a:pt x="2287573" y="2017061"/>
                </a:cubicBezTo>
                <a:cubicBezTo>
                  <a:pt x="2225674" y="2048011"/>
                  <a:pt x="1323328" y="2499184"/>
                  <a:pt x="1272320" y="2524688"/>
                </a:cubicBezTo>
                <a:cubicBezTo>
                  <a:pt x="1221314" y="2550192"/>
                  <a:pt x="1164282" y="2550193"/>
                  <a:pt x="1113274" y="2524689"/>
                </a:cubicBezTo>
                <a:cubicBezTo>
                  <a:pt x="1062268" y="2499185"/>
                  <a:pt x="159923" y="2048013"/>
                  <a:pt x="98021" y="2017062"/>
                </a:cubicBezTo>
                <a:cubicBezTo>
                  <a:pt x="51597" y="1993850"/>
                  <a:pt x="19524" y="1954932"/>
                  <a:pt x="6388" y="1907727"/>
                </a:cubicBezTo>
                <a:lnTo>
                  <a:pt x="0" y="1860013"/>
                </a:lnTo>
                <a:lnTo>
                  <a:pt x="0" y="683779"/>
                </a:lnTo>
                <a:lnTo>
                  <a:pt x="6388" y="636070"/>
                </a:lnTo>
                <a:cubicBezTo>
                  <a:pt x="19523" y="588872"/>
                  <a:pt x="51595" y="549969"/>
                  <a:pt x="98020" y="526756"/>
                </a:cubicBezTo>
                <a:cubicBezTo>
                  <a:pt x="159921" y="495805"/>
                  <a:pt x="1062266" y="44632"/>
                  <a:pt x="1113272" y="19129"/>
                </a:cubicBezTo>
                <a:cubicBezTo>
                  <a:pt x="1138777" y="6377"/>
                  <a:pt x="1165786" y="1"/>
                  <a:pt x="1192796" y="1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1" name="矩形 20"/>
          <p:cNvSpPr/>
          <p:nvPr>
            <p:custDataLst>
              <p:tags r:id="rId12"/>
            </p:custDataLst>
          </p:nvPr>
        </p:nvSpPr>
        <p:spPr>
          <a:xfrm>
            <a:off x="6337563" y="5169024"/>
            <a:ext cx="2160245" cy="108837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定期进行自我测试，检验学习成果，及时发现并弥补知识盲点。</a:t>
            </a:r>
            <a:endParaRPr lang="zh-CN" altLang="en-US" sz="1400" kern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2" name="矩形 21"/>
          <p:cNvSpPr/>
          <p:nvPr>
            <p:custDataLst>
              <p:tags r:id="rId13"/>
            </p:custDataLst>
          </p:nvPr>
        </p:nvSpPr>
        <p:spPr>
          <a:xfrm>
            <a:off x="6337563" y="4712465"/>
            <a:ext cx="2160245" cy="4210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kern="0">
                <a:solidFill>
                  <a:schemeClr val="accent1"/>
                </a:solidFill>
                <a:latin typeface="+mn-ea"/>
                <a:cs typeface="+mn-ea"/>
              </a:rPr>
              <a:t>进行自我测试</a:t>
            </a:r>
            <a:endParaRPr lang="zh-CN" altLang="en-US" sz="20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23" name="图片 22" descr="/data/temp/54f37e7f-387e-11f0-8f82-7ad72c76e4cf.jpg@base@tag=imgScale&amp;m=1&amp;w=662&amp;h=706&amp;q=9554f37e7f-387e-11f0-8f82-7ad72c76e4cf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15"/>
          <a:srcRect l="12712" r="12712"/>
          <a:stretch>
            <a:fillRect/>
          </a:stretch>
        </p:blipFill>
        <p:spPr>
          <a:xfrm>
            <a:off x="8869279" y="1978821"/>
            <a:ext cx="2386096" cy="2543787"/>
          </a:xfrm>
          <a:custGeom>
            <a:avLst/>
            <a:gdLst>
              <a:gd name="connsiteX0" fmla="*/ 1193060 w 2386123"/>
              <a:gd name="connsiteY0" fmla="*/ 1 h 2543816"/>
              <a:gd name="connsiteX1" fmla="*/ 1272583 w 2386123"/>
              <a:gd name="connsiteY1" fmla="*/ 19128 h 2543816"/>
              <a:gd name="connsiteX2" fmla="*/ 2287836 w 2386123"/>
              <a:gd name="connsiteY2" fmla="*/ 526755 h 2543816"/>
              <a:gd name="connsiteX3" fmla="*/ 2386123 w 2386123"/>
              <a:gd name="connsiteY3" fmla="*/ 685784 h 2543816"/>
              <a:gd name="connsiteX4" fmla="*/ 2386123 w 2386123"/>
              <a:gd name="connsiteY4" fmla="*/ 1858059 h 2543816"/>
              <a:gd name="connsiteX5" fmla="*/ 2287838 w 2386123"/>
              <a:gd name="connsiteY5" fmla="*/ 2017061 h 2543816"/>
              <a:gd name="connsiteX6" fmla="*/ 1272585 w 2386123"/>
              <a:gd name="connsiteY6" fmla="*/ 2524688 h 2543816"/>
              <a:gd name="connsiteX7" fmla="*/ 1113539 w 2386123"/>
              <a:gd name="connsiteY7" fmla="*/ 2524689 h 2543816"/>
              <a:gd name="connsiteX8" fmla="*/ 98286 w 2386123"/>
              <a:gd name="connsiteY8" fmla="*/ 2017062 h 2543816"/>
              <a:gd name="connsiteX9" fmla="*/ 0 w 2386123"/>
              <a:gd name="connsiteY9" fmla="*/ 1858034 h 2543816"/>
              <a:gd name="connsiteX10" fmla="*/ 0 w 2386123"/>
              <a:gd name="connsiteY10" fmla="*/ 685758 h 2543816"/>
              <a:gd name="connsiteX11" fmla="*/ 98285 w 2386123"/>
              <a:gd name="connsiteY11" fmla="*/ 526756 h 2543816"/>
              <a:gd name="connsiteX12" fmla="*/ 1113537 w 2386123"/>
              <a:gd name="connsiteY12" fmla="*/ 19129 h 2543816"/>
              <a:gd name="connsiteX13" fmla="*/ 1193060 w 2386123"/>
              <a:gd name="connsiteY13" fmla="*/ 1 h 2543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86123" h="2543816">
                <a:moveTo>
                  <a:pt x="1193060" y="1"/>
                </a:moveTo>
                <a:cubicBezTo>
                  <a:pt x="1220070" y="0"/>
                  <a:pt x="1247079" y="6376"/>
                  <a:pt x="1272583" y="19128"/>
                </a:cubicBezTo>
                <a:cubicBezTo>
                  <a:pt x="1323590" y="44631"/>
                  <a:pt x="2225936" y="495804"/>
                  <a:pt x="2287836" y="526755"/>
                </a:cubicBezTo>
                <a:cubicBezTo>
                  <a:pt x="2349737" y="557705"/>
                  <a:pt x="2386124" y="616577"/>
                  <a:pt x="2386123" y="685784"/>
                </a:cubicBezTo>
                <a:cubicBezTo>
                  <a:pt x="2386124" y="754990"/>
                  <a:pt x="2386124" y="1788853"/>
                  <a:pt x="2386123" y="1858059"/>
                </a:cubicBezTo>
                <a:cubicBezTo>
                  <a:pt x="2386124" y="1927266"/>
                  <a:pt x="2349740" y="1986111"/>
                  <a:pt x="2287838" y="2017061"/>
                </a:cubicBezTo>
                <a:cubicBezTo>
                  <a:pt x="2225939" y="2048011"/>
                  <a:pt x="1323593" y="2499184"/>
                  <a:pt x="1272585" y="2524688"/>
                </a:cubicBezTo>
                <a:cubicBezTo>
                  <a:pt x="1221579" y="2550192"/>
                  <a:pt x="1164547" y="2550193"/>
                  <a:pt x="1113539" y="2524689"/>
                </a:cubicBezTo>
                <a:cubicBezTo>
                  <a:pt x="1062533" y="2499185"/>
                  <a:pt x="160188" y="2048013"/>
                  <a:pt x="98286" y="2017062"/>
                </a:cubicBezTo>
                <a:cubicBezTo>
                  <a:pt x="36387" y="1986112"/>
                  <a:pt x="1" y="1927241"/>
                  <a:pt x="0" y="1858034"/>
                </a:cubicBezTo>
                <a:cubicBezTo>
                  <a:pt x="1" y="1788827"/>
                  <a:pt x="1" y="754964"/>
                  <a:pt x="0" y="685758"/>
                </a:cubicBezTo>
                <a:cubicBezTo>
                  <a:pt x="1" y="616551"/>
                  <a:pt x="36385" y="557706"/>
                  <a:pt x="98285" y="526756"/>
                </a:cubicBezTo>
                <a:cubicBezTo>
                  <a:pt x="160186" y="495805"/>
                  <a:pt x="1062531" y="44632"/>
                  <a:pt x="1113537" y="19129"/>
                </a:cubicBezTo>
                <a:cubicBezTo>
                  <a:pt x="1139042" y="6377"/>
                  <a:pt x="1166051" y="1"/>
                  <a:pt x="1193060" y="1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4" name="矩形 23"/>
          <p:cNvSpPr/>
          <p:nvPr>
            <p:custDataLst>
              <p:tags r:id="rId16"/>
            </p:custDataLst>
          </p:nvPr>
        </p:nvSpPr>
        <p:spPr>
          <a:xfrm>
            <a:off x="8981673" y="5169024"/>
            <a:ext cx="2160246" cy="108837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整理和总结学习笔记，通过笔记复习加深对知识点的理解和记忆。</a:t>
            </a:r>
            <a:endParaRPr lang="zh-CN" altLang="en-US" sz="1400" kern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5" name="矩形 24"/>
          <p:cNvSpPr/>
          <p:nvPr>
            <p:custDataLst>
              <p:tags r:id="rId17"/>
            </p:custDataLst>
          </p:nvPr>
        </p:nvSpPr>
        <p:spPr>
          <a:xfrm>
            <a:off x="8981673" y="4712465"/>
            <a:ext cx="2160246" cy="4210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kern="0">
                <a:solidFill>
                  <a:schemeClr val="accent1"/>
                </a:solidFill>
                <a:latin typeface="+mn-ea"/>
                <a:cs typeface="+mn-ea"/>
              </a:rPr>
              <a:t>总结学习笔记</a:t>
            </a:r>
            <a:endParaRPr lang="zh-CN" altLang="en-US" sz="20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02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PRESET_TEXT" val="节编号"/>
  <p:tag name="KSO_WM_UNIT_ID" val="_4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04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5.xml><?xml version="1.0" encoding="utf-8"?>
<p:tagLst xmlns:p="http://schemas.openxmlformats.org/presentationml/2006/main">
  <p:tag name="KSO_WM_UNIT_TYPE" val="f"/>
  <p:tag name="KSO_WM_UNIT_SUBTYPE" val="a"/>
  <p:tag name="KSO_WM_UNIT_INDEX" val="2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6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7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8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6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TYPE" val="h_a"/>
  <p:tag name="KSO_WM_UNIT_INDEX" val="1_1"/>
  <p:tag name="KSO_WM_BEAUTIFY_FLAG" val="#wm#"/>
  <p:tag name="KSO_WM_TAG_VERSION" val="3.0"/>
  <p:tag name="KSO_WM_UNIT_PRESET_TEXT" val="单击此处编辑母版文本样式"/>
  <p:tag name="KSO_WM_UNIT_ID" val="_6*h_a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111.xml><?xml version="1.0" encoding="utf-8"?>
<p:tagLst xmlns:p="http://schemas.openxmlformats.org/presentationml/2006/main">
  <p:tag name="KSO_WM_UNIT_TYPE" val="h_f"/>
  <p:tag name="KSO_WM_UNIT_SUBTYPE" val="a"/>
  <p:tag name="KSO_WM_UNIT_INDEX" val="1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112.xml><?xml version="1.0" encoding="utf-8"?>
<p:tagLst xmlns:p="http://schemas.openxmlformats.org/presentationml/2006/main">
  <p:tag name="KSO_WM_UNIT_TYPE" val="h_a"/>
  <p:tag name="KSO_WM_UNIT_INDEX" val="2_1"/>
  <p:tag name="KSO_WM_BEAUTIFY_FLAG" val="#wm#"/>
  <p:tag name="KSO_WM_TAG_VERSION" val="3.0"/>
  <p:tag name="KSO_WM_UNIT_PRESET_TEXT" val="单击此处编辑母版文本样式"/>
  <p:tag name="KSO_WM_UNIT_ID" val="_6*h_a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113.xml><?xml version="1.0" encoding="utf-8"?>
<p:tagLst xmlns:p="http://schemas.openxmlformats.org/presentationml/2006/main">
  <p:tag name="KSO_WM_UNIT_TYPE" val="h_f"/>
  <p:tag name="KSO_WM_UNIT_SUBTYPE" val="a"/>
  <p:tag name="KSO_WM_UNIT_INDEX" val="2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114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5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6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18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9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1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2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3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4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5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6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7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29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0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1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2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4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5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37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8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9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TYPE" val="f"/>
  <p:tag name="KSO_WM_UNIT_SUBTYPE" val="g"/>
  <p:tag name="KSO_WM_UNIT_INDEX" val="2"/>
  <p:tag name="KSO_WM_BEAUTIFY_FLAG" val="#wm#"/>
  <p:tag name="KSO_WM_TAG_VERSION" val="3.0"/>
  <p:tag name="KSO_WM_UNIT_PRESET_TEXT" val="公司名"/>
  <p:tag name="KSO_WM_UNIT_ID" val="_1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1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2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3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4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5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6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7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8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9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0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1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0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2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0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3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0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20235971"/>
</p:tagLst>
</file>

<file path=ppt/tags/tag155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CATEGORY" val="custom"/>
  <p:tag name="KSO_WM_TEMPLATE_INDEX" val="20235971"/>
</p:tagLst>
</file>

<file path=ppt/tags/tag156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7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8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9.xml><?xml version="1.0" encoding="utf-8"?>
<p:tagLst xmlns:p="http://schemas.openxmlformats.org/presentationml/2006/main">
  <p:tag name="KSO_WM_TEMPLATE_SUBCATEGORY" val="29"/>
  <p:tag name="KSO_WM_TEMPLATE_COLOR_TYPE" val="0"/>
  <p:tag name="KSO_WM_TAG_VERSION" val="3.0"/>
  <p:tag name="KSO_WM_TEMPLATE_THUMBS_INDEX" val="1、9"/>
  <p:tag name="KSO_WM_BEAUTIFY_FLAG" val="#wm#"/>
  <p:tag name="KSO_WM_TEMPLATE_INDEX" val="20235971"/>
  <p:tag name="KSO_WM_TEMPLATE_CATEGORY" val="custom"/>
  <p:tag name="KSO_WM_TEMPLATE_MASTER_TYPE" val="0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971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71"/>
  <p:tag name="KSO_WM_TEMPLATE_CATEGORY" val="custom"/>
  <p:tag name="KSO_WM_UNIT_ISCONTENTSTITLE" val="0"/>
  <p:tag name="KSO_WM_UNIT_PRESET_TEXT" val="单击此处&#10;添加文档标题"/>
  <p:tag name="KSO_WM_UNIT_TEXT_TYPE" val="1"/>
</p:tagLst>
</file>

<file path=ppt/tags/tag161.xml><?xml version="1.0" encoding="utf-8"?>
<p:tagLst xmlns:p="http://schemas.openxmlformats.org/presentationml/2006/main">
  <p:tag name="KSO_WM_UNIT_TYPE" val="f"/>
  <p:tag name="KSO_WM_UNIT_SUBTYPE" val="g"/>
  <p:tag name="KSO_WM_UNIT_INDEX" val="2"/>
  <p:tag name="KSO_WM_BEAUTIFY_FLAG" val="#wm#"/>
  <p:tag name="KSO_WM_TAG_VERSION" val="3.0"/>
  <p:tag name="KSO_WM_UNIT_ID" val="custom20235971_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71"/>
  <p:tag name="KSO_WM_TEMPLATE_CATEGORY" val="custom"/>
  <p:tag name="KSO_WM_UNIT_VALUE" val="30"/>
</p:tagLst>
</file>

<file path=ppt/tags/tag162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ID" val="custom20235971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71"/>
  <p:tag name="KSO_WM_TEMPLATE_CATEGORY" val="custom"/>
  <p:tag name="KSO_WM_UNIT_VALUE" val="30"/>
</p:tagLst>
</file>

<file path=ppt/tags/tag163.xml><?xml version="1.0" encoding="utf-8"?>
<p:tagLst xmlns:p="http://schemas.openxmlformats.org/presentationml/2006/main">
  <p:tag name="KSO_WM_SLIDE_TYPE" val="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THUMBS_INDEX" val="1、9"/>
  <p:tag name="KSO_WM_BEAUTIFY_FLAG" val="#wm#"/>
  <p:tag name="KSO_WM_TEMPLATE_INDEX" val="20235971"/>
  <p:tag name="KSO_WM_TEMPLATE_CATEGORY" val="custom"/>
  <p:tag name="KSO_WM_SLIDE_INDEX" val="1"/>
  <p:tag name="KSO_WM_SLIDE_ID" val="custom20235971_1"/>
  <p:tag name="KSO_WM_TEMPLATE_MASTER_TYPE" val="0"/>
  <p:tag name="KSO_WM_SLIDE_LAYOUT" val="a_f"/>
  <p:tag name="KSO_WM_SLIDE_LAYOUT_CNT" val="1_2"/>
</p:tagLst>
</file>

<file path=ppt/tags/tag164.xml><?xml version="1.0" encoding="utf-8"?>
<p:tagLst xmlns:p="http://schemas.openxmlformats.org/presentationml/2006/main">
  <p:tag name="KSO_WM_SLIDE_TYPE" val="contents"/>
  <p:tag name="KSO_WM_TEMPLATE_SUBCATEGORY" val="29"/>
  <p:tag name="KSO_WM_TEMPLATE_COLOR_TYPE" val="0"/>
  <p:tag name="KSO_WM_TAG_VERSION" val="3.0"/>
  <p:tag name="KSO_WM_SLIDE_SUBTYPE" val="diag"/>
  <p:tag name="KSO_WM_SLIDE_ITEM_CNT" val="5"/>
  <p:tag name="KSO_WM_DIAGRAM_GROUP_CODE" val="l1-1"/>
  <p:tag name="KSO_WM_BEAUTIFY_FLAG" val="#wm#"/>
  <p:tag name="KSO_WM_TEMPLATE_INDEX" val="20235971"/>
  <p:tag name="KSO_WM_TEMPLATE_CATEGORY" val="custom"/>
  <p:tag name="KSO_WM_SLIDE_INDEX" val="5"/>
  <p:tag name="KSO_WM_SLIDE_ID" val="custom20235971_5"/>
  <p:tag name="KSO_WM_TEMPLATE_MASTER_TYPE" val="0"/>
  <p:tag name="KSO_WM_SLIDE_LAYOUT" val="a_l"/>
  <p:tag name="KSO_WM_SLIDE_LAYOUT_CNT" val="1_1"/>
  <p:tag name="KSO_WM_SLIDE_DIAGTYPE" val="l"/>
</p:tagLst>
</file>

<file path=ppt/tags/tag165.xml><?xml version="1.0" encoding="utf-8"?>
<p:tagLst xmlns:p="http://schemas.openxmlformats.org/presentationml/2006/main">
  <p:tag name="KSO_WM_UNIT_TYPE" val="l_h_i"/>
  <p:tag name="KSO_WM_UNIT_INDEX" val="1_1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71_5*l_h_i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71"/>
  <p:tag name="KSO_WM_TEMPLATE_CATEGORY" val="custom"/>
  <p:tag name="KSO_WM_DIAGRAM_MAX_ITEMCNT" val="6"/>
  <p:tag name="KSO_WM_DIAGRAM_MIN_ITEMCNT" val="2"/>
  <p:tag name="KSO_WM_DIAGRAM_VIRTUALLY_FRAME" val="{&quot;height&quot;:278.6197509765625,&quot;width&quot;:823.1170654296875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5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  <p:tag name="KSO_WM_UNIT_USESOURCEFORMAT_APPLY" val="0"/>
</p:tagLst>
</file>

<file path=ppt/tags/tag166.xml><?xml version="1.0" encoding="utf-8"?>
<p:tagLst xmlns:p="http://schemas.openxmlformats.org/presentationml/2006/main">
  <p:tag name="KSO_WM_UNIT_TYPE" val="l_h_i"/>
  <p:tag name="KSO_WM_UNIT_INDEX" val="1_1_2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71_5*l_h_i*1_1_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71"/>
  <p:tag name="KSO_WM_TEMPLATE_CATEGORY" val="custom"/>
  <p:tag name="KSO_WM_DIAGRAM_MAX_ITEMCNT" val="6"/>
  <p:tag name="KSO_WM_DIAGRAM_MIN_ITEMCNT" val="2"/>
  <p:tag name="KSO_WM_DIAGRAM_VIRTUALLY_FRAME" val="{&quot;height&quot;:278.6197509765625,&quot;width&quot;:823.11706542968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.20000000298023224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0"/>
</p:tagLst>
</file>

<file path=ppt/tags/tag167.xml><?xml version="1.0" encoding="utf-8"?>
<p:tagLst xmlns:p="http://schemas.openxmlformats.org/presentationml/2006/main">
  <p:tag name="KSO_WM_UNIT_TYPE" val="l_h_i"/>
  <p:tag name="KSO_WM_UNIT_INDEX" val="1_3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71_5*l_h_i*1_3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71"/>
  <p:tag name="KSO_WM_TEMPLATE_CATEGORY" val="custom"/>
  <p:tag name="KSO_WM_DIAGRAM_MAX_ITEMCNT" val="6"/>
  <p:tag name="KSO_WM_DIAGRAM_MIN_ITEMCNT" val="2"/>
  <p:tag name="KSO_WM_DIAGRAM_VIRTUALLY_FRAME" val="{&quot;height&quot;:278.6197509765625,&quot;width&quot;:823.1170654296875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5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  <p:tag name="KSO_WM_UNIT_USESOURCEFORMAT_APPLY" val="0"/>
</p:tagLst>
</file>

<file path=ppt/tags/tag168.xml><?xml version="1.0" encoding="utf-8"?>
<p:tagLst xmlns:p="http://schemas.openxmlformats.org/presentationml/2006/main">
  <p:tag name="KSO_WM_UNIT_TYPE" val="l_h_i"/>
  <p:tag name="KSO_WM_UNIT_INDEX" val="1_3_2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71_5*l_h_i*1_3_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71"/>
  <p:tag name="KSO_WM_TEMPLATE_CATEGORY" val="custom"/>
  <p:tag name="KSO_WM_DIAGRAM_MAX_ITEMCNT" val="6"/>
  <p:tag name="KSO_WM_DIAGRAM_MIN_ITEMCNT" val="2"/>
  <p:tag name="KSO_WM_DIAGRAM_VIRTUALLY_FRAME" val="{&quot;height&quot;:278.6197509765625,&quot;width&quot;:823.11706542968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.20000000298023224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0"/>
</p:tagLst>
</file>

<file path=ppt/tags/tag169.xml><?xml version="1.0" encoding="utf-8"?>
<p:tagLst xmlns:p="http://schemas.openxmlformats.org/presentationml/2006/main">
  <p:tag name="KSO_WM_UNIT_TYPE" val="l_h_i"/>
  <p:tag name="KSO_WM_UNIT_INDEX" val="1_5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71_5*l_h_i*1_5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71"/>
  <p:tag name="KSO_WM_TEMPLATE_CATEGORY" val="custom"/>
  <p:tag name="KSO_WM_DIAGRAM_MAX_ITEMCNT" val="6"/>
  <p:tag name="KSO_WM_DIAGRAM_MIN_ITEMCNT" val="2"/>
  <p:tag name="KSO_WM_DIAGRAM_VIRTUALLY_FRAME" val="{&quot;height&quot;:278.6197509765625,&quot;width&quot;:823.1170654296875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5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  <p:tag name="KSO_WM_UNIT_USESOURCEFORMAT_APPLY" val="0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TYPE" val="l_h_i"/>
  <p:tag name="KSO_WM_UNIT_INDEX" val="1_5_2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71_5*l_h_i*1_5_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71"/>
  <p:tag name="KSO_WM_TEMPLATE_CATEGORY" val="custom"/>
  <p:tag name="KSO_WM_DIAGRAM_MAX_ITEMCNT" val="6"/>
  <p:tag name="KSO_WM_DIAGRAM_MIN_ITEMCNT" val="2"/>
  <p:tag name="KSO_WM_DIAGRAM_VIRTUALLY_FRAME" val="{&quot;height&quot;:278.6197509765625,&quot;width&quot;:823.11706542968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.20000000298023224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0"/>
</p:tagLst>
</file>

<file path=ppt/tags/tag171.xml><?xml version="1.0" encoding="utf-8"?>
<p:tagLst xmlns:p="http://schemas.openxmlformats.org/presentationml/2006/main">
  <p:tag name="KSO_WM_UNIT_TYPE" val="l_h_i"/>
  <p:tag name="KSO_WM_UNIT_INDEX" val="1_2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71_5*l_h_i*1_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71"/>
  <p:tag name="KSO_WM_TEMPLATE_CATEGORY" val="custom"/>
  <p:tag name="KSO_WM_DIAGRAM_MAX_ITEMCNT" val="6"/>
  <p:tag name="KSO_WM_DIAGRAM_MIN_ITEMCNT" val="2"/>
  <p:tag name="KSO_WM_DIAGRAM_VIRTUALLY_FRAME" val="{&quot;height&quot;:278.6197509765625,&quot;width&quot;:823.1170654296875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5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  <p:tag name="KSO_WM_UNIT_USESOURCEFORMAT_APPLY" val="0"/>
</p:tagLst>
</file>

<file path=ppt/tags/tag172.xml><?xml version="1.0" encoding="utf-8"?>
<p:tagLst xmlns:p="http://schemas.openxmlformats.org/presentationml/2006/main">
  <p:tag name="KSO_WM_UNIT_TYPE" val="l_h_i"/>
  <p:tag name="KSO_WM_UNIT_INDEX" val="1_2_2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71_5*l_h_i*1_2_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71"/>
  <p:tag name="KSO_WM_TEMPLATE_CATEGORY" val="custom"/>
  <p:tag name="KSO_WM_DIAGRAM_MAX_ITEMCNT" val="6"/>
  <p:tag name="KSO_WM_DIAGRAM_MIN_ITEMCNT" val="2"/>
  <p:tag name="KSO_WM_DIAGRAM_VIRTUALLY_FRAME" val="{&quot;height&quot;:278.6197509765625,&quot;width&quot;:823.11706542968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.20000000298023224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0"/>
</p:tagLst>
</file>

<file path=ppt/tags/tag173.xml><?xml version="1.0" encoding="utf-8"?>
<p:tagLst xmlns:p="http://schemas.openxmlformats.org/presentationml/2006/main">
  <p:tag name="KSO_WM_UNIT_TYPE" val="l_h_i"/>
  <p:tag name="KSO_WM_UNIT_INDEX" val="1_4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71_5*l_h_i*1_4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71"/>
  <p:tag name="KSO_WM_TEMPLATE_CATEGORY" val="custom"/>
  <p:tag name="KSO_WM_DIAGRAM_MAX_ITEMCNT" val="6"/>
  <p:tag name="KSO_WM_DIAGRAM_MIN_ITEMCNT" val="2"/>
  <p:tag name="KSO_WM_DIAGRAM_VIRTUALLY_FRAME" val="{&quot;height&quot;:278.6197509765625,&quot;width&quot;:823.1170654296875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5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  <p:tag name="KSO_WM_UNIT_USESOURCEFORMAT_APPLY" val="0"/>
</p:tagLst>
</file>

<file path=ppt/tags/tag174.xml><?xml version="1.0" encoding="utf-8"?>
<p:tagLst xmlns:p="http://schemas.openxmlformats.org/presentationml/2006/main">
  <p:tag name="KSO_WM_UNIT_TYPE" val="l_h_i"/>
  <p:tag name="KSO_WM_UNIT_INDEX" val="1_4_2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71_5*l_h_i*1_4_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71"/>
  <p:tag name="KSO_WM_TEMPLATE_CATEGORY" val="custom"/>
  <p:tag name="KSO_WM_DIAGRAM_MAX_ITEMCNT" val="6"/>
  <p:tag name="KSO_WM_DIAGRAM_MIN_ITEMCNT" val="2"/>
  <p:tag name="KSO_WM_DIAGRAM_VIRTUALLY_FRAME" val="{&quot;height&quot;:278.6197509765625,&quot;width&quot;:823.11706542968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.20000000298023224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0"/>
</p:tagLst>
</file>

<file path=ppt/tags/tag17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SCONTENTSTITLE" val="1"/>
  <p:tag name="KSO_WM_DIAGRAM_GROUP_CODE" val="l1-1"/>
  <p:tag name="KSO_WM_DIAGRAM_COLOR_TRICK" val="1"/>
  <p:tag name="KSO_WM_DIAGRAM_COLOR_TEXT_CAN_REMOVE" val="n"/>
  <p:tag name="KSO_WM_UNIT_ID" val="custom20235971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71"/>
  <p:tag name="KSO_WM_TEMPLATE_CATEGORY" val="custom"/>
  <p:tag name="KSO_WM_UNIT_TEXT_FILL_FORE_SCHEMECOLOR_INDEX" val="15"/>
  <p:tag name="KSO_WM_UNIT_TEXT_FILL_TYPE" val="1"/>
  <p:tag name="KSO_WM_UNIT_USESOURCEFORMAT_APPLY" val="0"/>
</p:tagLst>
</file>

<file path=ppt/tags/tag176.xml><?xml version="1.0" encoding="utf-8"?>
<p:tagLst xmlns:p="http://schemas.openxmlformats.org/presentationml/2006/main">
  <p:tag name="KSO_WM_UNIT_TYPE" val="l_h_f"/>
  <p:tag name="KSO_WM_UNIT_INDEX" val="1_1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71_5*l_h_f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71"/>
  <p:tag name="KSO_WM_TEMPLATE_CATEGORY" val="custom"/>
  <p:tag name="KSO_WM_UNIT_SUBTYPE" val="a"/>
  <p:tag name="KSO_WM_DIAGRAM_MAX_ITEMCNT" val="6"/>
  <p:tag name="KSO_WM_DIAGRAM_MIN_ITEMCNT" val="2"/>
  <p:tag name="KSO_WM_DIAGRAM_VIRTUALLY_FRAME" val="{&quot;height&quot;:278.6197509765625,&quot;width&quot;:823.117065429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目录项标题"/>
  <p:tag name="KSO_WM_UNIT_TEXT_TYPE" val="1"/>
  <p:tag name="KSO_WM_UNIT_TEXT_FILL_FORE_SCHEMECOLOR_INDEX" val="15"/>
  <p:tag name="KSO_WM_UNIT_TEXT_FILL_TYPE" val="1"/>
  <p:tag name="KSO_WM_UNIT_USESOURCEFORMAT_APPLY" val="0"/>
</p:tagLst>
</file>

<file path=ppt/tags/tag177.xml><?xml version="1.0" encoding="utf-8"?>
<p:tagLst xmlns:p="http://schemas.openxmlformats.org/presentationml/2006/main">
  <p:tag name="KSO_WM_UNIT_TYPE" val="l_h_i"/>
  <p:tag name="KSO_WM_UNIT_SUBTYPE" val="d"/>
  <p:tag name="KSO_WM_UNIT_INDEX" val="1_1_3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71_5*l_h_i*1_1_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71"/>
  <p:tag name="KSO_WM_TEMPLATE_CATEGORY" val="custom"/>
  <p:tag name="KSO_WM_DIAGRAM_MAX_ITEMCNT" val="6"/>
  <p:tag name="KSO_WM_DIAGRAM_MIN_ITEMCNT" val="2"/>
  <p:tag name="KSO_WM_DIAGRAM_VIRTUALLY_FRAME" val="{&quot;height&quot;:278.6197509765625,&quot;width&quot;:823.117065429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.1899999976158142,&quot;transparency&quot;:0},{&quot;brightness&quot;:0,&quot;colorType&quot;:1,&quot;foreColorIndex&quot;:6,&quot;pos&quot;:0.7400000095367432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6"/>
  <p:tag name="KSO_WM_UNIT_USESOURCEFORMAT_APPLY" val="0"/>
</p:tagLst>
</file>

<file path=ppt/tags/tag178.xml><?xml version="1.0" encoding="utf-8"?>
<p:tagLst xmlns:p="http://schemas.openxmlformats.org/presentationml/2006/main">
  <p:tag name="KSO_WM_UNIT_TYPE" val="l_h_f"/>
  <p:tag name="KSO_WM_UNIT_INDEX" val="1_3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71_5*l_h_f*1_3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71"/>
  <p:tag name="KSO_WM_TEMPLATE_CATEGORY" val="custom"/>
  <p:tag name="KSO_WM_UNIT_SUBTYPE" val="a"/>
  <p:tag name="KSO_WM_DIAGRAM_MAX_ITEMCNT" val="6"/>
  <p:tag name="KSO_WM_DIAGRAM_MIN_ITEMCNT" val="2"/>
  <p:tag name="KSO_WM_DIAGRAM_VIRTUALLY_FRAME" val="{&quot;height&quot;:278.6197509765625,&quot;width&quot;:823.117065429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目录项标题"/>
  <p:tag name="KSO_WM_UNIT_TEXT_TYPE" val="1"/>
  <p:tag name="KSO_WM_UNIT_TEXT_FILL_FORE_SCHEMECOLOR_INDEX" val="15"/>
  <p:tag name="KSO_WM_UNIT_TEXT_FILL_TYPE" val="1"/>
  <p:tag name="KSO_WM_UNIT_USESOURCEFORMAT_APPLY" val="0"/>
</p:tagLst>
</file>

<file path=ppt/tags/tag179.xml><?xml version="1.0" encoding="utf-8"?>
<p:tagLst xmlns:p="http://schemas.openxmlformats.org/presentationml/2006/main">
  <p:tag name="KSO_WM_UNIT_TYPE" val="l_h_i"/>
  <p:tag name="KSO_WM_UNIT_SUBTYPE" val="d"/>
  <p:tag name="KSO_WM_UNIT_INDEX" val="1_3_3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71_5*l_h_i*1_3_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71"/>
  <p:tag name="KSO_WM_TEMPLATE_CATEGORY" val="custom"/>
  <p:tag name="KSO_WM_DIAGRAM_MAX_ITEMCNT" val="6"/>
  <p:tag name="KSO_WM_DIAGRAM_MIN_ITEMCNT" val="2"/>
  <p:tag name="KSO_WM_DIAGRAM_VIRTUALLY_FRAME" val="{&quot;height&quot;:278.6197509765625,&quot;width&quot;:823.117065429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.1899999976158142,&quot;transparency&quot;:0},{&quot;brightness&quot;:0,&quot;colorType&quot;:1,&quot;foreColorIndex&quot;:6,&quot;pos&quot;:0.7400000095367432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6"/>
  <p:tag name="KSO_WM_UNIT_USESOURCEFORMAT_APPLY" val="0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TYPE" val="l_h_f"/>
  <p:tag name="KSO_WM_UNIT_INDEX" val="1_5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71_5*l_h_f*1_5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71"/>
  <p:tag name="KSO_WM_TEMPLATE_CATEGORY" val="custom"/>
  <p:tag name="KSO_WM_UNIT_SUBTYPE" val="a"/>
  <p:tag name="KSO_WM_DIAGRAM_MAX_ITEMCNT" val="6"/>
  <p:tag name="KSO_WM_DIAGRAM_MIN_ITEMCNT" val="2"/>
  <p:tag name="KSO_WM_DIAGRAM_VIRTUALLY_FRAME" val="{&quot;height&quot;:278.6197509765625,&quot;width&quot;:823.117065429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目录项标题"/>
  <p:tag name="KSO_WM_UNIT_TEXT_TYPE" val="1"/>
  <p:tag name="KSO_WM_UNIT_TEXT_FILL_FORE_SCHEMECOLOR_INDEX" val="15"/>
  <p:tag name="KSO_WM_UNIT_TEXT_FILL_TYPE" val="1"/>
  <p:tag name="KSO_WM_UNIT_USESOURCEFORMAT_APPLY" val="0"/>
</p:tagLst>
</file>

<file path=ppt/tags/tag181.xml><?xml version="1.0" encoding="utf-8"?>
<p:tagLst xmlns:p="http://schemas.openxmlformats.org/presentationml/2006/main">
  <p:tag name="KSO_WM_UNIT_TYPE" val="l_h_i"/>
  <p:tag name="KSO_WM_UNIT_SUBTYPE" val="d"/>
  <p:tag name="KSO_WM_UNIT_INDEX" val="1_5_3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71_5*l_h_i*1_5_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71"/>
  <p:tag name="KSO_WM_TEMPLATE_CATEGORY" val="custom"/>
  <p:tag name="KSO_WM_DIAGRAM_MAX_ITEMCNT" val="6"/>
  <p:tag name="KSO_WM_DIAGRAM_MIN_ITEMCNT" val="2"/>
  <p:tag name="KSO_WM_DIAGRAM_VIRTUALLY_FRAME" val="{&quot;height&quot;:278.6197509765625,&quot;width&quot;:823.117065429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.1899999976158142,&quot;transparency&quot;:0},{&quot;brightness&quot;:0,&quot;colorType&quot;:1,&quot;foreColorIndex&quot;:6,&quot;pos&quot;:0.7400000095367432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6"/>
  <p:tag name="KSO_WM_UNIT_USESOURCEFORMAT_APPLY" val="0"/>
</p:tagLst>
</file>

<file path=ppt/tags/tag182.xml><?xml version="1.0" encoding="utf-8"?>
<p:tagLst xmlns:p="http://schemas.openxmlformats.org/presentationml/2006/main">
  <p:tag name="KSO_WM_UNIT_TYPE" val="l_h_f"/>
  <p:tag name="KSO_WM_UNIT_INDEX" val="1_2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71_5*l_h_f*1_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71"/>
  <p:tag name="KSO_WM_TEMPLATE_CATEGORY" val="custom"/>
  <p:tag name="KSO_WM_UNIT_SUBTYPE" val="a"/>
  <p:tag name="KSO_WM_DIAGRAM_MAX_ITEMCNT" val="6"/>
  <p:tag name="KSO_WM_DIAGRAM_MIN_ITEMCNT" val="2"/>
  <p:tag name="KSO_WM_DIAGRAM_VIRTUALLY_FRAME" val="{&quot;height&quot;:278.6197509765625,&quot;width&quot;:823.117065429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目录项标题"/>
  <p:tag name="KSO_WM_UNIT_TEXT_TYPE" val="1"/>
  <p:tag name="KSO_WM_UNIT_TEXT_FILL_FORE_SCHEMECOLOR_INDEX" val="15"/>
  <p:tag name="KSO_WM_UNIT_TEXT_FILL_TYPE" val="1"/>
  <p:tag name="KSO_WM_UNIT_USESOURCEFORMAT_APPLY" val="0"/>
</p:tagLst>
</file>

<file path=ppt/tags/tag183.xml><?xml version="1.0" encoding="utf-8"?>
<p:tagLst xmlns:p="http://schemas.openxmlformats.org/presentationml/2006/main">
  <p:tag name="KSO_WM_UNIT_TYPE" val="l_h_i"/>
  <p:tag name="KSO_WM_UNIT_SUBTYPE" val="d"/>
  <p:tag name="KSO_WM_UNIT_INDEX" val="1_2_3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71_5*l_h_i*1_2_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71"/>
  <p:tag name="KSO_WM_TEMPLATE_CATEGORY" val="custom"/>
  <p:tag name="KSO_WM_DIAGRAM_MAX_ITEMCNT" val="6"/>
  <p:tag name="KSO_WM_DIAGRAM_MIN_ITEMCNT" val="2"/>
  <p:tag name="KSO_WM_DIAGRAM_VIRTUALLY_FRAME" val="{&quot;height&quot;:278.6197509765625,&quot;width&quot;:823.117065429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.1899999976158142,&quot;transparency&quot;:0},{&quot;brightness&quot;:0,&quot;colorType&quot;:1,&quot;foreColorIndex&quot;:6,&quot;pos&quot;:0.7400000095367432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6"/>
  <p:tag name="KSO_WM_UNIT_USESOURCEFORMAT_APPLY" val="0"/>
</p:tagLst>
</file>

<file path=ppt/tags/tag184.xml><?xml version="1.0" encoding="utf-8"?>
<p:tagLst xmlns:p="http://schemas.openxmlformats.org/presentationml/2006/main">
  <p:tag name="KSO_WM_UNIT_TYPE" val="l_h_f"/>
  <p:tag name="KSO_WM_UNIT_INDEX" val="1_4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71_5*l_h_f*1_4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71"/>
  <p:tag name="KSO_WM_TEMPLATE_CATEGORY" val="custom"/>
  <p:tag name="KSO_WM_UNIT_SUBTYPE" val="a"/>
  <p:tag name="KSO_WM_DIAGRAM_MAX_ITEMCNT" val="6"/>
  <p:tag name="KSO_WM_DIAGRAM_MIN_ITEMCNT" val="2"/>
  <p:tag name="KSO_WM_DIAGRAM_VIRTUALLY_FRAME" val="{&quot;height&quot;:278.6197509765625,&quot;width&quot;:823.117065429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目录项标题"/>
  <p:tag name="KSO_WM_UNIT_TEXT_TYPE" val="1"/>
  <p:tag name="KSO_WM_UNIT_TEXT_FILL_FORE_SCHEMECOLOR_INDEX" val="15"/>
  <p:tag name="KSO_WM_UNIT_TEXT_FILL_TYPE" val="1"/>
  <p:tag name="KSO_WM_UNIT_USESOURCEFORMAT_APPLY" val="0"/>
</p:tagLst>
</file>

<file path=ppt/tags/tag185.xml><?xml version="1.0" encoding="utf-8"?>
<p:tagLst xmlns:p="http://schemas.openxmlformats.org/presentationml/2006/main">
  <p:tag name="KSO_WM_UNIT_TYPE" val="l_h_i"/>
  <p:tag name="KSO_WM_UNIT_SUBTYPE" val="d"/>
  <p:tag name="KSO_WM_UNIT_INDEX" val="1_4_3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71_5*l_h_i*1_4_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71"/>
  <p:tag name="KSO_WM_TEMPLATE_CATEGORY" val="custom"/>
  <p:tag name="KSO_WM_DIAGRAM_MAX_ITEMCNT" val="6"/>
  <p:tag name="KSO_WM_DIAGRAM_MIN_ITEMCNT" val="2"/>
  <p:tag name="KSO_WM_DIAGRAM_VIRTUALLY_FRAME" val="{&quot;height&quot;:278.6197509765625,&quot;width&quot;:823.117065429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.1899999976158142,&quot;transparency&quot;:0},{&quot;brightness&quot;:0,&quot;colorType&quot;:1,&quot;foreColorIndex&quot;:6,&quot;pos&quot;:0.7400000095367432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6"/>
  <p:tag name="KSO_WM_UNIT_USESOURCEFORMAT_APPLY" val="0"/>
</p:tagLst>
</file>

<file path=ppt/tags/tag186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DIAGRAM_GROUP_CODE" val="l1-1"/>
  <p:tag name="KSO_WM_DIAGRAM_COLOR_TRICK" val="1"/>
  <p:tag name="KSO_WM_DIAGRAM_COLOR_TEXT_CAN_REMOVE" val="n"/>
  <p:tag name="KSO_WM_UNIT_ID" val="custom20235971_5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71"/>
  <p:tag name="KSO_WM_TEMPLATE_CATEGORY" val="custom"/>
  <p:tag name="KSO_WM_UNIT_FILL_FORE_SCHEMECOLOR_INDEX" val="4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187.xml><?xml version="1.0" encoding="utf-8"?>
<p:tagLst xmlns:p="http://schemas.openxmlformats.org/presentationml/2006/main">
  <p:tag name="KSO_WM_SLIDE_TYPE" val="contents"/>
  <p:tag name="KSO_WM_TEMPLATE_SUBCATEGORY" val="29"/>
  <p:tag name="KSO_WM_TEMPLATE_COLOR_TYPE" val="0"/>
  <p:tag name="KSO_WM_TAG_VERSION" val="3.0"/>
  <p:tag name="KSO_WM_SLIDE_SUBTYPE" val="diag"/>
  <p:tag name="KSO_WM_SLIDE_ITEM_CNT" val="5"/>
  <p:tag name="KSO_WM_DIAGRAM_GROUP_CODE" val="l1-1"/>
  <p:tag name="KSO_WM_BEAUTIFY_FLAG" val="#wm#"/>
  <p:tag name="KSO_WM_TEMPLATE_INDEX" val="20235971"/>
  <p:tag name="KSO_WM_TEMPLATE_CATEGORY" val="custom"/>
  <p:tag name="KSO_WM_SLIDE_INDEX" val="5"/>
  <p:tag name="KSO_WM_SLIDE_ID" val="custom20235971_5"/>
  <p:tag name="KSO_WM_TEMPLATE_MASTER_TYPE" val="0"/>
  <p:tag name="KSO_WM_SLIDE_LAYOUT" val="a_l"/>
  <p:tag name="KSO_WM_SLIDE_LAYOUT_CNT" val="1_1"/>
  <p:tag name="KSO_WM_SLIDE_DIAGTYPE" val="l"/>
</p:tagLst>
</file>

<file path=ppt/tags/tag18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971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71"/>
  <p:tag name="KSO_WM_TEMPLATE_CATEGORY" val="custom"/>
  <p:tag name="KSO_WM_UNIT_ISCONTENTSTITLE" val="0"/>
  <p:tag name="KSO_WM_UNIT_PRESET_TEXT" val="添加章节标题"/>
  <p:tag name="KSO_WM_UNIT_TEXT_TYPE" val="1"/>
</p:tagLst>
</file>

<file path=ppt/tags/tag189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5971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71"/>
  <p:tag name="KSO_WM_TEMPLATE_CATEGORY" val="custom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971"/>
  <p:tag name="KSO_WM_TEMPLATE_CATEGORY" val="custom"/>
  <p:tag name="KSO_WM_SLIDE_INDEX" val="7"/>
  <p:tag name="KSO_WM_SLIDE_ID" val="custom20235971_7"/>
  <p:tag name="KSO_WM_TEMPLATE_MASTER_TYPE" val="0"/>
  <p:tag name="KSO_WM_SLIDE_LAYOUT" val="a_e"/>
  <p:tag name="KSO_WM_SLIDE_LAYOUT_CNT" val="1_1"/>
</p:tagLst>
</file>

<file path=ppt/tags/tag191.xml><?xml version="1.0" encoding="utf-8"?>
<p:tagLst xmlns:p="http://schemas.openxmlformats.org/presentationml/2006/main">
  <p:tag name="KSO_WM_UNIT_VALUE" val="831*299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1930_1*d*1"/>
  <p:tag name="KSO_WM_TEMPLATE_CATEGORY" val="custom"/>
  <p:tag name="KSO_WM_TEMPLATE_INDEX" val="20231930"/>
  <p:tag name="KSO_WM_UNIT_LAYERLEVEL" val="1"/>
  <p:tag name="KSO_WM_TAG_VERSION" val="3.0"/>
  <p:tag name="KSO_WM_BEAUTIFY_FLAG" val="#wm#"/>
  <p:tag name="KSO_WM_UNIT_PICTURE_SUBTYPE" val="b"/>
  <p:tag name="KSO_WM_DIAGRAM_GROUP_CODE" val="l1-1"/>
  <p:tag name="MH_PIC_SOURCE_TYPE" val="generate_slide_ai*{&quot;ai_type&quot;:&quot;generate_ppt&quot;,&quot;id&quot;:&quot;&quot;}*auto_ai_ai_v2.1.1_ONLINE*1748077568005_43.146_f6ab0fd99a05-slide-0"/>
  <p:tag name="KSO_WM_UNIT_FILL_FORE_SCHEMECOLOR_INDEX" val="5"/>
  <p:tag name="KSO_WM_UNIT_FILL_TYPE" val="1"/>
  <p:tag name="KSO_WM_UNIT_LINE_FORE_SCHEMECOLOR_INDEX" val="1"/>
  <p:tag name="KSO_WM_UNIT_LINE_FILL_TYPE" val="2"/>
  <p:tag name="KSO_WM_UNIT_USESOURCEFORMAT_APPLY" val="0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930_1*i*1"/>
  <p:tag name="KSO_WM_TEMPLATE_CATEGORY" val="custom"/>
  <p:tag name="KSO_WM_TEMPLATE_INDEX" val="20231930"/>
  <p:tag name="KSO_WM_UNIT_LAYERLEVEL" val="1"/>
  <p:tag name="KSO_WM_TAG_VERSION" val="3.0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19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1930_1*i*2"/>
  <p:tag name="KSO_WM_TEMPLATE_CATEGORY" val="custom"/>
  <p:tag name="KSO_WM_TEMPLATE_INDEX" val="20231930"/>
  <p:tag name="KSO_WM_UNIT_LAYERLEVEL" val="1"/>
  <p:tag name="KSO_WM_TAG_VERSION" val="3.0"/>
  <p:tag name="KSO_WM_DIAGRAM_GROUP_CODE" val="l1-1"/>
  <p:tag name="KSO_WM_UNIT_FILL_FORE_SCHEMECOLOR_INDEX" val="2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19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TEMPLATE_INDEX" val="20231930"/>
  <p:tag name="KSO_WM_UNIT_ID" val="custom20231930_1*a*1"/>
  <p:tag name="KSO_WM_UNIT_TEXT_TYPE" val="1"/>
  <p:tag name="KSO_WM_DIAGRAM_GROUP_CODE" val="l1-1"/>
  <p:tag name="KSO_WM_UNIT_PRESET_TEXT" val="单击此处添加标题"/>
  <p:tag name="KSO_WM_UNIT_TEXT_FILL_FORE_SCHEMECOLOR_INDEX" val="15"/>
  <p:tag name="KSO_WM_UNIT_TEXT_FILL_TYPE" val="1"/>
  <p:tag name="KSO_WM_UNIT_USESOURCEFORMAT_APPLY" val="0"/>
</p:tagLst>
</file>

<file path=ppt/tags/tag19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13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2476_3*l_h_f*1_1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4999389648438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TEXT_LAYER_COUNT" val="1"/>
  <p:tag name="KSO_WM_UNIT_PRESET_TEXT" val="单击此处输入你的项正文，请尽量言简意赅的阐述观点，单击此处输入你的项正文。"/>
  <p:tag name="KSO_WM_UNIT_USESOURCEFORMAT_APPLY" val="0"/>
</p:tagLst>
</file>

<file path=ppt/tags/tag19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4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2476_3*l_h_a*1_1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4999389648438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此处添加项标题"/>
  <p:tag name="KSO_WM_UNIT_TEXT_FILL_FORE_SCHEMECOLOR_INDEX" val="1"/>
  <p:tag name="KSO_WM_UNIT_TEXT_FILL_TYPE" val="1"/>
  <p:tag name="KSO_WM_UNIT_USESOURCEFORMAT_APPLY" val="0"/>
</p:tagLst>
</file>

<file path=ppt/tags/tag19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13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2476_3*l_h_f*1_3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4999389648438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TEXT_LAYER_COUNT" val="1"/>
  <p:tag name="KSO_WM_UNIT_PRESET_TEXT" val="单击此处输入你的项正文，请尽量言简意赅的阐述观点，单击此处输入你的项正文。"/>
  <p:tag name="KSO_WM_UNIT_USESOURCEFORMAT_APPLY" val="0"/>
</p:tagLst>
</file>

<file path=ppt/tags/tag19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4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2476_3*l_h_a*1_3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4999389648438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此处添加项标题"/>
  <p:tag name="KSO_WM_UNIT_TEXT_FILL_FORE_SCHEMECOLOR_INDEX" val="1"/>
  <p:tag name="KSO_WM_UNIT_TEXT_FILL_TYPE" val="1"/>
  <p:tag name="KSO_WM_UNIT_USESOURCEFORMAT_APPLY" val="0"/>
</p:tagLst>
</file>

<file path=ppt/tags/tag19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13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2476_3*l_h_f*1_2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4999389648438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TEXT_LAYER_COUNT" val="1"/>
  <p:tag name="KSO_WM_UNIT_PRESET_TEXT" val="单击此处输入你的项正文，请尽量言简意赅的阐述观点，单击此处输入你的项正文。"/>
  <p:tag name="KSO_WM_UNIT_USESOURCEFORMAT_APPLY" val="0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4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2476_3*l_h_a*1_2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4999389648438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此处添加项标题"/>
  <p:tag name="KSO_WM_UNIT_TEXT_FILL_FORE_SCHEMECOLOR_INDEX" val="1"/>
  <p:tag name="KSO_WM_UNIT_TEXT_FILL_TYPE" val="1"/>
  <p:tag name="KSO_WM_UNIT_USESOURCEFORMAT_APPLY" val="0"/>
</p:tagLst>
</file>

<file path=ppt/tags/tag201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picTxt"/>
  <p:tag name="KSO_WM_SLIDE_SIZE" val="746*95.95"/>
  <p:tag name="KSO_WM_SLIDE_POSITION" val="54.8*410.65"/>
  <p:tag name="KSO_WM_SLIDE_LAYOUT" val="a_d_l"/>
  <p:tag name="KSO_WM_SLIDE_LAYOUT_CNT" val="1_1_1"/>
  <p:tag name="KSO_WM_SPECIAL_SOURCE" val="bdnull"/>
  <p:tag name="KSO_WM_TEMPLATE_INDEX" val="20235971"/>
  <p:tag name="KSO_WM_TEMPLATE_SUBCATEGORY" val="0"/>
  <p:tag name="KSO_WM_SLIDE_INDEX" val="1"/>
  <p:tag name="KSO_WM_TAG_VERSION" val="3.0"/>
  <p:tag name="KSO_WM_SLIDE_ID" val="custom20231930_1"/>
  <p:tag name="KSO_WM_SLIDE_ITEM_CNT" val="2"/>
  <p:tag name="KSO_WM_DIAGRAM_GROUP_CODE" val="l1-1"/>
  <p:tag name="KSO_WM_SLIDE_DIAGTYPE" val="l"/>
</p:tagLst>
</file>

<file path=ppt/tags/tag20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3315_2*a*1"/>
  <p:tag name="KSO_WM_TEMPLATE_CATEGORY" val="diagram"/>
  <p:tag name="KSO_WM_TEMPLATE_INDEX" val="20233315"/>
  <p:tag name="KSO_WM_UNIT_LAYERLEVEL" val="1"/>
  <p:tag name="KSO_WM_TAG_VERSION" val="3.0"/>
  <p:tag name="KSO_WM_BEAUTIFY_FLAG" val="#wm#"/>
  <p:tag name="KSO_WM_DIAGRAM_GROUP_CODE" val="l1-1"/>
  <p:tag name="KSO_WM_UNIT_PRESET_TEXT" val="单击此处添加标题"/>
  <p:tag name="KSO_WM_UNIT_TEXT_TYPE" val="1"/>
  <p:tag name="KSO_WM_UNIT_TEXT_FILL_FORE_SCHEMECOLOR_INDEX" val="15"/>
  <p:tag name="KSO_WM_UNIT_TEXT_FILL_TYPE" val="1"/>
  <p:tag name="KSO_WM_UNIT_USESOURCEFORMAT_APPLY" val="0"/>
</p:tagLst>
</file>

<file path=ppt/tags/tag203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3315_2*l_h_f*1_1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32"/>
  <p:tag name="KSO_WM_UNIT_PRESET_TEXT" val="单击此处添加内容，简明扼要地阐述观点。根据需要酌情增减文字"/>
  <p:tag name="KSO_WM_UNIT_TEXT_FILL_FORE_SCHEMECOLOR_INDEX" val="1"/>
  <p:tag name="KSO_WM_UNIT_TEXT_FILL_TYPE" val="1"/>
  <p:tag name="KSO_WM_UNIT_TEXT_TYPE" val="1"/>
  <p:tag name="KSO_WM_UNIT_TEXT_LAYER_COUNT" val="1"/>
  <p:tag name="KSO_WM_UNIT_USESOURCEFORMAT_APPLY" val="0"/>
</p:tagLst>
</file>

<file path=ppt/tags/tag20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3315_2*l_h_a*1_1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12"/>
  <p:tag name="KSO_WM_UNIT_PRESET_TEXT" val="此处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205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3315_2*l_h_f*1_3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32"/>
  <p:tag name="KSO_WM_UNIT_PRESET_TEXT" val="单击此处添加内容，简明扼要地阐述观点。根据需要酌情增减文字"/>
  <p:tag name="KSO_WM_UNIT_TEXT_FILL_FORE_SCHEMECOLOR_INDEX" val="1"/>
  <p:tag name="KSO_WM_UNIT_TEXT_FILL_TYPE" val="1"/>
  <p:tag name="KSO_WM_UNIT_TEXT_TYPE" val="1"/>
  <p:tag name="KSO_WM_UNIT_TEXT_LAYER_COUNT" val="1"/>
  <p:tag name="KSO_WM_UNIT_USESOURCEFORMAT_APPLY" val="0"/>
</p:tagLst>
</file>

<file path=ppt/tags/tag20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3315_2*l_h_a*1_3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12"/>
  <p:tag name="KSO_WM_UNIT_PRESET_TEXT" val="此处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207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3315_2*l_h_f*1_2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32"/>
  <p:tag name="KSO_WM_UNIT_PRESET_TEXT" val="单击此处添加内容，简明扼要地阐述观点。根据需要酌情增减文字"/>
  <p:tag name="KSO_WM_UNIT_TEXT_FILL_FORE_SCHEMECOLOR_INDEX" val="1"/>
  <p:tag name="KSO_WM_UNIT_TEXT_FILL_TYPE" val="1"/>
  <p:tag name="KSO_WM_UNIT_TEXT_TYPE" val="1"/>
  <p:tag name="KSO_WM_UNIT_TEXT_LAYER_COUNT" val="1"/>
  <p:tag name="KSO_WM_UNIT_USESOURCEFORMAT_APPLY" val="0"/>
</p:tagLst>
</file>

<file path=ppt/tags/tag20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3315_2*l_h_a*1_2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12"/>
  <p:tag name="KSO_WM_UNIT_PRESET_TEXT" val="此处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20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33315_2*l_h_f*1_4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32"/>
  <p:tag name="KSO_WM_UNIT_PRESET_TEXT" val="单击此处添加内容，简明扼要地阐述观点。根据需要酌情增减文字"/>
  <p:tag name="KSO_WM_UNIT_TEXT_FILL_FORE_SCHEMECOLOR_INDEX" val="1"/>
  <p:tag name="KSO_WM_UNIT_TEXT_FILL_TYPE" val="1"/>
  <p:tag name="KSO_WM_UNIT_TEXT_TYPE" val="1"/>
  <p:tag name="KSO_WM_UNIT_TEXT_LAYER_COUNT" val="1"/>
  <p:tag name="KSO_WM_UNIT_USESOURCEFORMAT_APPLY" val="0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233315_2*l_h_a*1_4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12"/>
  <p:tag name="KSO_WM_UNIT_PRESET_TEXT" val="此处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2*l_h_d*1_1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VALUE" val="450*450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PICTURE_SUBTYPE" val="b"/>
  <p:tag name="MH_PIC_SOURCE_TYPE" val="generate_slide_ai*{&quot;ai_type&quot;:&quot;generate_ppt&quot;,&quot;id&quot;:&quot;VCG41N1383612621&quot;}*auto_gallery_ai_v2.1.1_ONLINE*1748077568005_43.146_f6ab0fd99a05-slide-1"/>
  <p:tag name="KSO_WM_UNIT_LINE_FILL_TYPE" val="2"/>
  <p:tag name="KSO_WM_UNIT_USESOURCEFORMAT_APPLY" val="0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2*l_h_d*1_2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VALUE" val="450*450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PICTURE_SUBTYPE" val="b"/>
  <p:tag name="MH_PIC_SOURCE_TYPE" val="generate_slide_ai*{&quot;ai_type&quot;:&quot;generate_ppt&quot;,&quot;id&quot;:&quot;VCG41N1227600083&quot;}*auto_gallery_ai_v2.1.1_ONLINE*1748077568005_43.146_f6ab0fd99a05-slide-1"/>
  <p:tag name="KSO_WM_UNIT_LINE_FILL_TYPE" val="2"/>
  <p:tag name="KSO_WM_UNIT_USESOURCEFORMAT_APPLY" val="0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2*l_h_d*1_3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VALUE" val="450*450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PICTURE_SUBTYPE" val="b"/>
  <p:tag name="MH_PIC_SOURCE_TYPE" val="generate_slide_ai*{&quot;ai_type&quot;:&quot;generate_ppt&quot;,&quot;id&quot;:&quot;VCG41N907976628&quot;}*auto_gallery_ai_v2.1.1_ONLINE*1748077568005_43.146_f6ab0fd99a05-slide-1"/>
  <p:tag name="KSO_WM_UNIT_LINE_FILL_TYPE" val="2"/>
  <p:tag name="KSO_WM_UNIT_USESOURCEFORMAT_APPLY" val="0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2*l_h_d*1_4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VALUE" val="450*450"/>
  <p:tag name="KSO_WM_UNIT_TYPE" val="l_h_d"/>
  <p:tag name="KSO_WM_UNIT_INDEX" val="1_4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PICTURE_SUBTYPE" val="b"/>
  <p:tag name="MH_PIC_SOURCE_TYPE" val="generate_slide_ai*{&quot;ai_type&quot;:&quot;generate_ppt&quot;,&quot;id&quot;:&quot;VCG41N579238276&quot;}*auto_gallery_ai_v2.1.1_ONLINE*1748077568005_43.146_f6ab0fd99a05-slide-1"/>
  <p:tag name="KSO_WM_UNIT_LINE_FILL_TYPE" val="2"/>
  <p:tag name="KSO_WM_UNIT_USESOURCEFORMAT_APPLY" val="0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2*l_h_i*1_1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SUBTYPE" val="d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2*l_h_i*1_2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SUBTYPE" val="d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2*l_h_i*1_3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SUBTYPE" val="d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2*l_h_i*1_4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SUBTYPE" val="d"/>
  <p:tag name="KSO_WM_UNIT_TYPE" val="l_h_i"/>
  <p:tag name="KSO_WM_UNIT_INDEX" val="1_4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219.xml><?xml version="1.0" encoding="utf-8"?>
<p:tagLst xmlns:p="http://schemas.openxmlformats.org/presentationml/2006/main">
  <p:tag name="KSO_WM_SLIDE_ID" val="diagram20233315_2"/>
  <p:tag name="KSO_WM_TEMPLATE_SUBCATEGORY" val="0"/>
  <p:tag name="KSO_WM_TEMPLATE_MASTER_TYPE" val="0"/>
  <p:tag name="KSO_WM_TEMPLATE_COLOR_TYPE" val="0"/>
  <p:tag name="KSO_WM_SLIDE_ITEM_CNT" val="4"/>
  <p:tag name="KSO_WM_SLIDE_INDEX" val="2"/>
  <p:tag name="KSO_WM_TAG_VERSION" val="3.0"/>
  <p:tag name="KSO_WM_BEAUTIFY_FLAG" val="#wm#"/>
  <p:tag name="KSO_WM_TEMPLATE_CATEGORY" val="custom"/>
  <p:tag name="KSO_WM_TEMPLATE_INDEX" val="20235971"/>
  <p:tag name="KSO_WM_SLIDE_TYPE" val="text"/>
  <p:tag name="KSO_WM_SLIDE_SUBTYPE" val="diag"/>
  <p:tag name="KSO_WM_SLIDE_SIZE" val="850.394*297.555"/>
  <p:tag name="KSO_WM_SLIDE_POSITION" val="54.8032*139.28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VALUE" val="952*338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2484_1*d*1"/>
  <p:tag name="KSO_WM_TEMPLATE_CATEGORY" val="custom"/>
  <p:tag name="KSO_WM_TEMPLATE_INDEX" val="20232484"/>
  <p:tag name="KSO_WM_UNIT_LAYERLEVEL" val="1"/>
  <p:tag name="KSO_WM_TAG_VERSION" val="3.0"/>
  <p:tag name="KSO_WM_BEAUTIFY_FLAG" val="#wm#"/>
  <p:tag name="KSO_WM_DIAGRAM_GROUP_CODE" val="l1-1"/>
  <p:tag name="KSO_WM_UNIT_LINE_FORE_SCHEMECOLOR_INDEX" val="1"/>
  <p:tag name="KSO_WM_UNIT_LINE_FILL_TYPE" val="2"/>
  <p:tag name="KSO_WM_UNIT_USESOURCEFORMAT_APPLY" val="0"/>
  <p:tag name="KSO_WM_UNIT_PICTURE_SUBTYPE" val="a"/>
  <p:tag name="MH_PIC_SOURCE_TYPE" val="generate_slide_ai*{&quot;ai_type&quot;:&quot;generate_ppt&quot;,&quot;id&quot;:&quot;&quot;}*auto_ai_ai_v2.1.1_ONLINE*1748077568005_43.146_f6ab0fd99a05-slide-2"/>
  <p:tag name="KSO_WM_UNIT_FILL_FORE_SCHEMECOLOR_INDEX" val="5"/>
  <p:tag name="KSO_WM_UNIT_FILL_TYPE" val="1"/>
</p:tagLst>
</file>

<file path=ppt/tags/tag22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2484_1*i*1"/>
  <p:tag name="KSO_WM_TEMPLATE_CATEGORY" val="custom"/>
  <p:tag name="KSO_WM_TEMPLATE_INDEX" val="20232484"/>
  <p:tag name="KSO_WM_UNIT_LAYERLEVEL" val="1"/>
  <p:tag name="KSO_WM_TAG_VERSION" val="3.0"/>
  <p:tag name="KSO_WM_UNIT_FILL_FORE_SCHEMECOLOR_INDEX" val="2"/>
  <p:tag name="KSO_WM_UNIT_FILL_TYPE" val="1"/>
  <p:tag name="KSO_WM_UNIT_LINE_FORE_SCHEMECOLOR_INDEX" val="5"/>
  <p:tag name="KSO_WM_UNIT_LINE_FILL_TYPE" val="2"/>
  <p:tag name="KSO_WM_UNIT_SHADOW_SCHEMECOLOR_INDEX" val="5"/>
  <p:tag name="KSO_WM_UNIT_TEXT_FILL_FORE_SCHEMECOLOR_INDEX" val="13"/>
  <p:tag name="KSO_WM_UNIT_TEXT_FILL_TYPE" val="1"/>
  <p:tag name="KSO_WM_UNIT_USESOURCEFORMAT_APPLY" val="0"/>
</p:tagLst>
</file>

<file path=ppt/tags/tag22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2484_1*a*1"/>
  <p:tag name="KSO_WM_TEMPLATE_CATEGORY" val="custom"/>
  <p:tag name="KSO_WM_TEMPLATE_INDEX" val="20232484"/>
  <p:tag name="KSO_WM_UNIT_LAYERLEVEL" val="1"/>
  <p:tag name="KSO_WM_TAG_VERSION" val="3.0"/>
  <p:tag name="KSO_WM_BEAUTIFY_FLAG" val="#wm#"/>
  <p:tag name="KSO_WM_DIAGRAM_GROUP_CODE" val="l1-1"/>
  <p:tag name="KSO_WM_UNIT_USESOURCEFORMAT_APPLY" val="0"/>
  <p:tag name="KSO_WM_UNIT_PRESET_TEXT" val="单击此处添加标题"/>
  <p:tag name="KSO_WM_UNIT_TEXT_TYPE" val="1"/>
</p:tagLst>
</file>

<file path=ppt/tags/tag22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13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2476_2*l_h_f*1_2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4999389648438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TEXT_LAYER_COUNT" val="1"/>
  <p:tag name="KSO_WM_UNIT_PRESET_TEXT" val="单击此处输入你的项正文，请尽量言简意赅的阐述观点，单击此处输入你的项正文。单击此处输入你的项正文，请尽量言简意赅的阐述观点。"/>
  <p:tag name="KSO_WM_UNIT_USESOURCEFORMAT_APPLY" val="0"/>
</p:tagLst>
</file>

<file path=ppt/tags/tag22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4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2476_2*l_h_a*1_2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4999389648438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此处添加项标题"/>
  <p:tag name="KSO_WM_UNIT_TEXT_FILL_FORE_SCHEMECOLOR_INDEX" val="1"/>
  <p:tag name="KSO_WM_UNIT_TEXT_FILL_TYPE" val="1"/>
  <p:tag name="KSO_WM_UNIT_USESOURCEFORMAT_APPLY" val="0"/>
</p:tagLst>
</file>

<file path=ppt/tags/tag22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13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2476_2*l_h_f*1_1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4999389648438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TEXT_LAYER_COUNT" val="1"/>
  <p:tag name="KSO_WM_UNIT_PRESET_TEXT" val="单击此处输入你的项正文，请尽量言简意赅的阐述观点，单击此处输入你的项正文。单击此处输入你的项正文，请尽量言简意赅的阐述观点。"/>
  <p:tag name="KSO_WM_UNIT_USESOURCEFORMAT_APPLY" val="0"/>
</p:tagLst>
</file>

<file path=ppt/tags/tag22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4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2476_2*l_h_a*1_1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4999389648438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此处添加项标题"/>
  <p:tag name="KSO_WM_UNIT_TEXT_FILL_FORE_SCHEMECOLOR_INDEX" val="1"/>
  <p:tag name="KSO_WM_UNIT_TEXT_FILL_TYPE" val="1"/>
  <p:tag name="KSO_WM_UNIT_USESOURCEFORMAT_APPLY" val="0"/>
</p:tagLst>
</file>

<file path=ppt/tags/tag227.xml><?xml version="1.0" encoding="utf-8"?>
<p:tagLst xmlns:p="http://schemas.openxmlformats.org/presentationml/2006/main">
  <p:tag name="KSO_WM_SLIDE_ID" val="custom20232484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TAG_VERSION" val="3.0"/>
  <p:tag name="KSO_WM_BEAUTIFY_FLAG" val="#wm#"/>
  <p:tag name="KSO_WM_TEMPLATE_CATEGORY" val="custom"/>
  <p:tag name="KSO_WM_TEMPLATE_INDEX" val="20235971"/>
  <p:tag name="KSO_WM_SLIDE_TYPE" val="text"/>
  <p:tag name="KSO_WM_SLIDE_SUBTYPE" val="picTxt"/>
  <p:tag name="KSO_WM_SLIDE_SIZE" val="746*95.95"/>
  <p:tag name="KSO_WM_SLIDE_POSITION" val="120.25*376.775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22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971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71"/>
  <p:tag name="KSO_WM_TEMPLATE_CATEGORY" val="custom"/>
  <p:tag name="KSO_WM_UNIT_ISCONTENTSTITLE" val="0"/>
  <p:tag name="KSO_WM_UNIT_PRESET_TEXT" val="添加章节标题"/>
  <p:tag name="KSO_WM_UNIT_TEXT_TYPE" val="1"/>
</p:tagLst>
</file>

<file path=ppt/tags/tag229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5971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71"/>
  <p:tag name="KSO_WM_TEMPLATE_CATEGORY" val="custom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971"/>
  <p:tag name="KSO_WM_TEMPLATE_CATEGORY" val="custom"/>
  <p:tag name="KSO_WM_SLIDE_INDEX" val="7"/>
  <p:tag name="KSO_WM_SLIDE_ID" val="custom20235971_7"/>
  <p:tag name="KSO_WM_TEMPLATE_MASTER_TYPE" val="0"/>
  <p:tag name="KSO_WM_SLIDE_LAYOUT" val="a_e"/>
  <p:tag name="KSO_WM_SLIDE_LAYOUT_CNT" val="1_1"/>
</p:tagLst>
</file>

<file path=ppt/tags/tag23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3147_3*a*1"/>
  <p:tag name="KSO_WM_TEMPLATE_CATEGORY" val="diagram"/>
  <p:tag name="KSO_WM_TEMPLATE_INDEX" val="20233147"/>
  <p:tag name="KSO_WM_UNIT_LAYERLEVEL" val="1"/>
  <p:tag name="KSO_WM_TAG_VERSION" val="3.0"/>
  <p:tag name="KSO_WM_BEAUTIFY_FLAG" val="#wm#"/>
  <p:tag name="KSO_WM_UNIT_TEXT_TYPE" val="1"/>
  <p:tag name="KSO_WM_UNIT_PRESET_TEXT" val="单击此处添加标题"/>
  <p:tag name="KSO_WM_UNIT_TEXT_FILL_FORE_SCHEMECOLOR_INDEX" val="15"/>
  <p:tag name="KSO_WM_UNIT_TEXT_FILL_TYPE" val="1"/>
  <p:tag name="KSO_WM_UNIT_USESOURCEFORMAT_APPLY" val="0"/>
</p:tagLst>
</file>

<file path=ppt/tags/tag23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3147_3*l_h_d*1_1_1"/>
  <p:tag name="KSO_WM_TEMPLATE_CATEGORY" val="diagram"/>
  <p:tag name="KSO_WM_TEMPLATE_INDEX" val="20233147"/>
  <p:tag name="KSO_WM_UNIT_LAYERLEVEL" val="1_1_1"/>
  <p:tag name="KSO_WM_TAG_VERSION" val="3.0"/>
  <p:tag name="KSO_WM_UNIT_VALUE" val="706*662"/>
  <p:tag name="KSO_WM_DIAGRAM_GROUP_CODE" val="l1-1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2658691406,&quot;width&quot;:812.9407348632812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UNIT_LINE_FORE_SCHEMECOLOR_INDEX" val="13"/>
  <p:tag name="MH_PIC_SOURCE_TYPE" val="generate_slide_ai*{&quot;ai_type&quot;:&quot;generate_ppt&quot;,&quot;id&quot;:&quot;VCG211382173432&quot;}*auto_gallery_ai_v2.1.1_ONLINE*1748077568005_43.146_f6ab0fd99a05-slide-4"/>
  <p:tag name="KSO_WM_UNIT_LINE_FILL_TYPE" val="2"/>
  <p:tag name="KSO_WM_UNIT_USESOURCEFORMAT_APPLY" val="0"/>
</p:tagLst>
</file>

<file path=ppt/tags/tag23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147_3*l_h_f*1_1_1"/>
  <p:tag name="KSO_WM_TEMPLATE_CATEGORY" val="diagram"/>
  <p:tag name="KSO_WM_TEMPLATE_INDEX" val="20233147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2658691406,&quot;width&quot;:812.9407348632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项正文，文字是您思想的提炼"/>
  <p:tag name="KSO_WM_UNIT_TEXT_FILL_FORE_SCHEMECOLOR_INDEX" val="1"/>
  <p:tag name="KSO_WM_UNIT_TEXT_FILL_TYPE" val="1"/>
  <p:tag name="KSO_WM_UNIT_USESOURCEFORMAT_APPLY" val="0"/>
</p:tagLst>
</file>

<file path=ppt/tags/tag23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147_3*l_h_a*1_1_1"/>
  <p:tag name="KSO_WM_TEMPLATE_CATEGORY" val="diagram"/>
  <p:tag name="KSO_WM_TEMPLATE_INDEX" val="20233147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2658691406,&quot;width&quot;:812.9407348632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23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3147_3*l_h_d*1_2_1"/>
  <p:tag name="KSO_WM_TEMPLATE_CATEGORY" val="diagram"/>
  <p:tag name="KSO_WM_TEMPLATE_INDEX" val="20233147"/>
  <p:tag name="KSO_WM_UNIT_LAYERLEVEL" val="1_1_1"/>
  <p:tag name="KSO_WM_TAG_VERSION" val="3.0"/>
  <p:tag name="KSO_WM_UNIT_VALUE" val="706*662"/>
  <p:tag name="KSO_WM_DIAGRAM_GROUP_CODE" val="l1-1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2658691406,&quot;width&quot;:812.9407348632812}"/>
  <p:tag name="KSO_WM_DIAGRAM_COLOR_MATCH_VALUE" val="{&quot;shape&quot;:{&quot;fill&quot;:{&quot;solid&quot;:{&quot;brightness&quot;:0,&quot;colorType&quot;:1,&quot;foreColorIndex&quot;:5,&quot;transparency&quot;:0.5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UNIT_FILL_TYPE" val="1"/>
  <p:tag name="KSO_WM_UNIT_FILL_FORE_SCHEMECOLOR_INDEX" val="5"/>
  <p:tag name="KSO_WM_UNIT_FILL_FORE_SCHEMECOLOR_INDEX_BRIGHTNESS" val="0"/>
  <p:tag name="KSO_WM_UNIT_LINE_FORE_SCHEMECOLOR_INDEX" val="13"/>
  <p:tag name="MH_PIC_SOURCE_TYPE" val="generate_slide_ai*{&quot;ai_type&quot;:&quot;generate_ppt&quot;,&quot;id&quot;:&quot;VCG41N1340060339&quot;}*auto_gallery_ai_v2.1.1_ONLINE*1748077568005_43.146_f6ab0fd99a05-slide-4"/>
  <p:tag name="KSO_WM_UNIT_LINE_FILL_TYPE" val="2"/>
  <p:tag name="KSO_WM_UNIT_USESOURCEFORMAT_APPLY" val="0"/>
</p:tagLst>
</file>

<file path=ppt/tags/tag23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3147_3*l_h_f*1_2_1"/>
  <p:tag name="KSO_WM_TEMPLATE_CATEGORY" val="diagram"/>
  <p:tag name="KSO_WM_TEMPLATE_INDEX" val="20233147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2658691406,&quot;width&quot;:812.9407348632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项正文，文字是您思想的提炼"/>
  <p:tag name="KSO_WM_UNIT_TEXT_FILL_FORE_SCHEMECOLOR_INDEX" val="1"/>
  <p:tag name="KSO_WM_UNIT_TEXT_FILL_TYPE" val="1"/>
  <p:tag name="KSO_WM_UNIT_USESOURCEFORMAT_APPLY" val="0"/>
</p:tagLst>
</file>

<file path=ppt/tags/tag23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147_3*l_h_a*1_2_1"/>
  <p:tag name="KSO_WM_TEMPLATE_CATEGORY" val="diagram"/>
  <p:tag name="KSO_WM_TEMPLATE_INDEX" val="20233147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2658691406,&quot;width&quot;:812.9407348632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23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3147_3*l_h_d*1_3_1"/>
  <p:tag name="KSO_WM_TEMPLATE_CATEGORY" val="diagram"/>
  <p:tag name="KSO_WM_TEMPLATE_INDEX" val="20233147"/>
  <p:tag name="KSO_WM_UNIT_LAYERLEVEL" val="1_1_1"/>
  <p:tag name="KSO_WM_TAG_VERSION" val="3.0"/>
  <p:tag name="KSO_WM_UNIT_VALUE" val="706*662"/>
  <p:tag name="KSO_WM_DIAGRAM_GROUP_CODE" val="l1-1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2658691406,&quot;width&quot;:812.9407348632812}"/>
  <p:tag name="KSO_WM_DIAGRAM_COLOR_MATCH_VALUE" val="{&quot;shape&quot;:{&quot;fill&quot;:{&quot;solid&quot;:{&quot;brightness&quot;:0,&quot;colorType&quot;:1,&quot;foreColorIndex&quot;:5,&quot;transparency&quot;:0.5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UNIT_FILL_TYPE" val="1"/>
  <p:tag name="KSO_WM_UNIT_FILL_FORE_SCHEMECOLOR_INDEX" val="5"/>
  <p:tag name="KSO_WM_UNIT_FILL_FORE_SCHEMECOLOR_INDEX_BRIGHTNESS" val="0"/>
  <p:tag name="KSO_WM_UNIT_LINE_FORE_SCHEMECOLOR_INDEX" val="13"/>
  <p:tag name="MH_PIC_SOURCE_TYPE" val="generate_slide_ai*{&quot;ai_type&quot;:&quot;generate_ppt&quot;,&quot;id&quot;:&quot;VCG41N1402258634&quot;}*auto_gallery_ai_v2.1.1_ONLINE*1748077568005_43.146_f6ab0fd99a05-slide-4"/>
  <p:tag name="KSO_WM_UNIT_LINE_FILL_TYPE" val="2"/>
  <p:tag name="KSO_WM_UNIT_USESOURCEFORMAT_APPLY" val="0"/>
</p:tagLst>
</file>

<file path=ppt/tags/tag23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3147_3*l_h_f*1_3_1"/>
  <p:tag name="KSO_WM_TEMPLATE_CATEGORY" val="diagram"/>
  <p:tag name="KSO_WM_TEMPLATE_INDEX" val="20233147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2658691406,&quot;width&quot;:812.9407348632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项正文，文字是您思想的提炼"/>
  <p:tag name="KSO_WM_UNIT_TEXT_FILL_FORE_SCHEMECOLOR_INDEX" val="1"/>
  <p:tag name="KSO_WM_UNIT_TEXT_FILL_TYPE" val="1"/>
  <p:tag name="KSO_WM_UNIT_USESOURCEFORMAT_APPLY" val="0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3147_3*l_h_a*1_3_1"/>
  <p:tag name="KSO_WM_TEMPLATE_CATEGORY" val="diagram"/>
  <p:tag name="KSO_WM_TEMPLATE_INDEX" val="20233147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2658691406,&quot;width&quot;:812.9407348632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24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3147_3*l_h_d*1_4_1"/>
  <p:tag name="KSO_WM_TEMPLATE_CATEGORY" val="diagram"/>
  <p:tag name="KSO_WM_TEMPLATE_INDEX" val="20233147"/>
  <p:tag name="KSO_WM_UNIT_LAYERLEVEL" val="1_1_1"/>
  <p:tag name="KSO_WM_TAG_VERSION" val="3.0"/>
  <p:tag name="KSO_WM_UNIT_VALUE" val="706*662"/>
  <p:tag name="KSO_WM_DIAGRAM_GROUP_CODE" val="l1-1"/>
  <p:tag name="KSO_WM_UNIT_TYPE" val="l_h_d"/>
  <p:tag name="KSO_WM_UNIT_INDEX" val="1_4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2658691406,&quot;width&quot;:812.9407348632812}"/>
  <p:tag name="KSO_WM_DIAGRAM_COLOR_MATCH_VALUE" val="{&quot;shape&quot;:{&quot;fill&quot;:{&quot;solid&quot;:{&quot;brightness&quot;:0,&quot;colorType&quot;:1,&quot;foreColorIndex&quot;:5,&quot;transparency&quot;:0.5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UNIT_FILL_TYPE" val="1"/>
  <p:tag name="KSO_WM_UNIT_FILL_FORE_SCHEMECOLOR_INDEX" val="5"/>
  <p:tag name="KSO_WM_UNIT_FILL_FORE_SCHEMECOLOR_INDEX_BRIGHTNESS" val="0"/>
  <p:tag name="KSO_WM_UNIT_LINE_FORE_SCHEMECOLOR_INDEX" val="13"/>
  <p:tag name="MH_PIC_SOURCE_TYPE" val="generate_slide_ai*{&quot;ai_type&quot;:&quot;generate_ppt&quot;,&quot;id&quot;:&quot;VCG41N1150635469&quot;}*auto_gallery_ai_v2.1.1_ONLINE*1748077568005_43.146_f6ab0fd99a05-slide-4"/>
  <p:tag name="KSO_WM_UNIT_LINE_FILL_TYPE" val="2"/>
  <p:tag name="KSO_WM_UNIT_USESOURCEFORMAT_APPLY" val="0"/>
</p:tagLst>
</file>

<file path=ppt/tags/tag24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3147_3*l_h_f*1_4_1"/>
  <p:tag name="KSO_WM_TEMPLATE_CATEGORY" val="diagram"/>
  <p:tag name="KSO_WM_TEMPLATE_INDEX" val="20233147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2658691406,&quot;width&quot;:812.9407348632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项正文，文字是您思想的提炼"/>
  <p:tag name="KSO_WM_UNIT_TEXT_FILL_FORE_SCHEMECOLOR_INDEX" val="1"/>
  <p:tag name="KSO_WM_UNIT_TEXT_FILL_TYPE" val="1"/>
  <p:tag name="KSO_WM_UNIT_USESOURCEFORMAT_APPLY" val="0"/>
</p:tagLst>
</file>

<file path=ppt/tags/tag24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3147_3*l_h_a*1_4_1"/>
  <p:tag name="KSO_WM_TEMPLATE_CATEGORY" val="diagram"/>
  <p:tag name="KSO_WM_TEMPLATE_INDEX" val="20233147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2658691406,&quot;width&quot;:812.9407348632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244.xml><?xml version="1.0" encoding="utf-8"?>
<p:tagLst xmlns:p="http://schemas.openxmlformats.org/presentationml/2006/main">
  <p:tag name="KSO_WM_SLIDE_ID" val="diagram20233147_3"/>
  <p:tag name="KSO_WM_TEMPLATE_SUBCATEGORY" val="0"/>
  <p:tag name="KSO_WM_TEMPLATE_MASTER_TYPE" val="0"/>
  <p:tag name="KSO_WM_TEMPLATE_COLOR_TYPE" val="0"/>
  <p:tag name="KSO_WM_SLIDE_ITEM_CNT" val="4"/>
  <p:tag name="KSO_WM_SLIDE_INDEX" val="3"/>
  <p:tag name="KSO_WM_TAG_VERSION" val="3.0"/>
  <p:tag name="KSO_WM_BEAUTIFY_FLAG" val="#wm#"/>
  <p:tag name="KSO_WM_TEMPLATE_CATEGORY" val="custom"/>
  <p:tag name="KSO_WM_TEMPLATE_INDEX" val="20235971"/>
  <p:tag name="KSO_WM_SLIDE_TYPE" val="text"/>
  <p:tag name="KSO_WM_SLIDE_SUBTYPE" val="diag"/>
  <p:tag name="KSO_WM_SLIDE_SIZE" val="812.941*336.878"/>
  <p:tag name="KSO_WM_SLIDE_POSITION" val="73.3256*155.822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3256_1*i*1"/>
  <p:tag name="KSO_WM_TEMPLATE_CATEGORY" val="custom"/>
  <p:tag name="KSO_WM_TEMPLATE_INDEX" val="20233256"/>
  <p:tag name="KSO_WM_UNIT_LAYERLEVEL" val="1"/>
  <p:tag name="KSO_WM_TAG_VERSION" val="3.0"/>
  <p:tag name="KSO_WM_BEAUTIFY_FLAG" val="#wm#"/>
  <p:tag name="KSO_WM_UNIT_FILL_FORE_SCHEMECOLOR_INDEX" val="2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246.xml><?xml version="1.0" encoding="utf-8"?>
<p:tagLst xmlns:p="http://schemas.openxmlformats.org/presentationml/2006/main">
  <p:tag name="KSO_WM_UNIT_VALUE" val="1226*96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3256_1*d*1"/>
  <p:tag name="KSO_WM_TEMPLATE_CATEGORY" val="custom"/>
  <p:tag name="KSO_WM_TEMPLATE_INDEX" val="20233256"/>
  <p:tag name="KSO_WM_UNIT_LAYERLEVEL" val="1"/>
  <p:tag name="KSO_WM_TAG_VERSION" val="3.0"/>
  <p:tag name="KSO_WM_BEAUTIFY_FLAG" val="#wm#"/>
  <p:tag name="KSO_WM_UNIT_PICTURE_SUBTYPE" val="b"/>
  <p:tag name="MH_PIC_SOURCE_TYPE" val="generate_slide_ai*{&quot;ai_type&quot;:&quot;generate_ppt&quot;,&quot;id&quot;:&quot;VCG211234531727&quot;}*auto_gallery_ai_v2.1.1_ONLINE*1748077568005_43.146_f6ab0fd99a05-slide-5"/>
  <p:tag name="KSO_WM_UNIT_LINE_FORE_SCHEMECOLOR_INDEX" val="1"/>
  <p:tag name="KSO_WM_UNIT_LINE_FILL_TYPE" val="2"/>
  <p:tag name="KSO_WM_UNIT_USESOURCEFORMAT_APPLY" val="0"/>
</p:tagLst>
</file>

<file path=ppt/tags/tag24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TEMPLATE_INDEX" val="20233256"/>
  <p:tag name="KSO_WM_UNIT_ID" val="custom20233256_1*a*1"/>
  <p:tag name="KSO_WM_UNIT_PRESET_TEXT" val="单击此处&#10;添加标题内容"/>
  <p:tag name="KSO_WM_UNIT_TEXT_TYPE" val="1"/>
  <p:tag name="KSO_WM_UNIT_TEXT_FILL_FORE_SCHEMECOLOR_INDEX" val="15"/>
  <p:tag name="KSO_WM_UNIT_TEXT_FILL_TYPE" val="1"/>
  <p:tag name="KSO_WM_UNIT_USESOURCEFORMAT_APPLY" val="0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3256_1*i*2"/>
  <p:tag name="KSO_WM_TEMPLATE_CATEGORY" val="custom"/>
  <p:tag name="KSO_WM_TEMPLATE_INDEX" val="20233256"/>
  <p:tag name="KSO_WM_UNIT_LAYERLEVEL" val="1"/>
  <p:tag name="KSO_WM_TAG_VERSION" val="3.0"/>
  <p:tag name="KSO_WM_BEAUTIFY_FLAG" val="#wm#"/>
  <p:tag name="KSO_WM_UNIT_FILL_FORE_SCHEMECOLOR_INDEX" val="2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24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3255_3*l_h_f*1_1_1"/>
  <p:tag name="KSO_WM_TEMPLATE_CATEGORY" val="diagram"/>
  <p:tag name="KSO_WM_TEMPLATE_INDEX" val="20233255"/>
  <p:tag name="KSO_WM_UNIT_LAYERLEVEL" val="1_1_1"/>
  <p:tag name="KSO_WM_TAG_VERSION" val="3.0"/>
  <p:tag name="KSO_WM_DIAGRAM_MAX_ITEMCNT" val="4"/>
  <p:tag name="KSO_WM_DIAGRAM_MIN_ITEMCNT" val="1"/>
  <p:tag name="KSO_WM_DIAGRAM_VIRTUALLY_FRAME" val="{&quot;height&quot;:241.4499969482422,&quot;width&quot;:408.0499877929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8"/>
  <p:tag name="KSO_WM_DIAGRAM_VERSION" val="3"/>
  <p:tag name="KSO_WM_DIAGRAM_COLOR_TRICK" val="1"/>
  <p:tag name="KSO_WM_DIAGRAM_COLOR_TEXT_CAN_REMOVE" val="n"/>
  <p:tag name="KSO_WM_UNIT_TEXT_TYPE" val="1"/>
  <p:tag name="KSO_WM_UNIT_TEXT_LAYER_COUNT" val="1"/>
  <p:tag name="KSO_WM_BEAUTIFY_FLAG" val="#wm#"/>
  <p:tag name="KSO_WM_UNIT_PRESET_TEXT" val="单击添加文本内容，简明扼要地阐述您内容观点"/>
  <p:tag name="KSO_WM_UNIT_TEXT_FILL_FORE_SCHEMECOLOR_INDEX" val="1"/>
  <p:tag name="KSO_WM_UNIT_TEXT_FILL_TYPE" val="1"/>
  <p:tag name="KSO_WM_UNIT_USESOURCEFORMAT_APPLY" val="0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3255_3*l_h_a*1_1_1"/>
  <p:tag name="KSO_WM_TEMPLATE_CATEGORY" val="diagram"/>
  <p:tag name="KSO_WM_TEMPLATE_INDEX" val="20233255"/>
  <p:tag name="KSO_WM_UNIT_LAYERLEVEL" val="1_1_1"/>
  <p:tag name="KSO_WM_TAG_VERSION" val="3.0"/>
  <p:tag name="KSO_WM_DIAGRAM_MAX_ITEMCNT" val="4"/>
  <p:tag name="KSO_WM_DIAGRAM_MIN_ITEMCNT" val="1"/>
  <p:tag name="KSO_WM_DIAGRAM_VIRTUALLY_FRAME" val="{&quot;height&quot;:241.4499969482422,&quot;width&quot;:408.0499877929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1"/>
  <p:tag name="KSO_WM_DIAGRAM_VERSION" val="3"/>
  <p:tag name="KSO_WM_DIAGRAM_COLOR_TRICK" val="1"/>
  <p:tag name="KSO_WM_DIAGRAM_COLOR_TEXT_CAN_REMOVE" val="n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UNIT_USESOURCEFORMAT_APPLY" val="0"/>
</p:tagLst>
</file>

<file path=ppt/tags/tag25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3255_3*l_h_f*1_2_1"/>
  <p:tag name="KSO_WM_TEMPLATE_CATEGORY" val="diagram"/>
  <p:tag name="KSO_WM_TEMPLATE_INDEX" val="20233255"/>
  <p:tag name="KSO_WM_UNIT_LAYERLEVEL" val="1_1_1"/>
  <p:tag name="KSO_WM_TAG_VERSION" val="3.0"/>
  <p:tag name="KSO_WM_DIAGRAM_MAX_ITEMCNT" val="4"/>
  <p:tag name="KSO_WM_DIAGRAM_MIN_ITEMCNT" val="1"/>
  <p:tag name="KSO_WM_DIAGRAM_VIRTUALLY_FRAME" val="{&quot;height&quot;:241.4499969482422,&quot;width&quot;:408.0499877929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8"/>
  <p:tag name="KSO_WM_DIAGRAM_VERSION" val="3"/>
  <p:tag name="KSO_WM_DIAGRAM_COLOR_TRICK" val="1"/>
  <p:tag name="KSO_WM_DIAGRAM_COLOR_TEXT_CAN_REMOVE" val="n"/>
  <p:tag name="KSO_WM_UNIT_TEXT_TYPE" val="1"/>
  <p:tag name="KSO_WM_UNIT_TEXT_LAYER_COUNT" val="1"/>
  <p:tag name="KSO_WM_BEAUTIFY_FLAG" val="#wm#"/>
  <p:tag name="KSO_WM_UNIT_PRESET_TEXT" val="单击添加文本具体内容，简明扼要地阐述您内容观点"/>
  <p:tag name="KSO_WM_UNIT_TEXT_FILL_FORE_SCHEMECOLOR_INDEX" val="1"/>
  <p:tag name="KSO_WM_UNIT_TEXT_FILL_TYPE" val="1"/>
  <p:tag name="KSO_WM_UNIT_USESOURCEFORMAT_APPLY" val="0"/>
</p:tagLst>
</file>

<file path=ppt/tags/tag25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3255_3*l_h_a*1_2_1"/>
  <p:tag name="KSO_WM_TEMPLATE_CATEGORY" val="diagram"/>
  <p:tag name="KSO_WM_TEMPLATE_INDEX" val="20233255"/>
  <p:tag name="KSO_WM_UNIT_LAYERLEVEL" val="1_1_1"/>
  <p:tag name="KSO_WM_TAG_VERSION" val="3.0"/>
  <p:tag name="KSO_WM_DIAGRAM_MAX_ITEMCNT" val="4"/>
  <p:tag name="KSO_WM_DIAGRAM_MIN_ITEMCNT" val="1"/>
  <p:tag name="KSO_WM_DIAGRAM_VIRTUALLY_FRAME" val="{&quot;height&quot;:241.4499969482422,&quot;width&quot;:408.0499877929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1"/>
  <p:tag name="KSO_WM_DIAGRAM_VERSION" val="3"/>
  <p:tag name="KSO_WM_DIAGRAM_COLOR_TRICK" val="1"/>
  <p:tag name="KSO_WM_DIAGRAM_COLOR_TEXT_CAN_REMOVE" val="n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UNIT_USESOURCEFORMAT_APPLY" val="0"/>
</p:tagLst>
</file>

<file path=ppt/tags/tag253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3255_3*l_h_f*1_3_1"/>
  <p:tag name="KSO_WM_TEMPLATE_CATEGORY" val="diagram"/>
  <p:tag name="KSO_WM_TEMPLATE_INDEX" val="20233255"/>
  <p:tag name="KSO_WM_UNIT_LAYERLEVEL" val="1_1_1"/>
  <p:tag name="KSO_WM_TAG_VERSION" val="3.0"/>
  <p:tag name="KSO_WM_DIAGRAM_MAX_ITEMCNT" val="4"/>
  <p:tag name="KSO_WM_DIAGRAM_MIN_ITEMCNT" val="1"/>
  <p:tag name="KSO_WM_DIAGRAM_VIRTUALLY_FRAME" val="{&quot;height&quot;:241.4499969482422,&quot;width&quot;:408.0499877929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8"/>
  <p:tag name="KSO_WM_DIAGRAM_VERSION" val="3"/>
  <p:tag name="KSO_WM_DIAGRAM_COLOR_TRICK" val="1"/>
  <p:tag name="KSO_WM_DIAGRAM_COLOR_TEXT_CAN_REMOVE" val="n"/>
  <p:tag name="KSO_WM_UNIT_TEXT_TYPE" val="1"/>
  <p:tag name="KSO_WM_UNIT_TEXT_LAYER_COUNT" val="1"/>
  <p:tag name="KSO_WM_BEAUTIFY_FLAG" val="#wm#"/>
  <p:tag name="KSO_WM_UNIT_PRESET_TEXT" val="单击添加文本，简明扼要地阐述您内容观点"/>
  <p:tag name="KSO_WM_UNIT_TEXT_FILL_FORE_SCHEMECOLOR_INDEX" val="1"/>
  <p:tag name="KSO_WM_UNIT_TEXT_FILL_TYPE" val="1"/>
  <p:tag name="KSO_WM_UNIT_USESOURCEFORMAT_APPLY" val="0"/>
</p:tagLst>
</file>

<file path=ppt/tags/tag25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3255_3*l_h_a*1_3_1"/>
  <p:tag name="KSO_WM_TEMPLATE_CATEGORY" val="diagram"/>
  <p:tag name="KSO_WM_TEMPLATE_INDEX" val="20233255"/>
  <p:tag name="KSO_WM_UNIT_LAYERLEVEL" val="1_1_1"/>
  <p:tag name="KSO_WM_TAG_VERSION" val="3.0"/>
  <p:tag name="KSO_WM_DIAGRAM_MAX_ITEMCNT" val="4"/>
  <p:tag name="KSO_WM_DIAGRAM_MIN_ITEMCNT" val="1"/>
  <p:tag name="KSO_WM_DIAGRAM_VIRTUALLY_FRAME" val="{&quot;height&quot;:241.4499969482422,&quot;width&quot;:408.0499877929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1"/>
  <p:tag name="KSO_WM_DIAGRAM_VERSION" val="3"/>
  <p:tag name="KSO_WM_DIAGRAM_COLOR_TRICK" val="1"/>
  <p:tag name="KSO_WM_DIAGRAM_COLOR_TEXT_CAN_REMOVE" val="n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UNIT_USESOURCEFORMAT_APPLY" val="0"/>
</p:tagLst>
</file>

<file path=ppt/tags/tag255.xml><?xml version="1.0" encoding="utf-8"?>
<p:tagLst xmlns:p="http://schemas.openxmlformats.org/presentationml/2006/main">
  <p:tag name="KSO_WM_BEAUTIFY_FLAG" val="#wm#"/>
  <p:tag name="KSO_WM_TEMPLATE_CATEGORY" val="custom"/>
  <p:tag name="KSO_WM_TEMPLATE_MASTER_TYPE" val="0"/>
  <p:tag name="KSO_WM_TEMPLATE_COLOR_TYPE" val="0"/>
  <p:tag name="KSO_WM_DIAGRAM_GROUP_CODE" val="l1-1"/>
  <p:tag name="KSO_WM_SLIDE_DIAGTYPE" val="l"/>
  <p:tag name="KSO_WM_SLIDE_LAYOUT" val="a_d_l"/>
  <p:tag name="KSO_WM_SLIDE_LAYOUT_CNT" val="1_1_1"/>
  <p:tag name="KSO_WM_SLIDE_TYPE" val="text"/>
  <p:tag name="KSO_WM_SLIDE_SUBTYPE" val="picTxt"/>
  <p:tag name="KSO_WM_SLIDE_SIZE" val="408.05*186.55"/>
  <p:tag name="KSO_WM_SLIDE_POSITION" val="87.8997*272.733"/>
  <p:tag name="KSO_WM_TEMPLATE_INDEX" val="20235971"/>
  <p:tag name="KSO_WM_TEMPLATE_SUBCATEGORY" val="0"/>
  <p:tag name="KSO_WM_SLIDE_INDEX" val="1"/>
  <p:tag name="KSO_WM_TAG_VERSION" val="3.0"/>
  <p:tag name="KSO_WM_SLIDE_ID" val="custom20233256_1"/>
  <p:tag name="KSO_WM_SLIDE_ITEM_CNT" val="4"/>
</p:tagLst>
</file>

<file path=ppt/tags/tag25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0968_2*a*1"/>
  <p:tag name="KSO_WM_TEMPLATE_CATEGORY" val="diagram"/>
  <p:tag name="KSO_WM_TEMPLATE_INDEX" val="20230968"/>
  <p:tag name="KSO_WM_UNIT_LAYERLEVEL" val="1"/>
  <p:tag name="KSO_WM_TAG_VERSION" val="3.0"/>
  <p:tag name="KSO_WM_BEAUTIFY_FLAG" val="#wm#"/>
  <p:tag name="KSO_WM_DIAGRAM_GROUP_CODE" val="l1-1"/>
  <p:tag name="KSO_WM_UNIT_PRESET_TEXT" val="单击此处添加标题"/>
  <p:tag name="KSO_WM_UNIT_TEXT_TYPE" val="1"/>
  <p:tag name="KSO_WM_UNIT_TEXT_FILL_FORE_SCHEMECOLOR_INDEX" val="15"/>
  <p:tag name="KSO_WM_UNIT_TEXT_FILL_TYPE" val="1"/>
  <p:tag name="KSO_WM_UNIT_USESOURCEFORMAT_APPLY" val="0"/>
</p:tagLst>
</file>

<file path=ppt/tags/tag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3*l_h_i*1_1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1,&quot;width&quot;:850.4000244140625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_BRIGHTNESS" val="-0.15"/>
  <p:tag name="KSO_WM_UNIT_SHADOW_SCHEMECOLOR_INDEX" val="14"/>
  <p:tag name="KSO_WM_UNIT_TEXT_FILL_FORE_SCHEMECOLOR_INDEX_BRIGHTNESS" val="0"/>
  <p:tag name="KSO_WM_UNIT_TEXT_FILL_FORE_SCHEMECOLOR_INDEX" val="2"/>
  <p:tag name="KSO_WM_UNIT_TEXT_FILL_TYPE" val="1"/>
  <p:tag name="KSO_WM_UNIT_FILL_TYPE" val="1"/>
  <p:tag name="KSO_WM_UNIT_FILL_FORE_SCHEMECOLOR_INDEX" val="13"/>
  <p:tag name="KSO_WM_UNIT_FILL_FORE_SCHEMECOLOR_INDEX_BRIGHTNESS" val="0.6"/>
  <p:tag name="KSO_WM_UNIT_LINE_FORE_SCHEMECOLOR_INDEX" val="13"/>
  <p:tag name="KSO_WM_UNIT_LINE_FILL_TYPE" val="2"/>
  <p:tag name="KSO_WM_UNIT_USESOURCEFORMAT_APPLY" val="0"/>
</p:tagLst>
</file>

<file path=ppt/tags/tag2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3*l_h_i*1_2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1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LINE_FILL_TYPE" val="2"/>
  <p:tag name="KSO_WM_UNIT_USESOURCEFORMAT_APPLY" val="0"/>
</p:tagLst>
</file>

<file path=ppt/tags/tag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3*l_h_i*1_4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4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1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LINE_FILL_TYPE" val="2"/>
  <p:tag name="KSO_WM_UNIT_USESOURCEFORMAT_APPLY" val="0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3*l_h_i*1_3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1,&quot;width&quot;:850.4000244140625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_BRIGHTNESS" val="-0.15"/>
  <p:tag name="KSO_WM_UNIT_SHADOW_SCHEMECOLOR_INDEX" val="14"/>
  <p:tag name="KSO_WM_UNIT_TEXT_FILL_FORE_SCHEMECOLOR_INDEX_BRIGHTNESS" val="0"/>
  <p:tag name="KSO_WM_UNIT_TEXT_FILL_FORE_SCHEMECOLOR_INDEX" val="2"/>
  <p:tag name="KSO_WM_UNIT_TEXT_FILL_TYPE" val="1"/>
  <p:tag name="KSO_WM_UNIT_FILL_TYPE" val="1"/>
  <p:tag name="KSO_WM_UNIT_FILL_FORE_SCHEMECOLOR_INDEX" val="13"/>
  <p:tag name="KSO_WM_UNIT_FILL_FORE_SCHEMECOLOR_INDEX_BRIGHTNESS" val="0.6"/>
  <p:tag name="KSO_WM_UNIT_LINE_FORE_SCHEMECOLOR_INDEX" val="13"/>
  <p:tag name="KSO_WM_UNIT_LINE_FILL_TYPE" val="2"/>
  <p:tag name="KSO_WM_UNIT_USESOURCEFORMAT_APPLY" val="0"/>
</p:tagLst>
</file>

<file path=ppt/tags/tag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3*l_h_d*1_4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UNIT_VALUE" val="534*675"/>
  <p:tag name="KSO_WM_DIAGRAM_GROUP_CODE" val="l1-1"/>
  <p:tag name="KSO_WM_UNIT_TYPE" val="l_h_d"/>
  <p:tag name="KSO_WM_UNIT_INDEX" val="1_4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1,&quot;width&quot;:850.4000244140625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5"/>
  <p:tag name="KSO_WM_UNIT_FILL_FORE_SCHEMECOLOR_INDEX_BRIGHTNESS" val="0"/>
  <p:tag name="KSO_WM_UNIT_LINE_FORE_SCHEMECOLOR_INDEX" val="13"/>
  <p:tag name="KSO_WM_UNIT_PICTURE_SUBTYPE" val="b"/>
  <p:tag name="MH_PIC_SOURCE_TYPE" val="generate_slide_ai*{&quot;ai_type&quot;:&quot;generate_ppt&quot;,&quot;id&quot;:&quot;VCG41N1410403313&quot;}*auto_gallery_ai_v2.1.1_ONLINE*1748077568005_43.146_f6ab0fd99a05-slide-6"/>
  <p:tag name="KSO_WM_UNIT_LINE_FILL_TYPE" val="2"/>
  <p:tag name="KSO_WM_UNIT_USESOURCEFORMAT_APPLY" val="0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3*l_h_d*1_3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UNIT_VALUE" val="534*675"/>
  <p:tag name="KSO_WM_DIAGRAM_GROUP_CODE" val="l1-1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1,&quot;width&quot;:850.4000244140625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5"/>
  <p:tag name="KSO_WM_UNIT_FILL_FORE_SCHEMECOLOR_INDEX_BRIGHTNESS" val="0"/>
  <p:tag name="KSO_WM_UNIT_LINE_FORE_SCHEMECOLOR_INDEX" val="13"/>
  <p:tag name="KSO_WM_UNIT_PICTURE_SUBTYPE" val="b"/>
  <p:tag name="MH_PIC_SOURCE_TYPE" val="generate_slide_ai*{&quot;ai_type&quot;:&quot;generate_ppt&quot;,&quot;id&quot;:&quot;VCG41N1300132599&quot;}*auto_gallery_ai_v2.1.1_ONLINE*1748077568005_43.146_f6ab0fd99a05-slide-6"/>
  <p:tag name="KSO_WM_UNIT_LINE_FILL_TYPE" val="2"/>
  <p:tag name="KSO_WM_UNIT_USESOURCEFORMAT_APPLY" val="0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3*l_h_d*1_2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UNIT_VALUE" val="534*675"/>
  <p:tag name="KSO_WM_DIAGRAM_GROUP_CODE" val="l1-1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1,&quot;width&quot;:850.4000244140625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5"/>
  <p:tag name="KSO_WM_UNIT_FILL_FORE_SCHEMECOLOR_INDEX_BRIGHTNESS" val="0"/>
  <p:tag name="KSO_WM_UNIT_LINE_FORE_SCHEMECOLOR_INDEX" val="13"/>
  <p:tag name="KSO_WM_UNIT_PICTURE_SUBTYPE" val="b"/>
  <p:tag name="MH_PIC_SOURCE_TYPE" val="generate_slide_ai*{&quot;ai_type&quot;:&quot;generate_ppt&quot;,&quot;id&quot;:&quot;VCG41N1291338769&quot;}*auto_gallery_ai_v2.1.1_ONLINE*1748077568005_43.146_f6ab0fd99a05-slide-6"/>
  <p:tag name="KSO_WM_UNIT_LINE_FILL_TYPE" val="2"/>
  <p:tag name="KSO_WM_UNIT_USESOURCEFORMAT_APPLY" val="0"/>
</p:tagLst>
</file>

<file path=ppt/tags/tag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3*l_h_d*1_1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UNIT_VALUE" val="533*675"/>
  <p:tag name="KSO_WM_DIAGRAM_GROUP_CODE" val="l1-1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1,&quot;width&quot;:850.4000244140625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5"/>
  <p:tag name="KSO_WM_UNIT_FILL_FORE_SCHEMECOLOR_INDEX_BRIGHTNESS" val="0"/>
  <p:tag name="KSO_WM_UNIT_LINE_FORE_SCHEMECOLOR_INDEX" val="13"/>
  <p:tag name="KSO_WM_UNIT_PICTURE_SUBTYPE" val="b"/>
  <p:tag name="MH_PIC_SOURCE_TYPE" val="generate_slide_ai*{&quot;ai_type&quot;:&quot;generate_ppt&quot;,&quot;id&quot;:&quot;VCG41N1583040331&quot;}*auto_gallery_ai_v2.1.1_ONLINE*1748077568005_43.146_f6ab0fd99a05-slide-6"/>
  <p:tag name="KSO_WM_UNIT_LINE_FILL_TYPE" val="2"/>
  <p:tag name="KSO_WM_UNIT_USESOURCEFORMAT_APPLY" val="0"/>
</p:tagLst>
</file>

<file path=ppt/tags/tag26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0968_3*l_h_a*1_1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1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PRESET_TEXT" val="添加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26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0968_3*l_h_f*1_1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1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文字是您思想的提炼，请尽量言简意赅的阐述观点。"/>
  <p:tag name="KSO_WM_UNIT_TEXT_FILL_FORE_SCHEMECOLOR_INDEX" val="1"/>
  <p:tag name="KSO_WM_UNIT_TEXT_FILL_TYPE" val="1"/>
  <p:tag name="KSO_WM_UNIT_TEXT_TYPE" val="1"/>
  <p:tag name="KSO_WM_UNIT_TEXT_LAYER_COUNT" val="1"/>
  <p:tag name="KSO_WM_UNIT_USESOURCEFORMAT_APPLY" val="0"/>
</p:tagLst>
</file>

<file path=ppt/tags/tag26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0968_3*l_h_a*1_2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1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TYPE" val="1"/>
  <p:tag name="KSO_WM_UNIT_PRESET_TEXT" val="添加标题"/>
  <p:tag name="KSO_WM_UNIT_TEXT_TYPE" val="1"/>
  <p:tag name="KSO_WM_UNIT_USESOURCEFORMAT_APPLY" val="0"/>
</p:tagLst>
</file>

<file path=ppt/tags/tag26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0968_3*l_h_a*1_4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1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TYPE" val="1"/>
  <p:tag name="KSO_WM_UNIT_PRESET_TEXT" val="添加标题"/>
  <p:tag name="KSO_WM_UNIT_TEXT_TYPE" val="1"/>
  <p:tag name="KSO_WM_UNIT_USESOURCEFORMAT_APPLY" val="0"/>
</p:tagLst>
</file>

<file path=ppt/tags/tag26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0968_3*l_h_f*1_4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1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TYPE" val="1"/>
  <p:tag name="KSO_WM_UNIT_PRESET_TEXT" val="单击此处输入你的项正文，文字是您思想的提炼，请尽量言简意赅的阐述观点。"/>
  <p:tag name="KSO_WM_UNIT_TEXT_TYPE" val="1"/>
  <p:tag name="KSO_WM_UNIT_TEXT_LAYER_COUNT" val="1"/>
  <p:tag name="KSO_WM_UNIT_USESOURCEFORMAT_APPLY" val="0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0968_3*l_h_f*1_2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1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TYPE" val="1"/>
  <p:tag name="KSO_WM_UNIT_PRESET_TEXT" val="单击此处输入你的项正文，文字是您思想的提炼，请尽量言简意赅的阐述观点。"/>
  <p:tag name="KSO_WM_UNIT_TEXT_TYPE" val="1"/>
  <p:tag name="KSO_WM_UNIT_TEXT_LAYER_COUNT" val="1"/>
  <p:tag name="KSO_WM_UNIT_USESOURCEFORMAT_APPLY" val="0"/>
</p:tagLst>
</file>

<file path=ppt/tags/tag27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0968_3*l_h_a*1_3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1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PRESET_TEXT" val="添加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27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0968_3*l_h_f*1_3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1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文字是您思想的提炼，请尽量言简意赅的阐述观点。"/>
  <p:tag name="KSO_WM_UNIT_TEXT_FILL_FORE_SCHEMECOLOR_INDEX" val="1"/>
  <p:tag name="KSO_WM_UNIT_TEXT_FILL_TYPE" val="1"/>
  <p:tag name="KSO_WM_UNIT_TEXT_TYPE" val="1"/>
  <p:tag name="KSO_WM_UNIT_TEXT_LAYER_COUNT" val="1"/>
  <p:tag name="KSO_WM_UNIT_USESOURCEFORMAT_APPLY" val="0"/>
</p:tagLst>
</file>

<file path=ppt/tags/tag273.xml><?xml version="1.0" encoding="utf-8"?>
<p:tagLst xmlns:p="http://schemas.openxmlformats.org/presentationml/2006/main">
  <p:tag name="KSO_WM_SLIDE_ID" val="diagram20230968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TAG_VERSION" val="3.0"/>
  <p:tag name="KSO_WM_BEAUTIFY_FLAG" val="#wm#"/>
  <p:tag name="KSO_WM_TEMPLATE_CATEGORY" val="custom"/>
  <p:tag name="KSO_WM_TEMPLATE_INDEX" val="20235971"/>
  <p:tag name="KSO_WM_SLIDE_TYPE" val="text"/>
  <p:tag name="KSO_WM_SLIDE_SUBTYPE" val="diag"/>
  <p:tag name="KSO_WM_SLIDE_SIZE" val="850.4*365.625"/>
  <p:tag name="KSO_WM_SLIDE_POSITION" val="54.8*111.5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27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1973_1*a*1"/>
  <p:tag name="KSO_WM_TEMPLATE_CATEGORY" val="diagram"/>
  <p:tag name="KSO_WM_TEMPLATE_INDEX" val="20231973"/>
  <p:tag name="KSO_WM_UNIT_LAYERLEVEL" val="1"/>
  <p:tag name="KSO_WM_TAG_VERSION" val="3.0"/>
  <p:tag name="KSO_WM_BEAUTIFY_FLAG" val="#wm#"/>
  <p:tag name="KSO_WM_UNIT_TEXT_TYPE" val="1"/>
  <p:tag name="KSO_WM_UNIT_PRESET_TEXT" val="单击此处添加标题"/>
  <p:tag name="KSO_WM_UNIT_TEXT_FILL_FORE_SCHEMECOLOR_INDEX" val="15"/>
  <p:tag name="KSO_WM_UNIT_TEXT_FILL_TYPE" val="1"/>
  <p:tag name="KSO_WM_UNIT_USESOURCEFORMAT_APPLY" val="0"/>
</p:tagLst>
</file>

<file path=ppt/tags/tag27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31973_2*l_h_i*1_1_3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width&quot;:850.3499755859375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UNIT_TEXT_FILL_FORE_SCHEMECOLOR_INDEX" val="14"/>
  <p:tag name="KSO_WM_UNIT_TEXT_FILL_TYPE" val="1"/>
  <p:tag name="KSO_WM_UNIT_USESOURCEFORMAT_APPLY" val="0"/>
</p:tagLst>
</file>

<file path=ppt/tags/tag27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973_2*l_h_f*1_1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width&quot;:850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52"/>
  <p:tag name="KSO_WM_UNIT_TEXT_TYPE" val="1"/>
  <p:tag name="KSO_WM_UNIT_TEXT_LAYER_COUNT" val="1"/>
  <p:tag name="KSO_WM_UNIT_PRESET_TEXT" val="单击此处添加文本具体内容，简明扼要地阐述您的观点。根据需要可酌情增减文字，单击此处添加文本具体内容"/>
  <p:tag name="KSO_WM_UNIT_TEXT_FILL_FORE_SCHEMECOLOR_INDEX" val="1"/>
  <p:tag name="KSO_WM_UNIT_TEXT_FILL_TYPE" val="1"/>
  <p:tag name="KSO_WM_UNIT_USESOURCEFORMAT_APPLY" val="0"/>
</p:tagLst>
</file>

<file path=ppt/tags/tag27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1973_2*l_h_i*1_1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width&quot;:850.3499755859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1"/>
  <p:tag name="KSO_WM_UNIT_FILL_TYPE" val="1"/>
  <p:tag name="KSO_WM_UNIT_FILL_FORE_SCHEMECOLOR_INDEX" val="5"/>
  <p:tag name="KSO_WM_UNIT_FILL_FORE_SCHEMECOLOR_INDEX_BRIGHTNESS" val="0"/>
  <p:tag name="KSO_WM_UNIT_USESOURCEFORMAT_APPLY" val="0"/>
</p:tagLst>
</file>

<file path=ppt/tags/tag27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973_2*l_h_a*1_1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width&quot;:850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0"/>
  <p:tag name="KSO_WM_UNIT_TEXT_TYPE" val="1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27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31973_2*l_h_i*1_2_3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width&quot;:850.3499755859375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UNIT_TEXT_FILL_FORE_SCHEMECOLOR_INDEX" val="14"/>
  <p:tag name="KSO_WM_UNIT_TEXT_FILL_TYPE" val="1"/>
  <p:tag name="KSO_WM_UNIT_USESOURCEFORMAT_APPLY" val="0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973_2*l_h_f*1_2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width&quot;:850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添加文本具体内容，简明扼要地阐述您的观点。根据需要可酌情增减文字，单击此处添加文本具体内容"/>
  <p:tag name="KSO_WM_UNIT_TEXT_FILL_FORE_SCHEMECOLOR_INDEX" val="1"/>
  <p:tag name="KSO_WM_UNIT_TEXT_FILL_TYPE" val="1"/>
  <p:tag name="KSO_WM_UNIT_USESOURCEFORMAT_APPLY" val="0"/>
</p:tagLst>
</file>

<file path=ppt/tags/tag28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1973_2*l_h_i*1_2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width&quot;:850.3499755859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2"/>
  <p:tag name="KSO_WM_UNIT_FILL_TYPE" val="1"/>
  <p:tag name="KSO_WM_UNIT_FILL_FORE_SCHEMECOLOR_INDEX" val="5"/>
  <p:tag name="KSO_WM_UNIT_FILL_FORE_SCHEMECOLOR_INDEX_BRIGHTNESS" val="0"/>
  <p:tag name="KSO_WM_UNIT_USESOURCEFORMAT_APPLY" val="0"/>
</p:tagLst>
</file>

<file path=ppt/tags/tag28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973_2*l_h_a*1_2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width&quot;:850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0"/>
  <p:tag name="KSO_WM_UNIT_TEXT_TYPE" val="1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28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231973_2*l_h_i*1_3_3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width&quot;:850.3499755859375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UNIT_TEXT_FILL_FORE_SCHEMECOLOR_INDEX" val="14"/>
  <p:tag name="KSO_WM_UNIT_TEXT_FILL_TYPE" val="1"/>
  <p:tag name="KSO_WM_UNIT_USESOURCEFORMAT_APPLY" val="0"/>
</p:tagLst>
</file>

<file path=ppt/tags/tag28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1973_2*l_h_f*1_3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width&quot;:850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添加文本具体内容，简明扼要地阐述您的观点。根据需要可酌情增减文字，单击此处添加文本具体内容"/>
  <p:tag name="KSO_WM_UNIT_TEXT_FILL_FORE_SCHEMECOLOR_INDEX" val="1"/>
  <p:tag name="KSO_WM_UNIT_TEXT_FILL_TYPE" val="1"/>
  <p:tag name="KSO_WM_UNIT_USESOURCEFORMAT_APPLY" val="0"/>
</p:tagLst>
</file>

<file path=ppt/tags/tag28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1973_2*l_h_i*1_3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width&quot;:850.3499755859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3"/>
  <p:tag name="KSO_WM_UNIT_FILL_TYPE" val="1"/>
  <p:tag name="KSO_WM_UNIT_FILL_FORE_SCHEMECOLOR_INDEX" val="5"/>
  <p:tag name="KSO_WM_UNIT_FILL_FORE_SCHEMECOLOR_INDEX_BRIGHTNESS" val="0"/>
  <p:tag name="KSO_WM_UNIT_USESOURCEFORMAT_APPLY" val="0"/>
</p:tagLst>
</file>

<file path=ppt/tags/tag28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973_2*l_h_i*1_1_2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width&quot;:850.3499755859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0"/>
</p:tagLst>
</file>

<file path=ppt/tags/tag28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973_2*l_h_i*1_2_2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width&quot;:850.3499755859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0"/>
</p:tagLst>
</file>

<file path=ppt/tags/tag28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973_2*l_h_i*1_3_2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width&quot;:850.3499755859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0"/>
</p:tagLst>
</file>

<file path=ppt/tags/tag28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1973_2*l_h_a*1_3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width&quot;:850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0"/>
  <p:tag name="KSO_WM_UNIT_TEXT_TYPE" val="1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SLIDE_ID" val="diagram20231973_1"/>
  <p:tag name="KSO_WM_TEMPLATE_SUBCATEGORY" val="0"/>
  <p:tag name="KSO_WM_TEMPLATE_MASTER_TYPE" val="0"/>
  <p:tag name="KSO_WM_TEMPLATE_COLOR_TYPE" val="0"/>
  <p:tag name="KSO_WM_SLIDE_TYPE" val="text"/>
  <p:tag name="KSO_WM_SLIDE_SUBTYPE" val="diag"/>
  <p:tag name="KSO_WM_SLIDE_ITEM_CNT" val="2"/>
  <p:tag name="KSO_WM_SLIDE_INDEX" val="1"/>
  <p:tag name="KSO_WM_SLIDE_SIZE" val="850.35*326.55"/>
  <p:tag name="KSO_WM_SLIDE_POSITION" val="54.85*131.9"/>
  <p:tag name="KSO_WM_DIAGRAM_GROUP_CODE" val="l1-1"/>
  <p:tag name="KSO_WM_SLIDE_DIAGTYPE" val="l"/>
  <p:tag name="KSO_WM_TAG_VERSION" val="3.0"/>
  <p:tag name="KSO_WM_BEAUTIFY_FLAG" val="#wm#"/>
  <p:tag name="KSO_WM_TEMPLATE_CATEGORY" val="custom"/>
  <p:tag name="KSO_WM_TEMPLATE_INDEX" val="20235971"/>
  <p:tag name="KSO_WM_SLIDE_LAYOUT" val="a_l"/>
  <p:tag name="KSO_WM_SLIDE_LAYOUT_CNT" val="1_1"/>
  <p:tag name="KSO_WM_SPECIAL_SOURCE" val="bdnull"/>
</p:tagLst>
</file>

<file path=ppt/tags/tag2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7_2*a*1"/>
  <p:tag name="KSO_WM_TEMPLATE_CATEGORY" val="diagram"/>
  <p:tag name="KSO_WM_TEMPLATE_INDEX" val="20233337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29"/>
  <p:tag name="KSO_WM_DIAGRAM_GROUP_CODE" val="l1-1"/>
  <p:tag name="KSO_WM_UNIT_TYPE" val="a"/>
  <p:tag name="KSO_WM_UNIT_INDEX" val="1"/>
  <p:tag name="KSO_WM_UNIT_TEXT_TYPE" val="1"/>
  <p:tag name="KSO_WM_UNIT_PRESET_TEXT" val="单击此处添加标题"/>
  <p:tag name="KSO_WM_UNIT_TEXT_FILL_FORE_SCHEMECOLOR_INDEX" val="15"/>
  <p:tag name="KSO_WM_UNIT_TEXT_FILL_TYPE" val="1"/>
  <p:tag name="KSO_WM_UNIT_USESOURCEFORMAT_APPLY" val="0"/>
</p:tagLst>
</file>

<file path=ppt/tags/tag29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337_2*l_h_f*1_1_1"/>
  <p:tag name="KSO_WM_TEMPLATE_CATEGORY" val="diagram"/>
  <p:tag name="KSO_WM_TEMPLATE_INDEX" val="20233337"/>
  <p:tag name="KSO_WM_UNIT_LAYERLEVEL" val="1_1_1"/>
  <p:tag name="KSO_WM_TAG_VERSION" val="3.0"/>
  <p:tag name="KSO_WM_UNIT_TEXT_FILL_FORE_SCHEMECOLOR_INDEX_BRIGHTNESS" val="0.2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48.59661865234375,&quot;width&quot;:850.4826660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添加文本具体内容，简明扼要地阐述您的观点，以便观者理解您传达的思想。"/>
  <p:tag name="KSO_WM_UNIT_TEXT_FILL_FORE_SCHEMECOLOR_INDEX" val="1"/>
  <p:tag name="KSO_WM_UNIT_TEXT_FILL_TYPE" val="1"/>
  <p:tag name="KSO_WM_UNIT_USESOURCEFORMAT_APPLY" val="0"/>
</p:tagLst>
</file>

<file path=ppt/tags/tag29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337_2*l_h_a*1_1_1"/>
  <p:tag name="KSO_WM_TEMPLATE_CATEGORY" val="diagram"/>
  <p:tag name="KSO_WM_TEMPLATE_INDEX" val="20233337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48.59661865234375,&quot;width&quot;:850.4826660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3337_2*l_h_i*1_1_1"/>
  <p:tag name="KSO_WM_TEMPLATE_CATEGORY" val="diagram"/>
  <p:tag name="KSO_WM_TEMPLATE_INDEX" val="20233337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48.59661865234375,&quot;width&quot;:850.4826660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1"/>
  <p:tag name="KSO_WM_UNIT_TEXT_FILL_TYPE" val="1"/>
  <p:tag name="KSO_WM_UNIT_USESOURCEFORMAT_APPLY" val="0"/>
</p:tagLst>
</file>

<file path=ppt/tags/tag29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3337_2*l_h_f*1_2_1"/>
  <p:tag name="KSO_WM_TEMPLATE_CATEGORY" val="diagram"/>
  <p:tag name="KSO_WM_TEMPLATE_INDEX" val="20233337"/>
  <p:tag name="KSO_WM_UNIT_LAYERLEVEL" val="1_1_1"/>
  <p:tag name="KSO_WM_TAG_VERSION" val="3.0"/>
  <p:tag name="KSO_WM_UNIT_TEXT_FILL_FORE_SCHEMECOLOR_INDEX_BRIGHTNESS" val="0.2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48.59661865234375,&quot;width&quot;:850.4826660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添加文本具体内容，简明扼要地阐述您的内容观点，以便观者准确地理解您传达的思想。"/>
  <p:tag name="KSO_WM_UNIT_TEXT_FILL_FORE_SCHEMECOLOR_INDEX" val="1"/>
  <p:tag name="KSO_WM_UNIT_TEXT_FILL_TYPE" val="1"/>
  <p:tag name="KSO_WM_UNIT_USESOURCEFORMAT_APPLY" val="0"/>
</p:tagLst>
</file>

<file path=ppt/tags/tag29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337_2*l_h_a*1_2_1"/>
  <p:tag name="KSO_WM_TEMPLATE_CATEGORY" val="diagram"/>
  <p:tag name="KSO_WM_TEMPLATE_INDEX" val="20233337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48.59661865234375,&quot;width&quot;:850.4826660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2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diagram20233337_2*l_h_i*1_2_1"/>
  <p:tag name="KSO_WM_TEMPLATE_CATEGORY" val="diagram"/>
  <p:tag name="KSO_WM_TEMPLATE_INDEX" val="20233337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48.59661865234375,&quot;width&quot;:850.4826660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1"/>
  <p:tag name="KSO_WM_UNIT_TEXT_FILL_TYPE" val="1"/>
  <p:tag name="KSO_WM_UNIT_USESOURCEFORMAT_APPLY" val="0"/>
</p:tagLst>
</file>

<file path=ppt/tags/tag29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3337_2*l_h_f*1_3_1"/>
  <p:tag name="KSO_WM_TEMPLATE_CATEGORY" val="diagram"/>
  <p:tag name="KSO_WM_TEMPLATE_INDEX" val="20233337"/>
  <p:tag name="KSO_WM_UNIT_LAYERLEVEL" val="1_1_1"/>
  <p:tag name="KSO_WM_TAG_VERSION" val="3.0"/>
  <p:tag name="KSO_WM_UNIT_TEXT_FILL_FORE_SCHEMECOLOR_INDEX_BRIGHTNESS" val="0.2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48.59661865234375,&quot;width&quot;:850.4826660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添加文本具体内容，简明扼要地阐述您的观点，以便观者理解您传达的思想。"/>
  <p:tag name="KSO_WM_UNIT_TEXT_FILL_FORE_SCHEMECOLOR_INDEX" val="1"/>
  <p:tag name="KSO_WM_UNIT_TEXT_FILL_TYPE" val="1"/>
  <p:tag name="KSO_WM_UNIT_USESOURCEFORMAT_APPLY" val="0"/>
</p:tagLst>
</file>

<file path=ppt/tags/tag29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3337_2*l_h_a*1_3_1"/>
  <p:tag name="KSO_WM_TEMPLATE_CATEGORY" val="diagram"/>
  <p:tag name="KSO_WM_TEMPLATE_INDEX" val="20233337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48.59661865234375,&quot;width&quot;:850.4826660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1"/>
  <p:tag name="KSO_WM_UNIT_ID" val="diagram20233337_2*l_h_i*1_3_1"/>
  <p:tag name="KSO_WM_TEMPLATE_CATEGORY" val="diagram"/>
  <p:tag name="KSO_WM_TEMPLATE_INDEX" val="20233337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48.59661865234375,&quot;width&quot;:850.4826660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1"/>
  <p:tag name="KSO_WM_UNIT_TEXT_FILL_TYPE" val="1"/>
  <p:tag name="KSO_WM_UNIT_USESOURCEFORMAT_APPLY" val="0"/>
</p:tagLst>
</file>

<file path=ppt/tags/tag30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3337_2*l_h_f*1_4_1"/>
  <p:tag name="KSO_WM_TEMPLATE_CATEGORY" val="diagram"/>
  <p:tag name="KSO_WM_TEMPLATE_INDEX" val="20233337"/>
  <p:tag name="KSO_WM_UNIT_LAYERLEVEL" val="1_1_1"/>
  <p:tag name="KSO_WM_TAG_VERSION" val="3.0"/>
  <p:tag name="KSO_WM_UNIT_TEXT_FILL_FORE_SCHEMECOLOR_INDEX_BRIGHTNESS" val="0.2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48.59661865234375,&quot;width&quot;:850.4826660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添加文本具体内容，简明扼要地阐述您的内容观点，以便观者准确地理解您传达的思想。"/>
  <p:tag name="KSO_WM_UNIT_TEXT_FILL_FORE_SCHEMECOLOR_INDEX" val="1"/>
  <p:tag name="KSO_WM_UNIT_TEXT_FILL_TYPE" val="1"/>
  <p:tag name="KSO_WM_UNIT_USESOURCEFORMAT_APPLY" val="0"/>
</p:tagLst>
</file>

<file path=ppt/tags/tag30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3337_2*l_h_a*1_4_1"/>
  <p:tag name="KSO_WM_TEMPLATE_CATEGORY" val="diagram"/>
  <p:tag name="KSO_WM_TEMPLATE_INDEX" val="20233337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48.59661865234375,&quot;width&quot;:850.4826660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3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4_1"/>
  <p:tag name="KSO_WM_UNIT_ID" val="diagram20233337_2*l_h_i*1_4_1"/>
  <p:tag name="KSO_WM_TEMPLATE_CATEGORY" val="diagram"/>
  <p:tag name="KSO_WM_TEMPLATE_INDEX" val="20233337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48.59661865234375,&quot;width&quot;:850.4826660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1"/>
  <p:tag name="KSO_WM_UNIT_TEXT_FILL_TYPE" val="1"/>
  <p:tag name="KSO_WM_UNIT_USESOURCEFORMAT_APPLY" val="0"/>
</p:tagLst>
</file>

<file path=ppt/tags/tag3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37_2*l_h_i*1_1_2"/>
  <p:tag name="KSO_WM_TEMPLATE_CATEGORY" val="diagram"/>
  <p:tag name="KSO_WM_TEMPLATE_INDEX" val="20233337"/>
  <p:tag name="KSO_WM_UNIT_LAYERLEVEL" val="1_1_1"/>
  <p:tag name="KSO_WM_TAG_VERSION" val="3.0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48.59661865234375,&quot;width&quot;:850.482666015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699999988079071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13"/>
  <p:tag name="KSO_WM_UNIT_LINE_FILL_TYPE" val="2"/>
  <p:tag name="KSO_WM_UNIT_USESOURCEFORMAT_APPLY" val="0"/>
</p:tagLst>
</file>

<file path=ppt/tags/tag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37_2*l_h_i*1_2_2"/>
  <p:tag name="KSO_WM_TEMPLATE_CATEGORY" val="diagram"/>
  <p:tag name="KSO_WM_TEMPLATE_INDEX" val="20233337"/>
  <p:tag name="KSO_WM_UNIT_LAYERLEVEL" val="1_1_1"/>
  <p:tag name="KSO_WM_TAG_VERSION" val="3.0"/>
  <p:tag name="KSO_WM_UNIT_TYPE" val="l_h_i"/>
  <p:tag name="KSO_WM_UNIT_INDEX" val="1_2_2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48.59661865234375,&quot;width&quot;:850.482666015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699999988079071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13"/>
  <p:tag name="KSO_WM_UNIT_LINE_FILL_TYPE" val="2"/>
  <p:tag name="KSO_WM_UNIT_USESOURCEFORMAT_APPLY" val="0"/>
</p:tagLst>
</file>

<file path=ppt/tags/tag3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37_2*l_h_i*1_3_2"/>
  <p:tag name="KSO_WM_TEMPLATE_CATEGORY" val="diagram"/>
  <p:tag name="KSO_WM_TEMPLATE_INDEX" val="20233337"/>
  <p:tag name="KSO_WM_UNIT_LAYERLEVEL" val="1_1_1"/>
  <p:tag name="KSO_WM_TAG_VERSION" val="3.0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48.59661865234375,&quot;width&quot;:850.482666015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699999988079071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13"/>
  <p:tag name="KSO_WM_UNIT_LINE_FILL_TYPE" val="2"/>
  <p:tag name="KSO_WM_UNIT_USESOURCEFORMAT_APPLY" val="0"/>
</p:tagLst>
</file>

<file path=ppt/tags/tag3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37_2*l_h_i*1_4_2"/>
  <p:tag name="KSO_WM_TEMPLATE_CATEGORY" val="diagram"/>
  <p:tag name="KSO_WM_TEMPLATE_INDEX" val="20233337"/>
  <p:tag name="KSO_WM_UNIT_LAYERLEVEL" val="1_1_1"/>
  <p:tag name="KSO_WM_TAG_VERSION" val="3.0"/>
  <p:tag name="KSO_WM_UNIT_TYPE" val="l_h_i"/>
  <p:tag name="KSO_WM_UNIT_INDEX" val="1_4_2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48.59661865234375,&quot;width&quot;:850.482666015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699999988079071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13"/>
  <p:tag name="KSO_WM_UNIT_LINE_FILL_TYPE" val="2"/>
  <p:tag name="KSO_WM_UNIT_USESOURCEFORMAT_APPLY" val="0"/>
</p:tagLst>
</file>

<file path=ppt/tags/tag3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7_2*l_h_d*1_1_1"/>
  <p:tag name="KSO_WM_TEMPLATE_CATEGORY" val="diagram"/>
  <p:tag name="KSO_WM_TEMPLATE_INDEX" val="20233337"/>
  <p:tag name="KSO_WM_UNIT_LAYERLEVEL" val="1_1_1"/>
  <p:tag name="KSO_WM_TAG_VERSION" val="3.0"/>
  <p:tag name="KSO_WM_UNIT_VALUE" val="360*600"/>
  <p:tag name="KSO_WM_DIAGRAM_GROUP_CODE" val="l1-1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48.59661865234375,&quot;width&quot;:850.482666015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5"/>
  <p:tag name="MH_PIC_SOURCE_TYPE" val="generate_slide_ai*{&quot;ai_type&quot;:&quot;generate_ppt&quot;,&quot;id&quot;:&quot;VCG41N915233286&quot;}*auto_gallery_ai_v2.1.1_ONLINE*1748077568005_43.146_f6ab0fd99a05-slide-8"/>
  <p:tag name="KSO_WM_UNIT_LINE_FILL_TYPE" val="2"/>
  <p:tag name="KSO_WM_UNIT_USESOURCEFORMAT_APPLY" val="0"/>
</p:tagLst>
</file>

<file path=ppt/tags/tag3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7_2*l_h_d*1_2_1"/>
  <p:tag name="KSO_WM_TEMPLATE_CATEGORY" val="diagram"/>
  <p:tag name="KSO_WM_TEMPLATE_INDEX" val="20233337"/>
  <p:tag name="KSO_WM_UNIT_LAYERLEVEL" val="1_1_1"/>
  <p:tag name="KSO_WM_TAG_VERSION" val="3.0"/>
  <p:tag name="KSO_WM_UNIT_VALUE" val="360*600"/>
  <p:tag name="KSO_WM_DIAGRAM_GROUP_CODE" val="l1-1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48.59661865234375,&quot;width&quot;:850.482666015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5"/>
  <p:tag name="MH_PIC_SOURCE_TYPE" val="generate_slide_ai*{&quot;ai_type&quot;:&quot;generate_ppt&quot;,&quot;id&quot;:&quot;VCG41N1531103032&quot;}*auto_gallery_ai_v2.1.1_ONLINE*1748077568005_43.146_f6ab0fd99a05-slide-8"/>
  <p:tag name="KSO_WM_UNIT_LINE_FILL_TYPE" val="2"/>
  <p:tag name="KSO_WM_UNIT_USESOURCEFORMAT_APPLY" val="0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7_2*l_h_d*1_3_1"/>
  <p:tag name="KSO_WM_TEMPLATE_CATEGORY" val="diagram"/>
  <p:tag name="KSO_WM_TEMPLATE_INDEX" val="20233337"/>
  <p:tag name="KSO_WM_UNIT_LAYERLEVEL" val="1_1_1"/>
  <p:tag name="KSO_WM_TAG_VERSION" val="3.0"/>
  <p:tag name="KSO_WM_UNIT_VALUE" val="360*600"/>
  <p:tag name="KSO_WM_DIAGRAM_GROUP_CODE" val="l1-1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48.59661865234375,&quot;width&quot;:850.482666015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5"/>
  <p:tag name="MH_PIC_SOURCE_TYPE" val="generate_slide_ai*{&quot;ai_type&quot;:&quot;generate_ppt&quot;,&quot;id&quot;:&quot;VCG41N1299711711&quot;}*auto_gallery_ai_v2.1.1_ONLINE*1748077568005_43.146_f6ab0fd99a05-slide-8"/>
  <p:tag name="KSO_WM_UNIT_LINE_FILL_TYPE" val="2"/>
  <p:tag name="KSO_WM_UNIT_USESOURCEFORMAT_APPLY" val="0"/>
</p:tagLst>
</file>

<file path=ppt/tags/tag3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7_2*l_h_d*1_4_1"/>
  <p:tag name="KSO_WM_TEMPLATE_CATEGORY" val="diagram"/>
  <p:tag name="KSO_WM_TEMPLATE_INDEX" val="20233337"/>
  <p:tag name="KSO_WM_UNIT_LAYERLEVEL" val="1_1_1"/>
  <p:tag name="KSO_WM_TAG_VERSION" val="3.0"/>
  <p:tag name="KSO_WM_UNIT_VALUE" val="360*600"/>
  <p:tag name="KSO_WM_DIAGRAM_GROUP_CODE" val="l1-1"/>
  <p:tag name="KSO_WM_UNIT_TYPE" val="l_h_d"/>
  <p:tag name="KSO_WM_UNIT_INDEX" val="1_4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48.59661865234375,&quot;width&quot;:850.482666015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5"/>
  <p:tag name="MH_PIC_SOURCE_TYPE" val="generate_slide_ai*{&quot;ai_type&quot;:&quot;generate_ppt&quot;,&quot;id&quot;:&quot;VCG41N1264332227&quot;}*auto_gallery_ai_v2.1.1_ONLINE*1748077568005_43.146_f6ab0fd99a05-slide-8"/>
  <p:tag name="KSO_WM_UNIT_LINE_FILL_TYPE" val="2"/>
  <p:tag name="KSO_WM_UNIT_USESOURCEFORMAT_APPLY" val="0"/>
</p:tagLst>
</file>

<file path=ppt/tags/tag312.xml><?xml version="1.0" encoding="utf-8"?>
<p:tagLst xmlns:p="http://schemas.openxmlformats.org/presentationml/2006/main">
  <p:tag name="KSO_WM_SLIDE_ID" val="diagram20233337_2"/>
  <p:tag name="KSO_WM_TEMPLATE_SUBCATEGORY" val="0"/>
  <p:tag name="KSO_WM_TEMPLATE_MASTER_TYPE" val="0"/>
  <p:tag name="KSO_WM_TEMPLATE_COLOR_TYPE" val="0"/>
  <p:tag name="KSO_WM_SLIDE_ITEM_CNT" val="4"/>
  <p:tag name="KSO_WM_SLIDE_INDEX" val="2"/>
  <p:tag name="KSO_WM_TAG_VERSION" val="3.0"/>
  <p:tag name="KSO_WM_BEAUTIFY_FLAG" val="#wm#"/>
  <p:tag name="KSO_WM_TEMPLATE_CATEGORY" val="custom"/>
  <p:tag name="KSO_WM_TEMPLATE_INDEX" val="20235971"/>
  <p:tag name="KSO_WM_SLIDE_TYPE" val="text"/>
  <p:tag name="KSO_WM_SLIDE_SUBTYPE" val="diag"/>
  <p:tag name="KSO_WM_SLIDE_SIZE" val="850.483*348.597"/>
  <p:tag name="KSO_WM_SLIDE_POSITION" val="54.8*141.874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31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971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71"/>
  <p:tag name="KSO_WM_TEMPLATE_CATEGORY" val="custom"/>
  <p:tag name="KSO_WM_UNIT_ISCONTENTSTITLE" val="0"/>
  <p:tag name="KSO_WM_UNIT_PRESET_TEXT" val="添加章节标题"/>
  <p:tag name="KSO_WM_UNIT_TEXT_TYPE" val="1"/>
</p:tagLst>
</file>

<file path=ppt/tags/tag314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5971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71"/>
  <p:tag name="KSO_WM_TEMPLATE_CATEGORY" val="custom"/>
</p:tagLst>
</file>

<file path=ppt/tags/tag315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971"/>
  <p:tag name="KSO_WM_TEMPLATE_CATEGORY" val="custom"/>
  <p:tag name="KSO_WM_SLIDE_INDEX" val="7"/>
  <p:tag name="KSO_WM_SLIDE_ID" val="custom20235971_7"/>
  <p:tag name="KSO_WM_TEMPLATE_MASTER_TYPE" val="0"/>
  <p:tag name="KSO_WM_SLIDE_LAYOUT" val="a_e"/>
  <p:tag name="KSO_WM_SLIDE_LAYOUT_CNT" val="1_1"/>
</p:tagLst>
</file>

<file path=ppt/tags/tag3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54_4*a*1"/>
  <p:tag name="KSO_WM_TEMPLATE_CATEGORY" val="diagram"/>
  <p:tag name="KSO_WM_TEMPLATE_INDEX" val="20232454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25"/>
  <p:tag name="KSO_WM_DIAGRAM_GROUP_CODE" val="l1-1"/>
  <p:tag name="KSO_WM_UNIT_TYPE" val="a"/>
  <p:tag name="KSO_WM_UNIT_INDEX" val="1"/>
  <p:tag name="KSO_WM_UNIT_PRESET_TEXT" val="单击此处添加标题"/>
  <p:tag name="KSO_WM_UNIT_TEXT_TYPE" val="1"/>
  <p:tag name="KSO_WM_UNIT_TEXT_FILL_FORE_SCHEMECOLOR_INDEX" val="15"/>
  <p:tag name="KSO_WM_UNIT_TEXT_FILL_TYPE" val="1"/>
  <p:tag name="KSO_WM_UNIT_USESOURCEFORMAT_APPLY" val="0"/>
</p:tagLst>
</file>

<file path=ppt/tags/tag3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232454_1*l_i*1_1"/>
  <p:tag name="KSO_WM_TEMPLATE_CATEGORY" val="diagram"/>
  <p:tag name="KSO_WM_TEMPLATE_INDEX" val="20232454"/>
  <p:tag name="KSO_WM_UNIT_LAYERLEVEL" val="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418.8055114746094,&quot;width&quot;:960.33056640625}"/>
  <p:tag name="KSO_WM_DIAGRAM_COLOR_MATCH_VALUE" val="{&quot;shape&quot;:{&quot;fill&quot;:{&quot;solid&quot;:{&quot;brightness&quot;:0,&quot;colorType&quot;:1,&quot;foreColorIndex&quot;:5,&quot;transparency&quot;:0.3300000131130218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3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"/>
  <p:tag name="KSO_WM_UNIT_ID" val="diagram20232454_1*l_i*1_2"/>
  <p:tag name="KSO_WM_TEMPLATE_CATEGORY" val="diagram"/>
  <p:tag name="KSO_WM_TEMPLATE_INDEX" val="20232454"/>
  <p:tag name="KSO_WM_UNIT_LAYERLEVEL" val="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418.8055114746094,&quot;width&quot;:960.33056640625}"/>
  <p:tag name="KSO_WM_DIAGRAM_COLOR_MATCH_VALUE" val="{&quot;shape&quot;:{&quot;fill&quot;:{&quot;gradient&quot;:[{&quot;brightness&quot;:0,&quot;colorType&quot;:1,&quot;foreColorIndex&quot;:5,&quot;pos&quot;:0,&quot;transparency&quot;:0.25},{&quot;brightness&quot;:0,&quot;colorType&quot;:1,&quot;foreColorIndex&quot;:5,&quot;pos&quot;:0.6800000071525574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3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3"/>
  <p:tag name="KSO_WM_UNIT_ID" val="diagram20232454_1*l_i*1_3"/>
  <p:tag name="KSO_WM_TEMPLATE_CATEGORY" val="diagram"/>
  <p:tag name="KSO_WM_TEMPLATE_INDEX" val="20232454"/>
  <p:tag name="KSO_WM_UNIT_LAYERLEVEL" val="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418.8055114746094,&quot;width&quot;:960.33056640625}"/>
  <p:tag name="KSO_WM_DIAGRAM_COLOR_MATCH_VALUE" val="{&quot;shape&quot;:{&quot;fill&quot;:{&quot;solid&quot;:{&quot;brightness&quot;:0,&quot;colorType&quot;:1,&quot;foreColorIndex&quot;:5,&quot;transparency&quot;:0.870000004768371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2454_1*l_h_i*1_1_2"/>
  <p:tag name="KSO_WM_TEMPLATE_CATEGORY" val="diagram"/>
  <p:tag name="KSO_WM_TEMPLATE_INDEX" val="20232454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418.8055114746094,&quot;width&quot;:960.33056640625}"/>
  <p:tag name="KSO_WM_DIAGRAM_COLOR_MATCH_VALUE" val="{&quot;shape&quot;:{&quot;fill&quot;:{&quot;type&quot;:0},&quot;glow&quot;:{&quot;colorType&quot;:0},&quot;line&quot;:{&quot;solidLine&quot;:{&quot;brightness&quot;:0,&quot;colorType&quot;:1,&quot;foreColorIndex&quot;:2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2"/>
  <p:tag name="KSO_WM_UNIT_LINE_FILL_TYPE" val="2"/>
  <p:tag name="KSO_WM_UNIT_TEXT_FILL_FORE_SCHEMECOLOR_INDEX" val="2"/>
  <p:tag name="KSO_WM_UNIT_TEXT_FILL_TYPE" val="1"/>
  <p:tag name="KSO_WM_UNIT_USESOURCEFORMAT_APPLY" val="0"/>
</p:tagLst>
</file>

<file path=ppt/tags/tag3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2454_1*l_h_i*1_1_1"/>
  <p:tag name="KSO_WM_TEMPLATE_CATEGORY" val="diagram"/>
  <p:tag name="KSO_WM_TEMPLATE_INDEX" val="20232454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5"/>
  <p:tag name="KSO_WM_DIAGRAM_MIN_ITEMCNT" val="2"/>
  <p:tag name="KSO_WM_DIAGRAM_VIRTUALLY_FRAME" val="{&quot;height&quot;:418.8055114746094,&quot;width&quot;:960.330566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USESOURCEFORMAT_APPLY" val="0"/>
</p:tagLst>
</file>

<file path=ppt/tags/tag32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2454_1*l_h_f*1_1_1"/>
  <p:tag name="KSO_WM_TEMPLATE_CATEGORY" val="diagram"/>
  <p:tag name="KSO_WM_TEMPLATE_INDEX" val="20232454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5"/>
  <p:tag name="KSO_WM_DIAGRAM_MIN_ITEMCNT" val="2"/>
  <p:tag name="KSO_WM_DIAGRAM_VIRTUALLY_FRAME" val="{&quot;height&quot;:418.8055114746094,&quot;width&quot;:960.330566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文字是思想的提炼，请尽量言简意赅的阐述观点，单击此处输入项正文，文字是思想的提炼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32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2454_1*l_h_i*1_2_2"/>
  <p:tag name="KSO_WM_TEMPLATE_CATEGORY" val="diagram"/>
  <p:tag name="KSO_WM_TEMPLATE_INDEX" val="20232454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418.8055114746094,&quot;width&quot;:960.33056640625}"/>
  <p:tag name="KSO_WM_DIAGRAM_COLOR_MATCH_VALUE" val="{&quot;shape&quot;:{&quot;fill&quot;:{&quot;type&quot;:0},&quot;glow&quot;:{&quot;colorType&quot;:0},&quot;line&quot;:{&quot;solidLine&quot;:{&quot;brightness&quot;:0,&quot;colorType&quot;:1,&quot;foreColorIndex&quot;:2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2"/>
  <p:tag name="KSO_WM_UNIT_LINE_FILL_TYPE" val="2"/>
  <p:tag name="KSO_WM_UNIT_TEXT_FILL_FORE_SCHEMECOLOR_INDEX" val="2"/>
  <p:tag name="KSO_WM_UNIT_TEXT_FILL_TYPE" val="1"/>
  <p:tag name="KSO_WM_UNIT_USESOURCEFORMAT_APPLY" val="0"/>
</p:tagLst>
</file>

<file path=ppt/tags/tag3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diagram20232454_1*l_h_i*1_2_1"/>
  <p:tag name="KSO_WM_TEMPLATE_CATEGORY" val="diagram"/>
  <p:tag name="KSO_WM_TEMPLATE_INDEX" val="20232454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5"/>
  <p:tag name="KSO_WM_DIAGRAM_MIN_ITEMCNT" val="2"/>
  <p:tag name="KSO_WM_DIAGRAM_VIRTUALLY_FRAME" val="{&quot;height&quot;:418.8055114746094,&quot;width&quot;:960.330566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USESOURCEFORMAT_APPLY" val="0"/>
</p:tagLst>
</file>

<file path=ppt/tags/tag32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2454_1*l_h_f*1_2_1"/>
  <p:tag name="KSO_WM_TEMPLATE_CATEGORY" val="diagram"/>
  <p:tag name="KSO_WM_TEMPLATE_INDEX" val="20232454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5"/>
  <p:tag name="KSO_WM_DIAGRAM_MIN_ITEMCNT" val="2"/>
  <p:tag name="KSO_WM_DIAGRAM_VIRTUALLY_FRAME" val="{&quot;height&quot;:418.8055114746094,&quot;width&quot;:960.330566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文字是思想的提炼，请尽量言简意赅的阐述观点，单击此处输入项正文，文字是思想的提炼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32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2454_1*l_h_a*1_1_1"/>
  <p:tag name="KSO_WM_TEMPLATE_CATEGORY" val="diagram"/>
  <p:tag name="KSO_WM_TEMPLATE_INDEX" val="20232454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5"/>
  <p:tag name="KSO_WM_DIAGRAM_MIN_ITEMCNT" val="2"/>
  <p:tag name="KSO_WM_DIAGRAM_VIRTUALLY_FRAME" val="{&quot;height&quot;:418.8055114746094,&quot;width&quot;:960.330566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32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2454_1*l_h_a*1_2_1"/>
  <p:tag name="KSO_WM_TEMPLATE_CATEGORY" val="diagram"/>
  <p:tag name="KSO_WM_TEMPLATE_INDEX" val="20232454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5"/>
  <p:tag name="KSO_WM_DIAGRAM_MIN_ITEMCNT" val="2"/>
  <p:tag name="KSO_WM_DIAGRAM_VIRTUALLY_FRAME" val="{&quot;height&quot;:418.8055114746094,&quot;width&quot;:960.330566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32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150*15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32454_1*l_h_x*1_1_1"/>
  <p:tag name="KSO_WM_TEMPLATE_CATEGORY" val="diagram"/>
  <p:tag name="KSO_WM_TEMPLATE_INDEX" val="20232454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418.8055114746094,&quot;width&quot;:960.330566406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0"/>
</p:tagLst>
</file>

<file path=ppt/tags/tag32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136*14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32454_1*l_h_x*1_2_1"/>
  <p:tag name="KSO_WM_TEMPLATE_CATEGORY" val="diagram"/>
  <p:tag name="KSO_WM_TEMPLATE_INDEX" val="20232454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418.8055114746094,&quot;width&quot;:960.330566406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0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SLIDE_ID" val="diagram20232454_4"/>
  <p:tag name="KSO_WM_TEMPLATE_SUBCATEGORY" val="0"/>
  <p:tag name="KSO_WM_TEMPLATE_MASTER_TYPE" val="0"/>
  <p:tag name="KSO_WM_TEMPLATE_COLOR_TYPE" val="0"/>
  <p:tag name="KSO_WM_SLIDE_ITEM_CNT" val="5"/>
  <p:tag name="KSO_WM_SLIDE_INDEX" val="4"/>
  <p:tag name="KSO_WM_TAG_VERSION" val="3.0"/>
  <p:tag name="KSO_WM_BEAUTIFY_FLAG" val="#wm#"/>
  <p:tag name="KSO_WM_TEMPLATE_CATEGORY" val="custom"/>
  <p:tag name="KSO_WM_TEMPLATE_INDEX" val="20235971"/>
  <p:tag name="KSO_WM_SLIDE_TYPE" val="text"/>
  <p:tag name="KSO_WM_SLIDE_SUBTYPE" val="diag"/>
  <p:tag name="KSO_WM_SLIDE_SIZE" val="960.331*418.806"/>
  <p:tag name="KSO_WM_SLIDE_POSITION" val="-0.330472*121.501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33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3335_3*a*1"/>
  <p:tag name="KSO_WM_TEMPLATE_CATEGORY" val="diagram"/>
  <p:tag name="KSO_WM_TEMPLATE_INDEX" val="20233335"/>
  <p:tag name="KSO_WM_UNIT_LAYERLEVEL" val="1"/>
  <p:tag name="KSO_WM_TAG_VERSION" val="3.0"/>
  <p:tag name="KSO_WM_BEAUTIFY_FLAG" val="#wm#"/>
  <p:tag name="KSO_WM_DIAGRAM_GROUP_CODE" val="l1-1"/>
  <p:tag name="KSO_WM_UNIT_PRESET_TEXT" val="单击此处添加标题"/>
  <p:tag name="KSO_WM_UNIT_TEXT_TYPE" val="1"/>
  <p:tag name="KSO_WM_UNIT_TEXT_FILL_FORE_SCHEMECOLOR_INDEX" val="15"/>
  <p:tag name="KSO_WM_UNIT_TEXT_FILL_TYPE" val="1"/>
  <p:tag name="KSO_WM_UNIT_USESOURCEFORMAT_APPLY" val="0"/>
</p:tagLst>
</file>

<file path=ppt/tags/tag3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5_3*l_h_i*1_1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33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335_3*l_h_f*1_1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正文，文字是思想的提炼，请言简意赅的阐述观点，单击此处输入项正文"/>
  <p:tag name="KSO_WM_UNIT_TEXT_FILL_FORE_SCHEMECOLOR_INDEX" val="1"/>
  <p:tag name="KSO_WM_UNIT_TEXT_FILL_TYPE" val="1"/>
  <p:tag name="KSO_WM_UNIT_TEXT_TYPE" val="1"/>
  <p:tag name="KSO_WM_UNIT_TEXT_LAYER_COUNT" val="1"/>
  <p:tag name="KSO_WM_UNIT_USESOURCEFORMAT_APPLY" val="0"/>
</p:tagLst>
</file>

<file path=ppt/tags/tag3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335_3*l_h_a*1_1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l1-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7"/>
  <p:tag name="KSO_WM_UNIT_PRESET_TEXT" val="单击此处添加&#10;智能图形项标题"/>
  <p:tag name="KSO_WM_UNIT_TEXT_TYPE" val="1"/>
  <p:tag name="KSO_WM_UNIT_USESOURCEFORMAT_APPLY" val="0"/>
</p:tagLst>
</file>

<file path=ppt/tags/tag3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5_3*l_h_d*1_1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VALUE" val="514*514"/>
  <p:tag name="KSO_WM_DIAGRAM_GROUP_CODE" val="l1-1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PICTURE_SUBTYPE" val="b"/>
  <p:tag name="MH_PIC_SOURCE_TYPE" val="generate_slide_ai*{&quot;ai_type&quot;:&quot;generate_ppt&quot;,&quot;id&quot;:&quot;VCG41N1550973443&quot;}*auto_gallery_ai_v2.1.1_ONLINE*1748077568005_43.146_f6ab0fd99a05-slide-11"/>
  <p:tag name="KSO_WM_UNIT_LINE_FILL_TYPE" val="2"/>
  <p:tag name="KSO_WM_UNIT_USESOURCEFORMAT_APPLY" val="0"/>
</p:tagLst>
</file>

<file path=ppt/tags/tag3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5_3*l_h_i*1_2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33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3335_3*l_h_f*1_2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正文，文字是思想的提炼，请言简意赅的阐述观点，单击此处输入项正文"/>
  <p:tag name="KSO_WM_UNIT_TEXT_FILL_FORE_SCHEMECOLOR_INDEX" val="1"/>
  <p:tag name="KSO_WM_UNIT_TEXT_FILL_TYPE" val="1"/>
  <p:tag name="KSO_WM_UNIT_TEXT_TYPE" val="1"/>
  <p:tag name="KSO_WM_UNIT_TEXT_LAYER_COUNT" val="1"/>
  <p:tag name="KSO_WM_UNIT_USESOURCEFORMAT_APPLY" val="0"/>
</p:tagLst>
</file>

<file path=ppt/tags/tag3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335_3*l_h_a*1_2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l1-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7"/>
  <p:tag name="KSO_WM_UNIT_PRESET_TEXT" val="单击此处添加&#10;智能图形项标题"/>
  <p:tag name="KSO_WM_UNIT_TEXT_TYPE" val="1"/>
  <p:tag name="KSO_WM_UNIT_USESOURCEFORMAT_APPLY" val="0"/>
</p:tagLst>
</file>

<file path=ppt/tags/tag3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5_3*l_h_d*1_2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VALUE" val="514*514"/>
  <p:tag name="KSO_WM_DIAGRAM_GROUP_CODE" val="l1-1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PICTURE_SUBTYPE" val="b"/>
  <p:tag name="MH_PIC_SOURCE_TYPE" val="generate_slide_ai*{&quot;ai_type&quot;:&quot;generate_ppt&quot;,&quot;id&quot;:&quot;VCG41N1388159448&quot;}*auto_gallery_ai_v2.1.1_ONLINE*1748077568005_43.146_f6ab0fd99a05-slide-11"/>
  <p:tag name="KSO_WM_UNIT_LINE_FILL_TYPE" val="2"/>
  <p:tag name="KSO_WM_UNIT_USESOURCEFORMAT_APPLY" val="0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5_3*l_h_i*1_3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34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3335_3*l_h_f*1_3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正文，文字是思想的提炼，请言简意赅的阐述观点，单击此处输入项正文"/>
  <p:tag name="KSO_WM_UNIT_TEXT_FILL_FORE_SCHEMECOLOR_INDEX" val="1"/>
  <p:tag name="KSO_WM_UNIT_TEXT_FILL_TYPE" val="1"/>
  <p:tag name="KSO_WM_UNIT_TEXT_TYPE" val="1"/>
  <p:tag name="KSO_WM_UNIT_TEXT_LAYER_COUNT" val="1"/>
  <p:tag name="KSO_WM_UNIT_USESOURCEFORMAT_APPLY" val="0"/>
</p:tagLst>
</file>

<file path=ppt/tags/tag3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3335_3*l_h_a*1_3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l1-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7"/>
  <p:tag name="KSO_WM_UNIT_PRESET_TEXT" val="单击此处添加&#10;智能图形项标题"/>
  <p:tag name="KSO_WM_UNIT_TEXT_TYPE" val="1"/>
  <p:tag name="KSO_WM_UNIT_USESOURCEFORMAT_APPLY" val="0"/>
</p:tagLst>
</file>

<file path=ppt/tags/tag3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5_3*l_h_d*1_3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VALUE" val="514*514"/>
  <p:tag name="KSO_WM_DIAGRAM_GROUP_CODE" val="l1-1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PICTURE_SUBTYPE" val="b"/>
  <p:tag name="MH_PIC_SOURCE_TYPE" val="generate_slide_ai*{&quot;ai_type&quot;:&quot;generate_ppt&quot;,&quot;id&quot;:&quot;VCG41N1224109312&quot;}*auto_gallery_ai_v2.1.1_ONLINE*1748077568005_43.146_f6ab0fd99a05-slide-11"/>
  <p:tag name="KSO_WM_UNIT_LINE_FILL_TYPE" val="2"/>
  <p:tag name="KSO_WM_UNIT_USESOURCEFORMAT_APPLY" val="0"/>
</p:tagLst>
</file>

<file path=ppt/tags/tag34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3335_3*l_h_i*1_4_1"/>
  <p:tag name="KSO_WM_TEMPLATE_CATEGORY" val="diagram"/>
  <p:tag name="KSO_WM_TEMPLATE_INDEX" val="20233335"/>
  <p:tag name="KSO_WM_UNIT_LAYERLEVEL" val="1_1_1"/>
  <p:tag name="KSO_WM_TAG_VERSION" val="3.0"/>
  <p:tag name="KSO_WM_DIAGRAM_GROUP_CODE" val="l1-1"/>
  <p:tag name="KSO_WM_UNIT_TYPE" val="l_h_i"/>
  <p:tag name="KSO_WM_UNIT_INDEX" val="1_4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34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3335_3*l_h_f*1_4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正文，文字是思想的提炼，请言简意赅的阐述观点，单击此处输入项正文"/>
  <p:tag name="KSO_WM_UNIT_TEXT_FILL_FORE_SCHEMECOLOR_INDEX" val="1"/>
  <p:tag name="KSO_WM_UNIT_TEXT_FILL_TYPE" val="1"/>
  <p:tag name="KSO_WM_UNIT_TEXT_TYPE" val="1"/>
  <p:tag name="KSO_WM_UNIT_TEXT_LAYER_COUNT" val="1"/>
  <p:tag name="KSO_WM_UNIT_USESOURCEFORMAT_APPLY" val="0"/>
</p:tagLst>
</file>

<file path=ppt/tags/tag3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3335_3*l_h_a*1_4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l1-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&#10;智能图形项标题"/>
  <p:tag name="KSO_WM_UNIT_TEXT_TYPE" val="1"/>
  <p:tag name="KSO_WM_UNIT_USESOURCEFORMAT_APPLY" val="0"/>
</p:tagLst>
</file>

<file path=ppt/tags/tag34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3335_3*l_h_d*1_4_1"/>
  <p:tag name="KSO_WM_TEMPLATE_CATEGORY" val="diagram"/>
  <p:tag name="KSO_WM_TEMPLATE_INDEX" val="20233335"/>
  <p:tag name="KSO_WM_UNIT_LAYERLEVEL" val="1_1_1"/>
  <p:tag name="KSO_WM_TAG_VERSION" val="3.0"/>
  <p:tag name="KSO_WM_UNIT_VALUE" val="514*514"/>
  <p:tag name="KSO_WM_DIAGRAM_GROUP_CODE" val="l1-1"/>
  <p:tag name="KSO_WM_UNIT_TYPE" val="l_h_d"/>
  <p:tag name="KSO_WM_UNIT_INDEX" val="1_4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PICTURE_SUBTYPE" val="b"/>
  <p:tag name="MH_PIC_SOURCE_TYPE" val="generate_slide_ai*{&quot;ai_type&quot;:&quot;generate_ppt&quot;,&quot;id&quot;:&quot;VCG211387272659&quot;}*auto_gallery_ai_v2.1.1_ONLINE*1748077568005_43.146_f6ab0fd99a05-slide-11"/>
  <p:tag name="KSO_WM_UNIT_LINE_FILL_TYPE" val="2"/>
  <p:tag name="KSO_WM_UNIT_USESOURCEFORMAT_APPLY" val="0"/>
</p:tagLst>
</file>

<file path=ppt/tags/tag348.xml><?xml version="1.0" encoding="utf-8"?>
<p:tagLst xmlns:p="http://schemas.openxmlformats.org/presentationml/2006/main">
  <p:tag name="KSO_WM_SLIDE_ID" val="diagram20233335_3"/>
  <p:tag name="KSO_WM_TEMPLATE_SUBCATEGORY" val="0"/>
  <p:tag name="KSO_WM_TEMPLATE_MASTER_TYPE" val="0"/>
  <p:tag name="KSO_WM_TEMPLATE_COLOR_TYPE" val="0"/>
  <p:tag name="KSO_WM_SLIDE_ITEM_CNT" val="4"/>
  <p:tag name="KSO_WM_SLIDE_INDEX" val="3"/>
  <p:tag name="KSO_WM_TAG_VERSION" val="3.0"/>
  <p:tag name="KSO_WM_BEAUTIFY_FLAG" val="#wm#"/>
  <p:tag name="KSO_WM_TEMPLATE_CATEGORY" val="custom"/>
  <p:tag name="KSO_WM_TEMPLATE_INDEX" val="20235971"/>
  <p:tag name="KSO_WM_SLIDE_TYPE" val="text"/>
  <p:tag name="KSO_WM_SLIDE_SUBTYPE" val="diag"/>
  <p:tag name="KSO_WM_SLIDE_SIZE" val="849.95*352.7"/>
  <p:tag name="KSO_WM_SLIDE_POSITION" val="54.75*140.35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34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2468_2*a*1"/>
  <p:tag name="KSO_WM_TEMPLATE_CATEGORY" val="diagram"/>
  <p:tag name="KSO_WM_TEMPLATE_INDEX" val="20232468"/>
  <p:tag name="KSO_WM_UNIT_LAYERLEVEL" val="1"/>
  <p:tag name="KSO_WM_TAG_VERSION" val="3.0"/>
  <p:tag name="KSO_WM_BEAUTIFY_FLAG" val="#wm#"/>
  <p:tag name="KSO_WM_DIAGRAM_GROUP_CODE" val="l1-1"/>
  <p:tag name="KSO_WM_UNIT_PRESET_TEXT" val="单击此处添加标题"/>
  <p:tag name="KSO_WM_UNIT_TEXT_TYPE" val="1"/>
  <p:tag name="KSO_WM_UNIT_TEXT_FILL_FORE_SCHEMECOLOR_INDEX" val="15"/>
  <p:tag name="KSO_WM_UNIT_TEXT_FILL_TYPE" val="1"/>
  <p:tag name="KSO_WM_UNIT_USESOURCEFORMAT_APPLY" val="0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2468_1*l_h_i*1_1_2"/>
  <p:tag name="KSO_WM_TEMPLATE_CATEGORY" val="diagram"/>
  <p:tag name="KSO_WM_TEMPLATE_INDEX" val="20232468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01.70001220703125,&quot;width&quot;:851.2326660156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800000011920929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2"/>
  <p:tag name="KSO_WM_UNIT_FILL_FORE_SCHEMECOLOR_INDEX_BRIGHTNESS" val="0"/>
  <p:tag name="KSO_WM_BEAUTIFY_FLAG" val="#wm#"/>
  <p:tag name="KSO_WM_UNIT_LINE_FORE_SCHEMECOLOR_INDEX" val="5"/>
  <p:tag name="KSO_WM_UNIT_LINE_FILL_TYPE" val="2"/>
  <p:tag name="KSO_WM_UNIT_SHADOW_SCHEMECOLOR_INDEX" val="5"/>
  <p:tag name="KSO_WM_UNIT_TEXT_FILL_FORE_SCHEMECOLOR_INDEX" val="13"/>
  <p:tag name="KSO_WM_UNIT_TEXT_FILL_TYPE" val="1"/>
  <p:tag name="KSO_WM_UNIT_USESOURCEFORMAT_APPLY" val="0"/>
</p:tagLst>
</file>

<file path=ppt/tags/tag35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32468_1*l_h_i*1_1_3"/>
  <p:tag name="KSO_WM_TEMPLATE_CATEGORY" val="diagram"/>
  <p:tag name="KSO_WM_TEMPLATE_INDEX" val="20232468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01.70001220703125,&quot;width&quot;:851.232666015625}"/>
  <p:tag name="KSO_WM_DIAGRAM_COLOR_MATCH_VALUE" val="{&quot;shape&quot;:{&quot;fill&quot;:{&quot;solid&quot;:{&quot;brightness&quot;:0,&quot;colorType&quot;:1,&quot;foreColorIndex&quot;:2,&quot;transparency&quot;:0.800000011920929},&quot;type&quot;:1},&quot;glow&quot;:{&quot;colorType&quot;:0},&quot;line&quot;:{&quot;solidLine&quot;:{&quot;brightness&quot;:0,&quot;colorType&quot;:1,&quot;foreColorIndex&quot;:5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2"/>
  <p:tag name="KSO_WM_UNIT_FILL_FORE_SCHEMECOLOR_INDEX_BRIGHTNESS" val="0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0"/>
</p:tagLst>
</file>

<file path=ppt/tags/tag35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2468_1*l_h_a*1_1_1"/>
  <p:tag name="KSO_WM_TEMPLATE_CATEGORY" val="diagram"/>
  <p:tag name="KSO_WM_TEMPLATE_INDEX" val="20232468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01.70001220703125,&quot;width&quot;:851.232666015625}"/>
  <p:tag name="KSO_WM_DIAGRAM_COLOR_MATCH_VALUE" val="{&quot;shape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TEXT_TYPE" val="1"/>
  <p:tag name="KSO_WM_BEAUTIFY_FLAG" val="#wm#"/>
  <p:tag name="KSO_WM_UNIT_PRESET_TEXT" val="添加标题"/>
  <p:tag name="KSO_WM_UNIT_FILL_TYPE" val="3"/>
  <p:tag name="KSO_WM_UNIT_USESOURCEFORMAT_APPLY" val="0"/>
</p:tagLst>
</file>

<file path=ppt/tags/tag35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2468_1*l_h_i*1_2_2"/>
  <p:tag name="KSO_WM_TEMPLATE_CATEGORY" val="diagram"/>
  <p:tag name="KSO_WM_TEMPLATE_INDEX" val="20232468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01.70001220703125,&quot;width&quot;:851.232666015625}"/>
  <p:tag name="KSO_WM_DIAGRAM_COLOR_MATCH_VALUE" val="{&quot;shape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solidLine&quot;:{&quot;brightness&quot;:-0.25,&quot;colorType&quot;:1,&quot;foreColorIndex&quot;:5,&quot;transparency&quot;:0.800000011920929},&quot;type&quot;:1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UNIT_LINE_FORE_SCHEMECOLOR_INDEX" val="5"/>
  <p:tag name="KSO_WM_UNIT_LINE_FILL_TYPE" val="2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35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2468_1*l_h_a*1_2_1"/>
  <p:tag name="KSO_WM_TEMPLATE_CATEGORY" val="diagram"/>
  <p:tag name="KSO_WM_TEMPLATE_INDEX" val="20232468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01.70001220703125,&quot;width&quot;:851.232666015625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FILL_TYPE" val="1"/>
  <p:tag name="KSO_WM_UNIT_FILL_FORE_SCHEMECOLOR_INDEX" val="2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35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2468_1*l_h_i*1_1_1"/>
  <p:tag name="KSO_WM_TEMPLATE_CATEGORY" val="diagram"/>
  <p:tag name="KSO_WM_TEMPLATE_INDEX" val="20232468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01.70001220703125,&quot;width&quot;:851.2326660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1"/>
  <p:tag name="KSO_WM_UNIT_TEXT_FILL_TYPE" val="1"/>
  <p:tag name="KSO_WM_UNIT_USESOURCEFORMAT_APPLY" val="0"/>
</p:tagLst>
</file>

<file path=ppt/tags/tag35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5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2468_1*l_h_f*1_1_1"/>
  <p:tag name="KSO_WM_TEMPLATE_CATEGORY" val="diagram"/>
  <p:tag name="KSO_WM_TEMPLATE_INDEX" val="20232468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01.70001220703125,&quot;width&quot;:851.2326660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输入项正文，文字是您思想的提炼，请尽量言简意赅的阐述观点。单击此处输入项正文内容"/>
  <p:tag name="KSO_WM_UNIT_TEXT_FILL_FORE_SCHEMECOLOR_INDEX" val="1"/>
  <p:tag name="KSO_WM_UNIT_TEXT_FILL_TYPE" val="1"/>
  <p:tag name="KSO_WM_UNIT_USESOURCEFORMAT_APPLY" val="0"/>
</p:tagLst>
</file>

<file path=ppt/tags/tag35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2468_1*l_h_i*1_2_1"/>
  <p:tag name="KSO_WM_TEMPLATE_CATEGORY" val="diagram"/>
  <p:tag name="KSO_WM_TEMPLATE_INDEX" val="20232468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01.70001220703125,&quot;width&quot;:851.2326660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1"/>
  <p:tag name="KSO_WM_UNIT_TEXT_FILL_TYPE" val="1"/>
  <p:tag name="KSO_WM_UNIT_USESOURCEFORMAT_APPLY" val="0"/>
</p:tagLst>
</file>

<file path=ppt/tags/tag35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5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2468_1*l_h_f*1_2_1"/>
  <p:tag name="KSO_WM_TEMPLATE_CATEGORY" val="diagram"/>
  <p:tag name="KSO_WM_TEMPLATE_INDEX" val="20232468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01.70001220703125,&quot;width&quot;:851.2326660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TEXT_LAYER_COUNT" val="1"/>
  <p:tag name="KSO_WM_BEAUTIFY_FLAG" val="#wm#"/>
  <p:tag name="KSO_WM_UNIT_PRESET_TEXT" val="单击输入项正文，文字是您思想的提炼，请尽量言简意赅的阐述观点。单击此处输入项正文，文字是您思想的提炼"/>
  <p:tag name="KSO_WM_UNIT_USESOURCEFORMAT_APPLY" val="0"/>
</p:tagLst>
</file>

<file path=ppt/tags/tag359.xml><?xml version="1.0" encoding="utf-8"?>
<p:tagLst xmlns:p="http://schemas.openxmlformats.org/presentationml/2006/main">
  <p:tag name="KSO_WM_SLIDE_ID" val="diagram20232468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TAG_VERSION" val="3.0"/>
  <p:tag name="KSO_WM_BEAUTIFY_FLAG" val="#wm#"/>
  <p:tag name="KSO_WM_TEMPLATE_CATEGORY" val="custom"/>
  <p:tag name="KSO_WM_TEMPLATE_INDEX" val="20235971"/>
  <p:tag name="KSO_WM_SLIDE_TYPE" val="text"/>
  <p:tag name="KSO_WM_SLIDE_SUBTYPE" val="diag"/>
  <p:tag name="KSO_WM_SLIDE_SIZE" val="850.352*301.7"/>
  <p:tag name="KSO_WM_SLIDE_POSITION" val="54.89*153.55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1784_2*a*1"/>
  <p:tag name="KSO_WM_TEMPLATE_CATEGORY" val="diagram"/>
  <p:tag name="KSO_WM_TEMPLATE_INDEX" val="20231784"/>
  <p:tag name="KSO_WM_UNIT_LAYERLEVEL" val="1"/>
  <p:tag name="KSO_WM_TAG_VERSION" val="3.0"/>
  <p:tag name="KSO_WM_BEAUTIFY_FLAG" val="#wm#"/>
  <p:tag name="KSO_WM_DIAGRAM_GROUP_CODE" val="l1-1"/>
  <p:tag name="KSO_WM_UNIT_PRESET_TEXT" val="单击此处添加标题"/>
  <p:tag name="KSO_WM_UNIT_TEXT_TYPE" val="1"/>
  <p:tag name="KSO_WM_UNIT_TEXT_FILL_FORE_SCHEMECOLOR_INDEX" val="15"/>
  <p:tag name="KSO_WM_UNIT_TEXT_FILL_TYPE" val="1"/>
  <p:tag name="KSO_WM_UNIT_USESOURCEFORMAT_APPLY" val="0"/>
</p:tagLst>
</file>

<file path=ppt/tags/tag3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84_3*l_h_i*1_1_2"/>
  <p:tag name="KSO_WM_TEMPLATE_CATEGORY" val="diagram"/>
  <p:tag name="KSO_WM_TEMPLATE_INDEX" val="2023178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1_2"/>
  <p:tag name="KSO_WM_DIAGRAM_MAX_ITEMCNT" val="4"/>
  <p:tag name="KSO_WM_DIAGRAM_MIN_ITEMCNT" val="2"/>
  <p:tag name="KSO_WM_DIAGRAM_VIRTUALLY_FRAME" val="{&quot;height&quot;:388.29998779296875,&quot;width&quot;:851.132263183593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UNIT_LINE_FILL_TYPE" val="2"/>
  <p:tag name="KSO_WM_UNIT_USESOURCEFORMAT_APPLY" val="0"/>
</p:tagLst>
</file>

<file path=ppt/tags/tag3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84_3*l_h_d*1_1_1"/>
  <p:tag name="KSO_WM_TEMPLATE_CATEGORY" val="diagram"/>
  <p:tag name="KSO_WM_TEMPLATE_INDEX" val="2023178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d"/>
  <p:tag name="KSO_WM_UNIT_INDEX" val="1_1_1"/>
  <p:tag name="KSO_WM_UNIT_VALUE" val="523*673"/>
  <p:tag name="KSO_WM_DIAGRAM_MAX_ITEMCNT" val="4"/>
  <p:tag name="KSO_WM_DIAGRAM_MIN_ITEMCNT" val="2"/>
  <p:tag name="KSO_WM_DIAGRAM_VIRTUALLY_FRAME" val="{&quot;height&quot;:388.29998779296875,&quot;width&quot;:851.132263183593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13"/>
  <p:tag name="MH_PIC_SOURCE_TYPE" val="generate_slide_ai*{&quot;ai_type&quot;:&quot;generate_ppt&quot;,&quot;id&quot;:&quot;VCG41N1496525163&quot;}*auto_gallery_ai_v2.1.1_ONLINE*1748077568005_43.146_f6ab0fd99a05-slide-13"/>
  <p:tag name="KSO_WM_UNIT_LINE_FILL_TYPE" val="2"/>
  <p:tag name="KSO_WM_UNIT_USESOURCEFORMAT_APPLY" val="0"/>
</p:tagLst>
</file>

<file path=ppt/tags/tag36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784_3*l_h_f*1_1_1"/>
  <p:tag name="KSO_WM_TEMPLATE_CATEGORY" val="diagram"/>
  <p:tag name="KSO_WM_TEMPLATE_INDEX" val="20231784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88.29998779296875,&quot;width&quot;:851.1322631835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添加文本，简明扼要地阐述您的观点。根据需要可酌情增减文字，以便观者准确地理解您传达的思想。单击此处添加文本具体内容。"/>
  <p:tag name="KSO_WM_UNIT_TEXT_FILL_FORE_SCHEMECOLOR_INDEX" val="1"/>
  <p:tag name="KSO_WM_UNIT_TEXT_FILL_TYPE" val="1"/>
  <p:tag name="KSO_WM_UNIT_USESOURCEFORMAT_APPLY" val="0"/>
</p:tagLst>
</file>

<file path=ppt/tags/tag3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784_3*l_h_a*1_1_1"/>
  <p:tag name="KSO_WM_TEMPLATE_CATEGORY" val="diagram"/>
  <p:tag name="KSO_WM_TEMPLATE_INDEX" val="20231784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88.29998779296875,&quot;width&quot;:851.1322631835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3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1784_3*l_h_i*1_1_1"/>
  <p:tag name="KSO_WM_TEMPLATE_CATEGORY" val="diagram"/>
  <p:tag name="KSO_WM_TEMPLATE_INDEX" val="20231784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88.29998779296875,&quot;width&quot;:851.1322631835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1"/>
  <p:tag name="KSO_WM_UNIT_TEXT_FILL_TYPE" val="1"/>
  <p:tag name="KSO_WM_UNIT_USESOURCEFORMAT_APPLY" val="0"/>
</p:tagLst>
</file>

<file path=ppt/tags/tag3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84_3*l_h_i*1_2_2"/>
  <p:tag name="KSO_WM_TEMPLATE_CATEGORY" val="diagram"/>
  <p:tag name="KSO_WM_TEMPLATE_INDEX" val="2023178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2_2"/>
  <p:tag name="KSO_WM_DIAGRAM_MAX_ITEMCNT" val="4"/>
  <p:tag name="KSO_WM_DIAGRAM_MIN_ITEMCNT" val="2"/>
  <p:tag name="KSO_WM_DIAGRAM_VIRTUALLY_FRAME" val="{&quot;height&quot;:388.29998779296875,&quot;width&quot;:851.132263183593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UNIT_LINE_FILL_TYPE" val="2"/>
  <p:tag name="KSO_WM_UNIT_USESOURCEFORMAT_APPLY" val="0"/>
</p:tagLst>
</file>

<file path=ppt/tags/tag3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84_3*l_h_d*1_2_1"/>
  <p:tag name="KSO_WM_TEMPLATE_CATEGORY" val="diagram"/>
  <p:tag name="KSO_WM_TEMPLATE_INDEX" val="2023178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d"/>
  <p:tag name="KSO_WM_UNIT_INDEX" val="1_2_1"/>
  <p:tag name="KSO_WM_UNIT_VALUE" val="523*673"/>
  <p:tag name="KSO_WM_DIAGRAM_MAX_ITEMCNT" val="4"/>
  <p:tag name="KSO_WM_DIAGRAM_MIN_ITEMCNT" val="2"/>
  <p:tag name="KSO_WM_DIAGRAM_VIRTUALLY_FRAME" val="{&quot;height&quot;:388.29998779296875,&quot;width&quot;:851.132263183593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13"/>
  <p:tag name="MH_PIC_SOURCE_TYPE" val="generate_slide_ai*{&quot;ai_type&quot;:&quot;generate_ppt&quot;,&quot;id&quot;:&quot;VCG41N838522978&quot;}*auto_gallery_ai_v2.1.1_ONLINE*1748077568005_43.146_f6ab0fd99a05-slide-13"/>
  <p:tag name="KSO_WM_UNIT_LINE_FILL_TYPE" val="2"/>
  <p:tag name="KSO_WM_UNIT_USESOURCEFORMAT_APPLY" val="0"/>
</p:tagLst>
</file>

<file path=ppt/tags/tag36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784_3*l_h_f*1_2_1"/>
  <p:tag name="KSO_WM_TEMPLATE_CATEGORY" val="diagram"/>
  <p:tag name="KSO_WM_TEMPLATE_INDEX" val="20231784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88.29998779296875,&quot;width&quot;:851.1322631835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添加文本内容，简明扼要地阐述您的观点。根据需要可酌情增减文字，以便观者准确地理解您传达的思想。单击此处添加文本具体内容。"/>
  <p:tag name="KSO_WM_UNIT_TEXT_FILL_FORE_SCHEMECOLOR_INDEX" val="1"/>
  <p:tag name="KSO_WM_UNIT_TEXT_FILL_TYPE" val="1"/>
  <p:tag name="KSO_WM_UNIT_USESOURCEFORMAT_APPLY" val="0"/>
</p:tagLst>
</file>

<file path=ppt/tags/tag36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784_3*l_h_a*1_2_1"/>
  <p:tag name="KSO_WM_TEMPLATE_CATEGORY" val="diagram"/>
  <p:tag name="KSO_WM_TEMPLATE_INDEX" val="20231784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88.29998779296875,&quot;width&quot;:851.1322631835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diagram20231784_3*l_h_i*1_2_1"/>
  <p:tag name="KSO_WM_TEMPLATE_CATEGORY" val="diagram"/>
  <p:tag name="KSO_WM_TEMPLATE_INDEX" val="20231784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88.29998779296875,&quot;width&quot;:851.1322631835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1"/>
  <p:tag name="KSO_WM_UNIT_TEXT_FILL_TYPE" val="1"/>
  <p:tag name="KSO_WM_UNIT_USESOURCEFORMAT_APPLY" val="0"/>
</p:tagLst>
</file>

<file path=ppt/tags/tag3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84_3*l_h_i*1_3_2"/>
  <p:tag name="KSO_WM_TEMPLATE_CATEGORY" val="diagram"/>
  <p:tag name="KSO_WM_TEMPLATE_INDEX" val="2023178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3_2"/>
  <p:tag name="KSO_WM_DIAGRAM_MAX_ITEMCNT" val="4"/>
  <p:tag name="KSO_WM_DIAGRAM_MIN_ITEMCNT" val="2"/>
  <p:tag name="KSO_WM_DIAGRAM_VIRTUALLY_FRAME" val="{&quot;height&quot;:388.29998779296875,&quot;width&quot;:851.132263183593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UNIT_LINE_FILL_TYPE" val="2"/>
  <p:tag name="KSO_WM_UNIT_USESOURCEFORMAT_APPLY" val="0"/>
</p:tagLst>
</file>

<file path=ppt/tags/tag3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84_3*l_h_d*1_3_1"/>
  <p:tag name="KSO_WM_TEMPLATE_CATEGORY" val="diagram"/>
  <p:tag name="KSO_WM_TEMPLATE_INDEX" val="2023178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d"/>
  <p:tag name="KSO_WM_UNIT_INDEX" val="1_3_1"/>
  <p:tag name="KSO_WM_UNIT_VALUE" val="523*673"/>
  <p:tag name="KSO_WM_DIAGRAM_MAX_ITEMCNT" val="4"/>
  <p:tag name="KSO_WM_DIAGRAM_MIN_ITEMCNT" val="2"/>
  <p:tag name="KSO_WM_DIAGRAM_VIRTUALLY_FRAME" val="{&quot;height&quot;:388.29998779296875,&quot;width&quot;:851.132263183593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13"/>
  <p:tag name="MH_PIC_SOURCE_TYPE" val="generate_slide_ai*{&quot;ai_type&quot;:&quot;generate_ppt&quot;,&quot;id&quot;:&quot;VCG41N1449403891&quot;}*auto_gallery_ai_v2.1.1_ONLINE*1748077568005_43.146_f6ab0fd99a05-slide-13"/>
  <p:tag name="KSO_WM_UNIT_LINE_FILL_TYPE" val="2"/>
  <p:tag name="KSO_WM_UNIT_USESOURCEFORMAT_APPLY" val="0"/>
</p:tagLst>
</file>

<file path=ppt/tags/tag37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784_3*l_h_f*1_3_1"/>
  <p:tag name="KSO_WM_TEMPLATE_CATEGORY" val="diagram"/>
  <p:tag name="KSO_WM_TEMPLATE_INDEX" val="20231784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88.29998779296875,&quot;width&quot;:851.1322631835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添加文本内容，简明扼要地阐述您的观点。根据需要可酌情增减文字，以便观者准确地理解您传达的思想。单击此处添加文本。"/>
  <p:tag name="KSO_WM_UNIT_TEXT_FILL_FORE_SCHEMECOLOR_INDEX" val="1"/>
  <p:tag name="KSO_WM_UNIT_TEXT_FILL_TYPE" val="1"/>
  <p:tag name="KSO_WM_UNIT_USESOURCEFORMAT_APPLY" val="0"/>
</p:tagLst>
</file>

<file path=ppt/tags/tag37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784_3*l_h_a*1_3_1"/>
  <p:tag name="KSO_WM_TEMPLATE_CATEGORY" val="diagram"/>
  <p:tag name="KSO_WM_TEMPLATE_INDEX" val="20231784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88.29998779296875,&quot;width&quot;:851.1322631835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3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1"/>
  <p:tag name="KSO_WM_UNIT_ID" val="diagram20231784_3*l_h_i*1_3_1"/>
  <p:tag name="KSO_WM_TEMPLATE_CATEGORY" val="diagram"/>
  <p:tag name="KSO_WM_TEMPLATE_INDEX" val="20231784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88.29998779296875,&quot;width&quot;:851.1322631835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1"/>
  <p:tag name="KSO_WM_UNIT_TEXT_FILL_TYPE" val="1"/>
  <p:tag name="KSO_WM_UNIT_USESOURCEFORMAT_APPLY" val="0"/>
</p:tagLst>
</file>

<file path=ppt/tags/tag3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84_3*l_h_i*1_4_2"/>
  <p:tag name="KSO_WM_TEMPLATE_CATEGORY" val="diagram"/>
  <p:tag name="KSO_WM_TEMPLATE_INDEX" val="2023178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4_2"/>
  <p:tag name="KSO_WM_DIAGRAM_MAX_ITEMCNT" val="4"/>
  <p:tag name="KSO_WM_DIAGRAM_MIN_ITEMCNT" val="2"/>
  <p:tag name="KSO_WM_DIAGRAM_VIRTUALLY_FRAME" val="{&quot;height&quot;:388.29998779296875,&quot;width&quot;:851.132263183593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UNIT_LINE_FILL_TYPE" val="2"/>
  <p:tag name="KSO_WM_UNIT_USESOURCEFORMAT_APPLY" val="0"/>
</p:tagLst>
</file>

<file path=ppt/tags/tag3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84_3*l_h_d*1_4_1"/>
  <p:tag name="KSO_WM_TEMPLATE_CATEGORY" val="diagram"/>
  <p:tag name="KSO_WM_TEMPLATE_INDEX" val="2023178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d"/>
  <p:tag name="KSO_WM_UNIT_INDEX" val="1_4_1"/>
  <p:tag name="KSO_WM_UNIT_VALUE" val="523*673"/>
  <p:tag name="KSO_WM_DIAGRAM_MAX_ITEMCNT" val="4"/>
  <p:tag name="KSO_WM_DIAGRAM_MIN_ITEMCNT" val="2"/>
  <p:tag name="KSO_WM_DIAGRAM_VIRTUALLY_FRAME" val="{&quot;height&quot;:388.29998779296875,&quot;width&quot;:851.132263183593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13"/>
  <p:tag name="MH_PIC_SOURCE_TYPE" val="generate_slide_ai*{&quot;ai_type&quot;:&quot;generate_ppt&quot;,&quot;id&quot;:&quot;VCG41N1284142610&quot;}*auto_gallery_ai_v2.1.1_ONLINE*1748077568005_43.146_f6ab0fd99a05-slide-13"/>
  <p:tag name="KSO_WM_UNIT_LINE_FILL_TYPE" val="2"/>
  <p:tag name="KSO_WM_UNIT_USESOURCEFORMAT_APPLY" val="0"/>
</p:tagLst>
</file>

<file path=ppt/tags/tag37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1784_3*l_h_f*1_4_1"/>
  <p:tag name="KSO_WM_TEMPLATE_CATEGORY" val="diagram"/>
  <p:tag name="KSO_WM_TEMPLATE_INDEX" val="20231784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88.29998779296875,&quot;width&quot;:851.1322631835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添加文本，简明扼要地阐述您的观点。根据需要可酌情增减文字，以便观者准确地理解您传达的思想。单击此处添加文本。"/>
  <p:tag name="KSO_WM_UNIT_TEXT_FILL_FORE_SCHEMECOLOR_INDEX" val="1"/>
  <p:tag name="KSO_WM_UNIT_TEXT_FILL_TYPE" val="1"/>
  <p:tag name="KSO_WM_UNIT_USESOURCEFORMAT_APPLY" val="0"/>
</p:tagLst>
</file>

<file path=ppt/tags/tag37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1784_3*l_h_a*1_4_1"/>
  <p:tag name="KSO_WM_TEMPLATE_CATEGORY" val="diagram"/>
  <p:tag name="KSO_WM_TEMPLATE_INDEX" val="20231784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88.29998779296875,&quot;width&quot;:851.1322631835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4_1"/>
  <p:tag name="KSO_WM_UNIT_ID" val="diagram20231784_3*l_h_i*1_4_1"/>
  <p:tag name="KSO_WM_TEMPLATE_CATEGORY" val="diagram"/>
  <p:tag name="KSO_WM_TEMPLATE_INDEX" val="20231784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88.29998779296875,&quot;width&quot;:851.1322631835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1"/>
  <p:tag name="KSO_WM_UNIT_TEXT_FILL_TYPE" val="1"/>
  <p:tag name="KSO_WM_UNIT_USESOURCEFORMAT_APPLY" val="0"/>
</p:tagLst>
</file>

<file path=ppt/tags/tag381.xml><?xml version="1.0" encoding="utf-8"?>
<p:tagLst xmlns:p="http://schemas.openxmlformats.org/presentationml/2006/main">
  <p:tag name="KSO_WM_SLIDE_ID" val="diagram20231784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TAG_VERSION" val="3.0"/>
  <p:tag name="KSO_WM_BEAUTIFY_FLAG" val="#wm#"/>
  <p:tag name="KSO_WM_TEMPLATE_CATEGORY" val="custom"/>
  <p:tag name="KSO_WM_TEMPLATE_INDEX" val="20235971"/>
  <p:tag name="KSO_WM_SLIDE_TYPE" val="text"/>
  <p:tag name="KSO_WM_SLIDE_SUBTYPE" val="diag"/>
  <p:tag name="KSO_WM_SLIDE_SIZE" val="851.132*388.3"/>
  <p:tag name="KSO_WM_SLIDE_POSITION" val="54.7968*105.7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382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971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71"/>
  <p:tag name="KSO_WM_TEMPLATE_CATEGORY" val="custom"/>
  <p:tag name="KSO_WM_UNIT_ISCONTENTSTITLE" val="0"/>
  <p:tag name="KSO_WM_UNIT_PRESET_TEXT" val="添加章节标题"/>
  <p:tag name="KSO_WM_UNIT_TEXT_TYPE" val="1"/>
</p:tagLst>
</file>

<file path=ppt/tags/tag383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5971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71"/>
  <p:tag name="KSO_WM_TEMPLATE_CATEGORY" val="custom"/>
</p:tagLst>
</file>

<file path=ppt/tags/tag384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971"/>
  <p:tag name="KSO_WM_TEMPLATE_CATEGORY" val="custom"/>
  <p:tag name="KSO_WM_SLIDE_INDEX" val="7"/>
  <p:tag name="KSO_WM_SLIDE_ID" val="custom20235971_7"/>
  <p:tag name="KSO_WM_TEMPLATE_MASTER_TYPE" val="0"/>
  <p:tag name="KSO_WM_SLIDE_LAYOUT" val="a_e"/>
  <p:tag name="KSO_WM_SLIDE_LAYOUT_CNT" val="1_1"/>
</p:tagLst>
</file>

<file path=ppt/tags/tag38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1983_1*a*1"/>
  <p:tag name="KSO_WM_TEMPLATE_CATEGORY" val="diagram"/>
  <p:tag name="KSO_WM_TEMPLATE_INDEX" val="20231983"/>
  <p:tag name="KSO_WM_UNIT_LAYERLEVEL" val="1"/>
  <p:tag name="KSO_WM_TAG_VERSION" val="3.0"/>
  <p:tag name="KSO_WM_BEAUTIFY_FLAG" val="#wm#"/>
  <p:tag name="KSO_WM_DIAGRAM_GROUP_CODE" val="l1-1"/>
  <p:tag name="KSO_WM_UNIT_PRESET_TEXT" val="单击此处添加标题"/>
  <p:tag name="KSO_WM_UNIT_TEXT_TYPE" val="1"/>
  <p:tag name="KSO_WM_UNIT_TEXT_FILL_FORE_SCHEMECOLOR_INDEX" val="15"/>
  <p:tag name="KSO_WM_UNIT_TEXT_FILL_TYPE" val="1"/>
  <p:tag name="KSO_WM_UNIT_USESOURCEFORMAT_APPLY" val="0"/>
</p:tagLst>
</file>

<file path=ppt/tags/tag3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983_1*l_h_i*1_1_3"/>
  <p:tag name="KSO_WM_TEMPLATE_CATEGORY" val="diagram"/>
  <p:tag name="KSO_WM_TEMPLATE_INDEX" val="20231983"/>
  <p:tag name="KSO_WM_UNIT_LAYERLEVEL" val="1_1_1"/>
  <p:tag name="KSO_WM_TAG_VERSION" val="3.0"/>
  <p:tag name="KSO_WM_BEAUTIFY_FLAG" val="#wm#"/>
  <p:tag name="KSO_WM_UNIT_TYPE" val="l_h_i"/>
  <p:tag name="KSO_WM_UNIT_INDEX" val="1_1_3"/>
  <p:tag name="KSO_WM_DIAGRAM_GROUP_CODE" val="l1-1"/>
  <p:tag name="KSO_WM_DIAGRAM_VERSION" val="3"/>
  <p:tag name="KSO_WM_DIAGRAM_COLOR_TEXT_CAN_REMOVE" val="n"/>
  <p:tag name="KSO_WM_DIAGRAM_COLOR_TRICK" val="1"/>
  <p:tag name="KSO_WM_DIAGRAM_MAX_ITEMCNT" val="4"/>
  <p:tag name="KSO_WM_DIAGRAM_MIN_ITEMCNT" val="3"/>
  <p:tag name="KSO_WM_DIAGRAM_VIRTUALLY_FRAME" val="{&quot;height&quot;:337.2050476074219,&quot;width&quot;:850.3936767578125}"/>
  <p:tag name="KSO_WM_DIAGRAM_COLOR_MATCH_VALUE" val="{&quot;shape&quot;:{&quot;fill&quot;:{&quot;gradient&quot;:[{&quot;brightness&quot;:0,&quot;colorType&quot;:1,&quot;foreColorIndex&quot;:5,&quot;pos&quot;:0,&quot;transparency&quot;:0},{&quot;brightness&quot;:-0.10000000149011612,&quot;colorType&quot;:1,&quot;foreColorIndex&quot;:5,&quot;pos&quot;:1,&quot;transparency&quot;:0}],&quot;type&quot;:3},&quot;glow&quot;:{&quot;colorType&quot;:0},&quot;line&quot;:{&quot;solidLine&quot;:{&quot;brightness&quot;:0,&quot;colorType&quot;:1,&quot;foreColorIndex&quot;:13,&quot;transparency&quot;:0.8500000238418579},&quot;type&quot;:1},&quot;shadow&quot;:{&quot;brightness&quot;:0,&quot;colorType&quot;:1,&quot;foreColorIndex&quot;:13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13"/>
  <p:tag name="KSO_WM_UNIT_LINE_FILL_TYPE" val="2"/>
  <p:tag name="KSO_WM_UNIT_SHADOW_SCHEMECOLOR_INDEX" val="13"/>
  <p:tag name="KSO_WM_UNIT_TEXT_FILL_FORE_SCHEMECOLOR_INDEX" val="2"/>
  <p:tag name="KSO_WM_UNIT_TEXT_FILL_TYPE" val="1"/>
  <p:tag name="KSO_WM_UNIT_USESOURCEFORMAT_APPLY" val="0"/>
</p:tagLst>
</file>

<file path=ppt/tags/tag387.xml><?xml version="1.0" encoding="utf-8"?>
<p:tagLst xmlns:p="http://schemas.openxmlformats.org/presentationml/2006/main">
  <p:tag name="KSO_WM_UNIT_SUBTYPE" val="a"/>
  <p:tag name="KSO_WM_UNIT_NOCLEAR" val="0"/>
  <p:tag name="KSO_WM_UNIT_VALUE" val="41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983_1*l_h_f*1_1_1"/>
  <p:tag name="KSO_WM_TEMPLATE_CATEGORY" val="diagram"/>
  <p:tag name="KSO_WM_TEMPLATE_INDEX" val="20231983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37.2050476074219,&quot;width&quot;:850.39367675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GROUP_CODE" val="l1-1"/>
  <p:tag name="KSO_WM_DIAGRAM_VERSION" val="3"/>
  <p:tag name="KSO_WM_DIAGRAM_COLOR_TEXT_CAN_REMOVE" val="n"/>
  <p:tag name="KSO_WM_DIAGRAM_COLOR_TRICK" val="1"/>
  <p:tag name="KSO_WM_UNIT_PRESET_TEXT" val="单击此处输入你的项正文，文字是您思想的提炼，请尽量言简意赅。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38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983_1*l_h_a*1_1_1"/>
  <p:tag name="KSO_WM_TEMPLATE_CATEGORY" val="diagram"/>
  <p:tag name="KSO_WM_TEMPLATE_INDEX" val="20231983"/>
  <p:tag name="KSO_WM_UNIT_LAYERLEVEL" val="1_1_1"/>
  <p:tag name="KSO_WM_TAG_VERSION" val="3.0"/>
  <p:tag name="KSO_WM_BEAUTIFY_FLAG" val="#wm#"/>
  <p:tag name="KSO_WM_UNIT_TEXT_FILL_FORE_SCHEMECOLOR_INDEX_BRIGHTNESS" val="0.15"/>
  <p:tag name="KSO_WM_DIAGRAM_MAX_ITEMCNT" val="4"/>
  <p:tag name="KSO_WM_DIAGRAM_MIN_ITEMCNT" val="3"/>
  <p:tag name="KSO_WM_DIAGRAM_VIRTUALLY_FRAME" val="{&quot;height&quot;:337.2050476074219,&quot;width&quot;:850.39367675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GROUP_CODE" val="l1-1"/>
  <p:tag name="KSO_WM_DIAGRAM_VERSION" val="3"/>
  <p:tag name="KSO_WM_DIAGRAM_COLOR_TEXT_CAN_REMOVE" val="n"/>
  <p:tag name="KSO_WM_DIAGRAM_COLOR_TRICK" val="1"/>
  <p:tag name="KSO_WM_UNIT_PRESET_TEXT" val="此处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3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983_1*l_h_i*1_1_2"/>
  <p:tag name="KSO_WM_TEMPLATE_CATEGORY" val="diagram"/>
  <p:tag name="KSO_WM_TEMPLATE_INDEX" val="20231983"/>
  <p:tag name="KSO_WM_UNIT_LAYERLEVEL" val="1_1_1"/>
  <p:tag name="KSO_WM_TAG_VERSION" val="3.0"/>
  <p:tag name="KSO_WM_BEAUTIFY_FLAG" val="#wm#"/>
  <p:tag name="KSO_WM_UNIT_TYPE" val="l_h_i"/>
  <p:tag name="KSO_WM_UNIT_INDEX" val="1_1_2"/>
  <p:tag name="KSO_WM_DIAGRAM_GROUP_CODE" val="l1-1"/>
  <p:tag name="KSO_WM_DIAGRAM_VERSION" val="3"/>
  <p:tag name="KSO_WM_DIAGRAM_COLOR_TEXT_CAN_REMOVE" val="n"/>
  <p:tag name="KSO_WM_DIAGRAM_COLOR_TRICK" val="1"/>
  <p:tag name="KSO_WM_DIAGRAM_MAX_ITEMCNT" val="4"/>
  <p:tag name="KSO_WM_DIAGRAM_MIN_ITEMCNT" val="3"/>
  <p:tag name="KSO_WM_DIAGRAM_VIRTUALLY_FRAME" val="{&quot;height&quot;:337.2050476074219,&quot;width&quot;:850.3936767578125}"/>
  <p:tag name="KSO_WM_DIAGRAM_COLOR_MATCH_VALUE" val="{&quot;shape&quot;:{&quot;fill&quot;:{&quot;type&quot;:0},&quot;glow&quot;:{&quot;colorType&quot;:0},&quot;line&quot;:{&quot;solidLine&quot;:{&quot;brightness&quot;:0,&quot;colorType&quot;:2,&quot;rgb&quot;:&quot;#ffff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0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1983_1*l_h_i*1_1_1"/>
  <p:tag name="KSO_WM_TEMPLATE_CATEGORY" val="diagram"/>
  <p:tag name="KSO_WM_TEMPLATE_INDEX" val="2023198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EXT_CAN_REMOVE" val="n"/>
  <p:tag name="KSO_WM_DIAGRAM_COLOR_TRICK" val="1"/>
  <p:tag name="KSO_WM_DIAGRAM_MAX_ITEMCNT" val="4"/>
  <p:tag name="KSO_WM_DIAGRAM_MIN_ITEMCNT" val="3"/>
  <p:tag name="KSO_WM_DIAGRAM_VIRTUALLY_FRAME" val="{&quot;height&quot;:337.2050476074219,&quot;width&quot;:850.39367675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USESOURCEFORMAT_APPLY" val="0"/>
</p:tagLst>
</file>

<file path=ppt/tags/tag3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983_1*l_h_i*1_2_3"/>
  <p:tag name="KSO_WM_TEMPLATE_CATEGORY" val="diagram"/>
  <p:tag name="KSO_WM_TEMPLATE_INDEX" val="20231983"/>
  <p:tag name="KSO_WM_UNIT_LAYERLEVEL" val="1_1_1"/>
  <p:tag name="KSO_WM_TAG_VERSION" val="3.0"/>
  <p:tag name="KSO_WM_BEAUTIFY_FLAG" val="#wm#"/>
  <p:tag name="KSO_WM_UNIT_TYPE" val="l_h_i"/>
  <p:tag name="KSO_WM_UNIT_INDEX" val="1_2_3"/>
  <p:tag name="KSO_WM_DIAGRAM_GROUP_CODE" val="l1-1"/>
  <p:tag name="KSO_WM_DIAGRAM_VERSION" val="3"/>
  <p:tag name="KSO_WM_DIAGRAM_COLOR_TEXT_CAN_REMOVE" val="n"/>
  <p:tag name="KSO_WM_DIAGRAM_COLOR_TRICK" val="1"/>
  <p:tag name="KSO_WM_DIAGRAM_MAX_ITEMCNT" val="4"/>
  <p:tag name="KSO_WM_DIAGRAM_MIN_ITEMCNT" val="3"/>
  <p:tag name="KSO_WM_DIAGRAM_VIRTUALLY_FRAME" val="{&quot;height&quot;:337.2050476074219,&quot;width&quot;:850.39367675781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13,&quot;transparency&quot;:0.8500000238418579},&quot;type&quot;:1},&quot;shadow&quot;:{&quot;brightness&quot;:0,&quot;colorType&quot;:1,&quot;foreColorIndex&quot;:13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13"/>
  <p:tag name="KSO_WM_UNIT_LINE_FILL_TYPE" val="2"/>
  <p:tag name="KSO_WM_UNIT_SHADOW_SCHEMECOLOR_INDEX" val="13"/>
  <p:tag name="KSO_WM_UNIT_TEXT_FILL_FORE_SCHEMECOLOR_INDEX" val="2"/>
  <p:tag name="KSO_WM_UNIT_TEXT_FILL_TYPE" val="1"/>
  <p:tag name="KSO_WM_UNIT_USESOURCEFORMAT_APPLY" val="0"/>
</p:tagLst>
</file>

<file path=ppt/tags/tag3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diagram20231983_1*l_h_i*1_2_1"/>
  <p:tag name="KSO_WM_TEMPLATE_CATEGORY" val="diagram"/>
  <p:tag name="KSO_WM_TEMPLATE_INDEX" val="2023198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EXT_CAN_REMOVE" val="n"/>
  <p:tag name="KSO_WM_DIAGRAM_COLOR_TRICK" val="1"/>
  <p:tag name="KSO_WM_DIAGRAM_MAX_ITEMCNT" val="4"/>
  <p:tag name="KSO_WM_DIAGRAM_MIN_ITEMCNT" val="3"/>
  <p:tag name="KSO_WM_DIAGRAM_VIRTUALLY_FRAME" val="{&quot;height&quot;:337.2050476074219,&quot;width&quot;:850.39367675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bfbfb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3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983_1*l_h_i*1_2_2"/>
  <p:tag name="KSO_WM_TEMPLATE_CATEGORY" val="diagram"/>
  <p:tag name="KSO_WM_TEMPLATE_INDEX" val="20231983"/>
  <p:tag name="KSO_WM_UNIT_LAYERLEVEL" val="1_1_1"/>
  <p:tag name="KSO_WM_TAG_VERSION" val="3.0"/>
  <p:tag name="KSO_WM_BEAUTIFY_FLAG" val="#wm#"/>
  <p:tag name="KSO_WM_UNIT_TYPE" val="l_h_i"/>
  <p:tag name="KSO_WM_UNIT_INDEX" val="1_2_2"/>
  <p:tag name="KSO_WM_DIAGRAM_GROUP_CODE" val="l1-1"/>
  <p:tag name="KSO_WM_DIAGRAM_VERSION" val="3"/>
  <p:tag name="KSO_WM_DIAGRAM_COLOR_TEXT_CAN_REMOVE" val="n"/>
  <p:tag name="KSO_WM_DIAGRAM_COLOR_TRICK" val="1"/>
  <p:tag name="KSO_WM_DIAGRAM_MAX_ITEMCNT" val="4"/>
  <p:tag name="KSO_WM_DIAGRAM_MIN_ITEMCNT" val="3"/>
  <p:tag name="KSO_WM_DIAGRAM_VIRTUALLY_FRAME" val="{&quot;height&quot;:337.2050476074219,&quot;width&quot;:850.3936767578125}"/>
  <p:tag name="KSO_WM_DIAGRAM_COLOR_MATCH_VALUE" val="{&quot;shape&quot;:{&quot;fill&quot;:{&quot;type&quot;:0},&quot;glow&quot;:{&quot;colorType&quot;:0},&quot;line&quot;:{&quot;solidLine&quot;:{&quot;brightness&quot;:0,&quot;colorType&quot;:2,&quot;rgb&quot;:&quot;#bfbfb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0"/>
</p:tagLst>
</file>

<file path=ppt/tags/tag394.xml><?xml version="1.0" encoding="utf-8"?>
<p:tagLst xmlns:p="http://schemas.openxmlformats.org/presentationml/2006/main">
  <p:tag name="KSO_WM_UNIT_SUBTYPE" val="a"/>
  <p:tag name="KSO_WM_UNIT_NOCLEAR" val="0"/>
  <p:tag name="KSO_WM_UNIT_VALUE" val="41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983_1*l_h_f*1_2_1"/>
  <p:tag name="KSO_WM_TEMPLATE_CATEGORY" val="diagram"/>
  <p:tag name="KSO_WM_TEMPLATE_INDEX" val="20231983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37.2050476074219,&quot;width&quot;:850.39367675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0000000298023224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GROUP_CODE" val="l1-1"/>
  <p:tag name="KSO_WM_DIAGRAM_VERSION" val="3"/>
  <p:tag name="KSO_WM_DIAGRAM_COLOR_TEXT_CAN_REMOVE" val="n"/>
  <p:tag name="KSO_WM_DIAGRAM_COLOR_TRICK" val="1"/>
  <p:tag name="KSO_WM_UNIT_PRESET_TEXT" val="单击此处输入你的项正文，文字是您思想的提炼，请尽量言简意赅，单击此处输入你的项正文。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39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983_1*l_h_a*1_2_1"/>
  <p:tag name="KSO_WM_TEMPLATE_CATEGORY" val="diagram"/>
  <p:tag name="KSO_WM_TEMPLATE_INDEX" val="20231983"/>
  <p:tag name="KSO_WM_UNIT_LAYERLEVEL" val="1_1_1"/>
  <p:tag name="KSO_WM_TAG_VERSION" val="3.0"/>
  <p:tag name="KSO_WM_BEAUTIFY_FLAG" val="#wm#"/>
  <p:tag name="KSO_WM_UNIT_TEXT_FILL_FORE_SCHEMECOLOR_INDEX_BRIGHTNESS" val="0.15"/>
  <p:tag name="KSO_WM_DIAGRAM_MAX_ITEMCNT" val="4"/>
  <p:tag name="KSO_WM_DIAGRAM_MIN_ITEMCNT" val="3"/>
  <p:tag name="KSO_WM_DIAGRAM_VIRTUALLY_FRAME" val="{&quot;height&quot;:337.2050476074219,&quot;width&quot;:850.39367675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GROUP_CODE" val="l1-1"/>
  <p:tag name="KSO_WM_DIAGRAM_VERSION" val="3"/>
  <p:tag name="KSO_WM_DIAGRAM_COLOR_TEXT_CAN_REMOVE" val="n"/>
  <p:tag name="KSO_WM_DIAGRAM_COLOR_TRICK" val="1"/>
  <p:tag name="KSO_WM_UNIT_PRESET_TEXT" val="此处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3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983_1*l_h_i*1_3_3"/>
  <p:tag name="KSO_WM_TEMPLATE_CATEGORY" val="diagram"/>
  <p:tag name="KSO_WM_TEMPLATE_INDEX" val="20231983"/>
  <p:tag name="KSO_WM_UNIT_LAYERLEVEL" val="1_1_1"/>
  <p:tag name="KSO_WM_TAG_VERSION" val="3.0"/>
  <p:tag name="KSO_WM_BEAUTIFY_FLAG" val="#wm#"/>
  <p:tag name="KSO_WM_UNIT_TYPE" val="l_h_i"/>
  <p:tag name="KSO_WM_UNIT_INDEX" val="1_3_3"/>
  <p:tag name="KSO_WM_DIAGRAM_GROUP_CODE" val="l1-1"/>
  <p:tag name="KSO_WM_DIAGRAM_VERSION" val="3"/>
  <p:tag name="KSO_WM_DIAGRAM_COLOR_TEXT_CAN_REMOVE" val="n"/>
  <p:tag name="KSO_WM_DIAGRAM_COLOR_TRICK" val="1"/>
  <p:tag name="KSO_WM_DIAGRAM_MAX_ITEMCNT" val="4"/>
  <p:tag name="KSO_WM_DIAGRAM_MIN_ITEMCNT" val="3"/>
  <p:tag name="KSO_WM_DIAGRAM_VIRTUALLY_FRAME" val="{&quot;height&quot;:337.2050476074219,&quot;width&quot;:850.39367675781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13,&quot;transparency&quot;:0.8500000238418579},&quot;type&quot;:1},&quot;shadow&quot;:{&quot;brightness&quot;:0,&quot;colorType&quot;:1,&quot;foreColorIndex&quot;:13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13"/>
  <p:tag name="KSO_WM_UNIT_LINE_FILL_TYPE" val="2"/>
  <p:tag name="KSO_WM_UNIT_SHADOW_SCHEMECOLOR_INDEX" val="13"/>
  <p:tag name="KSO_WM_UNIT_TEXT_FILL_FORE_SCHEMECOLOR_INDEX" val="2"/>
  <p:tag name="KSO_WM_UNIT_TEXT_FILL_TYPE" val="1"/>
  <p:tag name="KSO_WM_UNIT_USESOURCEFORMAT_APPLY" val="0"/>
</p:tagLst>
</file>

<file path=ppt/tags/tag3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1"/>
  <p:tag name="KSO_WM_UNIT_ID" val="diagram20231983_1*l_h_i*1_3_1"/>
  <p:tag name="KSO_WM_TEMPLATE_CATEGORY" val="diagram"/>
  <p:tag name="KSO_WM_TEMPLATE_INDEX" val="2023198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EXT_CAN_REMOVE" val="n"/>
  <p:tag name="KSO_WM_DIAGRAM_COLOR_TRICK" val="1"/>
  <p:tag name="KSO_WM_DIAGRAM_MAX_ITEMCNT" val="4"/>
  <p:tag name="KSO_WM_DIAGRAM_MIN_ITEMCNT" val="3"/>
  <p:tag name="KSO_WM_DIAGRAM_VIRTUALLY_FRAME" val="{&quot;height&quot;:337.2050476074219,&quot;width&quot;:850.39367675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bfbfb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3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983_1*l_h_i*1_3_2"/>
  <p:tag name="KSO_WM_TEMPLATE_CATEGORY" val="diagram"/>
  <p:tag name="KSO_WM_TEMPLATE_INDEX" val="20231983"/>
  <p:tag name="KSO_WM_UNIT_LAYERLEVEL" val="1_1_1"/>
  <p:tag name="KSO_WM_TAG_VERSION" val="3.0"/>
  <p:tag name="KSO_WM_BEAUTIFY_FLAG" val="#wm#"/>
  <p:tag name="KSO_WM_UNIT_TYPE" val="l_h_i"/>
  <p:tag name="KSO_WM_UNIT_INDEX" val="1_3_2"/>
  <p:tag name="KSO_WM_DIAGRAM_GROUP_CODE" val="l1-1"/>
  <p:tag name="KSO_WM_DIAGRAM_VERSION" val="3"/>
  <p:tag name="KSO_WM_DIAGRAM_COLOR_TEXT_CAN_REMOVE" val="n"/>
  <p:tag name="KSO_WM_DIAGRAM_COLOR_TRICK" val="1"/>
  <p:tag name="KSO_WM_DIAGRAM_MAX_ITEMCNT" val="4"/>
  <p:tag name="KSO_WM_DIAGRAM_MIN_ITEMCNT" val="3"/>
  <p:tag name="KSO_WM_DIAGRAM_VIRTUALLY_FRAME" val="{&quot;height&quot;:337.2050476074219,&quot;width&quot;:850.3936767578125}"/>
  <p:tag name="KSO_WM_DIAGRAM_COLOR_MATCH_VALUE" val="{&quot;shape&quot;:{&quot;fill&quot;:{&quot;type&quot;:0},&quot;glow&quot;:{&quot;colorType&quot;:0},&quot;line&quot;:{&quot;solidLine&quot;:{&quot;brightness&quot;:0,&quot;colorType&quot;:2,&quot;rgb&quot;:&quot;#bfbfb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0"/>
</p:tagLst>
</file>

<file path=ppt/tags/tag399.xml><?xml version="1.0" encoding="utf-8"?>
<p:tagLst xmlns:p="http://schemas.openxmlformats.org/presentationml/2006/main">
  <p:tag name="KSO_WM_UNIT_SUBTYPE" val="a"/>
  <p:tag name="KSO_WM_UNIT_NOCLEAR" val="0"/>
  <p:tag name="KSO_WM_UNIT_VALUE" val="41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983_1*l_h_f*1_3_1"/>
  <p:tag name="KSO_WM_TEMPLATE_CATEGORY" val="diagram"/>
  <p:tag name="KSO_WM_TEMPLATE_INDEX" val="20231983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37.2050476074219,&quot;width&quot;:850.39367675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0000000298023224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GROUP_CODE" val="l1-1"/>
  <p:tag name="KSO_WM_DIAGRAM_VERSION" val="3"/>
  <p:tag name="KSO_WM_DIAGRAM_COLOR_TEXT_CAN_REMOVE" val="n"/>
  <p:tag name="KSO_WM_DIAGRAM_COLOR_TRICK" val="1"/>
  <p:tag name="KSO_WM_UNIT_PRESET_TEXT" val="单击此处输入你的项正文，文字是您思想的提炼，请尽量言简意赅，单击此处输入你的项正文。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983_1*l_h_a*1_3_1"/>
  <p:tag name="KSO_WM_TEMPLATE_CATEGORY" val="diagram"/>
  <p:tag name="KSO_WM_TEMPLATE_INDEX" val="20231983"/>
  <p:tag name="KSO_WM_UNIT_LAYERLEVEL" val="1_1_1"/>
  <p:tag name="KSO_WM_TAG_VERSION" val="3.0"/>
  <p:tag name="KSO_WM_BEAUTIFY_FLAG" val="#wm#"/>
  <p:tag name="KSO_WM_UNIT_TEXT_FILL_FORE_SCHEMECOLOR_INDEX_BRIGHTNESS" val="0.15"/>
  <p:tag name="KSO_WM_DIAGRAM_MAX_ITEMCNT" val="4"/>
  <p:tag name="KSO_WM_DIAGRAM_MIN_ITEMCNT" val="3"/>
  <p:tag name="KSO_WM_DIAGRAM_VIRTUALLY_FRAME" val="{&quot;height&quot;:337.2050476074219,&quot;width&quot;:850.39367675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GROUP_CODE" val="l1-1"/>
  <p:tag name="KSO_WM_DIAGRAM_VERSION" val="3"/>
  <p:tag name="KSO_WM_DIAGRAM_COLOR_TEXT_CAN_REMOVE" val="n"/>
  <p:tag name="KSO_WM_DIAGRAM_COLOR_TRICK" val="1"/>
  <p:tag name="KSO_WM_UNIT_PRESET_TEXT" val="此处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401.xml><?xml version="1.0" encoding="utf-8"?>
<p:tagLst xmlns:p="http://schemas.openxmlformats.org/presentationml/2006/main">
  <p:tag name="KSO_WM_SLIDE_ID" val="diagram20231983_1"/>
  <p:tag name="KSO_WM_TEMPLATE_SUBCATEGORY" val="0"/>
  <p:tag name="KSO_WM_TEMPLATE_MASTER_TYPE" val="0"/>
  <p:tag name="KSO_WM_TEMPLATE_COLOR_TYPE" val="0"/>
  <p:tag name="KSO_WM_SLIDE_ITEM_CNT" val="3"/>
  <p:tag name="KSO_WM_SLIDE_INDEX" val="1"/>
  <p:tag name="KSO_WM_TAG_VERSION" val="3.0"/>
  <p:tag name="KSO_WM_BEAUTIFY_FLAG" val="#wm#"/>
  <p:tag name="KSO_WM_TEMPLATE_CATEGORY" val="custom"/>
  <p:tag name="KSO_WM_TEMPLATE_INDEX" val="20235971"/>
  <p:tag name="KSO_WM_SLIDE_TYPE" val="text"/>
  <p:tag name="KSO_WM_SLIDE_SUBTYPE" val="diag"/>
  <p:tag name="KSO_WM_SLIDE_SIZE" val="771.806*337.205"/>
  <p:tag name="KSO_WM_SLIDE_POSITION" val="85.5043*128.529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40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3233_1*a*1"/>
  <p:tag name="KSO_WM_TEMPLATE_CATEGORY" val="diagram"/>
  <p:tag name="KSO_WM_TEMPLATE_INDEX" val="20233233"/>
  <p:tag name="KSO_WM_UNIT_LAYERLEVEL" val="1"/>
  <p:tag name="KSO_WM_TAG_VERSION" val="3.0"/>
  <p:tag name="KSO_WM_BEAUTIFY_FLAG" val="#wm#"/>
  <p:tag name="KSO_WM_UNIT_TEXT_TYPE" val="1"/>
  <p:tag name="KSO_WM_UNIT_PRESET_TEXT" val="单击此处添加标题内容"/>
  <p:tag name="KSO_WM_UNIT_TEXT_FILL_FORE_SCHEMECOLOR_INDEX" val="15"/>
  <p:tag name="KSO_WM_UNIT_TEXT_FILL_TYPE" val="1"/>
  <p:tag name="KSO_WM_UNIT_USESOURCEFORMAT_APPLY" val="0"/>
</p:tagLst>
</file>

<file path=ppt/tags/tag40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546*118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1"/>
  <p:tag name="KSO_WM_UNIT_ID" val="diagram20233233_1*l_h_d*1_2_1"/>
  <p:tag name="KSO_WM_TEMPLATE_CATEGORY" val="diagram"/>
  <p:tag name="KSO_WM_TEMPLATE_INDEX" val="20233233"/>
  <p:tag name="KSO_WM_UNIT_LAYERLEVEL" val="1_1_1"/>
  <p:tag name="KSO_WM_TAG_VERSION" val="3.0"/>
  <p:tag name="KSO_WM_BEAUTIFY_FLAG" val="#wm#"/>
  <p:tag name="KSO_WM_DIAGRAM_MAX_ITEMCNT" val="2"/>
  <p:tag name="KSO_WM_DIAGRAM_MIN_ITEMCNT" val="2"/>
  <p:tag name="KSO_WM_DIAGRAM_VIRTUALLY_FRAME" val="{&quot;height&quot;:348.5389099121094,&quot;width&quot;:850.39367675781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PICTURE_SUBTYPE" val="b"/>
  <p:tag name="MH_PIC_SOURCE_TYPE" val="generate_slide_ai*{&quot;ai_type&quot;:&quot;generate_ppt&quot;,&quot;id&quot;:&quot;&quot;}*auto_ai_ai_v2.1.1_ONLINE*1748077568005_43.146_f6ab0fd99a05-slide-16"/>
  <p:tag name="KSO_WM_UNIT_LINE_FILL_TYPE" val="2"/>
  <p:tag name="KSO_WM_UNIT_USESOURCEFORMAT_APPLY" val="0"/>
</p:tagLst>
</file>

<file path=ppt/tags/tag40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546*118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3233_1*l_h_d*1_1_1"/>
  <p:tag name="KSO_WM_TEMPLATE_CATEGORY" val="diagram"/>
  <p:tag name="KSO_WM_TEMPLATE_INDEX" val="20233233"/>
  <p:tag name="KSO_WM_UNIT_LAYERLEVEL" val="1_1_1"/>
  <p:tag name="KSO_WM_TAG_VERSION" val="3.0"/>
  <p:tag name="KSO_WM_BEAUTIFY_FLAG" val="#wm#"/>
  <p:tag name="KSO_WM_DIAGRAM_MAX_ITEMCNT" val="2"/>
  <p:tag name="KSO_WM_DIAGRAM_MIN_ITEMCNT" val="2"/>
  <p:tag name="KSO_WM_DIAGRAM_VIRTUALLY_FRAME" val="{&quot;height&quot;:348.5389099121094,&quot;width&quot;:850.39367675781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PICTURE_SUBTYPE" val="b"/>
  <p:tag name="MH_PIC_SOURCE_TYPE" val="generate_slide_ai*{&quot;ai_type&quot;:&quot;generate_ppt&quot;,&quot;id&quot;:&quot;&quot;}*auto_ai_ai_v2.1.1_ONLINE*1748077568005_43.146_f6ab0fd99a05-slide-16"/>
  <p:tag name="KSO_WM_UNIT_LINE_FILL_TYPE" val="2"/>
  <p:tag name="KSO_WM_UNIT_USESOURCEFORMAT_APPLY" val="0"/>
</p:tagLst>
</file>

<file path=ppt/tags/tag40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3233_1*l_h_f*1_1_1"/>
  <p:tag name="KSO_WM_TEMPLATE_CATEGORY" val="diagram"/>
  <p:tag name="KSO_WM_TEMPLATE_INDEX" val="20233233"/>
  <p:tag name="KSO_WM_UNIT_LAYERLEVEL" val="1_1_1"/>
  <p:tag name="KSO_WM_TAG_VERSION" val="3.0"/>
  <p:tag name="KSO_WM_BEAUTIFY_FLAG" val="#wm#"/>
  <p:tag name="KSO_WM_DIAGRAM_MAX_ITEMCNT" val="2"/>
  <p:tag name="KSO_WM_DIAGRAM_MIN_ITEMCNT" val="2"/>
  <p:tag name="KSO_WM_DIAGRAM_VIRTUALLY_FRAME" val="{&quot;height&quot;:348.5389099121094,&quot;width&quot;:850.39367675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此处添加文本具体内容，简明扼要地阐述您的观点。根据需要可酌情增减正文内容文字，以便观者准确地理解您传达的思想。单击此处添加你的文本具体内容，可酌情增减正文内容"/>
  <p:tag name="KSO_WM_UNIT_TEXT_FILL_FORE_SCHEMECOLOR_INDEX" val="1"/>
  <p:tag name="KSO_WM_UNIT_TEXT_FILL_TYPE" val="1"/>
  <p:tag name="KSO_WM_UNIT_TEXT_LAYER_COUNT" val="1"/>
  <p:tag name="KSO_WM_UNIT_USESOURCEFORMAT_APPLY" val="0"/>
</p:tagLst>
</file>

<file path=ppt/tags/tag40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3233_1*l_h_a*1_1_1"/>
  <p:tag name="KSO_WM_TEMPLATE_CATEGORY" val="diagram"/>
  <p:tag name="KSO_WM_TEMPLATE_INDEX" val="20233233"/>
  <p:tag name="KSO_WM_UNIT_LAYERLEVEL" val="1_1_1"/>
  <p:tag name="KSO_WM_TAG_VERSION" val="3.0"/>
  <p:tag name="KSO_WM_BEAUTIFY_FLAG" val="#wm#"/>
  <p:tag name="KSO_WM_DIAGRAM_MAX_ITEMCNT" val="2"/>
  <p:tag name="KSO_WM_DIAGRAM_MIN_ITEMCNT" val="2"/>
  <p:tag name="KSO_WM_DIAGRAM_VIRTUALLY_FRAME" val="{&quot;height&quot;:348.5389099121094,&quot;width&quot;:850.39367675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1"/>
  <p:tag name="KSO_WM_UNIT_TEXT_TYPE" val="1"/>
  <p:tag name="KSO_WM_UNIT_PRESET_TEXT" val="此处添加项标题"/>
  <p:tag name="KSO_WM_UNIT_TEXT_FILL_FORE_SCHEMECOLOR_INDEX" val="1"/>
  <p:tag name="KSO_WM_UNIT_TEXT_FILL_TYPE" val="1"/>
  <p:tag name="KSO_WM_UNIT_USESOURCEFORMAT_APPLY" val="0"/>
</p:tagLst>
</file>

<file path=ppt/tags/tag40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3233_1*l_h_i*1_1_1"/>
  <p:tag name="KSO_WM_TEMPLATE_CATEGORY" val="diagram"/>
  <p:tag name="KSO_WM_TEMPLATE_INDEX" val="20233233"/>
  <p:tag name="KSO_WM_UNIT_LAYERLEVEL" val="1_1_1"/>
  <p:tag name="KSO_WM_TAG_VERSION" val="3.0"/>
  <p:tag name="KSO_WM_BEAUTIFY_FLAG" val="#wm#"/>
  <p:tag name="KSO_WM_DIAGRAM_MAX_ITEMCNT" val="2"/>
  <p:tag name="KSO_WM_DIAGRAM_MIN_ITEMCNT" val="2"/>
  <p:tag name="KSO_WM_DIAGRAM_VIRTUALLY_FRAME" val="{&quot;height&quot;:348.5389099121094,&quot;width&quot;:850.39367675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d"/>
  <p:tag name="KSO_WM_UNIT_TEXT_FILL_FORE_SCHEMECOLOR_INDEX" val="1"/>
  <p:tag name="KSO_WM_UNIT_TEXT_FILL_TYPE" val="1"/>
  <p:tag name="KSO_WM_UNIT_USESOURCEFORMAT_APPLY" val="0"/>
</p:tagLst>
</file>

<file path=ppt/tags/tag40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3233_1*l_h_f*1_2_1"/>
  <p:tag name="KSO_WM_TEMPLATE_CATEGORY" val="diagram"/>
  <p:tag name="KSO_WM_TEMPLATE_INDEX" val="20233233"/>
  <p:tag name="KSO_WM_UNIT_LAYERLEVEL" val="1_1_1"/>
  <p:tag name="KSO_WM_TAG_VERSION" val="3.0"/>
  <p:tag name="KSO_WM_BEAUTIFY_FLAG" val="#wm#"/>
  <p:tag name="KSO_WM_DIAGRAM_MAX_ITEMCNT" val="2"/>
  <p:tag name="KSO_WM_DIAGRAM_MIN_ITEMCNT" val="2"/>
  <p:tag name="KSO_WM_DIAGRAM_VIRTUALLY_FRAME" val="{&quot;height&quot;:348.5389099121094,&quot;width&quot;:850.39367675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90"/>
  <p:tag name="KSO_WM_UNIT_TEXT_TYPE" val="1"/>
  <p:tag name="KSO_WM_UNIT_PRESET_TEXT" val="单击此处添加文本具体内容，简明扼要地阐述您的观点。根据需要可酌情增减正文内容文字，以便观者准确地理解您传达的思想。单击此处添加你的文本具体内容，可酌情增减正文内容"/>
  <p:tag name="KSO_WM_UNIT_TEXT_FILL_FORE_SCHEMECOLOR_INDEX" val="1"/>
  <p:tag name="KSO_WM_UNIT_TEXT_FILL_TYPE" val="1"/>
  <p:tag name="KSO_WM_UNIT_TEXT_LAYER_COUNT" val="1"/>
  <p:tag name="KSO_WM_UNIT_USESOURCEFORMAT_APPLY" val="0"/>
</p:tagLst>
</file>

<file path=ppt/tags/tag40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3233_1*l_h_a*1_2_1"/>
  <p:tag name="KSO_WM_TEMPLATE_CATEGORY" val="diagram"/>
  <p:tag name="KSO_WM_TEMPLATE_INDEX" val="20233233"/>
  <p:tag name="KSO_WM_UNIT_LAYERLEVEL" val="1_1_1"/>
  <p:tag name="KSO_WM_TAG_VERSION" val="3.0"/>
  <p:tag name="KSO_WM_BEAUTIFY_FLAG" val="#wm#"/>
  <p:tag name="KSO_WM_DIAGRAM_MAX_ITEMCNT" val="2"/>
  <p:tag name="KSO_WM_DIAGRAM_MIN_ITEMCNT" val="2"/>
  <p:tag name="KSO_WM_DIAGRAM_VIRTUALLY_FRAME" val="{&quot;height&quot;:348.5389099121094,&quot;width&quot;:850.39367675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1"/>
  <p:tag name="KSO_WM_UNIT_TEXT_TYPE" val="1"/>
  <p:tag name="KSO_WM_UNIT_PRESET_TEXT" val="此处添加项标题"/>
  <p:tag name="KSO_WM_UNIT_TEXT_FILL_FORE_SCHEMECOLOR_INDEX" val="1"/>
  <p:tag name="KSO_WM_UNIT_TEXT_FILL_TYPE" val="1"/>
  <p:tag name="KSO_WM_UNIT_USESOURCEFORMAT_APPLY" val="0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3233_1*l_h_i*1_2_1"/>
  <p:tag name="KSO_WM_TEMPLATE_CATEGORY" val="diagram"/>
  <p:tag name="KSO_WM_TEMPLATE_INDEX" val="20233233"/>
  <p:tag name="KSO_WM_UNIT_LAYERLEVEL" val="1_1_1"/>
  <p:tag name="KSO_WM_TAG_VERSION" val="3.0"/>
  <p:tag name="KSO_WM_BEAUTIFY_FLAG" val="#wm#"/>
  <p:tag name="KSO_WM_DIAGRAM_MAX_ITEMCNT" val="2"/>
  <p:tag name="KSO_WM_DIAGRAM_MIN_ITEMCNT" val="2"/>
  <p:tag name="KSO_WM_DIAGRAM_VIRTUALLY_FRAME" val="{&quot;height&quot;:348.5389099121094,&quot;width&quot;:850.39367675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d"/>
  <p:tag name="KSO_WM_UNIT_TEXT_FILL_FORE_SCHEMECOLOR_INDEX" val="1"/>
  <p:tag name="KSO_WM_UNIT_TEXT_FILL_TYPE" val="1"/>
  <p:tag name="KSO_WM_UNIT_USESOURCEFORMAT_APPLY" val="0"/>
</p:tagLst>
</file>

<file path=ppt/tags/tag411.xml><?xml version="1.0" encoding="utf-8"?>
<p:tagLst xmlns:p="http://schemas.openxmlformats.org/presentationml/2006/main">
  <p:tag name="KSO_WM_BEAUTIFY_FLAG" val="#wm#"/>
  <p:tag name="KSO_WM_TEMPLATE_CATEGORY" val="custom"/>
  <p:tag name="KSO_WM_TEMPLATE_INDEX" val="20235971"/>
  <p:tag name="KSO_WM_SLIDE_ID" val="diagram20233233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DIAGRAM_GROUP_CODE" val="l1-1"/>
  <p:tag name="KSO_WM_SLIDE_DIAGTYPE" val="l"/>
  <p:tag name="KSO_WM_TAG_VERSION" val="3.0"/>
  <p:tag name="KSO_WM_SLIDE_LAYOUT" val="a_l"/>
  <p:tag name="KSO_WM_SLIDE_LAYOUT_CNT" val="1_1"/>
  <p:tag name="KSO_WM_SLIDE_TYPE" val="text"/>
  <p:tag name="KSO_WM_SLIDE_SUBTYPE" val="diag"/>
  <p:tag name="KSO_WM_SLIDE_SIZE" val="850.394*348.539"/>
  <p:tag name="KSO_WM_SLIDE_POSITION" val="54.7501*124.973"/>
</p:tagLst>
</file>

<file path=ppt/tags/tag412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971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71"/>
  <p:tag name="KSO_WM_TEMPLATE_CATEGORY" val="custom"/>
  <p:tag name="KSO_WM_UNIT_ISCONTENTSTITLE" val="0"/>
  <p:tag name="KSO_WM_UNIT_PRESET_TEXT" val="添加章节标题"/>
  <p:tag name="KSO_WM_UNIT_TEXT_TYPE" val="1"/>
</p:tagLst>
</file>

<file path=ppt/tags/tag413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5971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71"/>
  <p:tag name="KSO_WM_TEMPLATE_CATEGORY" val="custom"/>
</p:tagLst>
</file>

<file path=ppt/tags/tag414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971"/>
  <p:tag name="KSO_WM_TEMPLATE_CATEGORY" val="custom"/>
  <p:tag name="KSO_WM_SLIDE_INDEX" val="7"/>
  <p:tag name="KSO_WM_SLIDE_ID" val="custom20235971_7"/>
  <p:tag name="KSO_WM_TEMPLATE_MASTER_TYPE" val="0"/>
  <p:tag name="KSO_WM_SLIDE_LAYOUT" val="a_e"/>
  <p:tag name="KSO_WM_SLIDE_LAYOUT_CNT" val="1_1"/>
</p:tagLst>
</file>

<file path=ppt/tags/tag4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86_3*a*1"/>
  <p:tag name="KSO_WM_TEMPLATE_CATEGORY" val="diagram"/>
  <p:tag name="KSO_WM_TEMPLATE_INDEX" val="20233186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30"/>
  <p:tag name="KSO_WM_UNIT_TYPE" val="a"/>
  <p:tag name="KSO_WM_UNIT_INDEX" val="1"/>
  <p:tag name="KSO_WM_UNIT_TEXT_TYPE" val="1"/>
  <p:tag name="KSO_WM_UNIT_PRESET_TEXT" val="单击此处添加标题内容"/>
  <p:tag name="KSO_WM_UNIT_TEXT_FILL_FORE_SCHEMECOLOR_INDEX" val="15"/>
  <p:tag name="KSO_WM_UNIT_TEXT_FILL_TYPE" val="1"/>
  <p:tag name="KSO_WM_UNIT_USESOURCEFORMAT_APPLY" val="0"/>
</p:tagLst>
</file>

<file path=ppt/tags/tag41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3186_2*l_h_f*1_3_1"/>
  <p:tag name="KSO_WM_TEMPLATE_CATEGORY" val="diagram"/>
  <p:tag name="KSO_WM_TEMPLATE_INDEX" val="20233186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48.2532348632812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50"/>
  <p:tag name="KSO_WM_UNIT_TEXT_TYPE" val="1"/>
  <p:tag name="KSO_WM_UNIT_TEXT_LAYER_COUNT" val="1"/>
  <p:tag name="KSO_WM_BEAUTIFY_FLAG" val="#wm#"/>
  <p:tag name="KSO_WM_UNIT_PRESET_TEXT" val="单击此处输入您的项正文，文字是您思想的提炼，请言简意赅的阐述观点。单击此处输入您的智能图形项正文，请尽量言简意赅的阐述观点。"/>
  <p:tag name="KSO_WM_UNIT_TEXT_FILL_FORE_SCHEMECOLOR_INDEX" val="1"/>
  <p:tag name="KSO_WM_UNIT_TEXT_FILL_TYPE" val="1"/>
  <p:tag name="KSO_WM_UNIT_USESOURCEFORMAT_APPLY" val="0"/>
</p:tagLst>
</file>

<file path=ppt/tags/tag41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3186_2*l_h_a*1_3_1"/>
  <p:tag name="KSO_WM_TEMPLATE_CATEGORY" val="diagram"/>
  <p:tag name="KSO_WM_TEMPLATE_INDEX" val="20233186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48.2532348632812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40"/>
  <p:tag name="KSO_WM_UNIT_TEXT_TYPE" val="1"/>
  <p:tag name="KSO_WM_BEAUTIFY_FLAG" val="#wm#"/>
  <p:tag name="KSO_WM_UNIT_PRESET_TEXT" val="单击此处添加项标题"/>
  <p:tag name="KSO_WM_UNIT_TEXT_FILL_FORE_SCHEMECOLOR_INDEX" val="1"/>
  <p:tag name="KSO_WM_UNIT_TEXT_FILL_TYPE" val="1"/>
  <p:tag name="KSO_WM_UNIT_USESOURCEFORMAT_APPLY" val="0"/>
</p:tagLst>
</file>

<file path=ppt/tags/tag4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86_2*l_h_i*1_3_1"/>
  <p:tag name="KSO_WM_TEMPLATE_CATEGORY" val="diagram"/>
  <p:tag name="KSO_WM_TEMPLATE_INDEX" val="202331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SUBTYPE" val="d"/>
  <p:tag name="KSO_WM_UNIT_TYPE" val="l_h_i"/>
  <p:tag name="KSO_WM_UNIT_INDEX" val="1_3_1"/>
  <p:tag name="KSO_WM_DIAGRAM_MAX_ITEMCNT" val="4"/>
  <p:tag name="KSO_WM_DIAGRAM_MIN_ITEMCNT" val="2"/>
  <p:tag name="KSO_WM_DIAGRAM_VIRTUALLY_FRAME" val="{&quot;height&quot;:348.25323486328125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BEAUTIFY_FLAG" val="#wm#"/>
  <p:tag name="KSO_WM_UNIT_FILL_TYPE" val="1"/>
  <p:tag name="KSO_WM_UNIT_FILL_FORE_SCHEMECOLOR_INDEX" val="5"/>
  <p:tag name="KSO_WM_UNIT_FILL_FORE_SCHEMECOLOR_INDEX_BRIGHTNESS" val="0"/>
  <p:tag name="KSO_WM_UNIT_USESOURCEFORMAT_APPLY" val="0"/>
</p:tagLst>
</file>

<file path=ppt/tags/tag41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3186_2*l_h_f*1_2_1"/>
  <p:tag name="KSO_WM_TEMPLATE_CATEGORY" val="diagram"/>
  <p:tag name="KSO_WM_TEMPLATE_INDEX" val="20233186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48.2532348632812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50"/>
  <p:tag name="KSO_WM_UNIT_TEXT_TYPE" val="1"/>
  <p:tag name="KSO_WM_UNIT_TEXT_LAYER_COUNT" val="1"/>
  <p:tag name="KSO_WM_BEAUTIFY_FLAG" val="#wm#"/>
  <p:tag name="KSO_WM_UNIT_PRESET_TEXT" val="单击此处输入您的项正文，文字是您思想的提炼，单击此处输入您的智能图形项正文，文字是您思想的提炼，请言简意赅的阐述观点，单击此处输入您的智能图形项正文。"/>
  <p:tag name="KSO_WM_UNIT_TEXT_FILL_FORE_SCHEMECOLOR_INDEX" val="1"/>
  <p:tag name="KSO_WM_UNIT_TEXT_FILL_TYPE" val="1"/>
  <p:tag name="KSO_WM_UNIT_USESOURCEFORMAT_APPLY" val="0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3186_2*l_h_a*1_2_1"/>
  <p:tag name="KSO_WM_TEMPLATE_CATEGORY" val="diagram"/>
  <p:tag name="KSO_WM_TEMPLATE_INDEX" val="20233186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48.2532348632812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40"/>
  <p:tag name="KSO_WM_UNIT_TEXT_TYPE" val="1"/>
  <p:tag name="KSO_WM_BEAUTIFY_FLAG" val="#wm#"/>
  <p:tag name="KSO_WM_UNIT_PRESET_TEXT" val="单击此处添加项标题"/>
  <p:tag name="KSO_WM_UNIT_TEXT_FILL_FORE_SCHEMECOLOR_INDEX" val="1"/>
  <p:tag name="KSO_WM_UNIT_TEXT_FILL_TYPE" val="1"/>
  <p:tag name="KSO_WM_UNIT_USESOURCEFORMAT_APPLY" val="0"/>
</p:tagLst>
</file>

<file path=ppt/tags/tag4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86_2*l_h_i*1_2_1"/>
  <p:tag name="KSO_WM_TEMPLATE_CATEGORY" val="diagram"/>
  <p:tag name="KSO_WM_TEMPLATE_INDEX" val="202331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SUBTYPE" val="d"/>
  <p:tag name="KSO_WM_UNIT_TYPE" val="l_h_i"/>
  <p:tag name="KSO_WM_UNIT_INDEX" val="1_2_1"/>
  <p:tag name="KSO_WM_DIAGRAM_MAX_ITEMCNT" val="4"/>
  <p:tag name="KSO_WM_DIAGRAM_MIN_ITEMCNT" val="2"/>
  <p:tag name="KSO_WM_DIAGRAM_VIRTUALLY_FRAME" val="{&quot;height&quot;:348.25323486328125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BEAUTIFY_FLAG" val="#wm#"/>
  <p:tag name="KSO_WM_UNIT_FILL_TYPE" val="1"/>
  <p:tag name="KSO_WM_UNIT_FILL_FORE_SCHEMECOLOR_INDEX" val="5"/>
  <p:tag name="KSO_WM_UNIT_FILL_FORE_SCHEMECOLOR_INDEX_BRIGHTNESS" val="0"/>
  <p:tag name="KSO_WM_UNIT_USESOURCEFORMAT_APPLY" val="0"/>
</p:tagLst>
</file>

<file path=ppt/tags/tag42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3186_2*l_h_f*1_1_1"/>
  <p:tag name="KSO_WM_TEMPLATE_CATEGORY" val="diagram"/>
  <p:tag name="KSO_WM_TEMPLATE_INDEX" val="20233186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48.2532348632812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50"/>
  <p:tag name="KSO_WM_UNIT_TEXT_TYPE" val="1"/>
  <p:tag name="KSO_WM_UNIT_TEXT_LAYER_COUNT" val="1"/>
  <p:tag name="KSO_WM_BEAUTIFY_FLAG" val="#wm#"/>
  <p:tag name="KSO_WM_UNIT_PRESET_TEXT" val="单击此处输入您的项正文具体内容，文字是您思想的提炼，单击此处输入您的智能图形项正文，文字是您思想的提炼，单击此处输入您的智能图形项正文。"/>
  <p:tag name="KSO_WM_UNIT_TEXT_FILL_FORE_SCHEMECOLOR_INDEX" val="1"/>
  <p:tag name="KSO_WM_UNIT_TEXT_FILL_TYPE" val="1"/>
  <p:tag name="KSO_WM_UNIT_USESOURCEFORMAT_APPLY" val="0"/>
</p:tagLst>
</file>

<file path=ppt/tags/tag42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3186_2*l_h_a*1_1_1"/>
  <p:tag name="KSO_WM_TEMPLATE_CATEGORY" val="diagram"/>
  <p:tag name="KSO_WM_TEMPLATE_INDEX" val="20233186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48.2532348632812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40"/>
  <p:tag name="KSO_WM_UNIT_TEXT_TYPE" val="1"/>
  <p:tag name="KSO_WM_BEAUTIFY_FLAG" val="#wm#"/>
  <p:tag name="KSO_WM_UNIT_PRESET_TEXT" val="单击此处添加项标题"/>
  <p:tag name="KSO_WM_UNIT_TEXT_FILL_FORE_SCHEMECOLOR_INDEX" val="1"/>
  <p:tag name="KSO_WM_UNIT_TEXT_FILL_TYPE" val="1"/>
  <p:tag name="KSO_WM_UNIT_USESOURCEFORMAT_APPLY" val="0"/>
</p:tagLst>
</file>

<file path=ppt/tags/tag4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86_2*l_h_i*1_1_1"/>
  <p:tag name="KSO_WM_TEMPLATE_CATEGORY" val="diagram"/>
  <p:tag name="KSO_WM_TEMPLATE_INDEX" val="202331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SUBTYPE" val="d"/>
  <p:tag name="KSO_WM_UNIT_TYPE" val="l_h_i"/>
  <p:tag name="KSO_WM_UNIT_INDEX" val="1_1_1"/>
  <p:tag name="KSO_WM_DIAGRAM_MAX_ITEMCNT" val="4"/>
  <p:tag name="KSO_WM_DIAGRAM_MIN_ITEMCNT" val="2"/>
  <p:tag name="KSO_WM_DIAGRAM_VIRTUALLY_FRAME" val="{&quot;height&quot;:348.25323486328125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BEAUTIFY_FLAG" val="#wm#"/>
  <p:tag name="KSO_WM_UNIT_FILL_TYPE" val="1"/>
  <p:tag name="KSO_WM_UNIT_FILL_FORE_SCHEMECOLOR_INDEX" val="5"/>
  <p:tag name="KSO_WM_UNIT_FILL_FORE_SCHEMECOLOR_INDEX_BRIGHTNESS" val="0"/>
  <p:tag name="KSO_WM_UNIT_USESOURCEFORMAT_APPLY" val="0"/>
</p:tagLst>
</file>

<file path=ppt/tags/tag425.xml><?xml version="1.0" encoding="utf-8"?>
<p:tagLst xmlns:p="http://schemas.openxmlformats.org/presentationml/2006/main">
  <p:tag name="KSO_WM_BEAUTIFY_FLAG" val="#wm#"/>
  <p:tag name="KSO_WM_TEMPLATE_CATEGORY" val="custom"/>
  <p:tag name="KSO_WM_TEMPLATE_INDEX" val="20235971"/>
  <p:tag name="KSO_WM_SLIDE_ID" val="diagram20233186_3"/>
  <p:tag name="KSO_WM_TEMPLATE_SUBCATEGORY" val="0"/>
  <p:tag name="KSO_WM_TEMPLATE_MASTER_TYPE" val="0"/>
  <p:tag name="KSO_WM_TEMPLATE_COLOR_TYPE" val="0"/>
  <p:tag name="KSO_WM_SLIDE_ITEM_CNT" val="4"/>
  <p:tag name="KSO_WM_SLIDE_INDEX" val="3"/>
  <p:tag name="KSO_WM_DIAGRAM_GROUP_CODE" val="l1-1"/>
  <p:tag name="KSO_WM_SLIDE_DIAGTYPE" val="l"/>
  <p:tag name="KSO_WM_TAG_VERSION" val="3.0"/>
  <p:tag name="KSO_WM_SLIDE_LAYOUT" val="a_l"/>
  <p:tag name="KSO_WM_SLIDE_LAYOUT_CNT" val="1_1"/>
  <p:tag name="KSO_WM_SLIDE_TYPE" val="text"/>
  <p:tag name="KSO_WM_SLIDE_SUBTYPE" val="diag"/>
  <p:tag name="KSO_WM_SLIDE_SIZE" val="850.394*348.253"/>
  <p:tag name="KSO_WM_SLIDE_POSITION" val="54.75*121.133"/>
</p:tagLst>
</file>

<file path=ppt/tags/tag42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3147_3*a*1"/>
  <p:tag name="KSO_WM_TEMPLATE_CATEGORY" val="diagram"/>
  <p:tag name="KSO_WM_TEMPLATE_INDEX" val="20233147"/>
  <p:tag name="KSO_WM_UNIT_LAYERLEVEL" val="1"/>
  <p:tag name="KSO_WM_TAG_VERSION" val="3.0"/>
  <p:tag name="KSO_WM_BEAUTIFY_FLAG" val="#wm#"/>
  <p:tag name="KSO_WM_UNIT_TEXT_TYPE" val="1"/>
  <p:tag name="KSO_WM_UNIT_PRESET_TEXT" val="单击此处添加标题"/>
  <p:tag name="KSO_WM_UNIT_TEXT_FILL_FORE_SCHEMECOLOR_INDEX" val="15"/>
  <p:tag name="KSO_WM_UNIT_TEXT_FILL_TYPE" val="1"/>
  <p:tag name="KSO_WM_UNIT_USESOURCEFORMAT_APPLY" val="0"/>
</p:tagLst>
</file>

<file path=ppt/tags/tag42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779*72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3147_1*l_h_d*1_1_1"/>
  <p:tag name="KSO_WM_TEMPLATE_CATEGORY" val="diagram"/>
  <p:tag name="KSO_WM_TEMPLATE_INDEX" val="2023314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65.1412658691406,&quot;width&quot;:812.9407348632812}"/>
  <p:tag name="KSO_WM_DIAGRAM_COLOR_MATCH_VALUE" val="{&quot;shape&quot;:{&quot;fill&quot;:{&quot;solid&quot;:{&quot;brightness&quot;:0,&quot;colorType&quot;:1,&quot;foreColorIndex&quot;:5,&quot;transparency&quot;:0.5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13"/>
  <p:tag name="MH_PIC_SOURCE_TYPE" val="generate_slide_ai*{&quot;ai_type&quot;:&quot;generate_ppt&quot;,&quot;id&quot;:&quot;VCG41N1365848330&quot;}*auto_gallery_ai_v2.1.1_ONLINE*1748077568005_43.146_f6ab0fd99a05-slide-19"/>
  <p:tag name="KSO_WM_UNIT_LINE_FILL_TYPE" val="2"/>
  <p:tag name="KSO_WM_UNIT_USESOURCEFORMAT_APPLY" val="0"/>
</p:tagLst>
</file>

<file path=ppt/tags/tag42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147_1*l_h_f*1_1_1"/>
  <p:tag name="KSO_WM_TEMPLATE_CATEGORY" val="diagram"/>
  <p:tag name="KSO_WM_TEMPLATE_INDEX" val="20233147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1412658691406,&quot;width&quot;:812.9407348632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添加文本内容，简明扼要地阐述您的观点。根据需要可酌情增减文字"/>
  <p:tag name="KSO_WM_UNIT_TEXT_FILL_FORE_SCHEMECOLOR_INDEX" val="1"/>
  <p:tag name="KSO_WM_UNIT_TEXT_FILL_TYPE" val="1"/>
  <p:tag name="KSO_WM_UNIT_USESOURCEFORMAT_APPLY" val="0"/>
</p:tagLst>
</file>

<file path=ppt/tags/tag42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147_1*l_h_a*1_1_1"/>
  <p:tag name="KSO_WM_TEMPLATE_CATEGORY" val="diagram"/>
  <p:tag name="KSO_WM_TEMPLATE_INDEX" val="20233147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1412658691406,&quot;width&quot;:812.9407348632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779*72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1"/>
  <p:tag name="KSO_WM_UNIT_ID" val="diagram20233147_1*l_h_d*1_2_1"/>
  <p:tag name="KSO_WM_TEMPLATE_CATEGORY" val="diagram"/>
  <p:tag name="KSO_WM_TEMPLATE_INDEX" val="2023314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65.1412658691406,&quot;width&quot;:812.9407348632812}"/>
  <p:tag name="KSO_WM_DIAGRAM_COLOR_MATCH_VALUE" val="{&quot;shape&quot;:{&quot;fill&quot;:{&quot;solid&quot;:{&quot;brightness&quot;:0,&quot;colorType&quot;:1,&quot;foreColorIndex&quot;:5,&quot;transparency&quot;:0.5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13"/>
  <p:tag name="MH_PIC_SOURCE_TYPE" val="generate_slide_ai*{&quot;ai_type&quot;:&quot;generate_ppt&quot;,&quot;id&quot;:&quot;VCG41N1358206211&quot;}*auto_gallery_ai_v2.1.1_ONLINE*1748077568005_43.146_f6ab0fd99a05-slide-19"/>
  <p:tag name="KSO_WM_UNIT_LINE_FILL_TYPE" val="2"/>
  <p:tag name="KSO_WM_UNIT_USESOURCEFORMAT_APPLY" val="0"/>
</p:tagLst>
</file>

<file path=ppt/tags/tag43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3147_1*l_h_f*1_2_1"/>
  <p:tag name="KSO_WM_TEMPLATE_CATEGORY" val="diagram"/>
  <p:tag name="KSO_WM_TEMPLATE_INDEX" val="20233147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1412658691406,&quot;width&quot;:812.9407348632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添加文本内容，简明扼要地阐述您的观点。根据需要可酌情增减文字"/>
  <p:tag name="KSO_WM_UNIT_TEXT_FILL_FORE_SCHEMECOLOR_INDEX" val="1"/>
  <p:tag name="KSO_WM_UNIT_TEXT_FILL_TYPE" val="1"/>
  <p:tag name="KSO_WM_UNIT_USESOURCEFORMAT_APPLY" val="0"/>
</p:tagLst>
</file>

<file path=ppt/tags/tag43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147_1*l_h_a*1_2_1"/>
  <p:tag name="KSO_WM_TEMPLATE_CATEGORY" val="diagram"/>
  <p:tag name="KSO_WM_TEMPLATE_INDEX" val="20233147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1412658691406,&quot;width&quot;:812.9407348632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433.xml><?xml version="1.0" encoding="utf-8"?>
<p:tagLst xmlns:p="http://schemas.openxmlformats.org/presentationml/2006/main">
  <p:tag name="KSO_WM_SLIDE_ID" val="diagram20233147_3"/>
  <p:tag name="KSO_WM_TEMPLATE_SUBCATEGORY" val="0"/>
  <p:tag name="KSO_WM_TEMPLATE_MASTER_TYPE" val="0"/>
  <p:tag name="KSO_WM_TEMPLATE_COLOR_TYPE" val="0"/>
  <p:tag name="KSO_WM_SLIDE_ITEM_CNT" val="4"/>
  <p:tag name="KSO_WM_SLIDE_INDEX" val="3"/>
  <p:tag name="KSO_WM_TAG_VERSION" val="3.0"/>
  <p:tag name="KSO_WM_BEAUTIFY_FLAG" val="#wm#"/>
  <p:tag name="KSO_WM_TEMPLATE_CATEGORY" val="custom"/>
  <p:tag name="KSO_WM_TEMPLATE_INDEX" val="20235971"/>
  <p:tag name="KSO_WM_SLIDE_TYPE" val="text"/>
  <p:tag name="KSO_WM_SLIDE_SUBTYPE" val="diag"/>
  <p:tag name="KSO_WM_SLIDE_SIZE" val="812.941*336.878"/>
  <p:tag name="KSO_WM_SLIDE_POSITION" val="73.3256*155.822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43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971_9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71"/>
  <p:tag name="KSO_WM_TEMPLATE_CATEGORY" val="custom"/>
  <p:tag name="KSO_WM_UNIT_ISCONTENTSTITLE" val="0"/>
</p:tagLst>
</file>

<file path=ppt/tags/tag435.xml><?xml version="1.0" encoding="utf-8"?>
<p:tagLst xmlns:p="http://schemas.openxmlformats.org/presentationml/2006/main">
  <p:tag name="KSO_WM_UNIT_TYPE" val="f"/>
  <p:tag name="KSO_WM_UNIT_SUBTYPE" val="g"/>
  <p:tag name="KSO_WM_UNIT_INDEX" val="2"/>
  <p:tag name="KSO_WM_BEAUTIFY_FLAG" val="#wm#"/>
  <p:tag name="KSO_WM_TAG_VERSION" val="3.0"/>
  <p:tag name="KSO_WM_UNIT_ID" val="custom20235971_9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71"/>
  <p:tag name="KSO_WM_TEMPLATE_CATEGORY" val="custom"/>
  <p:tag name="KSO_WM_UNIT_VALUE" val="30"/>
</p:tagLst>
</file>

<file path=ppt/tags/tag436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ID" val="custom20235971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71"/>
  <p:tag name="KSO_WM_TEMPLATE_CATEGORY" val="custom"/>
  <p:tag name="KSO_WM_UNIT_VALUE" val="30"/>
</p:tagLst>
</file>

<file path=ppt/tags/tag437.xml><?xml version="1.0" encoding="utf-8"?>
<p:tagLst xmlns:p="http://schemas.openxmlformats.org/presentationml/2006/main">
  <p:tag name="KSO_WM_SLIDE_TYPE" val="endPag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971"/>
  <p:tag name="KSO_WM_TEMPLATE_CATEGORY" val="custom"/>
  <p:tag name="KSO_WM_SLIDE_INDEX" val="9"/>
  <p:tag name="KSO_WM_SLIDE_ID" val="custom20235971_9"/>
  <p:tag name="KSO_WM_TEMPLATE_MASTER_TYPE" val="0"/>
  <p:tag name="KSO_WM_SLIDE_LAYOUT" val="a_f"/>
  <p:tag name="KSO_WM_SLIDE_LAYOUT_CNT" val="1_2"/>
</p:tagLst>
</file>

<file path=ppt/tags/tag438.xml><?xml version="1.0" encoding="utf-8"?>
<p:tagLst xmlns:p="http://schemas.openxmlformats.org/presentationml/2006/main">
  <p:tag name="KSO_WM_PRESENTATION_SOURCE" val="WPPAIGeneratePPT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4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5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67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9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TYPE" val="f"/>
  <p:tag name="KSO_WM_UNIT_SUBTYPE" val="g"/>
  <p:tag name="KSO_WM_UNIT_INDEX" val="2"/>
  <p:tag name="KSO_WM_BEAUTIFY_FLAG" val="#wm#"/>
  <p:tag name="KSO_WM_TAG_VERSION" val="3.0"/>
  <p:tag name="KSO_WM_UNIT_PRESET_TEXT" val="公司名"/>
  <p:tag name="KSO_WM_UNIT_ID" val="_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2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4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5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6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78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1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3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3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4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3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标题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2"/>
</p:tagLst>
</file>

<file path=ppt/tags/tag86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7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8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9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4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1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4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2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4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3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4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4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4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5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4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6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4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7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4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8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9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0325-1">
      <a:dk1>
        <a:srgbClr val="333333"/>
      </a:dk1>
      <a:lt1>
        <a:sysClr val="window" lastClr="FFFFFF"/>
      </a:lt1>
      <a:dk2>
        <a:srgbClr val="000000"/>
      </a:dk2>
      <a:lt2>
        <a:srgbClr val="E7F3FD"/>
      </a:lt2>
      <a:accent1>
        <a:srgbClr val="84C1F4"/>
      </a:accent1>
      <a:accent2>
        <a:srgbClr val="1A48D8"/>
      </a:accent2>
      <a:accent3>
        <a:srgbClr val="C299D9"/>
      </a:accent3>
      <a:accent4>
        <a:srgbClr val="766BC9"/>
      </a:accent4>
      <a:accent5>
        <a:srgbClr val="FAC348"/>
      </a:accent5>
      <a:accent6>
        <a:srgbClr val="F88A20"/>
      </a:accent6>
      <a:hlink>
        <a:srgbClr val="0026E5"/>
      </a:hlink>
      <a:folHlink>
        <a:srgbClr val="7E1FAD"/>
      </a:folHlink>
    </a:clrScheme>
    <a:fontScheme name="qmj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100000">
              <a:schemeClr val="accent2"/>
            </a:gs>
            <a:gs pos="0">
              <a:schemeClr val="accent1"/>
            </a:gs>
          </a:gsLst>
          <a:lin ang="5400000" scaled="1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rmAutofit/>
      </a:bodyPr>
      <a:lstStyle>
        <a:defPPr>
          <a:lnSpc>
            <a:spcPct val="140000"/>
          </a:lnSpc>
          <a:defRPr lang="zh-CN" altLang="en-US" sz="2400" kern="100" dirty="0">
            <a:effectLst/>
            <a:latin typeface="+mn-ea"/>
            <a:cs typeface="江城圆体 400W" panose="020B05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2180</Words>
  <Application>WPS 演示</Application>
  <PresentationFormat>宽屏</PresentationFormat>
  <Paragraphs>336</Paragraphs>
  <Slides>25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36" baseType="lpstr">
      <vt:lpstr>Arial</vt:lpstr>
      <vt:lpstr>宋体</vt:lpstr>
      <vt:lpstr>Wingdings</vt:lpstr>
      <vt:lpstr>Wingdings</vt:lpstr>
      <vt:lpstr>江城圆体 400W</vt:lpstr>
      <vt:lpstr>微软雅黑</vt:lpstr>
      <vt:lpstr>Arial Unicode MS</vt:lpstr>
      <vt:lpstr>Calibri</vt:lpstr>
      <vt:lpstr>MiSans Normal</vt:lpstr>
      <vt:lpstr>WPS</vt:lpstr>
      <vt:lpstr>Office 主题​​</vt:lpstr>
      <vt:lpstr>培养良好学习习惯</vt:lpstr>
      <vt:lpstr>PowerPoint 演示文稿</vt:lpstr>
      <vt:lpstr>目录</vt:lpstr>
      <vt:lpstr>学习习惯的重要性</vt:lpstr>
      <vt:lpstr>提升学习效率</vt:lpstr>
      <vt:lpstr>促进知识积累</vt:lpstr>
      <vt:lpstr>形成良好思维模式</vt:lpstr>
      <vt:lpstr>六大核心学习习惯</vt:lpstr>
      <vt:lpstr>定期复习</vt:lpstr>
      <vt:lpstr>主动学习</vt:lpstr>
      <vt:lpstr>时间管理</vt:lpstr>
      <vt:lpstr>目标设定</vt:lpstr>
      <vt:lpstr>深度阅读</vt:lpstr>
      <vt:lpstr>习惯养成四步法</vt:lpstr>
      <vt:lpstr>明确目标</vt:lpstr>
      <vt:lpstr>制定计划</vt:lpstr>
      <vt:lpstr>实践执行</vt:lpstr>
      <vt:lpstr>反馈调整</vt:lpstr>
      <vt:lpstr>典型案例分析</vt:lpstr>
      <vt:lpstr>成功案例分享</vt:lpstr>
      <vt:lpstr>案例中的习惯养成</vt:lpstr>
      <vt:lpstr>立即行动倡议</vt:lpstr>
      <vt:lpstr>制定个人行动计划</vt:lpstr>
      <vt:lpstr>开始行动的策略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紫气东来</cp:lastModifiedBy>
  <cp:revision>159</cp:revision>
  <dcterms:created xsi:type="dcterms:W3CDTF">2019-06-19T02:08:00Z</dcterms:created>
  <dcterms:modified xsi:type="dcterms:W3CDTF">2025-05-24T09:16:28Z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2052-12.1.0.21171</vt:lpwstr>
  </property>
  <property fmtid="{D5CDD505-2E9C-101B-9397-08002B2CF9AE}" pid="3" name="ICV">
    <vt:lpwstr>0E7C6BD172734D96977C3DF90243E1EF_11</vt:lpwstr>
  </property>
</Properties>
</file>