
<file path=[Content_Types].xml><?xml version="1.0" encoding="utf-8"?>
<Types xmlns="http://schemas.openxmlformats.org/package/2006/content-types">
  <Default Extension="jpeg" ContentType="image/jpeg"/>
  <Default Extension="JPG" ContentType="image/.jp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70" r:id="rId4"/>
    <p:sldId id="256" r:id="rId5"/>
    <p:sldId id="257" r:id="rId6"/>
    <p:sldId id="264" r:id="rId7"/>
    <p:sldId id="258" r:id="rId8"/>
    <p:sldId id="260" r:id="rId9"/>
    <p:sldId id="262" r:id="rId10"/>
    <p:sldId id="261" r:id="rId11"/>
    <p:sldId id="263" r:id="rId12"/>
  </p:sldIdLst>
  <p:sldSz cx="9144000" cy="6858000" type="screen4x3"/>
  <p:notesSz cx="6858000" cy="9144000"/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6199" cy="76199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emf"/><Relationship Id="rId2" Type="http://schemas.microsoft.com/office/2007/relationships/media" Target="file:///G:\&#26032;&#26725;&#24188;&#20799;&#22253;\&#22791;&#35838;\&#31532;&#21313;&#20108;&#21608;5.18-22\&#35821;&#35328;&#65306;&#28895;&#26007;&#33832;&#20811;&#26031;\&#33832;&#20811;&#26031;&#65288;&#22238;&#23478;&#65289;.mp3" TargetMode="External"/><Relationship Id="rId1" Type="http://schemas.openxmlformats.org/officeDocument/2006/relationships/audio" Target="file:///G:\&#26032;&#26725;&#24188;&#20799;&#22253;\&#22791;&#35838;\&#31532;&#21313;&#20108;&#21608;5.18-22\&#35821;&#35328;&#65306;&#28895;&#26007;&#33832;&#20811;&#26031;\&#33832;&#20811;&#26031;&#65288;&#22238;&#23478;&#65289;.mp3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915035" y="1676400"/>
            <a:ext cx="677227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  <a:lumMod val="40000"/>
                    <a:lumOff val="60000"/>
                  </a:schemeClr>
                </a:solidFill>
                <a:effectLst/>
              </a:rPr>
              <a:t>语言：烟斗萨克斯</a:t>
            </a:r>
            <a:endParaRPr lang="zh-CN" altLang="en-US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3074" name="萨克斯（回家）.mp3" descr="萨克斯（回家）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2133283" y="1599883"/>
            <a:ext cx="619125" cy="61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文本框 1"/>
          <p:cNvSpPr txBox="1"/>
          <p:nvPr/>
        </p:nvSpPr>
        <p:spPr>
          <a:xfrm>
            <a:off x="2921000" y="1732280"/>
            <a:ext cx="507936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https://www.bilibili.com/video/BV1mP4y1z75z/</a:t>
            </a:r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4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0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" dur="334167" fill="hold"/>
                                        <p:tgtEl>
                                          <p:spTgt spid="307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098" name="图片 4097" descr="0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0" y="304800"/>
            <a:ext cx="4164013" cy="5867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图片 5121" descr="4868886_094754023655_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670887">
            <a:off x="1792288" y="1408113"/>
            <a:ext cx="5257800" cy="36607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146" name="图片 6145" descr="IMG_2610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170" name="图片 7169" descr="IMG_2613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194" name="图片 8193" descr="IMG_2614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9218" name="图片 9217" descr="IMG_2611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992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242" name="图片 10241" descr="IMG_2612_缩小大小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707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</Words>
  <Application>WPS 文字</Application>
  <PresentationFormat>在屏幕上显示</PresentationFormat>
  <Paragraphs>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9</vt:i4>
      </vt:variant>
    </vt:vector>
  </HeadingPairs>
  <TitlesOfParts>
    <vt:vector size="21" baseType="lpstr">
      <vt:lpstr>Arial</vt:lpstr>
      <vt:lpstr>宋体</vt:lpstr>
      <vt:lpstr>Wingdings</vt:lpstr>
      <vt:lpstr>汉仪书宋二KW</vt:lpstr>
      <vt:lpstr>微软雅黑</vt:lpstr>
      <vt:lpstr>汉仪旗黑</vt:lpstr>
      <vt:lpstr>宋体</vt:lpstr>
      <vt:lpstr>Arial Unicode MS</vt:lpstr>
      <vt:lpstr>Calibri</vt:lpstr>
      <vt:lpstr>Helvetica Neue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仰望1402366051</cp:lastModifiedBy>
  <cp:revision>9</cp:revision>
  <dcterms:created xsi:type="dcterms:W3CDTF">2024-05-12T23:49:16Z</dcterms:created>
  <dcterms:modified xsi:type="dcterms:W3CDTF">2024-05-12T23:49:16Z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2052-5.2.0.7734</vt:lpwstr>
  </property>
  <property fmtid="{D5CDD505-2E9C-101B-9397-08002B2CF9AE}" pid="4" name="ICV">
    <vt:lpwstr>03EDD942154699367C5541667176121A_43</vt:lpwstr>
  </property>
</Properties>
</file>