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5" r:id="rId4"/>
    <p:sldId id="257" r:id="rId5"/>
    <p:sldId id="258" r:id="rId6"/>
    <p:sldId id="259" r:id="rId7"/>
    <p:sldId id="264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897"/>
    <p:restoredTop sz="94660"/>
  </p:normalViewPr>
  <p:slideViewPr>
    <p:cSldViewPr showGuides="1">
      <p:cViewPr varScale="1">
        <p:scale>
          <a:sx n="65" d="100"/>
          <a:sy n="65" d="100"/>
        </p:scale>
        <p:origin x="-160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/>
          </p:cNvSpPr>
          <p:nvPr>
            <p:ph type="ctr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>
              <a:buClrTx/>
              <a:buSzTx/>
              <a:buFontTx/>
            </a:pPr>
            <a:endParaRPr lang="zh-CN" altLang="zh-CN" dirty="0"/>
          </a:p>
        </p:txBody>
      </p:sp>
      <p:sp>
        <p:nvSpPr>
          <p:cNvPr id="2051" name="Rectangle 3"/>
          <p:cNvSpPr>
            <a:spLocks noGrp="1"/>
          </p:cNvSpPr>
          <p:nvPr>
            <p:ph type="subTitle"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buClrTx/>
              <a:buSzTx/>
              <a:buFontTx/>
            </a:pPr>
            <a:endParaRPr lang="zh-CN" altLang="zh-CN" dirty="0">
              <a:latin typeface="+mn-lt"/>
              <a:ea typeface="+mn-ea"/>
              <a:cs typeface="+mn-cs"/>
            </a:endParaRPr>
          </a:p>
        </p:txBody>
      </p:sp>
      <p:pic>
        <p:nvPicPr>
          <p:cNvPr id="2052" name="Picture 4" descr="想象小鱼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17462"/>
            <a:ext cx="9144000" cy="685641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标题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endParaRPr lang="zh-CN" altLang="en-US" dirty="0"/>
          </a:p>
        </p:txBody>
      </p:sp>
      <p:sp>
        <p:nvSpPr>
          <p:cNvPr id="3075" name="内容占位符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endParaRPr lang="zh-CN" altLang="en-US" dirty="0"/>
          </a:p>
        </p:txBody>
      </p:sp>
      <p:pic>
        <p:nvPicPr>
          <p:cNvPr id="3076" name="Picture 4" descr="鳄鱼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4067175" cy="35083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7" name="Picture 4" descr="20060607114961855765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3246438"/>
            <a:ext cx="5410200" cy="36115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endParaRPr lang="zh-CN" altLang="zh-CN" dirty="0"/>
          </a:p>
        </p:txBody>
      </p:sp>
      <p:pic>
        <p:nvPicPr>
          <p:cNvPr id="4099" name="Picture 4" descr="手型想象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716463" y="2492375"/>
            <a:ext cx="4427537" cy="43656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00" name="Picture 5" descr="功绩"/>
          <p:cNvPicPr>
            <a:picLocks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4765675" cy="5373688"/>
          </a:xfrm>
          <a:ln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endParaRPr lang="zh-CN" altLang="zh-CN" dirty="0"/>
          </a:p>
        </p:txBody>
      </p:sp>
      <p:pic>
        <p:nvPicPr>
          <p:cNvPr id="5123" name="Picture 4" descr="斑马和大树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716463" y="2636838"/>
            <a:ext cx="4427537" cy="42211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4" name="Picture 5" descr="长颈鹿吃树叶"/>
          <p:cNvPicPr>
            <a:picLocks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4692650" cy="4797425"/>
          </a:xfrm>
          <a:ln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endParaRPr lang="zh-CN" altLang="zh-CN" dirty="0"/>
          </a:p>
        </p:txBody>
      </p:sp>
      <p:sp>
        <p:nvSpPr>
          <p:cNvPr id="6147" name="内容占位符 6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endParaRPr lang="zh-CN" altLang="en-US" dirty="0"/>
          </a:p>
        </p:txBody>
      </p:sp>
      <p:pic>
        <p:nvPicPr>
          <p:cNvPr id="6148" name="Picture 4" descr="2011121219403775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9750" y="260350"/>
            <a:ext cx="7993063" cy="59372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endParaRPr lang="zh-CN" altLang="zh-CN" dirty="0"/>
          </a:p>
        </p:txBody>
      </p:sp>
      <p:pic>
        <p:nvPicPr>
          <p:cNvPr id="7171" name="Picture 9" descr="200606071149618557656"/>
          <p:cNvPicPr>
            <a:picLocks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755650" y="0"/>
            <a:ext cx="7488238" cy="6453188"/>
          </a:xfrm>
          <a:ln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全屏显示(4:3)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Arial</vt:lpstr>
      <vt:lpstr>宋体</vt:lpstr>
      <vt:lpstr>Wingdings</vt:lpstr>
      <vt:lpstr>Calibri</vt:lpstr>
      <vt:lpstr>微软雅黑</vt:lpstr>
      <vt:lpstr>Arial Unicode MS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未知用户</dc:creator>
  <cp:lastModifiedBy>Qw1ko</cp:lastModifiedBy>
  <cp:revision>5</cp:revision>
  <dcterms:created xsi:type="dcterms:W3CDTF">2010-05-19T13:25:37Z</dcterms:created>
  <dcterms:modified xsi:type="dcterms:W3CDTF">2024-05-22T00:16:43Z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5569786C2AC54B1FA20914527F20CF8F_13</vt:lpwstr>
  </property>
  <property fmtid="{D5CDD505-2E9C-101B-9397-08002B2CF9AE}" pid="3" name="KSOProductBuildVer">
    <vt:lpwstr>2052-12.1.0.16729</vt:lpwstr>
  </property>
</Properties>
</file>