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57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7"/>
    <p:restoredTop sz="94660"/>
  </p:normalViewPr>
  <p:slideViewPr>
    <p:cSldViewPr showGuides="1">
      <p:cViewPr varScale="1">
        <p:scale>
          <a:sx n="65" d="100"/>
          <a:sy n="65" d="100"/>
        </p:scale>
        <p:origin x="-16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endParaRPr lang="zh-CN" altLang="zh-CN" dirty="0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endParaRPr lang="zh-CN" altLang="zh-CN" dirty="0"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想象小鱼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7462"/>
            <a:ext cx="9144000" cy="6856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en-US" dirty="0"/>
          </a:p>
        </p:txBody>
      </p:sp>
      <p:pic>
        <p:nvPicPr>
          <p:cNvPr id="3076" name="Picture 4" descr="鳄鱼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067175" cy="3508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4" descr="2006060711496185576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246438"/>
            <a:ext cx="5410200" cy="3611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pic>
        <p:nvPicPr>
          <p:cNvPr id="4099" name="Picture 4" descr="手型想象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2492375"/>
            <a:ext cx="4427537" cy="436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5" descr="功绩"/>
          <p:cNvPicPr>
            <a:picLocks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765675" cy="5373688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pic>
        <p:nvPicPr>
          <p:cNvPr id="5123" name="Picture 4" descr="斑马和大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2636838"/>
            <a:ext cx="4427537" cy="4221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5" descr="长颈鹿吃树叶"/>
          <p:cNvPicPr>
            <a:picLocks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692650" cy="4797425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6147" name="内容占位符 6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en-US" dirty="0"/>
          </a:p>
        </p:txBody>
      </p:sp>
      <p:pic>
        <p:nvPicPr>
          <p:cNvPr id="6148" name="Picture 4" descr="201112121940377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260350"/>
            <a:ext cx="7993063" cy="5937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pic>
        <p:nvPicPr>
          <p:cNvPr id="7171" name="Picture 9" descr="200606071149618557656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755650" y="0"/>
            <a:ext cx="7488238" cy="6453188"/>
          </a:xfr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未知用户</dc:creator>
  <cp:lastModifiedBy>Qw1ko</cp:lastModifiedBy>
  <cp:revision>5</cp:revision>
  <dcterms:created xsi:type="dcterms:W3CDTF">2010-05-19T13:25:37Z</dcterms:created>
  <dcterms:modified xsi:type="dcterms:W3CDTF">2024-05-22T00:16:43Z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5569786C2AC54B1FA20914527F20CF8F_13</vt:lpwstr>
  </property>
  <property fmtid="{D5CDD505-2E9C-101B-9397-08002B2CF9AE}" pid="3" name="KSOProductBuildVer">
    <vt:lpwstr>2052-12.1.0.16729</vt:lpwstr>
  </property>
</Properties>
</file>