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376" r:id="rId5"/>
    <p:sldId id="259" r:id="rId6"/>
    <p:sldId id="377" r:id="rId7"/>
    <p:sldId id="260" r:id="rId8"/>
    <p:sldId id="261" r:id="rId9"/>
    <p:sldId id="256" r:id="rId10"/>
    <p:sldId id="262" r:id="rId11"/>
    <p:sldId id="265" r:id="rId12"/>
    <p:sldId id="263" r:id="rId13"/>
    <p:sldId id="264" r:id="rId14"/>
    <p:sldId id="266" r:id="rId15"/>
    <p:sldId id="267" r:id="rId16"/>
    <p:sldId id="268" r:id="rId17"/>
    <p:sldId id="315" r:id="rId18"/>
    <p:sldId id="317" r:id="rId19"/>
    <p:sldId id="269" r:id="rId20"/>
    <p:sldId id="270" r:id="rId21"/>
    <p:sldId id="360" r:id="rId22"/>
    <p:sldId id="361" r:id="rId23"/>
    <p:sldId id="271" r:id="rId24"/>
    <p:sldId id="272" r:id="rId25"/>
    <p:sldId id="362" r:id="rId26"/>
    <p:sldId id="363" r:id="rId27"/>
    <p:sldId id="364" r:id="rId28"/>
    <p:sldId id="365" r:id="rId29"/>
    <p:sldId id="273" r:id="rId30"/>
    <p:sldId id="274" r:id="rId31"/>
    <p:sldId id="275" r:id="rId32"/>
    <p:sldId id="276" r:id="rId33"/>
    <p:sldId id="277" r:id="rId34"/>
    <p:sldId id="366" r:id="rId35"/>
    <p:sldId id="367" r:id="rId36"/>
    <p:sldId id="278" r:id="rId37"/>
    <p:sldId id="279" r:id="rId38"/>
    <p:sldId id="280" r:id="rId39"/>
    <p:sldId id="368" r:id="rId40"/>
    <p:sldId id="369" r:id="rId41"/>
    <p:sldId id="370" r:id="rId42"/>
    <p:sldId id="371" r:id="rId43"/>
    <p:sldId id="281" r:id="rId44"/>
    <p:sldId id="282" r:id="rId45"/>
    <p:sldId id="283" r:id="rId46"/>
    <p:sldId id="372" r:id="rId47"/>
    <p:sldId id="373" r:id="rId48"/>
    <p:sldId id="374" r:id="rId49"/>
    <p:sldId id="375" r:id="rId50"/>
    <p:sldId id="285" r:id="rId51"/>
    <p:sldId id="286" r:id="rId52"/>
    <p:sldId id="287" r:id="rId53"/>
    <p:sldId id="288" r:id="rId54"/>
    <p:sldId id="310" r:id="rId55"/>
    <p:sldId id="311" r:id="rId56"/>
    <p:sldId id="312" r:id="rId57"/>
    <p:sldId id="313" r:id="rId58"/>
    <p:sldId id="314" r:id="rId59"/>
  </p:sldIdLst>
  <p:sldSz cx="15839440" cy="93599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80000" y="1531834"/>
            <a:ext cx="11880000" cy="3258667"/>
          </a:xfrm>
        </p:spPr>
        <p:txBody>
          <a:bodyPr anchor="b"/>
          <a:lstStyle>
            <a:lvl1pPr algn="ctr">
              <a:defRPr sz="81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80000" y="4916167"/>
            <a:ext cx="11880000" cy="2259833"/>
          </a:xfrm>
        </p:spPr>
        <p:txBody>
          <a:bodyPr/>
          <a:lstStyle>
            <a:lvl1pPr marL="0" indent="0" algn="ctr">
              <a:buNone/>
              <a:defRPr sz="3275"/>
            </a:lvl1pPr>
            <a:lvl2pPr marL="624205" indent="0" algn="ctr">
              <a:buNone/>
              <a:defRPr sz="2730"/>
            </a:lvl2pPr>
            <a:lvl3pPr marL="1247775" indent="0" algn="ctr">
              <a:buNone/>
              <a:defRPr sz="2455"/>
            </a:lvl3pPr>
            <a:lvl4pPr marL="1871980" indent="0" algn="ctr">
              <a:buNone/>
              <a:defRPr sz="2185"/>
            </a:lvl4pPr>
            <a:lvl5pPr marL="2496185" indent="0" algn="ctr">
              <a:buNone/>
              <a:defRPr sz="2185"/>
            </a:lvl5pPr>
            <a:lvl6pPr marL="3119755" indent="0" algn="ctr">
              <a:buNone/>
              <a:defRPr sz="2185"/>
            </a:lvl6pPr>
            <a:lvl7pPr marL="3743960" indent="0" algn="ctr">
              <a:buNone/>
              <a:defRPr sz="2185"/>
            </a:lvl7pPr>
            <a:lvl8pPr marL="4368165" indent="0" algn="ctr">
              <a:buNone/>
              <a:defRPr sz="2185"/>
            </a:lvl8pPr>
            <a:lvl9pPr marL="4991735" indent="0" algn="ctr">
              <a:buNone/>
              <a:defRPr sz="218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089000" y="498333"/>
            <a:ext cx="13662001" cy="793216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0750" y="2333501"/>
            <a:ext cx="13662001" cy="3893499"/>
          </a:xfrm>
        </p:spPr>
        <p:txBody>
          <a:bodyPr anchor="b"/>
          <a:lstStyle>
            <a:lvl1pPr>
              <a:defRPr sz="81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80750" y="6263834"/>
            <a:ext cx="13662001" cy="2047499"/>
          </a:xfrm>
        </p:spPr>
        <p:txBody>
          <a:bodyPr/>
          <a:lstStyle>
            <a:lvl1pPr marL="0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1pPr>
            <a:lvl2pPr marL="624205" indent="0">
              <a:buNone/>
              <a:defRPr sz="2730">
                <a:solidFill>
                  <a:schemeClr val="tx1">
                    <a:tint val="75000"/>
                  </a:schemeClr>
                </a:solidFill>
              </a:defRPr>
            </a:lvl2pPr>
            <a:lvl3pPr marL="1247775" indent="0">
              <a:buNone/>
              <a:defRPr sz="2455">
                <a:solidFill>
                  <a:schemeClr val="tx1">
                    <a:tint val="75000"/>
                  </a:schemeClr>
                </a:solidFill>
              </a:defRPr>
            </a:lvl3pPr>
            <a:lvl4pPr marL="1871980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4pPr>
            <a:lvl5pPr marL="2496185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5pPr>
            <a:lvl6pPr marL="3119755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6pPr>
            <a:lvl7pPr marL="3743960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7pPr>
            <a:lvl8pPr marL="4368165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8pPr>
            <a:lvl9pPr marL="4991735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89000" y="2491667"/>
            <a:ext cx="6732000" cy="59388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19000" y="2491667"/>
            <a:ext cx="6732000" cy="59388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1063" y="498333"/>
            <a:ext cx="13662001" cy="180916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41872" y="2427264"/>
            <a:ext cx="6331809" cy="1124499"/>
          </a:xfrm>
        </p:spPr>
        <p:txBody>
          <a:bodyPr anchor="ctr" anchorCtr="0"/>
          <a:lstStyle>
            <a:lvl1pPr marL="0" indent="0">
              <a:buNone/>
              <a:defRPr sz="3820"/>
            </a:lvl1pPr>
            <a:lvl2pPr marL="624205" indent="0">
              <a:buNone/>
              <a:defRPr sz="3275"/>
            </a:lvl2pPr>
            <a:lvl3pPr marL="1247775" indent="0">
              <a:buNone/>
              <a:defRPr sz="2730"/>
            </a:lvl3pPr>
            <a:lvl4pPr marL="1871980" indent="0">
              <a:buNone/>
              <a:defRPr sz="2455"/>
            </a:lvl4pPr>
            <a:lvl5pPr marL="2496185" indent="0">
              <a:buNone/>
              <a:defRPr sz="2455"/>
            </a:lvl5pPr>
            <a:lvl6pPr marL="3119755" indent="0">
              <a:buNone/>
              <a:defRPr sz="2455"/>
            </a:lvl6pPr>
            <a:lvl7pPr marL="3743960" indent="0">
              <a:buNone/>
              <a:defRPr sz="2455"/>
            </a:lvl7pPr>
            <a:lvl8pPr marL="4368165" indent="0">
              <a:buNone/>
              <a:defRPr sz="2455"/>
            </a:lvl8pPr>
            <a:lvl9pPr marL="4991735" indent="0">
              <a:buNone/>
              <a:defRPr sz="245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41872" y="3637788"/>
            <a:ext cx="6331809" cy="48100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129093" y="2427264"/>
            <a:ext cx="6362993" cy="1124499"/>
          </a:xfrm>
        </p:spPr>
        <p:txBody>
          <a:bodyPr anchor="ctr" anchorCtr="0"/>
          <a:lstStyle>
            <a:lvl1pPr marL="0" indent="0">
              <a:buNone/>
              <a:defRPr sz="3820"/>
            </a:lvl1pPr>
            <a:lvl2pPr marL="624205" indent="0">
              <a:buNone/>
              <a:defRPr sz="3275"/>
            </a:lvl2pPr>
            <a:lvl3pPr marL="1247775" indent="0">
              <a:buNone/>
              <a:defRPr sz="2730"/>
            </a:lvl3pPr>
            <a:lvl4pPr marL="1871980" indent="0">
              <a:buNone/>
              <a:defRPr sz="2455"/>
            </a:lvl4pPr>
            <a:lvl5pPr marL="2496185" indent="0">
              <a:buNone/>
              <a:defRPr sz="2455"/>
            </a:lvl5pPr>
            <a:lvl6pPr marL="3119755" indent="0">
              <a:buNone/>
              <a:defRPr sz="2455"/>
            </a:lvl6pPr>
            <a:lvl7pPr marL="3743960" indent="0">
              <a:buNone/>
              <a:defRPr sz="2455"/>
            </a:lvl7pPr>
            <a:lvl8pPr marL="4368165" indent="0">
              <a:buNone/>
              <a:defRPr sz="2455"/>
            </a:lvl8pPr>
            <a:lvl9pPr marL="4991735" indent="0">
              <a:buNone/>
              <a:defRPr sz="245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129093" y="3637788"/>
            <a:ext cx="6362993" cy="48100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1063" y="624000"/>
            <a:ext cx="5411674" cy="2184000"/>
          </a:xfrm>
        </p:spPr>
        <p:txBody>
          <a:bodyPr anchor="b"/>
          <a:lstStyle>
            <a:lvl1pPr>
              <a:defRPr sz="436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734063" y="624001"/>
            <a:ext cx="8019000" cy="7375333"/>
          </a:xfrm>
        </p:spPr>
        <p:txBody>
          <a:bodyPr/>
          <a:lstStyle>
            <a:lvl1pPr marL="0" indent="0">
              <a:buNone/>
              <a:defRPr sz="4365"/>
            </a:lvl1pPr>
            <a:lvl2pPr marL="624205" indent="0">
              <a:buNone/>
              <a:defRPr sz="3820"/>
            </a:lvl2pPr>
            <a:lvl3pPr marL="1247775" indent="0">
              <a:buNone/>
              <a:defRPr sz="3275"/>
            </a:lvl3pPr>
            <a:lvl4pPr marL="1871980" indent="0">
              <a:buNone/>
              <a:defRPr sz="2730"/>
            </a:lvl4pPr>
            <a:lvl5pPr marL="2496185" indent="0">
              <a:buNone/>
              <a:defRPr sz="2730"/>
            </a:lvl5pPr>
            <a:lvl6pPr marL="3119755" indent="0">
              <a:buNone/>
              <a:defRPr sz="2730"/>
            </a:lvl6pPr>
            <a:lvl7pPr marL="3743960" indent="0">
              <a:buNone/>
              <a:defRPr sz="2730"/>
            </a:lvl7pPr>
            <a:lvl8pPr marL="4368165" indent="0">
              <a:buNone/>
              <a:defRPr sz="2730"/>
            </a:lvl8pPr>
            <a:lvl9pPr marL="4991735" indent="0">
              <a:buNone/>
              <a:defRPr sz="273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91063" y="2808000"/>
            <a:ext cx="5411674" cy="5202167"/>
          </a:xfrm>
        </p:spPr>
        <p:txBody>
          <a:bodyPr/>
          <a:lstStyle>
            <a:lvl1pPr marL="0" indent="0">
              <a:buNone/>
              <a:defRPr sz="2730"/>
            </a:lvl1pPr>
            <a:lvl2pPr marL="624205" indent="0">
              <a:buNone/>
              <a:defRPr sz="2455"/>
            </a:lvl2pPr>
            <a:lvl3pPr marL="1247775" indent="0">
              <a:buNone/>
              <a:defRPr sz="2185"/>
            </a:lvl3pPr>
            <a:lvl4pPr marL="1871980" indent="0">
              <a:buNone/>
              <a:defRPr sz="1910"/>
            </a:lvl4pPr>
            <a:lvl5pPr marL="2496185" indent="0">
              <a:buNone/>
              <a:defRPr sz="1910"/>
            </a:lvl5pPr>
            <a:lvl6pPr marL="3119755" indent="0">
              <a:buNone/>
              <a:defRPr sz="1910"/>
            </a:lvl6pPr>
            <a:lvl7pPr marL="3743960" indent="0">
              <a:buNone/>
              <a:defRPr sz="1910"/>
            </a:lvl7pPr>
            <a:lvl8pPr marL="4368165" indent="0">
              <a:buNone/>
              <a:defRPr sz="1910"/>
            </a:lvl8pPr>
            <a:lvl9pPr marL="4991735" indent="0">
              <a:buNone/>
              <a:defRPr sz="191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335500" y="498333"/>
            <a:ext cx="3415500" cy="793216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89000" y="498333"/>
            <a:ext cx="10048500" cy="793216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089000" y="498333"/>
            <a:ext cx="13662001" cy="1809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89000" y="2491667"/>
            <a:ext cx="13662001" cy="5938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089000" y="8675333"/>
            <a:ext cx="3564000" cy="498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247000" y="8675333"/>
            <a:ext cx="5346000" cy="498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187000" y="8675333"/>
            <a:ext cx="3564000" cy="498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47775" rtl="0" eaLnBrk="1" latinLnBrk="0" hangingPunct="1">
        <a:lnSpc>
          <a:spcPct val="90000"/>
        </a:lnSpc>
        <a:spcBef>
          <a:spcPct val="0"/>
        </a:spcBef>
        <a:buNone/>
        <a:defRPr sz="60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1785" indent="-311150" algn="l" defTabSz="1247775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935990" indent="-311150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560195" indent="-311150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3pPr>
      <a:lvl4pPr marL="2183765" indent="-311150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4pPr>
      <a:lvl5pPr marL="2807970" indent="-311150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5pPr>
      <a:lvl6pPr marL="3432175" indent="-311150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6pPr>
      <a:lvl7pPr marL="4055745" indent="-311150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7pPr>
      <a:lvl8pPr marL="4679950" indent="-311150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8pPr>
      <a:lvl9pPr marL="5304155" indent="-311150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2420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2pPr>
      <a:lvl3pPr marL="124777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3pPr>
      <a:lvl4pPr marL="1871980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4pPr>
      <a:lvl5pPr marL="249618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5pPr>
      <a:lvl6pPr marL="311975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6pPr>
      <a:lvl7pPr marL="3743960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7pPr>
      <a:lvl8pPr marL="436816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8pPr>
      <a:lvl9pPr marL="499173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"/>
          <p:cNvPicPr/>
          <p:nvPr/>
        </p:nvPicPr>
        <p:blipFill>
          <a:blip r:embed="rId1"/>
          <a:stretch>
            <a:fillRect/>
          </a:stretch>
        </p:blipFill>
        <p:spPr>
          <a:xfrm>
            <a:off x="12128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0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7399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8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61090" y="7560945"/>
            <a:ext cx="309880" cy="11982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9712325" y="7454900"/>
            <a:ext cx="5253355" cy="1050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有一天，一只狮子走进图书馆，穿过柜台，走到图书区。</a:t>
            </a:r>
            <a:endParaRPr lang="zh-CN" altLang="en-US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2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264920" y="3833495"/>
            <a:ext cx="5469255" cy="3815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马彬先生从大厅跑进馆长办公室。“麦小姐”他大叫，“不要跑，”麦小姐没有抬头。</a:t>
            </a:r>
            <a:endParaRPr lang="zh-CN" altLang="en-US" sz="2400"/>
          </a:p>
          <a:p>
            <a:pPr algn="ctr"/>
            <a:r>
              <a:rPr lang="zh-CN" altLang="en-US" sz="2400"/>
              <a:t>“可是，有一头狮子，在图书馆里！”马彬先生说。“它有违反规定吗？”麦小姐问，</a:t>
            </a:r>
            <a:endParaRPr lang="zh-CN" altLang="en-US" sz="2400"/>
          </a:p>
          <a:p>
            <a:pPr algn="ctr"/>
            <a:r>
              <a:rPr lang="zh-CN" altLang="en-US" sz="2400"/>
              <a:t>她特别在意有没有违反规定。“呃，好像没有，”“那就别管他！”</a:t>
            </a:r>
            <a:endParaRPr lang="zh-CN" alt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823085" y="1229995"/>
            <a:ext cx="4678680" cy="7537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狮子在图书馆里逛了一大圈，它闻目录卡；</a:t>
            </a: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981835" y="5194935"/>
            <a:ext cx="3488690" cy="4362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它在新书架上蹭了蹭脑袋，</a:t>
            </a: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8504555" y="1229995"/>
            <a:ext cx="3488690" cy="396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然后它趴在说故事区，睡着了；</a:t>
            </a:r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504555" y="7319645"/>
            <a:ext cx="4004310" cy="1110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大家都不知道该怎么办，因为，图书管理没有任何和狮子有关的规定。</a:t>
            </a:r>
            <a:endParaRPr lang="zh-CN" altLang="en-US"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5"/>
          <p:cNvPicPr/>
          <p:nvPr/>
        </p:nvPicPr>
        <p:blipFill>
          <a:blip r:embed="rId1"/>
          <a:stretch>
            <a:fillRect/>
          </a:stretch>
        </p:blipFill>
        <p:spPr>
          <a:xfrm>
            <a:off x="17081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4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584960" y="1270000"/>
            <a:ext cx="5649595" cy="1565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说故事时间到了，这个活动也没有任何和狮子有关的规定。说故事的阿姨有点紧张。但她还是清晰有力地念出第一本书的书名。狮子抬头看着她，她继续往下念。</a:t>
            </a:r>
            <a:endParaRPr lang="zh-CN" altLang="en-US" sz="2000"/>
          </a:p>
        </p:txBody>
      </p:sp>
      <p:sp>
        <p:nvSpPr>
          <p:cNvPr id="6" name="圆角矩形 5"/>
          <p:cNvSpPr/>
          <p:nvPr/>
        </p:nvSpPr>
        <p:spPr>
          <a:xfrm>
            <a:off x="1406525" y="7018655"/>
            <a:ext cx="5966460" cy="1605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狮子听完第一个故事，留下来听第二个故事，听完第二个故事，留下来听第三个故事，他还想再听一个故事，可是小朋友们一个个离开了。</a:t>
            </a:r>
            <a:endParaRPr lang="zh-CN" altLang="en-US" sz="2400"/>
          </a:p>
        </p:txBody>
      </p:sp>
      <p:sp>
        <p:nvSpPr>
          <p:cNvPr id="8" name="圆角矩形 7"/>
          <p:cNvSpPr/>
          <p:nvPr/>
        </p:nvSpPr>
        <p:spPr>
          <a:xfrm>
            <a:off x="8721090" y="999490"/>
            <a:ext cx="6264910" cy="1308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“说故事时间结束了”一个小女孩告诉狮子，“该走了！”狮子看看小朋友，看看说故事的阿姨，看看合起来的书，开始大吼：嗷！</a:t>
            </a:r>
            <a:endParaRPr lang="zh-CN" altLang="en-US"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5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-154305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128395" y="1826895"/>
            <a:ext cx="5828665" cy="4956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“是谁？”麦小姐从办公室大步走出来。“是那头狮子。”马彬先生说。麦小姐走向狮子：“如果你不保持安静，就得离开，”她坚定地说：“这是规定！”</a:t>
            </a:r>
            <a:endParaRPr lang="zh-CN" altLang="en-US" sz="2400"/>
          </a:p>
          <a:p>
            <a:pPr algn="ctr"/>
            <a:r>
              <a:rPr lang="zh-CN" altLang="en-US" sz="2400"/>
              <a:t>狮子继续吼，听得出来他很伤心。小女孩用力拉麦小姐的裙子问：“如果他保证安静，明天可以回来听故事吗？”狮子不吼了，他看着麦小姐。麦小姐也看着他：“可以，一只安静、守规矩的狮子，明天当然可以回来听故事。”“耶！”孩子们欢呼！</a:t>
            </a:r>
            <a:endParaRPr lang="zh-CN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9"/>
          <p:cNvPicPr/>
          <p:nvPr/>
        </p:nvPicPr>
        <p:blipFill>
          <a:blip r:embed="rId1"/>
          <a:stretch>
            <a:fillRect/>
          </a:stretch>
        </p:blipFill>
        <p:spPr>
          <a:xfrm>
            <a:off x="18923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0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74625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772160" y="1202055"/>
            <a:ext cx="6878955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第二天，狮子又来到图书馆。“你来早了，”麦小姐说：“三点才开始讲故事。”狮子不肯走。</a:t>
            </a:r>
            <a:endParaRPr lang="zh-CN" altLang="en-US" sz="2400"/>
          </a:p>
        </p:txBody>
      </p:sp>
      <p:sp>
        <p:nvSpPr>
          <p:cNvPr id="6" name="圆角矩形 5"/>
          <p:cNvSpPr/>
          <p:nvPr/>
        </p:nvSpPr>
        <p:spPr>
          <a:xfrm>
            <a:off x="693420" y="4850130"/>
            <a:ext cx="6957695" cy="1090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“好吧，”麦小姐说，“我派些工作给你。”她请狮子用尾巴拂去百科全书上的灰尘，直到说故事活动开始。</a:t>
            </a:r>
            <a:endParaRPr lang="zh-CN" altLang="en-US" sz="2400"/>
          </a:p>
        </p:txBody>
      </p:sp>
      <p:sp>
        <p:nvSpPr>
          <p:cNvPr id="7" name="圆角矩形 6"/>
          <p:cNvSpPr/>
          <p:nvPr/>
        </p:nvSpPr>
        <p:spPr>
          <a:xfrm>
            <a:off x="7987665" y="1242060"/>
            <a:ext cx="6879590" cy="9315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隔天，狮子又早到了，这次麦小姐请他帮忙舔所有借书逾期通知的信封。</a:t>
            </a:r>
            <a:endParaRPr lang="zh-CN" altLang="en-US"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9177655" y="1765300"/>
            <a:ext cx="5689600" cy="2577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后来，不用别人交代，狮子会主动做事情。他拂去百科全书上的灰尘，舔信封，让小朋友站在他背上，拿最上层的书。然后，他趴在说故事区的角落，等着听故事。</a:t>
            </a:r>
            <a:endParaRPr lang="zh-CN" altLang="en-US" sz="2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1"/>
          <p:cNvPicPr/>
          <p:nvPr/>
        </p:nvPicPr>
        <p:blipFill>
          <a:blip r:embed="rId1"/>
          <a:srcRect t="51038"/>
          <a:stretch>
            <a:fillRect/>
          </a:stretch>
        </p:blipFill>
        <p:spPr>
          <a:xfrm>
            <a:off x="98425" y="406400"/>
            <a:ext cx="15205710" cy="8547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2"/>
          <p:cNvPicPr/>
          <p:nvPr/>
        </p:nvPicPr>
        <p:blipFill>
          <a:blip r:embed="rId1"/>
          <a:stretch>
            <a:fillRect/>
          </a:stretch>
        </p:blipFill>
        <p:spPr>
          <a:xfrm>
            <a:off x="-186690" y="-21717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4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8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54305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446530" y="2124075"/>
            <a:ext cx="5967095" cy="5154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起初，图书馆里的人看到狮子会紧张。但没过多久，他们就习惯了身旁有一头狮子走来走去。狮子在图书馆适应的很好：他走路很小声，尽管他的脚很大；听故事时，孩子们会把他当成舒服的靠垫；他在图书馆里再也不吼叫了。大家都说：“这头狮子真好！”遇见他时，大家会拍拍他柔软的头。“要是没有他，真不知道该怎么办。”马彬先生听到这句话，皱起眉头。他觉得，狮子还没来得时候，他们也过得很好，根本就不需要什么狮子！他认为狮子不懂规矩，图书馆里不该有狮子。</a:t>
            </a:r>
            <a:endParaRPr lang="zh-CN" altLang="en-US"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1303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169035" y="2263140"/>
            <a:ext cx="5649595" cy="45199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有一天，狮子掸完所有百科全书上的灰尘、舔完所有信封、帮完所有小朋友后，说故事时间还有好一阵子才开始。他来到馆长办公室，想找些事情做。“嗨，狮子，”麦小姐说，“我从书架上拿一本书给你，请你帮我把它放回图书区！”麦小姐站在凳子上，但是那本书放的太高了。她踮着脚，伸长手臂。“快要……拿到了……”麦小姐用力伸手。</a:t>
            </a:r>
            <a:endParaRPr lang="zh-CN" altLang="en-US" sz="2400"/>
          </a:p>
          <a:p>
            <a:pPr algn="ctr"/>
            <a:endParaRPr lang="zh-CN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779270" y="1012825"/>
            <a:ext cx="11726545" cy="71170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15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胡子蓬蓬松， </a:t>
            </a:r>
            <a:endParaRPr lang="zh-CN" altLang="en-US" sz="115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115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样子真威风， </a:t>
            </a:r>
            <a:endParaRPr lang="zh-CN" altLang="en-US" sz="115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115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张嘴一声吼， </a:t>
            </a:r>
            <a:endParaRPr lang="zh-CN" altLang="en-US" sz="115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115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百兽全发抖</a:t>
            </a:r>
            <a:r>
              <a:rPr lang="zh-CN" altLang="en-US" sz="7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 </a:t>
            </a:r>
            <a:endParaRPr lang="en-US" altLang="zh-CN" sz="7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9257030" y="2042795"/>
            <a:ext cx="5551170" cy="2438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“哎哟，”麦小姐叫了一声，倒在地上，爬不起来，约一分钟后，她大喊：“马彬先生！马彬先生！”马彬先生在大厅柜台，根本听不见狮子。麦小姐说“请你叫马彬先生来。”狮子跑进大厅。</a:t>
            </a:r>
            <a:endParaRPr lang="zh-CN" altLang="en-US" sz="2400"/>
          </a:p>
        </p:txBody>
      </p:sp>
      <p:sp>
        <p:nvSpPr>
          <p:cNvPr id="6" name="圆角矩形 5"/>
          <p:cNvSpPr/>
          <p:nvPr/>
        </p:nvSpPr>
        <p:spPr>
          <a:xfrm>
            <a:off x="9574530" y="6880225"/>
            <a:ext cx="4698365" cy="713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麦小姐在后面喊着：</a:t>
            </a:r>
            <a:r>
              <a:rPr lang="en-US" altLang="zh-CN"/>
              <a:t>“</a:t>
            </a:r>
            <a:r>
              <a:rPr lang="zh-CN" altLang="en-US"/>
              <a:t>不要跑</a:t>
            </a:r>
            <a:r>
              <a:rPr lang="en-US" altLang="zh-CN"/>
              <a:t>”</a:t>
            </a:r>
            <a:endParaRPr lang="en-US" altLang="zh-CN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1"/>
          <p:cNvPicPr/>
          <p:nvPr/>
        </p:nvPicPr>
        <p:blipFill>
          <a:blip r:embed="rId1"/>
          <a:stretch>
            <a:fillRect/>
          </a:stretch>
        </p:blipFill>
        <p:spPr>
          <a:xfrm>
            <a:off x="165100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871855" y="1239520"/>
            <a:ext cx="5986780" cy="356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狮子把两只巨大的前掌搭在柜台上，盯着马彬先生看。“走开，狮子！”马彬先生说：“我很忙。”狮子低声吼叫，他用鼻子指向麦小姐的办公室。马彬先生还是不理他。狮子实在没招了，只好盯着马彬先生的眼睛，张大嘴巴，吼出生平最响亮的声音——嗷！</a:t>
            </a:r>
            <a:endParaRPr lang="zh-CN" altLang="en-US"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2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822450" y="2389505"/>
            <a:ext cx="4975860" cy="4678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马彬先生喘着气说：“你太吵了，你不遵守规定。”马彬先生快步走出大厅。狮子没有跟上去，他违反规定了，他知道违反规定的后果。他低着头，往大门走去。马彬先生没注意到狮子走了。“麦小姐！”他边走边叫，“狮子违反规定了，狮子违反规定了！</a:t>
            </a:r>
            <a:endParaRPr lang="zh-CN" altLang="en-US" sz="2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5"/>
          <p:cNvPicPr/>
          <p:nvPr/>
        </p:nvPicPr>
        <p:blipFill>
          <a:blip r:embed="rId1"/>
          <a:stretch>
            <a:fillRect/>
          </a:stretch>
        </p:blipFill>
        <p:spPr>
          <a:xfrm>
            <a:off x="13271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3"/>
          <p:cNvPicPr/>
          <p:nvPr/>
        </p:nvPicPr>
        <p:blipFill>
          <a:blip r:embed="rId1"/>
          <a:stretch>
            <a:fillRect/>
          </a:stretch>
        </p:blipFill>
        <p:spPr>
          <a:xfrm>
            <a:off x="-128270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227455" y="4827905"/>
            <a:ext cx="5728970" cy="2874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他闯进麦小姐的办公室，她不在座位上。“麦小姐？”“有时候，”麦小姐的声音从桌子后面传来，“只要有正当理由，就算在图书馆，也可以打破规矩。我摔断了手臂，请帮我找医生。”马彬先生跑去找医生。“不要跑。”麦小姐在后面喊！</a:t>
            </a:r>
            <a:endParaRPr lang="zh-CN" altLang="en-US"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386840" y="2261235"/>
            <a:ext cx="5630545" cy="325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第二天，一切恢复正常，麦小姐的左手臂上了石膏，医生叫她不要太劳累。“我的狮子会帮我的。”麦小姐想。</a:t>
            </a:r>
            <a:endParaRPr lang="zh-CN" altLang="en-US" sz="2400"/>
          </a:p>
          <a:p>
            <a:pPr algn="ctr"/>
            <a:r>
              <a:rPr lang="zh-CN" altLang="en-US" sz="2400"/>
              <a:t>但是这天下午，狮子没有来图书馆。下午三点钟，麦小姐走进说故事区，说故事阿姨刚开始为孩子们念故事，这里没有狮子。</a:t>
            </a:r>
            <a:endParaRPr lang="zh-CN" altLang="en-US"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5"/>
          <p:cNvPicPr/>
          <p:nvPr/>
        </p:nvPicPr>
        <p:blipFill>
          <a:blip r:embed="rId1"/>
          <a:stretch>
            <a:fillRect/>
          </a:stretch>
        </p:blipFill>
        <p:spPr>
          <a:xfrm>
            <a:off x="120015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029970" y="1219835"/>
            <a:ext cx="4460875" cy="2379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图书馆里每个看书与用计算机的人，都不停地东张西望，希望能看到毛茸茸的熟面孔。但是狮子那天没有来，第二天也没来，第三天还是没来。</a:t>
            </a:r>
            <a:endParaRPr lang="zh-CN" altLang="en-US"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8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652145" y="3400425"/>
            <a:ext cx="6700520" cy="221996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狮子：简称狮，是一种生存在非洲与亚洲的大型猫科动物，是现存平均体重最大的猫科动物，也是在世界上唯一一种雌雄两态的猫科动物。</a:t>
            </a:r>
            <a:endParaRPr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9"/>
          <p:cNvPicPr/>
          <p:nvPr/>
        </p:nvPicPr>
        <p:blipFill>
          <a:blip r:embed="rId1"/>
          <a:stretch>
            <a:fillRect/>
          </a:stretch>
        </p:blipFill>
        <p:spPr>
          <a:xfrm>
            <a:off x="-148590" y="-14224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0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"/>
          <p:cNvPicPr/>
          <p:nvPr/>
        </p:nvPicPr>
        <p:blipFill>
          <a:blip r:embed="rId1"/>
          <a:stretch>
            <a:fillRect/>
          </a:stretch>
        </p:blipFill>
        <p:spPr>
          <a:xfrm>
            <a:off x="159385" y="-193675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9217660" y="1608455"/>
            <a:ext cx="5570220" cy="2379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一天傍晚，马彬先生来到麦小姐办公室。“我要下班了，有什么事要我做吗？”他问“没事，谢谢你！”麦小姐望着窗外，用细微的声音说。虽然是在图书馆，说话也不该那么小声。</a:t>
            </a:r>
            <a:endParaRPr lang="zh-CN" altLang="en-US" sz="2400"/>
          </a:p>
        </p:txBody>
      </p:sp>
      <p:sp>
        <p:nvSpPr>
          <p:cNvPr id="6" name="圆角矩形 5"/>
          <p:cNvSpPr/>
          <p:nvPr/>
        </p:nvSpPr>
        <p:spPr>
          <a:xfrm>
            <a:off x="9336405" y="6029325"/>
            <a:ext cx="5392420" cy="1031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马彬先生皱着眉头走开，他想说不定我可以为麦小姐做一件事。</a:t>
            </a:r>
            <a:endParaRPr lang="zh-CN" altLang="en-US" sz="2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7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921510" y="1318895"/>
            <a:ext cx="4579620" cy="515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马彬先生走出图书馆，但是没有回家。</a:t>
            </a:r>
            <a:endParaRPr lang="zh-CN" altLang="en-US" sz="2000"/>
          </a:p>
        </p:txBody>
      </p:sp>
      <p:sp>
        <p:nvSpPr>
          <p:cNvPr id="6" name="圆角矩形 5"/>
          <p:cNvSpPr/>
          <p:nvPr/>
        </p:nvSpPr>
        <p:spPr>
          <a:xfrm>
            <a:off x="10367010" y="1318895"/>
            <a:ext cx="4361180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他四处寻找，检查车子下面，检查树丛后面，</a:t>
            </a:r>
            <a:endParaRPr lang="zh-CN" altLang="en-US" sz="2400"/>
          </a:p>
        </p:txBody>
      </p:sp>
      <p:sp>
        <p:nvSpPr>
          <p:cNvPr id="7" name="圆角矩形 6"/>
          <p:cNvSpPr/>
          <p:nvPr/>
        </p:nvSpPr>
        <p:spPr>
          <a:xfrm>
            <a:off x="10367010" y="5085715"/>
            <a:ext cx="4004310" cy="416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检查后院、垃圾桶、树屋。</a:t>
            </a:r>
            <a:endParaRPr lang="zh-CN" altLang="en-US"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8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9475470" y="2360295"/>
            <a:ext cx="5451475" cy="45199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他转了一大圈，最后回到图书馆。狮子坐在图书馆门口，透过玻璃，往馆内望。“嗨，狮子。”马彬先生站在狮子背后说。狮子没有回头。“我想告诉你，我们有一条新规定，”马彬先生说：“只要有正当的理由，比如为了帮助受伤的朋友，在图书馆可以吼叫……”狮子的耳朵抽动了一下，他回头看。可是，马彬先生已经走了。</a:t>
            </a:r>
            <a:endParaRPr lang="zh-CN" altLang="en-US" sz="2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2"/>
          <p:cNvPicPr/>
          <p:nvPr/>
        </p:nvPicPr>
        <p:blipFill>
          <a:blip r:embed="rId1"/>
          <a:stretch>
            <a:fillRect/>
          </a:stretch>
        </p:blipFill>
        <p:spPr>
          <a:xfrm>
            <a:off x="-129540" y="-160655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3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4"/>
          <p:cNvPicPr/>
          <p:nvPr/>
        </p:nvPicPr>
        <p:blipFill>
          <a:blip r:embed="rId1"/>
          <a:stretch>
            <a:fillRect/>
          </a:stretch>
        </p:blipFill>
        <p:spPr>
          <a:xfrm>
            <a:off x="219710" y="177165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0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-135255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267460" y="2133600"/>
            <a:ext cx="5451475" cy="4738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第二天，马彬先生走进麦小姐办公室。“马彬先生，有什么事吗？”麦小姐的声音有气无力。“我想告诉你，”马彬先生说：“有一头狮子，在图书馆里。”麦小姐从椅子上跳起来，跑向大厅。马彬先生笑了，他在后面喊：“不要跑！”麦小姐没有理他。</a:t>
            </a:r>
            <a:endParaRPr lang="zh-CN" altLang="en-US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333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781020" cy="93599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0347325" y="6701790"/>
            <a:ext cx="4678680" cy="11696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必要的时候，就算在图书馆里，也可以打破规矩。</a:t>
            </a:r>
            <a:endParaRPr lang="zh-CN" altLang="en-US" sz="2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2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3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7"/>
          <p:cNvPicPr/>
          <p:nvPr/>
        </p:nvPicPr>
        <p:blipFill>
          <a:blip r:embed="rId1"/>
          <a:stretch>
            <a:fillRect/>
          </a:stretch>
        </p:blipFill>
        <p:spPr>
          <a:xfrm>
            <a:off x="-12954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8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15840075" cy="93783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"/>
          <p:cNvPicPr/>
          <p:nvPr/>
        </p:nvPicPr>
        <p:blipFill>
          <a:blip r:embed="rId1"/>
          <a:stretch>
            <a:fillRect/>
          </a:stretch>
        </p:blipFill>
        <p:spPr>
          <a:xfrm>
            <a:off x="24638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22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75" cy="93599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5657215" cy="11982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zh-CN" sz="7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书店 图书馆</a:t>
            </a:r>
            <a:endParaRPr lang="zh-CN" altLang="zh-CN" sz="7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6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840001" cy="936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6"/>
          <p:cNvPicPr/>
          <p:nvPr/>
        </p:nvPicPr>
        <p:blipFill>
          <a:blip r:embed="rId1"/>
          <a:stretch>
            <a:fillRect/>
          </a:stretch>
        </p:blipFill>
        <p:spPr>
          <a:xfrm>
            <a:off x="-122555" y="-173990"/>
            <a:ext cx="15840001" cy="936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63675" y="7994650"/>
            <a:ext cx="1165288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（美）努森 著，（美）霍克斯 绘，周逸芬 译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2290</Words>
  <Application>WPS 演示</Application>
  <PresentationFormat>宽屏</PresentationFormat>
  <Paragraphs>78</Paragraphs>
  <Slides>57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5" baseType="lpstr">
      <vt:lpstr>Arial</vt:lpstr>
      <vt:lpstr>宋体</vt:lpstr>
      <vt:lpstr>Wingdings</vt:lpstr>
      <vt:lpstr>Calibri Light</vt:lpstr>
      <vt:lpstr>Calibri</vt:lpstr>
      <vt:lpstr>微软雅黑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12</cp:revision>
  <dcterms:created xsi:type="dcterms:W3CDTF">2016-10-19T03:03:00Z</dcterms:created>
  <dcterms:modified xsi:type="dcterms:W3CDTF">2016-10-20T06:48:26Z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