
<file path=[Content_Types].xml><?xml version="1.0" encoding="utf-8"?>
<Types xmlns="http://schemas.openxmlformats.org/package/2006/content-types">
  <Default Extension="png" ContentType="image/png"/>
  <Default Extension="jpeg" ContentType="image/jpeg"/>
  <Default Extension="xml" ContentType="application/xml"/>
  <Default Extension="rels" ContentType="application/vnd.openxmlformats-package.relationships+xml"/>
  <Override PartName="/ppt/media/image20.jpeg" ContentType="image/jpeg"/>
  <Override PartName="/ppt/media/image21.jpeg" ContentType="image/jpeg"/>
  <Override PartName="/ppt/media/image18.jpeg" ContentType="image/jpeg"/>
  <Override PartName="/ppt/media/image17.jpeg" ContentType="image/jpeg"/>
  <Override PartName="/ppt/media/image15.jpeg" ContentType="image/jpeg"/>
  <Override PartName="/ppt/media/image8.jpeg" ContentType="image/jpeg"/>
  <Override PartName="/ppt/media/image11.jpeg" ContentType="image/jpeg"/>
  <Override PartName="/ppt/media/image5.jpeg" ContentType="image/jpeg"/>
  <Override PartName="/ppt/media/image2.png" ContentType="image/png"/>
  <Override PartName="/ppt/slideLayouts/slideLayout1.xml" ContentType="application/vnd.openxmlformats-officedocument.presentationml.slideLayout+xml"/>
  <Override PartName="/ppt/media/image16.jpeg" ContentType="image/jpeg"/>
  <Override PartName="/ppt/slideLayouts/slideLayout2.xml" ContentType="application/vnd.openxmlformats-officedocument.presentationml.slideLayout+xml"/>
  <Override PartName="/ppt/media/image13.jpeg" ContentType="image/jpeg"/>
  <Override PartName="/ppt/slideLayouts/slideLayout1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media/image9.jpeg" ContentType="image/jpeg"/>
  <Override PartName="/ppt/slideLayouts/slideLayout6.xml" ContentType="application/vnd.openxmlformats-officedocument.presentationml.slideLayout+xml"/>
  <Override PartName="/ppt/media/image7.jpeg" ContentType="image/jpeg"/>
  <Override PartName="/ppt/slideLayouts/slideLayout9.xml" ContentType="application/vnd.openxmlformats-officedocument.presentationml.slideLayout+xml"/>
  <Override PartName="/ppt/media/image19.jpeg" ContentType="image/jpeg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media/image22.png" ContentType="image/png"/>
  <Override PartName="/ppt/media/image1.png" ContentType="image/png"/>
  <Override PartName="/docProps/core.xml" ContentType="application/vnd.openxmlformats-package.core-properties+xml"/>
  <Override PartName="/ppt/slides/slide16.xml" ContentType="application/vnd.openxmlformats-officedocument.presentationml.slide+xml"/>
  <Override PartName="/ppt/media/image12.jpeg" ContentType="image/jpeg"/>
  <Override PartName="/docProps/custom.xml" ContentType="application/vnd.openxmlformats-officedocument.custom-properties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media/image10.jpeg" ContentType="image/jpeg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media/image4.jpeg" ContentType="image/jpeg"/>
  <Override PartName="/ppt/slides/slide13.xml" ContentType="application/vnd.openxmlformats-officedocument.presentationml.slide+xml"/>
  <Override PartName="/ppt/media/image14.jpeg" ContentType="image/jpeg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docProps/app.xml" ContentType="application/vnd.openxmlformats-officedocument.extended-properties+xml"/>
  <Override PartName="/ppt/slides/slide9.xml" ContentType="application/vnd.openxmlformats-officedocument.presentationml.slide+xml"/>
  <Override PartName="/ppt/media/image3.jpeg" ContentType="image/jpeg"/>
  <Override PartName="/ppt/slideLayouts/slideLayout7.xml" ContentType="application/vnd.openxmlformats-officedocument.presentationml.slideLayout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media/image6.jpeg" ContentType="image/jpeg"/>
</Types>
</file>

<file path=_rels/.rels><?xml version="1.0" encoding="UTF-8" standalone="yes"?><Relationships xmlns="http://schemas.openxmlformats.org/package/2006/relationships"><Relationship Id="rId3" Type="http://schemas.openxmlformats.org/officeDocument/2006/relationships/custom-properties" Target="docProps/custom.xml" /><Relationship Id="rId2" Type="http://schemas.openxmlformats.org/officeDocument/2006/relationships/extended-properties" Target="docProps/app.xml" /><Relationship Id="rId1" Type="http://schemas.openxmlformats.org/package/2006/relationships/metadata/core-properties" Target="docProps/core.xml" /><Relationship Id="rId0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sldIdLst>
    <p:sldId id="256" r:id="rId3"/>
    <p:sldId id="261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288" r:id="rId22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26" Type="http://schemas.openxmlformats.org/officeDocument/2006/relationships/tags" Target="tags/tag1.xml" /><Relationship Id="rId25" Type="http://schemas.openxmlformats.org/officeDocument/2006/relationships/tableStyles" Target="tableStyles.xml" /><Relationship Id="rId24" Type="http://schemas.openxmlformats.org/officeDocument/2006/relationships/viewProps" Target="viewProps.xml" /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23" Type="http://schemas.openxmlformats.org/officeDocument/2006/relationships/presProps" Target="presProps.xml" /><Relationship Id="rId9" Type="http://schemas.openxmlformats.org/officeDocument/2006/relationships/slide" Target="slides/slide7.xml" /><Relationship Id="rId22" Type="http://schemas.openxmlformats.org/officeDocument/2006/relationships/slide" Target="slides/slide20.xml" /><Relationship Id="rId20" Type="http://schemas.openxmlformats.org/officeDocument/2006/relationships/slide" Target="slides/slide18.xml" /><Relationship Id="rId16" Type="http://schemas.openxmlformats.org/officeDocument/2006/relationships/slide" Target="slides/slide14.xml" /><Relationship Id="rId15" Type="http://schemas.openxmlformats.org/officeDocument/2006/relationships/slide" Target="slides/slide13.xml" /><Relationship Id="rId21" Type="http://schemas.openxmlformats.org/officeDocument/2006/relationships/slide" Target="slides/slide19.xml" /><Relationship Id="rId19" Type="http://schemas.openxmlformats.org/officeDocument/2006/relationships/slide" Target="slides/slide17.xml" /><Relationship Id="rId11" Type="http://schemas.openxmlformats.org/officeDocument/2006/relationships/slide" Target="slides/slide9.xml" /><Relationship Id="rId4" Type="http://schemas.openxmlformats.org/officeDocument/2006/relationships/slide" Target="slides/slide2.xml" /><Relationship Id="rId7" Type="http://schemas.openxmlformats.org/officeDocument/2006/relationships/slide" Target="slides/slide5.xml" /><Relationship Id="rId3" Type="http://schemas.openxmlformats.org/officeDocument/2006/relationships/slide" Target="slides/slide1.xml" /><Relationship Id="rId10" Type="http://schemas.openxmlformats.org/officeDocument/2006/relationships/slide" Target="slides/slide8.xml" /><Relationship Id="rId17" Type="http://schemas.openxmlformats.org/officeDocument/2006/relationships/slide" Target="slides/slide15.xml" /><Relationship Id="rId2" Type="http://schemas.openxmlformats.org/officeDocument/2006/relationships/theme" Target="theme/theme1.xml" /><Relationship Id="rId12" Type="http://schemas.openxmlformats.org/officeDocument/2006/relationships/slide" Target="slides/slide10.xml" /><Relationship Id="rId6" Type="http://schemas.openxmlformats.org/officeDocument/2006/relationships/slide" Target="slides/slide4.xml" /><Relationship Id="rId14" Type="http://schemas.openxmlformats.org/officeDocument/2006/relationships/slide" Target="slides/slide12.xml" /><Relationship Id="rId1" Type="http://schemas.openxmlformats.org/officeDocument/2006/relationships/slideMaster" Target="slideMasters/slideMaster1.xml" /><Relationship Id="rId5" Type="http://schemas.openxmlformats.org/officeDocument/2006/relationships/slide" Target="slides/slide3.xml" /><Relationship Id="rId18" Type="http://schemas.openxmlformats.org/officeDocument/2006/relationships/slide" Target="slides/slide16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2" Type="http://schemas.openxmlformats.org/officeDocument/2006/relationships/theme" Target="../theme/theme1.xml" /><Relationship Id="rId9" Type="http://schemas.openxmlformats.org/officeDocument/2006/relationships/slideLayout" Target="../slideLayouts/slideLayout9.xml" /><Relationship Id="rId8" Type="http://schemas.openxmlformats.org/officeDocument/2006/relationships/slideLayout" Target="../slideLayouts/slideLayout8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4" Type="http://schemas.openxmlformats.org/officeDocument/2006/relationships/slideLayout" Target="../slideLayouts/slideLayout4.xml" /><Relationship Id="rId3" Type="http://schemas.openxmlformats.org/officeDocument/2006/relationships/slideLayout" Target="../slideLayouts/slideLayout3.xml" /><Relationship Id="rId11" Type="http://schemas.openxmlformats.org/officeDocument/2006/relationships/slideLayout" Target="../slideLayouts/slideLayout11.xml" /><Relationship Id="rId10" Type="http://schemas.openxmlformats.org/officeDocument/2006/relationships/slideLayout" Target="../slideLayouts/slideLayout10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3" Type="http://schemas.openxmlformats.org/officeDocument/2006/relationships/slideLayout" Target="../slideLayouts/slideLayout7.xml" /><Relationship Id="rId1" Type="http://schemas.openxmlformats.org/officeDocument/2006/relationships/image" Target="../media/image1.png" /></Relationships>
</file>

<file path=ppt/slides/_rels/slide10.xml.rels><?xml version="1.0" encoding="UTF-8" standalone="yes"?><Relationships xmlns="http://schemas.openxmlformats.org/package/2006/relationships"><Relationship Id="rId3" Type="http://schemas.openxmlformats.org/officeDocument/2006/relationships/slideLayout" Target="../slideLayouts/slideLayout7.xml" /><Relationship Id="rId1" Type="http://schemas.openxmlformats.org/officeDocument/2006/relationships/image" Target="../media/image11.jpeg" /></Relationships>
</file>

<file path=ppt/slides/_rels/slide11.xml.rels><?xml version="1.0" encoding="UTF-8" standalone="yes"?><Relationships xmlns="http://schemas.openxmlformats.org/package/2006/relationships"><Relationship Id="rId2" Type="http://schemas.openxmlformats.org/officeDocument/2006/relationships/slideLayout" Target="../slideLayouts/slideLayout7.xml" /><Relationship Id="rId1" Type="http://schemas.openxmlformats.org/officeDocument/2006/relationships/image" Target="../media/image12.jpeg" /></Relationships>
</file>

<file path=ppt/slides/_rels/slide12.xml.rels><?xml version="1.0" encoding="UTF-8" standalone="yes"?><Relationships xmlns="http://schemas.openxmlformats.org/package/2006/relationships"><Relationship Id="rId3" Type="http://schemas.openxmlformats.org/officeDocument/2006/relationships/slideLayout" Target="../slideLayouts/slideLayout7.xml" /><Relationship Id="rId1" Type="http://schemas.openxmlformats.org/officeDocument/2006/relationships/image" Target="../media/image13.jpeg" /></Relationships>
</file>

<file path=ppt/slides/_rels/slide13.xml.rels><?xml version="1.0" encoding="UTF-8" standalone="yes"?><Relationships xmlns="http://schemas.openxmlformats.org/package/2006/relationships"><Relationship Id="rId2" Type="http://schemas.openxmlformats.org/officeDocument/2006/relationships/slideLayout" Target="../slideLayouts/slideLayout7.xml" /><Relationship Id="rId1" Type="http://schemas.openxmlformats.org/officeDocument/2006/relationships/image" Target="../media/image14.jpeg" /></Relationships>
</file>

<file path=ppt/slides/_rels/slide14.xml.rels><?xml version="1.0" encoding="UTF-8" standalone="yes"?><Relationships xmlns="http://schemas.openxmlformats.org/package/2006/relationships"><Relationship Id="rId3" Type="http://schemas.openxmlformats.org/officeDocument/2006/relationships/slideLayout" Target="../slideLayouts/slideLayout7.xml" /><Relationship Id="rId1" Type="http://schemas.openxmlformats.org/officeDocument/2006/relationships/image" Target="../media/image15.jpeg" /></Relationships>
</file>

<file path=ppt/slides/_rels/slide15.xml.rels><?xml version="1.0" encoding="UTF-8" standalone="yes"?><Relationships xmlns="http://schemas.openxmlformats.org/package/2006/relationships"><Relationship Id="rId2" Type="http://schemas.openxmlformats.org/officeDocument/2006/relationships/slideLayout" Target="../slideLayouts/slideLayout7.xml" /><Relationship Id="rId1" Type="http://schemas.openxmlformats.org/officeDocument/2006/relationships/image" Target="../media/image16.jpeg" /></Relationships>
</file>

<file path=ppt/slides/_rels/slide16.xml.rels><?xml version="1.0" encoding="UTF-8" standalone="yes"?><Relationships xmlns="http://schemas.openxmlformats.org/package/2006/relationships"><Relationship Id="rId3" Type="http://schemas.openxmlformats.org/officeDocument/2006/relationships/slideLayout" Target="../slideLayouts/slideLayout7.xml" /><Relationship Id="rId1" Type="http://schemas.openxmlformats.org/officeDocument/2006/relationships/image" Target="../media/image17.jpeg" /></Relationships>
</file>

<file path=ppt/slides/_rels/slide17.xml.rels><?xml version="1.0" encoding="UTF-8" standalone="yes"?><Relationships xmlns="http://schemas.openxmlformats.org/package/2006/relationships"><Relationship Id="rId2" Type="http://schemas.openxmlformats.org/officeDocument/2006/relationships/slideLayout" Target="../slideLayouts/slideLayout7.xml" /><Relationship Id="rId1" Type="http://schemas.openxmlformats.org/officeDocument/2006/relationships/image" Target="../media/image18.jpeg" /></Relationships>
</file>

<file path=ppt/slides/_rels/slide18.xml.rels><?xml version="1.0" encoding="UTF-8" standalone="yes"?><Relationships xmlns="http://schemas.openxmlformats.org/package/2006/relationships"><Relationship Id="rId3" Type="http://schemas.openxmlformats.org/officeDocument/2006/relationships/slideLayout" Target="../slideLayouts/slideLayout7.xml" /><Relationship Id="rId1" Type="http://schemas.openxmlformats.org/officeDocument/2006/relationships/image" Target="../media/image19.jpeg" /></Relationships>
</file>

<file path=ppt/slides/_rels/slide19.xml.rels><?xml version="1.0" encoding="UTF-8" standalone="yes"?><Relationships xmlns="http://schemas.openxmlformats.org/package/2006/relationships"><Relationship Id="rId4" Type="http://schemas.openxmlformats.org/officeDocument/2006/relationships/slideLayout" Target="../slideLayouts/slideLayout7.xml" /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hyperlink" Target="http://mysweetmoon.taobao.com/" TargetMode="External"/></Relationships>
</file>

<file path=ppt/slides/_rels/slide2.xml.rels><?xml version="1.0" encoding="UTF-8" standalone="yes"?><Relationships xmlns="http://schemas.openxmlformats.org/package/2006/relationships"><Relationship Id="rId4" Type="http://schemas.openxmlformats.org/officeDocument/2006/relationships/slideLayout" Target="../slideLayouts/slideLayout7.xml" /><Relationship Id="rId2" Type="http://schemas.openxmlformats.org/officeDocument/2006/relationships/image" Target="../media/image3.jpeg" /><Relationship Id="rId1" Type="http://schemas.openxmlformats.org/officeDocument/2006/relationships/image" Target="../media/image2.png" /></Relationships>
</file>

<file path=ppt/slides/_rels/slide20.xml.rels><?xml version="1.0" encoding="UTF-8" standalone="yes"?><Relationships xmlns="http://schemas.openxmlformats.org/package/2006/relationships"><Relationship Id="rId2" Type="http://schemas.openxmlformats.org/officeDocument/2006/relationships/slideLayout" Target="../slideLayouts/slideLayout7.xml" /><Relationship Id="rId1" Type="http://schemas.openxmlformats.org/officeDocument/2006/relationships/image" Target="../media/image22.png" 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slideLayout" Target="../slideLayouts/slideLayout7.xml" /><Relationship Id="rId1" Type="http://schemas.openxmlformats.org/officeDocument/2006/relationships/image" Target="../media/image4.jpeg" 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slideLayout" Target="../slideLayouts/slideLayout7.xml" /><Relationship Id="rId1" Type="http://schemas.openxmlformats.org/officeDocument/2006/relationships/image" Target="../media/image5.jpeg" 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slideLayout" Target="../slideLayouts/slideLayout7.xml" /><Relationship Id="rId1" Type="http://schemas.openxmlformats.org/officeDocument/2006/relationships/image" Target="../media/image6.jpeg" 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slideLayout" Target="../slideLayouts/slideLayout7.xml" /><Relationship Id="rId1" Type="http://schemas.openxmlformats.org/officeDocument/2006/relationships/image" Target="../media/image7.jpeg" 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slideLayout" Target="../slideLayouts/slideLayout7.xml" /><Relationship Id="rId1" Type="http://schemas.openxmlformats.org/officeDocument/2006/relationships/image" Target="../media/image8.jpeg" /></Relationships>
</file>

<file path=ppt/slides/_rels/slide8.xml.rels><?xml version="1.0" encoding="UTF-8" standalone="yes"?><Relationships xmlns="http://schemas.openxmlformats.org/package/2006/relationships"><Relationship Id="rId3" Type="http://schemas.openxmlformats.org/officeDocument/2006/relationships/slideLayout" Target="../slideLayouts/slideLayout7.xml" /><Relationship Id="rId1" Type="http://schemas.openxmlformats.org/officeDocument/2006/relationships/image" Target="../media/image9.jpeg" 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slideLayout" Target="../slideLayouts/slideLayout7.xml" /><Relationship Id="rId1" Type="http://schemas.openxmlformats.org/officeDocument/2006/relationships/image" Target="../media/image10.jpeg" /></Relationships>
</file>

<file path=ppt/slides/slide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066576" y="3154602"/>
            <a:ext cx="2389293" cy="426607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276126" y="4146048"/>
            <a:ext cx="2000309" cy="509467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400">
                <a:solidFill>
                  <a:schemeClr val="accent1">
                    <a:alpha val="100000"/>
                    <a:lumMod val="50000"/>
                  </a:schemeClr>
                </a:solidFill>
                <a:cs typeface="微软雅黑" panose="020B0503020204020204" charset="-122"/>
                <a:ea typeface="微软雅黑" panose="020B0503020204020204" charset="-122"/>
                <a:latin typeface="微软雅黑" panose="020B0503020204020204" charset="-122"/>
              </a:rPr>
              <a:t>2025-5-15</a:t>
            </a:r>
            <a:endParaRPr lang="en-US" sz="1100"/>
          </a:p>
        </p:txBody>
      </p:sp>
      <p:sp>
        <p:nvSpPr>
          <p:cNvPr id="4" name="TextBox 4"/>
          <p:cNvSpPr/>
          <p:nvPr/>
        </p:nvSpPr>
        <p:spPr>
          <a:xfrm>
            <a:off x="993670" y="321814"/>
            <a:ext cx="10204661" cy="1730541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sz="4950">
                <a:solidFill>
                  <a:srgbClr val="4E1B04">
                    <a:alpha val="100000"/>
                  </a:srgbClr>
                </a:solidFill>
                <a:cs typeface="微软雅黑" panose="020B0503020204020204" charset="-122"/>
                <a:ea typeface="微软雅黑" panose="020B0503020204020204" charset="-122"/>
                <a:latin typeface="微软雅黑" panose="020B0503020204020204" charset="-122"/>
              </a:rPr>
              <a:t>鳄鱼怕怕牙医怕怕</a:t>
            </a:r>
            <a:endParaRPr lang="en-US" b="1" sz="4950">
              <a:solidFill>
                <a:srgbClr val="4E1B04">
                  <a:alpha val="100000"/>
                </a:srgbClr>
              </a:solidFill>
              <a:cs typeface="微软雅黑" panose="020B0503020204020204" charset="-122"/>
              <a:ea typeface="微软雅黑" panose="020B0503020204020204" charset="-122"/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/>
      <p:pic>
        <p:nvPicPr>
          <p:cNvPr id="9218" name="图片 9217" descr="ws_2D7"/>
          <p:cNvPicPr/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0" y="330058"/>
            <a:ext cx="12192000" cy="61978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/>
      <p:pic>
        <p:nvPicPr>
          <p:cNvPr id="10242" name="图片 10241" descr="ws_2D8"/>
          <p:cNvPicPr/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0" y="330058"/>
            <a:ext cx="12192000" cy="61978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/>
      <p:pic>
        <p:nvPicPr>
          <p:cNvPr id="11266" name="图片 11265" descr="ws_2D9"/>
          <p:cNvPicPr/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0" y="330058"/>
            <a:ext cx="12192000" cy="61978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/>
      <p:pic>
        <p:nvPicPr>
          <p:cNvPr id="12290" name="图片 12289" descr="ws_2DA"/>
          <p:cNvPicPr/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0" y="330058"/>
            <a:ext cx="12192000" cy="61978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/>
      <p:pic>
        <p:nvPicPr>
          <p:cNvPr id="13314" name="图片 13313" descr="ws_2DB"/>
          <p:cNvPicPr/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0" y="330058"/>
            <a:ext cx="12192000" cy="61978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/>
      <p:pic>
        <p:nvPicPr>
          <p:cNvPr id="14338" name="图片 14337" descr="ws_2DC"/>
          <p:cNvPicPr/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0" y="330058"/>
            <a:ext cx="12192000" cy="61978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/>
      <p:pic>
        <p:nvPicPr>
          <p:cNvPr id="15362" name="图片 15361" descr="ws_2DD"/>
          <p:cNvPicPr/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0" y="330058"/>
            <a:ext cx="12192000" cy="61978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/>
      <p:pic>
        <p:nvPicPr>
          <p:cNvPr id="16386" name="图片 16385" descr="ws_2DE"/>
          <p:cNvPicPr/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0" y="330058"/>
            <a:ext cx="12192000" cy="61978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/>
      <p:pic>
        <p:nvPicPr>
          <p:cNvPr id="17410" name="图片 17409" descr="ws_2DF"/>
          <p:cNvPicPr/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0" y="330058"/>
            <a:ext cx="12192000" cy="61978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/>
      <p:grpSp>
        <p:nvGrpSpPr>
          <p:cNvPr id="18436" name="组合 18435"/>
          <p:cNvGrpSpPr/>
          <p:nvPr/>
        </p:nvGrpSpPr>
        <p:grpSpPr>
          <a:xfrm>
            <a:off x="0" y="330058"/>
            <a:ext cx="12192000" cy="6197883"/>
            <a:chOff x="0" y="0"/>
            <a:chExt cx="5744" cy="2920"/>
          </a:xfrm>
        </p:grpSpPr>
        <p:pic>
          <p:nvPicPr>
            <p:cNvPr id="18434" name="图片 18433" descr="ws_2E0">
              <a:hlinkClick r:id="rId1"/>
            </p:cNvPr>
            <p:cNvPicPr/>
            <p:nvPr/>
          </p:nvPicPr>
          <p:blipFill>
            <a:blip r:embed="rId2">
              <a:lum contrast="6000"/>
            </a:blip>
            <a:stretch>
              <a:fillRect/>
            </a:stretch>
          </p:blipFill>
          <p:spPr>
            <a:xfrm>
              <a:off x="0" y="0"/>
              <a:ext cx="2768" cy="29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5" name="图片 18434" descr="ws_2E1"/>
            <p:cNvPicPr/>
            <p:nvPr/>
          </p:nvPicPr>
          <p:blipFill>
            <a:blip r:embed="rId3">
              <a:lum contrast="6000"/>
            </a:blip>
            <a:stretch>
              <a:fillRect/>
            </a:stretch>
          </p:blipFill>
          <p:spPr>
            <a:xfrm>
              <a:off x="2777" y="0"/>
              <a:ext cx="2967" cy="292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/>
          <p:nvPr/>
        </p:nvPicPr>
        <p:blipFill>
          <a:blip r:embed="rId2">
            <a:alphaModFix amt="100000"/>
          </a:blip>
          <a:srcRect l="786" r="16492"/>
          <a:stretch>
            <a:fillRect/>
          </a:stretch>
        </p:blipFill>
        <p:spPr>
          <a:xfrm>
            <a:off x="1530350" y="762000"/>
            <a:ext cx="8046720" cy="54286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6996808" y="3482828"/>
            <a:ext cx="6026476" cy="164915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96000"/>
              </a:lnSpc>
            </a:pPr>
            <a:r>
              <a:rPr lang="en-US" b="1" sz="4500">
                <a:solidFill>
                  <a:srgbClr val="4E1B04">
                    <a:alpha val="100000"/>
                  </a:srgbClr>
                </a:solidFill>
                <a:cs typeface="微软雅黑" panose="020B0503020204020204" charset="-122"/>
                <a:ea typeface="微软雅黑" panose="020B0503020204020204" charset="-122"/>
                <a:latin typeface="微软雅黑" panose="020B0503020204020204" charset="-122"/>
              </a:rPr>
              <a:t>感谢观看</a:t>
            </a:r>
            <a:endParaRPr lang="en-US" b="1" sz="4500">
              <a:solidFill>
                <a:srgbClr val="4E1B04">
                  <a:alpha val="100000"/>
                </a:srgbClr>
              </a:solidFill>
              <a:cs typeface="微软雅黑" panose="020B0503020204020204" charset="-122"/>
              <a:ea typeface="微软雅黑" panose="020B0503020204020204" charset="-122"/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/>
      <p:pic>
        <p:nvPicPr>
          <p:cNvPr id="2050" name="图片 2049" descr="ws_2CF"/>
          <p:cNvPicPr/>
          <p:nvPr/>
        </p:nvPicPr>
        <p:blipFill>
          <a:blip r:embed="rId1">
            <a:lum bright="6000" contrast="18000"/>
          </a:blip>
          <a:srcRect l="-668" t="-4699" r="668" b="-288"/>
          <a:stretch>
            <a:fillRect/>
          </a:stretch>
        </p:blipFill>
        <p:spPr>
          <a:xfrm>
            <a:off x="-81506" y="38843"/>
            <a:ext cx="12207282" cy="650692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/>
      <p:pic>
        <p:nvPicPr>
          <p:cNvPr id="3074" name="图片 3073" descr="ws_2D1"/>
          <p:cNvPicPr/>
          <p:nvPr/>
        </p:nvPicPr>
        <p:blipFill>
          <a:blip r:embed="rId1">
            <a:lum bright="6000" contrast="12000"/>
          </a:blip>
          <a:stretch>
            <a:fillRect/>
          </a:stretch>
        </p:blipFill>
        <p:spPr>
          <a:xfrm>
            <a:off x="0" y="330058"/>
            <a:ext cx="12192000" cy="61978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/>
      <p:pic>
        <p:nvPicPr>
          <p:cNvPr id="4098" name="图片 4097" descr="ws_2D2"/>
          <p:cNvPicPr/>
          <p:nvPr/>
        </p:nvPicPr>
        <p:blipFill>
          <a:blip r:embed="rId1">
            <a:lum bright="6000" contrast="12000"/>
          </a:blip>
          <a:stretch>
            <a:fillRect/>
          </a:stretch>
        </p:blipFill>
        <p:spPr>
          <a:xfrm>
            <a:off x="0" y="330058"/>
            <a:ext cx="12192000" cy="61978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/>
      <p:pic>
        <p:nvPicPr>
          <p:cNvPr id="5122" name="图片 5121" descr="ws_2D3"/>
          <p:cNvPicPr/>
          <p:nvPr/>
        </p:nvPicPr>
        <p:blipFill>
          <a:blip r:embed="rId1">
            <a:lum contrast="12000"/>
          </a:blip>
          <a:stretch>
            <a:fillRect/>
          </a:stretch>
        </p:blipFill>
        <p:spPr>
          <a:xfrm>
            <a:off x="0" y="330058"/>
            <a:ext cx="12192000" cy="61978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/>
      <p:pic>
        <p:nvPicPr>
          <p:cNvPr id="6146" name="图片 6145" descr="ws_2D4"/>
          <p:cNvPicPr/>
          <p:nvPr/>
        </p:nvPicPr>
        <p:blipFill>
          <a:blip r:embed="rId1">
            <a:lum bright="6000" contrast="12000"/>
          </a:blip>
          <a:stretch>
            <a:fillRect/>
          </a:stretch>
        </p:blipFill>
        <p:spPr>
          <a:xfrm>
            <a:off x="0" y="330058"/>
            <a:ext cx="12192000" cy="61978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/>
      <p:pic>
        <p:nvPicPr>
          <p:cNvPr id="7170" name="图片 7169" descr="ws_2D5"/>
          <p:cNvPicPr/>
          <p:nvPr/>
        </p:nvPicPr>
        <p:blipFill>
          <a:blip r:embed="rId1">
            <a:lum bright="-6000" contrast="6000"/>
          </a:blip>
          <a:stretch>
            <a:fillRect/>
          </a:stretch>
        </p:blipFill>
        <p:spPr>
          <a:xfrm>
            <a:off x="0" y="330058"/>
            <a:ext cx="12192000" cy="61978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/>
      <p:pic>
        <p:nvPicPr>
          <p:cNvPr id="8194" name="图片 8193" descr="ws_2D6"/>
          <p:cNvPicPr/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0" y="330058"/>
            <a:ext cx="12192000" cy="61978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e7944a24-cf7f-4773-9a0f-50439da788c6"/>
  <p:tag name="COMMONDATA" val="eyJoZGlkIjoiMjA0ODJkNDIyZTNlY2M0OGU4MGMwNGM3ODhhZThlNjU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351E00"/>
      </a:dk1>
      <a:lt1>
        <a:srgbClr val="FDED9F"/>
      </a:lt1>
      <a:dk2>
        <a:srgbClr val="7E4823"/>
      </a:dk2>
      <a:lt2>
        <a:srgbClr val="E1D185"/>
      </a:lt2>
      <a:accent1>
        <a:srgbClr val="D99134"/>
      </a:accent1>
      <a:accent2>
        <a:srgbClr val="D99134"/>
      </a:accent2>
      <a:accent3>
        <a:srgbClr val="A34713"/>
      </a:accent3>
      <a:accent4>
        <a:srgbClr val="D67A5C"/>
      </a:accent4>
      <a:accent5>
        <a:srgbClr val="C66748"/>
      </a:accent5>
      <a:accent6>
        <a:srgbClr val="DABA48"/>
      </a:accent6>
      <a:hlink>
        <a:srgbClr val="F15CAF"/>
      </a:hlink>
      <a:folHlink>
        <a:srgbClr val="F15C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WPS 演示</Application>
  <PresentationFormat>On-screen Show (4:3)</PresentationFormat>
  <Paragraphs>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WPS_1656670138</cp:lastModifiedBy>
  <cp:revision>4</cp:revision>
  <dcterms:created xsi:type="dcterms:W3CDTF">2006-08-16T00:00:00Z</dcterms:created>
  <dcterms:modified xsi:type="dcterms:W3CDTF">2024-12-17T13:46:58Z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DECE7903400740A082D323311B8B05B3</vt:lpwstr>
  </property>
  <property fmtid="{D5CDD505-2E9C-101B-9397-08002B2CF9AE}" pid="3" name="KSOProductBuildVer">
    <vt:lpwstr>2052-11.1.0.12165</vt:lpwstr>
  </property>
</Properties>
</file>