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8" r:id="rId2"/>
    <p:sldId id="256" r:id="rId3"/>
    <p:sldId id="261" r:id="rId4"/>
    <p:sldId id="257" r:id="rId5"/>
    <p:sldId id="262" r:id="rId6"/>
    <p:sldId id="263" r:id="rId7"/>
    <p:sldId id="264" r:id="rId8"/>
    <p:sldId id="265" r:id="rId9"/>
    <p:sldId id="259" r:id="rId10"/>
    <p:sldId id="260" r:id="rId11"/>
    <p:sldId id="258" r:id="rId12"/>
    <p:sldId id="266" r:id="rId13"/>
    <p:sldId id="267" r:id="rId14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08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F5BC54-AD4B-430E-9383-1AFCE146DCEE}" type="datetimeFigureOut">
              <a:rPr lang="zh-CN" altLang="en-US" smtClean="0"/>
              <a:t>2017/5/15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F94FE5-40D8-43C4-ABEC-E7BF8EAC2C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7463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94FE5-40D8-43C4-ABEC-E7BF8EAC2C57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78744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94FE5-40D8-43C4-ABEC-E7BF8EAC2C57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7874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D26FD-D185-4A07-A56D-5A9C7020D1F5}" type="datetimeFigureOut">
              <a:rPr lang="zh-CN" altLang="en-US" smtClean="0"/>
              <a:t>2017/5/15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C2DAC-6F5B-4C9E-AACB-39B3DE82E58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5690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D26FD-D185-4A07-A56D-5A9C7020D1F5}" type="datetimeFigureOut">
              <a:rPr lang="zh-CN" altLang="en-US" smtClean="0"/>
              <a:t>2017/5/15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C2DAC-6F5B-4C9E-AACB-39B3DE82E58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9402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D26FD-D185-4A07-A56D-5A9C7020D1F5}" type="datetimeFigureOut">
              <a:rPr lang="zh-CN" altLang="en-US" smtClean="0"/>
              <a:t>2017/5/15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C2DAC-6F5B-4C9E-AACB-39B3DE82E58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8853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D26FD-D185-4A07-A56D-5A9C7020D1F5}" type="datetimeFigureOut">
              <a:rPr lang="zh-CN" altLang="en-US" smtClean="0"/>
              <a:t>2017/5/15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C2DAC-6F5B-4C9E-AACB-39B3DE82E58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1146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D26FD-D185-4A07-A56D-5A9C7020D1F5}" type="datetimeFigureOut">
              <a:rPr lang="zh-CN" altLang="en-US" smtClean="0"/>
              <a:t>2017/5/15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C2DAC-6F5B-4C9E-AACB-39B3DE82E58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2211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D26FD-D185-4A07-A56D-5A9C7020D1F5}" type="datetimeFigureOut">
              <a:rPr lang="zh-CN" altLang="en-US" smtClean="0"/>
              <a:t>2017/5/15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C2DAC-6F5B-4C9E-AACB-39B3DE82E58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7908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D26FD-D185-4A07-A56D-5A9C7020D1F5}" type="datetimeFigureOut">
              <a:rPr lang="zh-CN" altLang="en-US" smtClean="0"/>
              <a:t>2017/5/15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C2DAC-6F5B-4C9E-AACB-39B3DE82E58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7623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D26FD-D185-4A07-A56D-5A9C7020D1F5}" type="datetimeFigureOut">
              <a:rPr lang="zh-CN" altLang="en-US" smtClean="0"/>
              <a:t>2017/5/15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C2DAC-6F5B-4C9E-AACB-39B3DE82E58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9126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D26FD-D185-4A07-A56D-5A9C7020D1F5}" type="datetimeFigureOut">
              <a:rPr lang="zh-CN" altLang="en-US" smtClean="0"/>
              <a:t>2017/5/15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C2DAC-6F5B-4C9E-AACB-39B3DE82E58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9402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D26FD-D185-4A07-A56D-5A9C7020D1F5}" type="datetimeFigureOut">
              <a:rPr lang="zh-CN" altLang="en-US" smtClean="0"/>
              <a:t>2017/5/15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C2DAC-6F5B-4C9E-AACB-39B3DE82E58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6114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D26FD-D185-4A07-A56D-5A9C7020D1F5}" type="datetimeFigureOut">
              <a:rPr lang="zh-CN" altLang="en-US" smtClean="0"/>
              <a:t>2017/5/15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C2DAC-6F5B-4C9E-AACB-39B3DE82E58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6522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6D26FD-D185-4A07-A56D-5A9C7020D1F5}" type="datetimeFigureOut">
              <a:rPr lang="zh-CN" altLang="en-US" smtClean="0"/>
              <a:t>2017/5/15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9C2DAC-6F5B-4C9E-AACB-39B3DE82E58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0438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031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zh-CN" altLang="zh-CN" sz="2000" dirty="0"/>
              <a:t> 大拇指说：“我能！”“好，试试吧！”大拇指想，这还不容易。它走过去就想把笤帚拿起来，可是不知为什么，笤帚就是不听它的话。四个弟弟一看全笑了。食指说：“还是我来吧！”</a:t>
            </a:r>
            <a:r>
              <a:rPr lang="en-US" altLang="zh-CN" dirty="0"/>
              <a:t/>
            </a:r>
            <a:br>
              <a:rPr lang="en-US" altLang="zh-CN" dirty="0"/>
            </a:b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228174"/>
            <a:ext cx="2544581" cy="4525963"/>
          </a:xfr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810" y="1201344"/>
            <a:ext cx="2520280" cy="4482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23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CN" altLang="zh-CN" sz="2000" dirty="0" smtClean="0"/>
              <a:t>食指</a:t>
            </a:r>
            <a:r>
              <a:rPr lang="zh-CN" altLang="zh-CN" sz="2000" dirty="0"/>
              <a:t>过去了，它把身子弯过来一勾</a:t>
            </a:r>
            <a:r>
              <a:rPr lang="zh-CN" altLang="zh-CN" sz="2000" dirty="0" smtClean="0"/>
              <a:t>，</a:t>
            </a:r>
            <a:r>
              <a:rPr lang="zh-CN" altLang="en-US" sz="2000" dirty="0" smtClean="0"/>
              <a:t/>
            </a:r>
            <a:br>
              <a:rPr lang="zh-CN" altLang="en-US" sz="2000" dirty="0" smtClean="0"/>
            </a:br>
            <a:r>
              <a:rPr lang="zh-CN" altLang="zh-CN" sz="2000" dirty="0" smtClean="0"/>
              <a:t>真</a:t>
            </a:r>
            <a:r>
              <a:rPr lang="zh-CN" altLang="zh-CN" sz="2000" dirty="0"/>
              <a:t>把笤帚勾起来了。可它想拿起笤帚扫地，笤帚就是不听它的话。中指、无名指、小拇指也全试过了，谁也没能把笤起来。</a:t>
            </a:r>
            <a:endParaRPr lang="zh-CN" altLang="en-US" sz="2000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98023"/>
            <a:ext cx="2088232" cy="3714270"/>
          </a:xfr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777563"/>
            <a:ext cx="2160240" cy="384234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774383"/>
            <a:ext cx="2109814" cy="375265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2798566"/>
            <a:ext cx="2014382" cy="3582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2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182" y="-215784"/>
            <a:ext cx="7881664" cy="7054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zh-CN" altLang="zh-CN" sz="1800" dirty="0"/>
              <a:t>五个兄弟你看看我，我看看你，都不说话了。小玉又跟他们说：“来，你们大家一起使劲，看看能不能把笤帚拿起来！”</a:t>
            </a:r>
            <a:r>
              <a:rPr lang="en-US" altLang="zh-CN" sz="1800" dirty="0"/>
              <a:t/>
            </a:r>
            <a:br>
              <a:rPr lang="en-US" altLang="zh-CN" sz="1800" dirty="0"/>
            </a:br>
            <a:r>
              <a:rPr lang="en-US" altLang="zh-CN" sz="1800" dirty="0"/>
              <a:t>    </a:t>
            </a:r>
            <a:r>
              <a:rPr lang="zh-CN" altLang="zh-CN" sz="1800" dirty="0"/>
              <a:t>五个指头一合作，一下子就把笤帚拿起来了，哗啦，哗啦，把地扫得干净极了。</a:t>
            </a:r>
            <a:r>
              <a:rPr lang="en-US" altLang="zh-CN" sz="1800" dirty="0"/>
              <a:t/>
            </a:r>
            <a:br>
              <a:rPr lang="en-US" altLang="zh-CN" sz="1800" dirty="0"/>
            </a:br>
            <a:r>
              <a:rPr lang="en-US" altLang="zh-CN" sz="1800" dirty="0"/>
              <a:t>    </a:t>
            </a:r>
            <a:r>
              <a:rPr lang="zh-CN" altLang="zh-CN" sz="1800" dirty="0"/>
              <a:t>小玉问大家：“你们说谁最有用啊？”</a:t>
            </a:r>
            <a:r>
              <a:rPr lang="en-US" altLang="zh-CN" sz="1800" dirty="0"/>
              <a:t/>
            </a:r>
            <a:br>
              <a:rPr lang="en-US" altLang="zh-CN" sz="1800" dirty="0"/>
            </a:br>
            <a:r>
              <a:rPr lang="en-US" altLang="zh-CN" sz="1800" dirty="0"/>
              <a:t>    </a:t>
            </a:r>
            <a:r>
              <a:rPr lang="zh-CN" altLang="zh-CN" sz="1800" dirty="0"/>
              <a:t>“我们都有用，团结起来力量大！”</a:t>
            </a:r>
            <a:r>
              <a:rPr lang="en-US" altLang="zh-CN" sz="1800" dirty="0"/>
              <a:t/>
            </a:r>
            <a:br>
              <a:rPr lang="en-US" altLang="zh-CN" sz="1800" dirty="0"/>
            </a:br>
            <a:r>
              <a:rPr lang="en-US" altLang="zh-CN" sz="1800" dirty="0"/>
              <a:t>    </a:t>
            </a:r>
            <a:r>
              <a:rPr lang="zh-CN" altLang="zh-CN" sz="1800" dirty="0"/>
              <a:t>五个指头都不说话了，小玉躺在床上，不一会就睡着了。</a:t>
            </a:r>
            <a:endParaRPr lang="zh-CN" altLang="en-US" sz="1800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789040"/>
            <a:ext cx="1656184" cy="2945801"/>
          </a:xfrm>
        </p:spPr>
      </p:pic>
    </p:spTree>
    <p:extLst>
      <p:ext uri="{BB962C8B-B14F-4D97-AF65-F5344CB8AC3E}">
        <p14:creationId xmlns:p14="http://schemas.microsoft.com/office/powerpoint/2010/main" val="105386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862" y="1013527"/>
            <a:ext cx="6530138" cy="5844473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zh-CN" altLang="zh-CN" sz="1800" dirty="0" smtClean="0"/>
              <a:t>五个指头都不说话了，小玉躺在床上，不一会就睡着了。</a:t>
            </a:r>
            <a:endParaRPr lang="zh-CN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76662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7088" y="188640"/>
            <a:ext cx="7772400" cy="1296144"/>
          </a:xfrm>
        </p:spPr>
        <p:txBody>
          <a:bodyPr>
            <a:normAutofit/>
          </a:bodyPr>
          <a:lstStyle/>
          <a:p>
            <a:pPr algn="l"/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29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88" y="437790"/>
            <a:ext cx="8114132" cy="642021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0" y="260648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zh-CN" altLang="zh-CN" sz="2000" dirty="0" smtClean="0"/>
              <a:t>大拇指说：“我是你们的大哥，我最有用了。”食指说：“瞎说，瞎说，我最有用。”中指、无名指也嚷嚷开了：“我最有用！”“我最有用！”小拇指一听，笑了：“哈哈，我最有用！咱们光嚷嚷有什么用？总得讲出点道理才行啊！”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2" y="1916832"/>
            <a:ext cx="1584176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55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628800"/>
            <a:ext cx="2544581" cy="4525963"/>
          </a:xfrm>
        </p:spPr>
      </p:pic>
      <p:sp>
        <p:nvSpPr>
          <p:cNvPr id="5" name="椭圆形标注 4"/>
          <p:cNvSpPr/>
          <p:nvPr/>
        </p:nvSpPr>
        <p:spPr>
          <a:xfrm>
            <a:off x="3506456" y="332656"/>
            <a:ext cx="4824536" cy="2232248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zh-CN" b="1" dirty="0">
                <a:solidFill>
                  <a:schemeClr val="tx1"/>
                </a:solidFill>
              </a:rPr>
              <a:t>大拇指说：“我是你们的大哥，我最有用了。小玉夸奖别人的时候，总是把我伸出来，说‘你真棒’，我当然最有用啦！</a:t>
            </a:r>
            <a:r>
              <a:rPr lang="zh-CN" altLang="zh-CN" dirty="0">
                <a:solidFill>
                  <a:schemeClr val="tx1"/>
                </a:solidFill>
              </a:rPr>
              <a:t>”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070" y="3284983"/>
            <a:ext cx="2837464" cy="2734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61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椭圆形标注 4"/>
          <p:cNvSpPr/>
          <p:nvPr/>
        </p:nvSpPr>
        <p:spPr>
          <a:xfrm>
            <a:off x="3254428" y="224413"/>
            <a:ext cx="5328592" cy="2448272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zh-CN" b="1" dirty="0">
                <a:solidFill>
                  <a:schemeClr val="tx1"/>
                </a:solidFill>
              </a:rPr>
              <a:t>食指说：“你是老大哥怎么啦，你没有我长得高！我最有用。小玉要尝一样好吃的东西，总是用蘸一下，谁听说让你蘸过呀！”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pic>
        <p:nvPicPr>
          <p:cNvPr id="7" name="内容占位符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59945"/>
            <a:ext cx="2703166" cy="4808032"/>
          </a:xfr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3717032"/>
            <a:ext cx="3122156" cy="207682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549734" y="3921888"/>
            <a:ext cx="1795713" cy="1667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9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椭圆形标注 4"/>
          <p:cNvSpPr/>
          <p:nvPr/>
        </p:nvSpPr>
        <p:spPr>
          <a:xfrm>
            <a:off x="3254428" y="0"/>
            <a:ext cx="5328592" cy="2448272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zh-CN" b="1" dirty="0">
                <a:solidFill>
                  <a:schemeClr val="tx1"/>
                </a:solidFill>
              </a:rPr>
              <a:t>中指说：“别吹牛了，你有我高吗？我在五个兄弟里最高，比高呀，那可数我第一！”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29390"/>
            <a:ext cx="2544581" cy="4525963"/>
          </a:xfr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924944"/>
            <a:ext cx="2520280" cy="3797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740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椭圆形标注 4"/>
          <p:cNvSpPr/>
          <p:nvPr/>
        </p:nvSpPr>
        <p:spPr>
          <a:xfrm>
            <a:off x="3254428" y="0"/>
            <a:ext cx="5328592" cy="2448272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zh-CN" b="1" dirty="0">
                <a:solidFill>
                  <a:schemeClr val="tx1"/>
                </a:solidFill>
              </a:rPr>
              <a:t>无名指也嚷嚷开了：“你们都别说了，我最有用，人最喜欢我，管我叫无名指。有的人有漂亮的戒指，都是戴在我身上的！”</a:t>
            </a:r>
            <a:r>
              <a:rPr lang="en-US" altLang="zh-CN" b="1" dirty="0">
                <a:solidFill>
                  <a:schemeClr val="tx1"/>
                </a:solidFill>
              </a:rPr>
              <a:t/>
            </a:r>
            <a:br>
              <a:rPr lang="en-US" altLang="zh-CN" b="1" dirty="0">
                <a:solidFill>
                  <a:schemeClr val="tx1"/>
                </a:solidFill>
              </a:rPr>
            </a:br>
            <a:endParaRPr lang="zh-CN" altLang="en-US" b="1" dirty="0">
              <a:solidFill>
                <a:schemeClr val="tx1"/>
              </a:solidFill>
            </a:endParaRPr>
          </a:p>
        </p:txBody>
      </p:sp>
      <p:pic>
        <p:nvPicPr>
          <p:cNvPr id="7" name="内容占位符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258527"/>
            <a:ext cx="2544581" cy="4525963"/>
          </a:xfr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428" y="2780928"/>
            <a:ext cx="4572000" cy="3322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21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椭圆形标注 4"/>
          <p:cNvSpPr/>
          <p:nvPr/>
        </p:nvSpPr>
        <p:spPr>
          <a:xfrm>
            <a:off x="3254428" y="0"/>
            <a:ext cx="5328592" cy="2448272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zh-CN" b="1" dirty="0">
                <a:solidFill>
                  <a:schemeClr val="tx1"/>
                </a:solidFill>
              </a:rPr>
              <a:t>小拇指说：“你们说的都不错，可是最有用的得数我！小玉耳朵痒了，就用我来抠。”</a:t>
            </a:r>
            <a:r>
              <a:rPr lang="en-US" altLang="zh-CN" b="1" dirty="0">
                <a:solidFill>
                  <a:schemeClr val="tx1"/>
                </a:solidFill>
              </a:rPr>
              <a:t/>
            </a:r>
            <a:br>
              <a:rPr lang="en-US" altLang="zh-CN" b="1" dirty="0">
                <a:solidFill>
                  <a:schemeClr val="tx1"/>
                </a:solidFill>
              </a:rPr>
            </a:br>
            <a:endParaRPr lang="zh-CN" altLang="en-US" b="1" dirty="0">
              <a:solidFill>
                <a:schemeClr val="tx1"/>
              </a:solidFill>
            </a:endParaRP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610920"/>
            <a:ext cx="2544581" cy="4525963"/>
          </a:xfr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3212976"/>
            <a:ext cx="4006460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9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552" y="1534119"/>
            <a:ext cx="5937448" cy="531401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7504" y="692696"/>
            <a:ext cx="8229600" cy="1143000"/>
          </a:xfrm>
        </p:spPr>
        <p:txBody>
          <a:bodyPr>
            <a:noAutofit/>
          </a:bodyPr>
          <a:lstStyle/>
          <a:p>
            <a:pPr algn="l" fontAlgn="base"/>
            <a:r>
              <a:rPr lang="zh-CN" altLang="zh-CN" sz="1800" dirty="0"/>
              <a:t>这兄弟五个吵起来了，小玉都被吵醒了。手指五兄弟对小玉说：“你来评评理，我们谁最有用？”</a:t>
            </a:r>
            <a:r>
              <a:rPr lang="en-US" altLang="zh-CN" sz="1800" dirty="0"/>
              <a:t/>
            </a:r>
            <a:br>
              <a:rPr lang="en-US" altLang="zh-CN" sz="1800" dirty="0"/>
            </a:br>
            <a:r>
              <a:rPr lang="en-US" altLang="zh-CN" sz="1800" dirty="0"/>
              <a:t>    </a:t>
            </a:r>
            <a:r>
              <a:rPr lang="zh-CN" altLang="zh-CN" sz="1800" dirty="0"/>
              <a:t>“我看你们别争了，你们都有用。可是有些事一个人办不了，要靠大家才能办好。”</a:t>
            </a:r>
            <a:r>
              <a:rPr lang="en-US" altLang="zh-CN" sz="1800" dirty="0"/>
              <a:t/>
            </a:r>
            <a:br>
              <a:rPr lang="en-US" altLang="zh-CN" sz="1800" dirty="0"/>
            </a:br>
            <a:r>
              <a:rPr lang="en-US" altLang="zh-CN" sz="1800" dirty="0"/>
              <a:t>    </a:t>
            </a:r>
            <a:r>
              <a:rPr lang="zh-CN" altLang="zh-CN" sz="1800" dirty="0"/>
              <a:t>“我不信。”“我也不信。</a:t>
            </a:r>
            <a:r>
              <a:rPr lang="zh-CN" altLang="zh-CN" sz="1800" dirty="0" smtClean="0"/>
              <a:t>”</a:t>
            </a:r>
            <a:r>
              <a:rPr lang="zh-CN" altLang="zh-CN" sz="1800" dirty="0"/>
              <a:t> </a:t>
            </a:r>
            <a:r>
              <a:rPr lang="en-US" altLang="zh-CN" sz="1800" dirty="0" smtClean="0"/>
              <a:t/>
            </a:r>
            <a:br>
              <a:rPr lang="en-US" altLang="zh-CN" sz="1800" dirty="0" smtClean="0"/>
            </a:br>
            <a:r>
              <a:rPr lang="zh-CN" altLang="zh-CN" sz="1800" dirty="0" smtClean="0"/>
              <a:t>“</a:t>
            </a:r>
            <a:r>
              <a:rPr lang="zh-CN" altLang="zh-CN" sz="1800" dirty="0"/>
              <a:t>好，不信你们就试试吧。看你们谁能用一个指头，拿起这把笤帚扫地？”</a:t>
            </a:r>
            <a:r>
              <a:rPr lang="zh-CN" altLang="zh-CN" sz="1800" dirty="0"/>
              <a:t/>
            </a:r>
            <a:br>
              <a:rPr lang="zh-CN" altLang="zh-CN" sz="1800" dirty="0"/>
            </a:br>
            <a:endParaRPr lang="zh-CN" altLang="en-US" sz="18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6" y="3802769"/>
            <a:ext cx="1944216" cy="277745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4514268"/>
            <a:ext cx="1628800" cy="16288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42800">
            <a:off x="3443291" y="5446418"/>
            <a:ext cx="873869" cy="1164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264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430</Words>
  <Application>Microsoft Office PowerPoint</Application>
  <PresentationFormat>全屏显示(4:3)</PresentationFormat>
  <Paragraphs>13</Paragraphs>
  <Slides>13</Slides>
  <Notes>2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4" baseType="lpstr">
      <vt:lpstr>Office 主题​​</vt:lpstr>
      <vt:lpstr>PowerPoint 演示文稿</vt:lpstr>
      <vt:lpstr>PowerPoint 演示文稿</vt:lpstr>
      <vt:lpstr>大拇指说：“我是你们的大哥，我最有用了。”食指说：“瞎说，瞎说，我最有用。”中指、无名指也嚷嚷开了：“我最有用！”“我最有用！”小拇指一听，笑了：“哈哈，我最有用！咱们光嚷嚷有什么用？总得讲出点道理才行啊！”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这兄弟五个吵起来了，小玉都被吵醒了。手指五兄弟对小玉说：“你来评评理，我们谁最有用？”     “我看你们别争了，你们都有用。可是有些事一个人办不了，要靠大家才能办好。”     “我不信。”“我也不信。”  “好，不信你们就试试吧。看你们谁能用一个指头，拿起这把笤帚扫地？” </vt:lpstr>
      <vt:lpstr> 大拇指说：“我能！”“好，试试吧！”大拇指想，这还不容易。它走过去就想把笤帚拿起来，可是不知为什么，笤帚就是不听它的话。四个弟弟一看全笑了。食指说：“还是我来吧！” </vt:lpstr>
      <vt:lpstr>食指过去了，它把身子弯过来一勾， 真把笤帚勾起来了。可它想拿起笤帚扫地，笤帚就是不听它的话。中指、无名指、小拇指也全试过了，谁也没能把笤起来。</vt:lpstr>
      <vt:lpstr>五个兄弟你看看我，我看看你，都不说话了。小玉又跟他们说：“来，你们大家一起使劲，看看能不能把笤帚拿起来！”     五个指头一合作，一下子就把笤帚拿起来了，哗啦，哗啦，把地扫得干净极了。     小玉问大家：“你们说谁最有用啊？”     “我们都有用，团结起来力量大！”     五个指头都不说话了，小玉躺在床上，不一会就睡着了。</vt:lpstr>
      <vt:lpstr>五个指头都不说话了，小玉躺在床上，不一会就睡着了。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China</dc:creator>
  <cp:lastModifiedBy>China</cp:lastModifiedBy>
  <cp:revision>10</cp:revision>
  <dcterms:created xsi:type="dcterms:W3CDTF">2017-05-14T03:22:12Z</dcterms:created>
  <dcterms:modified xsi:type="dcterms:W3CDTF">2017-05-15T02:10:11Z</dcterms:modified>
</cp:coreProperties>
</file>