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66" r:id="rId6"/>
    <p:sldId id="267" r:id="rId7"/>
    <p:sldId id="271" r:id="rId8"/>
    <p:sldId id="268" r:id="rId9"/>
    <p:sldId id="269" r:id="rId10"/>
    <p:sldId id="272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7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image" Target="../media/image3.png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image" Target="../media/image2.png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image" Target="../media/image3.png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../media/image1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image" Target="../media/image3.png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image" Target="../media/image2.png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image" Target="../media/image3.png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2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 rot="10800000" flipV="1">
            <a:off x="0" y="0"/>
            <a:ext cx="12191365" cy="6031865"/>
          </a:xfrm>
          <a:custGeom>
            <a:avLst/>
            <a:gdLst>
              <a:gd name="connisteX0" fmla="*/ 12191996 w 169333"/>
              <a:gd name="connsiteY0" fmla="*/ 0 h 83784"/>
              <a:gd name="connisteX1" fmla="*/ 0 w 169333"/>
              <a:gd name="connsiteY1" fmla="*/ 0 h 83784"/>
              <a:gd name="connisteX2" fmla="*/ 0 w 169333"/>
              <a:gd name="connsiteY2" fmla="*/ 4985317 h 83784"/>
              <a:gd name="connisteX3" fmla="*/ 508004 w 169333"/>
              <a:gd name="connsiteY3" fmla="*/ 5493322 h 83784"/>
              <a:gd name="connisteX4" fmla="*/ 8187025 w 169333"/>
              <a:gd name="connsiteY4" fmla="*/ 5493322 h 83784"/>
              <a:gd name="connisteX5" fmla="*/ 8768675 w 169333"/>
              <a:gd name="connsiteY5" fmla="*/ 5702161 h 83784"/>
              <a:gd name="connisteX6" fmla="*/ 8916076 w 169333"/>
              <a:gd name="connsiteY6" fmla="*/ 5823658 h 83784"/>
              <a:gd name="connisteX7" fmla="*/ 9497717 w 169333"/>
              <a:gd name="connsiteY7" fmla="*/ 6032497 h 83784"/>
              <a:gd name="connisteX8" fmla="*/ 11684002 w 169333"/>
              <a:gd name="connsiteY8" fmla="*/ 6032497 h 83784"/>
              <a:gd name="connisteX9" fmla="*/ 12191996 w 169333"/>
              <a:gd name="connsiteY9" fmla="*/ 5524503 h 83784"/>
              <a:gd name="connisteX10" fmla="*/ 12191996 w 169333"/>
              <a:gd name="connsiteY10" fmla="*/ 0 h 837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pathLst>
              <a:path w="12191997" h="6032498">
                <a:moveTo>
                  <a:pt x="12191997" y="0"/>
                </a:moveTo>
                <a:lnTo>
                  <a:pt x="0" y="0"/>
                </a:lnTo>
                <a:lnTo>
                  <a:pt x="0" y="4985318"/>
                </a:lnTo>
                <a:cubicBezTo>
                  <a:pt x="0" y="5265874"/>
                  <a:pt x="227439" y="5493322"/>
                  <a:pt x="508004" y="5493322"/>
                </a:cubicBezTo>
                <a:lnTo>
                  <a:pt x="8187026" y="5493322"/>
                </a:lnTo>
                <a:cubicBezTo>
                  <a:pt x="8399285" y="5493322"/>
                  <a:pt x="8604906" y="5567151"/>
                  <a:pt x="8768675" y="5702162"/>
                </a:cubicBezTo>
                <a:lnTo>
                  <a:pt x="8916077" y="5823658"/>
                </a:lnTo>
                <a:cubicBezTo>
                  <a:pt x="9079837" y="5958660"/>
                  <a:pt x="9285467" y="6032498"/>
                  <a:pt x="9497717" y="6032498"/>
                </a:cubicBezTo>
                <a:lnTo>
                  <a:pt x="11684002" y="6032498"/>
                </a:lnTo>
                <a:cubicBezTo>
                  <a:pt x="11964558" y="6032498"/>
                  <a:pt x="12191997" y="5805059"/>
                  <a:pt x="12191997" y="5524503"/>
                </a:cubicBezTo>
                <a:lnTo>
                  <a:pt x="1219199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63925" y="5474335"/>
            <a:ext cx="5835015" cy="1163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3568702"/>
            <a:ext cx="2654300" cy="2463165"/>
          </a:xfrm>
          <a:custGeom>
            <a:avLst/>
            <a:gdLst>
              <a:gd name="connisteX0" fmla="*/ 2654302 w 36865"/>
              <a:gd name="connsiteY0" fmla="*/ 2463795 h 34219"/>
              <a:gd name="connisteX1" fmla="*/ 190496 w 36865"/>
              <a:gd name="connsiteY1" fmla="*/ 0 h 34219"/>
              <a:gd name="connisteX2" fmla="*/ 0 w 36865"/>
              <a:gd name="connsiteY2" fmla="*/ 7251 h 34219"/>
              <a:gd name="connisteX3" fmla="*/ 0 w 36865"/>
              <a:gd name="connsiteY3" fmla="*/ 1955801 h 34219"/>
              <a:gd name="connisteX4" fmla="*/ 508004 w 36865"/>
              <a:gd name="connsiteY4" fmla="*/ 2463795 h 34219"/>
              <a:gd name="connisteX5" fmla="*/ 2654302 w 36865"/>
              <a:gd name="connsiteY5" fmla="*/ 2463795 h 3421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654302" h="2463796">
                <a:moveTo>
                  <a:pt x="2654302" y="2463796"/>
                </a:moveTo>
                <a:cubicBezTo>
                  <a:pt x="2654302" y="1103077"/>
                  <a:pt x="1551216" y="0"/>
                  <a:pt x="190497" y="0"/>
                </a:cubicBezTo>
                <a:cubicBezTo>
                  <a:pt x="126398" y="0"/>
                  <a:pt x="62865" y="2451"/>
                  <a:pt x="0" y="7251"/>
                </a:cubicBezTo>
                <a:lnTo>
                  <a:pt x="0" y="1955801"/>
                </a:lnTo>
                <a:cubicBezTo>
                  <a:pt x="0" y="2236357"/>
                  <a:pt x="227439" y="2463796"/>
                  <a:pt x="508004" y="2463796"/>
                </a:cubicBezTo>
                <a:lnTo>
                  <a:pt x="2654302" y="2463796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>
            <p:custDataLst>
              <p:tags r:id="rId6"/>
            </p:custDataLst>
          </p:nvPr>
        </p:nvSpPr>
        <p:spPr>
          <a:xfrm>
            <a:off x="2184401" y="0"/>
            <a:ext cx="7797800" cy="4876165"/>
          </a:xfrm>
          <a:custGeom>
            <a:avLst/>
            <a:gdLst>
              <a:gd name="connisteX0" fmla="*/ 123654 w 108302"/>
              <a:gd name="connsiteY0" fmla="*/ 0 h 67733"/>
              <a:gd name="connisteX1" fmla="*/ 0 w 108302"/>
              <a:gd name="connsiteY1" fmla="*/ 977895 h 67733"/>
              <a:gd name="connisteX2" fmla="*/ 3898901 w 108302"/>
              <a:gd name="connsiteY2" fmla="*/ 4876796 h 67733"/>
              <a:gd name="connisteX3" fmla="*/ 7797802 w 108302"/>
              <a:gd name="connsiteY3" fmla="*/ 977895 h 67733"/>
              <a:gd name="connisteX4" fmla="*/ 7674156 w 108302"/>
              <a:gd name="connsiteY4" fmla="*/ 0 h 67733"/>
              <a:gd name="connisteX5" fmla="*/ 123654 w 108302"/>
              <a:gd name="connsiteY5" fmla="*/ 0 h 677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7797802" h="4876797">
                <a:moveTo>
                  <a:pt x="123654" y="0"/>
                </a:moveTo>
                <a:cubicBezTo>
                  <a:pt x="42940" y="312496"/>
                  <a:pt x="0" y="640181"/>
                  <a:pt x="0" y="977896"/>
                </a:cubicBezTo>
                <a:cubicBezTo>
                  <a:pt x="0" y="3131198"/>
                  <a:pt x="1745599" y="4876797"/>
                  <a:pt x="3898901" y="4876797"/>
                </a:cubicBezTo>
                <a:cubicBezTo>
                  <a:pt x="6052194" y="4876797"/>
                  <a:pt x="7797802" y="3131198"/>
                  <a:pt x="7797802" y="977896"/>
                </a:cubicBezTo>
                <a:cubicBezTo>
                  <a:pt x="7797802" y="640181"/>
                  <a:pt x="7754862" y="312496"/>
                  <a:pt x="7674157" y="0"/>
                </a:cubicBezTo>
                <a:lnTo>
                  <a:pt x="12365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7"/>
            </p:custDataLst>
          </p:nvPr>
        </p:nvSpPr>
        <p:spPr>
          <a:xfrm>
            <a:off x="10441140" y="0"/>
            <a:ext cx="1751330" cy="1574165"/>
          </a:xfrm>
          <a:custGeom>
            <a:avLst/>
            <a:gdLst>
              <a:gd name="connisteX0" fmla="*/ 1750856 w 24317"/>
              <a:gd name="connsiteY0" fmla="*/ 0 h 21872"/>
              <a:gd name="connisteX1" fmla="*/ 0 w 24317"/>
              <a:gd name="connsiteY1" fmla="*/ 0 h 21872"/>
              <a:gd name="connisteX2" fmla="*/ 1649275 w 24317"/>
              <a:gd name="connsiteY2" fmla="*/ 1574797 h 21872"/>
              <a:gd name="connisteX3" fmla="*/ 1750856 w 24317"/>
              <a:gd name="connsiteY3" fmla="*/ 1571725 h 21872"/>
              <a:gd name="connisteX4" fmla="*/ 1750856 w 24317"/>
              <a:gd name="connsiteY4" fmla="*/ 0 h 218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750866" h="1574798">
                <a:moveTo>
                  <a:pt x="1750857" y="0"/>
                </a:moveTo>
                <a:lnTo>
                  <a:pt x="0" y="0"/>
                </a:lnTo>
                <a:cubicBezTo>
                  <a:pt x="39813" y="876452"/>
                  <a:pt x="762994" y="1574798"/>
                  <a:pt x="1649276" y="1574798"/>
                </a:cubicBezTo>
                <a:cubicBezTo>
                  <a:pt x="1683383" y="1574798"/>
                  <a:pt x="1717252" y="1573774"/>
                  <a:pt x="1750857" y="1571726"/>
                </a:cubicBezTo>
                <a:lnTo>
                  <a:pt x="175085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4845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/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3" name="任意多边形 12"/>
          <p:cNvSpPr/>
          <p:nvPr userDrawn="1">
            <p:custDataLst>
              <p:tags r:id="rId13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/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1600" y="508000"/>
            <a:ext cx="8382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16"/>
            </p:custDataLst>
          </p:nvPr>
        </p:nvSpPr>
        <p:spPr>
          <a:xfrm>
            <a:off x="1371600" y="1498601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0" name="标题 9"/>
          <p:cNvSpPr>
            <a:spLocks noGrp="1"/>
          </p:cNvSpPr>
          <p:nvPr>
            <p:ph type="ctrTitle" idx="14" hasCustomPrompt="1"/>
            <p:custDataLst>
              <p:tags r:id="rId17"/>
            </p:custDataLst>
          </p:nvPr>
        </p:nvSpPr>
        <p:spPr>
          <a:xfrm>
            <a:off x="1371600" y="2070101"/>
            <a:ext cx="9639303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职场日常办公通用模板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5" hasCustomPrompt="1"/>
            <p:custDataLst>
              <p:tags r:id="rId18"/>
            </p:custDataLst>
          </p:nvPr>
        </p:nvSpPr>
        <p:spPr>
          <a:xfrm>
            <a:off x="1371600" y="4190997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2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>
            <p:custDataLst>
              <p:tags r:id="rId2"/>
            </p:custDataLst>
          </p:nvPr>
        </p:nvSpPr>
        <p:spPr>
          <a:xfrm>
            <a:off x="9764668" y="0"/>
            <a:ext cx="2416175" cy="1054100"/>
          </a:xfrm>
          <a:custGeom>
            <a:avLst/>
            <a:gdLst>
              <a:gd name="connisteX0" fmla="*/ 0 w 33558"/>
              <a:gd name="connsiteY0" fmla="*/ 0 h 14640"/>
              <a:gd name="connisteX1" fmla="*/ 1208114 w 33558"/>
              <a:gd name="connsiteY1" fmla="*/ 1054102 h 14640"/>
              <a:gd name="connisteX2" fmla="*/ 2416228 w 33558"/>
              <a:gd name="connsiteY2" fmla="*/ 0 h 14640"/>
              <a:gd name="connisteX3" fmla="*/ 0 w 33558"/>
              <a:gd name="connsiteY3" fmla="*/ 0 h 146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2416229" h="1054102">
                <a:moveTo>
                  <a:pt x="0" y="0"/>
                </a:moveTo>
                <a:cubicBezTo>
                  <a:pt x="80586" y="595256"/>
                  <a:pt x="590766" y="1054102"/>
                  <a:pt x="1208114" y="1054102"/>
                </a:cubicBezTo>
                <a:cubicBezTo>
                  <a:pt x="1825462" y="1054102"/>
                  <a:pt x="2335643" y="595256"/>
                  <a:pt x="241622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619997" y="3695703"/>
            <a:ext cx="4572000" cy="3162300"/>
          </a:xfrm>
          <a:custGeom>
            <a:avLst/>
            <a:gdLst>
              <a:gd name="connisteX0" fmla="*/ 40864 w 63499"/>
              <a:gd name="connsiteY0" fmla="*/ 3162296 h 43920"/>
              <a:gd name="connisteX1" fmla="*/ 0 w 63499"/>
              <a:gd name="connsiteY1" fmla="*/ 2692395 h 43920"/>
              <a:gd name="connisteX2" fmla="*/ 2692395 w 63499"/>
              <a:gd name="connsiteY2" fmla="*/ 0 h 43920"/>
              <a:gd name="connisteX3" fmla="*/ 4572000 w 63499"/>
              <a:gd name="connsiteY3" fmla="*/ 764667 h 43920"/>
              <a:gd name="connisteX4" fmla="*/ 4572000 w 63499"/>
              <a:gd name="connsiteY4" fmla="*/ 3162296 h 43920"/>
              <a:gd name="connisteX5" fmla="*/ 40864 w 63499"/>
              <a:gd name="connsiteY5" fmla="*/ 3162296 h 43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4571991" h="3162297">
                <a:moveTo>
                  <a:pt x="40865" y="3162297"/>
                </a:moveTo>
                <a:cubicBezTo>
                  <a:pt x="14009" y="3009711"/>
                  <a:pt x="0" y="2852690"/>
                  <a:pt x="0" y="2692396"/>
                </a:cubicBezTo>
                <a:cubicBezTo>
                  <a:pt x="0" y="1205426"/>
                  <a:pt x="1205426" y="0"/>
                  <a:pt x="2692396" y="0"/>
                </a:cubicBezTo>
                <a:cubicBezTo>
                  <a:pt x="3423642" y="0"/>
                  <a:pt x="4086801" y="291511"/>
                  <a:pt x="4572000" y="764667"/>
                </a:cubicBezTo>
                <a:lnTo>
                  <a:pt x="4572000" y="3162297"/>
                </a:lnTo>
                <a:lnTo>
                  <a:pt x="40865" y="3162297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521065" cy="6184900"/>
          </a:xfrm>
          <a:custGeom>
            <a:avLst/>
            <a:gdLst>
              <a:gd name="connisteX0" fmla="*/ 8251115 w 118356"/>
              <a:gd name="connsiteY0" fmla="*/ 0 h 85901"/>
              <a:gd name="connisteX1" fmla="*/ 8521695 w 118356"/>
              <a:gd name="connsiteY1" fmla="*/ 1562096 h 85901"/>
              <a:gd name="connisteX2" fmla="*/ 3898901 w 118356"/>
              <a:gd name="connsiteY2" fmla="*/ 6184901 h 85901"/>
              <a:gd name="connisteX3" fmla="*/ 0 w 118356"/>
              <a:gd name="connsiteY3" fmla="*/ 4046896 h 85901"/>
              <a:gd name="connisteX4" fmla="*/ 0 w 118356"/>
              <a:gd name="connsiteY4" fmla="*/ 0 h 85901"/>
              <a:gd name="connisteX5" fmla="*/ 8251115 w 118356"/>
              <a:gd name="connsiteY5" fmla="*/ 0 h 8590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521696" h="6184901">
                <a:moveTo>
                  <a:pt x="8251116" y="0"/>
                </a:moveTo>
                <a:cubicBezTo>
                  <a:pt x="8426269" y="487942"/>
                  <a:pt x="8521696" y="1013878"/>
                  <a:pt x="8521696" y="1562097"/>
                </a:cubicBezTo>
                <a:cubicBezTo>
                  <a:pt x="8521696" y="4115202"/>
                  <a:pt x="6452006" y="6184901"/>
                  <a:pt x="3898901" y="6184901"/>
                </a:cubicBezTo>
                <a:cubicBezTo>
                  <a:pt x="2260406" y="6184901"/>
                  <a:pt x="821012" y="5332461"/>
                  <a:pt x="0" y="4046897"/>
                </a:cubicBezTo>
                <a:lnTo>
                  <a:pt x="0" y="0"/>
                </a:lnTo>
                <a:lnTo>
                  <a:pt x="8251116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 rot="10800000">
            <a:off x="1765304" y="2806696"/>
            <a:ext cx="3251200" cy="25400"/>
          </a:xfrm>
          <a:custGeom>
            <a:avLst/>
            <a:gdLst>
              <a:gd name="connisteX0" fmla="*/ 3238503 w 45155"/>
              <a:gd name="connsiteY0" fmla="*/ 0 h 352"/>
              <a:gd name="connisteX1" fmla="*/ 3251204 w 45155"/>
              <a:gd name="connsiteY1" fmla="*/ 12701 h 352"/>
              <a:gd name="connisteX2" fmla="*/ 3251204 w 45155"/>
              <a:gd name="connsiteY2" fmla="*/ 12701 h 352"/>
              <a:gd name="connisteX3" fmla="*/ 3238503 w 45155"/>
              <a:gd name="connsiteY3" fmla="*/ 25402 h 352"/>
              <a:gd name="connisteX4" fmla="*/ 12701 w 45155"/>
              <a:gd name="connsiteY4" fmla="*/ 25402 h 352"/>
              <a:gd name="connisteX5" fmla="*/ 0 w 45155"/>
              <a:gd name="connsiteY5" fmla="*/ 12701 h 352"/>
              <a:gd name="connisteX6" fmla="*/ 0 w 45155"/>
              <a:gd name="connsiteY6" fmla="*/ 12701 h 352"/>
              <a:gd name="connisteX7" fmla="*/ 12701 w 45155"/>
              <a:gd name="connsiteY7" fmla="*/ 0 h 352"/>
              <a:gd name="connisteX8" fmla="*/ 3238503 w 45155"/>
              <a:gd name="connsiteY8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251204" h="25402">
                <a:moveTo>
                  <a:pt x="3238503" y="0"/>
                </a:moveTo>
                <a:cubicBezTo>
                  <a:pt x="3245507" y="0"/>
                  <a:pt x="3251204" y="5688"/>
                  <a:pt x="3251204" y="12701"/>
                </a:cubicBezTo>
                <a:lnTo>
                  <a:pt x="3251204" y="12701"/>
                </a:lnTo>
                <a:cubicBezTo>
                  <a:pt x="3251204" y="19714"/>
                  <a:pt x="3245507" y="25402"/>
                  <a:pt x="3238503" y="25402"/>
                </a:cubicBezTo>
                <a:lnTo>
                  <a:pt x="12701" y="25402"/>
                </a:lnTo>
                <a:cubicBezTo>
                  <a:pt x="5688" y="25402"/>
                  <a:pt x="0" y="19714"/>
                  <a:pt x="0" y="12701"/>
                </a:cubicBezTo>
                <a:lnTo>
                  <a:pt x="0" y="12701"/>
                </a:lnTo>
                <a:cubicBezTo>
                  <a:pt x="0" y="5688"/>
                  <a:pt x="5688" y="0"/>
                  <a:pt x="12701" y="0"/>
                </a:cubicBezTo>
                <a:lnTo>
                  <a:pt x="32385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/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4" name="任意多边形 13"/>
          <p:cNvSpPr/>
          <p:nvPr userDrawn="1">
            <p:custDataLst>
              <p:tags r:id="rId10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/>
          <p:cNvPicPr/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4365" y="508000"/>
            <a:ext cx="8382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1765304" y="2971800"/>
            <a:ext cx="6476997" cy="1600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sp>
        <p:nvSpPr>
          <p:cNvPr id="11" name="副标题 10"/>
          <p:cNvSpPr>
            <a:spLocks noGrp="1"/>
          </p:cNvSpPr>
          <p:nvPr>
            <p:ph type="subTitle" idx="14" hasCustomPrompt="1"/>
            <p:custDataLst>
              <p:tags r:id="rId15"/>
            </p:custDataLst>
          </p:nvPr>
        </p:nvSpPr>
        <p:spPr>
          <a:xfrm>
            <a:off x="1765304" y="2286000"/>
            <a:ext cx="3733797" cy="9144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 rot="10800000" flipV="1">
            <a:off x="0" y="0"/>
            <a:ext cx="12191365" cy="6031865"/>
          </a:xfrm>
          <a:custGeom>
            <a:avLst/>
            <a:gdLst>
              <a:gd name="connisteX0" fmla="*/ 12191996 w 169333"/>
              <a:gd name="connsiteY0" fmla="*/ 0 h 83784"/>
              <a:gd name="connisteX1" fmla="*/ 0 w 169333"/>
              <a:gd name="connsiteY1" fmla="*/ 0 h 83784"/>
              <a:gd name="connisteX2" fmla="*/ 0 w 169333"/>
              <a:gd name="connsiteY2" fmla="*/ 4985317 h 83784"/>
              <a:gd name="connisteX3" fmla="*/ 508004 w 169333"/>
              <a:gd name="connsiteY3" fmla="*/ 5493322 h 83784"/>
              <a:gd name="connisteX4" fmla="*/ 8187025 w 169333"/>
              <a:gd name="connsiteY4" fmla="*/ 5493322 h 83784"/>
              <a:gd name="connisteX5" fmla="*/ 8768675 w 169333"/>
              <a:gd name="connsiteY5" fmla="*/ 5702161 h 83784"/>
              <a:gd name="connisteX6" fmla="*/ 8916076 w 169333"/>
              <a:gd name="connsiteY6" fmla="*/ 5823658 h 83784"/>
              <a:gd name="connisteX7" fmla="*/ 9497717 w 169333"/>
              <a:gd name="connsiteY7" fmla="*/ 6032497 h 83784"/>
              <a:gd name="connisteX8" fmla="*/ 11684002 w 169333"/>
              <a:gd name="connsiteY8" fmla="*/ 6032497 h 83784"/>
              <a:gd name="connisteX9" fmla="*/ 12191996 w 169333"/>
              <a:gd name="connsiteY9" fmla="*/ 5524503 h 83784"/>
              <a:gd name="connisteX10" fmla="*/ 12191996 w 169333"/>
              <a:gd name="connsiteY10" fmla="*/ 0 h 837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pathLst>
              <a:path w="12191997" h="6032498">
                <a:moveTo>
                  <a:pt x="12191997" y="0"/>
                </a:moveTo>
                <a:lnTo>
                  <a:pt x="0" y="0"/>
                </a:lnTo>
                <a:lnTo>
                  <a:pt x="0" y="4985318"/>
                </a:lnTo>
                <a:cubicBezTo>
                  <a:pt x="0" y="5265874"/>
                  <a:pt x="227439" y="5493322"/>
                  <a:pt x="508004" y="5493322"/>
                </a:cubicBezTo>
                <a:lnTo>
                  <a:pt x="8187026" y="5493322"/>
                </a:lnTo>
                <a:cubicBezTo>
                  <a:pt x="8399285" y="5493322"/>
                  <a:pt x="8604906" y="5567151"/>
                  <a:pt x="8768675" y="5702162"/>
                </a:cubicBezTo>
                <a:lnTo>
                  <a:pt x="8916077" y="5823658"/>
                </a:lnTo>
                <a:cubicBezTo>
                  <a:pt x="9079837" y="5958660"/>
                  <a:pt x="9285467" y="6032498"/>
                  <a:pt x="9497717" y="6032498"/>
                </a:cubicBezTo>
                <a:lnTo>
                  <a:pt x="11684002" y="6032498"/>
                </a:lnTo>
                <a:cubicBezTo>
                  <a:pt x="11964558" y="6032498"/>
                  <a:pt x="12191997" y="5805059"/>
                  <a:pt x="12191997" y="5524503"/>
                </a:cubicBezTo>
                <a:lnTo>
                  <a:pt x="1219199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63925" y="5474335"/>
            <a:ext cx="5835015" cy="1163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0" y="3568702"/>
            <a:ext cx="2654300" cy="2463165"/>
          </a:xfrm>
          <a:custGeom>
            <a:avLst/>
            <a:gdLst>
              <a:gd name="connisteX0" fmla="*/ 2654302 w 36865"/>
              <a:gd name="connsiteY0" fmla="*/ 2463795 h 34219"/>
              <a:gd name="connisteX1" fmla="*/ 190496 w 36865"/>
              <a:gd name="connsiteY1" fmla="*/ 0 h 34219"/>
              <a:gd name="connisteX2" fmla="*/ 0 w 36865"/>
              <a:gd name="connsiteY2" fmla="*/ 7251 h 34219"/>
              <a:gd name="connisteX3" fmla="*/ 0 w 36865"/>
              <a:gd name="connsiteY3" fmla="*/ 1955801 h 34219"/>
              <a:gd name="connisteX4" fmla="*/ 508004 w 36865"/>
              <a:gd name="connsiteY4" fmla="*/ 2463795 h 34219"/>
              <a:gd name="connisteX5" fmla="*/ 2654302 w 36865"/>
              <a:gd name="connsiteY5" fmla="*/ 2463795 h 3421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654302" h="2463796">
                <a:moveTo>
                  <a:pt x="2654302" y="2463796"/>
                </a:moveTo>
                <a:cubicBezTo>
                  <a:pt x="2654302" y="1103077"/>
                  <a:pt x="1551216" y="0"/>
                  <a:pt x="190497" y="0"/>
                </a:cubicBezTo>
                <a:cubicBezTo>
                  <a:pt x="126398" y="0"/>
                  <a:pt x="62865" y="2451"/>
                  <a:pt x="0" y="7251"/>
                </a:cubicBezTo>
                <a:lnTo>
                  <a:pt x="0" y="1955801"/>
                </a:lnTo>
                <a:cubicBezTo>
                  <a:pt x="0" y="2236357"/>
                  <a:pt x="227439" y="2463796"/>
                  <a:pt x="508004" y="2463796"/>
                </a:cubicBezTo>
                <a:lnTo>
                  <a:pt x="2654302" y="2463796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>
            <p:custDataLst>
              <p:tags r:id="rId6"/>
            </p:custDataLst>
          </p:nvPr>
        </p:nvSpPr>
        <p:spPr>
          <a:xfrm>
            <a:off x="2184401" y="0"/>
            <a:ext cx="7797800" cy="4876165"/>
          </a:xfrm>
          <a:custGeom>
            <a:avLst/>
            <a:gdLst>
              <a:gd name="connisteX0" fmla="*/ 123654 w 108302"/>
              <a:gd name="connsiteY0" fmla="*/ 0 h 67733"/>
              <a:gd name="connisteX1" fmla="*/ 0 w 108302"/>
              <a:gd name="connsiteY1" fmla="*/ 977895 h 67733"/>
              <a:gd name="connisteX2" fmla="*/ 3898901 w 108302"/>
              <a:gd name="connsiteY2" fmla="*/ 4876796 h 67733"/>
              <a:gd name="connisteX3" fmla="*/ 7797802 w 108302"/>
              <a:gd name="connsiteY3" fmla="*/ 977895 h 67733"/>
              <a:gd name="connisteX4" fmla="*/ 7674156 w 108302"/>
              <a:gd name="connsiteY4" fmla="*/ 0 h 67733"/>
              <a:gd name="connisteX5" fmla="*/ 123654 w 108302"/>
              <a:gd name="connsiteY5" fmla="*/ 0 h 677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7797802" h="4876797">
                <a:moveTo>
                  <a:pt x="123654" y="0"/>
                </a:moveTo>
                <a:cubicBezTo>
                  <a:pt x="42940" y="312496"/>
                  <a:pt x="0" y="640181"/>
                  <a:pt x="0" y="977896"/>
                </a:cubicBezTo>
                <a:cubicBezTo>
                  <a:pt x="0" y="3131198"/>
                  <a:pt x="1745599" y="4876797"/>
                  <a:pt x="3898901" y="4876797"/>
                </a:cubicBezTo>
                <a:cubicBezTo>
                  <a:pt x="6052194" y="4876797"/>
                  <a:pt x="7797802" y="3131198"/>
                  <a:pt x="7797802" y="977896"/>
                </a:cubicBezTo>
                <a:cubicBezTo>
                  <a:pt x="7797802" y="640181"/>
                  <a:pt x="7754862" y="312496"/>
                  <a:pt x="7674157" y="0"/>
                </a:cubicBezTo>
                <a:lnTo>
                  <a:pt x="12365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7"/>
            </p:custDataLst>
          </p:nvPr>
        </p:nvSpPr>
        <p:spPr>
          <a:xfrm>
            <a:off x="10441140" y="0"/>
            <a:ext cx="1751330" cy="1574165"/>
          </a:xfrm>
          <a:custGeom>
            <a:avLst/>
            <a:gdLst>
              <a:gd name="connisteX0" fmla="*/ 1750856 w 24317"/>
              <a:gd name="connsiteY0" fmla="*/ 0 h 21872"/>
              <a:gd name="connisteX1" fmla="*/ 0 w 24317"/>
              <a:gd name="connsiteY1" fmla="*/ 0 h 21872"/>
              <a:gd name="connisteX2" fmla="*/ 1649275 w 24317"/>
              <a:gd name="connsiteY2" fmla="*/ 1574797 h 21872"/>
              <a:gd name="connisteX3" fmla="*/ 1750856 w 24317"/>
              <a:gd name="connsiteY3" fmla="*/ 1571725 h 21872"/>
              <a:gd name="connisteX4" fmla="*/ 1750856 w 24317"/>
              <a:gd name="connsiteY4" fmla="*/ 0 h 218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750866" h="1574798">
                <a:moveTo>
                  <a:pt x="1750857" y="0"/>
                </a:moveTo>
                <a:lnTo>
                  <a:pt x="0" y="0"/>
                </a:lnTo>
                <a:cubicBezTo>
                  <a:pt x="39813" y="876452"/>
                  <a:pt x="762994" y="1574798"/>
                  <a:pt x="1649276" y="1574798"/>
                </a:cubicBezTo>
                <a:cubicBezTo>
                  <a:pt x="1683383" y="1574798"/>
                  <a:pt x="1717252" y="1573774"/>
                  <a:pt x="1750857" y="1571726"/>
                </a:cubicBezTo>
                <a:lnTo>
                  <a:pt x="175085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4845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/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3" name="任意多边形 12"/>
          <p:cNvSpPr/>
          <p:nvPr userDrawn="1">
            <p:custDataLst>
              <p:tags r:id="rId13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/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1600" y="508000"/>
            <a:ext cx="8382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16"/>
            </p:custDataLst>
          </p:nvPr>
        </p:nvSpPr>
        <p:spPr>
          <a:xfrm>
            <a:off x="1371600" y="1498601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0" name="标题 9"/>
          <p:cNvSpPr>
            <a:spLocks noGrp="1"/>
          </p:cNvSpPr>
          <p:nvPr>
            <p:ph type="ctrTitle" idx="14" hasCustomPrompt="1"/>
            <p:custDataLst>
              <p:tags r:id="rId17"/>
            </p:custDataLst>
          </p:nvPr>
        </p:nvSpPr>
        <p:spPr>
          <a:xfrm>
            <a:off x="1371600" y="2070101"/>
            <a:ext cx="9639303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职场日常办公通用模板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5" hasCustomPrompt="1"/>
            <p:custDataLst>
              <p:tags r:id="rId18"/>
            </p:custDataLst>
          </p:nvPr>
        </p:nvSpPr>
        <p:spPr>
          <a:xfrm>
            <a:off x="1371600" y="4190997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>
            <p:custDataLst>
              <p:tags r:id="rId2"/>
            </p:custDataLst>
          </p:nvPr>
        </p:nvSpPr>
        <p:spPr>
          <a:xfrm>
            <a:off x="9764668" y="0"/>
            <a:ext cx="2416175" cy="1054100"/>
          </a:xfrm>
          <a:custGeom>
            <a:avLst/>
            <a:gdLst>
              <a:gd name="connisteX0" fmla="*/ 0 w 33558"/>
              <a:gd name="connsiteY0" fmla="*/ 0 h 14640"/>
              <a:gd name="connisteX1" fmla="*/ 1208114 w 33558"/>
              <a:gd name="connsiteY1" fmla="*/ 1054102 h 14640"/>
              <a:gd name="connisteX2" fmla="*/ 2416228 w 33558"/>
              <a:gd name="connsiteY2" fmla="*/ 0 h 14640"/>
              <a:gd name="connisteX3" fmla="*/ 0 w 33558"/>
              <a:gd name="connsiteY3" fmla="*/ 0 h 146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2416229" h="1054102">
                <a:moveTo>
                  <a:pt x="0" y="0"/>
                </a:moveTo>
                <a:cubicBezTo>
                  <a:pt x="80586" y="595256"/>
                  <a:pt x="590766" y="1054102"/>
                  <a:pt x="1208114" y="1054102"/>
                </a:cubicBezTo>
                <a:cubicBezTo>
                  <a:pt x="1825462" y="1054102"/>
                  <a:pt x="2335643" y="595256"/>
                  <a:pt x="241622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619997" y="3695703"/>
            <a:ext cx="4572000" cy="3162300"/>
          </a:xfrm>
          <a:custGeom>
            <a:avLst/>
            <a:gdLst>
              <a:gd name="connisteX0" fmla="*/ 40864 w 63499"/>
              <a:gd name="connsiteY0" fmla="*/ 3162296 h 43920"/>
              <a:gd name="connisteX1" fmla="*/ 0 w 63499"/>
              <a:gd name="connsiteY1" fmla="*/ 2692395 h 43920"/>
              <a:gd name="connisteX2" fmla="*/ 2692395 w 63499"/>
              <a:gd name="connsiteY2" fmla="*/ 0 h 43920"/>
              <a:gd name="connisteX3" fmla="*/ 4572000 w 63499"/>
              <a:gd name="connsiteY3" fmla="*/ 764667 h 43920"/>
              <a:gd name="connisteX4" fmla="*/ 4572000 w 63499"/>
              <a:gd name="connsiteY4" fmla="*/ 3162296 h 43920"/>
              <a:gd name="connisteX5" fmla="*/ 40864 w 63499"/>
              <a:gd name="connsiteY5" fmla="*/ 3162296 h 43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4571991" h="3162297">
                <a:moveTo>
                  <a:pt x="40865" y="3162297"/>
                </a:moveTo>
                <a:cubicBezTo>
                  <a:pt x="14009" y="3009711"/>
                  <a:pt x="0" y="2852690"/>
                  <a:pt x="0" y="2692396"/>
                </a:cubicBezTo>
                <a:cubicBezTo>
                  <a:pt x="0" y="1205426"/>
                  <a:pt x="1205426" y="0"/>
                  <a:pt x="2692396" y="0"/>
                </a:cubicBezTo>
                <a:cubicBezTo>
                  <a:pt x="3423642" y="0"/>
                  <a:pt x="4086801" y="291511"/>
                  <a:pt x="4572000" y="764667"/>
                </a:cubicBezTo>
                <a:lnTo>
                  <a:pt x="4572000" y="3162297"/>
                </a:lnTo>
                <a:lnTo>
                  <a:pt x="40865" y="3162297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521065" cy="6184900"/>
          </a:xfrm>
          <a:custGeom>
            <a:avLst/>
            <a:gdLst>
              <a:gd name="connisteX0" fmla="*/ 8251115 w 118356"/>
              <a:gd name="connsiteY0" fmla="*/ 0 h 85901"/>
              <a:gd name="connisteX1" fmla="*/ 8521695 w 118356"/>
              <a:gd name="connsiteY1" fmla="*/ 1562096 h 85901"/>
              <a:gd name="connisteX2" fmla="*/ 3898901 w 118356"/>
              <a:gd name="connsiteY2" fmla="*/ 6184901 h 85901"/>
              <a:gd name="connisteX3" fmla="*/ 0 w 118356"/>
              <a:gd name="connsiteY3" fmla="*/ 4046896 h 85901"/>
              <a:gd name="connisteX4" fmla="*/ 0 w 118356"/>
              <a:gd name="connsiteY4" fmla="*/ 0 h 85901"/>
              <a:gd name="connisteX5" fmla="*/ 8251115 w 118356"/>
              <a:gd name="connsiteY5" fmla="*/ 0 h 8590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521696" h="6184901">
                <a:moveTo>
                  <a:pt x="8251116" y="0"/>
                </a:moveTo>
                <a:cubicBezTo>
                  <a:pt x="8426269" y="487942"/>
                  <a:pt x="8521696" y="1013878"/>
                  <a:pt x="8521696" y="1562097"/>
                </a:cubicBezTo>
                <a:cubicBezTo>
                  <a:pt x="8521696" y="4115202"/>
                  <a:pt x="6452006" y="6184901"/>
                  <a:pt x="3898901" y="6184901"/>
                </a:cubicBezTo>
                <a:cubicBezTo>
                  <a:pt x="2260406" y="6184901"/>
                  <a:pt x="821012" y="5332461"/>
                  <a:pt x="0" y="4046897"/>
                </a:cubicBezTo>
                <a:lnTo>
                  <a:pt x="0" y="0"/>
                </a:lnTo>
                <a:lnTo>
                  <a:pt x="8251116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 rot="10800000">
            <a:off x="1765304" y="2806696"/>
            <a:ext cx="3251200" cy="25400"/>
          </a:xfrm>
          <a:custGeom>
            <a:avLst/>
            <a:gdLst>
              <a:gd name="connisteX0" fmla="*/ 3238503 w 45155"/>
              <a:gd name="connsiteY0" fmla="*/ 0 h 352"/>
              <a:gd name="connisteX1" fmla="*/ 3251204 w 45155"/>
              <a:gd name="connsiteY1" fmla="*/ 12701 h 352"/>
              <a:gd name="connisteX2" fmla="*/ 3251204 w 45155"/>
              <a:gd name="connsiteY2" fmla="*/ 12701 h 352"/>
              <a:gd name="connisteX3" fmla="*/ 3238503 w 45155"/>
              <a:gd name="connsiteY3" fmla="*/ 25402 h 352"/>
              <a:gd name="connisteX4" fmla="*/ 12701 w 45155"/>
              <a:gd name="connsiteY4" fmla="*/ 25402 h 352"/>
              <a:gd name="connisteX5" fmla="*/ 0 w 45155"/>
              <a:gd name="connsiteY5" fmla="*/ 12701 h 352"/>
              <a:gd name="connisteX6" fmla="*/ 0 w 45155"/>
              <a:gd name="connsiteY6" fmla="*/ 12701 h 352"/>
              <a:gd name="connisteX7" fmla="*/ 12701 w 45155"/>
              <a:gd name="connsiteY7" fmla="*/ 0 h 352"/>
              <a:gd name="connisteX8" fmla="*/ 3238503 w 45155"/>
              <a:gd name="connsiteY8" fmla="*/ 0 h 35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251204" h="25402">
                <a:moveTo>
                  <a:pt x="3238503" y="0"/>
                </a:moveTo>
                <a:cubicBezTo>
                  <a:pt x="3245507" y="0"/>
                  <a:pt x="3251204" y="5688"/>
                  <a:pt x="3251204" y="12701"/>
                </a:cubicBezTo>
                <a:lnTo>
                  <a:pt x="3251204" y="12701"/>
                </a:lnTo>
                <a:cubicBezTo>
                  <a:pt x="3251204" y="19714"/>
                  <a:pt x="3245507" y="25402"/>
                  <a:pt x="3238503" y="25402"/>
                </a:cubicBezTo>
                <a:lnTo>
                  <a:pt x="12701" y="25402"/>
                </a:lnTo>
                <a:cubicBezTo>
                  <a:pt x="5688" y="25402"/>
                  <a:pt x="0" y="19714"/>
                  <a:pt x="0" y="12701"/>
                </a:cubicBezTo>
                <a:lnTo>
                  <a:pt x="0" y="12701"/>
                </a:lnTo>
                <a:cubicBezTo>
                  <a:pt x="0" y="5688"/>
                  <a:pt x="5688" y="0"/>
                  <a:pt x="12701" y="0"/>
                </a:cubicBezTo>
                <a:lnTo>
                  <a:pt x="32385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/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4" name="任意多边形 13"/>
          <p:cNvSpPr/>
          <p:nvPr userDrawn="1">
            <p:custDataLst>
              <p:tags r:id="rId10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/>
          <p:cNvPicPr/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4365" y="508000"/>
            <a:ext cx="8382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1765304" y="2971800"/>
            <a:ext cx="6476997" cy="1600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sp>
        <p:nvSpPr>
          <p:cNvPr id="11" name="副标题 10"/>
          <p:cNvSpPr>
            <a:spLocks noGrp="1"/>
          </p:cNvSpPr>
          <p:nvPr>
            <p:ph type="subTitle" idx="14" hasCustomPrompt="1"/>
            <p:custDataLst>
              <p:tags r:id="rId15"/>
            </p:custDataLst>
          </p:nvPr>
        </p:nvSpPr>
        <p:spPr>
          <a:xfrm>
            <a:off x="1765304" y="2286000"/>
            <a:ext cx="3733797" cy="9144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image" Target="../media/image2.png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2" Type="http://schemas.openxmlformats.org/officeDocument/2006/relationships/slideLayout" Target="../slideLayouts/slideLayout28.xml"/><Relationship Id="rId11" Type="http://schemas.openxmlformats.org/officeDocument/2006/relationships/tags" Target="../tags/tag229.xml"/><Relationship Id="rId10" Type="http://schemas.openxmlformats.org/officeDocument/2006/relationships/image" Target="../media/image4.png"/><Relationship Id="rId1" Type="http://schemas.openxmlformats.org/officeDocument/2006/relationships/tags" Target="../tags/tag2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241.xml"/><Relationship Id="rId7" Type="http://schemas.openxmlformats.org/officeDocument/2006/relationships/image" Target="../media/image5.png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2.png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image" Target="../media/image2.png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6" Type="http://schemas.openxmlformats.org/officeDocument/2006/relationships/slideLayout" Target="../slideLayouts/slideLayout28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image" Target="../media/image8.jpeg"/><Relationship Id="rId11" Type="http://schemas.openxmlformats.org/officeDocument/2006/relationships/tags" Target="../tags/tag249.xml"/><Relationship Id="rId10" Type="http://schemas.openxmlformats.org/officeDocument/2006/relationships/image" Target="../media/image7.png"/><Relationship Id="rId1" Type="http://schemas.openxmlformats.org/officeDocument/2006/relationships/tags" Target="../tags/tag24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image" Target="../media/image2.png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8" Type="http://schemas.openxmlformats.org/officeDocument/2006/relationships/slideLayout" Target="../slideLayouts/slideLayout28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image" Target="../media/image8.jpeg"/><Relationship Id="rId12" Type="http://schemas.openxmlformats.org/officeDocument/2006/relationships/tags" Target="../tags/tag261.xml"/><Relationship Id="rId11" Type="http://schemas.openxmlformats.org/officeDocument/2006/relationships/image" Target="../media/image7.png"/><Relationship Id="rId10" Type="http://schemas.openxmlformats.org/officeDocument/2006/relationships/image" Target="../media/image6.jpeg"/><Relationship Id="rId1" Type="http://schemas.openxmlformats.org/officeDocument/2006/relationships/tags" Target="../tags/tag2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6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初识生成式人工智能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25400"/>
              <a:gd name="connsiteY0" fmla="*/ 0 h 95250"/>
              <a:gd name="connisteX1" fmla="*/ 93533 w 25400"/>
              <a:gd name="connsiteY1" fmla="*/ 2115208 h 95250"/>
              <a:gd name="connisteX2" fmla="*/ 1070104 w 25400"/>
              <a:gd name="connsiteY2" fmla="*/ 5843966 h 95250"/>
              <a:gd name="connisteX3" fmla="*/ 1663631 w 25400"/>
              <a:gd name="connsiteY3" fmla="*/ 6850492 h 95250"/>
              <a:gd name="connisteX4" fmla="*/ 1828800 w 25400"/>
              <a:gd name="connsiteY4" fmla="*/ 6858000 h 95250"/>
              <a:gd name="connisteX5" fmla="*/ 1828800 w 25400"/>
              <a:gd name="connsiteY5" fmla="*/ 7507 h 95250"/>
              <a:gd name="connisteX6" fmla="*/ 397462 w 25400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问题导入</a:t>
            </a:r>
            <a:endParaRPr lang="zh-CN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sp>
        <p:nvSpPr>
          <p:cNvPr id="6" name="任意多边形 5"/>
          <p:cNvSpPr/>
          <p:nvPr>
            <p:custDataLst>
              <p:tags r:id="rId6"/>
            </p:custDataLst>
          </p:nvPr>
        </p:nvSpPr>
        <p:spPr>
          <a:xfrm>
            <a:off x="3632200" y="375285"/>
            <a:ext cx="6502400" cy="1292225"/>
          </a:xfrm>
          <a:custGeom>
            <a:avLst/>
            <a:gdLst>
              <a:gd name="connisteX0" fmla="*/ 0 w 49388"/>
              <a:gd name="connsiteY0" fmla="*/ 304796 h 28575"/>
              <a:gd name="connisteX1" fmla="*/ 304796 w 49388"/>
              <a:gd name="connsiteY1" fmla="*/ 0 h 28575"/>
              <a:gd name="connisteX2" fmla="*/ 3556001 w 49388"/>
              <a:gd name="connsiteY2" fmla="*/ 0 h 28575"/>
              <a:gd name="connisteX3" fmla="*/ 3556001 w 49388"/>
              <a:gd name="connsiteY3" fmla="*/ 2057400 h 28575"/>
              <a:gd name="connisteX4" fmla="*/ 304796 w 49388"/>
              <a:gd name="connsiteY4" fmla="*/ 2057400 h 28575"/>
              <a:gd name="connisteX5" fmla="*/ 0 w 49388"/>
              <a:gd name="connsiteY5" fmla="*/ 1752603 h 28575"/>
              <a:gd name="connisteX6" fmla="*/ 0 w 49388"/>
              <a:gd name="connsiteY6" fmla="*/ 304796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1" h="2057400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556001" y="0"/>
                </a:lnTo>
                <a:lnTo>
                  <a:pt x="3556001" y="2057400"/>
                </a:lnTo>
                <a:lnTo>
                  <a:pt x="304797" y="2057400"/>
                </a:lnTo>
                <a:cubicBezTo>
                  <a:pt x="136465" y="2057400"/>
                  <a:pt x="0" y="1920935"/>
                  <a:pt x="0" y="1752603"/>
                </a:cubicBezTo>
                <a:lnTo>
                  <a:pt x="0" y="304797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937000" y="667385"/>
            <a:ext cx="6123940" cy="406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1000"/>
              </a:lnSpc>
            </a:pPr>
            <a:r>
              <a:rPr lang="en-US" altLang="zh-CN" sz="240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       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如果让你自己设计一个旅游的方案，你会从哪些方面考虑呢？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Microsoft YaHei UI" panose="020B0503020204020204" charset="-122"/>
              <a:ea typeface="Microsoft YaHei UI" panose="020B0503020204020204" charset="-122"/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8"/>
            </p:custDataLst>
          </p:nvPr>
        </p:nvSpPr>
        <p:spPr>
          <a:xfrm>
            <a:off x="6197600" y="4191000"/>
            <a:ext cx="3556000" cy="2057400"/>
          </a:xfrm>
          <a:custGeom>
            <a:avLst/>
            <a:gdLst>
              <a:gd name="connisteX0" fmla="*/ 0 w 49388"/>
              <a:gd name="connsiteY0" fmla="*/ 0 h 28575"/>
              <a:gd name="connisteX1" fmla="*/ 3251204 w 49388"/>
              <a:gd name="connsiteY1" fmla="*/ 0 h 28575"/>
              <a:gd name="connisteX2" fmla="*/ 3556001 w 49388"/>
              <a:gd name="connsiteY2" fmla="*/ 304796 h 28575"/>
              <a:gd name="connisteX3" fmla="*/ 3556001 w 49388"/>
              <a:gd name="connsiteY3" fmla="*/ 1752603 h 28575"/>
              <a:gd name="connisteX4" fmla="*/ 3251204 w 49388"/>
              <a:gd name="connsiteY4" fmla="*/ 2057400 h 28575"/>
              <a:gd name="connisteX5" fmla="*/ 0 w 49388"/>
              <a:gd name="connsiteY5" fmla="*/ 2057400 h 28575"/>
              <a:gd name="connisteX6" fmla="*/ 0 w 49388"/>
              <a:gd name="connsiteY6" fmla="*/ 0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1" h="2057400">
                <a:moveTo>
                  <a:pt x="0" y="0"/>
                </a:moveTo>
                <a:lnTo>
                  <a:pt x="3251204" y="0"/>
                </a:lnTo>
                <a:cubicBezTo>
                  <a:pt x="3419536" y="0"/>
                  <a:pt x="3556001" y="136465"/>
                  <a:pt x="3556001" y="304797"/>
                </a:cubicBezTo>
                <a:lnTo>
                  <a:pt x="3556001" y="1752603"/>
                </a:lnTo>
                <a:cubicBezTo>
                  <a:pt x="3556001" y="1920935"/>
                  <a:pt x="3419536" y="2057400"/>
                  <a:pt x="3251204" y="2057400"/>
                </a:cubicBez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6502400" y="4483100"/>
            <a:ext cx="3022600" cy="406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1000"/>
              </a:lnSpc>
            </a:pPr>
            <a:r>
              <a:rPr lang="en-US" altLang="zh-CN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      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rPr>
              <a:t>有没有什么好办法可以快速又全面地获取这些信息呢？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125980"/>
            <a:ext cx="5116195" cy="41173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25400"/>
              <a:gd name="connsiteY0" fmla="*/ 0 h 95250"/>
              <a:gd name="connisteX1" fmla="*/ 93533 w 25400"/>
              <a:gd name="connsiteY1" fmla="*/ 2115208 h 95250"/>
              <a:gd name="connisteX2" fmla="*/ 1070104 w 25400"/>
              <a:gd name="connsiteY2" fmla="*/ 5843966 h 95250"/>
              <a:gd name="connisteX3" fmla="*/ 1663631 w 25400"/>
              <a:gd name="connsiteY3" fmla="*/ 6850492 h 95250"/>
              <a:gd name="connisteX4" fmla="*/ 1828800 w 25400"/>
              <a:gd name="connsiteY4" fmla="*/ 6858000 h 95250"/>
              <a:gd name="connisteX5" fmla="*/ 1828800 w 25400"/>
              <a:gd name="connsiteY5" fmla="*/ 7507 h 95250"/>
              <a:gd name="connisteX6" fmla="*/ 397462 w 25400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活动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1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：生成旅游方案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​</a:t>
            </a:r>
            <a:endParaRPr lang="en-US" altLang="zh-CN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aphicFrame>
        <p:nvGraphicFramePr>
          <p:cNvPr id="10" name="表格 9"/>
          <p:cNvGraphicFramePr/>
          <p:nvPr>
            <p:custDataLst>
              <p:tags r:id="rId6"/>
            </p:custDataLst>
          </p:nvPr>
        </p:nvGraphicFramePr>
        <p:xfrm>
          <a:off x="761365" y="1498600"/>
          <a:ext cx="9333865" cy="4415155"/>
        </p:xfrm>
        <a:graphic>
          <a:graphicData uri="http://schemas.openxmlformats.org/drawingml/2006/table">
            <a:tbl>
              <a:tblPr/>
              <a:tblGrid>
                <a:gridCol w="2539365"/>
                <a:gridCol w="6794500"/>
              </a:tblGrid>
              <a:tr h="55181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目的城市</a:t>
                      </a:r>
                      <a:endParaRPr 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81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天数</a:t>
                      </a:r>
                      <a:endParaRPr 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81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人数</a:t>
                      </a:r>
                      <a:endParaRPr 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971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设计内容</a:t>
                      </a:r>
                      <a:endParaRPr 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□</a:t>
                      </a:r>
                      <a:r>
                        <a:rPr lang="zh-CN" altLang="en-US" sz="4000">
                          <a:latin typeface="Calibri" panose="020F0502020204030204"/>
                          <a:ea typeface="宋体" panose="02010600030101010101" pitchFamily="2" charset="-122"/>
                        </a:rPr>
                        <a:t>景点</a:t>
                      </a:r>
                      <a:r>
                        <a:rPr lang="en-US" altLang="zh-CN" sz="4000">
                          <a:latin typeface="Calibri" panose="020F0502020204030204"/>
                          <a:ea typeface="Calibri" panose="020F0502020204030204"/>
                        </a:rPr>
                        <a:t>_______________</a:t>
                      </a:r>
                      <a:endParaRPr lang="en-US" altLang="zh-CN" sz="4000">
                        <a:latin typeface="Calibri" panose="020F0502020204030204"/>
                        <a:ea typeface="Calibri" panose="020F0502020204030204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□</a:t>
                      </a:r>
                      <a:r>
                        <a:rPr lang="zh-CN" altLang="en-US" sz="4000">
                          <a:latin typeface="Calibri" panose="020F0502020204030204"/>
                          <a:ea typeface="宋体" panose="02010600030101010101" pitchFamily="2" charset="-122"/>
                        </a:rPr>
                        <a:t>交通工具</a:t>
                      </a:r>
                      <a:r>
                        <a:rPr lang="en-US" altLang="zh-CN" sz="4000">
                          <a:latin typeface="Calibri" panose="020F0502020204030204"/>
                          <a:ea typeface="Calibri" panose="020F0502020204030204"/>
                        </a:rPr>
                        <a:t>___________</a:t>
                      </a:r>
                      <a:endParaRPr lang="en-US" altLang="zh-CN" sz="4000">
                        <a:latin typeface="Calibri" panose="020F0502020204030204"/>
                        <a:ea typeface="Calibri" panose="020F0502020204030204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□</a:t>
                      </a:r>
                      <a:r>
                        <a:rPr lang="zh-CN" altLang="en-US" sz="4000">
                          <a:latin typeface="Calibri" panose="020F0502020204030204"/>
                          <a:ea typeface="宋体" panose="02010600030101010101" pitchFamily="2" charset="-122"/>
                        </a:rPr>
                        <a:t>住宿</a:t>
                      </a:r>
                      <a:r>
                        <a:rPr lang="en-US" altLang="zh-CN" sz="4000">
                          <a:latin typeface="Calibri" panose="020F0502020204030204"/>
                          <a:ea typeface="Calibri" panose="020F0502020204030204"/>
                        </a:rPr>
                        <a:t>_______________  </a:t>
                      </a:r>
                      <a:endParaRPr lang="en-US" altLang="zh-CN" sz="4000">
                        <a:latin typeface="Calibri" panose="020F0502020204030204"/>
                        <a:ea typeface="Calibri" panose="020F0502020204030204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□</a:t>
                      </a:r>
                      <a:r>
                        <a:rPr lang="zh-CN" altLang="en-US" sz="4000">
                          <a:latin typeface="Calibri" panose="020F0502020204030204"/>
                          <a:ea typeface="宋体" panose="02010600030101010101" pitchFamily="2" charset="-122"/>
                        </a:rPr>
                        <a:t>餐饮</a:t>
                      </a:r>
                      <a:r>
                        <a:rPr lang="en-US" altLang="zh-CN" sz="4000">
                          <a:latin typeface="Calibri" panose="020F0502020204030204"/>
                          <a:ea typeface="Calibri" panose="020F0502020204030204"/>
                        </a:rPr>
                        <a:t>_______________</a:t>
                      </a:r>
                      <a:endParaRPr lang="en-US" altLang="zh-CN" sz="4000">
                        <a:latin typeface="Calibri" panose="020F0502020204030204"/>
                        <a:ea typeface="Calibri" panose="020F0502020204030204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□</a:t>
                      </a:r>
                      <a:r>
                        <a:rPr lang="zh-CN" altLang="en-US" sz="4000">
                          <a:latin typeface="Calibri" panose="020F0502020204030204"/>
                          <a:ea typeface="宋体" panose="02010600030101010101" pitchFamily="2" charset="-122"/>
                        </a:rPr>
                        <a:t>经费</a:t>
                      </a:r>
                      <a:r>
                        <a:rPr lang="en-US" altLang="zh-CN" sz="4000">
                          <a:latin typeface="Calibri" panose="020F0502020204030204"/>
                          <a:ea typeface="Calibri" panose="020F0502020204030204"/>
                        </a:rPr>
                        <a:t>_______________</a:t>
                      </a:r>
                      <a:endParaRPr lang="en-US" altLang="zh-CN" sz="4000"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25400"/>
              <a:gd name="connsiteY0" fmla="*/ 0 h 95250"/>
              <a:gd name="connisteX1" fmla="*/ 93533 w 25400"/>
              <a:gd name="connsiteY1" fmla="*/ 2115208 h 95250"/>
              <a:gd name="connisteX2" fmla="*/ 1070104 w 25400"/>
              <a:gd name="connsiteY2" fmla="*/ 5843966 h 95250"/>
              <a:gd name="connisteX3" fmla="*/ 1663631 w 25400"/>
              <a:gd name="connsiteY3" fmla="*/ 6850492 h 95250"/>
              <a:gd name="connisteX4" fmla="*/ 1828800 w 25400"/>
              <a:gd name="connsiteY4" fmla="*/ 6858000 h 95250"/>
              <a:gd name="connisteX5" fmla="*/ 1828800 w 25400"/>
              <a:gd name="connsiteY5" fmla="*/ 7507 h 95250"/>
              <a:gd name="connisteX6" fmla="*/ 397462 w 25400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活动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2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：生成旅游图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​</a:t>
            </a:r>
            <a:endParaRPr lang="en-US" altLang="zh-CN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aphicFrame>
        <p:nvGraphicFramePr>
          <p:cNvPr id="10" name="表格 9"/>
          <p:cNvGraphicFramePr/>
          <p:nvPr>
            <p:custDataLst>
              <p:tags r:id="rId6"/>
            </p:custDataLst>
          </p:nvPr>
        </p:nvGraphicFramePr>
        <p:xfrm>
          <a:off x="761365" y="1651635"/>
          <a:ext cx="9333865" cy="676275"/>
        </p:xfrm>
        <a:graphic>
          <a:graphicData uri="http://schemas.openxmlformats.org/drawingml/2006/table">
            <a:tbl>
              <a:tblPr/>
              <a:tblGrid>
                <a:gridCol w="2539365"/>
                <a:gridCol w="6794500"/>
              </a:tblGrid>
              <a:tr h="67627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标注内容</a:t>
                      </a:r>
                      <a:endParaRPr lang="zh-CN" sz="40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>
                          <a:latin typeface="Calibri" panose="020F0502020204030204"/>
                          <a:ea typeface="宋体" panose="02010600030101010101" pitchFamily="2" charset="-122"/>
                        </a:rPr>
                        <a:t>□</a:t>
                      </a:r>
                      <a:r>
                        <a:rPr lang="zh-CN" altLang="en-US" sz="4000">
                          <a:latin typeface="Calibri" panose="020F0502020204030204"/>
                          <a:ea typeface="宋体" panose="02010600030101010101" pitchFamily="2" charset="-122"/>
                        </a:rPr>
                        <a:t>景点</a:t>
                      </a:r>
                      <a:r>
                        <a:rPr lang="en-US" altLang="zh-CN" sz="4000">
                          <a:latin typeface="Calibri" panose="020F0502020204030204"/>
                          <a:ea typeface="Calibri" panose="020F0502020204030204"/>
                        </a:rPr>
                        <a:t>_______________</a:t>
                      </a:r>
                      <a:endParaRPr lang="en-US" altLang="zh-CN" sz="4000"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005" y="2441575"/>
            <a:ext cx="4162425" cy="41624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25400"/>
              <a:gd name="connsiteY0" fmla="*/ 0 h 95250"/>
              <a:gd name="connisteX1" fmla="*/ 93533 w 25400"/>
              <a:gd name="connsiteY1" fmla="*/ 2115208 h 95250"/>
              <a:gd name="connisteX2" fmla="*/ 1070104 w 25400"/>
              <a:gd name="connsiteY2" fmla="*/ 5843966 h 95250"/>
              <a:gd name="connisteX3" fmla="*/ 1663631 w 25400"/>
              <a:gd name="connsiteY3" fmla="*/ 6850492 h 95250"/>
              <a:gd name="connisteX4" fmla="*/ 1828800 w 25400"/>
              <a:gd name="connsiteY4" fmla="*/ 6858000 h 95250"/>
              <a:gd name="connisteX5" fmla="*/ 1828800 w 25400"/>
              <a:gd name="connsiteY5" fmla="*/ 7507 h 95250"/>
              <a:gd name="connisteX6" fmla="*/ 397462 w 25400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概念及原理</a:t>
            </a:r>
            <a:endParaRPr lang="zh-CN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sp>
        <p:nvSpPr>
          <p:cNvPr id="6" name="任意多边形 5"/>
          <p:cNvSpPr/>
          <p:nvPr>
            <p:custDataLst>
              <p:tags r:id="rId6"/>
            </p:custDataLst>
          </p:nvPr>
        </p:nvSpPr>
        <p:spPr>
          <a:xfrm>
            <a:off x="609600" y="1828800"/>
            <a:ext cx="3556000" cy="2057400"/>
          </a:xfrm>
          <a:custGeom>
            <a:avLst/>
            <a:gdLst>
              <a:gd name="connisteX0" fmla="*/ 0 w 49388"/>
              <a:gd name="connsiteY0" fmla="*/ 304796 h 28575"/>
              <a:gd name="connisteX1" fmla="*/ 304796 w 49388"/>
              <a:gd name="connsiteY1" fmla="*/ 0 h 28575"/>
              <a:gd name="connisteX2" fmla="*/ 3556001 w 49388"/>
              <a:gd name="connsiteY2" fmla="*/ 0 h 28575"/>
              <a:gd name="connisteX3" fmla="*/ 3556001 w 49388"/>
              <a:gd name="connsiteY3" fmla="*/ 2057400 h 28575"/>
              <a:gd name="connisteX4" fmla="*/ 304796 w 49388"/>
              <a:gd name="connsiteY4" fmla="*/ 2057400 h 28575"/>
              <a:gd name="connisteX5" fmla="*/ 0 w 49388"/>
              <a:gd name="connsiteY5" fmla="*/ 1752603 h 28575"/>
              <a:gd name="connisteX6" fmla="*/ 0 w 49388"/>
              <a:gd name="connsiteY6" fmla="*/ 304796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1" h="2057400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556001" y="0"/>
                </a:lnTo>
                <a:lnTo>
                  <a:pt x="3556001" y="2057400"/>
                </a:lnTo>
                <a:lnTo>
                  <a:pt x="304797" y="2057400"/>
                </a:lnTo>
                <a:cubicBezTo>
                  <a:pt x="136465" y="2057400"/>
                  <a:pt x="0" y="1920935"/>
                  <a:pt x="0" y="1752603"/>
                </a:cubicBezTo>
                <a:lnTo>
                  <a:pt x="0" y="304797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14400" y="2016125"/>
            <a:ext cx="3022600" cy="406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1000"/>
              </a:lnSpc>
            </a:pPr>
            <a:r>
              <a:rPr lang="en-US" altLang="zh-CN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      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rPr>
              <a:t>生成式人工智能是一类能够生成新内容（如文本、图像、音频等）的人工智能技术。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9" name="图片 8" descr="C:/Users/ztsyxx03/AppData/Roaming/Kingsoft/office6/wppai/generateppt/a93ee78e4d15d70b84b9fd9dc98d88c8.jpga93ee78e4d15d70b84b9fd9dc98d88c8"/>
          <p:cNvPicPr preferRelativeResize="0"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1019" b="1019"/>
          <a:stretch>
            <a:fillRect/>
          </a:stretch>
        </p:blipFill>
        <p:spPr>
          <a:xfrm>
            <a:off x="4165600" y="1828800"/>
            <a:ext cx="5587365" cy="2057400"/>
          </a:xfrm>
          <a:custGeom>
            <a:avLst/>
            <a:gdLst>
              <a:gd name="connisteX0" fmla="*/ 0 w 77611"/>
              <a:gd name="connsiteY0" fmla="*/ 0 h 28575"/>
              <a:gd name="connisteX1" fmla="*/ 5283202 w 77611"/>
              <a:gd name="connsiteY1" fmla="*/ 0 h 28575"/>
              <a:gd name="connisteX2" fmla="*/ 5587998 w 77611"/>
              <a:gd name="connsiteY2" fmla="*/ 304796 h 28575"/>
              <a:gd name="connisteX3" fmla="*/ 5587998 w 77611"/>
              <a:gd name="connsiteY3" fmla="*/ 1752603 h 28575"/>
              <a:gd name="connisteX4" fmla="*/ 5283202 w 77611"/>
              <a:gd name="connsiteY4" fmla="*/ 2057400 h 28575"/>
              <a:gd name="connisteX5" fmla="*/ 0 w 77611"/>
              <a:gd name="connsiteY5" fmla="*/ 2057400 h 28575"/>
              <a:gd name="connisteX6" fmla="*/ 0 w 77611"/>
              <a:gd name="connsiteY6" fmla="*/ 0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7999" h="2057400">
                <a:moveTo>
                  <a:pt x="0" y="0"/>
                </a:moveTo>
                <a:lnTo>
                  <a:pt x="5283202" y="0"/>
                </a:lnTo>
                <a:cubicBezTo>
                  <a:pt x="5451543" y="0"/>
                  <a:pt x="5587999" y="136465"/>
                  <a:pt x="5587999" y="304797"/>
                </a:cubicBezTo>
                <a:lnTo>
                  <a:pt x="5587999" y="1752603"/>
                </a:lnTo>
                <a:cubicBezTo>
                  <a:pt x="5587999" y="1920935"/>
                  <a:pt x="5451543" y="2057400"/>
                  <a:pt x="5283202" y="2057400"/>
                </a:cubicBez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pic>
        <p:nvPicPr>
          <p:cNvPr id="12" name="图片 11" descr="C:/Users/ztsyxx03/AppData/Roaming/Kingsoft/office6/wppai/generateppt/6c72b61b5c625758cf959c1ceab3fce6.jpg6c72b61b5c625758cf959c1ceab3fce6"/>
          <p:cNvPicPr preferRelativeResize="0"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1474" b="1474"/>
          <a:stretch>
            <a:fillRect/>
          </a:stretch>
        </p:blipFill>
        <p:spPr>
          <a:xfrm>
            <a:off x="609600" y="4191000"/>
            <a:ext cx="5587365" cy="2057400"/>
          </a:xfrm>
          <a:custGeom>
            <a:avLst/>
            <a:gdLst>
              <a:gd name="connisteX0" fmla="*/ 0 w 77611"/>
              <a:gd name="connsiteY0" fmla="*/ 304796 h 28575"/>
              <a:gd name="connisteX1" fmla="*/ 304796 w 77611"/>
              <a:gd name="connsiteY1" fmla="*/ 0 h 28575"/>
              <a:gd name="connisteX2" fmla="*/ 5587998 w 77611"/>
              <a:gd name="connsiteY2" fmla="*/ 0 h 28575"/>
              <a:gd name="connisteX3" fmla="*/ 5587998 w 77611"/>
              <a:gd name="connsiteY3" fmla="*/ 2057400 h 28575"/>
              <a:gd name="connisteX4" fmla="*/ 304796 w 77611"/>
              <a:gd name="connsiteY4" fmla="*/ 2057400 h 28575"/>
              <a:gd name="connisteX5" fmla="*/ 0 w 77611"/>
              <a:gd name="connsiteY5" fmla="*/ 1752603 h 28575"/>
              <a:gd name="connisteX6" fmla="*/ 0 w 77611"/>
              <a:gd name="connsiteY6" fmla="*/ 304796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7999" h="2057400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5587999" y="0"/>
                </a:lnTo>
                <a:lnTo>
                  <a:pt x="5587999" y="2057400"/>
                </a:lnTo>
                <a:lnTo>
                  <a:pt x="304797" y="2057400"/>
                </a:lnTo>
                <a:cubicBezTo>
                  <a:pt x="136465" y="2057400"/>
                  <a:pt x="0" y="1920935"/>
                  <a:pt x="0" y="1752603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0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15" name="任意多边形 14"/>
          <p:cNvSpPr/>
          <p:nvPr>
            <p:custDataLst>
              <p:tags r:id="rId13"/>
            </p:custDataLst>
          </p:nvPr>
        </p:nvSpPr>
        <p:spPr>
          <a:xfrm>
            <a:off x="6197600" y="4191000"/>
            <a:ext cx="3556000" cy="2057400"/>
          </a:xfrm>
          <a:custGeom>
            <a:avLst/>
            <a:gdLst>
              <a:gd name="connisteX0" fmla="*/ 0 w 49388"/>
              <a:gd name="connsiteY0" fmla="*/ 0 h 28575"/>
              <a:gd name="connisteX1" fmla="*/ 3251204 w 49388"/>
              <a:gd name="connsiteY1" fmla="*/ 0 h 28575"/>
              <a:gd name="connisteX2" fmla="*/ 3556001 w 49388"/>
              <a:gd name="connsiteY2" fmla="*/ 304796 h 28575"/>
              <a:gd name="connisteX3" fmla="*/ 3556001 w 49388"/>
              <a:gd name="connsiteY3" fmla="*/ 1752603 h 28575"/>
              <a:gd name="connisteX4" fmla="*/ 3251204 w 49388"/>
              <a:gd name="connsiteY4" fmla="*/ 2057400 h 28575"/>
              <a:gd name="connisteX5" fmla="*/ 0 w 49388"/>
              <a:gd name="connsiteY5" fmla="*/ 2057400 h 28575"/>
              <a:gd name="connisteX6" fmla="*/ 0 w 49388"/>
              <a:gd name="connsiteY6" fmla="*/ 0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1" h="2057400">
                <a:moveTo>
                  <a:pt x="0" y="0"/>
                </a:moveTo>
                <a:lnTo>
                  <a:pt x="3251204" y="0"/>
                </a:lnTo>
                <a:cubicBezTo>
                  <a:pt x="3419536" y="0"/>
                  <a:pt x="3556001" y="136465"/>
                  <a:pt x="3556001" y="304797"/>
                </a:cubicBezTo>
                <a:lnTo>
                  <a:pt x="3556001" y="1752603"/>
                </a:lnTo>
                <a:cubicBezTo>
                  <a:pt x="3556001" y="1920935"/>
                  <a:pt x="3419536" y="2057400"/>
                  <a:pt x="3251204" y="2057400"/>
                </a:cubicBez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6502400" y="4343400"/>
            <a:ext cx="2997200" cy="914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25000"/>
              </a:lnSpc>
            </a:pPr>
            <a:r>
              <a: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      </a:t>
            </a:r>
            <a:r>
              <a:rPr lang="zh-CN" altLang="en-US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rPr>
              <a:t>它通过对大量已有数据的学习，掌握数据的特征和规律，然后根据我们输入的指令和要求，生成全新的、符合一定规则的内容。</a:t>
            </a:r>
            <a:endParaRPr lang="zh-CN" altLang="en-US" sz="1600">
              <a:solidFill>
                <a:schemeClr val="accent3">
                  <a:lumMod val="50000"/>
                </a:schemeClr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25400"/>
              <a:gd name="connsiteY0" fmla="*/ 0 h 95250"/>
              <a:gd name="connisteX1" fmla="*/ 93533 w 25400"/>
              <a:gd name="connsiteY1" fmla="*/ 2115208 h 95250"/>
              <a:gd name="connisteX2" fmla="*/ 1070104 w 25400"/>
              <a:gd name="connsiteY2" fmla="*/ 5843966 h 95250"/>
              <a:gd name="connisteX3" fmla="*/ 1663631 w 25400"/>
              <a:gd name="connsiteY3" fmla="*/ 6850492 h 95250"/>
              <a:gd name="connisteX4" fmla="*/ 1828800 w 25400"/>
              <a:gd name="connsiteY4" fmla="*/ 6858000 h 95250"/>
              <a:gd name="connisteX5" fmla="*/ 1828800 w 25400"/>
              <a:gd name="connsiteY5" fmla="*/ 7507 h 95250"/>
              <a:gd name="connisteX6" fmla="*/ 397462 w 25400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利弊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​</a:t>
            </a:r>
            <a:endParaRPr lang="en-US" altLang="zh-CN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4762"/>
              <a:gd name="connsiteY0" fmla="*/ 0 h 4762"/>
              <a:gd name="connisteX1" fmla="*/ 342900 w 4762"/>
              <a:gd name="connsiteY1" fmla="*/ 0 h 4762"/>
              <a:gd name="connisteX2" fmla="*/ 342900 w 4762"/>
              <a:gd name="connsiteY2" fmla="*/ 342900 h 4762"/>
              <a:gd name="connisteX3" fmla="*/ 0 w 4762"/>
              <a:gd name="connsiteY3" fmla="*/ 342900 h 4762"/>
              <a:gd name="connisteX4" fmla="*/ 0 w 4762"/>
              <a:gd name="connsiteY4" fmla="*/ 171450 h 4762"/>
              <a:gd name="connisteX5" fmla="*/ 0 w 4762"/>
              <a:gd name="connsiteY5" fmla="*/ 0 h 4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sp>
        <p:nvSpPr>
          <p:cNvPr id="6" name="任意多边形 5"/>
          <p:cNvSpPr/>
          <p:nvPr>
            <p:custDataLst>
              <p:tags r:id="rId6"/>
            </p:custDataLst>
          </p:nvPr>
        </p:nvSpPr>
        <p:spPr>
          <a:xfrm>
            <a:off x="609600" y="1828800"/>
            <a:ext cx="3556000" cy="2057400"/>
          </a:xfrm>
          <a:custGeom>
            <a:avLst/>
            <a:gdLst>
              <a:gd name="connisteX0" fmla="*/ 0 w 49388"/>
              <a:gd name="connsiteY0" fmla="*/ 304796 h 28575"/>
              <a:gd name="connisteX1" fmla="*/ 304796 w 49388"/>
              <a:gd name="connsiteY1" fmla="*/ 0 h 28575"/>
              <a:gd name="connisteX2" fmla="*/ 3556001 w 49388"/>
              <a:gd name="connsiteY2" fmla="*/ 0 h 28575"/>
              <a:gd name="connisteX3" fmla="*/ 3556001 w 49388"/>
              <a:gd name="connsiteY3" fmla="*/ 2057400 h 28575"/>
              <a:gd name="connisteX4" fmla="*/ 304796 w 49388"/>
              <a:gd name="connsiteY4" fmla="*/ 2057400 h 28575"/>
              <a:gd name="connisteX5" fmla="*/ 0 w 49388"/>
              <a:gd name="connsiteY5" fmla="*/ 1752603 h 28575"/>
              <a:gd name="connisteX6" fmla="*/ 0 w 49388"/>
              <a:gd name="connsiteY6" fmla="*/ 304796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1" h="2057400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556001" y="0"/>
                </a:lnTo>
                <a:lnTo>
                  <a:pt x="3556001" y="2057400"/>
                </a:lnTo>
                <a:lnTo>
                  <a:pt x="304797" y="2057400"/>
                </a:lnTo>
                <a:cubicBezTo>
                  <a:pt x="136465" y="2057400"/>
                  <a:pt x="0" y="1920935"/>
                  <a:pt x="0" y="1752603"/>
                </a:cubicBezTo>
                <a:lnTo>
                  <a:pt x="0" y="304797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14400" y="2120900"/>
            <a:ext cx="3022600" cy="1473200"/>
            <a:chOff x="1440" y="3340"/>
            <a:chExt cx="4760" cy="2320"/>
          </a:xfrm>
        </p:grpSpPr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440" y="3340"/>
              <a:ext cx="47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好处</a:t>
              </a:r>
              <a:endParaRPr lang="zh-CN" altLang="en-US" sz="24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440" y="4220"/>
              <a:ext cx="47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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提高效率</a:t>
              </a:r>
              <a:endParaRPr lang="zh-CN" altLang="en-US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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激发创意</a:t>
              </a:r>
              <a:r>
                <a:rPr lang="en-US" altLang="zh-CN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​</a:t>
              </a:r>
              <a:endParaRPr lang="en-US" altLang="zh-CN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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个性化服务</a:t>
              </a:r>
              <a:endParaRPr lang="zh-CN" altLang="en-US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9" name="图片 8" descr="C:/Users/ztsyxx03/AppData/Roaming/Kingsoft/office6/wppai/generateppt/a93ee78e4d15d70b84b9fd9dc98d88c8.jpga93ee78e4d15d70b84b9fd9dc98d88c8"/>
          <p:cNvPicPr preferRelativeResize="0"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019" b="1019"/>
          <a:stretch>
            <a:fillRect/>
          </a:stretch>
        </p:blipFill>
        <p:spPr>
          <a:xfrm>
            <a:off x="4165600" y="1828800"/>
            <a:ext cx="5587365" cy="2057400"/>
          </a:xfrm>
          <a:custGeom>
            <a:avLst/>
            <a:gdLst>
              <a:gd name="connisteX0" fmla="*/ 0 w 77611"/>
              <a:gd name="connsiteY0" fmla="*/ 0 h 28575"/>
              <a:gd name="connisteX1" fmla="*/ 5283202 w 77611"/>
              <a:gd name="connsiteY1" fmla="*/ 0 h 28575"/>
              <a:gd name="connisteX2" fmla="*/ 5587998 w 77611"/>
              <a:gd name="connsiteY2" fmla="*/ 304796 h 28575"/>
              <a:gd name="connisteX3" fmla="*/ 5587998 w 77611"/>
              <a:gd name="connsiteY3" fmla="*/ 1752603 h 28575"/>
              <a:gd name="connisteX4" fmla="*/ 5283202 w 77611"/>
              <a:gd name="connsiteY4" fmla="*/ 2057400 h 28575"/>
              <a:gd name="connisteX5" fmla="*/ 0 w 77611"/>
              <a:gd name="connsiteY5" fmla="*/ 2057400 h 28575"/>
              <a:gd name="connisteX6" fmla="*/ 0 w 77611"/>
              <a:gd name="connsiteY6" fmla="*/ 0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7999" h="2057400">
                <a:moveTo>
                  <a:pt x="0" y="0"/>
                </a:moveTo>
                <a:lnTo>
                  <a:pt x="5283202" y="0"/>
                </a:lnTo>
                <a:cubicBezTo>
                  <a:pt x="5451543" y="0"/>
                  <a:pt x="5587999" y="136465"/>
                  <a:pt x="5587999" y="304797"/>
                </a:cubicBezTo>
                <a:lnTo>
                  <a:pt x="5587999" y="1752603"/>
                </a:lnTo>
                <a:cubicBezTo>
                  <a:pt x="5587999" y="1920935"/>
                  <a:pt x="5451543" y="2057400"/>
                  <a:pt x="5283202" y="2057400"/>
                </a:cubicBez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pic>
        <p:nvPicPr>
          <p:cNvPr id="12" name="图片 11" descr="C:/Users/ztsyxx03/AppData/Roaming/Kingsoft/office6/wppai/generateppt/6c72b61b5c625758cf959c1ceab3fce6.jpg6c72b61b5c625758cf959c1ceab3fce6"/>
          <p:cNvPicPr preferRelativeResize="0"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1474" b="1474"/>
          <a:stretch>
            <a:fillRect/>
          </a:stretch>
        </p:blipFill>
        <p:spPr>
          <a:xfrm>
            <a:off x="609600" y="4191000"/>
            <a:ext cx="5587365" cy="2057400"/>
          </a:xfrm>
          <a:custGeom>
            <a:avLst/>
            <a:gdLst>
              <a:gd name="connisteX0" fmla="*/ 0 w 77611"/>
              <a:gd name="connsiteY0" fmla="*/ 304796 h 28575"/>
              <a:gd name="connisteX1" fmla="*/ 304796 w 77611"/>
              <a:gd name="connsiteY1" fmla="*/ 0 h 28575"/>
              <a:gd name="connisteX2" fmla="*/ 5587998 w 77611"/>
              <a:gd name="connsiteY2" fmla="*/ 0 h 28575"/>
              <a:gd name="connisteX3" fmla="*/ 5587998 w 77611"/>
              <a:gd name="connsiteY3" fmla="*/ 2057400 h 28575"/>
              <a:gd name="connisteX4" fmla="*/ 304796 w 77611"/>
              <a:gd name="connsiteY4" fmla="*/ 2057400 h 28575"/>
              <a:gd name="connisteX5" fmla="*/ 0 w 77611"/>
              <a:gd name="connsiteY5" fmla="*/ 1752603 h 28575"/>
              <a:gd name="connisteX6" fmla="*/ 0 w 77611"/>
              <a:gd name="connsiteY6" fmla="*/ 304796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7999" h="2057400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5587999" y="0"/>
                </a:lnTo>
                <a:lnTo>
                  <a:pt x="5587999" y="2057400"/>
                </a:lnTo>
                <a:lnTo>
                  <a:pt x="304797" y="2057400"/>
                </a:lnTo>
                <a:cubicBezTo>
                  <a:pt x="136465" y="2057400"/>
                  <a:pt x="0" y="1920935"/>
                  <a:pt x="0" y="1752603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15" name="任意多边形 14"/>
          <p:cNvSpPr/>
          <p:nvPr>
            <p:custDataLst>
              <p:tags r:id="rId14"/>
            </p:custDataLst>
          </p:nvPr>
        </p:nvSpPr>
        <p:spPr>
          <a:xfrm>
            <a:off x="6197600" y="4191000"/>
            <a:ext cx="3556000" cy="2057400"/>
          </a:xfrm>
          <a:custGeom>
            <a:avLst/>
            <a:gdLst>
              <a:gd name="connisteX0" fmla="*/ 0 w 49388"/>
              <a:gd name="connsiteY0" fmla="*/ 0 h 28575"/>
              <a:gd name="connisteX1" fmla="*/ 3251204 w 49388"/>
              <a:gd name="connsiteY1" fmla="*/ 0 h 28575"/>
              <a:gd name="connisteX2" fmla="*/ 3556001 w 49388"/>
              <a:gd name="connsiteY2" fmla="*/ 304796 h 28575"/>
              <a:gd name="connisteX3" fmla="*/ 3556001 w 49388"/>
              <a:gd name="connsiteY3" fmla="*/ 1752603 h 28575"/>
              <a:gd name="connisteX4" fmla="*/ 3251204 w 49388"/>
              <a:gd name="connsiteY4" fmla="*/ 2057400 h 28575"/>
              <a:gd name="connisteX5" fmla="*/ 0 w 49388"/>
              <a:gd name="connsiteY5" fmla="*/ 2057400 h 28575"/>
              <a:gd name="connisteX6" fmla="*/ 0 w 49388"/>
              <a:gd name="connsiteY6" fmla="*/ 0 h 28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1" h="2057400">
                <a:moveTo>
                  <a:pt x="0" y="0"/>
                </a:moveTo>
                <a:lnTo>
                  <a:pt x="3251204" y="0"/>
                </a:lnTo>
                <a:cubicBezTo>
                  <a:pt x="3419536" y="0"/>
                  <a:pt x="3556001" y="136465"/>
                  <a:pt x="3556001" y="304797"/>
                </a:cubicBezTo>
                <a:lnTo>
                  <a:pt x="3556001" y="1752603"/>
                </a:lnTo>
                <a:cubicBezTo>
                  <a:pt x="3556001" y="1920935"/>
                  <a:pt x="3419536" y="2057400"/>
                  <a:pt x="3251204" y="2057400"/>
                </a:cubicBez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502400" y="4483100"/>
            <a:ext cx="3022600" cy="1473200"/>
            <a:chOff x="10240" y="7060"/>
            <a:chExt cx="4760" cy="2320"/>
          </a:xfrm>
        </p:grpSpPr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10240" y="7060"/>
              <a:ext cx="47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弊端</a:t>
              </a:r>
              <a:endParaRPr lang="zh-CN" altLang="en-US" sz="24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10240" y="7940"/>
              <a:ext cx="47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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准确性问题</a:t>
              </a:r>
              <a:endParaRPr lang="zh-CN" altLang="en-US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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隐私风险</a:t>
              </a: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</a:t>
              </a:r>
              <a:endParaRPr lang="en-US" altLang="en-US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en-US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   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缺乏深度思考</a:t>
              </a:r>
              <a:r>
                <a:rPr lang="en-US" altLang="zh-CN" sz="1600">
                  <a:solidFill>
                    <a:schemeClr val="accent3">
                      <a:lumMod val="50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​</a:t>
              </a:r>
              <a:endParaRPr lang="en-US" altLang="zh-CN" sz="1600">
                <a:solidFill>
                  <a:schemeClr val="accent3">
                    <a:lumMod val="5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Calibri" panose="020F0502020204030204"/>
                <a:ea typeface="宋体" panose="02010600030101010101" pitchFamily="2" charset="-122"/>
                <a:sym typeface="+mn-ea"/>
              </a:rPr>
              <a:t>小组学习评价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521460" y="1593850"/>
          <a:ext cx="9142730" cy="3670300"/>
        </p:xfrm>
        <a:graphic>
          <a:graphicData uri="http://schemas.openxmlformats.org/drawingml/2006/table">
            <a:tbl>
              <a:tblPr/>
              <a:tblGrid>
                <a:gridCol w="7049770"/>
                <a:gridCol w="2092960"/>
              </a:tblGrid>
              <a:tr h="73406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评价要点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达成度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06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Calibri" panose="020F0502020204030204"/>
                          <a:ea typeface="Calibri" panose="020F0502020204030204"/>
                        </a:rPr>
                        <a:t>1.</a:t>
                      </a: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学会利用“豆包”制作合理的旅游攻略及导览图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06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Calibri" panose="020F0502020204030204"/>
                          <a:ea typeface="Calibri" panose="020F0502020204030204"/>
                        </a:rPr>
                        <a:t>2.</a:t>
                      </a: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理解生成式人工智能（</a:t>
                      </a:r>
                      <a:r>
                        <a:rPr lang="en-US" altLang="zh-CN" sz="2400">
                          <a:latin typeface="Calibri" panose="020F0502020204030204"/>
                          <a:ea typeface="Calibri" panose="020F0502020204030204"/>
                        </a:rPr>
                        <a:t>AIGC</a:t>
                      </a: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）的概念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06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Calibri" panose="020F0502020204030204"/>
                          <a:ea typeface="Calibri" panose="020F0502020204030204"/>
                        </a:rPr>
                        <a:t>3.</a:t>
                      </a: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知道在正确的场合使用生成式人工智能（</a:t>
                      </a:r>
                      <a:r>
                        <a:rPr lang="en-US" altLang="zh-CN" sz="2400">
                          <a:latin typeface="Calibri" panose="020F0502020204030204"/>
                          <a:ea typeface="Calibri" panose="020F0502020204030204"/>
                        </a:rPr>
                        <a:t>AIGC</a:t>
                      </a: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）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06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Calibri" panose="020F0502020204030204"/>
                          <a:ea typeface="Calibri" panose="020F0502020204030204"/>
                        </a:rPr>
                        <a:t>4.</a:t>
                      </a: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小组分工协作顺畅，完成学习任务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latin typeface="Calibri" panose="020F0502020204030204"/>
                          <a:ea typeface="宋体" panose="02010600030101010101" pitchFamily="2" charset="-122"/>
                        </a:rPr>
                        <a:t>☆☆☆☆☆</a:t>
                      </a:r>
                      <a:endParaRPr lang="zh-CN" sz="24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54225" y="3665538"/>
            <a:ext cx="5080000" cy="660400"/>
          </a:xfrm>
          <a:prstGeom prst="rect">
            <a:avLst/>
          </a:prstGeom>
        </p:spPr>
        <p:txBody>
          <a:bodyPr>
            <a:spAutoFit/>
          </a:bodyPr>
          <a:p>
            <a:endParaRPr lang="en-US" altLang="zh-CN" sz="2100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16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下课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000"/>
              <a:t>THE END</a:t>
            </a:r>
            <a:endParaRPr lang="zh-CN" altLang="en-US" sz="2000"/>
          </a:p>
          <a:p>
            <a:endParaRPr lang="zh-CN" altLang="en-US" sz="2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2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131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8677e2cbf377cd36"/>
</p:tagLst>
</file>

<file path=ppt/tags/tag14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4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4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4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4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51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152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5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4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07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08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209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2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8677e2cbf377cd36"/>
</p:tagLst>
</file>

<file path=ppt/tags/tag21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FIGMA_LIMIT" val=""/>
  <p:tag name="KSO_WM_FIGMA_SLIDE_GROUP" val="2"/>
  <p:tag name="KSO_WM_SLIDE_TYPE" val="title"/>
  <p:tag name="KSO_WM_TEMPLATE_SUBCATEGORY" val="29"/>
  <p:tag name="KSO_WM_TEMPLATE_FIGMA_ID" val="8677e2cbf377cd36"/>
</p:tagLst>
</file>

<file path=ppt/tags/tag22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2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2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2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26.xml><?xml version="1.0" encoding="utf-8"?>
<p:tagLst xmlns:p="http://schemas.openxmlformats.org/presentationml/2006/main">
  <p:tag name="KSO_WM_DIAGRAM_GROUP_CODE" val="1"/>
  <p:tag name="KSO_WM_UNIT_PRESET_TEXT" val="添加项标题"/>
  <p:tag name="KSO_WM_UNIT_TEXT_TYPE" val="1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28.xml><?xml version="1.0" encoding="utf-8"?>
<p:tagLst xmlns:p="http://schemas.openxmlformats.org/presentationml/2006/main">
  <p:tag name="KSO_WM_DIAGRAM_GROUP_CODE" val="1"/>
  <p:tag name="KSO_WM_UNIT_PRESET_TEXT" val="单击添加项标题"/>
  <p:tag name="KSO_WM_UNIT_TEXT_TYPE" val="1"/>
</p:tagLst>
</file>

<file path=ppt/tags/tag229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  <p:tag name="KSO_WM_TEMPLATE_FIGMA_ID" val="8677e2cbf377cd3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1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3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3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34.xml><?xml version="1.0" encoding="utf-8"?>
<p:tagLst xmlns:p="http://schemas.openxmlformats.org/presentationml/2006/main">
  <p:tag name="TABLE_ENDDRAG_ORIGIN_RECT" val="734*347"/>
  <p:tag name="TABLE_ENDDRAG_RECT" val="59*143*734*347"/>
</p:tagLst>
</file>

<file path=ppt/tags/tag235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  <p:tag name="KSO_WM_TEMPLATE_FIGMA_ID" val="8677e2cbf377cd36"/>
</p:tagLst>
</file>

<file path=ppt/tags/tag23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3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3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TABLE_ENDDRAG_ORIGIN_RECT" val="734*53"/>
  <p:tag name="TABLE_ENDDRAG_RECT" val="59*175*734*53"/>
</p:tagLst>
</file>

<file path=ppt/tags/tag241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  <p:tag name="KSO_WM_TEMPLATE_FIGMA_ID" val="8677e2cbf377cd36"/>
</p:tagLst>
</file>

<file path=ppt/tags/tag24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4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4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4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47.xml><?xml version="1.0" encoding="utf-8"?>
<p:tagLst xmlns:p="http://schemas.openxmlformats.org/presentationml/2006/main">
  <p:tag name="KSO_WM_DIAGRAM_GROUP_CODE" val="1"/>
  <p:tag name="KSO_WM_UNIT_PRESET_TEXT" val="添加项标题"/>
  <p:tag name="KSO_WM_UNIT_TEXT_TYPE" val="1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1736429308&quot;}*galley_galley_ai_*1746504891432_10.200_fa76cbdb7b3c-slide-2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1363751842&quot;}*galley_galley_ai_*1746504891432_10.200_fa76cbdb7b3c-slide-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51.xml><?xml version="1.0" encoding="utf-8"?>
<p:tagLst xmlns:p="http://schemas.openxmlformats.org/presentationml/2006/main">
  <p:tag name="KSO_WM_DIAGRAM_GROUP_CODE" val="1"/>
  <p:tag name="KSO_WM_UNIT_PRESET_TEXT" val="单击此处输入项正文，文字是您思想的提炼，请尽量言简意赅的阐述观点。"/>
  <p:tag name="KSO_WM_UNIT_TEXT_TYPE" val="1"/>
</p:tagLst>
</file>

<file path=ppt/tags/tag252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  <p:tag name="KSO_WM_TEMPLATE_FIGMA_ID" val="8677e2cbf377cd36"/>
</p:tagLst>
</file>

<file path=ppt/tags/tag25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5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5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5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1736429308&quot;}*galley_galley_ai_*1746504891432_10.200_fa76cbdb7b3c-slide-2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1363751842&quot;}*galley_galley_ai_*1746504891432_10.200_fa76cbdb7b3c-slide-2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5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  <p:tag name="KSO_WM_TEMPLATE_FIGMA_ID" val="8677e2cbf377cd36"/>
</p:tagLst>
</file>

<file path=ppt/tags/tag266.xml><?xml version="1.0" encoding="utf-8"?>
<p:tagLst xmlns:p="http://schemas.openxmlformats.org/presentationml/2006/main">
  <p:tag name="TABLE_ENDDRAG_ORIGIN_RECT" val="719*288"/>
  <p:tag name="TABLE_ENDDRAG_RECT" val="161*180*719*288"/>
</p:tagLst>
</file>

<file path=ppt/tags/tag26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68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69.xml><?xml version="1.0" encoding="utf-8"?>
<p:tagLst xmlns:p="http://schemas.openxmlformats.org/presentationml/2006/main">
  <p:tag name="KSO_WM_FIGMA_LIMIT" val=""/>
  <p:tag name="KSO_WM_FIGMA_SLIDE_GROUP" val="2"/>
  <p:tag name="KSO_WM_SLIDE_TYPE" val="endPage"/>
  <p:tag name="KSO_WM_TEMPLATE_SUBCATEGORY" val="29"/>
  <p:tag name="KSO_WM_TEMPLATE_FIGMA_ID" val="8677e2cbf377cd3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PRESENTATION_SOURCE" val="WPPAIGeneratePPT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67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6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职场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6F6F9"/>
      </a:lt2>
      <a:accent1>
        <a:srgbClr val="3B4263"/>
      </a:accent1>
      <a:accent2>
        <a:srgbClr val="0F1122"/>
      </a:accent2>
      <a:accent3>
        <a:srgbClr val="BFDAFF"/>
      </a:accent3>
      <a:accent4>
        <a:srgbClr val="3266EB"/>
      </a:accent4>
      <a:accent5>
        <a:srgbClr val="1D4DF6"/>
      </a:accent5>
      <a:accent6>
        <a:srgbClr val="406EEE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蓝色职场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6F6F9"/>
      </a:lt2>
      <a:accent1>
        <a:srgbClr val="3B4263"/>
      </a:accent1>
      <a:accent2>
        <a:srgbClr val="0F1122"/>
      </a:accent2>
      <a:accent3>
        <a:srgbClr val="BFDAFF"/>
      </a:accent3>
      <a:accent4>
        <a:srgbClr val="3266EB"/>
      </a:accent4>
      <a:accent5>
        <a:srgbClr val="1D4DF6"/>
      </a:accent5>
      <a:accent6>
        <a:srgbClr val="406EEE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WPS 演示</Application>
  <PresentationFormat>宽屏</PresentationFormat>
  <Paragraphs>85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Microsoft YaHei UI</vt:lpstr>
      <vt:lpstr>微软雅黑</vt:lpstr>
      <vt:lpstr>Calibri</vt:lpstr>
      <vt:lpstr>Arial Unicode MS</vt:lpstr>
      <vt:lpstr>WPS</vt:lpstr>
      <vt:lpstr>蓝色职场简约风主题</vt:lpstr>
      <vt:lpstr>1_蓝色职场简约风主题</vt:lpstr>
      <vt:lpstr>初识生成式人工智能</vt:lpstr>
      <vt:lpstr>问题导入</vt:lpstr>
      <vt:lpstr>活动1：生成旅游方案​</vt:lpstr>
      <vt:lpstr>活动2：生成旅游图​</vt:lpstr>
      <vt:lpstr>概念及原理</vt:lpstr>
      <vt:lpstr>利弊​</vt:lpstr>
      <vt:lpstr>PowerPoint 演示文稿</vt:lpstr>
      <vt:lpstr>下课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ztsyxx03</dc:creator>
  <cp:lastModifiedBy>青海绿岛</cp:lastModifiedBy>
  <cp:revision>161</cp:revision>
  <dcterms:created xsi:type="dcterms:W3CDTF">2019-06-19T02:08:00Z</dcterms:created>
  <dcterms:modified xsi:type="dcterms:W3CDTF">2025-05-08T00:38:34Z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0A4A26EB1D4547A4B7CFAA3FBE4C8C01_11</vt:lpwstr>
  </property>
</Properties>
</file>