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4" ContentType="video/mp4"/>
  <Default Extension="m4a" ContentType="audi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18.fntdata" ContentType="application/x-fontdata"/>
  <Override PartName="/ppt/fonts/font19.fntdata" ContentType="application/x-fontdata"/>
  <Override PartName="/ppt/fonts/font2.fntdata" ContentType="application/x-fontdata"/>
  <Override PartName="/ppt/fonts/font20.fntdata" ContentType="application/x-fontdata"/>
  <Override PartName="/ppt/fonts/font21.fntdata" ContentType="application/x-fontdata"/>
  <Override PartName="/ppt/fonts/font2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3" r:id="rId3"/>
  </p:sldMasterIdLst>
  <p:notesMasterIdLst>
    <p:notesMasterId r:id="rId14"/>
  </p:notesMasterIdLst>
  <p:handoutMasterIdLst>
    <p:handoutMasterId r:id="rId27"/>
  </p:handoutMasterIdLst>
  <p:sldIdLst>
    <p:sldId id="333" r:id="rId4"/>
    <p:sldId id="470" r:id="rId5"/>
    <p:sldId id="483" r:id="rId6"/>
    <p:sldId id="482" r:id="rId7"/>
    <p:sldId id="484" r:id="rId8"/>
    <p:sldId id="500" r:id="rId9"/>
    <p:sldId id="436" r:id="rId10"/>
    <p:sldId id="487" r:id="rId11"/>
    <p:sldId id="488" r:id="rId12"/>
    <p:sldId id="490" r:id="rId13"/>
    <p:sldId id="501" r:id="rId15"/>
    <p:sldId id="491" r:id="rId16"/>
    <p:sldId id="497" r:id="rId17"/>
    <p:sldId id="493" r:id="rId18"/>
    <p:sldId id="503" r:id="rId19"/>
    <p:sldId id="494" r:id="rId20"/>
    <p:sldId id="496" r:id="rId21"/>
    <p:sldId id="498" r:id="rId22"/>
    <p:sldId id="504" r:id="rId23"/>
    <p:sldId id="502" r:id="rId24"/>
    <p:sldId id="499" r:id="rId25"/>
    <p:sldId id="321" r:id="rId26"/>
  </p:sldIdLst>
  <p:sldSz cx="12192000" cy="6858000"/>
  <p:notesSz cx="6858000" cy="9144000"/>
  <p:embeddedFontLst>
    <p:embeddedFont>
      <p:font typeface="微软雅黑" panose="020B0503020204020204" charset="-122"/>
      <p:regular r:id="rId32"/>
    </p:embeddedFont>
    <p:embeddedFont>
      <p:font typeface="Gill Sans Ultra Bold" panose="020B0A02020104020203" charset="0"/>
      <p:regular r:id="rId33"/>
    </p:embeddedFont>
    <p:embeddedFont>
      <p:font typeface="Impact" panose="020B0806030902050204" charset="0"/>
      <p:regular r:id="rId34"/>
    </p:embeddedFont>
    <p:embeddedFont>
      <p:font typeface="Comic Sans MS" panose="030F0702030302020204" charset="0"/>
      <p:regular r:id="rId35"/>
      <p:bold r:id="rId36"/>
      <p:italic r:id="rId37"/>
      <p:boldItalic r:id="rId38"/>
    </p:embeddedFont>
    <p:embeddedFont>
      <p:font typeface="Impact" panose="020B0806030902050204"/>
      <p:regular r:id="rId39"/>
    </p:embeddedFont>
    <p:embeddedFont>
      <p:font typeface="华文琥珀" panose="02010800040101010101" charset="-122"/>
      <p:regular r:id="rId40"/>
    </p:embeddedFont>
    <p:embeddedFont>
      <p:font typeface="Calibri" panose="020F0502020204030204" charset="0"/>
      <p:regular r:id="rId41"/>
      <p:bold r:id="rId42"/>
      <p:italic r:id="rId43"/>
      <p:boldItalic r:id="rId44"/>
    </p:embeddedFont>
    <p:embeddedFont>
      <p:font typeface="Calibri Light" panose="020F0302020204030204" charset="0"/>
      <p:regular r:id="rId45"/>
      <p:italic r:id="rId46"/>
    </p:embeddedFont>
    <p:embeddedFont>
      <p:font typeface="楷体" panose="02010609060101010101" charset="-122"/>
      <p:regular r:id="rId47"/>
    </p:embeddedFont>
    <p:embeddedFont>
      <p:font typeface="Calibri" panose="020F0502020204030204"/>
      <p:regular r:id="rId48"/>
      <p:bold r:id="rId49"/>
      <p:italic r:id="rId50"/>
      <p:boldItalic r:id="rId51"/>
    </p:embeddedFont>
    <p:embeddedFont>
      <p:font typeface="汉仪舒圆黑简" panose="00020600040101010101" pitchFamily="18" charset="-122"/>
      <p:regular r:id="rId52"/>
    </p:embeddedFont>
    <p:embeddedFont>
      <p:font typeface="汉仪力量黑简" panose="00020600040101010101" charset="-122"/>
      <p:regular r:id="rId53"/>
    </p:embeddedFont>
  </p:embeddedFontLst>
  <p:custDataLst>
    <p:tags r:id="rId54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794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ҧǿ" initials="Y" lastIdx="0" clrIdx="0"/>
  <p:cmAuthor id="7" name="samsung" initials="s" lastIdx="0" clrIdx="0"/>
  <p:cmAuthor id="1" name="lenovo" initials="l" lastIdx="0" clrIdx="0"/>
  <p:cmAuthor id="8" name="HP" initials="H" lastIdx="0" clrIdx="0"/>
  <p:cmAuthor id="2" name="ASUS" initials="A" lastIdx="0" clrIdx="1"/>
  <p:cmAuthor id="9" name="jifei lin" initials="jl" lastIdx="0" clrIdx="4"/>
  <p:cmAuthor id="3" name="yxpc" initials="y" lastIdx="0" clrIdx="2"/>
  <p:cmAuthor id="4" name="FANFAN" initials="F" lastIdx="0" clrIdx="3"/>
  <p:cmAuthor id="5" name="jinhu.me" initials="j" lastIdx="0" clrIdx="0"/>
  <p:cmAuthor id="6" name="ming qiu" initials="m" lastIdx="0" clrIdx="1"/>
  <p:cmAuthor id="10" name="DELL" initials="D" lastIdx="0" clrIdx="9"/>
  <p:cmAuthor id="12" name="94472" initials="9" lastIdx="0" clrIdx="11"/>
  <p:cmAuthor id="11" name="AAAAAAAAA_____" initials="A" lastIdx="0" clrIdx="10"/>
  <p:cmAuthor id="13" name="User" initials="U" lastIdx="0" clrIdx="12"/>
  <p:cmAuthor id="15" name="www.xkb1.com" initials="w" lastIdx="0" clrIdx="1"/>
  <p:cmAuthor id="16" name="新课标第一网" initials="新" lastIdx="0" clrIdx="0"/>
  <p:cmAuthor id="17" name="八九年" initials="八" lastIdx="0" clrIdx="4"/>
  <p:cmAuthor id="18" name="李丽" initials="李" lastIdx="0" clrIdx="14"/>
  <p:cmAuthor id="19" name="刘浩" initials="刘" lastIdx="0" clrIdx="0"/>
  <p:cmAuthor id="20" name="Vivian Liu" initials="V" lastIdx="0" clrIdx="1"/>
  <p:cmAuthor id="21" name="微软用户" initials="微" lastIdx="0" clrIdx="0"/>
  <p:cmAuthor id="22" name="Windows 用户" initials="W" lastIdx="0" clrIdx="0"/>
  <p:cmAuthor id="2000" name="张瑞霞" initials="authorId_524709945" lastIdx="0" clrIdx="0"/>
  <p:cmAuthor id="23" name="孙宇婷" initials="孙" lastIdx="0" clrIdx="21"/>
  <p:cmAuthor id="24" name="杜B格小生" initials="杜" lastIdx="0" clrIdx="0"/>
  <p:cmAuthor id="26" name="刘刘" initials="" lastIdx="0" clrIdx="20"/>
  <p:cmAuthor id="27" name="张 林娜" initials="张" lastIdx="0" clrIdx="0"/>
  <p:cmAuthor id="28" name="Mia Vida Villanueva" initials="M" lastIdx="0" clrIdx="0"/>
  <p:cmAuthor id="29" name="李彦利" initials="李" lastIdx="0" clrIdx="25"/>
  <p:cmAuthor id="30" name="LJH" initials="L" lastIdx="0" clrIdx="0"/>
  <p:cmAuthor id="31" name="未知用户1" initials="未" lastIdx="0" clrIdx="22"/>
  <p:cmAuthor id="34" name="a'su's" initials="a" lastIdx="0" clrIdx="33"/>
  <p:cmAuthor id="1483810881" name="WPS_1679281038" initials="W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</p:showPr>
  <p:clrMru>
    <a:srgbClr val="F8C3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794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4" Type="http://schemas.openxmlformats.org/officeDocument/2006/relationships/tags" Target="tags/tag86.xml"/><Relationship Id="rId53" Type="http://schemas.openxmlformats.org/officeDocument/2006/relationships/font" Target="fonts/font22.fntdata"/><Relationship Id="rId52" Type="http://schemas.openxmlformats.org/officeDocument/2006/relationships/font" Target="fonts/font21.fntdata"/><Relationship Id="rId51" Type="http://schemas.openxmlformats.org/officeDocument/2006/relationships/font" Target="fonts/font20.fntdata"/><Relationship Id="rId50" Type="http://schemas.openxmlformats.org/officeDocument/2006/relationships/font" Target="fonts/font19.fntdata"/><Relationship Id="rId5" Type="http://schemas.openxmlformats.org/officeDocument/2006/relationships/slide" Target="slides/slide2.xml"/><Relationship Id="rId49" Type="http://schemas.openxmlformats.org/officeDocument/2006/relationships/font" Target="fonts/font18.fntdata"/><Relationship Id="rId48" Type="http://schemas.openxmlformats.org/officeDocument/2006/relationships/font" Target="fonts/font17.fntdata"/><Relationship Id="rId47" Type="http://schemas.openxmlformats.org/officeDocument/2006/relationships/font" Target="fonts/font16.fntdata"/><Relationship Id="rId46" Type="http://schemas.openxmlformats.org/officeDocument/2006/relationships/font" Target="fonts/font15.fntdata"/><Relationship Id="rId45" Type="http://schemas.openxmlformats.org/officeDocument/2006/relationships/font" Target="fonts/font14.fntdata"/><Relationship Id="rId44" Type="http://schemas.openxmlformats.org/officeDocument/2006/relationships/font" Target="fonts/font13.fntdata"/><Relationship Id="rId43" Type="http://schemas.openxmlformats.org/officeDocument/2006/relationships/font" Target="fonts/font12.fntdata"/><Relationship Id="rId42" Type="http://schemas.openxmlformats.org/officeDocument/2006/relationships/font" Target="fonts/font11.fntdata"/><Relationship Id="rId41" Type="http://schemas.openxmlformats.org/officeDocument/2006/relationships/font" Target="fonts/font10.fntdata"/><Relationship Id="rId40" Type="http://schemas.openxmlformats.org/officeDocument/2006/relationships/font" Target="fonts/font9.fntdata"/><Relationship Id="rId4" Type="http://schemas.openxmlformats.org/officeDocument/2006/relationships/slide" Target="slides/slide1.xml"/><Relationship Id="rId39" Type="http://schemas.openxmlformats.org/officeDocument/2006/relationships/font" Target="fonts/font8.fntdata"/><Relationship Id="rId38" Type="http://schemas.openxmlformats.org/officeDocument/2006/relationships/font" Target="fonts/font7.fntdata"/><Relationship Id="rId37" Type="http://schemas.openxmlformats.org/officeDocument/2006/relationships/font" Target="fonts/font6.fntdata"/><Relationship Id="rId36" Type="http://schemas.openxmlformats.org/officeDocument/2006/relationships/font" Target="fonts/font5.fntdata"/><Relationship Id="rId35" Type="http://schemas.openxmlformats.org/officeDocument/2006/relationships/font" Target="fonts/font4.fntdata"/><Relationship Id="rId34" Type="http://schemas.openxmlformats.org/officeDocument/2006/relationships/font" Target="fonts/font3.fntdata"/><Relationship Id="rId33" Type="http://schemas.openxmlformats.org/officeDocument/2006/relationships/font" Target="fonts/font2.fntdata"/><Relationship Id="rId32" Type="http://schemas.openxmlformats.org/officeDocument/2006/relationships/font" Target="fonts/font1.fntdata"/><Relationship Id="rId31" Type="http://schemas.openxmlformats.org/officeDocument/2006/relationships/commentAuthors" Target="commentAuthors.xml"/><Relationship Id="rId30" Type="http://schemas.openxmlformats.org/officeDocument/2006/relationships/tableStyles" Target="tableStyles.xml"/><Relationship Id="rId3" Type="http://schemas.openxmlformats.org/officeDocument/2006/relationships/slideMaster" Target="slideMasters/slideMaster2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handoutMaster" Target="handoutMasters/handoutMaster1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notesMaster" Target="notesMasters/notesMaster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E35E93-D501-457D-8726-0E5DB573E13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"/>
    </mc:Choice>
    <mc:Fallback>
      <p:transition advTm="2000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自定义版式">
    <p:spTree>
      <p:nvGrpSpPr>
        <p:cNvPr id="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image" Target="file:///D:\qq&#25991;&#20214;\712321467\Image\C2C\Image2\%7b75232B38-A165-1FB7-499C-2E1C792CACB5%7d.png" TargetMode="External"/><Relationship Id="rId15" Type="http://schemas.openxmlformats.org/officeDocument/2006/relationships/image" Target="../media/image1.png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theme" Target="../theme/theme2.xml"/><Relationship Id="rId8" Type="http://schemas.openxmlformats.org/officeDocument/2006/relationships/image" Target="file:///D:\qq&#25991;&#20214;\712321467\Image\C2C\Image2\%7b75232B38-A165-1FB7-499C-2E1C792CACB5%7d.png" TargetMode="External"/><Relationship Id="rId7" Type="http://schemas.openxmlformats.org/officeDocument/2006/relationships/image" Target="../media/image1.png"/><Relationship Id="rId6" Type="http://schemas.openxmlformats.org/officeDocument/2006/relationships/image" Target="../media/image3.jpeg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5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 userDrawn="1"/>
        </p:nvSpPr>
        <p:spPr>
          <a:xfrm>
            <a:off x="4318000" y="2971800"/>
            <a:ext cx="3556000" cy="182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感谢您下载平台上提供的PPT作品，为了您和以及原创作者的利益，请勿复制、传播、销售，否则将承担法律责任！将对作品进行维权，按照传播下载次数进行十倍的索取赔偿！</a:t>
            </a:r>
            <a:endParaRPr lang="zh-CN" altLang="en-US" sz="3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r>
              <a:rPr lang="zh-CN" altLang="en-US" sz="3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ibaotu.com</a:t>
            </a:r>
            <a:endParaRPr lang="zh-CN" altLang="en-US" sz="3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3" name="图片 2" descr="C:\Users\Administrator\Desktop\未标题-1.jpg未标题-1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圆角矩形 4"/>
          <p:cNvSpPr/>
          <p:nvPr userDrawn="1"/>
        </p:nvSpPr>
        <p:spPr>
          <a:xfrm>
            <a:off x="179705" y="204470"/>
            <a:ext cx="11822430" cy="6488430"/>
          </a:xfrm>
          <a:prstGeom prst="roundRect">
            <a:avLst>
              <a:gd name="adj" fmla="val 912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/>
              <a:t>                      </a:t>
            </a:r>
            <a:endParaRPr lang="en-US" altLang="zh-CN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7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7" Type="http://schemas.openxmlformats.org/officeDocument/2006/relationships/image" Target="../media/image9.jpeg"/><Relationship Id="rId6" Type="http://schemas.openxmlformats.org/officeDocument/2006/relationships/image" Target="../media/image8.png"/><Relationship Id="rId5" Type="http://schemas.microsoft.com/office/2007/relationships/media" Target="../media/media1.mp4"/><Relationship Id="rId4" Type="http://schemas.openxmlformats.org/officeDocument/2006/relationships/video" Target="../media/media1.mp4"/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5.xml"/><Relationship Id="rId6" Type="http://schemas.openxmlformats.org/officeDocument/2006/relationships/image" Target="../media/image11.png"/><Relationship Id="rId5" Type="http://schemas.microsoft.com/office/2007/relationships/media" Target="../media/media3.mp4"/><Relationship Id="rId4" Type="http://schemas.openxmlformats.org/officeDocument/2006/relationships/video" Target="../media/media3.mp4"/><Relationship Id="rId3" Type="http://schemas.openxmlformats.org/officeDocument/2006/relationships/image" Target="../media/image10.png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7" Type="http://schemas.openxmlformats.org/officeDocument/2006/relationships/tags" Target="../tags/tag9.xml"/><Relationship Id="rId6" Type="http://schemas.openxmlformats.org/officeDocument/2006/relationships/tags" Target="../tags/tag8.xml"/><Relationship Id="rId5" Type="http://schemas.openxmlformats.org/officeDocument/2006/relationships/tags" Target="../tags/tag7.xml"/><Relationship Id="rId4" Type="http://schemas.openxmlformats.org/officeDocument/2006/relationships/tags" Target="../tags/tag6.xml"/><Relationship Id="rId3" Type="http://schemas.openxmlformats.org/officeDocument/2006/relationships/image" Target="../media/image16.png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6.xml"/><Relationship Id="rId8" Type="http://schemas.openxmlformats.org/officeDocument/2006/relationships/image" Target="../media/image18.png"/><Relationship Id="rId7" Type="http://schemas.openxmlformats.org/officeDocument/2006/relationships/tags" Target="../tags/tag15.xml"/><Relationship Id="rId6" Type="http://schemas.openxmlformats.org/officeDocument/2006/relationships/tags" Target="../tags/tag14.xml"/><Relationship Id="rId5" Type="http://schemas.openxmlformats.org/officeDocument/2006/relationships/tags" Target="../tags/tag13.xml"/><Relationship Id="rId4" Type="http://schemas.openxmlformats.org/officeDocument/2006/relationships/image" Target="../media/image17.png"/><Relationship Id="rId3" Type="http://schemas.openxmlformats.org/officeDocument/2006/relationships/tags" Target="../tags/tag12.xml"/><Relationship Id="rId28" Type="http://schemas.openxmlformats.org/officeDocument/2006/relationships/slideLayout" Target="../slideLayouts/slideLayout16.xml"/><Relationship Id="rId27" Type="http://schemas.openxmlformats.org/officeDocument/2006/relationships/image" Target="../media/image23.png"/><Relationship Id="rId26" Type="http://schemas.openxmlformats.org/officeDocument/2006/relationships/image" Target="../media/image22.png"/><Relationship Id="rId25" Type="http://schemas.openxmlformats.org/officeDocument/2006/relationships/tags" Target="../tags/tag29.xml"/><Relationship Id="rId24" Type="http://schemas.openxmlformats.org/officeDocument/2006/relationships/tags" Target="../tags/tag28.xml"/><Relationship Id="rId23" Type="http://schemas.openxmlformats.org/officeDocument/2006/relationships/tags" Target="../tags/tag27.xml"/><Relationship Id="rId22" Type="http://schemas.openxmlformats.org/officeDocument/2006/relationships/image" Target="../media/image21.jpeg"/><Relationship Id="rId21" Type="http://schemas.openxmlformats.org/officeDocument/2006/relationships/tags" Target="../tags/tag26.xml"/><Relationship Id="rId20" Type="http://schemas.openxmlformats.org/officeDocument/2006/relationships/tags" Target="../tags/tag25.xml"/><Relationship Id="rId2" Type="http://schemas.openxmlformats.org/officeDocument/2006/relationships/tags" Target="../tags/tag11.xml"/><Relationship Id="rId19" Type="http://schemas.openxmlformats.org/officeDocument/2006/relationships/image" Target="../media/image20.png"/><Relationship Id="rId18" Type="http://schemas.openxmlformats.org/officeDocument/2006/relationships/tags" Target="../tags/tag24.xml"/><Relationship Id="rId17" Type="http://schemas.openxmlformats.org/officeDocument/2006/relationships/image" Target="../media/image19.png"/><Relationship Id="rId16" Type="http://schemas.openxmlformats.org/officeDocument/2006/relationships/tags" Target="../tags/tag23.xml"/><Relationship Id="rId15" Type="http://schemas.openxmlformats.org/officeDocument/2006/relationships/tags" Target="../tags/tag22.xml"/><Relationship Id="rId14" Type="http://schemas.openxmlformats.org/officeDocument/2006/relationships/tags" Target="../tags/tag21.xml"/><Relationship Id="rId13" Type="http://schemas.openxmlformats.org/officeDocument/2006/relationships/tags" Target="../tags/tag20.xml"/><Relationship Id="rId12" Type="http://schemas.openxmlformats.org/officeDocument/2006/relationships/tags" Target="../tags/tag19.xml"/><Relationship Id="rId11" Type="http://schemas.openxmlformats.org/officeDocument/2006/relationships/tags" Target="../tags/tag18.xml"/><Relationship Id="rId10" Type="http://schemas.openxmlformats.org/officeDocument/2006/relationships/tags" Target="../tags/tag17.xml"/><Relationship Id="rId1" Type="http://schemas.openxmlformats.org/officeDocument/2006/relationships/tags" Target="../tags/tag10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34.xml"/><Relationship Id="rId8" Type="http://schemas.openxmlformats.org/officeDocument/2006/relationships/image" Target="../media/image27.jpeg"/><Relationship Id="rId7" Type="http://schemas.openxmlformats.org/officeDocument/2006/relationships/tags" Target="../tags/tag33.xml"/><Relationship Id="rId6" Type="http://schemas.openxmlformats.org/officeDocument/2006/relationships/image" Target="../media/image26.jpeg"/><Relationship Id="rId5" Type="http://schemas.openxmlformats.org/officeDocument/2006/relationships/tags" Target="../tags/tag32.xml"/><Relationship Id="rId4" Type="http://schemas.openxmlformats.org/officeDocument/2006/relationships/image" Target="../media/image25.png"/><Relationship Id="rId3" Type="http://schemas.openxmlformats.org/officeDocument/2006/relationships/tags" Target="../tags/tag31.xml"/><Relationship Id="rId2" Type="http://schemas.openxmlformats.org/officeDocument/2006/relationships/image" Target="../media/image24.jpeg"/><Relationship Id="rId14" Type="http://schemas.openxmlformats.org/officeDocument/2006/relationships/slideLayout" Target="../slideLayouts/slideLayout15.xml"/><Relationship Id="rId13" Type="http://schemas.openxmlformats.org/officeDocument/2006/relationships/tags" Target="../tags/tag38.xml"/><Relationship Id="rId12" Type="http://schemas.openxmlformats.org/officeDocument/2006/relationships/tags" Target="../tags/tag37.xml"/><Relationship Id="rId11" Type="http://schemas.openxmlformats.org/officeDocument/2006/relationships/tags" Target="../tags/tag36.xml"/><Relationship Id="rId10" Type="http://schemas.openxmlformats.org/officeDocument/2006/relationships/tags" Target="../tags/tag35.xml"/><Relationship Id="rId1" Type="http://schemas.openxmlformats.org/officeDocument/2006/relationships/tags" Target="../tags/tag30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41.xml"/><Relationship Id="rId8" Type="http://schemas.openxmlformats.org/officeDocument/2006/relationships/tags" Target="../tags/tag40.xml"/><Relationship Id="rId7" Type="http://schemas.openxmlformats.org/officeDocument/2006/relationships/tags" Target="../tags/tag39.xml"/><Relationship Id="rId6" Type="http://schemas.openxmlformats.org/officeDocument/2006/relationships/image" Target="../media/image15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0" Type="http://schemas.openxmlformats.org/officeDocument/2006/relationships/slideLayout" Target="../slideLayouts/slideLayout16.xml"/><Relationship Id="rId1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6.xml"/><Relationship Id="rId4" Type="http://schemas.openxmlformats.org/officeDocument/2006/relationships/image" Target="../media/image33.png"/><Relationship Id="rId3" Type="http://schemas.microsoft.com/office/2007/relationships/media" Target="../media/media5.m4a"/><Relationship Id="rId2" Type="http://schemas.openxmlformats.org/officeDocument/2006/relationships/audio" Target="../media/media5.m4a"/><Relationship Id="rId1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.png"/><Relationship Id="rId8" Type="http://schemas.openxmlformats.org/officeDocument/2006/relationships/image" Target="../media/image37.png"/><Relationship Id="rId7" Type="http://schemas.openxmlformats.org/officeDocument/2006/relationships/tags" Target="../tags/tag45.xml"/><Relationship Id="rId6" Type="http://schemas.openxmlformats.org/officeDocument/2006/relationships/image" Target="../media/image36.png"/><Relationship Id="rId5" Type="http://schemas.openxmlformats.org/officeDocument/2006/relationships/tags" Target="../tags/tag44.xml"/><Relationship Id="rId4" Type="http://schemas.openxmlformats.org/officeDocument/2006/relationships/image" Target="../media/image35.png"/><Relationship Id="rId3" Type="http://schemas.openxmlformats.org/officeDocument/2006/relationships/tags" Target="../tags/tag43.xml"/><Relationship Id="rId2" Type="http://schemas.openxmlformats.org/officeDocument/2006/relationships/image" Target="../media/image34.png"/><Relationship Id="rId13" Type="http://schemas.openxmlformats.org/officeDocument/2006/relationships/notesSlide" Target="../notesSlides/notesSlide1.xml"/><Relationship Id="rId12" Type="http://schemas.openxmlformats.org/officeDocument/2006/relationships/slideLayout" Target="../slideLayouts/slideLayout18.xml"/><Relationship Id="rId11" Type="http://schemas.openxmlformats.org/officeDocument/2006/relationships/tags" Target="../tags/tag46.xml"/><Relationship Id="rId10" Type="http://schemas.openxmlformats.org/officeDocument/2006/relationships/image" Target="../media/image38.png"/><Relationship Id="rId1" Type="http://schemas.openxmlformats.org/officeDocument/2006/relationships/tags" Target="../tags/tag42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53.xml"/><Relationship Id="rId8" Type="http://schemas.openxmlformats.org/officeDocument/2006/relationships/image" Target="../media/image18.png"/><Relationship Id="rId7" Type="http://schemas.openxmlformats.org/officeDocument/2006/relationships/tags" Target="../tags/tag52.xml"/><Relationship Id="rId6" Type="http://schemas.openxmlformats.org/officeDocument/2006/relationships/tags" Target="../tags/tag51.xml"/><Relationship Id="rId5" Type="http://schemas.openxmlformats.org/officeDocument/2006/relationships/tags" Target="../tags/tag50.xml"/><Relationship Id="rId4" Type="http://schemas.openxmlformats.org/officeDocument/2006/relationships/image" Target="../media/image17.png"/><Relationship Id="rId3" Type="http://schemas.openxmlformats.org/officeDocument/2006/relationships/tags" Target="../tags/tag49.xml"/><Relationship Id="rId28" Type="http://schemas.openxmlformats.org/officeDocument/2006/relationships/slideLayout" Target="../slideLayouts/slideLayout16.xml"/><Relationship Id="rId27" Type="http://schemas.openxmlformats.org/officeDocument/2006/relationships/image" Target="../media/image23.png"/><Relationship Id="rId26" Type="http://schemas.openxmlformats.org/officeDocument/2006/relationships/image" Target="../media/image40.png"/><Relationship Id="rId25" Type="http://schemas.openxmlformats.org/officeDocument/2006/relationships/tags" Target="../tags/tag64.xml"/><Relationship Id="rId24" Type="http://schemas.microsoft.com/office/2007/relationships/media" Target="../media/media6.mp4"/><Relationship Id="rId23" Type="http://schemas.openxmlformats.org/officeDocument/2006/relationships/video" Target="../media/media6.mp4"/><Relationship Id="rId22" Type="http://schemas.openxmlformats.org/officeDocument/2006/relationships/tags" Target="../tags/tag63.xml"/><Relationship Id="rId21" Type="http://schemas.openxmlformats.org/officeDocument/2006/relationships/image" Target="../media/image20.png"/><Relationship Id="rId20" Type="http://schemas.openxmlformats.org/officeDocument/2006/relationships/tags" Target="../tags/tag62.xml"/><Relationship Id="rId2" Type="http://schemas.openxmlformats.org/officeDocument/2006/relationships/tags" Target="../tags/tag48.xml"/><Relationship Id="rId19" Type="http://schemas.openxmlformats.org/officeDocument/2006/relationships/image" Target="../media/image19.png"/><Relationship Id="rId18" Type="http://schemas.openxmlformats.org/officeDocument/2006/relationships/tags" Target="../tags/tag61.xml"/><Relationship Id="rId17" Type="http://schemas.openxmlformats.org/officeDocument/2006/relationships/tags" Target="../tags/tag60.xml"/><Relationship Id="rId16" Type="http://schemas.openxmlformats.org/officeDocument/2006/relationships/tags" Target="../tags/tag59.xml"/><Relationship Id="rId15" Type="http://schemas.openxmlformats.org/officeDocument/2006/relationships/tags" Target="../tags/tag58.xml"/><Relationship Id="rId14" Type="http://schemas.openxmlformats.org/officeDocument/2006/relationships/image" Target="../media/image39.jpeg"/><Relationship Id="rId13" Type="http://schemas.openxmlformats.org/officeDocument/2006/relationships/tags" Target="../tags/tag57.xml"/><Relationship Id="rId12" Type="http://schemas.openxmlformats.org/officeDocument/2006/relationships/tags" Target="../tags/tag56.xml"/><Relationship Id="rId11" Type="http://schemas.openxmlformats.org/officeDocument/2006/relationships/tags" Target="../tags/tag55.xml"/><Relationship Id="rId10" Type="http://schemas.openxmlformats.org/officeDocument/2006/relationships/tags" Target="../tags/tag54.xml"/><Relationship Id="rId1" Type="http://schemas.openxmlformats.org/officeDocument/2006/relationships/tags" Target="../tags/tag47.xml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5.xml"/><Relationship Id="rId5" Type="http://schemas.openxmlformats.org/officeDocument/2006/relationships/image" Target="../media/image33.png"/><Relationship Id="rId4" Type="http://schemas.microsoft.com/office/2007/relationships/media" Target="../media/media7.mp3"/><Relationship Id="rId3" Type="http://schemas.openxmlformats.org/officeDocument/2006/relationships/audio" Target="../media/media7.mp3"/><Relationship Id="rId2" Type="http://schemas.openxmlformats.org/officeDocument/2006/relationships/image" Target="../media/image42.png"/><Relationship Id="rId1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73.xml"/><Relationship Id="rId8" Type="http://schemas.openxmlformats.org/officeDocument/2006/relationships/tags" Target="../tags/tag72.xml"/><Relationship Id="rId7" Type="http://schemas.openxmlformats.org/officeDocument/2006/relationships/tags" Target="../tags/tag71.xml"/><Relationship Id="rId6" Type="http://schemas.openxmlformats.org/officeDocument/2006/relationships/tags" Target="../tags/tag70.xml"/><Relationship Id="rId5" Type="http://schemas.openxmlformats.org/officeDocument/2006/relationships/tags" Target="../tags/tag69.xml"/><Relationship Id="rId4" Type="http://schemas.openxmlformats.org/officeDocument/2006/relationships/tags" Target="../tags/tag68.xml"/><Relationship Id="rId3" Type="http://schemas.openxmlformats.org/officeDocument/2006/relationships/tags" Target="../tags/tag67.xml"/><Relationship Id="rId20" Type="http://schemas.openxmlformats.org/officeDocument/2006/relationships/slideLayout" Target="../slideLayouts/slideLayout16.xml"/><Relationship Id="rId2" Type="http://schemas.openxmlformats.org/officeDocument/2006/relationships/tags" Target="../tags/tag66.xml"/><Relationship Id="rId19" Type="http://schemas.microsoft.com/office/2007/relationships/hdphoto" Target="../media/image47.wdp"/><Relationship Id="rId18" Type="http://schemas.openxmlformats.org/officeDocument/2006/relationships/image" Target="../media/image46.png"/><Relationship Id="rId17" Type="http://schemas.openxmlformats.org/officeDocument/2006/relationships/image" Target="../media/image45.png"/><Relationship Id="rId16" Type="http://schemas.openxmlformats.org/officeDocument/2006/relationships/tags" Target="../tags/tag78.xml"/><Relationship Id="rId15" Type="http://schemas.openxmlformats.org/officeDocument/2006/relationships/tags" Target="../tags/tag77.xml"/><Relationship Id="rId14" Type="http://schemas.openxmlformats.org/officeDocument/2006/relationships/image" Target="../media/image44.png"/><Relationship Id="rId13" Type="http://schemas.openxmlformats.org/officeDocument/2006/relationships/tags" Target="../tags/tag76.xml"/><Relationship Id="rId12" Type="http://schemas.openxmlformats.org/officeDocument/2006/relationships/tags" Target="../tags/tag75.xml"/><Relationship Id="rId11" Type="http://schemas.openxmlformats.org/officeDocument/2006/relationships/image" Target="../media/image43.png"/><Relationship Id="rId10" Type="http://schemas.openxmlformats.org/officeDocument/2006/relationships/tags" Target="../tags/tag74.xml"/><Relationship Id="rId1" Type="http://schemas.openxmlformats.org/officeDocument/2006/relationships/tags" Target="../tags/tag65.xml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16.xml"/><Relationship Id="rId4" Type="http://schemas.openxmlformats.org/officeDocument/2006/relationships/image" Target="../media/image33.png"/><Relationship Id="rId3" Type="http://schemas.microsoft.com/office/2007/relationships/media" Target="../media/media8.m4a"/><Relationship Id="rId2" Type="http://schemas.openxmlformats.org/officeDocument/2006/relationships/audio" Target="../media/media8.m4a"/><Relationship Id="rId1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image" Target="../media/image4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7" Type="http://schemas.openxmlformats.org/officeDocument/2006/relationships/tags" Target="../tags/tag82.xml"/><Relationship Id="rId6" Type="http://schemas.openxmlformats.org/officeDocument/2006/relationships/image" Target="../media/image51.png"/><Relationship Id="rId5" Type="http://schemas.openxmlformats.org/officeDocument/2006/relationships/tags" Target="../tags/tag81.xml"/><Relationship Id="rId4" Type="http://schemas.microsoft.com/office/2007/relationships/hdphoto" Target="../media/image50.wdp"/><Relationship Id="rId3" Type="http://schemas.openxmlformats.org/officeDocument/2006/relationships/image" Target="../media/image49.png"/><Relationship Id="rId2" Type="http://schemas.openxmlformats.org/officeDocument/2006/relationships/tags" Target="../tags/tag80.xml"/><Relationship Id="rId1" Type="http://schemas.openxmlformats.org/officeDocument/2006/relationships/tags" Target="../tags/tag79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83.xml"/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image" Target="../media/image52.jpe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8.xml"/><Relationship Id="rId3" Type="http://schemas.openxmlformats.org/officeDocument/2006/relationships/tags" Target="../tags/tag84.xml"/><Relationship Id="rId2" Type="http://schemas.openxmlformats.org/officeDocument/2006/relationships/image" Target="../media/image56.png"/><Relationship Id="rId1" Type="http://schemas.openxmlformats.org/officeDocument/2006/relationships/image" Target="../media/image55.jpeg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image" Target="../media/image59.png"/><Relationship Id="rId2" Type="http://schemas.microsoft.com/office/2007/relationships/hdphoto" Target="../media/image58.wdp"/><Relationship Id="rId1" Type="http://schemas.openxmlformats.org/officeDocument/2006/relationships/image" Target="../media/image57.png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85.xml"/><Relationship Id="rId3" Type="http://schemas.openxmlformats.org/officeDocument/2006/relationships/image" Target="../media/image60.png"/><Relationship Id="rId2" Type="http://schemas.microsoft.com/office/2007/relationships/media" Target="../media/media9.mp4"/><Relationship Id="rId1" Type="http://schemas.openxmlformats.org/officeDocument/2006/relationships/video" Target="../media/media9.mp4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69.png"/><Relationship Id="rId8" Type="http://schemas.openxmlformats.org/officeDocument/2006/relationships/image" Target="../media/image68.jpeg"/><Relationship Id="rId7" Type="http://schemas.openxmlformats.org/officeDocument/2006/relationships/image" Target="../media/image67.jpeg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64.png"/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1" Type="http://schemas.openxmlformats.org/officeDocument/2006/relationships/slideLayout" Target="../slideLayouts/slideLayout16.xml"/><Relationship Id="rId10" Type="http://schemas.openxmlformats.org/officeDocument/2006/relationships/image" Target="../media/image70.png"/><Relationship Id="rId1" Type="http://schemas.openxmlformats.org/officeDocument/2006/relationships/image" Target="../media/image6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-2866986" y="-2863418"/>
            <a:ext cx="18291598" cy="10314935"/>
            <a:chOff x="-3108" y="-2325"/>
            <a:chExt cx="28811" cy="16247"/>
          </a:xfrm>
        </p:grpSpPr>
        <p:sp>
          <p:nvSpPr>
            <p:cNvPr id="6" name="任意多边形 5"/>
            <p:cNvSpPr/>
            <p:nvPr/>
          </p:nvSpPr>
          <p:spPr>
            <a:xfrm>
              <a:off x="-2288" y="-2325"/>
              <a:ext cx="26906" cy="15800"/>
            </a:xfrm>
            <a:custGeom>
              <a:avLst/>
              <a:gdLst>
                <a:gd name="connsiteX0" fmla="*/ 17961 w 26900"/>
                <a:gd name="connsiteY0" fmla="*/ 956 h 15796"/>
                <a:gd name="connsiteX1" fmla="*/ 17409 w 26900"/>
                <a:gd name="connsiteY1" fmla="*/ 3354 h 15796"/>
                <a:gd name="connsiteX2" fmla="*/ 16953 w 26900"/>
                <a:gd name="connsiteY2" fmla="*/ 4121 h 15796"/>
                <a:gd name="connsiteX3" fmla="*/ 16017 w 26900"/>
                <a:gd name="connsiteY3" fmla="*/ 4361 h 15796"/>
                <a:gd name="connsiteX4" fmla="*/ 15537 w 26900"/>
                <a:gd name="connsiteY4" fmla="*/ 4889 h 15796"/>
                <a:gd name="connsiteX5" fmla="*/ 15297 w 26900"/>
                <a:gd name="connsiteY5" fmla="*/ 5825 h 15796"/>
                <a:gd name="connsiteX6" fmla="*/ 15542 w 26900"/>
                <a:gd name="connsiteY6" fmla="*/ 6918 h 15796"/>
                <a:gd name="connsiteX7" fmla="*/ 15397 w 26900"/>
                <a:gd name="connsiteY7" fmla="*/ 7764 h 15796"/>
                <a:gd name="connsiteX8" fmla="*/ 14538 w 26900"/>
                <a:gd name="connsiteY8" fmla="*/ 8099 h 15796"/>
                <a:gd name="connsiteX9" fmla="*/ 13712 w 26900"/>
                <a:gd name="connsiteY9" fmla="*/ 8381 h 15796"/>
                <a:gd name="connsiteX10" fmla="*/ 13155 w 26900"/>
                <a:gd name="connsiteY10" fmla="*/ 8944 h 15796"/>
                <a:gd name="connsiteX11" fmla="*/ 13063 w 26900"/>
                <a:gd name="connsiteY11" fmla="*/ 9587 h 15796"/>
                <a:gd name="connsiteX12" fmla="*/ 13450 w 26900"/>
                <a:gd name="connsiteY12" fmla="*/ 10528 h 15796"/>
                <a:gd name="connsiteX13" fmla="*/ 13834 w 26900"/>
                <a:gd name="connsiteY13" fmla="*/ 11296 h 15796"/>
                <a:gd name="connsiteX14" fmla="*/ 13690 w 26900"/>
                <a:gd name="connsiteY14" fmla="*/ 11992 h 15796"/>
                <a:gd name="connsiteX15" fmla="*/ 12994 w 26900"/>
                <a:gd name="connsiteY15" fmla="*/ 12496 h 15796"/>
                <a:gd name="connsiteX16" fmla="*/ 12058 w 26900"/>
                <a:gd name="connsiteY16" fmla="*/ 12616 h 15796"/>
                <a:gd name="connsiteX17" fmla="*/ 11170 w 26900"/>
                <a:gd name="connsiteY17" fmla="*/ 12376 h 15796"/>
                <a:gd name="connsiteX18" fmla="*/ 10714 w 26900"/>
                <a:gd name="connsiteY18" fmla="*/ 12280 h 15796"/>
                <a:gd name="connsiteX19" fmla="*/ 10306 w 26900"/>
                <a:gd name="connsiteY19" fmla="*/ 12376 h 15796"/>
                <a:gd name="connsiteX20" fmla="*/ 9658 w 26900"/>
                <a:gd name="connsiteY20" fmla="*/ 12832 h 15796"/>
                <a:gd name="connsiteX21" fmla="*/ 9178 w 26900"/>
                <a:gd name="connsiteY21" fmla="*/ 13216 h 15796"/>
                <a:gd name="connsiteX22" fmla="*/ 8435 w 26900"/>
                <a:gd name="connsiteY22" fmla="*/ 13384 h 15796"/>
                <a:gd name="connsiteX23" fmla="*/ 7427 w 26900"/>
                <a:gd name="connsiteY23" fmla="*/ 12904 h 15796"/>
                <a:gd name="connsiteX24" fmla="*/ 6923 w 26900"/>
                <a:gd name="connsiteY24" fmla="*/ 11704 h 15796"/>
                <a:gd name="connsiteX25" fmla="*/ 6491 w 26900"/>
                <a:gd name="connsiteY25" fmla="*/ 11224 h 15796"/>
                <a:gd name="connsiteX26" fmla="*/ 5675 w 26900"/>
                <a:gd name="connsiteY26" fmla="*/ 10960 h 15796"/>
                <a:gd name="connsiteX27" fmla="*/ 4788 w 26900"/>
                <a:gd name="connsiteY27" fmla="*/ 11104 h 15796"/>
                <a:gd name="connsiteX28" fmla="*/ 4212 w 26900"/>
                <a:gd name="connsiteY28" fmla="*/ 11272 h 15796"/>
                <a:gd name="connsiteX29" fmla="*/ 1981 w 26900"/>
                <a:gd name="connsiteY29" fmla="*/ 11944 h 15796"/>
                <a:gd name="connsiteX30" fmla="*/ 325 w 26900"/>
                <a:gd name="connsiteY30" fmla="*/ 13696 h 15796"/>
                <a:gd name="connsiteX31" fmla="*/ 7475 w 26900"/>
                <a:gd name="connsiteY31" fmla="*/ 15735 h 15796"/>
                <a:gd name="connsiteX32" fmla="*/ 15681 w 26900"/>
                <a:gd name="connsiteY32" fmla="*/ 15087 h 15796"/>
                <a:gd name="connsiteX33" fmla="*/ 25999 w 26900"/>
                <a:gd name="connsiteY33" fmla="*/ 14799 h 15796"/>
                <a:gd name="connsiteX34" fmla="*/ 25951 w 26900"/>
                <a:gd name="connsiteY34" fmla="*/ 7265 h 15796"/>
                <a:gd name="connsiteX35" fmla="*/ 25975 w 26900"/>
                <a:gd name="connsiteY35" fmla="*/ 2708 h 15796"/>
                <a:gd name="connsiteX36" fmla="*/ 25040 w 26900"/>
                <a:gd name="connsiteY36" fmla="*/ 68 h 15796"/>
                <a:gd name="connsiteX37" fmla="*/ 17889 w 26900"/>
                <a:gd name="connsiteY37" fmla="*/ 1004 h 15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6901" h="15797">
                  <a:moveTo>
                    <a:pt x="17961" y="956"/>
                  </a:moveTo>
                  <a:cubicBezTo>
                    <a:pt x="17860" y="1420"/>
                    <a:pt x="17611" y="2721"/>
                    <a:pt x="17409" y="3354"/>
                  </a:cubicBezTo>
                  <a:cubicBezTo>
                    <a:pt x="17207" y="3986"/>
                    <a:pt x="17231" y="3919"/>
                    <a:pt x="16953" y="4121"/>
                  </a:cubicBezTo>
                  <a:cubicBezTo>
                    <a:pt x="16675" y="4323"/>
                    <a:pt x="16300" y="4207"/>
                    <a:pt x="16017" y="4361"/>
                  </a:cubicBezTo>
                  <a:cubicBezTo>
                    <a:pt x="15734" y="4515"/>
                    <a:pt x="15681" y="4596"/>
                    <a:pt x="15537" y="4889"/>
                  </a:cubicBezTo>
                  <a:cubicBezTo>
                    <a:pt x="15393" y="5182"/>
                    <a:pt x="15316" y="5451"/>
                    <a:pt x="15297" y="5825"/>
                  </a:cubicBezTo>
                  <a:cubicBezTo>
                    <a:pt x="15278" y="6199"/>
                    <a:pt x="15503" y="6623"/>
                    <a:pt x="15542" y="6918"/>
                  </a:cubicBezTo>
                  <a:cubicBezTo>
                    <a:pt x="15581" y="7213"/>
                    <a:pt x="15584" y="7495"/>
                    <a:pt x="15397" y="7764"/>
                  </a:cubicBezTo>
                  <a:cubicBezTo>
                    <a:pt x="15210" y="8033"/>
                    <a:pt x="14846" y="7995"/>
                    <a:pt x="14538" y="8099"/>
                  </a:cubicBezTo>
                  <a:cubicBezTo>
                    <a:pt x="14230" y="8203"/>
                    <a:pt x="14033" y="8210"/>
                    <a:pt x="13712" y="8381"/>
                  </a:cubicBezTo>
                  <a:cubicBezTo>
                    <a:pt x="13391" y="8552"/>
                    <a:pt x="13279" y="8787"/>
                    <a:pt x="13155" y="8944"/>
                  </a:cubicBezTo>
                  <a:cubicBezTo>
                    <a:pt x="13031" y="9101"/>
                    <a:pt x="13017" y="9423"/>
                    <a:pt x="13063" y="9587"/>
                  </a:cubicBezTo>
                  <a:cubicBezTo>
                    <a:pt x="13109" y="9751"/>
                    <a:pt x="13277" y="10163"/>
                    <a:pt x="13450" y="10528"/>
                  </a:cubicBezTo>
                  <a:cubicBezTo>
                    <a:pt x="13623" y="10893"/>
                    <a:pt x="13786" y="11003"/>
                    <a:pt x="13834" y="11296"/>
                  </a:cubicBezTo>
                  <a:cubicBezTo>
                    <a:pt x="13882" y="11589"/>
                    <a:pt x="13858" y="11752"/>
                    <a:pt x="13690" y="11992"/>
                  </a:cubicBezTo>
                  <a:cubicBezTo>
                    <a:pt x="13522" y="12232"/>
                    <a:pt x="13320" y="12371"/>
                    <a:pt x="12994" y="12496"/>
                  </a:cubicBezTo>
                  <a:cubicBezTo>
                    <a:pt x="12668" y="12621"/>
                    <a:pt x="12423" y="12640"/>
                    <a:pt x="12058" y="12616"/>
                  </a:cubicBezTo>
                  <a:cubicBezTo>
                    <a:pt x="11693" y="12592"/>
                    <a:pt x="11439" y="12443"/>
                    <a:pt x="11170" y="12376"/>
                  </a:cubicBezTo>
                  <a:cubicBezTo>
                    <a:pt x="10901" y="12309"/>
                    <a:pt x="10887" y="12280"/>
                    <a:pt x="10714" y="12280"/>
                  </a:cubicBezTo>
                  <a:cubicBezTo>
                    <a:pt x="10541" y="12280"/>
                    <a:pt x="10517" y="12266"/>
                    <a:pt x="10306" y="12376"/>
                  </a:cubicBezTo>
                  <a:cubicBezTo>
                    <a:pt x="10095" y="12486"/>
                    <a:pt x="9884" y="12664"/>
                    <a:pt x="9658" y="12832"/>
                  </a:cubicBezTo>
                  <a:cubicBezTo>
                    <a:pt x="9432" y="13000"/>
                    <a:pt x="9423" y="13106"/>
                    <a:pt x="9178" y="13216"/>
                  </a:cubicBezTo>
                  <a:cubicBezTo>
                    <a:pt x="8933" y="13326"/>
                    <a:pt x="8784" y="13446"/>
                    <a:pt x="8435" y="13384"/>
                  </a:cubicBezTo>
                  <a:cubicBezTo>
                    <a:pt x="8085" y="13322"/>
                    <a:pt x="7729" y="13240"/>
                    <a:pt x="7427" y="12904"/>
                  </a:cubicBezTo>
                  <a:cubicBezTo>
                    <a:pt x="7125" y="12568"/>
                    <a:pt x="7110" y="12040"/>
                    <a:pt x="6923" y="11704"/>
                  </a:cubicBezTo>
                  <a:cubicBezTo>
                    <a:pt x="6736" y="11368"/>
                    <a:pt x="6741" y="11373"/>
                    <a:pt x="6491" y="11224"/>
                  </a:cubicBezTo>
                  <a:cubicBezTo>
                    <a:pt x="6241" y="11075"/>
                    <a:pt x="6016" y="10984"/>
                    <a:pt x="5675" y="10960"/>
                  </a:cubicBezTo>
                  <a:cubicBezTo>
                    <a:pt x="5334" y="10936"/>
                    <a:pt x="5081" y="11042"/>
                    <a:pt x="4788" y="11104"/>
                  </a:cubicBezTo>
                  <a:cubicBezTo>
                    <a:pt x="4495" y="11166"/>
                    <a:pt x="4774" y="11104"/>
                    <a:pt x="4212" y="11272"/>
                  </a:cubicBezTo>
                  <a:cubicBezTo>
                    <a:pt x="3650" y="11440"/>
                    <a:pt x="2759" y="11459"/>
                    <a:pt x="1981" y="11944"/>
                  </a:cubicBezTo>
                  <a:cubicBezTo>
                    <a:pt x="1203" y="12429"/>
                    <a:pt x="-774" y="12938"/>
                    <a:pt x="325" y="13696"/>
                  </a:cubicBezTo>
                  <a:cubicBezTo>
                    <a:pt x="1424" y="14454"/>
                    <a:pt x="4403" y="15457"/>
                    <a:pt x="7475" y="15735"/>
                  </a:cubicBezTo>
                  <a:cubicBezTo>
                    <a:pt x="10546" y="16013"/>
                    <a:pt x="11976" y="15274"/>
                    <a:pt x="15681" y="15087"/>
                  </a:cubicBezTo>
                  <a:cubicBezTo>
                    <a:pt x="19387" y="14900"/>
                    <a:pt x="23946" y="16364"/>
                    <a:pt x="25999" y="14799"/>
                  </a:cubicBezTo>
                  <a:cubicBezTo>
                    <a:pt x="28053" y="13235"/>
                    <a:pt x="25956" y="9683"/>
                    <a:pt x="25951" y="7265"/>
                  </a:cubicBezTo>
                  <a:cubicBezTo>
                    <a:pt x="25946" y="4846"/>
                    <a:pt x="26157" y="4147"/>
                    <a:pt x="25975" y="2708"/>
                  </a:cubicBezTo>
                  <a:cubicBezTo>
                    <a:pt x="25794" y="1268"/>
                    <a:pt x="26657" y="409"/>
                    <a:pt x="25040" y="68"/>
                  </a:cubicBezTo>
                  <a:cubicBezTo>
                    <a:pt x="23422" y="-273"/>
                    <a:pt x="19301" y="764"/>
                    <a:pt x="17889" y="1004"/>
                  </a:cubicBezTo>
                </a:path>
              </a:pathLst>
            </a:custGeom>
            <a:solidFill>
              <a:srgbClr val="C9F1D6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900"/>
            </a:p>
          </p:txBody>
        </p:sp>
        <p:sp>
          <p:nvSpPr>
            <p:cNvPr id="8" name="任意多边形 7"/>
            <p:cNvSpPr/>
            <p:nvPr/>
          </p:nvSpPr>
          <p:spPr>
            <a:xfrm>
              <a:off x="-3108" y="-2325"/>
              <a:ext cx="28811" cy="16247"/>
            </a:xfrm>
            <a:custGeom>
              <a:avLst/>
              <a:gdLst>
                <a:gd name="connsiteX0" fmla="*/ 19233 w 28805"/>
                <a:gd name="connsiteY0" fmla="*/ 983 h 16243"/>
                <a:gd name="connsiteX1" fmla="*/ 18642 w 28805"/>
                <a:gd name="connsiteY1" fmla="*/ 3448 h 16243"/>
                <a:gd name="connsiteX2" fmla="*/ 18153 w 28805"/>
                <a:gd name="connsiteY2" fmla="*/ 4238 h 16243"/>
                <a:gd name="connsiteX3" fmla="*/ 17151 w 28805"/>
                <a:gd name="connsiteY3" fmla="*/ 4485 h 16243"/>
                <a:gd name="connsiteX4" fmla="*/ 16637 w 28805"/>
                <a:gd name="connsiteY4" fmla="*/ 5028 h 16243"/>
                <a:gd name="connsiteX5" fmla="*/ 16380 w 28805"/>
                <a:gd name="connsiteY5" fmla="*/ 5990 h 16243"/>
                <a:gd name="connsiteX6" fmla="*/ 16535 w 28805"/>
                <a:gd name="connsiteY6" fmla="*/ 6952 h 16243"/>
                <a:gd name="connsiteX7" fmla="*/ 16380 w 28805"/>
                <a:gd name="connsiteY7" fmla="*/ 7939 h 16243"/>
                <a:gd name="connsiteX8" fmla="*/ 15533 w 28805"/>
                <a:gd name="connsiteY8" fmla="*/ 8334 h 16243"/>
                <a:gd name="connsiteX9" fmla="*/ 14659 w 28805"/>
                <a:gd name="connsiteY9" fmla="*/ 8581 h 16243"/>
                <a:gd name="connsiteX10" fmla="*/ 14080 w 28805"/>
                <a:gd name="connsiteY10" fmla="*/ 9120 h 16243"/>
                <a:gd name="connsiteX11" fmla="*/ 14027 w 28805"/>
                <a:gd name="connsiteY11" fmla="*/ 9769 h 16243"/>
                <a:gd name="connsiteX12" fmla="*/ 14578 w 28805"/>
                <a:gd name="connsiteY12" fmla="*/ 10820 h 16243"/>
                <a:gd name="connsiteX13" fmla="*/ 14873 w 28805"/>
                <a:gd name="connsiteY13" fmla="*/ 11653 h 16243"/>
                <a:gd name="connsiteX14" fmla="*/ 14659 w 28805"/>
                <a:gd name="connsiteY14" fmla="*/ 12331 h 16243"/>
                <a:gd name="connsiteX15" fmla="*/ 13914 w 28805"/>
                <a:gd name="connsiteY15" fmla="*/ 12849 h 16243"/>
                <a:gd name="connsiteX16" fmla="*/ 12912 w 28805"/>
                <a:gd name="connsiteY16" fmla="*/ 12973 h 16243"/>
                <a:gd name="connsiteX17" fmla="*/ 11961 w 28805"/>
                <a:gd name="connsiteY17" fmla="*/ 12726 h 16243"/>
                <a:gd name="connsiteX18" fmla="*/ 11473 w 28805"/>
                <a:gd name="connsiteY18" fmla="*/ 12627 h 16243"/>
                <a:gd name="connsiteX19" fmla="*/ 11036 w 28805"/>
                <a:gd name="connsiteY19" fmla="*/ 12726 h 16243"/>
                <a:gd name="connsiteX20" fmla="*/ 10342 w 28805"/>
                <a:gd name="connsiteY20" fmla="*/ 13195 h 16243"/>
                <a:gd name="connsiteX21" fmla="*/ 9828 w 28805"/>
                <a:gd name="connsiteY21" fmla="*/ 13590 h 16243"/>
                <a:gd name="connsiteX22" fmla="*/ 9032 w 28805"/>
                <a:gd name="connsiteY22" fmla="*/ 13762 h 16243"/>
                <a:gd name="connsiteX23" fmla="*/ 7953 w 28805"/>
                <a:gd name="connsiteY23" fmla="*/ 13269 h 16243"/>
                <a:gd name="connsiteX24" fmla="*/ 7413 w 28805"/>
                <a:gd name="connsiteY24" fmla="*/ 12035 h 16243"/>
                <a:gd name="connsiteX25" fmla="*/ 6950 w 28805"/>
                <a:gd name="connsiteY25" fmla="*/ 11542 h 16243"/>
                <a:gd name="connsiteX26" fmla="*/ 6077 w 28805"/>
                <a:gd name="connsiteY26" fmla="*/ 11270 h 16243"/>
                <a:gd name="connsiteX27" fmla="*/ 5127 w 28805"/>
                <a:gd name="connsiteY27" fmla="*/ 11418 h 16243"/>
                <a:gd name="connsiteX28" fmla="*/ 4511 w 28805"/>
                <a:gd name="connsiteY28" fmla="*/ 11591 h 16243"/>
                <a:gd name="connsiteX29" fmla="*/ 2121 w 28805"/>
                <a:gd name="connsiteY29" fmla="*/ 12282 h 16243"/>
                <a:gd name="connsiteX30" fmla="*/ 348 w 28805"/>
                <a:gd name="connsiteY30" fmla="*/ 14083 h 16243"/>
                <a:gd name="connsiteX31" fmla="*/ 8004 w 28805"/>
                <a:gd name="connsiteY31" fmla="*/ 16180 h 16243"/>
                <a:gd name="connsiteX32" fmla="*/ 16792 w 28805"/>
                <a:gd name="connsiteY32" fmla="*/ 15514 h 16243"/>
                <a:gd name="connsiteX33" fmla="*/ 27840 w 28805"/>
                <a:gd name="connsiteY33" fmla="*/ 15218 h 16243"/>
                <a:gd name="connsiteX34" fmla="*/ 27789 w 28805"/>
                <a:gd name="connsiteY34" fmla="*/ 7470 h 16243"/>
                <a:gd name="connsiteX35" fmla="*/ 27815 w 28805"/>
                <a:gd name="connsiteY35" fmla="*/ 2784 h 16243"/>
                <a:gd name="connsiteX36" fmla="*/ 26813 w 28805"/>
                <a:gd name="connsiteY36" fmla="*/ 70 h 16243"/>
                <a:gd name="connsiteX37" fmla="*/ 19155 w 28805"/>
                <a:gd name="connsiteY37" fmla="*/ 1032 h 16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8805" h="16244">
                  <a:moveTo>
                    <a:pt x="19233" y="983"/>
                  </a:moveTo>
                  <a:cubicBezTo>
                    <a:pt x="19124" y="1460"/>
                    <a:pt x="18858" y="2798"/>
                    <a:pt x="18642" y="3448"/>
                  </a:cubicBezTo>
                  <a:cubicBezTo>
                    <a:pt x="18425" y="4099"/>
                    <a:pt x="18451" y="4030"/>
                    <a:pt x="18153" y="4238"/>
                  </a:cubicBezTo>
                  <a:cubicBezTo>
                    <a:pt x="17856" y="4446"/>
                    <a:pt x="17454" y="4326"/>
                    <a:pt x="17151" y="4485"/>
                  </a:cubicBezTo>
                  <a:cubicBezTo>
                    <a:pt x="16848" y="4643"/>
                    <a:pt x="16792" y="4726"/>
                    <a:pt x="16637" y="5028"/>
                  </a:cubicBezTo>
                  <a:cubicBezTo>
                    <a:pt x="16483" y="5329"/>
                    <a:pt x="16401" y="5605"/>
                    <a:pt x="16380" y="5990"/>
                  </a:cubicBezTo>
                  <a:cubicBezTo>
                    <a:pt x="16360" y="6374"/>
                    <a:pt x="16535" y="6563"/>
                    <a:pt x="16535" y="6952"/>
                  </a:cubicBezTo>
                  <a:cubicBezTo>
                    <a:pt x="16535" y="7342"/>
                    <a:pt x="16581" y="7663"/>
                    <a:pt x="16380" y="7939"/>
                  </a:cubicBezTo>
                  <a:cubicBezTo>
                    <a:pt x="16180" y="8216"/>
                    <a:pt x="15877" y="8205"/>
                    <a:pt x="15533" y="8334"/>
                  </a:cubicBezTo>
                  <a:cubicBezTo>
                    <a:pt x="15188" y="8462"/>
                    <a:pt x="14957" y="8408"/>
                    <a:pt x="14659" y="8581"/>
                  </a:cubicBezTo>
                  <a:cubicBezTo>
                    <a:pt x="14361" y="8753"/>
                    <a:pt x="14225" y="8871"/>
                    <a:pt x="14080" y="9120"/>
                  </a:cubicBezTo>
                  <a:cubicBezTo>
                    <a:pt x="13935" y="9369"/>
                    <a:pt x="14021" y="9756"/>
                    <a:pt x="14027" y="9769"/>
                  </a:cubicBezTo>
                  <a:cubicBezTo>
                    <a:pt x="14033" y="9782"/>
                    <a:pt x="14237" y="10335"/>
                    <a:pt x="14578" y="10820"/>
                  </a:cubicBezTo>
                  <a:cubicBezTo>
                    <a:pt x="14919" y="11305"/>
                    <a:pt x="14873" y="11653"/>
                    <a:pt x="14873" y="11653"/>
                  </a:cubicBezTo>
                  <a:cubicBezTo>
                    <a:pt x="14873" y="11653"/>
                    <a:pt x="14839" y="12084"/>
                    <a:pt x="14659" y="12331"/>
                  </a:cubicBezTo>
                  <a:cubicBezTo>
                    <a:pt x="14479" y="12578"/>
                    <a:pt x="14263" y="12721"/>
                    <a:pt x="13914" y="12849"/>
                  </a:cubicBezTo>
                  <a:cubicBezTo>
                    <a:pt x="13565" y="12978"/>
                    <a:pt x="13302" y="12997"/>
                    <a:pt x="12912" y="12973"/>
                  </a:cubicBezTo>
                  <a:cubicBezTo>
                    <a:pt x="12521" y="12948"/>
                    <a:pt x="12249" y="12795"/>
                    <a:pt x="11961" y="12726"/>
                  </a:cubicBezTo>
                  <a:cubicBezTo>
                    <a:pt x="11673" y="12657"/>
                    <a:pt x="11658" y="12627"/>
                    <a:pt x="11473" y="12627"/>
                  </a:cubicBezTo>
                  <a:cubicBezTo>
                    <a:pt x="11288" y="12627"/>
                    <a:pt x="11262" y="12613"/>
                    <a:pt x="11036" y="12726"/>
                  </a:cubicBezTo>
                  <a:cubicBezTo>
                    <a:pt x="10810" y="12839"/>
                    <a:pt x="10584" y="13022"/>
                    <a:pt x="10342" y="13195"/>
                  </a:cubicBezTo>
                  <a:cubicBezTo>
                    <a:pt x="10100" y="13368"/>
                    <a:pt x="10091" y="13477"/>
                    <a:pt x="9828" y="13590"/>
                  </a:cubicBezTo>
                  <a:cubicBezTo>
                    <a:pt x="9566" y="13703"/>
                    <a:pt x="9406" y="13826"/>
                    <a:pt x="9032" y="13762"/>
                  </a:cubicBezTo>
                  <a:cubicBezTo>
                    <a:pt x="8657" y="13699"/>
                    <a:pt x="8276" y="13614"/>
                    <a:pt x="7953" y="13269"/>
                  </a:cubicBezTo>
                  <a:cubicBezTo>
                    <a:pt x="7629" y="12923"/>
                    <a:pt x="7613" y="12381"/>
                    <a:pt x="7413" y="12035"/>
                  </a:cubicBezTo>
                  <a:cubicBezTo>
                    <a:pt x="7213" y="11690"/>
                    <a:pt x="7218" y="11695"/>
                    <a:pt x="6950" y="11542"/>
                  </a:cubicBezTo>
                  <a:cubicBezTo>
                    <a:pt x="6683" y="11388"/>
                    <a:pt x="6442" y="11295"/>
                    <a:pt x="6077" y="11270"/>
                  </a:cubicBezTo>
                  <a:cubicBezTo>
                    <a:pt x="5712" y="11246"/>
                    <a:pt x="5441" y="11355"/>
                    <a:pt x="5127" y="11418"/>
                  </a:cubicBezTo>
                  <a:cubicBezTo>
                    <a:pt x="4814" y="11482"/>
                    <a:pt x="5112" y="11418"/>
                    <a:pt x="4511" y="11591"/>
                  </a:cubicBezTo>
                  <a:cubicBezTo>
                    <a:pt x="3909" y="11764"/>
                    <a:pt x="2954" y="11783"/>
                    <a:pt x="2121" y="12282"/>
                  </a:cubicBezTo>
                  <a:cubicBezTo>
                    <a:pt x="1288" y="12781"/>
                    <a:pt x="-829" y="13304"/>
                    <a:pt x="348" y="14083"/>
                  </a:cubicBezTo>
                  <a:cubicBezTo>
                    <a:pt x="1525" y="14862"/>
                    <a:pt x="4715" y="15895"/>
                    <a:pt x="8004" y="16180"/>
                  </a:cubicBezTo>
                  <a:cubicBezTo>
                    <a:pt x="11293" y="16466"/>
                    <a:pt x="12824" y="15706"/>
                    <a:pt x="16792" y="15514"/>
                  </a:cubicBezTo>
                  <a:cubicBezTo>
                    <a:pt x="20759" y="15322"/>
                    <a:pt x="25641" y="16827"/>
                    <a:pt x="27840" y="15218"/>
                  </a:cubicBezTo>
                  <a:cubicBezTo>
                    <a:pt x="30039" y="13609"/>
                    <a:pt x="27794" y="9957"/>
                    <a:pt x="27789" y="7470"/>
                  </a:cubicBezTo>
                  <a:cubicBezTo>
                    <a:pt x="27784" y="4983"/>
                    <a:pt x="28009" y="4265"/>
                    <a:pt x="27815" y="2784"/>
                  </a:cubicBezTo>
                  <a:cubicBezTo>
                    <a:pt x="27620" y="1304"/>
                    <a:pt x="28545" y="421"/>
                    <a:pt x="26813" y="70"/>
                  </a:cubicBezTo>
                  <a:cubicBezTo>
                    <a:pt x="25080" y="-281"/>
                    <a:pt x="20667" y="786"/>
                    <a:pt x="19155" y="1032"/>
                  </a:cubicBezTo>
                </a:path>
              </a:pathLst>
            </a:custGeom>
            <a:solidFill>
              <a:srgbClr val="5DAC5D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900"/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6554470" y="1678940"/>
            <a:ext cx="6024245" cy="17976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altLang="zh-CN" sz="6000">
                <a:ln w="3175"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glow>
                    <a:srgbClr val="FBFBFB">
                      <a:alpha val="100000"/>
                    </a:srgbClr>
                  </a:glow>
                  <a:reflection blurRad="6350" stA="34000" endA="300" endPos="45500" dir="5400000" sy="-100000" algn="bl" rotWithShape="0"/>
                </a:effectLst>
                <a:latin typeface="Gill Sans Ultra Bold" panose="020B0A02020104020203" charset="0"/>
                <a:ea typeface="汉仪超级战甲简" panose="00020600040101010101" charset="-122"/>
                <a:cs typeface="Gill Sans Ultra Bold" panose="020B0A02020104020203" charset="0"/>
                <a:sym typeface="+mn-ea"/>
              </a:rPr>
              <a:t>Beautiful landscapes</a:t>
            </a:r>
            <a:endParaRPr lang="en-US" altLang="zh-CN" sz="6000">
              <a:ln w="3175"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glow>
                  <a:srgbClr val="FBFBFB">
                    <a:alpha val="100000"/>
                  </a:srgbClr>
                </a:glow>
                <a:reflection blurRad="6350" stA="34000" endA="300" endPos="45500" dir="5400000" sy="-100000" algn="bl" rotWithShape="0"/>
              </a:effectLst>
              <a:latin typeface="Gill Sans Ultra Bold" panose="020B0A02020104020203" charset="0"/>
              <a:ea typeface="汉仪超级战甲简" panose="00020600040101010101" charset="-122"/>
              <a:cs typeface="Gill Sans Ultra Bold" panose="020B0A02020104020203" charset="0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8286750" y="166370"/>
            <a:ext cx="3041015" cy="1177290"/>
            <a:chOff x="11680" y="3415"/>
            <a:chExt cx="5970" cy="108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" name="圆角矩形 1"/>
            <p:cNvSpPr/>
            <p:nvPr/>
          </p:nvSpPr>
          <p:spPr>
            <a:xfrm>
              <a:off x="12277" y="3415"/>
              <a:ext cx="4776" cy="1080"/>
            </a:xfrm>
            <a:prstGeom prst="roundRect">
              <a:avLst>
                <a:gd name="adj" fmla="val 50000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汉仪超级战甲简" panose="00020600040101010101" charset="-122"/>
                <a:ea typeface="汉仪超级战甲简" panose="00020600040101010101" charset="-122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11680" y="3583"/>
              <a:ext cx="5970" cy="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400">
                  <a:ln>
                    <a:solidFill>
                      <a:sysClr val="windowText" lastClr="000000"/>
                    </a:solidFill>
                  </a:ln>
                  <a:solidFill>
                    <a:schemeClr val="bg1"/>
                  </a:solidFill>
                  <a:latin typeface="Gill Sans Ultra Bold" panose="020B0A02020104020203" charset="0"/>
                  <a:ea typeface="汉仪超级战甲简" panose="00020600040101010101" charset="-122"/>
                  <a:cs typeface="Gill Sans Ultra Bold" panose="020B0A02020104020203" charset="0"/>
                </a:rPr>
                <a:t>Unit 6</a:t>
              </a:r>
              <a:endParaRPr lang="en-US" altLang="zh-CN" sz="440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Gill Sans Ultra Bold" panose="020B0A02020104020203" charset="0"/>
                <a:ea typeface="汉仪超级战甲简" panose="00020600040101010101" charset="-122"/>
                <a:cs typeface="Gill Sans Ultra Bold" panose="020B0A02020104020203" charset="0"/>
              </a:endParaRP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5602605" y="3811905"/>
            <a:ext cx="722122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>
                <a:ln>
                  <a:noFill/>
                </a:ln>
                <a:solidFill>
                  <a:schemeClr val="bg1"/>
                </a:solidFill>
                <a:latin typeface="Times New Roman" panose="02020603050405020304" charset="0"/>
                <a:ea typeface="汉仪超级战甲简" panose="00020600040101010101" charset="-122"/>
                <a:cs typeface="Times New Roman" panose="02020603050405020304" charset="0"/>
              </a:rPr>
              <a:t>(Integration1 )</a:t>
            </a:r>
            <a:endParaRPr lang="en-US" altLang="zh-CN" sz="4000">
              <a:ln>
                <a:noFill/>
              </a:ln>
              <a:solidFill>
                <a:schemeClr val="bg1"/>
              </a:solidFill>
              <a:latin typeface="Times New Roman" panose="02020603050405020304" charset="0"/>
              <a:ea typeface="汉仪超级战甲简" panose="00020600040101010101" charset="-122"/>
              <a:cs typeface="Times New Roman" panose="02020603050405020304" charset="0"/>
            </a:endParaRPr>
          </a:p>
          <a:p>
            <a:pPr algn="ctr"/>
            <a:r>
              <a:rPr lang="en-US" altLang="zh-CN" sz="3600">
                <a:ln>
                  <a:noFill/>
                </a:ln>
                <a:solidFill>
                  <a:schemeClr val="bg1"/>
                </a:solidFill>
                <a:latin typeface="Times New Roman" panose="02020603050405020304" charset="0"/>
                <a:ea typeface="汉仪超级战甲简" panose="00020600040101010101" charset="-122"/>
                <a:cs typeface="Times New Roman" panose="02020603050405020304" charset="0"/>
                <a:sym typeface="+mn-ea"/>
              </a:rPr>
              <a:t>By </a:t>
            </a:r>
            <a:r>
              <a:rPr lang="zh-CN" altLang="en-US" sz="3600">
                <a:ln>
                  <a:noFill/>
                </a:ln>
                <a:solidFill>
                  <a:schemeClr val="bg1"/>
                </a:solidFill>
                <a:latin typeface="Times New Roman" panose="02020603050405020304" charset="0"/>
                <a:ea typeface="汉仪超级战甲简" panose="00020600040101010101" charset="-122"/>
                <a:cs typeface="Times New Roman" panose="02020603050405020304" charset="0"/>
                <a:sym typeface="+mn-ea"/>
              </a:rPr>
              <a:t>杨颖子</a:t>
            </a:r>
            <a:endParaRPr lang="zh-CN" altLang="en-US" sz="3600">
              <a:ln>
                <a:noFill/>
              </a:ln>
              <a:solidFill>
                <a:schemeClr val="bg1"/>
              </a:solidFill>
              <a:latin typeface="Times New Roman" panose="02020603050405020304" charset="0"/>
              <a:ea typeface="汉仪超级战甲简" panose="00020600040101010101" charset="-122"/>
              <a:cs typeface="Times New Roman" panose="02020603050405020304" charset="0"/>
              <a:sym typeface="+mn-ea"/>
            </a:endParaRPr>
          </a:p>
          <a:p>
            <a:pPr algn="ctr"/>
            <a:r>
              <a:rPr lang="zh-CN" altLang="en-US" sz="3600">
                <a:ln>
                  <a:noFill/>
                </a:ln>
                <a:solidFill>
                  <a:schemeClr val="bg1"/>
                </a:solidFill>
                <a:latin typeface="Times New Roman" panose="02020603050405020304" charset="0"/>
                <a:ea typeface="汉仪超级战甲简" panose="00020600040101010101" charset="-122"/>
                <a:cs typeface="Times New Roman" panose="02020603050405020304" charset="0"/>
                <a:sym typeface="+mn-ea"/>
              </a:rPr>
              <a:t>常州市新北区新桥初级中学</a:t>
            </a:r>
            <a:endParaRPr lang="zh-CN" altLang="en-US" sz="3600">
              <a:ln>
                <a:noFill/>
              </a:ln>
              <a:solidFill>
                <a:schemeClr val="bg1"/>
              </a:solidFill>
              <a:latin typeface="Times New Roman" panose="02020603050405020304" charset="0"/>
              <a:ea typeface="汉仪超级战甲简" panose="0002060004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newsflash/>
      </p:transition>
    </mc:Choice>
    <mc:Fallback>
      <p:transition spd="med">
        <p:newsflash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5" name="组合 4"/>
          <p:cNvGrpSpPr/>
          <p:nvPr/>
        </p:nvGrpSpPr>
        <p:grpSpPr>
          <a:xfrm>
            <a:off x="737235" y="549275"/>
            <a:ext cx="4531360" cy="4577080"/>
            <a:chOff x="1575" y="804"/>
            <a:chExt cx="8830" cy="8128"/>
          </a:xfrm>
        </p:grpSpPr>
        <p:pic>
          <p:nvPicPr>
            <p:cNvPr id="3" name="图片 2"/>
            <p:cNvPicPr/>
            <p:nvPr/>
          </p:nvPicPr>
          <p:blipFill>
            <a:blip r:embed="rId1"/>
            <a:srcRect t="12040" r="3010" b="15238"/>
            <a:stretch>
              <a:fillRect/>
            </a:stretch>
          </p:blipFill>
          <p:spPr>
            <a:xfrm>
              <a:off x="1575" y="3816"/>
              <a:ext cx="8829" cy="5116"/>
            </a:xfrm>
            <a:prstGeom prst="rect">
              <a:avLst/>
            </a:prstGeom>
          </p:spPr>
        </p:pic>
        <p:pic>
          <p:nvPicPr>
            <p:cNvPr id="4" name="图片 3"/>
            <p:cNvPicPr/>
            <p:nvPr/>
          </p:nvPicPr>
          <p:blipFill>
            <a:blip r:embed="rId2"/>
            <a:srcRect t="31571" b="32813"/>
            <a:stretch>
              <a:fillRect/>
            </a:stretch>
          </p:blipFill>
          <p:spPr>
            <a:xfrm>
              <a:off x="1575" y="804"/>
              <a:ext cx="8830" cy="3012"/>
            </a:xfrm>
            <a:prstGeom prst="rect">
              <a:avLst/>
            </a:prstGeom>
          </p:spPr>
        </p:pic>
      </p:grpSp>
      <p:pic>
        <p:nvPicPr>
          <p:cNvPr id="6" name="图片 5" descr="IMG_8833(20250413-16404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35" y="549275"/>
            <a:ext cx="5264150" cy="5109845"/>
          </a:xfrm>
          <a:prstGeom prst="rect">
            <a:avLst/>
          </a:prstGeom>
        </p:spPr>
      </p:pic>
      <p:sp>
        <p:nvSpPr>
          <p:cNvPr id="11" name="矩形: 圆角 10"/>
          <p:cNvSpPr/>
          <p:nvPr/>
        </p:nvSpPr>
        <p:spPr>
          <a:xfrm>
            <a:off x="0" y="0"/>
            <a:ext cx="168719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6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Lead in</a:t>
            </a:r>
            <a:endParaRPr lang="en-US" altLang="zh-CN" sz="36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302375" y="671195"/>
            <a:ext cx="5647055" cy="1938020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t">
            <a:spAutoFit/>
          </a:bodyPr>
          <a:p>
            <a:r>
              <a:rPr lang="en-US" altLang="zh-CN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Speed(</a:t>
            </a:r>
            <a:r>
              <a:rPr lang="zh-CN" altLang="en-US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甲亢哥</a:t>
            </a:r>
            <a:r>
              <a:rPr lang="en-US" altLang="zh-CN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), one of the most popular Internet stars(</a:t>
            </a:r>
            <a:r>
              <a:rPr lang="zh-CN" altLang="en-US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网红</a:t>
            </a:r>
            <a:r>
              <a:rPr lang="en-US" altLang="zh-CN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) on Youtube. His videos about China travel was viral</a:t>
            </a:r>
            <a:r>
              <a:rPr lang="zh-CN" altLang="en-US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（爆火）</a:t>
            </a:r>
            <a:r>
              <a:rPr lang="en-US" altLang="zh-CN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all over the Internet</a:t>
            </a:r>
            <a:r>
              <a:rPr lang="zh-CN" altLang="en-US" sz="24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！</a:t>
            </a:r>
            <a:endParaRPr lang="zh-CN" altLang="en-US" sz="2400" b="1">
              <a:latin typeface="Comic Sans MS" panose="030F0702030302020204" charset="0"/>
              <a:cs typeface="Comic Sans MS" panose="030F0702030302020204" charset="0"/>
              <a:sym typeface="+mn-ea"/>
            </a:endParaRPr>
          </a:p>
        </p:txBody>
      </p:sp>
      <p:pic>
        <p:nvPicPr>
          <p:cNvPr id="8" name="speed导入">
            <a:hlinkClick r:id="" action="ppaction://media"/>
          </p:cNvPr>
          <p:cNvPicPr/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7235" y="671195"/>
            <a:ext cx="10431780" cy="5338445"/>
          </a:xfrm>
          <a:prstGeom prst="rect">
            <a:avLst/>
          </a:prstGeom>
        </p:spPr>
      </p:pic>
      <p:pic>
        <p:nvPicPr>
          <p:cNvPr id="7" name="图片 6"/>
          <p:cNvPicPr/>
          <p:nvPr/>
        </p:nvPicPr>
        <p:blipFill>
          <a:blip r:embed="rId7"/>
          <a:srcRect l="263" t="13778" r="-263" b="13296"/>
          <a:stretch>
            <a:fillRect/>
          </a:stretch>
        </p:blipFill>
        <p:spPr>
          <a:xfrm>
            <a:off x="6383655" y="2333625"/>
            <a:ext cx="5267960" cy="3325495"/>
          </a:xfrm>
          <a:prstGeom prst="rect">
            <a:avLst/>
          </a:prstGeom>
        </p:spPr>
      </p:pic>
      <p:sp>
        <p:nvSpPr>
          <p:cNvPr id="2" name="圆角矩形标注 1"/>
          <p:cNvSpPr/>
          <p:nvPr/>
        </p:nvSpPr>
        <p:spPr>
          <a:xfrm>
            <a:off x="1081405" y="4312285"/>
            <a:ext cx="10337165" cy="1697355"/>
          </a:xfrm>
          <a:prstGeom prst="wedgeRoundRectCallout">
            <a:avLst>
              <a:gd name="adj1" fmla="val -11371"/>
              <a:gd name="adj2" fmla="val -73120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 b="1">
                <a:solidFill>
                  <a:schemeClr val="tx1"/>
                </a:solidFill>
                <a:latin typeface="Comic Sans MS" panose="030F0702030302020204" charset="0"/>
                <a:cs typeface="Comic Sans MS" panose="030F0702030302020204" charset="0"/>
              </a:rPr>
              <a:t>Speed(</a:t>
            </a:r>
            <a:r>
              <a:rPr lang="zh-CN" altLang="en-US" sz="2800" b="1">
                <a:solidFill>
                  <a:schemeClr val="tx1"/>
                </a:solidFill>
                <a:latin typeface="Comic Sans MS" panose="030F0702030302020204" charset="0"/>
                <a:cs typeface="Comic Sans MS" panose="030F0702030302020204" charset="0"/>
              </a:rPr>
              <a:t>甲亢哥</a:t>
            </a:r>
            <a:r>
              <a:rPr lang="en-US" altLang="zh-CN" sz="2800" b="1">
                <a:solidFill>
                  <a:schemeClr val="tx1"/>
                </a:solidFill>
                <a:latin typeface="Comic Sans MS" panose="030F0702030302020204" charset="0"/>
                <a:cs typeface="Comic Sans MS" panose="030F0702030302020204" charset="0"/>
              </a:rPr>
              <a:t>) is  planning another travel about </a:t>
            </a:r>
            <a:r>
              <a:rPr lang="en-US" altLang="zh-CN" sz="2800" b="1">
                <a:solidFill>
                  <a:schemeClr val="tx1"/>
                </a:solidFill>
                <a:highlight>
                  <a:srgbClr val="00FFFF"/>
                </a:highlight>
                <a:latin typeface="Comic Sans MS" panose="030F0702030302020204" charset="0"/>
                <a:cs typeface="Comic Sans MS" panose="030F0702030302020204" charset="0"/>
              </a:rPr>
              <a:t>the special landscapes in China</a:t>
            </a:r>
            <a:r>
              <a:rPr lang="en-US" altLang="zh-CN" sz="2800" b="1">
                <a:solidFill>
                  <a:schemeClr val="tx1"/>
                </a:solidFill>
                <a:latin typeface="Comic Sans MS" panose="030F0702030302020204" charset="0"/>
                <a:cs typeface="Comic Sans MS" panose="030F0702030302020204" charset="0"/>
              </a:rPr>
              <a:t>. But he doesn’t know where to visit. Can you help him</a:t>
            </a:r>
            <a:r>
              <a:rPr lang="zh-CN" altLang="en-US" sz="2800" b="1">
                <a:solidFill>
                  <a:schemeClr val="tx1"/>
                </a:solidFill>
                <a:latin typeface="Comic Sans MS" panose="030F0702030302020204" charset="0"/>
                <a:cs typeface="Comic Sans MS" panose="030F0702030302020204" charset="0"/>
              </a:rPr>
              <a:t>？</a:t>
            </a:r>
            <a:endParaRPr lang="zh-CN" altLang="en-US" sz="2800" b="1">
              <a:solidFill>
                <a:schemeClr val="tx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38" fill="hold" display="1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2" grpId="0" bldLvl="0" animBg="1"/>
      <p:bldP spid="2" grpId="1" animBg="1"/>
      <p:bldP spid="9" grpId="0" bldLvl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3" name="椭圆 12"/>
          <p:cNvSpPr/>
          <p:nvPr/>
        </p:nvSpPr>
        <p:spPr>
          <a:xfrm>
            <a:off x="1719392" y="6251574"/>
            <a:ext cx="2212975" cy="55435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kumimoji="1" lang="en-US" sz="2400" dirty="0">
                <a:solidFill>
                  <a:schemeClr val="tx1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special </a:t>
            </a:r>
            <a:endParaRPr kumimoji="1" lang="en-US" sz="2400" dirty="0">
              <a:solidFill>
                <a:schemeClr val="tx1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84" name="文本框 283"/>
          <p:cNvSpPr txBox="1"/>
          <p:nvPr/>
        </p:nvSpPr>
        <p:spPr>
          <a:xfrm>
            <a:off x="671830" y="4208145"/>
            <a:ext cx="11184255" cy="1076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Q: What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landforms </a:t>
            </a: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are they? </a:t>
            </a: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are they like?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endParaRPr lang="en-US" altLang="zh-CN" sz="32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87500" y="501015"/>
            <a:ext cx="2896235" cy="514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algn="l">
              <a:lnSpc>
                <a:spcPts val="3300"/>
              </a:lnSpc>
            </a:pPr>
            <a:r>
              <a:rPr lang="zh-CN" altLang="en-US" sz="2800" b="1">
                <a:solidFill>
                  <a:schemeClr val="tx1">
                    <a:alpha val="100000"/>
                  </a:schemeClr>
                </a:solidFill>
                <a:latin typeface="Impact" panose="020B0806030902050204"/>
                <a:ea typeface="Impact" panose="020B0806030902050204"/>
                <a:sym typeface="+mn-ea"/>
              </a:rPr>
              <a:t>Danxia landform</a:t>
            </a:r>
            <a:endParaRPr lang="zh-CN" altLang="en-US" sz="2800" b="1">
              <a:solidFill>
                <a:schemeClr val="tx1">
                  <a:alpha val="100000"/>
                </a:schemeClr>
              </a:solidFill>
              <a:latin typeface="Impact" panose="020B0806030902050204"/>
              <a:ea typeface="Impact" panose="020B0806030902050204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232015" y="548005"/>
            <a:ext cx="2896235" cy="514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algn="l">
              <a:lnSpc>
                <a:spcPts val="3300"/>
              </a:lnSpc>
            </a:pPr>
            <a:r>
              <a:rPr lang="en-US" altLang="zh-CN" sz="2800" b="1">
                <a:solidFill>
                  <a:schemeClr val="tx1">
                    <a:alpha val="100000"/>
                  </a:schemeClr>
                </a:solidFill>
                <a:latin typeface="Impact" panose="020B0806030902050204"/>
                <a:ea typeface="Impact" panose="020B0806030902050204"/>
                <a:sym typeface="+mn-ea"/>
              </a:rPr>
              <a:t>Yadan</a:t>
            </a:r>
            <a:r>
              <a:rPr lang="zh-CN" altLang="en-US" sz="2800" b="1">
                <a:solidFill>
                  <a:schemeClr val="tx1">
                    <a:alpha val="100000"/>
                  </a:schemeClr>
                </a:solidFill>
                <a:latin typeface="Impact" panose="020B0806030902050204"/>
                <a:ea typeface="Impact" panose="020B0806030902050204"/>
                <a:sym typeface="+mn-ea"/>
              </a:rPr>
              <a:t> landform</a:t>
            </a:r>
            <a:endParaRPr lang="zh-CN" altLang="en-US" sz="2800" b="1">
              <a:solidFill>
                <a:schemeClr val="tx1">
                  <a:alpha val="100000"/>
                </a:schemeClr>
              </a:solidFill>
              <a:latin typeface="Impact" panose="020B0806030902050204"/>
              <a:ea typeface="Impact" panose="020B0806030902050204"/>
              <a:sym typeface="+mn-ea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1904365" y="4810125"/>
            <a:ext cx="2028190" cy="55435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kumimoji="1" lang="en-US" sz="2400" dirty="0">
                <a:solidFill>
                  <a:srgbClr val="00206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colorful </a:t>
            </a:r>
            <a:endParaRPr kumimoji="1" lang="en-US" sz="2400" dirty="0">
              <a:solidFill>
                <a:srgbClr val="002060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1839595" y="5467350"/>
            <a:ext cx="2092960" cy="55435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kumimoji="1" lang="en-US" sz="2400" dirty="0">
                <a:solidFill>
                  <a:srgbClr val="00206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beautiful </a:t>
            </a:r>
            <a:endParaRPr kumimoji="1" lang="en-US" sz="2400" dirty="0">
              <a:solidFill>
                <a:srgbClr val="002060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719392" y="6238239"/>
            <a:ext cx="2212975" cy="55435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kumimoji="1" lang="en-US" sz="2400" dirty="0">
                <a:solidFill>
                  <a:srgbClr val="FF000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unusual</a:t>
            </a:r>
            <a:r>
              <a:rPr kumimoji="1" lang="en-US" sz="2400" dirty="0">
                <a:solidFill>
                  <a:srgbClr val="00206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 </a:t>
            </a:r>
            <a:endParaRPr kumimoji="1" lang="en-US" sz="2400" dirty="0">
              <a:solidFill>
                <a:srgbClr val="002060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8" name="下箭头 7"/>
          <p:cNvSpPr/>
          <p:nvPr/>
        </p:nvSpPr>
        <p:spPr>
          <a:xfrm rot="16200000">
            <a:off x="4585970" y="4930775"/>
            <a:ext cx="494030" cy="699135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5774690" y="6141085"/>
            <a:ext cx="3827780" cy="477520"/>
          </a:xfrm>
          <a:prstGeom prst="rect">
            <a:avLst/>
          </a:prstGeom>
          <a:solidFill>
            <a:srgbClr val="FBDA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dirty="0">
                <a:solidFill>
                  <a:schemeClr val="tx1"/>
                </a:solidFill>
                <a:latin typeface="Comic Sans MS" panose="030F0702030302020204" charset="0"/>
              </a:rPr>
              <a:t>a natural </a:t>
            </a:r>
            <a:r>
              <a:rPr lang="en-US" altLang="zh-CN" sz="2800" u="sng" dirty="0">
                <a:solidFill>
                  <a:schemeClr val="tx1"/>
                </a:solidFill>
                <a:latin typeface="Comic Sans MS" panose="030F0702030302020204" charset="0"/>
              </a:rPr>
              <a:t>            </a:t>
            </a:r>
            <a:r>
              <a:rPr lang="zh-CN" altLang="en-US" sz="2800" u="sng" dirty="0">
                <a:solidFill>
                  <a:schemeClr val="accent2">
                    <a:lumMod val="20000"/>
                    <a:lumOff val="80000"/>
                  </a:schemeClr>
                </a:solidFill>
                <a:latin typeface="Comic Sans MS" panose="030F0702030302020204" charset="0"/>
              </a:rPr>
              <a:t>。</a:t>
            </a:r>
            <a:endParaRPr lang="zh-CN" altLang="en-US" sz="2800" u="sng" dirty="0">
              <a:solidFill>
                <a:schemeClr val="accent2">
                  <a:lumMod val="20000"/>
                  <a:lumOff val="80000"/>
                </a:schemeClr>
              </a:solidFill>
              <a:latin typeface="Comic Sans MS" panose="030F0702030302020204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608320" y="5033645"/>
            <a:ext cx="4244340" cy="477520"/>
          </a:xfrm>
          <a:prstGeom prst="rect">
            <a:avLst/>
          </a:prstGeom>
          <a:solidFill>
            <a:srgbClr val="FBDA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dirty="0">
                <a:solidFill>
                  <a:schemeClr val="tx1"/>
                </a:solidFill>
                <a:latin typeface="Comic Sans MS" panose="030F0702030302020204" charset="0"/>
              </a:rPr>
              <a:t>a</a:t>
            </a:r>
            <a:r>
              <a:rPr lang="en-US" altLang="zh-CN" sz="2800" u="sng" dirty="0">
                <a:solidFill>
                  <a:schemeClr val="tx1"/>
                </a:solidFill>
                <a:latin typeface="Comic Sans MS" panose="030F0702030302020204" charset="0"/>
              </a:rPr>
              <a:t>             </a:t>
            </a:r>
            <a:r>
              <a:rPr lang="en-US" altLang="zh-CN" sz="2800" dirty="0">
                <a:solidFill>
                  <a:schemeClr val="tx1"/>
                </a:solidFill>
                <a:latin typeface="Comic Sans MS" panose="030F0702030302020204" charset="0"/>
              </a:rPr>
              <a:t>for our eyes</a:t>
            </a:r>
            <a:endParaRPr lang="zh-CN" altLang="en-US" sz="2800" dirty="0">
              <a:solidFill>
                <a:schemeClr val="tx1"/>
              </a:solidFill>
              <a:latin typeface="Comic Sans MS" panose="030F0702030302020204" charset="0"/>
            </a:endParaRPr>
          </a:p>
        </p:txBody>
      </p:sp>
      <p:sp>
        <p:nvSpPr>
          <p:cNvPr id="12" name="下箭头 11"/>
          <p:cNvSpPr/>
          <p:nvPr/>
        </p:nvSpPr>
        <p:spPr>
          <a:xfrm rot="16200000">
            <a:off x="4570730" y="6021705"/>
            <a:ext cx="494030" cy="699135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矩形: 圆角 10"/>
          <p:cNvSpPr/>
          <p:nvPr/>
        </p:nvSpPr>
        <p:spPr>
          <a:xfrm>
            <a:off x="4557395" y="0"/>
            <a:ext cx="341312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Watch and say 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pic>
        <p:nvPicPr>
          <p:cNvPr id="16" name="v0300fg10000cqvfmhfog65q9vbiv01g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90220" y="979805"/>
            <a:ext cx="5493385" cy="3228340"/>
          </a:xfrm>
          <a:prstGeom prst="rect">
            <a:avLst/>
          </a:prstGeom>
        </p:spPr>
      </p:pic>
      <p:pic>
        <p:nvPicPr>
          <p:cNvPr id="17" name="v0300fg10000crg1govog65mufml4oa0">
            <a:hlinkClick r:id="" action="ppaction://media"/>
          </p:cNvPr>
          <p:cNvPicPr/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89980" y="1015365"/>
            <a:ext cx="5875655" cy="322707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-44450" y="-8255"/>
            <a:ext cx="2425700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explorer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189980" y="4950460"/>
            <a:ext cx="14204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 dirty="0">
                <a:solidFill>
                  <a:srgbClr val="FF0000"/>
                </a:solidFill>
                <a:latin typeface="Comic Sans MS" panose="030F0702030302020204" charset="0"/>
                <a:sym typeface="+mn-ea"/>
              </a:rPr>
              <a:t>treat</a:t>
            </a:r>
            <a:endParaRPr lang="en-US" altLang="zh-CN" sz="2800" dirty="0">
              <a:solidFill>
                <a:srgbClr val="FF0000"/>
              </a:solidFill>
              <a:latin typeface="Comic Sans MS" panose="030F0702030302020204" charset="0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610475" y="6141085"/>
            <a:ext cx="14204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 dirty="0">
                <a:solidFill>
                  <a:srgbClr val="FF0000"/>
                </a:solidFill>
                <a:latin typeface="Comic Sans MS" panose="030F0702030302020204" charset="0"/>
                <a:sym typeface="+mn-ea"/>
              </a:rPr>
              <a:t>wonder</a:t>
            </a:r>
            <a:endParaRPr lang="en-US" altLang="zh-CN" sz="2800" dirty="0">
              <a:solidFill>
                <a:srgbClr val="FF0000"/>
              </a:solidFill>
              <a:latin typeface="Comic Sans MS" panose="030F07020303020202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5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video>
              <p:cMediaNode>
                <p:cTn id="76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6" grpId="0"/>
      <p:bldP spid="6" grpId="1"/>
      <p:bldP spid="2" grpId="0"/>
      <p:bldP spid="2" grpId="1"/>
      <p:bldP spid="3" grpId="0" animBg="1"/>
      <p:bldP spid="3" grpId="1" animBg="1"/>
      <p:bldP spid="4" grpId="0" animBg="1"/>
      <p:bldP spid="4" grpId="1" animBg="1"/>
      <p:bldP spid="8" grpId="0" animBg="1"/>
      <p:bldP spid="8" grpId="1" animBg="1"/>
      <p:bldP spid="11" grpId="0" bldLvl="0" animBg="1"/>
      <p:bldP spid="11" grpId="1" animBg="1"/>
      <p:bldP spid="13" grpId="0" animBg="1"/>
      <p:bldP spid="13" grpId="1" animBg="1"/>
      <p:bldP spid="7" grpId="0" animBg="1"/>
      <p:bldP spid="7" grpId="1" animBg="1"/>
      <p:bldP spid="12" grpId="0" animBg="1"/>
      <p:bldP spid="12" grpId="1" animBg="1"/>
      <p:bldP spid="10" grpId="0" bldLvl="0" animBg="1"/>
      <p:bldP spid="10" grpId="1" animBg="1"/>
      <p:bldP spid="5" grpId="0"/>
      <p:bldP spid="5" grpId="1"/>
      <p:bldP spid="9" grpId="0"/>
      <p:bldP spid="9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1410970" y="-567690"/>
            <a:ext cx="5080000" cy="50482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4" name="文本框 3"/>
          <p:cNvSpPr txBox="1"/>
          <p:nvPr/>
        </p:nvSpPr>
        <p:spPr>
          <a:xfrm>
            <a:off x="1410970" y="5151120"/>
            <a:ext cx="5080000" cy="50482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224790" y="3837305"/>
          <a:ext cx="10938510" cy="2678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8870"/>
                <a:gridCol w="3343910"/>
                <a:gridCol w="3935730"/>
              </a:tblGrid>
              <a:tr h="490855">
                <a:tc>
                  <a:txBody>
                    <a:bodyPr/>
                    <a:p>
                      <a:pPr>
                        <a:buNone/>
                      </a:pPr>
                      <a:endParaRPr lang="zh-CN" altLang="en-US" sz="200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>
                          <a:latin typeface="Times New Roman" panose="02020603050405020304" charset="0"/>
                          <a:cs typeface="Times New Roman" panose="02020603050405020304" charset="0"/>
                        </a:rPr>
                        <a:t>Danxia landform</a:t>
                      </a:r>
                      <a:endParaRPr lang="en-US" altLang="zh-CN" sz="240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Yadan landform</a:t>
                      </a:r>
                      <a:endParaRPr lang="en-US" altLang="zh-CN" sz="2400"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</a:tr>
              <a:tr h="45212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Where is it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b="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452755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What can we see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45212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What shapes it 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b="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815975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What do you think of it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b="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直接连接符 5"/>
          <p:cNvCxnSpPr/>
          <p:nvPr/>
        </p:nvCxnSpPr>
        <p:spPr>
          <a:xfrm>
            <a:off x="3863340" y="5297170"/>
            <a:ext cx="3317875" cy="38671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7360285" y="4298950"/>
            <a:ext cx="2523490" cy="3917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solidFill>
                  <a:schemeClr val="dk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North-west China</a:t>
            </a:r>
            <a:endParaRPr lang="en-US" altLang="zh-CN" sz="24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360285" y="520573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2400">
                <a:solidFill>
                  <a:schemeClr val="dk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power of wind and time</a:t>
            </a:r>
            <a:endParaRPr lang="en-US" altLang="zh-CN" sz="24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269480" y="473519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Sandstone </a:t>
            </a:r>
            <a:r>
              <a:rPr lang="en-US" altLang="zh-CN" sz="2400">
                <a:solidFill>
                  <a:schemeClr val="dk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in strange shapes</a:t>
            </a:r>
            <a:endParaRPr lang="en-US" altLang="zh-CN" sz="24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rcRect t="26732" r="3381" b="49361"/>
          <a:stretch>
            <a:fillRect/>
          </a:stretch>
        </p:blipFill>
        <p:spPr>
          <a:xfrm>
            <a:off x="441960" y="331470"/>
            <a:ext cx="7632065" cy="350520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8754110" y="-4188460"/>
            <a:ext cx="1670685" cy="22288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pic>
        <p:nvPicPr>
          <p:cNvPr id="14" name="图片 13"/>
          <p:cNvPicPr/>
          <p:nvPr/>
        </p:nvPicPr>
        <p:blipFill>
          <a:blip r:embed="rId3"/>
          <a:stretch>
            <a:fillRect/>
          </a:stretch>
        </p:blipFill>
        <p:spPr>
          <a:xfrm>
            <a:off x="8227060" y="-8255"/>
            <a:ext cx="3176905" cy="238315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8754110" y="3094990"/>
            <a:ext cx="1670685" cy="22288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6" name="文本框 15"/>
          <p:cNvSpPr txBox="1"/>
          <p:nvPr/>
        </p:nvSpPr>
        <p:spPr>
          <a:xfrm>
            <a:off x="8945245" y="-1235710"/>
            <a:ext cx="1775460" cy="23749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pic>
        <p:nvPicPr>
          <p:cNvPr id="17" name="图片 16"/>
          <p:cNvPicPr/>
          <p:nvPr/>
        </p:nvPicPr>
        <p:blipFill>
          <a:blip r:embed="rId4"/>
          <a:stretch>
            <a:fillRect/>
          </a:stretch>
        </p:blipFill>
        <p:spPr>
          <a:xfrm>
            <a:off x="8157210" y="2183765"/>
            <a:ext cx="3170555" cy="171894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8945245" y="5492750"/>
            <a:ext cx="1775460" cy="23749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9" name="文本框 18"/>
          <p:cNvSpPr txBox="1"/>
          <p:nvPr/>
        </p:nvSpPr>
        <p:spPr>
          <a:xfrm>
            <a:off x="3863340" y="4298315"/>
            <a:ext cx="3692525" cy="3917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solidFill>
                  <a:schemeClr val="dk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Zhangye,Gansu Province</a:t>
            </a:r>
            <a:endParaRPr lang="en-US" altLang="zh-CN" sz="24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3863340" y="4768215"/>
            <a:ext cx="2828290" cy="3917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solidFill>
                  <a:schemeClr val="dk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Beautiful red hills</a:t>
            </a:r>
            <a:endParaRPr lang="en-US" altLang="zh-CN" sz="24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1" name="椭圆 20"/>
          <p:cNvSpPr/>
          <p:nvPr/>
        </p:nvSpPr>
        <p:spPr>
          <a:xfrm rot="600000">
            <a:off x="8122285" y="2389505"/>
            <a:ext cx="2434590" cy="770255"/>
          </a:xfrm>
          <a:prstGeom prst="ellipse">
            <a:avLst/>
          </a:prstGeom>
          <a:noFill/>
          <a:ln w="79375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 rot="2100000">
            <a:off x="8906510" y="833755"/>
            <a:ext cx="1172210" cy="558165"/>
          </a:xfrm>
          <a:prstGeom prst="ellipse">
            <a:avLst/>
          </a:prstGeom>
          <a:noFill/>
          <a:ln w="79375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矩形: 圆角 10"/>
          <p:cNvSpPr/>
          <p:nvPr/>
        </p:nvSpPr>
        <p:spPr>
          <a:xfrm>
            <a:off x="4483735" y="-123190"/>
            <a:ext cx="341312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Read and fill 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510" y="5054600"/>
            <a:ext cx="1061085" cy="106108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863340" y="5723890"/>
            <a:ext cx="3692525" cy="3917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solidFill>
                  <a:schemeClr val="dk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 natural wonder/ a treat for our eyes/ beautiful....</a:t>
            </a:r>
            <a:endParaRPr lang="en-US" altLang="zh-CN" sz="24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555865" y="5730240"/>
            <a:ext cx="3692525" cy="3917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solidFill>
                  <a:schemeClr val="dk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unusual/ amazing/fantastic...</a:t>
            </a:r>
            <a:endParaRPr lang="en-US" altLang="zh-CN" sz="24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-44450" y="-8255"/>
            <a:ext cx="2425700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explorer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9" grpId="1"/>
      <p:bldP spid="20" grpId="0"/>
      <p:bldP spid="20" grpId="1"/>
      <p:bldP spid="7" grpId="0"/>
      <p:bldP spid="7" grpId="1"/>
      <p:bldP spid="22" grpId="0" bldLvl="0" animBg="1"/>
      <p:bldP spid="22" grpId="1" animBg="1"/>
      <p:bldP spid="21" grpId="0" bldLvl="0" animBg="1"/>
      <p:bldP spid="21" grpId="1" animBg="1"/>
      <p:bldP spid="8" grpId="0"/>
      <p:bldP spid="8" grpId="1"/>
      <p:bldP spid="9" grpId="0"/>
      <p:bldP spid="9" grpId="1"/>
      <p:bldP spid="3" grpId="0"/>
      <p:bldP spid="3" grpId="1"/>
      <p:bldP spid="23" grpId="0"/>
      <p:bldP spid="2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/>
        </p:nvSpPr>
        <p:spPr>
          <a:xfrm>
            <a:off x="-44450" y="-8255"/>
            <a:ext cx="259651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Further learning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356350" y="516890"/>
            <a:ext cx="54952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Q:What shapes Danxia landform?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" name="lv_0_20250424234132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38735" y="1336675"/>
            <a:ext cx="5479415" cy="45205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490210" y="2346325"/>
            <a:ext cx="6595110" cy="28549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First,  </a:t>
            </a:r>
            <a:r>
              <a:rPr lang="en-US" altLang="zh-CN" sz="2400" u="sng">
                <a:latin typeface="Times New Roman" panose="02020603050405020304" charset="0"/>
                <a:cs typeface="Times New Roman" panose="02020603050405020304" charset="0"/>
              </a:rPr>
              <a:t>                                            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fell into low places long ago.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Second, The earth’s movement(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</a:rPr>
              <a:t>地壳运动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) makes the rocks become </a:t>
            </a:r>
            <a:r>
              <a:rPr lang="en-US" altLang="zh-CN" sz="2400" u="sng">
                <a:latin typeface="Times New Roman" panose="02020603050405020304" charset="0"/>
                <a:cs typeface="Times New Roman" panose="02020603050405020304" charset="0"/>
              </a:rPr>
              <a:t>                                     .</a:t>
            </a:r>
            <a:endParaRPr lang="en-US" altLang="zh-CN" sz="2400" u="sng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Third, </a:t>
            </a:r>
            <a:r>
              <a:rPr lang="en-US" altLang="zh-CN" sz="2400" u="sng">
                <a:latin typeface="Times New Roman" panose="02020603050405020304" charset="0"/>
                <a:cs typeface="Times New Roman" panose="02020603050405020304" charset="0"/>
              </a:rPr>
              <a:t>                         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hit the rocks for many years. 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Last,</a:t>
            </a:r>
            <a:r>
              <a:rPr lang="en-US" altLang="zh-CN" sz="2400" u="sng">
                <a:latin typeface="Times New Roman" panose="02020603050405020304" charset="0"/>
                <a:cs typeface="Times New Roman" panose="02020603050405020304" charset="0"/>
              </a:rPr>
              <a:t>                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made the valleys(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</a:rPr>
              <a:t>峡谷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) in the end.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云形标注 5"/>
          <p:cNvSpPr/>
          <p:nvPr/>
        </p:nvSpPr>
        <p:spPr>
          <a:xfrm>
            <a:off x="2303145" y="452120"/>
            <a:ext cx="2639060" cy="932180"/>
          </a:xfrm>
          <a:prstGeom prst="cloudCallout">
            <a:avLst>
              <a:gd name="adj1" fmla="val 96294"/>
              <a:gd name="adj2" fmla="val -23705"/>
            </a:avLst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>
                <a:solidFill>
                  <a:schemeClr val="bg1"/>
                </a:solidFill>
              </a:rPr>
              <a:t>Geography note</a:t>
            </a:r>
            <a:endParaRPr lang="en-US" altLang="zh-CN" sz="240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5783580" y="1160780"/>
            <a:ext cx="2313305" cy="46037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wind and water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8362315" y="1160780"/>
            <a:ext cx="3335655" cy="46037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red sand and small stones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5783580" y="1807845"/>
            <a:ext cx="3147695" cy="46037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Hills and mountains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矩形: 圆角 10"/>
          <p:cNvSpPr/>
          <p:nvPr/>
        </p:nvSpPr>
        <p:spPr>
          <a:xfrm>
            <a:off x="4483735" y="-123190"/>
            <a:ext cx="341312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watch and match 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9282430" y="1807845"/>
            <a:ext cx="977265" cy="46037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rain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七角星 10"/>
          <p:cNvSpPr/>
          <p:nvPr/>
        </p:nvSpPr>
        <p:spPr>
          <a:xfrm>
            <a:off x="5490210" y="4712970"/>
            <a:ext cx="3234055" cy="114427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the power of nature</a:t>
            </a:r>
            <a:endParaRPr lang="en-US" sz="2800" b="1" dirty="0">
              <a:solidFill>
                <a:srgbClr val="7030A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七角星 10"/>
          <p:cNvSpPr/>
          <p:nvPr/>
        </p:nvSpPr>
        <p:spPr>
          <a:xfrm>
            <a:off x="8851265" y="4712970"/>
            <a:ext cx="3234055" cy="114427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the power of time</a:t>
            </a:r>
            <a:endParaRPr lang="en-US" sz="2800" b="1" dirty="0">
              <a:solidFill>
                <a:srgbClr val="7030A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70833 0.00277778 L -0.145104 0.154259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0185185 L 0.154167 0.220833 " pathEditMode="relative" rAng="0" ptsTypes="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" y="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5315 0.017406 L 0.0507813 0.375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0185185 L -0.239896 0.333333 " pathEditMode="relative" rAng="0" ptsTypes="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29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 bldLvl="0" animBg="1"/>
      <p:bldP spid="7" grpId="0" bldLvl="0" animBg="1"/>
      <p:bldP spid="8" grpId="0" bldLvl="0" animBg="1"/>
      <p:bldP spid="10" grpId="0" bldLvl="0" animBg="1"/>
      <p:bldP spid="12" grpId="0" bldLvl="0" animBg="1"/>
      <p:bldP spid="14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1"/>
            </p:custDataLst>
          </p:nvPr>
        </p:nvSpPr>
        <p:spPr>
          <a:xfrm>
            <a:off x="228600" y="228600"/>
            <a:ext cx="11734800" cy="64008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矩形: 对角圆角 8"/>
          <p:cNvSpPr/>
          <p:nvPr>
            <p:custDataLst>
              <p:tags r:id="rId2"/>
            </p:custDataLst>
          </p:nvPr>
        </p:nvSpPr>
        <p:spPr>
          <a:xfrm>
            <a:off x="270510" y="104140"/>
            <a:ext cx="11692890" cy="6708140"/>
          </a:xfrm>
          <a:prstGeom prst="round2DiagRect">
            <a:avLst/>
          </a:prstGeom>
          <a:solidFill>
            <a:schemeClr val="lt1">
              <a:alpha val="84000"/>
            </a:schemeClr>
          </a:solidFill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5" name="Picture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214100" y="112776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4" name="任意多边形: 形状 6"/>
          <p:cNvSpPr/>
          <p:nvPr>
            <p:custDataLst>
              <p:tags r:id="rId5"/>
            </p:custDataLst>
          </p:nvPr>
        </p:nvSpPr>
        <p:spPr>
          <a:xfrm>
            <a:off x="378468" y="2872723"/>
            <a:ext cx="11965932" cy="1747742"/>
          </a:xfrm>
          <a:custGeom>
            <a:avLst/>
            <a:gdLst>
              <a:gd name="connsiteX0" fmla="*/ 0 w 11964202"/>
              <a:gd name="connsiteY0" fmla="*/ 1896647 h 2167153"/>
              <a:gd name="connsiteX1" fmla="*/ 1934678 w 11964202"/>
              <a:gd name="connsiteY1" fmla="*/ 173725 h 2167153"/>
              <a:gd name="connsiteX2" fmla="*/ 4456497 w 11964202"/>
              <a:gd name="connsiteY2" fmla="*/ 1954398 h 2167153"/>
              <a:gd name="connsiteX3" fmla="*/ 7632834 w 11964202"/>
              <a:gd name="connsiteY3" fmla="*/ 470 h 2167153"/>
              <a:gd name="connsiteX4" fmla="*/ 10164278 w 11964202"/>
              <a:gd name="connsiteY4" fmla="*/ 2166154 h 2167153"/>
              <a:gd name="connsiteX5" fmla="*/ 11964202 w 11964202"/>
              <a:gd name="connsiteY5" fmla="*/ 221851 h 2167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964202" h="2167153">
                <a:moveTo>
                  <a:pt x="0" y="1896647"/>
                </a:moveTo>
                <a:cubicBezTo>
                  <a:pt x="595964" y="1030373"/>
                  <a:pt x="1191929" y="164100"/>
                  <a:pt x="1934678" y="173725"/>
                </a:cubicBezTo>
                <a:cubicBezTo>
                  <a:pt x="2677427" y="183350"/>
                  <a:pt x="3506804" y="1983274"/>
                  <a:pt x="4456497" y="1954398"/>
                </a:cubicBezTo>
                <a:cubicBezTo>
                  <a:pt x="5406190" y="1925522"/>
                  <a:pt x="6681537" y="-34823"/>
                  <a:pt x="7632834" y="470"/>
                </a:cubicBezTo>
                <a:cubicBezTo>
                  <a:pt x="8584131" y="35763"/>
                  <a:pt x="9442383" y="2129257"/>
                  <a:pt x="10164278" y="2166154"/>
                </a:cubicBezTo>
                <a:cubicBezTo>
                  <a:pt x="10886173" y="2203051"/>
                  <a:pt x="11425187" y="1212451"/>
                  <a:pt x="11964202" y="221851"/>
                </a:cubicBezTo>
              </a:path>
            </a:pathLst>
          </a:cu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6" name="组合 35"/>
          <p:cNvGrpSpPr/>
          <p:nvPr>
            <p:custDataLst>
              <p:tags r:id="rId6"/>
            </p:custDataLst>
          </p:nvPr>
        </p:nvGrpSpPr>
        <p:grpSpPr>
          <a:xfrm>
            <a:off x="1865630" y="2393315"/>
            <a:ext cx="3874135" cy="718820"/>
            <a:chOff x="1689109" y="2440322"/>
            <a:chExt cx="4094629" cy="718992"/>
          </a:xfrm>
        </p:grpSpPr>
        <p:pic>
          <p:nvPicPr>
            <p:cNvPr id="38" name="图片 3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689109" y="2440322"/>
              <a:ext cx="808246" cy="718992"/>
            </a:xfrm>
            <a:prstGeom prst="rect">
              <a:avLst/>
            </a:prstGeom>
          </p:spPr>
        </p:pic>
        <p:sp>
          <p:nvSpPr>
            <p:cNvPr id="39" name="文本框 38"/>
            <p:cNvSpPr txBox="1"/>
            <p:nvPr>
              <p:custDataLst>
                <p:tags r:id="rId9"/>
              </p:custDataLst>
            </p:nvPr>
          </p:nvSpPr>
          <p:spPr>
            <a:xfrm>
              <a:off x="2628256" y="2459309"/>
              <a:ext cx="3155482" cy="4604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400" b="1">
                  <a:latin typeface="Comic Sans MS" panose="030F0702030302020204" charset="0"/>
                  <a:cs typeface="Comic Sans MS" panose="030F0702030302020204" charset="0"/>
                </a:rPr>
                <a:t>Danxia landform</a:t>
              </a:r>
              <a:endParaRPr lang="en-US" altLang="zh-CN" sz="2400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grpSp>
        <p:nvGrpSpPr>
          <p:cNvPr id="3" name="组合 2"/>
          <p:cNvGrpSpPr/>
          <p:nvPr>
            <p:custDataLst>
              <p:tags r:id="rId10"/>
            </p:custDataLst>
          </p:nvPr>
        </p:nvGrpSpPr>
        <p:grpSpPr>
          <a:xfrm>
            <a:off x="5828656" y="3646822"/>
            <a:ext cx="3155482" cy="1417257"/>
            <a:chOff x="1029961" y="2440322"/>
            <a:chExt cx="3155482" cy="1417257"/>
          </a:xfrm>
        </p:grpSpPr>
        <p:pic>
          <p:nvPicPr>
            <p:cNvPr id="4" name="图片 3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689109" y="2440322"/>
              <a:ext cx="808246" cy="718992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>
              <p:custDataLst>
                <p:tags r:id="rId12"/>
              </p:custDataLst>
            </p:nvPr>
          </p:nvSpPr>
          <p:spPr>
            <a:xfrm>
              <a:off x="1029961" y="3397204"/>
              <a:ext cx="3155482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400" b="1">
                  <a:latin typeface="Comic Sans MS" panose="030F0702030302020204" charset="0"/>
                  <a:cs typeface="Comic Sans MS" panose="030F0702030302020204" charset="0"/>
                </a:rPr>
                <a:t> Yadan landform</a:t>
              </a:r>
              <a:endParaRPr lang="en-US" altLang="zh-CN" sz="2400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grpSp>
        <p:nvGrpSpPr>
          <p:cNvPr id="8" name="组合 7"/>
          <p:cNvGrpSpPr/>
          <p:nvPr>
            <p:custDataLst>
              <p:tags r:id="rId13"/>
            </p:custDataLst>
          </p:nvPr>
        </p:nvGrpSpPr>
        <p:grpSpPr>
          <a:xfrm>
            <a:off x="10182869" y="3172414"/>
            <a:ext cx="808337" cy="2166855"/>
            <a:chOff x="1689109" y="992459"/>
            <a:chExt cx="808337" cy="2166855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689109" y="2440322"/>
              <a:ext cx="808246" cy="718992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>
              <p:custDataLst>
                <p:tags r:id="rId15"/>
              </p:custDataLst>
            </p:nvPr>
          </p:nvSpPr>
          <p:spPr>
            <a:xfrm>
              <a:off x="1856096" y="992459"/>
              <a:ext cx="641350" cy="9220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5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anose="030F0702030302020204" charset="0"/>
                  <a:cs typeface="Comic Sans MS" panose="030F0702030302020204" charset="0"/>
                </a:rPr>
                <a:t>?</a:t>
              </a:r>
              <a:endParaRPr lang="en-US" altLang="zh-CN" sz="5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7"/>
          <a:srcRect r="18" b="6135"/>
          <a:stretch>
            <a:fillRect/>
          </a:stretch>
        </p:blipFill>
        <p:spPr>
          <a:xfrm>
            <a:off x="79375" y="613410"/>
            <a:ext cx="2463165" cy="206375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9"/>
          <a:srcRect b="9344"/>
          <a:stretch>
            <a:fillRect/>
          </a:stretch>
        </p:blipFill>
        <p:spPr>
          <a:xfrm>
            <a:off x="5278120" y="1066165"/>
            <a:ext cx="2715260" cy="2362835"/>
          </a:xfrm>
          <a:prstGeom prst="rect">
            <a:avLst/>
          </a:prstGeom>
          <a:ln>
            <a:solidFill>
              <a:schemeClr val="bg1"/>
            </a:solidFill>
          </a:ln>
        </p:spPr>
      </p:pic>
      <p:grpSp>
        <p:nvGrpSpPr>
          <p:cNvPr id="17" name="组合 16"/>
          <p:cNvGrpSpPr/>
          <p:nvPr>
            <p:custDataLst>
              <p:tags r:id="rId20"/>
            </p:custDataLst>
          </p:nvPr>
        </p:nvGrpSpPr>
        <p:grpSpPr>
          <a:xfrm>
            <a:off x="4478020" y="0"/>
            <a:ext cx="5269230" cy="4757420"/>
            <a:chOff x="8091" y="0"/>
            <a:chExt cx="8094" cy="7492"/>
          </a:xfrm>
        </p:grpSpPr>
        <p:pic>
          <p:nvPicPr>
            <p:cNvPr id="6" name="图片 5" descr="地图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2"/>
            <a:stretch>
              <a:fillRect/>
            </a:stretch>
          </p:blipFill>
          <p:spPr>
            <a:xfrm>
              <a:off x="8091" y="0"/>
              <a:ext cx="8094" cy="6589"/>
            </a:xfrm>
            <a:prstGeom prst="rect">
              <a:avLst/>
            </a:prstGeom>
          </p:spPr>
        </p:pic>
        <p:sp>
          <p:nvSpPr>
            <p:cNvPr id="7" name="椭圆 6"/>
            <p:cNvSpPr/>
            <p:nvPr>
              <p:custDataLst>
                <p:tags r:id="rId23"/>
              </p:custDataLst>
            </p:nvPr>
          </p:nvSpPr>
          <p:spPr>
            <a:xfrm>
              <a:off x="10917" y="4501"/>
              <a:ext cx="1521" cy="1510"/>
            </a:xfrm>
            <a:prstGeom prst="ellipse">
              <a:avLst/>
            </a:prstGeom>
            <a:ln w="57150">
              <a:solidFill>
                <a:srgbClr val="FF0000"/>
              </a:solidFill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18" name="曲线连接符 17"/>
            <p:cNvCxnSpPr>
              <a:stCxn id="7" idx="4"/>
              <a:endCxn id="20" idx="1"/>
            </p:cNvCxnSpPr>
            <p:nvPr>
              <p:custDataLst>
                <p:tags r:id="rId24"/>
              </p:custDataLst>
            </p:nvPr>
          </p:nvCxnSpPr>
          <p:spPr>
            <a:xfrm rot="5400000" flipV="1">
              <a:off x="11883" y="5806"/>
              <a:ext cx="1481" cy="1891"/>
            </a:xfrm>
            <a:prstGeom prst="curvedConnector2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pic>
        <p:nvPicPr>
          <p:cNvPr id="20" name="图片 19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6"/>
          <a:srcRect r="16" b="5927"/>
          <a:stretch>
            <a:fillRect/>
          </a:stretch>
        </p:blipFill>
        <p:spPr>
          <a:xfrm>
            <a:off x="8044180" y="2657475"/>
            <a:ext cx="4147820" cy="4199890"/>
          </a:xfrm>
          <a:prstGeom prst="rect">
            <a:avLst/>
          </a:prstGeom>
        </p:spPr>
      </p:pic>
      <p:sp>
        <p:nvSpPr>
          <p:cNvPr id="26" name="文本框 25"/>
          <p:cNvSpPr txBox="1"/>
          <p:nvPr/>
        </p:nvSpPr>
        <p:spPr>
          <a:xfrm>
            <a:off x="2912745" y="228600"/>
            <a:ext cx="81661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8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Speed is also interested in Yunnan Province.</a:t>
            </a:r>
            <a:endParaRPr lang="en-US" altLang="zh-CN" sz="2800" b="1">
              <a:latin typeface="Comic Sans MS" panose="030F0702030302020204" charset="0"/>
              <a:cs typeface="Comic Sans MS" panose="030F0702030302020204" charset="0"/>
              <a:sym typeface="+mn-ea"/>
            </a:endParaRPr>
          </a:p>
        </p:txBody>
      </p:sp>
      <p:pic>
        <p:nvPicPr>
          <p:cNvPr id="11" name="图片 10"/>
          <p:cNvPicPr/>
          <p:nvPr/>
        </p:nvPicPr>
        <p:blipFill>
          <a:blip r:embed="rId27"/>
          <a:stretch>
            <a:fillRect/>
          </a:stretch>
        </p:blipFill>
        <p:spPr>
          <a:xfrm>
            <a:off x="378460" y="4094480"/>
            <a:ext cx="2444115" cy="2272030"/>
          </a:xfrm>
          <a:prstGeom prst="rect">
            <a:avLst/>
          </a:prstGeom>
        </p:spPr>
      </p:pic>
      <p:sp>
        <p:nvSpPr>
          <p:cNvPr id="24" name="矩形: 圆角 23"/>
          <p:cNvSpPr/>
          <p:nvPr/>
        </p:nvSpPr>
        <p:spPr>
          <a:xfrm>
            <a:off x="1169670" y="5769610"/>
            <a:ext cx="10012045" cy="774700"/>
          </a:xfrm>
          <a:prstGeom prst="roundRect">
            <a:avLst/>
          </a:prstGeom>
          <a:solidFill>
            <a:srgbClr val="E6757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Yunnan is  rich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（富含）</a:t>
            </a: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 in natural landscapes 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10938 -0.0103704 0.0643229 -0.0538889 0.122083 -0.0412037 C 0.179844 -0.0285185 0.230625 0.0528704 0.28875 0.0633333 C 0.346875 0.0737963 0.391198 0.0236111 0.412656 0.0110185 " pathEditMode="relative" ptsTypes="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ldLvl="0" animBg="1"/>
      <p:bldP spid="26" grpId="0"/>
      <p:bldP spid="2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73990" y="836930"/>
            <a:ext cx="2890520" cy="391541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064510" y="789305"/>
            <a:ext cx="2861310" cy="396303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925820" y="789305"/>
            <a:ext cx="3175635" cy="396303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101455" y="789305"/>
            <a:ext cx="2895600" cy="3963035"/>
          </a:xfrm>
          <a:prstGeom prst="rect">
            <a:avLst/>
          </a:prstGeom>
        </p:spPr>
      </p:pic>
      <p:sp>
        <p:nvSpPr>
          <p:cNvPr id="24" name="矩形: 圆角 23"/>
          <p:cNvSpPr/>
          <p:nvPr>
            <p:custDataLst>
              <p:tags r:id="rId9"/>
            </p:custDataLst>
          </p:nvPr>
        </p:nvSpPr>
        <p:spPr>
          <a:xfrm>
            <a:off x="160020" y="4896485"/>
            <a:ext cx="2904490" cy="1296670"/>
          </a:xfrm>
          <a:prstGeom prst="roundRect">
            <a:avLst/>
          </a:prstGeom>
          <a:solidFill>
            <a:srgbClr val="E6757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Stone Forest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石林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矩形: 圆角 23"/>
          <p:cNvSpPr/>
          <p:nvPr>
            <p:custDataLst>
              <p:tags r:id="rId10"/>
            </p:custDataLst>
          </p:nvPr>
        </p:nvSpPr>
        <p:spPr>
          <a:xfrm>
            <a:off x="3064510" y="4896485"/>
            <a:ext cx="2904490" cy="1296670"/>
          </a:xfrm>
          <a:prstGeom prst="roundRect">
            <a:avLst/>
          </a:prstGeom>
          <a:solidFill>
            <a:srgbClr val="E6757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Xishuangbanna Rainforest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西双版纳雨林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矩形: 圆角 23"/>
          <p:cNvSpPr/>
          <p:nvPr>
            <p:custDataLst>
              <p:tags r:id="rId11"/>
            </p:custDataLst>
          </p:nvPr>
        </p:nvSpPr>
        <p:spPr>
          <a:xfrm>
            <a:off x="5925820" y="4896485"/>
            <a:ext cx="3175635" cy="1296670"/>
          </a:xfrm>
          <a:prstGeom prst="roundRect">
            <a:avLst/>
          </a:prstGeom>
          <a:solidFill>
            <a:srgbClr val="E6757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Yulong Snow Mountain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玉龙雪山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矩形: 圆角 23"/>
          <p:cNvSpPr/>
          <p:nvPr>
            <p:custDataLst>
              <p:tags r:id="rId12"/>
            </p:custDataLst>
          </p:nvPr>
        </p:nvSpPr>
        <p:spPr>
          <a:xfrm>
            <a:off x="9044305" y="4896485"/>
            <a:ext cx="2952750" cy="1296670"/>
          </a:xfrm>
          <a:prstGeom prst="roundRect">
            <a:avLst/>
          </a:prstGeom>
          <a:solidFill>
            <a:srgbClr val="E6757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Lugu Lake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泸沽湖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: 圆角 10"/>
          <p:cNvSpPr/>
          <p:nvPr/>
        </p:nvSpPr>
        <p:spPr>
          <a:xfrm>
            <a:off x="4295775" y="-8255"/>
            <a:ext cx="483298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Explore Yunnan Province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-44450" y="-8255"/>
            <a:ext cx="2425700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explorer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13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8" grpId="0" animBg="1"/>
      <p:bldP spid="9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Screenshot_20250425_223506_com.tencent.mm"/>
          <p:cNvPicPr>
            <a:picLocks noChangeAspect="1"/>
          </p:cNvPicPr>
          <p:nvPr/>
        </p:nvPicPr>
        <p:blipFill>
          <a:blip r:embed="rId1"/>
          <a:srcRect t="60083" r="1539" b="14878"/>
          <a:stretch>
            <a:fillRect/>
          </a:stretch>
        </p:blipFill>
        <p:spPr>
          <a:xfrm>
            <a:off x="229870" y="1340485"/>
            <a:ext cx="8811895" cy="544639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9196070" y="-3607435"/>
            <a:ext cx="1696720" cy="13970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pic>
        <p:nvPicPr>
          <p:cNvPr id="10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9196070" y="1451610"/>
            <a:ext cx="2172970" cy="136080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9196070" y="3228340"/>
            <a:ext cx="1696720" cy="13970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2" name="文本框 11"/>
          <p:cNvSpPr txBox="1"/>
          <p:nvPr/>
        </p:nvSpPr>
        <p:spPr>
          <a:xfrm>
            <a:off x="9041765" y="1092200"/>
            <a:ext cx="2414905" cy="24828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pic>
        <p:nvPicPr>
          <p:cNvPr id="13" name="图片 12"/>
          <p:cNvPicPr/>
          <p:nvPr/>
        </p:nvPicPr>
        <p:blipFill>
          <a:blip r:embed="rId3"/>
          <a:stretch>
            <a:fillRect/>
          </a:stretch>
        </p:blipFill>
        <p:spPr>
          <a:xfrm>
            <a:off x="9196070" y="2923540"/>
            <a:ext cx="2172970" cy="120586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9041765" y="4965700"/>
            <a:ext cx="2414905" cy="24828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5" name="文本框 14"/>
          <p:cNvSpPr txBox="1"/>
          <p:nvPr/>
        </p:nvSpPr>
        <p:spPr>
          <a:xfrm>
            <a:off x="9196070" y="2703830"/>
            <a:ext cx="2454910" cy="28765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pic>
        <p:nvPicPr>
          <p:cNvPr id="16" name="图片 15"/>
          <p:cNvPicPr/>
          <p:nvPr/>
        </p:nvPicPr>
        <p:blipFill>
          <a:blip r:embed="rId4"/>
          <a:stretch>
            <a:fillRect/>
          </a:stretch>
        </p:blipFill>
        <p:spPr>
          <a:xfrm>
            <a:off x="9196070" y="4240530"/>
            <a:ext cx="2172970" cy="111125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9196070" y="5796280"/>
            <a:ext cx="2454910" cy="287655"/>
          </a:xfrm>
          <a:prstGeom prst="rect">
            <a:avLst/>
          </a:prstGeom>
        </p:spPr>
        <p:txBody>
          <a:bodyPr/>
          <a:p>
            <a:endParaRPr lang="en-US" altLang="zh-CN" sz="1600"/>
          </a:p>
        </p:txBody>
      </p:sp>
      <p:sp>
        <p:nvSpPr>
          <p:cNvPr id="18" name="文本框 17"/>
          <p:cNvSpPr txBox="1"/>
          <p:nvPr/>
        </p:nvSpPr>
        <p:spPr>
          <a:xfrm>
            <a:off x="9196070" y="3330575"/>
            <a:ext cx="2440940" cy="28575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pic>
        <p:nvPicPr>
          <p:cNvPr id="19" name="图片 18"/>
          <p:cNvPicPr/>
          <p:nvPr/>
        </p:nvPicPr>
        <p:blipFill>
          <a:blip r:embed="rId5"/>
          <a:stretch>
            <a:fillRect/>
          </a:stretch>
        </p:blipFill>
        <p:spPr>
          <a:xfrm>
            <a:off x="9196070" y="5378450"/>
            <a:ext cx="2260600" cy="1408430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9196070" y="7165975"/>
            <a:ext cx="2440940" cy="28575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21" name="矩形 20"/>
          <p:cNvSpPr/>
          <p:nvPr/>
        </p:nvSpPr>
        <p:spPr>
          <a:xfrm>
            <a:off x="229870" y="2148205"/>
            <a:ext cx="2032000" cy="4281805"/>
          </a:xfrm>
          <a:prstGeom prst="rect">
            <a:avLst/>
          </a:prstGeom>
          <a:noFill/>
          <a:ln w="635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2" name="图片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1960" y="2296160"/>
            <a:ext cx="627380" cy="627380"/>
          </a:xfrm>
          <a:prstGeom prst="rect">
            <a:avLst/>
          </a:prstGeom>
        </p:spPr>
      </p:pic>
      <p:grpSp>
        <p:nvGrpSpPr>
          <p:cNvPr id="32" name="组合 31"/>
          <p:cNvGrpSpPr/>
          <p:nvPr/>
        </p:nvGrpSpPr>
        <p:grpSpPr>
          <a:xfrm>
            <a:off x="3320415" y="640080"/>
            <a:ext cx="7146290" cy="669925"/>
            <a:chOff x="10232" y="859"/>
            <a:chExt cx="5973" cy="1778"/>
          </a:xfrm>
          <a:solidFill>
            <a:srgbClr val="FFFF00"/>
          </a:solidFill>
        </p:grpSpPr>
        <p:sp>
          <p:nvSpPr>
            <p:cNvPr id="23" name="线形标注 2 22"/>
            <p:cNvSpPr/>
            <p:nvPr/>
          </p:nvSpPr>
          <p:spPr>
            <a:xfrm>
              <a:off x="10232" y="859"/>
              <a:ext cx="5959" cy="1778"/>
            </a:xfrm>
            <a:prstGeom prst="borderCallout2">
              <a:avLst>
                <a:gd name="adj1" fmla="val 20056"/>
                <a:gd name="adj2" fmla="val -1629"/>
                <a:gd name="adj3" fmla="val 18750"/>
                <a:gd name="adj4" fmla="val -16667"/>
                <a:gd name="adj5" fmla="val 225213"/>
                <a:gd name="adj6" fmla="val -21840"/>
              </a:avLst>
            </a:prstGeom>
            <a:grpFill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10378" y="1002"/>
              <a:ext cx="5827" cy="138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p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Tip1:</a:t>
              </a:r>
              <a:r>
                <a:rPr lang="en-US" altLang="zh-CN">
                  <a:latin typeface="Times New Roman" panose="02020603050405020304" charset="0"/>
                  <a:cs typeface="Times New Roman" panose="02020603050405020304" charset="0"/>
                </a:rPr>
                <a:t> 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Pay attention to the </a:t>
              </a: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headings 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in the table</a:t>
              </a:r>
              <a:endParaRPr lang="en-US" altLang="zh-CN" sz="2800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pic>
        <p:nvPicPr>
          <p:cNvPr id="25" name="图片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5350" y="2600960"/>
            <a:ext cx="627380" cy="627380"/>
          </a:xfrm>
          <a:prstGeom prst="rect">
            <a:avLst/>
          </a:prstGeom>
        </p:spPr>
      </p:pic>
      <p:sp>
        <p:nvSpPr>
          <p:cNvPr id="26" name="线形标注 2 25"/>
          <p:cNvSpPr/>
          <p:nvPr/>
        </p:nvSpPr>
        <p:spPr>
          <a:xfrm>
            <a:off x="6880225" y="2536190"/>
            <a:ext cx="3783965" cy="968375"/>
          </a:xfrm>
          <a:prstGeom prst="borderCallout2">
            <a:avLst>
              <a:gd name="adj1" fmla="val 20056"/>
              <a:gd name="adj2" fmla="val -1629"/>
              <a:gd name="adj3" fmla="val 18750"/>
              <a:gd name="adj4" fmla="val -16667"/>
              <a:gd name="adj5" fmla="val 115672"/>
              <a:gd name="adj6" fmla="val -47407"/>
            </a:avLst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Tip2:</a:t>
            </a:r>
            <a:r>
              <a:rPr lang="en-US" altLang="zh-CN" sz="28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Predict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part of speech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词性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zh-CN" sz="28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7" name="线形标注 2 26"/>
          <p:cNvSpPr/>
          <p:nvPr/>
        </p:nvSpPr>
        <p:spPr>
          <a:xfrm>
            <a:off x="7305040" y="4921885"/>
            <a:ext cx="3982085" cy="1162685"/>
          </a:xfrm>
          <a:prstGeom prst="borderCallout2">
            <a:avLst>
              <a:gd name="adj1" fmla="val 20056"/>
              <a:gd name="adj2" fmla="val -1629"/>
              <a:gd name="adj3" fmla="val 119966"/>
              <a:gd name="adj4" fmla="val -19785"/>
              <a:gd name="adj5" fmla="val -23903"/>
              <a:gd name="adj6" fmla="val -79073"/>
            </a:avLst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Tip3:</a:t>
            </a:r>
            <a:r>
              <a:rPr lang="en-US" altLang="zh-CN" sz="28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Predict(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预测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 based on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common sense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常识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).</a:t>
            </a:r>
            <a:endParaRPr lang="en-US" altLang="zh-CN" sz="28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椭圆 2"/>
          <p:cNvSpPr/>
          <p:nvPr>
            <p:custDataLst>
              <p:tags r:id="rId7"/>
            </p:custDataLst>
          </p:nvPr>
        </p:nvSpPr>
        <p:spPr>
          <a:xfrm>
            <a:off x="229870" y="1356360"/>
            <a:ext cx="1013460" cy="555625"/>
          </a:xfrm>
          <a:prstGeom prst="ellipse">
            <a:avLst/>
          </a:prstGeom>
          <a:ln w="57150">
            <a:solidFill>
              <a:srgbClr val="E41908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椭圆 3"/>
          <p:cNvSpPr/>
          <p:nvPr>
            <p:custDataLst>
              <p:tags r:id="rId8"/>
            </p:custDataLst>
          </p:nvPr>
        </p:nvSpPr>
        <p:spPr>
          <a:xfrm>
            <a:off x="2594610" y="1372235"/>
            <a:ext cx="2259330" cy="591185"/>
          </a:xfrm>
          <a:prstGeom prst="ellipse">
            <a:avLst/>
          </a:prstGeom>
          <a:ln w="57150">
            <a:solidFill>
              <a:srgbClr val="E41908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矩形: 圆角 10"/>
          <p:cNvSpPr/>
          <p:nvPr/>
        </p:nvSpPr>
        <p:spPr>
          <a:xfrm>
            <a:off x="4295775" y="-8255"/>
            <a:ext cx="483298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Listening skills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68395" y="4129405"/>
            <a:ext cx="627380" cy="62738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59555" y="4482465"/>
            <a:ext cx="627380" cy="62738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1960" y="5109845"/>
            <a:ext cx="627380" cy="627380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77660" y="5737225"/>
            <a:ext cx="627380" cy="627380"/>
          </a:xfrm>
          <a:prstGeom prst="rect">
            <a:avLst/>
          </a:prstGeom>
        </p:spPr>
      </p:pic>
      <p:sp>
        <p:nvSpPr>
          <p:cNvPr id="34" name="矩形 33"/>
          <p:cNvSpPr/>
          <p:nvPr/>
        </p:nvSpPr>
        <p:spPr>
          <a:xfrm>
            <a:off x="3741420" y="4018915"/>
            <a:ext cx="816610" cy="94678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p>
            <a:pPr algn="ctr"/>
            <a:r>
              <a:rPr lang="zh-CN" altLang="en-US" sz="5400" b="1"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华文琥珀" panose="02010800040101010101" charset="-122"/>
                <a:ea typeface="华文琥珀" panose="02010800040101010101" charset="-122"/>
              </a:rPr>
              <a:t>？</a:t>
            </a:r>
            <a:endParaRPr lang="zh-CN" altLang="en-US" sz="5400" b="1">
              <a:solidFill>
                <a:srgbClr val="FF0000"/>
              </a:solidFill>
              <a:effectLst>
                <a:reflection blurRad="6350" stA="53000" endA="300" endPos="35500" dir="5400000" sy="-90000" algn="bl" rotWithShape="0"/>
              </a:effectLst>
              <a:latin typeface="华文琥珀" panose="02010800040101010101" charset="-122"/>
              <a:ea typeface="华文琥珀" panose="02010800040101010101" charset="-122"/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003935" y="4201160"/>
            <a:ext cx="1013460" cy="555625"/>
          </a:xfrm>
          <a:prstGeom prst="ellipse">
            <a:avLst/>
          </a:prstGeom>
          <a:ln w="57150">
            <a:solidFill>
              <a:srgbClr val="00B0F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-44450" y="-8255"/>
            <a:ext cx="2425700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explorer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ldLvl="0" animBg="1"/>
      <p:bldP spid="21" grpId="1" animBg="1"/>
      <p:bldP spid="26" grpId="0" bldLvl="0" animBg="1"/>
      <p:bldP spid="26" grpId="1" animBg="1"/>
      <p:bldP spid="27" grpId="0" bldLvl="0" animBg="1"/>
      <p:bldP spid="27" grpId="1" animBg="1"/>
      <p:bldP spid="3" grpId="0" bldLvl="0" animBg="1"/>
      <p:bldP spid="4" grpId="0" bldLvl="0" animBg="1"/>
      <p:bldP spid="34" grpId="0"/>
      <p:bldP spid="34" grpId="1"/>
      <p:bldP spid="36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Screenshot_20250425_223506_com.tencent.mm"/>
          <p:cNvPicPr>
            <a:picLocks noChangeAspect="1"/>
          </p:cNvPicPr>
          <p:nvPr/>
        </p:nvPicPr>
        <p:blipFill>
          <a:blip r:embed="rId1"/>
          <a:srcRect t="60083" r="1539" b="14878"/>
          <a:stretch>
            <a:fillRect/>
          </a:stretch>
        </p:blipFill>
        <p:spPr>
          <a:xfrm>
            <a:off x="229870" y="624205"/>
            <a:ext cx="8811895" cy="61626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5556250" y="1736090"/>
            <a:ext cx="11880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 photo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683760" y="2334260"/>
            <a:ext cx="11880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lakes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79470" y="4152900"/>
            <a:ext cx="11880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Snow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097020" y="4560570"/>
            <a:ext cx="33648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plants and animals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941570" y="5164455"/>
            <a:ext cx="18745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mountains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473190" y="5942330"/>
            <a:ext cx="19126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boat trip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196070" y="-3607435"/>
            <a:ext cx="1696720" cy="13970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1" name="文本框 10"/>
          <p:cNvSpPr txBox="1"/>
          <p:nvPr/>
        </p:nvSpPr>
        <p:spPr>
          <a:xfrm>
            <a:off x="9196070" y="3228340"/>
            <a:ext cx="1696720" cy="13970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2" name="文本框 11"/>
          <p:cNvSpPr txBox="1"/>
          <p:nvPr/>
        </p:nvSpPr>
        <p:spPr>
          <a:xfrm>
            <a:off x="9041765" y="1092200"/>
            <a:ext cx="2414905" cy="24828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4" name="文本框 13"/>
          <p:cNvSpPr txBox="1"/>
          <p:nvPr/>
        </p:nvSpPr>
        <p:spPr>
          <a:xfrm>
            <a:off x="9041765" y="4965700"/>
            <a:ext cx="2414905" cy="24828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5" name="文本框 14"/>
          <p:cNvSpPr txBox="1"/>
          <p:nvPr/>
        </p:nvSpPr>
        <p:spPr>
          <a:xfrm>
            <a:off x="9196070" y="2703830"/>
            <a:ext cx="2454910" cy="287655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17" name="文本框 16"/>
          <p:cNvSpPr txBox="1"/>
          <p:nvPr/>
        </p:nvSpPr>
        <p:spPr>
          <a:xfrm>
            <a:off x="9196070" y="5796280"/>
            <a:ext cx="2454910" cy="287655"/>
          </a:xfrm>
          <a:prstGeom prst="rect">
            <a:avLst/>
          </a:prstGeom>
        </p:spPr>
        <p:txBody>
          <a:bodyPr/>
          <a:p>
            <a:endParaRPr lang="en-US" altLang="zh-CN" sz="1600"/>
          </a:p>
        </p:txBody>
      </p:sp>
      <p:sp>
        <p:nvSpPr>
          <p:cNvPr id="18" name="文本框 17"/>
          <p:cNvSpPr txBox="1"/>
          <p:nvPr/>
        </p:nvSpPr>
        <p:spPr>
          <a:xfrm>
            <a:off x="9041765" y="2727960"/>
            <a:ext cx="2440940" cy="28575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sp>
        <p:nvSpPr>
          <p:cNvPr id="20" name="文本框 19"/>
          <p:cNvSpPr txBox="1"/>
          <p:nvPr/>
        </p:nvSpPr>
        <p:spPr>
          <a:xfrm>
            <a:off x="9196070" y="7165975"/>
            <a:ext cx="2440940" cy="285750"/>
          </a:xfrm>
          <a:prstGeom prst="rect">
            <a:avLst/>
          </a:prstGeom>
        </p:spPr>
        <p:txBody>
          <a:bodyPr/>
          <a:p>
            <a:endParaRPr sz="1600"/>
          </a:p>
        </p:txBody>
      </p:sp>
      <p:pic>
        <p:nvPicPr>
          <p:cNvPr id="22" name="听力b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92790" y="4572000"/>
            <a:ext cx="1156970" cy="1323975"/>
          </a:xfrm>
          <a:prstGeom prst="rect">
            <a:avLst/>
          </a:prstGeom>
        </p:spPr>
      </p:pic>
      <p:sp>
        <p:nvSpPr>
          <p:cNvPr id="21" name="矩形: 圆角 10"/>
          <p:cNvSpPr/>
          <p:nvPr/>
        </p:nvSpPr>
        <p:spPr>
          <a:xfrm>
            <a:off x="4295775" y="-8255"/>
            <a:ext cx="483298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Listen and complete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cxnSp>
        <p:nvCxnSpPr>
          <p:cNvPr id="26" name="直接连接符 25"/>
          <p:cNvCxnSpPr/>
          <p:nvPr/>
        </p:nvCxnSpPr>
        <p:spPr>
          <a:xfrm flipV="1">
            <a:off x="2980690" y="1831340"/>
            <a:ext cx="3206115" cy="1016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3107690" y="2804795"/>
            <a:ext cx="5354320" cy="762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2878455" y="3180080"/>
            <a:ext cx="1961515" cy="825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980690" y="4618355"/>
            <a:ext cx="443738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2" name="矩形 31"/>
          <p:cNvSpPr/>
          <p:nvPr/>
        </p:nvSpPr>
        <p:spPr>
          <a:xfrm>
            <a:off x="8568055" y="2564765"/>
            <a:ext cx="3222625" cy="4775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dirty="0">
                <a:solidFill>
                  <a:schemeClr val="tx1"/>
                </a:solidFill>
                <a:latin typeface="Comic Sans MS" panose="030F0702030302020204" charset="0"/>
              </a:rPr>
              <a:t>What you can see</a:t>
            </a:r>
            <a:endParaRPr lang="en-US" altLang="zh-CN" sz="2800" dirty="0">
              <a:solidFill>
                <a:schemeClr val="tx1"/>
              </a:solidFill>
              <a:latin typeface="Comic Sans MS" panose="030F0702030302020204" charset="0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2980690" y="2270125"/>
            <a:ext cx="3832225" cy="1016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2983865" y="3626485"/>
            <a:ext cx="2440940" cy="3873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2912110" y="6485890"/>
            <a:ext cx="4902835" cy="3238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V="1">
            <a:off x="3024505" y="5014595"/>
            <a:ext cx="3767455" cy="6096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7" name="矩形 36"/>
          <p:cNvSpPr/>
          <p:nvPr/>
        </p:nvSpPr>
        <p:spPr>
          <a:xfrm>
            <a:off x="8568055" y="3554095"/>
            <a:ext cx="3222625" cy="4775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dirty="0">
                <a:solidFill>
                  <a:schemeClr val="tx1"/>
                </a:solidFill>
                <a:latin typeface="Comic Sans MS" panose="030F0702030302020204" charset="0"/>
              </a:rPr>
              <a:t>What you can do</a:t>
            </a:r>
            <a:endParaRPr lang="en-US" altLang="zh-CN" sz="2800" dirty="0">
              <a:solidFill>
                <a:schemeClr val="tx1"/>
              </a:solidFill>
              <a:latin typeface="Comic Sans MS" panose="030F0702030302020204" charset="0"/>
            </a:endParaRPr>
          </a:p>
        </p:txBody>
      </p:sp>
      <p:cxnSp>
        <p:nvCxnSpPr>
          <p:cNvPr id="38" name="直接连接符 37"/>
          <p:cNvCxnSpPr/>
          <p:nvPr/>
        </p:nvCxnSpPr>
        <p:spPr>
          <a:xfrm flipV="1">
            <a:off x="2912110" y="4179570"/>
            <a:ext cx="3096895" cy="1651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2878455" y="5970270"/>
            <a:ext cx="2264410" cy="508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0" name="矩形 39"/>
          <p:cNvSpPr/>
          <p:nvPr/>
        </p:nvSpPr>
        <p:spPr>
          <a:xfrm>
            <a:off x="8568055" y="1584325"/>
            <a:ext cx="3222625" cy="4775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dirty="0">
                <a:solidFill>
                  <a:schemeClr val="tx1"/>
                </a:solidFill>
                <a:latin typeface="Comic Sans MS" panose="030F0702030302020204" charset="0"/>
              </a:rPr>
              <a:t>What’s it like</a:t>
            </a:r>
            <a:endParaRPr lang="en-US" altLang="zh-CN" sz="2800" dirty="0">
              <a:solidFill>
                <a:schemeClr val="tx1"/>
              </a:solidFill>
              <a:latin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-44450" y="-8255"/>
            <a:ext cx="2425700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explorer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9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32" grpId="0" bldLvl="0" animBg="1"/>
      <p:bldP spid="32" grpId="1" animBg="1"/>
      <p:bldP spid="37" grpId="0" bldLvl="0" animBg="1"/>
      <p:bldP spid="37" grpId="1" animBg="1"/>
      <p:bldP spid="40" grpId="0" bldLvl="0" animBg="1"/>
      <p:bldP spid="4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30835" y="824230"/>
            <a:ext cx="951166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00000"/>
              </a:lnSpc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Speed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: Hi, ...! I want a plan for Yunnan trip. Any ideas? 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S: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Yes! Do you know...? It has .... and you can .... there! 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Speed: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Cool! What about places with forests? 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S: 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You should visit ..... There are ..., ..., and different types of.... 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Speed: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I like snowy mountains. I hear .... has 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.... all year round and special.....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S: 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That’s true! You can also go to ... . It’s high up in the ...., perfect for ....! 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Speed: 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Good plan! Thank you! 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3" name="图片 2" descr="石林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t="7194" r="9" b="7472"/>
          <a:stretch>
            <a:fillRect/>
          </a:stretch>
        </p:blipFill>
        <p:spPr>
          <a:xfrm>
            <a:off x="9628505" y="0"/>
            <a:ext cx="2486660" cy="1636395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7" name="图片 16" descr="雨林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r="9" b="7083"/>
          <a:stretch>
            <a:fillRect/>
          </a:stretch>
        </p:blipFill>
        <p:spPr>
          <a:xfrm>
            <a:off x="9628505" y="1782445"/>
            <a:ext cx="2500630" cy="1571625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 t="9185" r="139" b="6704"/>
          <a:stretch>
            <a:fillRect/>
          </a:stretch>
        </p:blipFill>
        <p:spPr>
          <a:xfrm>
            <a:off x="9627870" y="3521075"/>
            <a:ext cx="2564130" cy="1699895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t="15824" r="74" b="8241"/>
          <a:stretch>
            <a:fillRect/>
          </a:stretch>
        </p:blipFill>
        <p:spPr>
          <a:xfrm>
            <a:off x="9628505" y="5304155"/>
            <a:ext cx="2500630" cy="162750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4" name="矩形: 圆角 10"/>
          <p:cNvSpPr/>
          <p:nvPr/>
        </p:nvSpPr>
        <p:spPr>
          <a:xfrm>
            <a:off x="1640205" y="359410"/>
            <a:ext cx="7284720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Pair work: Plan the Yunnan trip for Speed!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02235" y="-8255"/>
            <a:ext cx="272224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  introducer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pic>
        <p:nvPicPr>
          <p:cNvPr id="22" name="图片 21"/>
          <p:cNvPicPr/>
          <p:nvPr/>
        </p:nvPicPr>
        <p:blipFill>
          <a:blip r:embed="rId9"/>
          <a:stretch>
            <a:fillRect/>
          </a:stretch>
        </p:blipFill>
        <p:spPr>
          <a:xfrm>
            <a:off x="4874260" y="4292600"/>
            <a:ext cx="2444115" cy="2272030"/>
          </a:xfrm>
          <a:prstGeom prst="rect">
            <a:avLst/>
          </a:prstGeom>
        </p:spPr>
      </p:pic>
      <p:pic>
        <p:nvPicPr>
          <p:cNvPr id="6" name="图片 5"/>
          <p:cNvPicPr/>
          <p:nvPr/>
        </p:nvPicPr>
        <p:blipFill>
          <a:blip r:embed="rId10"/>
          <a:srcRect l="22533" t="15925" r="21000" b="15414"/>
          <a:stretch>
            <a:fillRect/>
          </a:stretch>
        </p:blipFill>
        <p:spPr>
          <a:xfrm flipH="1">
            <a:off x="7258685" y="4293235"/>
            <a:ext cx="2151380" cy="247777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1"/>
            </p:custDataLst>
          </p:nvPr>
        </p:nvSpPr>
        <p:spPr>
          <a:xfrm>
            <a:off x="228600" y="228600"/>
            <a:ext cx="11734800" cy="64008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矩形: 对角圆角 8"/>
          <p:cNvSpPr/>
          <p:nvPr>
            <p:custDataLst>
              <p:tags r:id="rId2"/>
            </p:custDataLst>
          </p:nvPr>
        </p:nvSpPr>
        <p:spPr>
          <a:xfrm>
            <a:off x="270510" y="104140"/>
            <a:ext cx="11692890" cy="6708140"/>
          </a:xfrm>
          <a:prstGeom prst="round2DiagRect">
            <a:avLst/>
          </a:prstGeom>
          <a:solidFill>
            <a:schemeClr val="lt1">
              <a:alpha val="84000"/>
            </a:schemeClr>
          </a:solidFill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5" name="Picture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214100" y="112776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4" name="任意多边形: 形状 6"/>
          <p:cNvSpPr/>
          <p:nvPr>
            <p:custDataLst>
              <p:tags r:id="rId5"/>
            </p:custDataLst>
          </p:nvPr>
        </p:nvSpPr>
        <p:spPr>
          <a:xfrm>
            <a:off x="378468" y="2872723"/>
            <a:ext cx="11965932" cy="1747742"/>
          </a:xfrm>
          <a:custGeom>
            <a:avLst/>
            <a:gdLst>
              <a:gd name="connsiteX0" fmla="*/ 0 w 11964202"/>
              <a:gd name="connsiteY0" fmla="*/ 1896647 h 2167153"/>
              <a:gd name="connsiteX1" fmla="*/ 1934678 w 11964202"/>
              <a:gd name="connsiteY1" fmla="*/ 173725 h 2167153"/>
              <a:gd name="connsiteX2" fmla="*/ 4456497 w 11964202"/>
              <a:gd name="connsiteY2" fmla="*/ 1954398 h 2167153"/>
              <a:gd name="connsiteX3" fmla="*/ 7632834 w 11964202"/>
              <a:gd name="connsiteY3" fmla="*/ 470 h 2167153"/>
              <a:gd name="connsiteX4" fmla="*/ 10164278 w 11964202"/>
              <a:gd name="connsiteY4" fmla="*/ 2166154 h 2167153"/>
              <a:gd name="connsiteX5" fmla="*/ 11964202 w 11964202"/>
              <a:gd name="connsiteY5" fmla="*/ 221851 h 2167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964202" h="2167153">
                <a:moveTo>
                  <a:pt x="0" y="1896647"/>
                </a:moveTo>
                <a:cubicBezTo>
                  <a:pt x="595964" y="1030373"/>
                  <a:pt x="1191929" y="164100"/>
                  <a:pt x="1934678" y="173725"/>
                </a:cubicBezTo>
                <a:cubicBezTo>
                  <a:pt x="2677427" y="183350"/>
                  <a:pt x="3506804" y="1983274"/>
                  <a:pt x="4456497" y="1954398"/>
                </a:cubicBezTo>
                <a:cubicBezTo>
                  <a:pt x="5406190" y="1925522"/>
                  <a:pt x="6681537" y="-34823"/>
                  <a:pt x="7632834" y="470"/>
                </a:cubicBezTo>
                <a:cubicBezTo>
                  <a:pt x="8584131" y="35763"/>
                  <a:pt x="9442383" y="2129257"/>
                  <a:pt x="10164278" y="2166154"/>
                </a:cubicBezTo>
                <a:cubicBezTo>
                  <a:pt x="10886173" y="2203051"/>
                  <a:pt x="11425187" y="1212451"/>
                  <a:pt x="11964202" y="221851"/>
                </a:cubicBezTo>
              </a:path>
            </a:pathLst>
          </a:cu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6" name="组合 35"/>
          <p:cNvGrpSpPr/>
          <p:nvPr>
            <p:custDataLst>
              <p:tags r:id="rId6"/>
            </p:custDataLst>
          </p:nvPr>
        </p:nvGrpSpPr>
        <p:grpSpPr>
          <a:xfrm>
            <a:off x="1865630" y="2393315"/>
            <a:ext cx="3874135" cy="718820"/>
            <a:chOff x="1689109" y="2440322"/>
            <a:chExt cx="4094629" cy="718992"/>
          </a:xfrm>
        </p:grpSpPr>
        <p:pic>
          <p:nvPicPr>
            <p:cNvPr id="38" name="图片 3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689109" y="2440322"/>
              <a:ext cx="808246" cy="718992"/>
            </a:xfrm>
            <a:prstGeom prst="rect">
              <a:avLst/>
            </a:prstGeom>
          </p:spPr>
        </p:pic>
        <p:sp>
          <p:nvSpPr>
            <p:cNvPr id="39" name="文本框 38"/>
            <p:cNvSpPr txBox="1"/>
            <p:nvPr>
              <p:custDataLst>
                <p:tags r:id="rId9"/>
              </p:custDataLst>
            </p:nvPr>
          </p:nvSpPr>
          <p:spPr>
            <a:xfrm>
              <a:off x="2628256" y="2459309"/>
              <a:ext cx="3155482" cy="4604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400" b="1">
                  <a:latin typeface="Comic Sans MS" panose="030F0702030302020204" charset="0"/>
                  <a:cs typeface="Comic Sans MS" panose="030F0702030302020204" charset="0"/>
                </a:rPr>
                <a:t>Danxia landform</a:t>
              </a:r>
              <a:endParaRPr lang="en-US" altLang="zh-CN" sz="2400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grpSp>
        <p:nvGrpSpPr>
          <p:cNvPr id="3" name="组合 2"/>
          <p:cNvGrpSpPr/>
          <p:nvPr>
            <p:custDataLst>
              <p:tags r:id="rId10"/>
            </p:custDataLst>
          </p:nvPr>
        </p:nvGrpSpPr>
        <p:grpSpPr>
          <a:xfrm>
            <a:off x="5828656" y="3646822"/>
            <a:ext cx="3155482" cy="1417257"/>
            <a:chOff x="1029961" y="2440322"/>
            <a:chExt cx="3155482" cy="1417257"/>
          </a:xfrm>
        </p:grpSpPr>
        <p:pic>
          <p:nvPicPr>
            <p:cNvPr id="4" name="图片 3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689109" y="2440322"/>
              <a:ext cx="808246" cy="718992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>
              <p:custDataLst>
                <p:tags r:id="rId12"/>
              </p:custDataLst>
            </p:nvPr>
          </p:nvSpPr>
          <p:spPr>
            <a:xfrm>
              <a:off x="1029961" y="3397204"/>
              <a:ext cx="3155482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400" b="1">
                  <a:latin typeface="Comic Sans MS" panose="030F0702030302020204" charset="0"/>
                  <a:cs typeface="Comic Sans MS" panose="030F0702030302020204" charset="0"/>
                </a:rPr>
                <a:t> Yadan landform</a:t>
              </a:r>
              <a:endParaRPr lang="en-US" altLang="zh-CN" sz="2400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6" name="https://photo-static-api.fotomore.com/creative/vcg/400/new/VCG211182084032.jpg?uid=386&amp;timestamp=1742007554&amp;sign=e7af979cd633ccca88e725eea823b00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4"/>
          <a:srcRect r="30264"/>
          <a:stretch>
            <a:fillRect/>
          </a:stretch>
        </p:blipFill>
        <p:spPr>
          <a:xfrm>
            <a:off x="9523730" y="2255520"/>
            <a:ext cx="2320290" cy="2218055"/>
          </a:xfrm>
          <a:prstGeom prst="ellipse">
            <a:avLst/>
          </a:prstGeom>
          <a:ln>
            <a:solidFill>
              <a:schemeClr val="bg1"/>
            </a:solidFill>
          </a:ln>
        </p:spPr>
      </p:pic>
      <p:grpSp>
        <p:nvGrpSpPr>
          <p:cNvPr id="8" name="组合 7"/>
          <p:cNvGrpSpPr/>
          <p:nvPr>
            <p:custDataLst>
              <p:tags r:id="rId15"/>
            </p:custDataLst>
          </p:nvPr>
        </p:nvGrpSpPr>
        <p:grpSpPr>
          <a:xfrm>
            <a:off x="8851891" y="4216354"/>
            <a:ext cx="2139224" cy="1122915"/>
            <a:chOff x="358131" y="2036399"/>
            <a:chExt cx="2139224" cy="1122915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689109" y="2440322"/>
              <a:ext cx="808246" cy="718992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>
              <p:custDataLst>
                <p:tags r:id="rId17"/>
              </p:custDataLst>
            </p:nvPr>
          </p:nvSpPr>
          <p:spPr>
            <a:xfrm>
              <a:off x="358131" y="2036399"/>
              <a:ext cx="171704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400" b="1">
                  <a:latin typeface="Comic Sans MS" panose="030F0702030302020204" charset="0"/>
                  <a:cs typeface="Comic Sans MS" panose="030F0702030302020204" charset="0"/>
                </a:rPr>
                <a:t>Yunnan</a:t>
              </a:r>
              <a:endParaRPr lang="en-US" altLang="zh-CN" sz="2400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9"/>
          <a:srcRect r="18" b="6135"/>
          <a:stretch>
            <a:fillRect/>
          </a:stretch>
        </p:blipFill>
        <p:spPr>
          <a:xfrm>
            <a:off x="227965" y="737870"/>
            <a:ext cx="2314575" cy="193929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21"/>
          <a:srcRect b="9344"/>
          <a:stretch>
            <a:fillRect/>
          </a:stretch>
        </p:blipFill>
        <p:spPr>
          <a:xfrm>
            <a:off x="5527675" y="1283335"/>
            <a:ext cx="2465705" cy="214566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5" name="Rectangle: Rounded Corners 89"/>
          <p:cNvSpPr/>
          <p:nvPr>
            <p:custDataLst>
              <p:tags r:id="rId22"/>
            </p:custDataLst>
          </p:nvPr>
        </p:nvSpPr>
        <p:spPr>
          <a:xfrm>
            <a:off x="10214610" y="0"/>
            <a:ext cx="1977390" cy="612775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4">
                    <a:lumMod val="60000"/>
                    <a:lumOff val="4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GB" sz="36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Comic Sans MS" panose="030F0702030302020204" charset="0"/>
                <a:ea typeface="Comic Sans MS" panose="030F0702030302020204" charset="0"/>
              </a:rPr>
              <a:t>Part C</a:t>
            </a:r>
            <a:endParaRPr lang="en-US" altLang="en-GB" sz="36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Comic Sans MS" panose="030F0702030302020204" charset="0"/>
              <a:ea typeface="Comic Sans MS" panose="030F0702030302020204" charset="0"/>
            </a:endParaRPr>
          </a:p>
        </p:txBody>
      </p:sp>
      <p:pic>
        <p:nvPicPr>
          <p:cNvPr id="17" name="Daniel C">
            <a:hlinkClick r:id="" action="ppaction://media"/>
          </p:cNvPr>
          <p:cNvPicPr/>
          <p:nvPr>
            <a:videoFile r:link="rId23"/>
            <p:extLst>
              <p:ext uri="{DAA4B4D4-6D71-4841-9C94-3DE7FCFB9230}">
                <p14:media xmlns:p14="http://schemas.microsoft.com/office/powerpoint/2010/main" r:embed="rId24"/>
              </p:ext>
            </p:extLst>
            <p:custDataLst>
              <p:tags r:id="rId25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9938385" y="104140"/>
            <a:ext cx="2025015" cy="2137410"/>
          </a:xfrm>
          <a:prstGeom prst="rect">
            <a:avLst/>
          </a:prstGeom>
        </p:spPr>
      </p:pic>
      <p:sp>
        <p:nvSpPr>
          <p:cNvPr id="26" name="文本框 25"/>
          <p:cNvSpPr txBox="1"/>
          <p:nvPr/>
        </p:nvSpPr>
        <p:spPr>
          <a:xfrm>
            <a:off x="1865630" y="228600"/>
            <a:ext cx="870331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8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Speed wants to know what landscapes </a:t>
            </a:r>
            <a:endParaRPr lang="en-US" altLang="zh-CN" sz="2800" b="1">
              <a:latin typeface="Comic Sans MS" panose="030F0702030302020204" charset="0"/>
              <a:cs typeface="Comic Sans MS" panose="030F0702030302020204" charset="0"/>
              <a:sym typeface="+mn-ea"/>
            </a:endParaRPr>
          </a:p>
          <a:p>
            <a:pPr algn="ctr"/>
            <a:r>
              <a:rPr lang="en-US" altLang="zh-CN" sz="2800" b="1">
                <a:latin typeface="Comic Sans MS" panose="030F0702030302020204" charset="0"/>
                <a:cs typeface="Comic Sans MS" panose="030F0702030302020204" charset="0"/>
                <a:sym typeface="+mn-ea"/>
              </a:rPr>
              <a:t>Millie and Daniel recommend to him.</a:t>
            </a:r>
            <a:endParaRPr lang="en-US" altLang="zh-CN" sz="2800" b="1">
              <a:latin typeface="Comic Sans MS" panose="030F0702030302020204" charset="0"/>
              <a:cs typeface="Comic Sans MS" panose="030F0702030302020204" charset="0"/>
              <a:sym typeface="+mn-ea"/>
            </a:endParaRPr>
          </a:p>
        </p:txBody>
      </p:sp>
      <p:pic>
        <p:nvPicPr>
          <p:cNvPr id="11" name="图片 10"/>
          <p:cNvPicPr/>
          <p:nvPr/>
        </p:nvPicPr>
        <p:blipFill>
          <a:blip r:embed="rId27"/>
          <a:stretch>
            <a:fillRect/>
          </a:stretch>
        </p:blipFill>
        <p:spPr>
          <a:xfrm>
            <a:off x="378460" y="4094480"/>
            <a:ext cx="2444115" cy="227203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661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4831 0.000307179 C 0.0393059 -0.0100636 0.119501 -0.0535815 0.226652 -0.040897 C 0.333803 -0.0282113 0.42801 0.0531773 0.535837 0.0636398 C 0.643663 0.074104 0.725885 0.0239179 0.765696 0.0113256 " pathEditMode="relative" rAng="0" ptsTypes="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3" y="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26" grpId="0"/>
      <p:bldP spid="2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3345" y="3937000"/>
            <a:ext cx="2091690" cy="19907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3370" y="1195070"/>
            <a:ext cx="1795780" cy="1743075"/>
          </a:xfrm>
          <a:prstGeom prst="rect">
            <a:avLst/>
          </a:prstGeom>
        </p:spPr>
      </p:pic>
      <p:sp>
        <p:nvSpPr>
          <p:cNvPr id="139" name="文本框 138"/>
          <p:cNvSpPr txBox="1"/>
          <p:nvPr/>
        </p:nvSpPr>
        <p:spPr>
          <a:xfrm>
            <a:off x="2814955" y="1737360"/>
            <a:ext cx="8107045" cy="45046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1. Where does Millie want to go this year?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2. What does it look like?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3. Where does Daniel want to go?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4. What he may see there?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2370455" y="1487805"/>
            <a:ext cx="9264650" cy="4754245"/>
          </a:xfrm>
          <a:prstGeom prst="roundRect">
            <a:avLst/>
          </a:prstGeom>
          <a:noFill/>
          <a:ln w="28575">
            <a:solidFill>
              <a:schemeClr val="accent6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1" name="文本框 140"/>
          <p:cNvSpPr txBox="1"/>
          <p:nvPr/>
        </p:nvSpPr>
        <p:spPr>
          <a:xfrm>
            <a:off x="3270250" y="2296795"/>
            <a:ext cx="7754620" cy="52197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/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She wants to go to Red Beach in Liaoning Province.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270250" y="3353435"/>
            <a:ext cx="6031865" cy="52197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/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It looks like a sea of red plants.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70250" y="4410075"/>
            <a:ext cx="6031865" cy="52197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/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He wants to go to Huangshan.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270250" y="5466715"/>
            <a:ext cx="6031865" cy="52197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/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He may see a fantastic sea of clouds.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pic>
        <p:nvPicPr>
          <p:cNvPr id="2" name="Unit6 综合技能C">
            <a:hlinkClick r:id=""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87330" y="5231765"/>
            <a:ext cx="844550" cy="844550"/>
          </a:xfrm>
          <a:prstGeom prst="rect">
            <a:avLst/>
          </a:prstGeom>
        </p:spPr>
      </p:pic>
      <p:sp>
        <p:nvSpPr>
          <p:cNvPr id="15" name="矩形: 圆角 10"/>
          <p:cNvSpPr/>
          <p:nvPr/>
        </p:nvSpPr>
        <p:spPr>
          <a:xfrm>
            <a:off x="4125595" y="0"/>
            <a:ext cx="507809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Listen and answer in pairs 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02235" y="-8255"/>
            <a:ext cx="272224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 introducer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 dir="in"/>
      </p:transition>
    </mc:Choice>
    <mc:Fallback>
      <p:transition spd="slow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2" dur="471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3" fill="hold" display="0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41" grpId="0" bldLvl="0" animBg="1"/>
      <p:bldP spid="9" grpId="0" bldLvl="0" animBg="1"/>
      <p:bldP spid="4" grpId="0" bldLvl="0" animBg="1"/>
      <p:bldP spid="7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组合 12"/>
          <p:cNvGrpSpPr/>
          <p:nvPr>
            <p:custDataLst>
              <p:tags r:id="rId1"/>
            </p:custDataLst>
          </p:nvPr>
        </p:nvGrpSpPr>
        <p:grpSpPr>
          <a:xfrm>
            <a:off x="0" y="723265"/>
            <a:ext cx="9040495" cy="4424045"/>
            <a:chOff x="0" y="1279"/>
            <a:chExt cx="11267" cy="9521"/>
          </a:xfrm>
        </p:grpSpPr>
        <p:sp>
          <p:nvSpPr>
            <p:cNvPr id="5" name="矩形: 对角圆角 8"/>
            <p:cNvSpPr/>
            <p:nvPr>
              <p:custDataLst>
                <p:tags r:id="rId2"/>
              </p:custDataLst>
            </p:nvPr>
          </p:nvSpPr>
          <p:spPr>
            <a:xfrm>
              <a:off x="0" y="1279"/>
              <a:ext cx="11174" cy="9521"/>
            </a:xfrm>
            <a:prstGeom prst="round2DiagRect">
              <a:avLst/>
            </a:prstGeom>
            <a:solidFill>
              <a:schemeClr val="lt1">
                <a:alpha val="84000"/>
              </a:schemeClr>
            </a:solidFill>
            <a:ln w="3810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>
              <p:custDataLst>
                <p:tags r:id="rId3"/>
              </p:custDataLst>
            </p:nvPr>
          </p:nvSpPr>
          <p:spPr>
            <a:xfrm>
              <a:off x="91" y="1723"/>
              <a:ext cx="11176" cy="85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>
                  <a:solidFill>
                    <a:srgbClr val="00B0F0"/>
                  </a:solidFill>
                  <a:latin typeface="Times New Roman" panose="02020603050405020304" charset="0"/>
                  <a:cs typeface="Times New Roman" panose="02020603050405020304" charset="0"/>
                </a:rPr>
                <a:t>Daniel: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 Where would you like to visit this year, Millie?</a:t>
              </a:r>
              <a:endParaRPr lang="en-US" altLang="zh-CN" sz="2800"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28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Millie: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 I want to go to Red Beach in  Liaoning Province. It looks like a sea of red plants.</a:t>
              </a:r>
              <a:endParaRPr lang="en-US" altLang="zh-CN" sz="2800"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2800">
                  <a:solidFill>
                    <a:srgbClr val="00B0F0"/>
                  </a:solidFill>
                  <a:latin typeface="Times New Roman" panose="02020603050405020304" charset="0"/>
                  <a:cs typeface="Times New Roman" panose="02020603050405020304" charset="0"/>
                </a:rPr>
                <a:t>Daniel: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 How amazing! </a:t>
              </a:r>
              <a:endParaRPr lang="en-US" altLang="zh-CN" sz="2800"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28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Millie: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 What about you?</a:t>
              </a:r>
              <a:endParaRPr lang="en-US" altLang="zh-CN" sz="2800"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2800">
                  <a:solidFill>
                    <a:srgbClr val="00B0F0"/>
                  </a:solidFill>
                  <a:latin typeface="Times New Roman" panose="02020603050405020304" charset="0"/>
                  <a:cs typeface="Times New Roman" panose="02020603050405020304" charset="0"/>
                </a:rPr>
                <a:t>Daniel: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 I'm very interested in Mount Huangshan. My uncle went there last month. He saw a fantastic sea of clouds!</a:t>
              </a:r>
              <a:endParaRPr lang="en-US" altLang="zh-CN" sz="2800"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28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Millie:</a:t>
              </a:r>
              <a:r>
                <a:rPr lang="en-US" altLang="zh-CN" sz="2800">
                  <a:latin typeface="Times New Roman" panose="02020603050405020304" charset="0"/>
                  <a:cs typeface="Times New Roman" panose="02020603050405020304" charset="0"/>
                </a:rPr>
                <a:t> Wow, what a lucky man! You can only see that amazing view about 50 days a year.</a:t>
              </a:r>
              <a:endParaRPr lang="en-US" altLang="zh-CN" sz="2800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cxnSp>
        <p:nvCxnSpPr>
          <p:cNvPr id="16" name="直接连接符 15"/>
          <p:cNvCxnSpPr/>
          <p:nvPr>
            <p:custDataLst>
              <p:tags r:id="rId4"/>
            </p:custDataLst>
          </p:nvPr>
        </p:nvCxnSpPr>
        <p:spPr>
          <a:xfrm>
            <a:off x="1368425" y="2764790"/>
            <a:ext cx="2120265" cy="889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5"/>
            </p:custDataLst>
          </p:nvPr>
        </p:nvCxnSpPr>
        <p:spPr>
          <a:xfrm flipV="1">
            <a:off x="3414395" y="3945255"/>
            <a:ext cx="4556125" cy="381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6"/>
            </p:custDataLst>
          </p:nvPr>
        </p:nvCxnSpPr>
        <p:spPr>
          <a:xfrm>
            <a:off x="1258570" y="4306570"/>
            <a:ext cx="3436620" cy="406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9" name="组合 8"/>
          <p:cNvGrpSpPr/>
          <p:nvPr>
            <p:custDataLst>
              <p:tags r:id="rId7"/>
            </p:custDataLst>
          </p:nvPr>
        </p:nvGrpSpPr>
        <p:grpSpPr>
          <a:xfrm>
            <a:off x="1010920" y="5110480"/>
            <a:ext cx="2478405" cy="1395065"/>
            <a:chOff x="-9146" y="8092"/>
            <a:chExt cx="6060" cy="2412"/>
          </a:xfrm>
        </p:grpSpPr>
        <p:sp>
          <p:nvSpPr>
            <p:cNvPr id="6" name="云形 5"/>
            <p:cNvSpPr/>
            <p:nvPr>
              <p:custDataLst>
                <p:tags r:id="rId8"/>
              </p:custDataLst>
            </p:nvPr>
          </p:nvSpPr>
          <p:spPr>
            <a:xfrm>
              <a:off x="-9146" y="8092"/>
              <a:ext cx="6059" cy="2412"/>
            </a:xfrm>
            <a:prstGeom prst="cloud">
              <a:avLst/>
            </a:prstGeom>
            <a:solidFill>
              <a:srgbClr val="000000">
                <a:alpha val="0"/>
              </a:srgbClr>
            </a:solidFill>
            <a:ln w="76200">
              <a:solidFill>
                <a:srgbClr val="00B0F0"/>
              </a:solidFill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文本框 6"/>
            <p:cNvSpPr txBox="1"/>
            <p:nvPr>
              <p:custDataLst>
                <p:tags r:id="rId9"/>
              </p:custDataLst>
            </p:nvPr>
          </p:nvSpPr>
          <p:spPr>
            <a:xfrm>
              <a:off x="-8686" y="8617"/>
              <a:ext cx="5600" cy="1861"/>
            </a:xfrm>
            <a:prstGeom prst="rect">
              <a:avLst/>
            </a:prstGeom>
            <a:solidFill>
              <a:srgbClr val="000000">
                <a:alpha val="0"/>
              </a:srgbClr>
            </a:solidFill>
            <a:ln w="762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Exclamation mark</a:t>
              </a:r>
              <a:r>
                <a:rPr lang="en-US" altLang="zh-CN" sz="2800" b="1">
                  <a:solidFill>
                    <a:schemeClr val="bg1"/>
                  </a:solidFill>
                  <a:latin typeface="Times New Roman" panose="02020603050405020304" charset="0"/>
                  <a:cs typeface="Times New Roman" panose="02020603050405020304" charset="0"/>
                </a:rPr>
                <a:t> </a:t>
              </a:r>
              <a:r>
                <a:rPr lang="en-US" altLang="zh-CN" sz="36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“!”</a:t>
              </a:r>
              <a:endParaRPr lang="en-US" altLang="zh-CN"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pic>
        <p:nvPicPr>
          <p:cNvPr id="15" name="https://img8.file.cache.docer.com/storage/1734489613127375000/75d680320ffb98ea78a46db8f57318d1.png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 rot="21240000">
            <a:off x="3478530" y="5022850"/>
            <a:ext cx="909320" cy="1271905"/>
          </a:xfrm>
          <a:prstGeom prst="rect">
            <a:avLst/>
          </a:prstGeom>
        </p:spPr>
      </p:pic>
      <p:sp>
        <p:nvSpPr>
          <p:cNvPr id="8" name="矩形: 圆角 10"/>
          <p:cNvSpPr/>
          <p:nvPr/>
        </p:nvSpPr>
        <p:spPr>
          <a:xfrm>
            <a:off x="4557395" y="0"/>
            <a:ext cx="341312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Read and feel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26" name="线形标注 2 25"/>
          <p:cNvSpPr/>
          <p:nvPr/>
        </p:nvSpPr>
        <p:spPr>
          <a:xfrm>
            <a:off x="5611495" y="5516880"/>
            <a:ext cx="4504055" cy="968375"/>
          </a:xfrm>
          <a:prstGeom prst="borderCallout2">
            <a:avLst>
              <a:gd name="adj1" fmla="val 20056"/>
              <a:gd name="adj2" fmla="val -1629"/>
              <a:gd name="adj3" fmla="val -11409"/>
              <a:gd name="adj4" fmla="val -18511"/>
              <a:gd name="adj5" fmla="val 20918"/>
              <a:gd name="adj6" fmla="val -30593"/>
            </a:avLst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Tip4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: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Use exclamation(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感叹句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 to show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strong feelings.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2"/>
            </p:custDataLst>
          </p:nvPr>
        </p:nvSpPr>
        <p:spPr>
          <a:xfrm>
            <a:off x="7677150" y="0"/>
            <a:ext cx="2108835" cy="9442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28575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>
            <a:noAutofit/>
          </a:bodyPr>
          <a:p>
            <a:pPr algn="l"/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Boys:Daniel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l"/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Comic Sans MS" panose="030F0702030302020204" charset="0"/>
                <a:cs typeface="Times New Roman" panose="02020603050405020304" charset="0"/>
                <a:sym typeface="Arial" panose="020B0604020202020204" pitchFamily="34" charset="0"/>
              </a:rPr>
              <a:t>Girls:Millie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ea typeface="Comic Sans MS" panose="030F0702030302020204" charset="0"/>
              <a:cs typeface="Times New Roman" panose="02020603050405020304" charset="0"/>
              <a:sym typeface="Arial" panose="020B0604020202020204" pitchFamily="34" charset="0"/>
            </a:endParaRPr>
          </a:p>
        </p:txBody>
      </p:sp>
      <p:sp>
        <p:nvSpPr>
          <p:cNvPr id="12" name="椭圆 11"/>
          <p:cNvSpPr/>
          <p:nvPr>
            <p:custDataLst>
              <p:tags r:id="rId13"/>
            </p:custDataLst>
          </p:nvPr>
        </p:nvSpPr>
        <p:spPr>
          <a:xfrm>
            <a:off x="1368425" y="1750695"/>
            <a:ext cx="3292475" cy="591185"/>
          </a:xfrm>
          <a:prstGeom prst="ellipse">
            <a:avLst/>
          </a:prstGeom>
          <a:ln w="57150">
            <a:solidFill>
              <a:srgbClr val="E41908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7980680" y="99695"/>
            <a:ext cx="4001770" cy="3321685"/>
          </a:xfrm>
          <a:prstGeom prst="rect">
            <a:avLst/>
          </a:prstGeom>
          <a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5" name="椭圆 24"/>
          <p:cNvSpPr/>
          <p:nvPr>
            <p:custDataLst>
              <p:tags r:id="rId15"/>
            </p:custDataLst>
          </p:nvPr>
        </p:nvSpPr>
        <p:spPr>
          <a:xfrm>
            <a:off x="4451985" y="3421380"/>
            <a:ext cx="3918585" cy="591185"/>
          </a:xfrm>
          <a:prstGeom prst="ellipse">
            <a:avLst/>
          </a:prstGeom>
          <a:ln w="57150">
            <a:solidFill>
              <a:srgbClr val="E41908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7" name="图片 2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7"/>
          <a:srcRect r="139" b="6954"/>
          <a:stretch>
            <a:fillRect/>
          </a:stretch>
        </p:blipFill>
        <p:spPr>
          <a:xfrm>
            <a:off x="8104505" y="3490595"/>
            <a:ext cx="3993515" cy="3269615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7418705" y="568325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7136130" y="1108075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4176395" y="1734185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3522980" y="2141220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3588385" y="2457450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6605905" y="2727325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5132705" y="4256405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2538730" y="3306445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7491095" y="3185795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391" b="95181" l="10000" r="90000">
                        <a14:foregroundMark x1="12195" y1="3391" x2="12195" y2="3391"/>
                        <a14:foregroundMark x1="60244" y1="95181" x2="60244" y2="95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961632">
            <a:off x="4330065" y="3658870"/>
            <a:ext cx="304800" cy="6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线形标注 2 29"/>
          <p:cNvSpPr/>
          <p:nvPr/>
        </p:nvSpPr>
        <p:spPr>
          <a:xfrm>
            <a:off x="6709410" y="1553845"/>
            <a:ext cx="5388610" cy="1271905"/>
          </a:xfrm>
          <a:prstGeom prst="borderCallout2">
            <a:avLst>
              <a:gd name="adj1" fmla="val 20056"/>
              <a:gd name="adj2" fmla="val -1629"/>
              <a:gd name="adj3" fmla="val 45831"/>
              <a:gd name="adj4" fmla="val -16297"/>
              <a:gd name="adj5" fmla="val 142346"/>
              <a:gd name="adj6" fmla="val -53338"/>
            </a:avLst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indent="0" fontAlgn="auto">
              <a:lnSpc>
                <a:spcPts val="314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Tip5: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Pay attention to the intonation </a:t>
            </a:r>
            <a:endParaRPr lang="en-US" altLang="zh-CN" sz="28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ts val="314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(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语调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   and pronunciation(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发音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).</a:t>
            </a:r>
            <a:endParaRPr lang="zh-CN" altLang="en-US" sz="28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02235" y="-8255"/>
            <a:ext cx="272224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 introducer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xit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ldLvl="0" animBg="1"/>
      <p:bldP spid="26" grpId="1" animBg="1"/>
      <p:bldP spid="10" grpId="0" bldLvl="0" animBg="1"/>
      <p:bldP spid="26" grpId="2" bldLvl="0" animBg="1"/>
      <p:bldP spid="30" grpId="0" bldLvl="0" animBg="1"/>
      <p:bldP spid="30" grpId="1" animBg="1"/>
      <p:bldP spid="30" grpId="2" bldLvl="0" animBg="1"/>
      <p:bldP spid="12" grpId="0" animBg="1"/>
      <p:bldP spid="12" grpId="1" animBg="1"/>
      <p:bldP spid="21" grpId="0" animBg="1"/>
      <p:bldP spid="21" grpId="1" animBg="1"/>
      <p:bldP spid="25" grpId="0" animBg="1"/>
      <p:bldP spid="25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8890" y="797560"/>
            <a:ext cx="4565650" cy="3519805"/>
          </a:xfrm>
          <a:prstGeom prst="rect">
            <a:avLst/>
          </a:prstGeom>
          <a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4926330" y="146113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Why is the Red Beach in Liaoning red?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575175" y="2150110"/>
            <a:ext cx="6971030" cy="22453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Because there’s a ______ called suaeda(</a:t>
            </a: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碱蓬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). It turns red when it ______ up. The beach is full of this plant. When many suaedas are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 together, they make the beach look ____. It’s very beautiful in ___________!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174230" y="2150110"/>
            <a:ext cx="118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plant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8147050" y="2616835"/>
            <a:ext cx="118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grows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769475" y="3359785"/>
            <a:ext cx="118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red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948170" y="3804285"/>
            <a:ext cx="20523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autumn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9" name="20250426_205831_1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99445" y="3954780"/>
            <a:ext cx="1378585" cy="168275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-44450" y="-8255"/>
            <a:ext cx="259651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Further learning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4" name="云形标注 3"/>
          <p:cNvSpPr/>
          <p:nvPr/>
        </p:nvSpPr>
        <p:spPr>
          <a:xfrm>
            <a:off x="5583555" y="247650"/>
            <a:ext cx="2639060" cy="932180"/>
          </a:xfrm>
          <a:prstGeom prst="cloudCallout">
            <a:avLst>
              <a:gd name="adj1" fmla="val -14846"/>
              <a:gd name="adj2" fmla="val 75885"/>
            </a:avLst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>
                <a:solidFill>
                  <a:schemeClr val="bg1"/>
                </a:solidFill>
              </a:rPr>
              <a:t>Geography note</a:t>
            </a:r>
            <a:endParaRPr lang="en-US" altLang="zh-CN" sz="24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4" grpId="0"/>
      <p:bldP spid="14" grpId="1"/>
      <p:bldP spid="15" grpId="0"/>
      <p:bldP spid="15" grpId="1"/>
      <p:bldP spid="16" grpId="0"/>
      <p:bldP spid="16" grpId="1"/>
      <p:bldP spid="18" grpId="0"/>
      <p:bldP spid="18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/>
        </p:nvSpPr>
        <p:spPr>
          <a:xfrm>
            <a:off x="-44450" y="-8255"/>
            <a:ext cx="259651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Further learning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293235" y="940435"/>
            <a:ext cx="656844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Q</a:t>
            </a:r>
            <a:r>
              <a:rPr lang="zh-CN" altLang="en-US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 is Huangshan most famous for</a:t>
            </a:r>
            <a:r>
              <a:rPr lang="zh-CN" altLang="en-US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？</a:t>
            </a:r>
            <a:endParaRPr lang="zh-CN" altLang="en-US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212725" y="940435"/>
            <a:ext cx="3980815" cy="454342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425315" y="1591310"/>
            <a:ext cx="767397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2800" b="1"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pine tree</a:t>
            </a:r>
            <a:r>
              <a:rPr lang="en-US" sz="2800" b="1"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called “Guest-welcoming Pine”.</a:t>
            </a:r>
            <a:endParaRPr lang="en-US" sz="2800" b="1">
              <a:solidFill>
                <a:srgbClr val="0070C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359275" y="2242185"/>
            <a:ext cx="656844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Q</a:t>
            </a:r>
            <a:r>
              <a:rPr lang="zh-CN" altLang="en-US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 does it stand for</a:t>
            </a:r>
            <a:r>
              <a:rPr lang="zh-CN" altLang="en-US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？</a:t>
            </a:r>
            <a:endParaRPr lang="zh-CN" altLang="en-US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4530725" y="2874645"/>
            <a:ext cx="2254250" cy="79311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kumimoji="1" lang="en-US" sz="2400" dirty="0">
                <a:solidFill>
                  <a:srgbClr val="00206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openness</a:t>
            </a:r>
            <a:endParaRPr kumimoji="1" lang="en-US" sz="2400" dirty="0">
              <a:solidFill>
                <a:srgbClr val="002060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  <a:p>
            <a:pPr algn="ctr"/>
            <a:r>
              <a:rPr kumimoji="1" lang="zh-CN" altLang="en-US" sz="2400" dirty="0">
                <a:solidFill>
                  <a:srgbClr val="002060"/>
                </a:solidFill>
                <a:latin typeface="Comic Sans MS" panose="030F0702030302020204" charset="0"/>
                <a:ea typeface="宋体" panose="02010600030101010101" pitchFamily="2" charset="-122"/>
                <a:cs typeface="Comic Sans MS" panose="030F0702030302020204" charset="0"/>
              </a:rPr>
              <a:t>开放</a:t>
            </a:r>
            <a:r>
              <a:rPr kumimoji="1" lang="en-US" sz="2400" dirty="0">
                <a:solidFill>
                  <a:srgbClr val="00206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 </a:t>
            </a:r>
            <a:endParaRPr kumimoji="1" lang="en-US" sz="2400" dirty="0">
              <a:solidFill>
                <a:srgbClr val="002060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7086600" y="2874645"/>
            <a:ext cx="2396490" cy="77914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kumimoji="1" lang="en-US" sz="2400" dirty="0">
                <a:solidFill>
                  <a:srgbClr val="00206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hospitality</a:t>
            </a:r>
            <a:endParaRPr kumimoji="1" lang="en-US" sz="2400" dirty="0">
              <a:solidFill>
                <a:srgbClr val="002060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  <a:p>
            <a:pPr algn="ctr"/>
            <a:r>
              <a:rPr kumimoji="1" lang="zh-CN" altLang="en-US" sz="2400" dirty="0">
                <a:solidFill>
                  <a:srgbClr val="002060"/>
                </a:solidFill>
                <a:latin typeface="Comic Sans MS" panose="030F0702030302020204" charset="0"/>
                <a:ea typeface="宋体" panose="02010600030101010101" pitchFamily="2" charset="-122"/>
                <a:cs typeface="Comic Sans MS" panose="030F0702030302020204" charset="0"/>
              </a:rPr>
              <a:t>好客</a:t>
            </a:r>
            <a:endParaRPr kumimoji="1" lang="zh-CN" altLang="en-US" sz="2400" dirty="0">
              <a:solidFill>
                <a:srgbClr val="002060"/>
              </a:solidFill>
              <a:latin typeface="Comic Sans MS" panose="030F0702030302020204" charset="0"/>
              <a:ea typeface="宋体" panose="02010600030101010101" pitchFamily="2" charset="-122"/>
              <a:cs typeface="Comic Sans MS" panose="030F0702030302020204" charset="0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9645015" y="2893060"/>
            <a:ext cx="2396490" cy="78168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kumimoji="1" lang="en-US" sz="2400" dirty="0">
                <a:solidFill>
                  <a:srgbClr val="002060"/>
                </a:solidFill>
                <a:latin typeface="Comic Sans MS" panose="030F0702030302020204" charset="0"/>
                <a:ea typeface="Comic Sans MS" panose="030F0702030302020204" charset="0"/>
                <a:cs typeface="Comic Sans MS" panose="030F0702030302020204" charset="0"/>
              </a:rPr>
              <a:t>harmony</a:t>
            </a:r>
            <a:endParaRPr kumimoji="1" lang="en-US" sz="2400" dirty="0">
              <a:solidFill>
                <a:srgbClr val="002060"/>
              </a:solidFill>
              <a:latin typeface="Comic Sans MS" panose="030F0702030302020204" charset="0"/>
              <a:ea typeface="Comic Sans MS" panose="030F0702030302020204" charset="0"/>
              <a:cs typeface="Comic Sans MS" panose="030F0702030302020204" charset="0"/>
            </a:endParaRPr>
          </a:p>
          <a:p>
            <a:pPr algn="ctr"/>
            <a:r>
              <a:rPr kumimoji="1" lang="zh-CN" altLang="en-US" sz="2400" dirty="0">
                <a:solidFill>
                  <a:srgbClr val="002060"/>
                </a:solidFill>
                <a:latin typeface="Comic Sans MS" panose="030F0702030302020204" charset="0"/>
                <a:ea typeface="宋体" panose="02010600030101010101" pitchFamily="2" charset="-122"/>
                <a:cs typeface="Comic Sans MS" panose="030F0702030302020204" charset="0"/>
              </a:rPr>
              <a:t>和谐</a:t>
            </a:r>
            <a:endParaRPr kumimoji="1" lang="zh-CN" altLang="en-US" sz="2400" dirty="0">
              <a:solidFill>
                <a:srgbClr val="002060"/>
              </a:solidFill>
              <a:latin typeface="Comic Sans MS" panose="030F0702030302020204" charset="0"/>
              <a:ea typeface="宋体" panose="02010600030101010101" pitchFamily="2" charset="-122"/>
              <a:cs typeface="Comic Sans MS" panose="030F0702030302020204" charset="0"/>
            </a:endParaRPr>
          </a:p>
        </p:txBody>
      </p:sp>
      <p:sp>
        <p:nvSpPr>
          <p:cNvPr id="14" name="七角星 10"/>
          <p:cNvSpPr/>
          <p:nvPr/>
        </p:nvSpPr>
        <p:spPr>
          <a:xfrm>
            <a:off x="6410960" y="4029075"/>
            <a:ext cx="3234055" cy="114427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human culture</a:t>
            </a:r>
            <a:endParaRPr lang="en-US" sz="2800" b="1" dirty="0">
              <a:solidFill>
                <a:srgbClr val="7030A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矩形: 圆角 10"/>
          <p:cNvSpPr/>
          <p:nvPr/>
        </p:nvSpPr>
        <p:spPr>
          <a:xfrm>
            <a:off x="4557395" y="0"/>
            <a:ext cx="3413125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Discussion 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6" grpId="1" animBg="1"/>
      <p:bldP spid="8" grpId="0" bldLvl="0" animBg="1"/>
      <p:bldP spid="8" grpId="1" animBg="1"/>
      <p:bldP spid="9" grpId="0" bldLvl="0" animBg="1"/>
      <p:bldP spid="9" grpId="1" animBg="1"/>
      <p:bldP spid="14" grpId="0" bldLvl="0" animBg="1"/>
      <p:bldP spid="11" grpId="0"/>
      <p:bldP spid="11" grpId="1"/>
      <p:bldP spid="4" grpId="0"/>
      <p:bldP spid="4" grpId="1"/>
      <p:bldP spid="5" grpId="0"/>
      <p:bldP spid="5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63" name="组合 162"/>
          <p:cNvGrpSpPr/>
          <p:nvPr>
            <p:custDataLst>
              <p:tags r:id="rId1"/>
            </p:custDataLst>
          </p:nvPr>
        </p:nvGrpSpPr>
        <p:grpSpPr>
          <a:xfrm rot="0">
            <a:off x="-130810" y="704850"/>
            <a:ext cx="4728210" cy="5910580"/>
            <a:chOff x="5993" y="2506"/>
            <a:chExt cx="8274" cy="14322"/>
          </a:xfrm>
        </p:grpSpPr>
        <p:pic>
          <p:nvPicPr>
            <p:cNvPr id="164" name="图片 163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93" y="2506"/>
              <a:ext cx="8275" cy="14322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20000"/>
                </a:prstClr>
              </a:outerShdw>
            </a:effectLst>
          </p:spPr>
        </p:pic>
        <p:pic>
          <p:nvPicPr>
            <p:cNvPr id="165" name="图片 164" descr="E:/设计图片素材/7598215_手绘中国风意境水墨山水.jpg7598215_手绘中国风意境水墨山水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282" t="7352" r="13282" b="7352"/>
            <a:stretch>
              <a:fillRect/>
            </a:stretch>
          </p:blipFill>
          <p:spPr>
            <a:xfrm>
              <a:off x="6780" y="3627"/>
              <a:ext cx="6727" cy="11956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924" h="6974">
                  <a:moveTo>
                    <a:pt x="0" y="0"/>
                  </a:moveTo>
                  <a:lnTo>
                    <a:pt x="3924" y="0"/>
                  </a:lnTo>
                  <a:lnTo>
                    <a:pt x="3924" y="6974"/>
                  </a:lnTo>
                  <a:lnTo>
                    <a:pt x="0" y="6974"/>
                  </a:lnTo>
                  <a:lnTo>
                    <a:pt x="0" y="0"/>
                  </a:lnTo>
                  <a:close/>
                </a:path>
              </a:pathLst>
            </a:custGeom>
            <a:effectLst/>
          </p:spPr>
        </p:pic>
      </p:grpSp>
      <p:sp>
        <p:nvSpPr>
          <p:cNvPr id="5" name="文本框 4" descr="7b0a202020202262756c6c6574223a20227b5c2263617465676f727949645c223a5c225c222c5c2274656d706c61746549645c223a32303233313537397d220a7d0a"/>
          <p:cNvSpPr txBox="1"/>
          <p:nvPr/>
        </p:nvSpPr>
        <p:spPr>
          <a:xfrm>
            <a:off x="4674235" y="513080"/>
            <a:ext cx="718756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>
              <a:buNone/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Q:what do you think of this view?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6" name="组合 5" descr="7b0a202020202274657874626f78223a2022220a7d0a"/>
          <p:cNvGrpSpPr/>
          <p:nvPr/>
        </p:nvGrpSpPr>
        <p:grpSpPr>
          <a:xfrm>
            <a:off x="4586690" y="1102995"/>
            <a:ext cx="2476415" cy="1449705"/>
            <a:chOff x="6832" y="3360"/>
            <a:chExt cx="5318" cy="4078"/>
          </a:xfrm>
        </p:grpSpPr>
        <p:sp>
          <p:nvSpPr>
            <p:cNvPr id="18091" name="图形 18089"/>
            <p:cNvSpPr/>
            <p:nvPr/>
          </p:nvSpPr>
          <p:spPr>
            <a:xfrm>
              <a:off x="7168" y="3360"/>
              <a:ext cx="4982" cy="4078"/>
            </a:xfrm>
            <a:custGeom>
              <a:avLst/>
              <a:gdLst>
                <a:gd name="connsiteX0" fmla="*/ 528223 w 3163537"/>
                <a:gd name="connsiteY0" fmla="*/ 2577523 h 2589302"/>
                <a:gd name="connsiteX1" fmla="*/ 2933286 w 3163537"/>
                <a:gd name="connsiteY1" fmla="*/ 1936491 h 2589302"/>
                <a:gd name="connsiteX2" fmla="*/ 3148551 w 3163537"/>
                <a:gd name="connsiteY2" fmla="*/ 1564063 h 2589302"/>
                <a:gd name="connsiteX3" fmla="*/ 2688493 w 3163537"/>
                <a:gd name="connsiteY3" fmla="*/ 206750 h 2589302"/>
                <a:gd name="connsiteX4" fmla="*/ 2259868 w 3163537"/>
                <a:gd name="connsiteY4" fmla="*/ 23870 h 2589302"/>
                <a:gd name="connsiteX5" fmla="*/ 191991 w 3163537"/>
                <a:gd name="connsiteY5" fmla="*/ 849688 h 2589302"/>
                <a:gd name="connsiteX6" fmla="*/ 1491 w 3163537"/>
                <a:gd name="connsiteY6" fmla="*/ 1149725 h 2589302"/>
                <a:gd name="connsiteX7" fmla="*/ 124363 w 3163537"/>
                <a:gd name="connsiteY7" fmla="*/ 2323206 h 2589302"/>
                <a:gd name="connsiteX8" fmla="*/ 528223 w 3163537"/>
                <a:gd name="connsiteY8" fmla="*/ 2577523 h 258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537" h="2589302">
                  <a:moveTo>
                    <a:pt x="528223" y="2577523"/>
                  </a:moveTo>
                  <a:lnTo>
                    <a:pt x="2933286" y="1936491"/>
                  </a:lnTo>
                  <a:cubicBezTo>
                    <a:pt x="3104736" y="1890771"/>
                    <a:pt x="3202843" y="1722178"/>
                    <a:pt x="3148551" y="1564063"/>
                  </a:cubicBezTo>
                  <a:lnTo>
                    <a:pt x="2688493" y="206750"/>
                  </a:lnTo>
                  <a:cubicBezTo>
                    <a:pt x="2632296" y="40063"/>
                    <a:pt x="2432271" y="-44710"/>
                    <a:pt x="2259868" y="23870"/>
                  </a:cubicBezTo>
                  <a:lnTo>
                    <a:pt x="191991" y="849688"/>
                  </a:lnTo>
                  <a:cubicBezTo>
                    <a:pt x="65308" y="900170"/>
                    <a:pt x="-11844" y="1022091"/>
                    <a:pt x="1491" y="1149725"/>
                  </a:cubicBezTo>
                  <a:lnTo>
                    <a:pt x="124363" y="2323206"/>
                  </a:lnTo>
                  <a:cubicBezTo>
                    <a:pt x="143413" y="2506086"/>
                    <a:pt x="337723" y="2628958"/>
                    <a:pt x="528223" y="2577523"/>
                  </a:cubicBezTo>
                  <a:close/>
                </a:path>
              </a:pathLst>
            </a:custGeom>
            <a:noFill/>
            <a:ln w="37394" cap="flat">
              <a:solidFill>
                <a:srgbClr val="535FD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8092" name="图形 18089"/>
            <p:cNvSpPr/>
            <p:nvPr/>
          </p:nvSpPr>
          <p:spPr>
            <a:xfrm>
              <a:off x="7020" y="3557"/>
              <a:ext cx="4962" cy="3472"/>
            </a:xfrm>
            <a:custGeom>
              <a:avLst/>
              <a:gdLst>
                <a:gd name="connsiteX0" fmla="*/ 2743364 w 3150666"/>
                <a:gd name="connsiteY0" fmla="*/ 2204974 h 2204973"/>
                <a:gd name="connsiteX1" fmla="*/ 436408 w 3150666"/>
                <a:gd name="connsiteY1" fmla="*/ 2204974 h 2204973"/>
                <a:gd name="connsiteX2" fmla="*/ 29691 w 3150666"/>
                <a:gd name="connsiteY2" fmla="*/ 1809687 h 2204973"/>
                <a:gd name="connsiteX3" fmla="*/ 163 w 3150666"/>
                <a:gd name="connsiteY3" fmla="*/ 796226 h 2204973"/>
                <a:gd name="connsiteX4" fmla="*/ 340206 w 3150666"/>
                <a:gd name="connsiteY4" fmla="*/ 382841 h 2204973"/>
                <a:gd name="connsiteX5" fmla="*/ 2602394 w 3150666"/>
                <a:gd name="connsiteY5" fmla="*/ 5651 h 2204973"/>
                <a:gd name="connsiteX6" fmla="*/ 3075786 w 3150666"/>
                <a:gd name="connsiteY6" fmla="*/ 385699 h 2204973"/>
                <a:gd name="connsiteX7" fmla="*/ 3150081 w 3150666"/>
                <a:gd name="connsiteY7" fmla="*/ 1776349 h 2204973"/>
                <a:gd name="connsiteX8" fmla="*/ 2743364 w 3150666"/>
                <a:gd name="connsiteY8" fmla="*/ 2204974 h 2204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0666" h="2204973">
                  <a:moveTo>
                    <a:pt x="2743364" y="2204974"/>
                  </a:moveTo>
                  <a:lnTo>
                    <a:pt x="436408" y="2204974"/>
                  </a:lnTo>
                  <a:cubicBezTo>
                    <a:pt x="216381" y="2204974"/>
                    <a:pt x="35406" y="2029714"/>
                    <a:pt x="29691" y="1809687"/>
                  </a:cubicBezTo>
                  <a:lnTo>
                    <a:pt x="163" y="796226"/>
                  </a:lnTo>
                  <a:cubicBezTo>
                    <a:pt x="-5552" y="592392"/>
                    <a:pt x="139228" y="416179"/>
                    <a:pt x="340206" y="382841"/>
                  </a:cubicBezTo>
                  <a:lnTo>
                    <a:pt x="2602394" y="5651"/>
                  </a:lnTo>
                  <a:cubicBezTo>
                    <a:pt x="2842423" y="-34354"/>
                    <a:pt x="3063404" y="142811"/>
                    <a:pt x="3075786" y="385699"/>
                  </a:cubicBezTo>
                  <a:lnTo>
                    <a:pt x="3150081" y="1776349"/>
                  </a:lnTo>
                  <a:cubicBezTo>
                    <a:pt x="3162464" y="2009712"/>
                    <a:pt x="2976726" y="2204974"/>
                    <a:pt x="2743364" y="2204974"/>
                  </a:cubicBezTo>
                  <a:close/>
                </a:path>
              </a:pathLst>
            </a:custGeom>
            <a:solidFill>
              <a:srgbClr val="FE786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8093" name="图形 18089"/>
            <p:cNvSpPr/>
            <p:nvPr/>
          </p:nvSpPr>
          <p:spPr>
            <a:xfrm>
              <a:off x="9333" y="6258"/>
              <a:ext cx="2701" cy="805"/>
            </a:xfrm>
            <a:custGeom>
              <a:avLst/>
              <a:gdLst>
                <a:gd name="connsiteX0" fmla="*/ 0 w 1715452"/>
                <a:gd name="connsiteY0" fmla="*/ 511492 h 511492"/>
                <a:gd name="connsiteX1" fmla="*/ 1557338 w 1715452"/>
                <a:gd name="connsiteY1" fmla="*/ 96203 h 511492"/>
                <a:gd name="connsiteX2" fmla="*/ 1715452 w 1715452"/>
                <a:gd name="connsiteY2" fmla="*/ 0 h 511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5452" h="511492">
                  <a:moveTo>
                    <a:pt x="0" y="511492"/>
                  </a:moveTo>
                  <a:lnTo>
                    <a:pt x="1557338" y="96203"/>
                  </a:lnTo>
                  <a:cubicBezTo>
                    <a:pt x="1622108" y="79058"/>
                    <a:pt x="1675448" y="44767"/>
                    <a:pt x="1715452" y="0"/>
                  </a:cubicBezTo>
                </a:path>
              </a:pathLst>
            </a:custGeom>
            <a:noFill/>
            <a:ln w="37394" cap="flat">
              <a:solidFill>
                <a:srgbClr val="535FD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6832" y="4582"/>
              <a:ext cx="4990" cy="142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indent="457200" algn="l" fontAlgn="auto">
                <a:lnSpc>
                  <a:spcPct val="110000"/>
                </a:lnSpc>
              </a:pPr>
              <a:r>
                <a:rPr lang="en-US" altLang="zh-CN" sz="2800" b="1" spc="200">
                  <a:solidFill>
                    <a:schemeClr val="bg1"/>
                  </a:solidFill>
                  <a:uFillTx/>
                  <a:latin typeface="Times New Roman" panose="02020603050405020304" charset="0"/>
                  <a:ea typeface="汉仪汉黑简" panose="00020600040101010101" charset="-122"/>
                  <a:cs typeface="Times New Roman" panose="02020603050405020304" charset="0"/>
                </a:rPr>
                <a:t>amazing</a:t>
              </a:r>
              <a:endParaRPr lang="en-US" altLang="zh-CN" sz="2800" b="1" spc="200">
                <a:solidFill>
                  <a:schemeClr val="bg1"/>
                </a:solidFill>
                <a:uFillTx/>
                <a:latin typeface="Times New Roman" panose="02020603050405020304" charset="0"/>
                <a:ea typeface="汉仪汉黑简" panose="00020600040101010101" charset="-122"/>
                <a:cs typeface="Times New Roman" panose="02020603050405020304" charset="0"/>
              </a:endParaRPr>
            </a:p>
          </p:txBody>
        </p:sp>
      </p:grpSp>
      <p:grpSp>
        <p:nvGrpSpPr>
          <p:cNvPr id="8" name="组合 7" descr="7b0a202020202274657874626f78223a2022220a7d0a"/>
          <p:cNvGrpSpPr/>
          <p:nvPr/>
        </p:nvGrpSpPr>
        <p:grpSpPr>
          <a:xfrm>
            <a:off x="8323665" y="1167765"/>
            <a:ext cx="2476415" cy="1449705"/>
            <a:chOff x="6832" y="3360"/>
            <a:chExt cx="5318" cy="4078"/>
          </a:xfrm>
        </p:grpSpPr>
        <p:sp>
          <p:nvSpPr>
            <p:cNvPr id="9" name="图形 18089"/>
            <p:cNvSpPr/>
            <p:nvPr/>
          </p:nvSpPr>
          <p:spPr>
            <a:xfrm>
              <a:off x="7168" y="3360"/>
              <a:ext cx="4982" cy="4078"/>
            </a:xfrm>
            <a:custGeom>
              <a:avLst/>
              <a:gdLst>
                <a:gd name="connsiteX0" fmla="*/ 528223 w 3163537"/>
                <a:gd name="connsiteY0" fmla="*/ 2577523 h 2589302"/>
                <a:gd name="connsiteX1" fmla="*/ 2933286 w 3163537"/>
                <a:gd name="connsiteY1" fmla="*/ 1936491 h 2589302"/>
                <a:gd name="connsiteX2" fmla="*/ 3148551 w 3163537"/>
                <a:gd name="connsiteY2" fmla="*/ 1564063 h 2589302"/>
                <a:gd name="connsiteX3" fmla="*/ 2688493 w 3163537"/>
                <a:gd name="connsiteY3" fmla="*/ 206750 h 2589302"/>
                <a:gd name="connsiteX4" fmla="*/ 2259868 w 3163537"/>
                <a:gd name="connsiteY4" fmla="*/ 23870 h 2589302"/>
                <a:gd name="connsiteX5" fmla="*/ 191991 w 3163537"/>
                <a:gd name="connsiteY5" fmla="*/ 849688 h 2589302"/>
                <a:gd name="connsiteX6" fmla="*/ 1491 w 3163537"/>
                <a:gd name="connsiteY6" fmla="*/ 1149725 h 2589302"/>
                <a:gd name="connsiteX7" fmla="*/ 124363 w 3163537"/>
                <a:gd name="connsiteY7" fmla="*/ 2323206 h 2589302"/>
                <a:gd name="connsiteX8" fmla="*/ 528223 w 3163537"/>
                <a:gd name="connsiteY8" fmla="*/ 2577523 h 258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537" h="2589302">
                  <a:moveTo>
                    <a:pt x="528223" y="2577523"/>
                  </a:moveTo>
                  <a:lnTo>
                    <a:pt x="2933286" y="1936491"/>
                  </a:lnTo>
                  <a:cubicBezTo>
                    <a:pt x="3104736" y="1890771"/>
                    <a:pt x="3202843" y="1722178"/>
                    <a:pt x="3148551" y="1564063"/>
                  </a:cubicBezTo>
                  <a:lnTo>
                    <a:pt x="2688493" y="206750"/>
                  </a:lnTo>
                  <a:cubicBezTo>
                    <a:pt x="2632296" y="40063"/>
                    <a:pt x="2432271" y="-44710"/>
                    <a:pt x="2259868" y="23870"/>
                  </a:cubicBezTo>
                  <a:lnTo>
                    <a:pt x="191991" y="849688"/>
                  </a:lnTo>
                  <a:cubicBezTo>
                    <a:pt x="65308" y="900170"/>
                    <a:pt x="-11844" y="1022091"/>
                    <a:pt x="1491" y="1149725"/>
                  </a:cubicBezTo>
                  <a:lnTo>
                    <a:pt x="124363" y="2323206"/>
                  </a:lnTo>
                  <a:cubicBezTo>
                    <a:pt x="143413" y="2506086"/>
                    <a:pt x="337723" y="2628958"/>
                    <a:pt x="528223" y="2577523"/>
                  </a:cubicBezTo>
                  <a:close/>
                </a:path>
              </a:pathLst>
            </a:custGeom>
            <a:noFill/>
            <a:ln w="37394" cap="flat">
              <a:solidFill>
                <a:srgbClr val="535FD8"/>
              </a:solidFill>
              <a:prstDash val="solid"/>
              <a:miter/>
            </a:ln>
          </p:spPr>
          <p:txBody>
            <a:bodyPr rtlCol="0" anchor="ctr"/>
            <a:p>
              <a:endParaRPr lang="zh-CN" altLang="en-US"/>
            </a:p>
          </p:txBody>
        </p:sp>
        <p:sp>
          <p:nvSpPr>
            <p:cNvPr id="10" name="图形 18089"/>
            <p:cNvSpPr/>
            <p:nvPr/>
          </p:nvSpPr>
          <p:spPr>
            <a:xfrm>
              <a:off x="7020" y="3557"/>
              <a:ext cx="4962" cy="3472"/>
            </a:xfrm>
            <a:custGeom>
              <a:avLst/>
              <a:gdLst>
                <a:gd name="connsiteX0" fmla="*/ 2743364 w 3150666"/>
                <a:gd name="connsiteY0" fmla="*/ 2204974 h 2204973"/>
                <a:gd name="connsiteX1" fmla="*/ 436408 w 3150666"/>
                <a:gd name="connsiteY1" fmla="*/ 2204974 h 2204973"/>
                <a:gd name="connsiteX2" fmla="*/ 29691 w 3150666"/>
                <a:gd name="connsiteY2" fmla="*/ 1809687 h 2204973"/>
                <a:gd name="connsiteX3" fmla="*/ 163 w 3150666"/>
                <a:gd name="connsiteY3" fmla="*/ 796226 h 2204973"/>
                <a:gd name="connsiteX4" fmla="*/ 340206 w 3150666"/>
                <a:gd name="connsiteY4" fmla="*/ 382841 h 2204973"/>
                <a:gd name="connsiteX5" fmla="*/ 2602394 w 3150666"/>
                <a:gd name="connsiteY5" fmla="*/ 5651 h 2204973"/>
                <a:gd name="connsiteX6" fmla="*/ 3075786 w 3150666"/>
                <a:gd name="connsiteY6" fmla="*/ 385699 h 2204973"/>
                <a:gd name="connsiteX7" fmla="*/ 3150081 w 3150666"/>
                <a:gd name="connsiteY7" fmla="*/ 1776349 h 2204973"/>
                <a:gd name="connsiteX8" fmla="*/ 2743364 w 3150666"/>
                <a:gd name="connsiteY8" fmla="*/ 2204974 h 2204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0666" h="2204973">
                  <a:moveTo>
                    <a:pt x="2743364" y="2204974"/>
                  </a:moveTo>
                  <a:lnTo>
                    <a:pt x="436408" y="2204974"/>
                  </a:lnTo>
                  <a:cubicBezTo>
                    <a:pt x="216381" y="2204974"/>
                    <a:pt x="35406" y="2029714"/>
                    <a:pt x="29691" y="1809687"/>
                  </a:cubicBezTo>
                  <a:lnTo>
                    <a:pt x="163" y="796226"/>
                  </a:lnTo>
                  <a:cubicBezTo>
                    <a:pt x="-5552" y="592392"/>
                    <a:pt x="139228" y="416179"/>
                    <a:pt x="340206" y="382841"/>
                  </a:cubicBezTo>
                  <a:lnTo>
                    <a:pt x="2602394" y="5651"/>
                  </a:lnTo>
                  <a:cubicBezTo>
                    <a:pt x="2842423" y="-34354"/>
                    <a:pt x="3063404" y="142811"/>
                    <a:pt x="3075786" y="385699"/>
                  </a:cubicBezTo>
                  <a:lnTo>
                    <a:pt x="3150081" y="1776349"/>
                  </a:lnTo>
                  <a:cubicBezTo>
                    <a:pt x="3162464" y="2009712"/>
                    <a:pt x="2976726" y="2204974"/>
                    <a:pt x="2743364" y="2204974"/>
                  </a:cubicBezTo>
                  <a:close/>
                </a:path>
              </a:pathLst>
            </a:custGeom>
            <a:solidFill>
              <a:srgbClr val="FE786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p>
              <a:endParaRPr lang="zh-CN" altLang="en-US"/>
            </a:p>
          </p:txBody>
        </p:sp>
        <p:sp>
          <p:nvSpPr>
            <p:cNvPr id="11" name="图形 18089"/>
            <p:cNvSpPr/>
            <p:nvPr/>
          </p:nvSpPr>
          <p:spPr>
            <a:xfrm>
              <a:off x="9333" y="6258"/>
              <a:ext cx="2701" cy="805"/>
            </a:xfrm>
            <a:custGeom>
              <a:avLst/>
              <a:gdLst>
                <a:gd name="connsiteX0" fmla="*/ 0 w 1715452"/>
                <a:gd name="connsiteY0" fmla="*/ 511492 h 511492"/>
                <a:gd name="connsiteX1" fmla="*/ 1557338 w 1715452"/>
                <a:gd name="connsiteY1" fmla="*/ 96203 h 511492"/>
                <a:gd name="connsiteX2" fmla="*/ 1715452 w 1715452"/>
                <a:gd name="connsiteY2" fmla="*/ 0 h 511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5452" h="511492">
                  <a:moveTo>
                    <a:pt x="0" y="511492"/>
                  </a:moveTo>
                  <a:lnTo>
                    <a:pt x="1557338" y="96203"/>
                  </a:lnTo>
                  <a:cubicBezTo>
                    <a:pt x="1622108" y="79058"/>
                    <a:pt x="1675448" y="44767"/>
                    <a:pt x="1715452" y="0"/>
                  </a:cubicBezTo>
                </a:path>
              </a:pathLst>
            </a:custGeom>
            <a:noFill/>
            <a:ln w="37394" cap="flat">
              <a:solidFill>
                <a:srgbClr val="535FD8"/>
              </a:solidFill>
              <a:prstDash val="solid"/>
              <a:miter/>
            </a:ln>
          </p:spPr>
          <p:txBody>
            <a:bodyPr rtlCol="0" anchor="ctr"/>
            <a:p>
              <a:endParaRPr lang="zh-CN" altLang="en-US"/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6832" y="4582"/>
              <a:ext cx="4990" cy="142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indent="457200" algn="l" fontAlgn="auto">
                <a:lnSpc>
                  <a:spcPct val="110000"/>
                </a:lnSpc>
              </a:pPr>
              <a:r>
                <a:rPr lang="en-US" altLang="zh-CN" sz="2800" b="1" spc="200">
                  <a:solidFill>
                    <a:schemeClr val="bg1"/>
                  </a:solidFill>
                  <a:uFillTx/>
                  <a:latin typeface="Times New Roman" panose="02020603050405020304" charset="0"/>
                  <a:ea typeface="汉仪汉黑简" panose="00020600040101010101" charset="-122"/>
                  <a:cs typeface="Times New Roman" panose="02020603050405020304" charset="0"/>
                </a:rPr>
                <a:t>fantastic</a:t>
              </a:r>
              <a:endParaRPr lang="en-US" altLang="zh-CN" sz="2800" b="1" spc="200">
                <a:solidFill>
                  <a:schemeClr val="bg1"/>
                </a:solidFill>
                <a:uFillTx/>
                <a:latin typeface="Times New Roman" panose="02020603050405020304" charset="0"/>
                <a:ea typeface="汉仪汉黑简" panose="00020600040101010101" charset="-122"/>
                <a:cs typeface="Times New Roman" panose="02020603050405020304" charset="0"/>
              </a:endParaRPr>
            </a:p>
          </p:txBody>
        </p:sp>
      </p:grpSp>
      <p:sp>
        <p:nvSpPr>
          <p:cNvPr id="2" name="文本框 1" descr="7b0a202020202262756c6c6574223a20227b5c2263617465676f727949645c223a5c225c222c5c2274656d706c61746549645c223a32303233313537347d220a7d0a"/>
          <p:cNvSpPr txBox="1"/>
          <p:nvPr/>
        </p:nvSpPr>
        <p:spPr>
          <a:xfrm>
            <a:off x="4586605" y="2656840"/>
            <a:ext cx="958596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00000"/>
              </a:lnSpc>
              <a:buNone/>
            </a:pP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Q:Why does Millie say Daniel’s uncle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</a:endParaRPr>
          </a:p>
          <a:p>
            <a:pPr indent="0" fontAlgn="auto">
              <a:lnSpc>
                <a:spcPct val="100000"/>
              </a:lnSpc>
              <a:buNone/>
            </a:pP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 is “lucky”?  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1" name="文本框 140"/>
          <p:cNvSpPr txBox="1"/>
          <p:nvPr/>
        </p:nvSpPr>
        <p:spPr>
          <a:xfrm>
            <a:off x="4586605" y="3837305"/>
            <a:ext cx="7190740" cy="95313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Because people can only see the fantastic sea of clouds about </a:t>
            </a:r>
            <a:r>
              <a:rPr lang="en-US" altLang="zh-CN" sz="2800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50 days a year.</a:t>
            </a:r>
            <a:endParaRPr lang="en-US" altLang="zh-CN" sz="2800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02235" y="-8255"/>
            <a:ext cx="272224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an  introducer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7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" grpId="0" bldLvl="0" animBg="1"/>
      <p:bldP spid="2" grpId="0"/>
      <p:bldP spid="2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图形 68"/>
          <p:cNvGrpSpPr/>
          <p:nvPr/>
        </p:nvGrpSpPr>
        <p:grpSpPr>
          <a:xfrm rot="0">
            <a:off x="1488440" y="541020"/>
            <a:ext cx="9931400" cy="1321435"/>
            <a:chOff x="3588515" y="2333625"/>
            <a:chExt cx="5014970" cy="2190750"/>
          </a:xfrm>
        </p:grpSpPr>
        <p:grpSp>
          <p:nvGrpSpPr>
            <p:cNvPr id="71" name="图形 68"/>
            <p:cNvGrpSpPr/>
            <p:nvPr/>
          </p:nvGrpSpPr>
          <p:grpSpPr>
            <a:xfrm>
              <a:off x="8224722" y="3818320"/>
              <a:ext cx="380082" cy="398558"/>
              <a:chOff x="8224722" y="3818320"/>
              <a:chExt cx="380082" cy="398558"/>
            </a:xfrm>
            <a:solidFill>
              <a:srgbClr val="C48776"/>
            </a:solidFill>
          </p:grpSpPr>
          <p:sp>
            <p:nvSpPr>
              <p:cNvPr id="72" name="任意多边形: 形状 71"/>
              <p:cNvSpPr/>
              <p:nvPr/>
            </p:nvSpPr>
            <p:spPr>
              <a:xfrm>
                <a:off x="8437199" y="3818320"/>
                <a:ext cx="167605" cy="398558"/>
              </a:xfrm>
              <a:custGeom>
                <a:avLst/>
                <a:gdLst>
                  <a:gd name="connsiteX0" fmla="*/ 15837 w 167605"/>
                  <a:gd name="connsiteY0" fmla="*/ 398558 h 398558"/>
                  <a:gd name="connsiteX1" fmla="*/ 15837 w 167605"/>
                  <a:gd name="connsiteY1" fmla="*/ 324653 h 398558"/>
                  <a:gd name="connsiteX2" fmla="*/ 84463 w 167605"/>
                  <a:gd name="connsiteY2" fmla="*/ 172884 h 398558"/>
                  <a:gd name="connsiteX3" fmla="*/ 0 w 167605"/>
                  <a:gd name="connsiteY3" fmla="*/ 172884 h 398558"/>
                  <a:gd name="connsiteX4" fmla="*/ 0 w 167605"/>
                  <a:gd name="connsiteY4" fmla="*/ 0 h 398558"/>
                  <a:gd name="connsiteX5" fmla="*/ 167606 w 167605"/>
                  <a:gd name="connsiteY5" fmla="*/ 0 h 398558"/>
                  <a:gd name="connsiteX6" fmla="*/ 167606 w 167605"/>
                  <a:gd name="connsiteY6" fmla="*/ 220395 h 398558"/>
                  <a:gd name="connsiteX7" fmla="*/ 21116 w 167605"/>
                  <a:gd name="connsiteY7" fmla="*/ 393279 h 398558"/>
                  <a:gd name="connsiteX8" fmla="*/ 15837 w 167605"/>
                  <a:gd name="connsiteY8" fmla="*/ 398558 h 398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7605" h="398558">
                    <a:moveTo>
                      <a:pt x="15837" y="398558"/>
                    </a:moveTo>
                    <a:lnTo>
                      <a:pt x="15837" y="324653"/>
                    </a:lnTo>
                    <a:cubicBezTo>
                      <a:pt x="68626" y="307497"/>
                      <a:pt x="91061" y="256027"/>
                      <a:pt x="84463" y="172884"/>
                    </a:cubicBezTo>
                    <a:lnTo>
                      <a:pt x="0" y="172884"/>
                    </a:lnTo>
                    <a:lnTo>
                      <a:pt x="0" y="0"/>
                    </a:lnTo>
                    <a:lnTo>
                      <a:pt x="167606" y="0"/>
                    </a:lnTo>
                    <a:lnTo>
                      <a:pt x="167606" y="220395"/>
                    </a:lnTo>
                    <a:cubicBezTo>
                      <a:pt x="150449" y="322014"/>
                      <a:pt x="101619" y="378762"/>
                      <a:pt x="21116" y="393279"/>
                    </a:cubicBezTo>
                    <a:lnTo>
                      <a:pt x="15837" y="398558"/>
                    </a:lnTo>
                    <a:close/>
                  </a:path>
                </a:pathLst>
              </a:custGeom>
              <a:solidFill>
                <a:srgbClr val="C48776"/>
              </a:solidFill>
              <a:ln w="1318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任意多边形: 形状 72"/>
              <p:cNvSpPr/>
              <p:nvPr/>
            </p:nvSpPr>
            <p:spPr>
              <a:xfrm>
                <a:off x="8224722" y="3818320"/>
                <a:ext cx="172884" cy="398558"/>
              </a:xfrm>
              <a:custGeom>
                <a:avLst/>
                <a:gdLst>
                  <a:gd name="connsiteX0" fmla="*/ 21116 w 172884"/>
                  <a:gd name="connsiteY0" fmla="*/ 398558 h 398558"/>
                  <a:gd name="connsiteX1" fmla="*/ 21116 w 172884"/>
                  <a:gd name="connsiteY1" fmla="*/ 324653 h 398558"/>
                  <a:gd name="connsiteX2" fmla="*/ 89742 w 172884"/>
                  <a:gd name="connsiteY2" fmla="*/ 172884 h 398558"/>
                  <a:gd name="connsiteX3" fmla="*/ 0 w 172884"/>
                  <a:gd name="connsiteY3" fmla="*/ 172884 h 398558"/>
                  <a:gd name="connsiteX4" fmla="*/ 0 w 172884"/>
                  <a:gd name="connsiteY4" fmla="*/ 0 h 398558"/>
                  <a:gd name="connsiteX5" fmla="*/ 172885 w 172884"/>
                  <a:gd name="connsiteY5" fmla="*/ 0 h 398558"/>
                  <a:gd name="connsiteX6" fmla="*/ 172885 w 172884"/>
                  <a:gd name="connsiteY6" fmla="*/ 220395 h 398558"/>
                  <a:gd name="connsiteX7" fmla="*/ 26395 w 172884"/>
                  <a:gd name="connsiteY7" fmla="*/ 393279 h 398558"/>
                  <a:gd name="connsiteX8" fmla="*/ 21116 w 172884"/>
                  <a:gd name="connsiteY8" fmla="*/ 398558 h 398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2884" h="398558">
                    <a:moveTo>
                      <a:pt x="21116" y="398558"/>
                    </a:moveTo>
                    <a:lnTo>
                      <a:pt x="21116" y="324653"/>
                    </a:lnTo>
                    <a:cubicBezTo>
                      <a:pt x="73905" y="307497"/>
                      <a:pt x="96340" y="256027"/>
                      <a:pt x="89742" y="172884"/>
                    </a:cubicBezTo>
                    <a:lnTo>
                      <a:pt x="0" y="172884"/>
                    </a:lnTo>
                    <a:lnTo>
                      <a:pt x="0" y="0"/>
                    </a:lnTo>
                    <a:lnTo>
                      <a:pt x="172885" y="0"/>
                    </a:lnTo>
                    <a:lnTo>
                      <a:pt x="172885" y="220395"/>
                    </a:lnTo>
                    <a:cubicBezTo>
                      <a:pt x="151769" y="322014"/>
                      <a:pt x="102939" y="378762"/>
                      <a:pt x="26395" y="393279"/>
                    </a:cubicBezTo>
                    <a:lnTo>
                      <a:pt x="21116" y="398558"/>
                    </a:lnTo>
                    <a:close/>
                  </a:path>
                </a:pathLst>
              </a:custGeom>
              <a:solidFill>
                <a:srgbClr val="C48776"/>
              </a:solidFill>
              <a:ln w="1318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4" name="图形 68"/>
            <p:cNvGrpSpPr/>
            <p:nvPr/>
          </p:nvGrpSpPr>
          <p:grpSpPr>
            <a:xfrm>
              <a:off x="3599072" y="2333625"/>
              <a:ext cx="4985936" cy="2193389"/>
              <a:chOff x="3599072" y="2333625"/>
              <a:chExt cx="4985936" cy="2193389"/>
            </a:xfrm>
            <a:solidFill>
              <a:srgbClr val="C48776"/>
            </a:solidFill>
          </p:grpSpPr>
          <p:sp>
            <p:nvSpPr>
              <p:cNvPr id="75" name="任意多边形: 形状 74"/>
              <p:cNvSpPr/>
              <p:nvPr/>
            </p:nvSpPr>
            <p:spPr>
              <a:xfrm>
                <a:off x="4100569" y="2333625"/>
                <a:ext cx="4484439" cy="1347443"/>
              </a:xfrm>
              <a:custGeom>
                <a:avLst/>
                <a:gdLst>
                  <a:gd name="connsiteX0" fmla="*/ 4430330 w 4484439"/>
                  <a:gd name="connsiteY0" fmla="*/ 54109 h 1347443"/>
                  <a:gd name="connsiteX1" fmla="*/ 4430330 w 4484439"/>
                  <a:gd name="connsiteY1" fmla="*/ 1347443 h 1347443"/>
                  <a:gd name="connsiteX2" fmla="*/ 4484439 w 4484439"/>
                  <a:gd name="connsiteY2" fmla="*/ 1347443 h 1347443"/>
                  <a:gd name="connsiteX3" fmla="*/ 4484439 w 4484439"/>
                  <a:gd name="connsiteY3" fmla="*/ 0 h 1347443"/>
                  <a:gd name="connsiteX4" fmla="*/ 0 w 4484439"/>
                  <a:gd name="connsiteY4" fmla="*/ 0 h 1347443"/>
                  <a:gd name="connsiteX5" fmla="*/ 0 w 4484439"/>
                  <a:gd name="connsiteY5" fmla="*/ 54109 h 13474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484439" h="1347443">
                    <a:moveTo>
                      <a:pt x="4430330" y="54109"/>
                    </a:moveTo>
                    <a:lnTo>
                      <a:pt x="4430330" y="1347443"/>
                    </a:lnTo>
                    <a:lnTo>
                      <a:pt x="4484439" y="1347443"/>
                    </a:lnTo>
                    <a:lnTo>
                      <a:pt x="4484439" y="0"/>
                    </a:lnTo>
                    <a:lnTo>
                      <a:pt x="0" y="0"/>
                    </a:lnTo>
                    <a:lnTo>
                      <a:pt x="0" y="54109"/>
                    </a:lnTo>
                    <a:close/>
                  </a:path>
                </a:pathLst>
              </a:custGeom>
              <a:solidFill>
                <a:srgbClr val="C48776"/>
              </a:solidFill>
              <a:ln w="1318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任意多边形: 形状 75"/>
              <p:cNvSpPr/>
              <p:nvPr/>
            </p:nvSpPr>
            <p:spPr>
              <a:xfrm>
                <a:off x="3599072" y="2876033"/>
                <a:ext cx="4494996" cy="1650980"/>
              </a:xfrm>
              <a:custGeom>
                <a:avLst/>
                <a:gdLst>
                  <a:gd name="connsiteX0" fmla="*/ 2818941 w 4494996"/>
                  <a:gd name="connsiteY0" fmla="*/ 1289375 h 1650980"/>
                  <a:gd name="connsiteX1" fmla="*/ 2487689 w 4494996"/>
                  <a:gd name="connsiteY1" fmla="*/ 1574437 h 1650980"/>
                  <a:gd name="connsiteX2" fmla="*/ 2157757 w 4494996"/>
                  <a:gd name="connsiteY2" fmla="*/ 1289375 h 1650980"/>
                  <a:gd name="connsiteX3" fmla="*/ 54109 w 4494996"/>
                  <a:gd name="connsiteY3" fmla="*/ 1289375 h 1650980"/>
                  <a:gd name="connsiteX4" fmla="*/ 54109 w 4494996"/>
                  <a:gd name="connsiteY4" fmla="*/ 0 h 1650980"/>
                  <a:gd name="connsiteX5" fmla="*/ 0 w 4494996"/>
                  <a:gd name="connsiteY5" fmla="*/ 0 h 1650980"/>
                  <a:gd name="connsiteX6" fmla="*/ 0 w 4494996"/>
                  <a:gd name="connsiteY6" fmla="*/ 1342164 h 1650980"/>
                  <a:gd name="connsiteX7" fmla="*/ 2135322 w 4494996"/>
                  <a:gd name="connsiteY7" fmla="*/ 1342164 h 1650980"/>
                  <a:gd name="connsiteX8" fmla="*/ 2487689 w 4494996"/>
                  <a:gd name="connsiteY8" fmla="*/ 1650981 h 1650980"/>
                  <a:gd name="connsiteX9" fmla="*/ 2841377 w 4494996"/>
                  <a:gd name="connsiteY9" fmla="*/ 1342164 h 1650980"/>
                  <a:gd name="connsiteX10" fmla="*/ 4494997 w 4494996"/>
                  <a:gd name="connsiteY10" fmla="*/ 1342164 h 1650980"/>
                  <a:gd name="connsiteX11" fmla="*/ 4494997 w 4494996"/>
                  <a:gd name="connsiteY11" fmla="*/ 1289375 h 16509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494996" h="1650980">
                    <a:moveTo>
                      <a:pt x="2818941" y="1289375"/>
                    </a:moveTo>
                    <a:lnTo>
                      <a:pt x="2487689" y="1574437"/>
                    </a:lnTo>
                    <a:lnTo>
                      <a:pt x="2157757" y="1289375"/>
                    </a:lnTo>
                    <a:lnTo>
                      <a:pt x="54109" y="1289375"/>
                    </a:lnTo>
                    <a:lnTo>
                      <a:pt x="54109" y="0"/>
                    </a:lnTo>
                    <a:lnTo>
                      <a:pt x="0" y="0"/>
                    </a:lnTo>
                    <a:lnTo>
                      <a:pt x="0" y="1342164"/>
                    </a:lnTo>
                    <a:lnTo>
                      <a:pt x="2135322" y="1342164"/>
                    </a:lnTo>
                    <a:lnTo>
                      <a:pt x="2487689" y="1650981"/>
                    </a:lnTo>
                    <a:lnTo>
                      <a:pt x="2841377" y="1342164"/>
                    </a:lnTo>
                    <a:lnTo>
                      <a:pt x="4494997" y="1342164"/>
                    </a:lnTo>
                    <a:lnTo>
                      <a:pt x="4494997" y="1289375"/>
                    </a:lnTo>
                    <a:close/>
                  </a:path>
                </a:pathLst>
              </a:custGeom>
              <a:solidFill>
                <a:srgbClr val="C48776"/>
              </a:solidFill>
              <a:ln w="1318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7" name="图形 68"/>
            <p:cNvGrpSpPr/>
            <p:nvPr/>
          </p:nvGrpSpPr>
          <p:grpSpPr>
            <a:xfrm>
              <a:off x="3588515" y="2340223"/>
              <a:ext cx="380081" cy="398558"/>
              <a:chOff x="3588515" y="2340223"/>
              <a:chExt cx="380081" cy="398558"/>
            </a:xfrm>
            <a:solidFill>
              <a:srgbClr val="C48776"/>
            </a:solidFill>
          </p:grpSpPr>
          <p:sp>
            <p:nvSpPr>
              <p:cNvPr id="78" name="任意多边形: 形状 77"/>
              <p:cNvSpPr/>
              <p:nvPr/>
            </p:nvSpPr>
            <p:spPr>
              <a:xfrm>
                <a:off x="3588515" y="2340223"/>
                <a:ext cx="167605" cy="398558"/>
              </a:xfrm>
              <a:custGeom>
                <a:avLst/>
                <a:gdLst>
                  <a:gd name="connsiteX0" fmla="*/ 151769 w 167605"/>
                  <a:gd name="connsiteY0" fmla="*/ 0 h 398558"/>
                  <a:gd name="connsiteX1" fmla="*/ 151769 w 167605"/>
                  <a:gd name="connsiteY1" fmla="*/ 73905 h 398558"/>
                  <a:gd name="connsiteX2" fmla="*/ 83143 w 167605"/>
                  <a:gd name="connsiteY2" fmla="*/ 225674 h 398558"/>
                  <a:gd name="connsiteX3" fmla="*/ 167606 w 167605"/>
                  <a:gd name="connsiteY3" fmla="*/ 225674 h 398558"/>
                  <a:gd name="connsiteX4" fmla="*/ 167606 w 167605"/>
                  <a:gd name="connsiteY4" fmla="*/ 398558 h 398558"/>
                  <a:gd name="connsiteX5" fmla="*/ 0 w 167605"/>
                  <a:gd name="connsiteY5" fmla="*/ 398558 h 398558"/>
                  <a:gd name="connsiteX6" fmla="*/ 0 w 167605"/>
                  <a:gd name="connsiteY6" fmla="*/ 179483 h 398558"/>
                  <a:gd name="connsiteX7" fmla="*/ 146490 w 167605"/>
                  <a:gd name="connsiteY7" fmla="*/ 5279 h 398558"/>
                  <a:gd name="connsiteX8" fmla="*/ 151769 w 167605"/>
                  <a:gd name="connsiteY8" fmla="*/ 0 h 398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7605" h="398558">
                    <a:moveTo>
                      <a:pt x="151769" y="0"/>
                    </a:moveTo>
                    <a:lnTo>
                      <a:pt x="151769" y="73905"/>
                    </a:lnTo>
                    <a:cubicBezTo>
                      <a:pt x="98980" y="91061"/>
                      <a:pt x="76544" y="142531"/>
                      <a:pt x="83143" y="225674"/>
                    </a:cubicBezTo>
                    <a:lnTo>
                      <a:pt x="167606" y="225674"/>
                    </a:lnTo>
                    <a:lnTo>
                      <a:pt x="167606" y="398558"/>
                    </a:lnTo>
                    <a:lnTo>
                      <a:pt x="0" y="398558"/>
                    </a:lnTo>
                    <a:lnTo>
                      <a:pt x="0" y="179483"/>
                    </a:lnTo>
                    <a:cubicBezTo>
                      <a:pt x="17156" y="77864"/>
                      <a:pt x="65986" y="19796"/>
                      <a:pt x="146490" y="5279"/>
                    </a:cubicBezTo>
                    <a:lnTo>
                      <a:pt x="151769" y="0"/>
                    </a:lnTo>
                    <a:close/>
                  </a:path>
                </a:pathLst>
              </a:custGeom>
              <a:solidFill>
                <a:srgbClr val="C48776"/>
              </a:solidFill>
              <a:ln w="1318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任意多边形: 形状 78"/>
              <p:cNvSpPr/>
              <p:nvPr/>
            </p:nvSpPr>
            <p:spPr>
              <a:xfrm>
                <a:off x="3795712" y="2340223"/>
                <a:ext cx="172884" cy="398558"/>
              </a:xfrm>
              <a:custGeom>
                <a:avLst/>
                <a:gdLst>
                  <a:gd name="connsiteX0" fmla="*/ 151769 w 172884"/>
                  <a:gd name="connsiteY0" fmla="*/ 0 h 398558"/>
                  <a:gd name="connsiteX1" fmla="*/ 151769 w 172884"/>
                  <a:gd name="connsiteY1" fmla="*/ 73905 h 398558"/>
                  <a:gd name="connsiteX2" fmla="*/ 83143 w 172884"/>
                  <a:gd name="connsiteY2" fmla="*/ 225674 h 398558"/>
                  <a:gd name="connsiteX3" fmla="*/ 172884 w 172884"/>
                  <a:gd name="connsiteY3" fmla="*/ 225674 h 398558"/>
                  <a:gd name="connsiteX4" fmla="*/ 172884 w 172884"/>
                  <a:gd name="connsiteY4" fmla="*/ 398558 h 398558"/>
                  <a:gd name="connsiteX5" fmla="*/ 0 w 172884"/>
                  <a:gd name="connsiteY5" fmla="*/ 398558 h 398558"/>
                  <a:gd name="connsiteX6" fmla="*/ 0 w 172884"/>
                  <a:gd name="connsiteY6" fmla="*/ 179483 h 398558"/>
                  <a:gd name="connsiteX7" fmla="*/ 146490 w 172884"/>
                  <a:gd name="connsiteY7" fmla="*/ 5279 h 398558"/>
                  <a:gd name="connsiteX8" fmla="*/ 151769 w 172884"/>
                  <a:gd name="connsiteY8" fmla="*/ 0 h 398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2884" h="398558">
                    <a:moveTo>
                      <a:pt x="151769" y="0"/>
                    </a:moveTo>
                    <a:lnTo>
                      <a:pt x="151769" y="73905"/>
                    </a:lnTo>
                    <a:cubicBezTo>
                      <a:pt x="98980" y="91061"/>
                      <a:pt x="76544" y="142531"/>
                      <a:pt x="83143" y="225674"/>
                    </a:cubicBezTo>
                    <a:lnTo>
                      <a:pt x="172884" y="225674"/>
                    </a:lnTo>
                    <a:lnTo>
                      <a:pt x="172884" y="398558"/>
                    </a:lnTo>
                    <a:lnTo>
                      <a:pt x="0" y="398558"/>
                    </a:lnTo>
                    <a:lnTo>
                      <a:pt x="0" y="179483"/>
                    </a:lnTo>
                    <a:cubicBezTo>
                      <a:pt x="21116" y="77864"/>
                      <a:pt x="69946" y="19796"/>
                      <a:pt x="146490" y="5279"/>
                    </a:cubicBezTo>
                    <a:lnTo>
                      <a:pt x="151769" y="0"/>
                    </a:lnTo>
                    <a:close/>
                  </a:path>
                </a:pathLst>
              </a:custGeom>
              <a:solidFill>
                <a:srgbClr val="C48776"/>
              </a:solidFill>
              <a:ln w="1318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9" name="文本框 8"/>
          <p:cNvSpPr txBox="1"/>
          <p:nvPr/>
        </p:nvSpPr>
        <p:spPr>
          <a:xfrm>
            <a:off x="1619885" y="606425"/>
            <a:ext cx="965962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accent4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Do you feel “lucky”when you see beautiful views?</a:t>
            </a:r>
            <a:endParaRPr lang="en-US" altLang="zh-CN" sz="3200" b="1">
              <a:solidFill>
                <a:schemeClr val="accent4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1165225" y="2181860"/>
            <a:ext cx="10257155" cy="672465"/>
          </a:xfrm>
          <a:prstGeom prst="roundRect">
            <a:avLst/>
          </a:prstGeom>
          <a:gradFill>
            <a:gsLst>
              <a:gs pos="100000">
                <a:srgbClr val="FF1744"/>
              </a:gs>
              <a:gs pos="0">
                <a:srgbClr val="FF8A80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“Lucky” means natural wonders are gifts—not accidents.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44450" y="-8255"/>
            <a:ext cx="2819400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Further thinking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pic>
        <p:nvPicPr>
          <p:cNvPr id="5" name="图片 4"/>
          <p:cNvPicPr/>
          <p:nvPr/>
        </p:nvPicPr>
        <p:blipFill>
          <a:blip r:embed="rId1"/>
          <a:stretch>
            <a:fillRect/>
          </a:stretch>
        </p:blipFill>
        <p:spPr>
          <a:xfrm>
            <a:off x="182245" y="1784985"/>
            <a:ext cx="3775075" cy="3752850"/>
          </a:xfrm>
          <a:prstGeom prst="rect">
            <a:avLst/>
          </a:prstGeom>
        </p:spPr>
      </p:pic>
      <p:pic>
        <p:nvPicPr>
          <p:cNvPr id="6" name="图片 5"/>
          <p:cNvPicPr/>
          <p:nvPr/>
        </p:nvPicPr>
        <p:blipFill>
          <a:blip r:embed="rId2"/>
          <a:stretch>
            <a:fillRect/>
          </a:stretch>
        </p:blipFill>
        <p:spPr>
          <a:xfrm>
            <a:off x="4282440" y="1784985"/>
            <a:ext cx="3687445" cy="3655060"/>
          </a:xfrm>
          <a:prstGeom prst="rect">
            <a:avLst/>
          </a:prstGeom>
        </p:spPr>
      </p:pic>
      <p:pic>
        <p:nvPicPr>
          <p:cNvPr id="8" name="图片 7"/>
          <p:cNvPicPr/>
          <p:nvPr/>
        </p:nvPicPr>
        <p:blipFill>
          <a:blip r:embed="rId3"/>
          <a:srcRect b="15130"/>
          <a:stretch>
            <a:fillRect/>
          </a:stretch>
        </p:blipFill>
        <p:spPr>
          <a:xfrm>
            <a:off x="8295640" y="1791335"/>
            <a:ext cx="3649980" cy="3648075"/>
          </a:xfrm>
          <a:prstGeom prst="rect">
            <a:avLst/>
          </a:prstGeom>
        </p:spPr>
      </p:pic>
      <p:sp>
        <p:nvSpPr>
          <p:cNvPr id="11" name="圆角矩形 10"/>
          <p:cNvSpPr/>
          <p:nvPr/>
        </p:nvSpPr>
        <p:spPr>
          <a:xfrm>
            <a:off x="1165225" y="3832860"/>
            <a:ext cx="10257155" cy="1282700"/>
          </a:xfrm>
          <a:prstGeom prst="roundRect">
            <a:avLst/>
          </a:prstGeom>
          <a:gradFill>
            <a:gsLst>
              <a:gs pos="100000">
                <a:srgbClr val="F5C5D6"/>
              </a:gs>
              <a:gs pos="0">
                <a:srgbClr val="9A97EF"/>
              </a:gs>
            </a:gsLst>
            <a:lin ang="27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>
              <a:buClrTx/>
              <a:buSzTx/>
              <a:buFontTx/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We need to protect these natural wonders to keep being </a:t>
            </a:r>
            <a:r>
              <a:rPr lang="en-US" altLang="zh-CN" sz="32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“Lucky”</a:t>
            </a:r>
            <a:endParaRPr lang="en-US" altLang="zh-CN" sz="32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七角星 10"/>
          <p:cNvSpPr/>
          <p:nvPr/>
        </p:nvSpPr>
        <p:spPr>
          <a:xfrm>
            <a:off x="4488180" y="5370195"/>
            <a:ext cx="3234055" cy="114427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human protection</a:t>
            </a:r>
            <a:endParaRPr lang="en-US" sz="2800" b="1" dirty="0">
              <a:solidFill>
                <a:srgbClr val="7030A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下箭头 11"/>
          <p:cNvSpPr/>
          <p:nvPr/>
        </p:nvSpPr>
        <p:spPr>
          <a:xfrm>
            <a:off x="5708015" y="2980690"/>
            <a:ext cx="494030" cy="845185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/>
      <p:bldP spid="10" grpId="1" animBg="1"/>
      <p:bldP spid="11" grpId="0" bldLvl="0" animBg="1"/>
      <p:bldP spid="11" grpId="1" animBg="1"/>
      <p:bldP spid="14" grpId="0" bldLvl="0" animBg="1"/>
      <p:bldP spid="12" grpId="0" bldLvl="0" animBg="1"/>
      <p:bldP spid="12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: 圆角 10"/>
          <p:cNvSpPr/>
          <p:nvPr/>
        </p:nvSpPr>
        <p:spPr>
          <a:xfrm>
            <a:off x="2508250" y="92710"/>
            <a:ext cx="10138410" cy="671195"/>
          </a:xfrm>
          <a:prstGeom prst="round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Group work</a:t>
            </a:r>
            <a:r>
              <a:rPr lang="zh-CN" altLang="en-US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：</a:t>
            </a:r>
            <a:r>
              <a:rPr lang="en-US" altLang="zh-CN" sz="3200">
                <a:ln w="19050"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glow rad="114300">
                    <a:srgbClr val="FFFF00"/>
                  </a:glow>
                </a:effectLst>
                <a:latin typeface="Impact" panose="020B0806030902050204" charset="0"/>
                <a:cs typeface="Impact" panose="020B0806030902050204" charset="0"/>
                <a:sym typeface="+mn-ea"/>
              </a:rPr>
              <a:t>Make a landscape Postcard for Speed</a:t>
            </a:r>
            <a:endParaRPr lang="en-US" altLang="zh-CN" sz="3200">
              <a:ln w="19050">
                <a:solidFill>
                  <a:schemeClr val="bg1"/>
                </a:solidFill>
              </a:ln>
              <a:solidFill>
                <a:schemeClr val="tx1"/>
              </a:solidFill>
              <a:effectLst>
                <a:glow rad="114300">
                  <a:srgbClr val="FFFF00"/>
                </a:glow>
              </a:effectLst>
              <a:latin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819775" y="763905"/>
            <a:ext cx="5363845" cy="310769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 anchor="t">
            <a:spAutoFit/>
          </a:bodyPr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Work in groups of 4 to finish the landscape postcard. Each finishes one part.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S1: cut and stick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S2: organize ideas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S3: write ideas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S4: present on stage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102235" y="-8255"/>
            <a:ext cx="240601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  spreader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pic>
        <p:nvPicPr>
          <p:cNvPr id="7" name="图片 6"/>
          <p:cNvPicPr/>
          <p:nvPr/>
        </p:nvPicPr>
        <p:blipFill>
          <a:blip r:embed="rId1"/>
          <a:stretch>
            <a:fillRect/>
          </a:stretch>
        </p:blipFill>
        <p:spPr>
          <a:xfrm>
            <a:off x="9457055" y="4045585"/>
            <a:ext cx="2734945" cy="2182495"/>
          </a:xfrm>
          <a:prstGeom prst="rect">
            <a:avLst/>
          </a:prstGeom>
        </p:spPr>
      </p:pic>
      <p:pic>
        <p:nvPicPr>
          <p:cNvPr id="2" name="图片 1" descr="QQ_17462853539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320" y="659765"/>
            <a:ext cx="4915535" cy="31781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01320" y="4045585"/>
            <a:ext cx="8970645" cy="2306955"/>
          </a:xfrm>
          <a:prstGeom prst="rect">
            <a:avLst/>
          </a:prstGeom>
          <a:noFill/>
          <a:ln w="38100">
            <a:solidFill>
              <a:srgbClr val="00B0F0"/>
            </a:solidFill>
            <a:prstDash val="dash"/>
          </a:ln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0070C0"/>
                </a:solidFill>
                <a:latin typeface="Times New Roman" panose="02020603050405020304" charset="0"/>
                <a:ea typeface="华文琥珀" panose="02010800040101010101" charset="-122"/>
                <a:cs typeface="Times New Roman" panose="02020603050405020304" charset="0"/>
              </a:rPr>
              <a:t>Hello Speed! Here is China’s landscape Postcard we made for you!</a:t>
            </a:r>
            <a:endParaRPr lang="en-US" altLang="zh-CN" sz="2400" b="1">
              <a:solidFill>
                <a:srgbClr val="0070C0"/>
              </a:solidFill>
              <a:latin typeface="Times New Roman" panose="02020603050405020304" charset="0"/>
              <a:ea typeface="华文琥珀" panose="02010800040101010101" charset="-122"/>
              <a:cs typeface="Times New Roman" panose="02020603050405020304" charset="0"/>
            </a:endParaRPr>
          </a:p>
          <a:p>
            <a:r>
              <a:rPr lang="en-US" altLang="zh-CN" sz="2400" b="1">
                <a:solidFill>
                  <a:srgbClr val="0070C0"/>
                </a:solidFill>
                <a:latin typeface="Times New Roman" panose="02020603050405020304" charset="0"/>
                <a:ea typeface="华文琥珀" panose="02010800040101010101" charset="-122"/>
                <a:cs typeface="Times New Roman" panose="02020603050405020304" charset="0"/>
              </a:rPr>
              <a:t>This is... It’s in ....</a:t>
            </a:r>
            <a:endParaRPr lang="en-US" altLang="zh-CN" sz="2400" b="1">
              <a:solidFill>
                <a:srgbClr val="0070C0"/>
              </a:solidFill>
              <a:latin typeface="Times New Roman" panose="02020603050405020304" charset="0"/>
              <a:ea typeface="华文琥珀" panose="02010800040101010101" charset="-122"/>
              <a:cs typeface="Times New Roman" panose="02020603050405020304" charset="0"/>
            </a:endParaRPr>
          </a:p>
          <a:p>
            <a:r>
              <a:rPr lang="en-US" altLang="zh-CN" sz="2400" b="1">
                <a:solidFill>
                  <a:srgbClr val="0070C0"/>
                </a:solidFill>
                <a:latin typeface="Times New Roman" panose="02020603050405020304" charset="0"/>
                <a:ea typeface="华文琥珀" panose="02010800040101010101" charset="-122"/>
                <a:cs typeface="Times New Roman" panose="02020603050405020304" charset="0"/>
              </a:rPr>
              <a:t>It looks..../ It is very....</a:t>
            </a:r>
            <a:endParaRPr lang="en-US" altLang="zh-CN" sz="2400" b="1">
              <a:solidFill>
                <a:srgbClr val="0070C0"/>
              </a:solidFill>
              <a:latin typeface="Times New Roman" panose="02020603050405020304" charset="0"/>
              <a:ea typeface="华文琥珀" panose="02010800040101010101" charset="-122"/>
              <a:cs typeface="Times New Roman" panose="02020603050405020304" charset="0"/>
            </a:endParaRPr>
          </a:p>
          <a:p>
            <a:r>
              <a:rPr lang="en-US" altLang="zh-CN" sz="2400" b="1">
                <a:solidFill>
                  <a:srgbClr val="0070C0"/>
                </a:solidFill>
                <a:latin typeface="Times New Roman" panose="02020603050405020304" charset="0"/>
                <a:ea typeface="华文琥珀" panose="02010800040101010101" charset="-122"/>
                <a:cs typeface="Times New Roman" panose="02020603050405020304" charset="0"/>
              </a:rPr>
              <a:t>You can see... </a:t>
            </a:r>
            <a:endParaRPr lang="en-US" altLang="zh-CN" sz="2400" b="1">
              <a:solidFill>
                <a:srgbClr val="0070C0"/>
              </a:solidFill>
              <a:latin typeface="Times New Roman" panose="02020603050405020304" charset="0"/>
              <a:ea typeface="华文琥珀" panose="02010800040101010101" charset="-122"/>
              <a:cs typeface="Times New Roman" panose="02020603050405020304" charset="0"/>
            </a:endParaRPr>
          </a:p>
          <a:p>
            <a:r>
              <a:rPr lang="en-US" altLang="zh-CN" sz="2400" b="1">
                <a:solidFill>
                  <a:srgbClr val="0070C0"/>
                </a:solidFill>
                <a:latin typeface="Times New Roman" panose="02020603050405020304" charset="0"/>
                <a:ea typeface="华文琥珀" panose="02010800040101010101" charset="-122"/>
                <a:cs typeface="Times New Roman" panose="02020603050405020304" charset="0"/>
              </a:rPr>
              <a:t>It’s a great place for../to....</a:t>
            </a:r>
            <a:endParaRPr lang="en-US" altLang="zh-CN" sz="2400" b="1">
              <a:solidFill>
                <a:srgbClr val="0070C0"/>
              </a:solidFill>
              <a:latin typeface="Times New Roman" panose="02020603050405020304" charset="0"/>
              <a:ea typeface="华文琥珀" panose="02010800040101010101" charset="-122"/>
              <a:cs typeface="Times New Roman" panose="02020603050405020304" charset="0"/>
            </a:endParaRPr>
          </a:p>
          <a:p>
            <a:r>
              <a:rPr lang="en-US" altLang="zh-CN" sz="2400" b="1">
                <a:solidFill>
                  <a:srgbClr val="0070C0"/>
                </a:solidFill>
                <a:latin typeface="Times New Roman" panose="02020603050405020304" charset="0"/>
                <a:ea typeface="华文琥珀" panose="02010800040101010101" charset="-122"/>
                <a:cs typeface="Times New Roman" panose="02020603050405020304" charset="0"/>
              </a:rPr>
              <a:t>I think it’s a .../ It is a great example of...</a:t>
            </a:r>
            <a:endParaRPr lang="en-US" altLang="zh-CN" sz="2400" b="1">
              <a:solidFill>
                <a:srgbClr val="0070C0"/>
              </a:solidFill>
              <a:latin typeface="Times New Roman" panose="02020603050405020304" charset="0"/>
              <a:ea typeface="华文琥珀" panose="02010800040101010101" charset="-122"/>
              <a:cs typeface="Times New Roman" panose="02020603050405020304" charset="0"/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0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2" name="表格 24"/>
          <p:cNvGraphicFramePr/>
          <p:nvPr/>
        </p:nvGraphicFramePr>
        <p:xfrm>
          <a:off x="566420" y="1358900"/>
          <a:ext cx="8500745" cy="3689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0745"/>
              </a:tblGrid>
              <a:tr h="737870">
                <a:tc>
                  <a:txBody>
                    <a:bodyPr/>
                    <a:p>
                      <a:r>
                        <a:rPr lang="en-US" altLang="zh-CN" sz="4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Do you...</a:t>
                      </a:r>
                      <a:endParaRPr lang="en-US" altLang="zh-CN" sz="4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37870">
                <a:tc>
                  <a:txBody>
                    <a:bodyPr/>
                    <a:p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1. have </a:t>
                      </a:r>
                      <a:r>
                        <a:rPr lang="en-US" altLang="zh-CN" sz="2800" b="1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all the key points</a:t>
                      </a:r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?</a:t>
                      </a:r>
                      <a:endParaRPr lang="en-US" altLang="zh-CN" sz="2800" b="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  <a:alpha val="73000"/>
                      </a:schemeClr>
                    </a:solidFill>
                  </a:tcPr>
                </a:tc>
              </a:tr>
              <a:tr h="737870">
                <a:tc>
                  <a:txBody>
                    <a:bodyPr/>
                    <a:p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2.</a:t>
                      </a:r>
                      <a:r>
                        <a:rPr lang="en-US" altLang="zh-CN" sz="2800" b="1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 smile </a:t>
                      </a:r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&amp;</a:t>
                      </a:r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 speak</a:t>
                      </a:r>
                      <a:r>
                        <a:rPr lang="en-US" altLang="zh-CN" sz="2800" b="1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 loud </a:t>
                      </a:r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and </a:t>
                      </a:r>
                      <a:r>
                        <a:rPr lang="en-US" altLang="zh-CN" sz="2800" b="1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fluently</a:t>
                      </a:r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?</a:t>
                      </a:r>
                      <a:endParaRPr lang="en-US" altLang="zh-CN" sz="2800" b="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  <a:alpha val="73000"/>
                      </a:schemeClr>
                    </a:solidFill>
                  </a:tcPr>
                </a:tc>
              </a:tr>
              <a:tr h="737870">
                <a:tc>
                  <a:txBody>
                    <a:bodyPr/>
                    <a:p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3. try to be </a:t>
                      </a:r>
                      <a:r>
                        <a:rPr lang="en-US" altLang="zh-CN" sz="2800" b="1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creative</a:t>
                      </a:r>
                      <a:r>
                        <a:rPr lang="zh-CN" altLang="en-US" sz="2000" b="1" dirty="0">
                          <a:latin typeface="楷体" panose="02010609060101010101" charset="-122"/>
                          <a:ea typeface="楷体" panose="02010609060101010101" charset="-122"/>
                          <a:cs typeface="Times New Roman" panose="02020603050405020304" charset="0"/>
                        </a:rPr>
                        <a:t>（创新）</a:t>
                      </a:r>
                      <a:r>
                        <a:rPr lang="en-US" altLang="zh-CN" sz="2800" b="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?</a:t>
                      </a:r>
                      <a:endParaRPr lang="zh-CN" altLang="en-US" sz="2800" b="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  <a:alpha val="73000"/>
                      </a:schemeClr>
                    </a:solidFill>
                  </a:tcPr>
                </a:tc>
              </a:tr>
              <a:tr h="737870">
                <a:tc>
                  <a:txBody>
                    <a:bodyPr/>
                    <a:p>
                      <a:pPr algn="l"/>
                      <a:r>
                        <a:rPr lang="en-US" altLang="zh-CN" sz="2000" b="1">
                          <a:solidFill>
                            <a:srgbClr val="C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Instructions:</a:t>
                      </a:r>
                      <a:endParaRPr lang="en-US" altLang="zh-CN" sz="2000" b="1">
                        <a:solidFill>
                          <a:srgbClr val="C0000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 algn="l"/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 stars: Yes, and finish it very well.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/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 stars: Yes, but can do better.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/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 star: Don’t worry. Try again!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 algn="l"/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No star: We can’t see your work.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  <a:alpha val="73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3" name="图片 36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1463" b="16453" l="13544" r="28245">
                        <a14:foregroundMark x1="19159" y1="13955" x2="19159" y2="13955"/>
                        <a14:foregroundMark x1="19865" y1="13650" x2="19865" y2="14077"/>
                        <a14:foregroundMark x1="20711" y1="15356" x2="20570" y2="16453"/>
                        <a14:foregroundMark x1="22037" y1="6399" x2="22630" y2="6399"/>
                      </a14:backgroundRemoval>
                    </a14:imgEffect>
                  </a14:imgLayer>
                </a14:imgProps>
              </a:ext>
            </a:extLst>
          </a:blip>
          <a:srcRect l="17185" t="-367" r="71906" b="84616"/>
          <a:stretch>
            <a:fillRect/>
          </a:stretch>
        </p:blipFill>
        <p:spPr>
          <a:xfrm>
            <a:off x="4364990" y="904240"/>
            <a:ext cx="955675" cy="638810"/>
          </a:xfrm>
          <a:prstGeom prst="rect">
            <a:avLst/>
          </a:prstGeom>
        </p:spPr>
      </p:pic>
      <p:sp>
        <p:nvSpPr>
          <p:cNvPr id="204" name="五角星 18"/>
          <p:cNvSpPr/>
          <p:nvPr/>
        </p:nvSpPr>
        <p:spPr>
          <a:xfrm>
            <a:off x="6506845" y="2153285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5" name="五角星 19"/>
          <p:cNvSpPr/>
          <p:nvPr/>
        </p:nvSpPr>
        <p:spPr>
          <a:xfrm>
            <a:off x="7279005" y="2153285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06" name="五角星 20"/>
          <p:cNvSpPr/>
          <p:nvPr/>
        </p:nvSpPr>
        <p:spPr>
          <a:xfrm>
            <a:off x="8051165" y="2153285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07" name="五角星 21"/>
          <p:cNvSpPr/>
          <p:nvPr/>
        </p:nvSpPr>
        <p:spPr>
          <a:xfrm>
            <a:off x="6506845" y="2851150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08" name="五角星 22"/>
          <p:cNvSpPr/>
          <p:nvPr/>
        </p:nvSpPr>
        <p:spPr>
          <a:xfrm>
            <a:off x="7279005" y="2851150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09" name="五角星 23"/>
          <p:cNvSpPr/>
          <p:nvPr/>
        </p:nvSpPr>
        <p:spPr>
          <a:xfrm>
            <a:off x="8051165" y="2851150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0" name="五角星 24"/>
          <p:cNvSpPr/>
          <p:nvPr/>
        </p:nvSpPr>
        <p:spPr>
          <a:xfrm>
            <a:off x="6506845" y="3630295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1" name="五角星 25"/>
          <p:cNvSpPr/>
          <p:nvPr/>
        </p:nvSpPr>
        <p:spPr>
          <a:xfrm>
            <a:off x="7279005" y="3630295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2" name="五角星 26"/>
          <p:cNvSpPr/>
          <p:nvPr/>
        </p:nvSpPr>
        <p:spPr>
          <a:xfrm>
            <a:off x="8051165" y="3630295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3" name="文本框 27"/>
          <p:cNvSpPr txBox="1"/>
          <p:nvPr/>
        </p:nvSpPr>
        <p:spPr>
          <a:xfrm>
            <a:off x="567055" y="401320"/>
            <a:ext cx="3478530" cy="76835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400" b="1" i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Checklist</a:t>
            </a:r>
            <a:endParaRPr lang="en-US" altLang="zh-CN" sz="4400" b="1" i="1">
              <a:solidFill>
                <a:srgbClr val="7030A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14" name="文本框 33"/>
          <p:cNvSpPr txBox="1"/>
          <p:nvPr/>
        </p:nvSpPr>
        <p:spPr>
          <a:xfrm>
            <a:off x="329565" y="5925820"/>
            <a:ext cx="11214100" cy="58356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Calibri" panose="020F0502020204030204"/>
                <a:ea typeface="Calibri" panose="020F0502020204030204"/>
              </a:rPr>
              <a:t>Perfect! </a:t>
            </a:r>
            <a:r>
              <a:rPr lang="en-US" altLang="zh-CN" sz="3200" b="0">
                <a:latin typeface="Calibri" panose="020F0502020204030204"/>
                <a:ea typeface="Calibri" panose="020F0502020204030204"/>
              </a:rPr>
              <a:t> </a:t>
            </a:r>
            <a:r>
              <a:rPr lang="en-US" altLang="zh-CN" sz="3200" b="0">
                <a:latin typeface="Times New Roman" panose="02020603050405020304" charset="0"/>
                <a:ea typeface="Calibri" panose="020F0502020204030204"/>
                <a:cs typeface="Times New Roman" panose="02020603050405020304" charset="0"/>
              </a:rPr>
              <a:t>7-9     </a:t>
            </a:r>
            <a:r>
              <a:rPr lang="en-US" altLang="zh-CN" sz="3200" b="0">
                <a:latin typeface="Calibri" panose="020F0502020204030204"/>
                <a:ea typeface="Calibri" panose="020F0502020204030204"/>
              </a:rPr>
              <a:t>         </a:t>
            </a:r>
            <a:r>
              <a:rPr lang="en-US" altLang="zh-CN" sz="3200" b="1">
                <a:solidFill>
                  <a:srgbClr val="FF0000"/>
                </a:solidFill>
                <a:latin typeface="Calibri" panose="020F0502020204030204"/>
                <a:ea typeface="Calibri" panose="020F0502020204030204"/>
              </a:rPr>
              <a:t>Good!  </a:t>
            </a:r>
            <a:r>
              <a:rPr lang="en-US" altLang="zh-CN" sz="3200" b="0">
                <a:latin typeface="Times New Roman" panose="02020603050405020304" charset="0"/>
                <a:ea typeface="Calibri" panose="020F0502020204030204"/>
                <a:cs typeface="Times New Roman" panose="02020603050405020304" charset="0"/>
              </a:rPr>
              <a:t>3</a:t>
            </a:r>
            <a:r>
              <a:rPr lang="en-US" altLang="zh-CN" sz="3200" b="0">
                <a:latin typeface="Times New Roman" panose="02020603050405020304" charset="0"/>
                <a:ea typeface="Calibri" panose="020F0502020204030204"/>
                <a:cs typeface="Times New Roman" panose="02020603050405020304" charset="0"/>
              </a:rPr>
              <a:t>-6</a:t>
            </a:r>
            <a:r>
              <a:rPr lang="en-US" altLang="zh-CN" sz="3200" b="0">
                <a:latin typeface="Calibri" panose="020F0502020204030204"/>
                <a:ea typeface="Calibri" panose="020F0502020204030204"/>
              </a:rPr>
              <a:t>           </a:t>
            </a:r>
            <a:r>
              <a:rPr lang="en-US" altLang="zh-CN" sz="3200" b="1">
                <a:solidFill>
                  <a:srgbClr val="FF0000"/>
                </a:solidFill>
                <a:latin typeface="Calibri" panose="020F0502020204030204"/>
                <a:ea typeface="Calibri" panose="020F0502020204030204"/>
              </a:rPr>
              <a:t>Never give up! </a:t>
            </a:r>
            <a:r>
              <a:rPr lang="en-US" altLang="zh-CN" sz="3200" b="0">
                <a:latin typeface="Calibri" panose="020F0502020204030204"/>
                <a:ea typeface="Calibri" panose="020F0502020204030204"/>
              </a:rPr>
              <a:t> </a:t>
            </a:r>
            <a:r>
              <a:rPr lang="en-US" altLang="zh-CN" sz="3200" b="0">
                <a:latin typeface="Times New Roman" panose="02020603050405020304" charset="0"/>
                <a:ea typeface="Calibri" panose="020F0502020204030204"/>
                <a:cs typeface="Times New Roman" panose="02020603050405020304" charset="0"/>
              </a:rPr>
              <a:t>Fewer than 3</a:t>
            </a:r>
            <a:endParaRPr lang="en-US" altLang="zh-CN" sz="3200" b="0">
              <a:latin typeface="Times New Roman" panose="02020603050405020304" charset="0"/>
              <a:ea typeface="Calibri" panose="020F0502020204030204"/>
              <a:cs typeface="Times New Roman" panose="02020603050405020304" charset="0"/>
            </a:endParaRPr>
          </a:p>
        </p:txBody>
      </p:sp>
      <p:sp>
        <p:nvSpPr>
          <p:cNvPr id="215" name="五角星 34"/>
          <p:cNvSpPr/>
          <p:nvPr/>
        </p:nvSpPr>
        <p:spPr>
          <a:xfrm>
            <a:off x="2475230" y="5938520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6" name="五角星 35"/>
          <p:cNvSpPr/>
          <p:nvPr/>
        </p:nvSpPr>
        <p:spPr>
          <a:xfrm>
            <a:off x="5552440" y="5925820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7" name="五角星 37"/>
          <p:cNvSpPr/>
          <p:nvPr/>
        </p:nvSpPr>
        <p:spPr>
          <a:xfrm>
            <a:off x="11308715" y="5925820"/>
            <a:ext cx="624840" cy="570865"/>
          </a:xfrm>
          <a:prstGeom prst="star5">
            <a:avLst/>
          </a:prstGeom>
          <a:solidFill>
            <a:srgbClr val="FFC000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grpSp>
        <p:nvGrpSpPr>
          <p:cNvPr id="218" name="组合 38"/>
          <p:cNvGrpSpPr/>
          <p:nvPr/>
        </p:nvGrpSpPr>
        <p:grpSpPr>
          <a:xfrm>
            <a:off x="5640070" y="497840"/>
            <a:ext cx="6528435" cy="748665"/>
            <a:chOff x="6196" y="-9048"/>
            <a:chExt cx="19042" cy="2454"/>
          </a:xfrm>
          <a:solidFill>
            <a:schemeClr val="bg1"/>
          </a:solidFill>
        </p:grpSpPr>
        <p:sp>
          <p:nvSpPr>
            <p:cNvPr id="219" name="圆角矩形标注 39"/>
            <p:cNvSpPr/>
            <p:nvPr/>
          </p:nvSpPr>
          <p:spPr>
            <a:xfrm>
              <a:off x="6196" y="-9048"/>
              <a:ext cx="18271" cy="2454"/>
            </a:xfrm>
            <a:prstGeom prst="wedgeRoundRectCallout">
              <a:avLst>
                <a:gd name="adj1" fmla="val 31658"/>
                <a:gd name="adj2" fmla="val 80787"/>
                <a:gd name="adj3" fmla="val 16667"/>
              </a:avLst>
            </a:prstGeom>
            <a:grpFill/>
            <a:ln w="57150"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0" name="文本框 40"/>
            <p:cNvSpPr txBox="1"/>
            <p:nvPr/>
          </p:nvSpPr>
          <p:spPr>
            <a:xfrm>
              <a:off x="7313" y="-8749"/>
              <a:ext cx="17925" cy="128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marL="0" indent="0" algn="just" defTabSz="266700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3200">
                  <a:solidFill>
                    <a:srgbClr val="00206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ea"/>
                </a:rPr>
                <a:t>How many stars can </a:t>
              </a:r>
              <a:r>
                <a:rPr lang="en-US" altLang="zh-CN" sz="3200">
                  <a:solidFill>
                    <a:srgbClr val="00206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ea"/>
                </a:rPr>
                <a:t>you</a:t>
              </a:r>
              <a:r>
                <a:rPr lang="en-US" altLang="zh-CN" sz="3200">
                  <a:solidFill>
                    <a:srgbClr val="00206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ea"/>
                </a:rPr>
                <a:t> get?</a:t>
              </a:r>
              <a:endParaRPr lang="en-US" altLang="zh-CN" sz="3200">
                <a:solidFill>
                  <a:srgbClr val="00206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endParaRPr>
            </a:p>
          </p:txBody>
        </p:sp>
      </p:grpSp>
      <p:pic>
        <p:nvPicPr>
          <p:cNvPr id="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9067165" y="1542733"/>
            <a:ext cx="3048000" cy="40481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3" name="山河图视频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541145" y="1076960"/>
            <a:ext cx="9549130" cy="517842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541145" y="431800"/>
            <a:ext cx="917511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3600" b="1">
                <a:solidFill>
                  <a:schemeClr val="accent2">
                    <a:lumMod val="75000"/>
                  </a:schemeClr>
                </a:solidFill>
                <a:latin typeface="Times New Roman" panose="02020603050405020304" charset="0"/>
                <a:ea typeface="汉仪舒圆黑简" panose="00020600040101010101" pitchFamily="18" charset="-122"/>
                <a:cs typeface="Times New Roman" panose="02020603050405020304" charset="0"/>
                <a:sym typeface="+mn-ea"/>
              </a:rPr>
              <a:t>How do you feel after watching the video?</a:t>
            </a:r>
            <a:endParaRPr lang="en-US" altLang="zh-CN" sz="3600" b="1">
              <a:solidFill>
                <a:schemeClr val="accent2">
                  <a:lumMod val="75000"/>
                </a:schemeClr>
              </a:solidFill>
              <a:latin typeface="Times New Roman" panose="02020603050405020304" charset="0"/>
              <a:ea typeface="汉仪舒圆黑简" panose="00020600040101010101" pitchFamily="18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102235" y="-8255"/>
            <a:ext cx="240601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  spreader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9" fill="hold" display="1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3" grpId="0"/>
      <p:bldP spid="3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67" y="0"/>
            <a:ext cx="12155156" cy="7048919"/>
          </a:xfrm>
          <a:prstGeom prst="rect">
            <a:avLst/>
          </a:prstGeom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9298" y="3858567"/>
            <a:ext cx="600389" cy="600389"/>
          </a:xfrm>
          <a:prstGeom prst="rect">
            <a:avLst/>
          </a:prstGeom>
        </p:spPr>
      </p:pic>
      <p:pic>
        <p:nvPicPr>
          <p:cNvPr id="4" name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972" y="2449258"/>
            <a:ext cx="600389" cy="600389"/>
          </a:xfrm>
          <a:prstGeom prst="rect">
            <a:avLst/>
          </a:prstGeom>
        </p:spPr>
      </p:pic>
      <p:pic>
        <p:nvPicPr>
          <p:cNvPr id="5" name="图片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5611" y="5810348"/>
            <a:ext cx="600389" cy="600389"/>
          </a:xfrm>
          <a:prstGeom prst="rect">
            <a:avLst/>
          </a:prstGeom>
        </p:spPr>
      </p:pic>
      <p:pic>
        <p:nvPicPr>
          <p:cNvPr id="6" name="图片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0616" y="4512798"/>
            <a:ext cx="600389" cy="600389"/>
          </a:xfrm>
          <a:prstGeom prst="rect">
            <a:avLst/>
          </a:prstGeom>
        </p:spPr>
      </p:pic>
      <p:pic>
        <p:nvPicPr>
          <p:cNvPr id="7" name="图片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6131" y="2079926"/>
            <a:ext cx="600389" cy="600389"/>
          </a:xfrm>
          <a:prstGeom prst="rect">
            <a:avLst/>
          </a:prstGeom>
        </p:spPr>
      </p:pic>
      <p:sp>
        <p:nvSpPr>
          <p:cNvPr id="8" name="文本1"/>
          <p:cNvSpPr txBox="1"/>
          <p:nvPr/>
        </p:nvSpPr>
        <p:spPr>
          <a:xfrm>
            <a:off x="5177790" y="2630785"/>
            <a:ext cx="1104900" cy="55983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2100"/>
              </a:lnSpc>
            </a:pPr>
            <a:r>
              <a:rPr lang="zh-CN" altLang="en-US" sz="1800" b="1" i="0">
                <a:solidFill>
                  <a:srgbClr val="00206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甘肃</a:t>
            </a:r>
            <a:endParaRPr lang="zh-CN" altLang="en-US" sz="1800" b="1" i="0">
              <a:solidFill>
                <a:srgbClr val="00206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2"/>
          <p:cNvSpPr txBox="1"/>
          <p:nvPr/>
        </p:nvSpPr>
        <p:spPr>
          <a:xfrm>
            <a:off x="5825490" y="5991875"/>
            <a:ext cx="1104900" cy="55983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2100"/>
              </a:lnSpc>
            </a:pPr>
            <a:r>
              <a:rPr lang="zh-CN" altLang="en-US" sz="1800" b="1" i="0">
                <a:solidFill>
                  <a:srgbClr val="00206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云南</a:t>
            </a:r>
            <a:endParaRPr lang="zh-CN" altLang="en-US" sz="1800" b="1" i="0">
              <a:solidFill>
                <a:srgbClr val="00206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3"/>
          <p:cNvSpPr txBox="1"/>
          <p:nvPr/>
        </p:nvSpPr>
        <p:spPr>
          <a:xfrm>
            <a:off x="9975877" y="2322943"/>
            <a:ext cx="1104900" cy="55983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2100"/>
              </a:lnSpc>
            </a:pPr>
            <a:r>
              <a:rPr lang="zh-CN" altLang="en-US" sz="1800" b="1" i="0">
                <a:solidFill>
                  <a:srgbClr val="00206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辽宁</a:t>
            </a:r>
            <a:endParaRPr lang="zh-CN" altLang="en-US" sz="1800" b="1" i="0">
              <a:solidFill>
                <a:srgbClr val="00206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4"/>
          <p:cNvSpPr txBox="1"/>
          <p:nvPr/>
        </p:nvSpPr>
        <p:spPr>
          <a:xfrm>
            <a:off x="9817195" y="4101584"/>
            <a:ext cx="1104900" cy="55983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2100"/>
              </a:lnSpc>
            </a:pPr>
            <a:r>
              <a:rPr lang="zh-CN" altLang="en-US" sz="1800" b="1" i="0">
                <a:solidFill>
                  <a:srgbClr val="00206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常州</a:t>
            </a:r>
            <a:endParaRPr lang="zh-CN" altLang="en-US" sz="1800" b="1" i="0">
              <a:solidFill>
                <a:srgbClr val="00206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5"/>
          <p:cNvSpPr txBox="1"/>
          <p:nvPr/>
        </p:nvSpPr>
        <p:spPr>
          <a:xfrm>
            <a:off x="9527049" y="4932833"/>
            <a:ext cx="1104900" cy="55983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2100"/>
              </a:lnSpc>
            </a:pPr>
            <a:r>
              <a:rPr lang="zh-CN" altLang="en-US" sz="1800" b="1" i="0">
                <a:solidFill>
                  <a:srgbClr val="00206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安徽</a:t>
            </a:r>
            <a:endParaRPr lang="zh-CN" altLang="en-US" sz="1800" b="1" i="0">
              <a:solidFill>
                <a:srgbClr val="00206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6" name="图片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1732" y="1136390"/>
            <a:ext cx="2681107" cy="1913430"/>
          </a:xfrm>
          <a:prstGeom prst="rect">
            <a:avLst/>
          </a:prstGeom>
        </p:spPr>
      </p:pic>
      <p:pic>
        <p:nvPicPr>
          <p:cNvPr id="17" name="图片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2429" y="827608"/>
            <a:ext cx="2864139" cy="1852460"/>
          </a:xfrm>
          <a:prstGeom prst="rect">
            <a:avLst/>
          </a:prstGeom>
        </p:spPr>
      </p:pic>
      <p:pic>
        <p:nvPicPr>
          <p:cNvPr id="18" name="图片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8294" y="3049372"/>
            <a:ext cx="2407615" cy="1834191"/>
          </a:xfrm>
          <a:prstGeom prst="rect">
            <a:avLst/>
          </a:prstGeom>
        </p:spPr>
      </p:pic>
      <p:pic>
        <p:nvPicPr>
          <p:cNvPr id="19" name="图片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2534" y="2630938"/>
            <a:ext cx="2863577" cy="1971875"/>
          </a:xfrm>
          <a:prstGeom prst="rect">
            <a:avLst/>
          </a:prstGeom>
        </p:spPr>
      </p:pic>
      <p:pic>
        <p:nvPicPr>
          <p:cNvPr id="20" name="图片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4844" y="4501706"/>
            <a:ext cx="2526182" cy="1773288"/>
          </a:xfrm>
          <a:prstGeom prst="rect">
            <a:avLst/>
          </a:prstGeom>
        </p:spPr>
      </p:pic>
      <p:pic>
        <p:nvPicPr>
          <p:cNvPr id="21" name="图片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59304" y="4512697"/>
            <a:ext cx="2485530" cy="1750619"/>
          </a:xfrm>
          <a:prstGeom prst="rect">
            <a:avLst/>
          </a:prstGeom>
        </p:spPr>
      </p:pic>
      <p:pic>
        <p:nvPicPr>
          <p:cNvPr id="22" name="图片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7479" y="1024280"/>
            <a:ext cx="2648769" cy="2025520"/>
          </a:xfrm>
          <a:prstGeom prst="rect">
            <a:avLst/>
          </a:prstGeom>
        </p:spPr>
      </p:pic>
      <p:pic>
        <p:nvPicPr>
          <p:cNvPr id="23" name="图片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17441" y="2727960"/>
            <a:ext cx="2359304" cy="1778432"/>
          </a:xfrm>
          <a:prstGeom prst="rect">
            <a:avLst/>
          </a:prstGeom>
        </p:spPr>
      </p:pic>
      <p:sp>
        <p:nvSpPr>
          <p:cNvPr id="24" name="形状1"/>
          <p:cNvSpPr txBox="1"/>
          <p:nvPr/>
        </p:nvSpPr>
        <p:spPr>
          <a:xfrm>
            <a:off x="2875197" y="68564"/>
            <a:ext cx="7124700" cy="6105563"/>
          </a:xfrm>
          <a:custGeom>
            <a:avLst/>
            <a:gdLst>
              <a:gd name="connsiteX0" fmla="*/ 5036180 w 7124700"/>
              <a:gd name="connsiteY0" fmla="*/ -173 h 6105563"/>
              <a:gd name="connsiteX1" fmla="*/ 5570884 w 7124700"/>
              <a:gd name="connsiteY1" fmla="*/ -26 h 6105563"/>
              <a:gd name="connsiteX2" fmla="*/ 7328578 w 7124700"/>
              <a:gd name="connsiteY2" fmla="*/ 1337074 h 6105563"/>
              <a:gd name="connsiteX3" fmla="*/ 3557890 w 7124700"/>
              <a:gd name="connsiteY3" fmla="*/ 6105390 h 6105563"/>
              <a:gd name="connsiteX4" fmla="*/ 1599656 w 7124700"/>
              <a:gd name="connsiteY4" fmla="*/ 4271001 h 6105563"/>
              <a:gd name="connsiteX5" fmla="*/ -203878 w 7124700"/>
              <a:gd name="connsiteY5" fmla="*/ 2581405 h 6105563"/>
              <a:gd name="connsiteX6" fmla="*/ 1424741 w 7124700"/>
              <a:gd name="connsiteY6" fmla="*/ -183240 h 6105563"/>
              <a:gd name="connsiteX7" fmla="*/ 3966496 w 7124700"/>
              <a:gd name="connsiteY7" fmla="*/ 190398 h 610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24700" h="6105563">
                <a:moveTo>
                  <a:pt x="5036180" y="-173"/>
                </a:moveTo>
                <a:cubicBezTo>
                  <a:pt x="5570884" y="-26"/>
                  <a:pt x="6105312" y="190988"/>
                  <a:pt x="6513068" y="573017"/>
                </a:cubicBezTo>
                <a:cubicBezTo>
                  <a:pt x="7328578" y="1337074"/>
                  <a:pt x="7328578" y="2575855"/>
                  <a:pt x="6513068" y="3339912"/>
                </a:cubicBezTo>
                <a:lnTo>
                  <a:pt x="3557890" y="6105390"/>
                </a:lnTo>
                <a:cubicBezTo>
                  <a:pt x="1599656" y="4271001"/>
                  <a:pt x="617570" y="3351025"/>
                  <a:pt x="611633" y="3345462"/>
                </a:cubicBezTo>
                <a:cubicBezTo>
                  <a:pt x="-203878" y="2581405"/>
                  <a:pt x="-203878" y="1342624"/>
                  <a:pt x="611633" y="578567"/>
                </a:cubicBezTo>
                <a:cubicBezTo>
                  <a:pt x="1424741" y="-183240"/>
                  <a:pt x="2741562" y="-185483"/>
                  <a:pt x="3557637" y="571836"/>
                </a:cubicBezTo>
                <a:cubicBezTo>
                  <a:pt x="3966496" y="190398"/>
                  <a:pt x="4501476" y="-321"/>
                  <a:pt x="5036180" y="-173"/>
                </a:cubicBezTo>
                <a:close/>
              </a:path>
            </a:pathLst>
          </a:custGeom>
          <a:solidFill>
            <a:srgbClr val="FF0000">
              <a:alpha val="41000"/>
            </a:srgb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25" name="文本6"/>
          <p:cNvSpPr txBox="1"/>
          <p:nvPr/>
        </p:nvSpPr>
        <p:spPr>
          <a:xfrm>
            <a:off x="827348" y="1536532"/>
            <a:ext cx="11101102" cy="2293430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en-US" altLang="zh-CN" sz="4800" b="0" i="0">
                <a:ln w="11906">
                  <a:solidFill>
                    <a:srgbClr val="ED7D31">
                      <a:alpha val="100000"/>
                    </a:srgbClr>
                  </a:solidFill>
                </a:ln>
                <a:solidFill>
                  <a:srgbClr val="00FF67">
                    <a:alpha val="100000"/>
                  </a:srgbClr>
                </a:solidFill>
                <a:effectLst/>
                <a:latin typeface="Times New Roman" panose="02020603050405020304"/>
                <a:ea typeface="Times New Roman" panose="02020603050405020304"/>
              </a:rPr>
              <a:t>Be proud!</a:t>
            </a:r>
            <a:endParaRPr lang="en-US" altLang="zh-CN" sz="4800" b="0" i="0">
              <a:ln w="11906">
                <a:solidFill>
                  <a:srgbClr val="ED7D31">
                    <a:alpha val="100000"/>
                  </a:srgbClr>
                </a:solidFill>
              </a:ln>
              <a:solidFill>
                <a:srgbClr val="00FF67">
                  <a:alpha val="100000"/>
                </a:srgbClr>
              </a:solidFill>
              <a:effectLst/>
              <a:latin typeface="Times New Roman" panose="02020603050405020304"/>
              <a:ea typeface="Times New Roman" panose="02020603050405020304"/>
            </a:endParaRPr>
          </a:p>
          <a:p>
            <a:pPr marL="0" algn="ctr"/>
            <a:r>
              <a:rPr lang="en-US" altLang="zh-CN" sz="4800" b="0" i="0">
                <a:ln w="11906">
                  <a:solidFill>
                    <a:srgbClr val="ED7D31">
                      <a:alpha val="100000"/>
                    </a:srgbClr>
                  </a:solidFill>
                </a:ln>
                <a:solidFill>
                  <a:srgbClr val="00FF67">
                    <a:alpha val="100000"/>
                  </a:srgbClr>
                </a:solidFill>
                <a:effectLst/>
                <a:latin typeface="Times New Roman" panose="02020603050405020304"/>
                <a:ea typeface="Times New Roman" panose="02020603050405020304"/>
              </a:rPr>
              <a:t>Be </a:t>
            </a:r>
            <a:r>
              <a:rPr lang="en-US" altLang="zh-CN" sz="4800" b="0" i="0">
                <a:ln w="11906">
                  <a:solidFill>
                    <a:srgbClr val="ED7D31">
                      <a:alpha val="100000"/>
                    </a:srgbClr>
                  </a:solidFill>
                </a:ln>
                <a:solidFill>
                  <a:srgbClr val="00FF67">
                    <a:alpha val="100000"/>
                  </a:srgbClr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appreciative</a:t>
            </a:r>
            <a:r>
              <a:rPr lang="zh-CN" altLang="en-US" sz="4800" b="0" i="0">
                <a:ln w="11906">
                  <a:solidFill>
                    <a:srgbClr val="ED7D31">
                      <a:alpha val="100000"/>
                    </a:srgbClr>
                  </a:solidFill>
                </a:ln>
                <a:solidFill>
                  <a:srgbClr val="00FF67">
                    <a:alpha val="100000"/>
                  </a:srgbClr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！</a:t>
            </a:r>
            <a:endParaRPr lang="en-US" altLang="zh-CN" sz="4800" b="0" i="0">
              <a:ln w="11906">
                <a:solidFill>
                  <a:srgbClr val="ED7D31">
                    <a:alpha val="100000"/>
                  </a:srgbClr>
                </a:solidFill>
              </a:ln>
              <a:solidFill>
                <a:srgbClr val="00FF67">
                  <a:alpha val="100000"/>
                </a:srgbClr>
              </a:solidFill>
              <a:effectLst/>
              <a:latin typeface="Times New Roman" panose="02020603050405020304"/>
              <a:ea typeface="Times New Roman" panose="02020603050405020304"/>
            </a:endParaRPr>
          </a:p>
          <a:p>
            <a:pPr marL="0" algn="ctr"/>
            <a:r>
              <a:rPr lang="en-US" altLang="zh-CN" sz="4800" b="0" i="0">
                <a:ln w="11906">
                  <a:solidFill>
                    <a:srgbClr val="ED7D31">
                      <a:alpha val="100000"/>
                    </a:srgbClr>
                  </a:solidFill>
                </a:ln>
                <a:solidFill>
                  <a:srgbClr val="00FF67">
                    <a:alpha val="100000"/>
                  </a:srgbClr>
                </a:solidFill>
                <a:effectLst/>
                <a:latin typeface="Times New Roman" panose="02020603050405020304"/>
                <a:ea typeface="Times New Roman" panose="02020603050405020304"/>
              </a:rPr>
              <a:t>Be protective!</a:t>
            </a:r>
            <a:endParaRPr lang="en-US" altLang="zh-CN" sz="4800" b="0" i="0">
              <a:ln w="11906">
                <a:solidFill>
                  <a:srgbClr val="ED7D31">
                    <a:alpha val="100000"/>
                  </a:srgbClr>
                </a:solidFill>
              </a:ln>
              <a:solidFill>
                <a:srgbClr val="00FF67">
                  <a:alpha val="100000"/>
                </a:srgbClr>
              </a:solidFill>
              <a:effectLst/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102235" y="-8255"/>
            <a:ext cx="2406015" cy="460375"/>
          </a:xfrm>
          <a:prstGeom prst="rect">
            <a:avLst/>
          </a:prstGeom>
          <a:gradFill>
            <a:gsLst>
              <a:gs pos="50410">
                <a:srgbClr val="FB9B36"/>
              </a:gs>
              <a:gs pos="0">
                <a:srgbClr val="FE564D"/>
              </a:gs>
              <a:gs pos="100000">
                <a:srgbClr val="F9CA26"/>
              </a:gs>
            </a:gsLst>
            <a:lin ang="5400000" scaled="1"/>
          </a:gradFill>
        </p:spPr>
        <p:txBody>
          <a:bodyPr wrap="square" rtlCol="0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Be a  spreader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ldLvl="0" animBg="1"/>
      <p:bldP spid="17" grpId="0" bldLvl="0" animBg="1"/>
      <p:bldP spid="18" grpId="0" bldLvl="0" animBg="1"/>
      <p:bldP spid="19" grpId="0" bldLvl="0" animBg="1"/>
      <p:bldP spid="20" grpId="0" bldLvl="0" animBg="1"/>
      <p:bldP spid="21" grpId="0" bldLvl="0" animBg="1"/>
      <p:bldP spid="22" grpId="0" bldLvl="0" animBg="1"/>
      <p:bldP spid="23" grpId="0" bldLvl="0" animBg="1"/>
      <p:bldP spid="24" grpId="0" bldLvl="0" animBg="1"/>
      <p:bldP spid="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31520" y="5195570"/>
            <a:ext cx="11053445" cy="953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defRPr/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Make a Vlog online about landscapes of China to share China’s beauty with the world.  </a:t>
            </a:r>
            <a:endParaRPr lang="en-US" altLang="zh-CN" sz="280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charset="0"/>
              <a:ea typeface="Calibri" panose="020F0502020204030204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流程图: 可选过程 5"/>
          <p:cNvSpPr/>
          <p:nvPr/>
        </p:nvSpPr>
        <p:spPr>
          <a:xfrm>
            <a:off x="789305" y="1523365"/>
            <a:ext cx="3035300" cy="614045"/>
          </a:xfrm>
          <a:prstGeom prst="flowChartAlternateProcess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Required (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必做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)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流程图: 可选过程 6"/>
          <p:cNvSpPr/>
          <p:nvPr/>
        </p:nvSpPr>
        <p:spPr>
          <a:xfrm>
            <a:off x="789305" y="4383405"/>
            <a:ext cx="3035300" cy="645160"/>
          </a:xfrm>
          <a:prstGeom prst="flowChartAlternateProcess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Optional (</a:t>
            </a:r>
            <a:r>
              <a:rPr lang="zh-CN" altLang="en-US" sz="2800" b="1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选做</a:t>
            </a:r>
            <a:r>
              <a:rPr lang="en-US" altLang="zh-CN" sz="2800" b="1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)</a:t>
            </a:r>
            <a:endParaRPr kumimoji="0" lang="zh-CN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32510" y="-156210"/>
            <a:ext cx="9685655" cy="15849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en-US" altLang="zh-CN" sz="9700" b="1">
                <a:ln w="38100">
                  <a:solidFill>
                    <a:schemeClr val="bg1"/>
                  </a:solidFill>
                </a:ln>
                <a:solidFill>
                  <a:srgbClr val="3D9034"/>
                </a:solidFill>
                <a:effectLst>
                  <a:outerShdw blurRad="25400" dist="165100" dir="16200000" sx="108000" sy="108000" rotWithShape="0">
                    <a:srgbClr val="3D9034">
                      <a:alpha val="14000"/>
                    </a:srgbClr>
                  </a:outerShdw>
                </a:effectLst>
                <a:latin typeface="汉仪力量黑简" panose="00020600040101010101" charset="-122"/>
                <a:ea typeface="汉仪力量黑简" panose="00020600040101010101" charset="-122"/>
              </a:rPr>
              <a:t>Homework</a:t>
            </a:r>
            <a:endParaRPr lang="en-US" altLang="zh-CN" sz="9700" b="1">
              <a:ln w="38100">
                <a:solidFill>
                  <a:schemeClr val="bg1"/>
                </a:solidFill>
              </a:ln>
              <a:solidFill>
                <a:srgbClr val="3D9034"/>
              </a:solidFill>
              <a:effectLst>
                <a:outerShdw blurRad="25400" dist="165100" dir="16200000" sx="108000" sy="108000" rotWithShape="0">
                  <a:srgbClr val="3D9034">
                    <a:alpha val="14000"/>
                  </a:srgbClr>
                </a:outerShdw>
              </a:effectLst>
              <a:latin typeface="汉仪力量黑简" panose="00020600040101010101" charset="-122"/>
              <a:ea typeface="汉仪力量黑简" panose="000206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89305" y="2347595"/>
            <a:ext cx="11053445" cy="95313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defRPr/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Make a poster about the travel plan of the different landscapes in China for Speed.  </a:t>
            </a:r>
            <a:endParaRPr lang="en-US" altLang="zh-CN" sz="280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charset="0"/>
              <a:ea typeface="Calibri" panose="020F0502020204030204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>
    <p:wipe/>
  </p:transition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.xml><?xml version="1.0" encoding="utf-8"?>
<p:tagLst xmlns:p="http://schemas.openxmlformats.org/presentationml/2006/main">
  <p:tag name="TABLE_ENDDRAG_ORIGIN_RECT" val="796*211"/>
  <p:tag name="TABLE_ENDDRAG_RECT" val="17*302*796*211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AS_UNIQUEID" val="1424"/>
</p:tagLst>
</file>

<file path=ppt/tags/tag11.xml><?xml version="1.0" encoding="utf-8"?>
<p:tagLst xmlns:p="http://schemas.openxmlformats.org/presentationml/2006/main">
  <p:tag name="AS_UNIQUEID" val="1425"/>
</p:tagLst>
</file>

<file path=ppt/tags/tag12.xml><?xml version="1.0" encoding="utf-8"?>
<p:tagLst xmlns:p="http://schemas.openxmlformats.org/presentationml/2006/main">
  <p:tag name="AS_UNIQUEID" val="1158"/>
</p:tagLst>
</file>

<file path=ppt/tags/tag13.xml><?xml version="1.0" encoding="utf-8"?>
<p:tagLst xmlns:p="http://schemas.openxmlformats.org/presentationml/2006/main">
  <p:tag name="AS_UNIQUEID" val="1426"/>
</p:tagLst>
</file>

<file path=ppt/tags/tag14.xml><?xml version="1.0" encoding="utf-8"?>
<p:tagLst xmlns:p="http://schemas.openxmlformats.org/presentationml/2006/main">
  <p:tag name="AS_UNIQUEID" val="1427"/>
</p:tagLst>
</file>

<file path=ppt/tags/tag15.xml><?xml version="1.0" encoding="utf-8"?>
<p:tagLst xmlns:p="http://schemas.openxmlformats.org/presentationml/2006/main">
  <p:tag name="AS_UNIQUEID" val="1428"/>
</p:tagLst>
</file>

<file path=ppt/tags/tag16.xml><?xml version="1.0" encoding="utf-8"?>
<p:tagLst xmlns:p="http://schemas.openxmlformats.org/presentationml/2006/main">
  <p:tag name="AS_UNIQUEID" val="1429"/>
</p:tagLst>
</file>

<file path=ppt/tags/tag17.xml><?xml version="1.0" encoding="utf-8"?>
<p:tagLst xmlns:p="http://schemas.openxmlformats.org/presentationml/2006/main">
  <p:tag name="AS_UNIQUEID" val="1430"/>
</p:tagLst>
</file>

<file path=ppt/tags/tag18.xml><?xml version="1.0" encoding="utf-8"?>
<p:tagLst xmlns:p="http://schemas.openxmlformats.org/presentationml/2006/main">
  <p:tag name="AS_UNIQUEID" val="1431"/>
</p:tagLst>
</file>

<file path=ppt/tags/tag19.xml><?xml version="1.0" encoding="utf-8"?>
<p:tagLst xmlns:p="http://schemas.openxmlformats.org/presentationml/2006/main">
  <p:tag name="AS_UNIQUEID" val="1432"/>
</p:tagLst>
</file>

<file path=ppt/tags/tag20.xml><?xml version="1.0" encoding="utf-8"?>
<p:tagLst xmlns:p="http://schemas.openxmlformats.org/presentationml/2006/main">
  <p:tag name="AS_UNIQUEID" val="1433"/>
</p:tagLst>
</file>

<file path=ppt/tags/tag21.xml><?xml version="1.0" encoding="utf-8"?>
<p:tagLst xmlns:p="http://schemas.openxmlformats.org/presentationml/2006/main">
  <p:tag name="AS_UNIQUEID" val="1434"/>
</p:tagLst>
</file>

<file path=ppt/tags/tag22.xml><?xml version="1.0" encoding="utf-8"?>
<p:tagLst xmlns:p="http://schemas.openxmlformats.org/presentationml/2006/main">
  <p:tag name="AS_UNIQUEID" val="1435"/>
</p:tagLst>
</file>

<file path=ppt/tags/tag23.xml><?xml version="1.0" encoding="utf-8"?>
<p:tagLst xmlns:p="http://schemas.openxmlformats.org/presentationml/2006/main">
  <p:tag name="AS_UNIQUEID" val="1437"/>
</p:tagLst>
</file>

<file path=ppt/tags/tag24.xml><?xml version="1.0" encoding="utf-8"?>
<p:tagLst xmlns:p="http://schemas.openxmlformats.org/presentationml/2006/main">
  <p:tag name="AS_UNIQUEID" val="1438"/>
</p:tagLst>
</file>

<file path=ppt/tags/tag25.xml><?xml version="1.0" encoding="utf-8"?>
<p:tagLst xmlns:p="http://schemas.openxmlformats.org/presentationml/2006/main">
  <p:tag name="AS_UNIQUEID" val="1445"/>
</p:tagLst>
</file>

<file path=ppt/tags/tag26.xml><?xml version="1.0" encoding="utf-8"?>
<p:tagLst xmlns:p="http://schemas.openxmlformats.org/presentationml/2006/main">
  <p:tag name="AS_UNIQUEID" val="1446"/>
</p:tagLst>
</file>

<file path=ppt/tags/tag27.xml><?xml version="1.0" encoding="utf-8"?>
<p:tagLst xmlns:p="http://schemas.openxmlformats.org/presentationml/2006/main">
  <p:tag name="AS_UNIQUEID" val="1447"/>
</p:tagLst>
</file>

<file path=ppt/tags/tag28.xml><?xml version="1.0" encoding="utf-8"?>
<p:tagLst xmlns:p="http://schemas.openxmlformats.org/presentationml/2006/main">
  <p:tag name="AS_UNIQUEID" val="1448"/>
</p:tagLst>
</file>

<file path=ppt/tags/tag29.xml><?xml version="1.0" encoding="utf-8"?>
<p:tagLst xmlns:p="http://schemas.openxmlformats.org/presentationml/2006/main">
  <p:tag name="AS_UNIQUEID" val="1449"/>
</p:tagLst>
</file>

<file path=ppt/tags/tag30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1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2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3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4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5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6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7.xml><?xml version="1.0" encoding="utf-8"?>
<p:tagLst xmlns:p="http://schemas.openxmlformats.org/presentationml/2006/main">
  <p:tag name="KSO_WM_DIAGRAM_VIRTUALLY_FRAME" val="{&quot;height&quot;:425.5,&quot;left&quot;:12.6,&quot;top&quot;:62.15,&quot;width&quot;:932.05}"/>
</p:tagLst>
</file>

<file path=ppt/tags/tag3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9.xml><?xml version="1.0" encoding="utf-8"?>
<p:tagLst xmlns:p="http://schemas.openxmlformats.org/presentationml/2006/main">
  <p:tag name="AS_UNIQUEID" val="1457"/>
</p:tagLst>
</file>

<file path=ppt/tags/tag40.xml><?xml version="1.0" encoding="utf-8"?>
<p:tagLst xmlns:p="http://schemas.openxmlformats.org/presentationml/2006/main">
  <p:tag name="AS_UNIQUEID" val="1458"/>
</p:tagLst>
</file>

<file path=ppt/tags/tag41.xml><?xml version="1.0" encoding="utf-8"?>
<p:tagLst xmlns:p="http://schemas.openxmlformats.org/presentationml/2006/main">
  <p:tag name="AS_UNIQUEID" val="1457"/>
</p:tagLst>
</file>

<file path=ppt/tags/tag42.xml><?xml version="1.0" encoding="utf-8"?>
<p:tagLst xmlns:p="http://schemas.openxmlformats.org/presentationml/2006/main">
  <p:tag name="AS_UNIQUEID" val="1484"/>
</p:tagLst>
</file>

<file path=ppt/tags/tag43.xml><?xml version="1.0" encoding="utf-8"?>
<p:tagLst xmlns:p="http://schemas.openxmlformats.org/presentationml/2006/main">
  <p:tag name="AS_UNIQUEID" val="1489"/>
</p:tagLst>
</file>

<file path=ppt/tags/tag44.xml><?xml version="1.0" encoding="utf-8"?>
<p:tagLst xmlns:p="http://schemas.openxmlformats.org/presentationml/2006/main">
  <p:tag name="AS_UNIQUEID" val="1503"/>
</p:tagLst>
</file>

<file path=ppt/tags/tag45.xml><?xml version="1.0" encoding="utf-8"?>
<p:tagLst xmlns:p="http://schemas.openxmlformats.org/presentationml/2006/main">
  <p:tag name="AS_UNIQUEID" val="1507"/>
</p:tagLst>
</file>

<file path=ppt/tags/tag46.xml><?xml version="1.0" encoding="utf-8"?>
<p:tagLst xmlns:p="http://schemas.openxmlformats.org/presentationml/2006/main">
  <p:tag name="KSO_WM_SLIDE_ID" val="diagram20233205_3"/>
  <p:tag name="KSO_WM_TEMPLATE_SUBCATEGORY" val="0"/>
  <p:tag name="KSO_WM_TEMPLATE_MASTER_TYPE" val="0"/>
  <p:tag name="KSO_WM_TEMPLATE_COLOR_TYPE" val="0"/>
  <p:tag name="KSO_WM_SLIDE_ITEM_CNT" val="4"/>
  <p:tag name="KSO_WM_SLIDE_INDEX" val="3"/>
  <p:tag name="KSO_WM_TAG_VERSION" val="3.0"/>
  <p:tag name="KSO_WM_BEAUTIFY_FLAG" val="#wm#"/>
  <p:tag name="KSO_WM_TEMPLATE_CATEGORY" val="diagram"/>
  <p:tag name="KSO_WM_TEMPLATE_INDEX" val="20233205"/>
  <p:tag name="KSO_WM_SLIDE_TYPE" val="text"/>
  <p:tag name="KSO_WM_SLIDE_SUBTYPE" val="diag"/>
  <p:tag name="KSO_WM_SLIDE_SIZE" val="846.55*348.45"/>
  <p:tag name="KSO_WM_SLIDE_POSITION" val="56.75*127.65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47.xml><?xml version="1.0" encoding="utf-8"?>
<p:tagLst xmlns:p="http://schemas.openxmlformats.org/presentationml/2006/main">
  <p:tag name="AS_UNIQUEID" val="1522"/>
</p:tagLst>
</file>

<file path=ppt/tags/tag48.xml><?xml version="1.0" encoding="utf-8"?>
<p:tagLst xmlns:p="http://schemas.openxmlformats.org/presentationml/2006/main">
  <p:tag name="AS_UNIQUEID" val="1523"/>
</p:tagLst>
</file>

<file path=ppt/tags/tag49.xml><?xml version="1.0" encoding="utf-8"?>
<p:tagLst xmlns:p="http://schemas.openxmlformats.org/presentationml/2006/main">
  <p:tag name="AS_UNIQUEID" val="1158"/>
</p:tagLst>
</file>

<file path=ppt/tags/tag50.xml><?xml version="1.0" encoding="utf-8"?>
<p:tagLst xmlns:p="http://schemas.openxmlformats.org/presentationml/2006/main">
  <p:tag name="AS_UNIQUEID" val="1524"/>
</p:tagLst>
</file>

<file path=ppt/tags/tag51.xml><?xml version="1.0" encoding="utf-8"?>
<p:tagLst xmlns:p="http://schemas.openxmlformats.org/presentationml/2006/main">
  <p:tag name="AS_UNIQUEID" val="1525"/>
</p:tagLst>
</file>

<file path=ppt/tags/tag52.xml><?xml version="1.0" encoding="utf-8"?>
<p:tagLst xmlns:p="http://schemas.openxmlformats.org/presentationml/2006/main">
  <p:tag name="AS_UNIQUEID" val="1526"/>
</p:tagLst>
</file>

<file path=ppt/tags/tag53.xml><?xml version="1.0" encoding="utf-8"?>
<p:tagLst xmlns:p="http://schemas.openxmlformats.org/presentationml/2006/main">
  <p:tag name="AS_UNIQUEID" val="1527"/>
</p:tagLst>
</file>

<file path=ppt/tags/tag54.xml><?xml version="1.0" encoding="utf-8"?>
<p:tagLst xmlns:p="http://schemas.openxmlformats.org/presentationml/2006/main">
  <p:tag name="AS_UNIQUEID" val="1528"/>
</p:tagLst>
</file>

<file path=ppt/tags/tag55.xml><?xml version="1.0" encoding="utf-8"?>
<p:tagLst xmlns:p="http://schemas.openxmlformats.org/presentationml/2006/main">
  <p:tag name="AS_UNIQUEID" val="1529"/>
</p:tagLst>
</file>

<file path=ppt/tags/tag56.xml><?xml version="1.0" encoding="utf-8"?>
<p:tagLst xmlns:p="http://schemas.openxmlformats.org/presentationml/2006/main">
  <p:tag name="AS_UNIQUEID" val="1530"/>
</p:tagLst>
</file>

<file path=ppt/tags/tag57.xml><?xml version="1.0" encoding="utf-8"?>
<p:tagLst xmlns:p="http://schemas.openxmlformats.org/presentationml/2006/main">
  <p:tag name="AS_UNIQUEID" val="1531"/>
</p:tagLst>
</file>

<file path=ppt/tags/tag58.xml><?xml version="1.0" encoding="utf-8"?>
<p:tagLst xmlns:p="http://schemas.openxmlformats.org/presentationml/2006/main">
  <p:tag name="AS_UNIQUEID" val="1532"/>
</p:tagLst>
</file>

<file path=ppt/tags/tag59.xml><?xml version="1.0" encoding="utf-8"?>
<p:tagLst xmlns:p="http://schemas.openxmlformats.org/presentationml/2006/main">
  <p:tag name="AS_UNIQUEID" val="1533"/>
</p:tagLst>
</file>

<file path=ppt/tags/tag60.xml><?xml version="1.0" encoding="utf-8"?>
<p:tagLst xmlns:p="http://schemas.openxmlformats.org/presentationml/2006/main">
  <p:tag name="AS_UNIQUEID" val="1534"/>
</p:tagLst>
</file>

<file path=ppt/tags/tag61.xml><?xml version="1.0" encoding="utf-8"?>
<p:tagLst xmlns:p="http://schemas.openxmlformats.org/presentationml/2006/main">
  <p:tag name="AS_UNIQUEID" val="1536"/>
</p:tagLst>
</file>

<file path=ppt/tags/tag62.xml><?xml version="1.0" encoding="utf-8"?>
<p:tagLst xmlns:p="http://schemas.openxmlformats.org/presentationml/2006/main">
  <p:tag name="AS_UNIQUEID" val="1537"/>
</p:tagLst>
</file>

<file path=ppt/tags/tag63.xml><?xml version="1.0" encoding="utf-8"?>
<p:tagLst xmlns:p="http://schemas.openxmlformats.org/presentationml/2006/main">
  <p:tag name="AS_UNIQUEID" val="1538"/>
</p:tagLst>
</file>

<file path=ppt/tags/tag64.xml><?xml version="1.0" encoding="utf-8"?>
<p:tagLst xmlns:p="http://schemas.openxmlformats.org/presentationml/2006/main">
  <p:tag name="AS_UNIQUEID" val="1540"/>
  <p:tag name="KSO_WM_MEDIACOVER_FLAG" val="1"/>
  <p:tag name="KSO_WM_UNIT_MEDIACOVER_BTN_STATE" val="1"/>
  <p:tag name="KSO_WM_UNIT_MEDIACOVER_BTNRECT" val="0*0*0*0"/>
</p:tagLst>
</file>

<file path=ppt/tags/tag65.xml><?xml version="1.0" encoding="utf-8"?>
<p:tagLst xmlns:p="http://schemas.openxmlformats.org/presentationml/2006/main">
  <p:tag name="AS_UNIQUEID" val="1574"/>
</p:tagLst>
</file>

<file path=ppt/tags/tag66.xml><?xml version="1.0" encoding="utf-8"?>
<p:tagLst xmlns:p="http://schemas.openxmlformats.org/presentationml/2006/main">
  <p:tag name="AS_UNIQUEID" val="1575"/>
</p:tagLst>
</file>

<file path=ppt/tags/tag67.xml><?xml version="1.0" encoding="utf-8"?>
<p:tagLst xmlns:p="http://schemas.openxmlformats.org/presentationml/2006/main">
  <p:tag name="AS_UNIQUEID" val="1576"/>
</p:tagLst>
</file>

<file path=ppt/tags/tag68.xml><?xml version="1.0" encoding="utf-8"?>
<p:tagLst xmlns:p="http://schemas.openxmlformats.org/presentationml/2006/main">
  <p:tag name="AS_UNIQUEID" val="1577"/>
</p:tagLst>
</file>

<file path=ppt/tags/tag69.xml><?xml version="1.0" encoding="utf-8"?>
<p:tagLst xmlns:p="http://schemas.openxmlformats.org/presentationml/2006/main">
  <p:tag name="AS_UNIQUEID" val="1578"/>
</p:tagLst>
</file>

<file path=ppt/tags/tag70.xml><?xml version="1.0" encoding="utf-8"?>
<p:tagLst xmlns:p="http://schemas.openxmlformats.org/presentationml/2006/main">
  <p:tag name="AS_UNIQUEID" val="1579"/>
</p:tagLst>
</file>

<file path=ppt/tags/tag71.xml><?xml version="1.0" encoding="utf-8"?>
<p:tagLst xmlns:p="http://schemas.openxmlformats.org/presentationml/2006/main">
  <p:tag name="AS_UNIQUEID" val="1580"/>
  <p:tag name="KSO_WM_DIAGRAM_VIRTUALLY_FRAME" val="{&quot;height&quot;:325.1,&quot;left&quot;:500.95,&quot;top&quot;:78.65,&quot;width&quot;:459.1}"/>
</p:tagLst>
</file>

<file path=ppt/tags/tag72.xml><?xml version="1.0" encoding="utf-8"?>
<p:tagLst xmlns:p="http://schemas.openxmlformats.org/presentationml/2006/main">
  <p:tag name="AS_UNIQUEID" val="1581"/>
  <p:tag name="KSO_WM_DIAGRAM_VIRTUALLY_FRAME" val="{&quot;height&quot;:325.1,&quot;left&quot;:500.95,&quot;top&quot;:78.65,&quot;width&quot;:459.1}"/>
</p:tagLst>
</file>

<file path=ppt/tags/tag73.xml><?xml version="1.0" encoding="utf-8"?>
<p:tagLst xmlns:p="http://schemas.openxmlformats.org/presentationml/2006/main">
  <p:tag name="AS_UNIQUEID" val="1582"/>
  <p:tag name="KSO_WM_DIAGRAM_VIRTUALLY_FRAME" val="{&quot;height&quot;:325.1,&quot;left&quot;:500.95,&quot;top&quot;:78.65,&quot;width&quot;:459.1}"/>
</p:tagLst>
</file>

<file path=ppt/tags/tag74.xml><?xml version="1.0" encoding="utf-8"?>
<p:tagLst xmlns:p="http://schemas.openxmlformats.org/presentationml/2006/main">
  <p:tag name="AS_UNIQUEID" val="1586"/>
</p:tagLst>
</file>

<file path=ppt/tags/tag75.xml><?xml version="1.0" encoding="utf-8"?>
<p:tagLst xmlns:p="http://schemas.openxmlformats.org/presentationml/2006/main">
  <p:tag name="AS_UNIQUEID" val="1607"/>
  <p:tag name="KSO_WM_DIAGRAM_VIRTUALLY_FRAME" val="{&quot;height&quot;:285.6,&quot;left&quot;:500.95,&quot;top&quot;:118.15,&quot;width&quot;:459.1}"/>
</p:tagLst>
</file>

<file path=ppt/tags/tag76.xml><?xml version="1.0" encoding="utf-8"?>
<p:tagLst xmlns:p="http://schemas.openxmlformats.org/presentationml/2006/main">
  <p:tag name="AS_UNIQUEID" val="1458"/>
</p:tagLst>
</file>

<file path=ppt/tags/tag77.xml><?xml version="1.0" encoding="utf-8"?>
<p:tagLst xmlns:p="http://schemas.openxmlformats.org/presentationml/2006/main">
  <p:tag name="AS_UNIQUEID" val="1458"/>
</p:tagLst>
</file>

<file path=ppt/tags/tag78.xml><?xml version="1.0" encoding="utf-8"?>
<p:tagLst xmlns:p="http://schemas.openxmlformats.org/presentationml/2006/main">
  <p:tag name="AS_UNIQUEID" val="1568"/>
</p:tagLst>
</file>

<file path=ppt/tags/tag79.xml><?xml version="1.0" encoding="utf-8"?>
<p:tagLst xmlns:p="http://schemas.openxmlformats.org/presentationml/2006/main">
  <p:tag name="KSO_WM_UNIT_PIC_EFFECT" val="1"/>
</p:tagLst>
</file>

<file path=ppt/tags/tag8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238521_1*i*1"/>
  <p:tag name="KSO_WM_TEMPLATE_CATEGORY" val="custom"/>
  <p:tag name="KSO_WM_TEMPLATE_INDEX" val="20238521"/>
  <p:tag name="KSO_WM_UNIT_LAYERLEVEL" val="1"/>
  <p:tag name="KSO_WM_TAG_VERSION" val="3.0"/>
  <p:tag name="KSO_WM_UNIT_PIC_EFFECT" val="1"/>
</p:tagLst>
</file>

<file path=ppt/tags/tag81.xml><?xml version="1.0" encoding="utf-8"?>
<p:tagLst xmlns:p="http://schemas.openxmlformats.org/presentationml/2006/main">
  <p:tag name="KSO_WM_BEAUTIFY_FLAG" val="#wm#"/>
  <p:tag name="KSO_WM_UNIT_VALUE" val="2107*1186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20238521_1*d*1"/>
  <p:tag name="KSO_WM_TEMPLATE_CATEGORY" val="custom"/>
  <p:tag name="KSO_WM_TEMPLATE_INDEX" val="20238521"/>
  <p:tag name="KSO_WM_UNIT_LAYERLEVEL" val="1"/>
  <p:tag name="KSO_WM_TAG_VERSION" val="3.0"/>
  <p:tag name="KSO_WM_UNIT_PIC_EFFECT" val="1"/>
</p:tagLst>
</file>

<file path=ppt/tags/tag82.xml><?xml version="1.0" encoding="utf-8"?>
<p:tagLst xmlns:p="http://schemas.openxmlformats.org/presentationml/2006/main">
  <p:tag name="KSO_WM_BEAUTIFY_FLAG" val="#wm#"/>
  <p:tag name="KSO_WM_TEMPLATE_CATEGORY" val="diagram"/>
  <p:tag name="KSO_WM_TEMPLATE_INDEX" val="20233205"/>
  <p:tag name="resource_record_key" val="{&quot;19&quot;:[20342934],&quot;65&quot;:[20233205]}"/>
</p:tagLst>
</file>

<file path=ppt/tags/tag83.xml><?xml version="1.0" encoding="utf-8"?>
<p:tagLst xmlns:p="http://schemas.openxmlformats.org/presentationml/2006/main">
  <p:tag name="KSO_WM_SLIDE_ID" val="diagram20233205_3"/>
  <p:tag name="KSO_WM_TEMPLATE_SUBCATEGORY" val="0"/>
  <p:tag name="KSO_WM_TEMPLATE_MASTER_TYPE" val="0"/>
  <p:tag name="KSO_WM_TEMPLATE_COLOR_TYPE" val="0"/>
  <p:tag name="KSO_WM_SLIDE_ITEM_CNT" val="4"/>
  <p:tag name="KSO_WM_SLIDE_INDEX" val="3"/>
  <p:tag name="KSO_WM_TAG_VERSION" val="3.0"/>
  <p:tag name="KSO_WM_BEAUTIFY_FLAG" val="#wm#"/>
  <p:tag name="KSO_WM_TEMPLATE_CATEGORY" val="diagram"/>
  <p:tag name="KSO_WM_TEMPLATE_INDEX" val="20233205"/>
  <p:tag name="KSO_WM_SLIDE_TYPE" val="text"/>
  <p:tag name="KSO_WM_SLIDE_SUBTYPE" val="diag"/>
  <p:tag name="KSO_WM_SLIDE_SIZE" val="846.55*348.45"/>
  <p:tag name="KSO_WM_SLIDE_POSITION" val="56.75*127.65"/>
  <p:tag name="KSO_WM_SLIDE_LAYOUT" val="a_l"/>
  <p:tag name="KSO_WM_SLIDE_LAYOUT_CNT" val="1_1"/>
  <p:tag name="KSO_WM_SPECIAL_SOURCE" val="bdnull"/>
  <p:tag name="KSO_WM_DIAGRAM_GROUP_CODE" val="l1-1"/>
  <p:tag name="KSO_WM_SLIDE_DIAGTYPE" val="l"/>
  <p:tag name="resource_record_key" val="{&quot;13&quot;:[4364912,4364879,4364888,4364957,4364950],&quot;19&quot;:[20342121],&quot;65&quot;:[20233205]}"/>
</p:tagLst>
</file>

<file path=ppt/tags/tag84.xml><?xml version="1.0" encoding="utf-8"?>
<p:tagLst xmlns:p="http://schemas.openxmlformats.org/presentationml/2006/main">
  <p:tag name="KSO_WM_BEAUTIFY_FLAG" val="#wm#"/>
  <p:tag name="KSO_WM_TEMPLATE_CATEGORY" val="diagram"/>
  <p:tag name="KSO_WM_TEMPLATE_INDEX" val="20233205"/>
</p:tagLst>
</file>

<file path=ppt/tags/tag85.xml><?xml version="1.0" encoding="utf-8"?>
<p:tagLst xmlns:p="http://schemas.openxmlformats.org/presentationml/2006/main">
  <p:tag name="KSO_WM_BEAUTIFY_FLAG" val="#wm#"/>
  <p:tag name="KSO_WM_TEMPLATE_CATEGORY" val="diagram"/>
  <p:tag name="KSO_WM_TEMPLATE_INDEX" val="20233205"/>
</p:tagLst>
</file>

<file path=ppt/tags/tag86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N2YzNjBkOTgyNWQ1YTMxYzM3MzMwNWFiODNmOWIzYWMifQ=="/>
  <p:tag name="RESOURCE_RECORD_KEY" val="{&quot;10&quot;:[4721488,21586065,50037698,50008867],&quot;12&quot;:[25002166,25002047,25001480,25002168],&quot;13&quot;:[4563120,20482067,4563113],&quot;19&quot;:[20342451,20341649],&quot;65&quot;:[20205081],&quot;70&quot;:[3314056]}"/>
  <p:tag name="resource_record_key" val="{&quot;10&quot;:[4721488,21586065,50037698,50008867],&quot;12&quot;:[25002166,25002047,25001480,25002168],&quot;13&quot;:[4563120,20482067,4563113,4364950],&quot;19&quot;:[20342451,20341649],&quot;65&quot;:[20233205],&quot;70&quot;:[3314056]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5300</Words>
  <Application>WPS 演示</Application>
  <PresentationFormat>宽屏</PresentationFormat>
  <Paragraphs>350</Paragraphs>
  <Slides>22</Slides>
  <Notes>0</Notes>
  <HiddenSlides>0</HiddenSlides>
  <MMClips>4</MMClips>
  <ScaleCrop>false</ScaleCrop>
  <HeadingPairs>
    <vt:vector size="6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22</vt:i4>
      </vt:variant>
    </vt:vector>
  </HeadingPairs>
  <TitlesOfParts>
    <vt:vector size="46" baseType="lpstr">
      <vt:lpstr>Arial</vt:lpstr>
      <vt:lpstr>宋体</vt:lpstr>
      <vt:lpstr>Wingdings</vt:lpstr>
      <vt:lpstr>微软雅黑</vt:lpstr>
      <vt:lpstr>Gill Sans Ultra Bold</vt:lpstr>
      <vt:lpstr>汉仪超级战甲简</vt:lpstr>
      <vt:lpstr>Times New Roman</vt:lpstr>
      <vt:lpstr>Impact</vt:lpstr>
      <vt:lpstr>Comic Sans MS</vt:lpstr>
      <vt:lpstr>Impact</vt:lpstr>
      <vt:lpstr>华文琥珀</vt:lpstr>
      <vt:lpstr>Calibri</vt:lpstr>
      <vt:lpstr>Arial Unicode MS</vt:lpstr>
      <vt:lpstr>Calibri Light</vt:lpstr>
      <vt:lpstr>汉仪汉黑简</vt:lpstr>
      <vt:lpstr>黑体</vt:lpstr>
      <vt:lpstr>楷体</vt:lpstr>
      <vt:lpstr>Calibri</vt:lpstr>
      <vt:lpstr>汉仪舒圆黑简</vt:lpstr>
      <vt:lpstr>Times New Roman</vt:lpstr>
      <vt:lpstr>Wingdings</vt:lpstr>
      <vt:lpstr>汉仪力量黑简</vt:lpstr>
      <vt:lpstr>Office Theme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Sarah英语学习</dc:creator>
  <cp:lastModifiedBy>Voyage</cp:lastModifiedBy>
  <cp:revision>339</cp:revision>
  <dcterms:created xsi:type="dcterms:W3CDTF">2019-06-19T02:08:00Z</dcterms:created>
  <dcterms:modified xsi:type="dcterms:W3CDTF">2025-05-06T04:36:45Z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A365D00864B2445F81DE78963E107D8B_13</vt:lpwstr>
  </property>
  <property fmtid="{D5CDD505-2E9C-101B-9397-08002B2CF9AE}" pid="3" name="KSOProductBuildVer">
    <vt:lpwstr>2052-12.1.0.20784</vt:lpwstr>
  </property>
</Properties>
</file>