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4.svg" ContentType="image/svg+xml"/>
  <Override PartName="/ppt/media/image57.webp" ContentType="image/webp"/>
  <Override PartName="/ppt/media/image58.webp" ContentType="image/webp"/>
  <Override PartName="/ppt/media/image59.webp" ContentType="image/webp"/>
  <Override PartName="/ppt/media/image6.svg" ContentType="image/svg+xml"/>
  <Override PartName="/ppt/media/image63.webp" ContentType="image/webp"/>
  <Override PartName="/ppt/media/image64.webp" ContentType="image/webp"/>
  <Override PartName="/ppt/media/image65.webp" ContentType="image/webp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4"/>
  </p:notesMasterIdLst>
  <p:sldIdLst>
    <p:sldId id="256" r:id="rId4"/>
    <p:sldId id="259" r:id="rId5"/>
    <p:sldId id="267" r:id="rId6"/>
    <p:sldId id="264" r:id="rId7"/>
    <p:sldId id="268" r:id="rId8"/>
    <p:sldId id="269" r:id="rId9"/>
    <p:sldId id="270" r:id="rId10"/>
    <p:sldId id="272" r:id="rId11"/>
    <p:sldId id="273" r:id="rId12"/>
    <p:sldId id="277" r:id="rId13"/>
    <p:sldId id="274" r:id="rId14"/>
    <p:sldId id="276" r:id="rId15"/>
    <p:sldId id="278" r:id="rId16"/>
    <p:sldId id="275" r:id="rId17"/>
    <p:sldId id="279" r:id="rId18"/>
    <p:sldId id="283" r:id="rId19"/>
    <p:sldId id="282" r:id="rId20"/>
    <p:sldId id="284" r:id="rId21"/>
    <p:sldId id="287" r:id="rId22"/>
    <p:sldId id="286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7EFC"/>
    <a:srgbClr val="7777F5"/>
    <a:srgbClr val="908AE2"/>
    <a:srgbClr val="FD5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sv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6" Type="http://schemas.openxmlformats.org/officeDocument/2006/relationships/tags" Target="../tags/tag25.xml"/><Relationship Id="rId45" Type="http://schemas.openxmlformats.org/officeDocument/2006/relationships/tags" Target="../tags/tag24.xml"/><Relationship Id="rId44" Type="http://schemas.openxmlformats.org/officeDocument/2006/relationships/tags" Target="../tags/tag23.xml"/><Relationship Id="rId43" Type="http://schemas.openxmlformats.org/officeDocument/2006/relationships/tags" Target="../tags/tag22.xml"/><Relationship Id="rId42" Type="http://schemas.openxmlformats.org/officeDocument/2006/relationships/tags" Target="../tags/tag21.xml"/><Relationship Id="rId41" Type="http://schemas.openxmlformats.org/officeDocument/2006/relationships/tags" Target="../tags/tag20.xml"/><Relationship Id="rId40" Type="http://schemas.openxmlformats.org/officeDocument/2006/relationships/tags" Target="../tags/tag19.xml"/><Relationship Id="rId4" Type="http://schemas.openxmlformats.org/officeDocument/2006/relationships/tags" Target="../tags/tag3.xml"/><Relationship Id="rId39" Type="http://schemas.openxmlformats.org/officeDocument/2006/relationships/tags" Target="../tags/tag18.xml"/><Relationship Id="rId38" Type="http://schemas.openxmlformats.org/officeDocument/2006/relationships/tags" Target="../tags/tag17.xml"/><Relationship Id="rId37" Type="http://schemas.openxmlformats.org/officeDocument/2006/relationships/tags" Target="../tags/tag16.xml"/><Relationship Id="rId36" Type="http://schemas.openxmlformats.org/officeDocument/2006/relationships/image" Target="../media/image20.svg"/><Relationship Id="rId35" Type="http://schemas.openxmlformats.org/officeDocument/2006/relationships/image" Target="../media/image19.png"/><Relationship Id="rId34" Type="http://schemas.openxmlformats.org/officeDocument/2006/relationships/tags" Target="../tags/tag15.xml"/><Relationship Id="rId33" Type="http://schemas.openxmlformats.org/officeDocument/2006/relationships/image" Target="../media/image18.svg"/><Relationship Id="rId32" Type="http://schemas.openxmlformats.org/officeDocument/2006/relationships/image" Target="../media/image17.png"/><Relationship Id="rId31" Type="http://schemas.openxmlformats.org/officeDocument/2006/relationships/tags" Target="../tags/tag14.xml"/><Relationship Id="rId30" Type="http://schemas.openxmlformats.org/officeDocument/2006/relationships/image" Target="../media/image16.svg"/><Relationship Id="rId3" Type="http://schemas.openxmlformats.org/officeDocument/2006/relationships/tags" Target="../tags/tag2.xml"/><Relationship Id="rId29" Type="http://schemas.openxmlformats.org/officeDocument/2006/relationships/image" Target="../media/image15.png"/><Relationship Id="rId28" Type="http://schemas.openxmlformats.org/officeDocument/2006/relationships/tags" Target="../tags/tag13.xml"/><Relationship Id="rId27" Type="http://schemas.openxmlformats.org/officeDocument/2006/relationships/image" Target="../media/image14.svg"/><Relationship Id="rId26" Type="http://schemas.openxmlformats.org/officeDocument/2006/relationships/image" Target="../media/image13.png"/><Relationship Id="rId25" Type="http://schemas.openxmlformats.org/officeDocument/2006/relationships/tags" Target="../tags/tag12.xml"/><Relationship Id="rId24" Type="http://schemas.openxmlformats.org/officeDocument/2006/relationships/image" Target="../media/image12.svg"/><Relationship Id="rId23" Type="http://schemas.openxmlformats.org/officeDocument/2006/relationships/image" Target="../media/image11.png"/><Relationship Id="rId22" Type="http://schemas.openxmlformats.org/officeDocument/2006/relationships/tags" Target="../tags/tag11.xml"/><Relationship Id="rId21" Type="http://schemas.openxmlformats.org/officeDocument/2006/relationships/image" Target="../media/image10.svg"/><Relationship Id="rId20" Type="http://schemas.openxmlformats.org/officeDocument/2006/relationships/image" Target="../media/image9.png"/><Relationship Id="rId2" Type="http://schemas.openxmlformats.org/officeDocument/2006/relationships/tags" Target="../tags/tag1.xml"/><Relationship Id="rId19" Type="http://schemas.openxmlformats.org/officeDocument/2006/relationships/tags" Target="../tags/tag10.xml"/><Relationship Id="rId18" Type="http://schemas.openxmlformats.org/officeDocument/2006/relationships/image" Target="../media/image8.svg"/><Relationship Id="rId17" Type="http://schemas.openxmlformats.org/officeDocument/2006/relationships/image" Target="../media/image7.png"/><Relationship Id="rId16" Type="http://schemas.openxmlformats.org/officeDocument/2006/relationships/tags" Target="../tags/tag9.xml"/><Relationship Id="rId15" Type="http://schemas.openxmlformats.org/officeDocument/2006/relationships/image" Target="../media/image6.svg"/><Relationship Id="rId14" Type="http://schemas.openxmlformats.org/officeDocument/2006/relationships/image" Target="../media/image5.png"/><Relationship Id="rId13" Type="http://schemas.openxmlformats.org/officeDocument/2006/relationships/tags" Target="../tags/tag8.xml"/><Relationship Id="rId12" Type="http://schemas.openxmlformats.org/officeDocument/2006/relationships/image" Target="../media/image4.svg"/><Relationship Id="rId11" Type="http://schemas.openxmlformats.org/officeDocument/2006/relationships/image" Target="../media/image3.png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svg"/><Relationship Id="rId8" Type="http://schemas.openxmlformats.org/officeDocument/2006/relationships/image" Target="../media/image7.png"/><Relationship Id="rId7" Type="http://schemas.openxmlformats.org/officeDocument/2006/relationships/tags" Target="../tags/tag3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6" Type="http://schemas.openxmlformats.org/officeDocument/2006/relationships/tags" Target="../tags/tag3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image" Target="../media/image18.svg"/><Relationship Id="rId11" Type="http://schemas.openxmlformats.org/officeDocument/2006/relationships/image" Target="../media/image17.png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svg"/><Relationship Id="rId8" Type="http://schemas.openxmlformats.org/officeDocument/2006/relationships/image" Target="../media/image21.png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1" Type="http://schemas.openxmlformats.org/officeDocument/2006/relationships/tags" Target="../tags/tag53.xml"/><Relationship Id="rId20" Type="http://schemas.openxmlformats.org/officeDocument/2006/relationships/tags" Target="../tags/tag52.xml"/><Relationship Id="rId2" Type="http://schemas.openxmlformats.org/officeDocument/2006/relationships/tags" Target="../tags/tag40.xml"/><Relationship Id="rId19" Type="http://schemas.openxmlformats.org/officeDocument/2006/relationships/tags" Target="../tags/tag51.xml"/><Relationship Id="rId18" Type="http://schemas.openxmlformats.org/officeDocument/2006/relationships/tags" Target="../tags/tag50.xml"/><Relationship Id="rId17" Type="http://schemas.openxmlformats.org/officeDocument/2006/relationships/tags" Target="../tags/tag49.xml"/><Relationship Id="rId16" Type="http://schemas.openxmlformats.org/officeDocument/2006/relationships/image" Target="../media/image2.svg"/><Relationship Id="rId15" Type="http://schemas.openxmlformats.org/officeDocument/2006/relationships/image" Target="../media/image1.png"/><Relationship Id="rId14" Type="http://schemas.openxmlformats.org/officeDocument/2006/relationships/tags" Target="../tags/tag48.xml"/><Relationship Id="rId13" Type="http://schemas.openxmlformats.org/officeDocument/2006/relationships/tags" Target="../tags/tag47.xml"/><Relationship Id="rId12" Type="http://schemas.openxmlformats.org/officeDocument/2006/relationships/image" Target="../media/image24.svg"/><Relationship Id="rId11" Type="http://schemas.openxmlformats.org/officeDocument/2006/relationships/image" Target="../media/image23.png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svg"/><Relationship Id="rId8" Type="http://schemas.openxmlformats.org/officeDocument/2006/relationships/image" Target="../media/image1.png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5" Type="http://schemas.openxmlformats.org/officeDocument/2006/relationships/tags" Target="../tags/tag107.xml"/><Relationship Id="rId44" Type="http://schemas.openxmlformats.org/officeDocument/2006/relationships/tags" Target="../tags/tag106.xml"/><Relationship Id="rId43" Type="http://schemas.openxmlformats.org/officeDocument/2006/relationships/tags" Target="../tags/tag105.xml"/><Relationship Id="rId42" Type="http://schemas.openxmlformats.org/officeDocument/2006/relationships/tags" Target="../tags/tag104.xml"/><Relationship Id="rId41" Type="http://schemas.openxmlformats.org/officeDocument/2006/relationships/tags" Target="../tags/tag103.xml"/><Relationship Id="rId40" Type="http://schemas.openxmlformats.org/officeDocument/2006/relationships/tags" Target="../tags/tag102.xml"/><Relationship Id="rId4" Type="http://schemas.openxmlformats.org/officeDocument/2006/relationships/tags" Target="../tags/tag86.xml"/><Relationship Id="rId39" Type="http://schemas.openxmlformats.org/officeDocument/2006/relationships/tags" Target="../tags/tag101.xml"/><Relationship Id="rId38" Type="http://schemas.openxmlformats.org/officeDocument/2006/relationships/tags" Target="../tags/tag100.xml"/><Relationship Id="rId37" Type="http://schemas.openxmlformats.org/officeDocument/2006/relationships/tags" Target="../tags/tag99.xml"/><Relationship Id="rId36" Type="http://schemas.openxmlformats.org/officeDocument/2006/relationships/image" Target="../media/image14.svg"/><Relationship Id="rId35" Type="http://schemas.openxmlformats.org/officeDocument/2006/relationships/image" Target="../media/image13.png"/><Relationship Id="rId34" Type="http://schemas.openxmlformats.org/officeDocument/2006/relationships/tags" Target="../tags/tag98.xml"/><Relationship Id="rId33" Type="http://schemas.openxmlformats.org/officeDocument/2006/relationships/image" Target="../media/image20.svg"/><Relationship Id="rId32" Type="http://schemas.openxmlformats.org/officeDocument/2006/relationships/image" Target="../media/image19.png"/><Relationship Id="rId31" Type="http://schemas.openxmlformats.org/officeDocument/2006/relationships/tags" Target="../tags/tag97.xml"/><Relationship Id="rId30" Type="http://schemas.openxmlformats.org/officeDocument/2006/relationships/image" Target="../media/image18.svg"/><Relationship Id="rId3" Type="http://schemas.openxmlformats.org/officeDocument/2006/relationships/tags" Target="../tags/tag85.xml"/><Relationship Id="rId29" Type="http://schemas.openxmlformats.org/officeDocument/2006/relationships/image" Target="../media/image17.png"/><Relationship Id="rId28" Type="http://schemas.openxmlformats.org/officeDocument/2006/relationships/tags" Target="../tags/tag96.xml"/><Relationship Id="rId27" Type="http://schemas.openxmlformats.org/officeDocument/2006/relationships/image" Target="../media/image26.svg"/><Relationship Id="rId26" Type="http://schemas.openxmlformats.org/officeDocument/2006/relationships/image" Target="../media/image25.png"/><Relationship Id="rId25" Type="http://schemas.openxmlformats.org/officeDocument/2006/relationships/tags" Target="../tags/tag95.xml"/><Relationship Id="rId24" Type="http://schemas.openxmlformats.org/officeDocument/2006/relationships/image" Target="../media/image12.svg"/><Relationship Id="rId23" Type="http://schemas.openxmlformats.org/officeDocument/2006/relationships/image" Target="../media/image11.png"/><Relationship Id="rId22" Type="http://schemas.openxmlformats.org/officeDocument/2006/relationships/tags" Target="../tags/tag94.xml"/><Relationship Id="rId21" Type="http://schemas.openxmlformats.org/officeDocument/2006/relationships/image" Target="../media/image10.svg"/><Relationship Id="rId20" Type="http://schemas.openxmlformats.org/officeDocument/2006/relationships/image" Target="../media/image9.png"/><Relationship Id="rId2" Type="http://schemas.openxmlformats.org/officeDocument/2006/relationships/tags" Target="../tags/tag84.xml"/><Relationship Id="rId19" Type="http://schemas.openxmlformats.org/officeDocument/2006/relationships/tags" Target="../tags/tag93.xml"/><Relationship Id="rId18" Type="http://schemas.openxmlformats.org/officeDocument/2006/relationships/image" Target="../media/image8.svg"/><Relationship Id="rId17" Type="http://schemas.openxmlformats.org/officeDocument/2006/relationships/image" Target="../media/image7.png"/><Relationship Id="rId16" Type="http://schemas.openxmlformats.org/officeDocument/2006/relationships/tags" Target="../tags/tag92.xml"/><Relationship Id="rId15" Type="http://schemas.openxmlformats.org/officeDocument/2006/relationships/image" Target="../media/image6.svg"/><Relationship Id="rId14" Type="http://schemas.openxmlformats.org/officeDocument/2006/relationships/image" Target="../media/image5.png"/><Relationship Id="rId13" Type="http://schemas.openxmlformats.org/officeDocument/2006/relationships/tags" Target="../tags/tag91.xml"/><Relationship Id="rId12" Type="http://schemas.openxmlformats.org/officeDocument/2006/relationships/image" Target="../media/image4.svg"/><Relationship Id="rId11" Type="http://schemas.openxmlformats.org/officeDocument/2006/relationships/image" Target="../media/image3.png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/>
          <p:cNvSpPr/>
          <p:nvPr userDrawn="1">
            <p:custDataLst>
              <p:tags r:id="rId3"/>
            </p:custDataLst>
          </p:nvPr>
        </p:nvSpPr>
        <p:spPr>
          <a:xfrm>
            <a:off x="501650" y="419100"/>
            <a:ext cx="11188700" cy="64389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11511400" y="512432"/>
            <a:ext cx="66620" cy="66925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5" name="矩形 24"/>
          <p:cNvSpPr/>
          <p:nvPr>
            <p:custDataLst>
              <p:tags r:id="rId5"/>
            </p:custDataLst>
          </p:nvPr>
        </p:nvSpPr>
        <p:spPr>
          <a:xfrm>
            <a:off x="618506" y="512432"/>
            <a:ext cx="66620" cy="66925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6" name="十字形 25"/>
          <p:cNvSpPr/>
          <p:nvPr userDrawn="1">
            <p:custDataLst>
              <p:tags r:id="rId6"/>
            </p:custDataLst>
          </p:nvPr>
        </p:nvSpPr>
        <p:spPr>
          <a:xfrm>
            <a:off x="618506" y="513404"/>
            <a:ext cx="10954988" cy="6197827"/>
          </a:xfrm>
          <a:prstGeom prst="plus">
            <a:avLst>
              <a:gd name="adj" fmla="val 2018"/>
            </a:avLst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黑体" panose="02010609060101010101" charset="-122"/>
            </a:endParaRPr>
          </a:p>
        </p:txBody>
      </p:sp>
      <p:pic>
        <p:nvPicPr>
          <p:cNvPr id="73" name="图形 7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6502755"/>
            <a:ext cx="12192000" cy="355245"/>
          </a:xfrm>
          <a:prstGeom prst="rect">
            <a:avLst/>
          </a:prstGeom>
        </p:spPr>
      </p:pic>
      <p:pic>
        <p:nvPicPr>
          <p:cNvPr id="75" name="图形 7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2672" y="4168051"/>
            <a:ext cx="1502493" cy="2689949"/>
          </a:xfrm>
          <a:prstGeom prst="rect">
            <a:avLst/>
          </a:prstGeom>
        </p:spPr>
      </p:pic>
      <p:pic>
        <p:nvPicPr>
          <p:cNvPr id="76" name="图形 7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4855423"/>
            <a:ext cx="1539394" cy="2002577"/>
          </a:xfrm>
          <a:prstGeom prst="rect">
            <a:avLst/>
          </a:prstGeom>
        </p:spPr>
      </p:pic>
      <p:pic>
        <p:nvPicPr>
          <p:cNvPr id="77" name="图形 76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42293" y="4834670"/>
            <a:ext cx="4891747" cy="2023330"/>
          </a:xfrm>
          <a:prstGeom prst="rect">
            <a:avLst/>
          </a:prstGeom>
        </p:spPr>
      </p:pic>
      <p:pic>
        <p:nvPicPr>
          <p:cNvPr id="78" name="图形 77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879565" y="4191334"/>
            <a:ext cx="1312435" cy="2666666"/>
          </a:xfrm>
          <a:prstGeom prst="rect">
            <a:avLst/>
          </a:prstGeom>
        </p:spPr>
      </p:pic>
      <p:pic>
        <p:nvPicPr>
          <p:cNvPr id="79" name="图形 78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510505" y="5213206"/>
            <a:ext cx="1681495" cy="1268906"/>
          </a:xfrm>
          <a:prstGeom prst="rect">
            <a:avLst/>
          </a:prstGeom>
        </p:spPr>
      </p:pic>
      <p:pic>
        <p:nvPicPr>
          <p:cNvPr id="81" name="图形 80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0" y="5019260"/>
            <a:ext cx="1320620" cy="1348247"/>
          </a:xfrm>
          <a:prstGeom prst="rect">
            <a:avLst/>
          </a:prstGeom>
        </p:spPr>
      </p:pic>
      <p:pic>
        <p:nvPicPr>
          <p:cNvPr id="82" name="图形 81"/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53203" y="4719375"/>
            <a:ext cx="1476955" cy="2125713"/>
          </a:xfrm>
          <a:prstGeom prst="rect">
            <a:avLst/>
          </a:prstGeom>
        </p:spPr>
      </p:pic>
      <p:pic>
        <p:nvPicPr>
          <p:cNvPr id="83" name="图形 82"/>
          <p:cNvPicPr>
            <a:picLocks noChangeAspect="1"/>
          </p:cNvPicPr>
          <p:nvPr userDrawn="1">
            <p:custDataLst>
              <p:tags r:id="rId31"/>
            </p:custDataLst>
          </p:nvPr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350642" y="5073390"/>
            <a:ext cx="2533869" cy="1784610"/>
          </a:xfrm>
          <a:prstGeom prst="rect">
            <a:avLst/>
          </a:prstGeom>
        </p:spPr>
      </p:pic>
      <p:pic>
        <p:nvPicPr>
          <p:cNvPr id="84" name="图形 83"/>
          <p:cNvPicPr>
            <a:picLocks noChangeAspect="1"/>
          </p:cNvPicPr>
          <p:nvPr userDrawn="1">
            <p:custDataLst>
              <p:tags r:id="rId34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363428" y="5583510"/>
            <a:ext cx="1235424" cy="12744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3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38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3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8" name="矩形 27"/>
          <p:cNvSpPr/>
          <p:nvPr userDrawn="1">
            <p:custDataLst>
              <p:tags r:id="rId40"/>
            </p:custDataLst>
          </p:nvPr>
        </p:nvSpPr>
        <p:spPr>
          <a:xfrm>
            <a:off x="5073650" y="4586120"/>
            <a:ext cx="2044701" cy="470715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9" name="十字形 28"/>
          <p:cNvSpPr/>
          <p:nvPr userDrawn="1">
            <p:custDataLst>
              <p:tags r:id="rId41"/>
            </p:custDataLst>
          </p:nvPr>
        </p:nvSpPr>
        <p:spPr>
          <a:xfrm>
            <a:off x="5099669" y="4613290"/>
            <a:ext cx="1992065" cy="409748"/>
          </a:xfrm>
          <a:prstGeom prst="plus">
            <a:avLst>
              <a:gd name="adj" fmla="val 6091"/>
            </a:avLst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42"/>
            </p:custDataLst>
          </p:nvPr>
        </p:nvSpPr>
        <p:spPr>
          <a:xfrm>
            <a:off x="1482725" y="1358900"/>
            <a:ext cx="9226550" cy="2133083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43"/>
            </p:custDataLst>
          </p:nvPr>
        </p:nvSpPr>
        <p:spPr>
          <a:xfrm>
            <a:off x="1482725" y="3600000"/>
            <a:ext cx="9226550" cy="541479"/>
          </a:xfrm>
        </p:spPr>
        <p:txBody>
          <a:bodyPr wrap="square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44"/>
            </p:custDataLst>
          </p:nvPr>
        </p:nvSpPr>
        <p:spPr>
          <a:xfrm>
            <a:off x="5073650" y="4578388"/>
            <a:ext cx="2044701" cy="462528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80" name="图形 29"/>
          <p:cNvSpPr/>
          <p:nvPr userDrawn="1">
            <p:custDataLst>
              <p:tags r:id="rId45"/>
            </p:custDataLst>
          </p:nvPr>
        </p:nvSpPr>
        <p:spPr>
          <a:xfrm flipH="1">
            <a:off x="1118645" y="1182744"/>
            <a:ext cx="2960414" cy="826370"/>
          </a:xfrm>
          <a:custGeom>
            <a:avLst/>
            <a:gdLst>
              <a:gd name="connsiteX0" fmla="*/ 0 w 2251709"/>
              <a:gd name="connsiteY0" fmla="*/ 628543 h 628542"/>
              <a:gd name="connsiteX1" fmla="*/ 1015365 w 2251709"/>
              <a:gd name="connsiteY1" fmla="*/ 202775 h 628542"/>
              <a:gd name="connsiteX2" fmla="*/ 1320165 w 2251709"/>
              <a:gd name="connsiteY2" fmla="*/ 33230 h 628542"/>
              <a:gd name="connsiteX3" fmla="*/ 1692593 w 2251709"/>
              <a:gd name="connsiteY3" fmla="*/ 37040 h 628542"/>
              <a:gd name="connsiteX4" fmla="*/ 1918335 w 2251709"/>
              <a:gd name="connsiteY4" fmla="*/ 195155 h 628542"/>
              <a:gd name="connsiteX5" fmla="*/ 2251710 w 2251709"/>
              <a:gd name="connsiteY5" fmla="*/ 628543 h 628542"/>
              <a:gd name="connsiteX6" fmla="*/ 0 w 2251709"/>
              <a:gd name="connsiteY6" fmla="*/ 628543 h 62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1709" h="628542">
                <a:moveTo>
                  <a:pt x="0" y="628543"/>
                </a:moveTo>
                <a:cubicBezTo>
                  <a:pt x="361950" y="337078"/>
                  <a:pt x="900113" y="222778"/>
                  <a:pt x="1015365" y="202775"/>
                </a:cubicBezTo>
                <a:cubicBezTo>
                  <a:pt x="1150620" y="179915"/>
                  <a:pt x="1244918" y="82760"/>
                  <a:pt x="1320165" y="33230"/>
                </a:cubicBezTo>
                <a:cubicBezTo>
                  <a:pt x="1395413" y="-15347"/>
                  <a:pt x="1624965" y="-7727"/>
                  <a:pt x="1692593" y="37040"/>
                </a:cubicBezTo>
                <a:cubicBezTo>
                  <a:pt x="1760220" y="81808"/>
                  <a:pt x="1820228" y="112288"/>
                  <a:pt x="1918335" y="195155"/>
                </a:cubicBezTo>
                <a:cubicBezTo>
                  <a:pt x="1966913" y="236113"/>
                  <a:pt x="2114550" y="436138"/>
                  <a:pt x="2251710" y="628543"/>
                </a:cubicBezTo>
                <a:lnTo>
                  <a:pt x="0" y="628543"/>
                </a:lnTo>
                <a:close/>
              </a:path>
            </a:pathLst>
          </a:custGeom>
          <a:gradFill>
            <a:gsLst>
              <a:gs pos="14350">
                <a:schemeClr val="accent2">
                  <a:alpha val="6000"/>
                </a:schemeClr>
              </a:gs>
              <a:gs pos="56200">
                <a:schemeClr val="accent2">
                  <a:alpha val="0"/>
                </a:schemeClr>
              </a:gs>
              <a:gs pos="100000">
                <a:schemeClr val="bg2">
                  <a:lumMod val="20000"/>
                  <a:lumOff val="80000"/>
                  <a:alpha val="0"/>
                </a:schemeClr>
              </a:gs>
            </a:gsLst>
            <a:lin ang="5434416" scaled="1"/>
          </a:gra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2" name="任意多边形: 形状 71"/>
          <p:cNvSpPr/>
          <p:nvPr userDrawn="1">
            <p:custDataLst>
              <p:tags r:id="rId46"/>
            </p:custDataLst>
          </p:nvPr>
        </p:nvSpPr>
        <p:spPr>
          <a:xfrm flipH="1">
            <a:off x="8935653" y="3554546"/>
            <a:ext cx="2046524" cy="609133"/>
          </a:xfrm>
          <a:custGeom>
            <a:avLst/>
            <a:gdLst>
              <a:gd name="connsiteX0" fmla="*/ 1409700 w 1409700"/>
              <a:gd name="connsiteY0" fmla="*/ 419587 h 419587"/>
              <a:gd name="connsiteX1" fmla="*/ 1111568 w 1409700"/>
              <a:gd name="connsiteY1" fmla="*/ 215752 h 419587"/>
              <a:gd name="connsiteX2" fmla="*/ 767715 w 1409700"/>
              <a:gd name="connsiteY2" fmla="*/ 161460 h 419587"/>
              <a:gd name="connsiteX3" fmla="*/ 680085 w 1409700"/>
              <a:gd name="connsiteY3" fmla="*/ 99547 h 419587"/>
              <a:gd name="connsiteX4" fmla="*/ 408623 w 1409700"/>
              <a:gd name="connsiteY4" fmla="*/ 487 h 419587"/>
              <a:gd name="connsiteX5" fmla="*/ 0 w 1409700"/>
              <a:gd name="connsiteY5" fmla="*/ 419587 h 419587"/>
              <a:gd name="connsiteX6" fmla="*/ 1409700 w 1409700"/>
              <a:gd name="connsiteY6" fmla="*/ 419587 h 4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700" h="419587">
                <a:moveTo>
                  <a:pt x="1409700" y="419587"/>
                </a:moveTo>
                <a:cubicBezTo>
                  <a:pt x="1288733" y="261472"/>
                  <a:pt x="1189673" y="215752"/>
                  <a:pt x="1111568" y="215752"/>
                </a:cubicBezTo>
                <a:cubicBezTo>
                  <a:pt x="1049655" y="215752"/>
                  <a:pt x="910590" y="228135"/>
                  <a:pt x="767715" y="161460"/>
                </a:cubicBezTo>
                <a:cubicBezTo>
                  <a:pt x="758190" y="156697"/>
                  <a:pt x="728663" y="132885"/>
                  <a:pt x="680085" y="99547"/>
                </a:cubicBezTo>
                <a:cubicBezTo>
                  <a:pt x="561975" y="16680"/>
                  <a:pt x="437198" y="2392"/>
                  <a:pt x="408623" y="487"/>
                </a:cubicBezTo>
                <a:cubicBezTo>
                  <a:pt x="289560" y="-9990"/>
                  <a:pt x="122873" y="149077"/>
                  <a:pt x="0" y="419587"/>
                </a:cubicBezTo>
                <a:lnTo>
                  <a:pt x="1409700" y="419587"/>
                </a:lnTo>
                <a:close/>
              </a:path>
            </a:pathLst>
          </a:custGeom>
          <a:gradFill>
            <a:gsLst>
              <a:gs pos="14350">
                <a:schemeClr val="accent2">
                  <a:alpha val="6000"/>
                </a:schemeClr>
              </a:gs>
              <a:gs pos="56200">
                <a:schemeClr val="accent2">
                  <a:alpha val="0"/>
                </a:schemeClr>
              </a:gs>
              <a:gs pos="100000">
                <a:schemeClr val="bg2">
                  <a:lumMod val="20000"/>
                  <a:lumOff val="80000"/>
                  <a:alpha val="0"/>
                </a:schemeClr>
              </a:gs>
            </a:gsLst>
            <a:lin ang="5434416" scaled="1"/>
          </a:gra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547955" y="1920706"/>
            <a:ext cx="11096091" cy="4195133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pic>
        <p:nvPicPr>
          <p:cNvPr id="3" name="图形 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6502755"/>
            <a:ext cx="12192000" cy="355245"/>
          </a:xfrm>
          <a:prstGeom prst="rect">
            <a:avLst/>
          </a:prstGeom>
        </p:spPr>
      </p:pic>
      <p:pic>
        <p:nvPicPr>
          <p:cNvPr id="4" name="图形 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14444"/>
          <a:stretch>
            <a:fillRect/>
          </a:stretch>
        </p:blipFill>
        <p:spPr>
          <a:xfrm>
            <a:off x="9243631" y="5432602"/>
            <a:ext cx="2948366" cy="1425397"/>
          </a:xfrm>
          <a:custGeom>
            <a:avLst/>
            <a:gdLst>
              <a:gd name="connsiteX0" fmla="*/ 0 w 4716784"/>
              <a:gd name="connsiteY0" fmla="*/ 0 h 2280344"/>
              <a:gd name="connsiteX1" fmla="*/ 4716784 w 4716784"/>
              <a:gd name="connsiteY1" fmla="*/ 0 h 2280344"/>
              <a:gd name="connsiteX2" fmla="*/ 4716784 w 4716784"/>
              <a:gd name="connsiteY2" fmla="*/ 2280344 h 2280344"/>
              <a:gd name="connsiteX3" fmla="*/ 0 w 4716784"/>
              <a:gd name="connsiteY3" fmla="*/ 2280344 h 2280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6784" h="2280344">
                <a:moveTo>
                  <a:pt x="0" y="0"/>
                </a:moveTo>
                <a:lnTo>
                  <a:pt x="4716784" y="0"/>
                </a:lnTo>
                <a:lnTo>
                  <a:pt x="4716784" y="2280344"/>
                </a:lnTo>
                <a:lnTo>
                  <a:pt x="0" y="2280344"/>
                </a:lnTo>
                <a:close/>
              </a:path>
            </a:pathLst>
          </a:custGeom>
        </p:spPr>
      </p:pic>
      <p:pic>
        <p:nvPicPr>
          <p:cNvPr id="6" name="图形 5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13998"/>
          <a:stretch>
            <a:fillRect/>
          </a:stretch>
        </p:blipFill>
        <p:spPr>
          <a:xfrm>
            <a:off x="0" y="5668407"/>
            <a:ext cx="1452598" cy="1189593"/>
          </a:xfrm>
          <a:custGeom>
            <a:avLst/>
            <a:gdLst>
              <a:gd name="connsiteX0" fmla="*/ 0 w 2179166"/>
              <a:gd name="connsiteY0" fmla="*/ 0 h 1784609"/>
              <a:gd name="connsiteX1" fmla="*/ 2179166 w 2179166"/>
              <a:gd name="connsiteY1" fmla="*/ 0 h 1784609"/>
              <a:gd name="connsiteX2" fmla="*/ 2179166 w 2179166"/>
              <a:gd name="connsiteY2" fmla="*/ 1784609 h 1784609"/>
              <a:gd name="connsiteX3" fmla="*/ 0 w 2179166"/>
              <a:gd name="connsiteY3" fmla="*/ 1784609 h 178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9166" h="1784609">
                <a:moveTo>
                  <a:pt x="0" y="0"/>
                </a:moveTo>
                <a:lnTo>
                  <a:pt x="2179166" y="0"/>
                </a:lnTo>
                <a:lnTo>
                  <a:pt x="2179166" y="1784609"/>
                </a:lnTo>
                <a:lnTo>
                  <a:pt x="0" y="1784609"/>
                </a:lnTo>
                <a:close/>
              </a:path>
            </a:pathLst>
          </a:custGeom>
        </p:spPr>
      </p:pic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9" name="标题 1"/>
          <p:cNvSpPr>
            <a:spLocks noGrp="1"/>
          </p:cNvSpPr>
          <p:nvPr>
            <p:ph type="title" hasCustomPrompt="1"/>
            <p:custDataLst>
              <p:tags r:id="rId16"/>
            </p:custDataLst>
          </p:nvPr>
        </p:nvSpPr>
        <p:spPr>
          <a:xfrm>
            <a:off x="547955" y="679981"/>
            <a:ext cx="1808919" cy="1081088"/>
          </a:xfrm>
        </p:spPr>
        <p:txBody>
          <a:bodyPr wrap="square" anchor="b">
            <a:normAutofit/>
          </a:bodyPr>
          <a:lstStyle>
            <a:lvl1pPr algn="l">
              <a:defRPr sz="6000" b="1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>
            <p:custDataLst>
              <p:tags r:id="rId3"/>
            </p:custDataLst>
          </p:nvPr>
        </p:nvSpPr>
        <p:spPr>
          <a:xfrm>
            <a:off x="501650" y="419100"/>
            <a:ext cx="11188700" cy="634746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4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形 6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3884"/>
          <a:stretch>
            <a:fillRect/>
          </a:stretch>
        </p:blipFill>
        <p:spPr>
          <a:xfrm flipH="1">
            <a:off x="2568448" y="5502451"/>
            <a:ext cx="6582918" cy="1355550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594" r="46624" b="3478"/>
          <a:stretch>
            <a:fillRect/>
          </a:stretch>
        </p:blipFill>
        <p:spPr>
          <a:xfrm flipH="1">
            <a:off x="7371732" y="4578602"/>
            <a:ext cx="4820268" cy="2279398"/>
          </a:xfrm>
          <a:custGeom>
            <a:avLst/>
            <a:gdLst>
              <a:gd name="connsiteX0" fmla="*/ 5162653 w 5162653"/>
              <a:gd name="connsiteY0" fmla="*/ 0 h 2441304"/>
              <a:gd name="connsiteX1" fmla="*/ 0 w 5162653"/>
              <a:gd name="connsiteY1" fmla="*/ 0 h 2441304"/>
              <a:gd name="connsiteX2" fmla="*/ 0 w 5162653"/>
              <a:gd name="connsiteY2" fmla="*/ 2441304 h 2441304"/>
              <a:gd name="connsiteX3" fmla="*/ 5162653 w 5162653"/>
              <a:gd name="connsiteY3" fmla="*/ 2441304 h 244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2653" h="2441304">
                <a:moveTo>
                  <a:pt x="5162653" y="0"/>
                </a:moveTo>
                <a:lnTo>
                  <a:pt x="0" y="0"/>
                </a:lnTo>
                <a:lnTo>
                  <a:pt x="0" y="2441304"/>
                </a:lnTo>
                <a:lnTo>
                  <a:pt x="5162653" y="2441304"/>
                </a:lnTo>
                <a:close/>
              </a:path>
            </a:pathLst>
          </a:custGeom>
        </p:spPr>
      </p:pic>
      <p:pic>
        <p:nvPicPr>
          <p:cNvPr id="12" name="图形 11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62214" b="2790"/>
          <a:stretch>
            <a:fillRect/>
          </a:stretch>
        </p:blipFill>
        <p:spPr>
          <a:xfrm flipH="1">
            <a:off x="0" y="3809635"/>
            <a:ext cx="4582162" cy="3048365"/>
          </a:xfrm>
          <a:custGeom>
            <a:avLst/>
            <a:gdLst>
              <a:gd name="connsiteX0" fmla="*/ 4606825 w 4606825"/>
              <a:gd name="connsiteY0" fmla="*/ 0 h 3064773"/>
              <a:gd name="connsiteX1" fmla="*/ 0 w 4606825"/>
              <a:gd name="connsiteY1" fmla="*/ 0 h 3064773"/>
              <a:gd name="connsiteX2" fmla="*/ 0 w 4606825"/>
              <a:gd name="connsiteY2" fmla="*/ 3064773 h 3064773"/>
              <a:gd name="connsiteX3" fmla="*/ 4606825 w 4606825"/>
              <a:gd name="connsiteY3" fmla="*/ 3064773 h 306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6825" h="3064773">
                <a:moveTo>
                  <a:pt x="4606825" y="0"/>
                </a:moveTo>
                <a:lnTo>
                  <a:pt x="0" y="0"/>
                </a:lnTo>
                <a:lnTo>
                  <a:pt x="0" y="3064773"/>
                </a:lnTo>
                <a:lnTo>
                  <a:pt x="4606825" y="3064773"/>
                </a:lnTo>
                <a:close/>
              </a:path>
            </a:pathLst>
          </a:custGeom>
        </p:spPr>
      </p:pic>
      <p:pic>
        <p:nvPicPr>
          <p:cNvPr id="13" name="图形 12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6502755"/>
            <a:ext cx="12192000" cy="355245"/>
          </a:xfrm>
          <a:prstGeom prst="rect">
            <a:avLst/>
          </a:prstGeom>
        </p:spPr>
      </p:pic>
      <p:cxnSp>
        <p:nvCxnSpPr>
          <p:cNvPr id="23" name="直接连接符 22"/>
          <p:cNvCxnSpPr/>
          <p:nvPr userDrawn="1">
            <p:custDataLst>
              <p:tags r:id="rId17"/>
            </p:custDataLst>
          </p:nvPr>
        </p:nvCxnSpPr>
        <p:spPr>
          <a:xfrm>
            <a:off x="4582162" y="2062064"/>
            <a:ext cx="92521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>
            <p:custDataLst>
              <p:tags r:id="rId18"/>
            </p:custDataLst>
          </p:nvPr>
        </p:nvCxnSpPr>
        <p:spPr>
          <a:xfrm>
            <a:off x="6684627" y="2062064"/>
            <a:ext cx="92521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19"/>
            </p:custDataLst>
          </p:nvPr>
        </p:nvSpPr>
        <p:spPr>
          <a:xfrm>
            <a:off x="1526400" y="2904799"/>
            <a:ext cx="9144000" cy="982766"/>
          </a:xfrm>
        </p:spPr>
        <p:txBody>
          <a:bodyPr wrap="square" anchor="ctr" anchorCtr="0">
            <a:normAutofit/>
          </a:bodyPr>
          <a:lstStyle>
            <a:lvl1pPr algn="ctr">
              <a:defRPr sz="4800" b="1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 hasCustomPrompt="1"/>
            <p:custDataLst>
              <p:tags r:id="rId20"/>
            </p:custDataLst>
          </p:nvPr>
        </p:nvSpPr>
        <p:spPr>
          <a:xfrm>
            <a:off x="1526400" y="3966537"/>
            <a:ext cx="9144000" cy="651242"/>
          </a:xfrm>
        </p:spPr>
        <p:txBody>
          <a:bodyPr wrap="square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21"/>
            </p:custDataLst>
          </p:nvPr>
        </p:nvSpPr>
        <p:spPr>
          <a:xfrm>
            <a:off x="5507372" y="1461810"/>
            <a:ext cx="1170000" cy="1168711"/>
          </a:xfrm>
          <a:prstGeom prst="ellipse">
            <a:avLst/>
          </a:prstGeom>
          <a:ln w="12700">
            <a:solidFill>
              <a:schemeClr val="accent1"/>
            </a:solidFill>
          </a:ln>
        </p:spPr>
        <p:txBody>
          <a:bodyPr wrap="none" anchor="ctr">
            <a:normAutofit/>
          </a:bodyPr>
          <a:lstStyle>
            <a:lvl1pPr marL="0" indent="0" algn="ctr">
              <a:buNone/>
              <a:defRPr sz="4800" b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177925"/>
            <a:ext cx="5323840" cy="535305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177925"/>
            <a:ext cx="5323840" cy="535305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547955" y="836607"/>
            <a:ext cx="11096091" cy="5032386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黑体" panose="02010609060101010101" charset="-122"/>
            </a:endParaRPr>
          </a:p>
        </p:txBody>
      </p:sp>
      <p:sp>
        <p:nvSpPr>
          <p:cNvPr id="15" name="十字形 14"/>
          <p:cNvSpPr/>
          <p:nvPr>
            <p:custDataLst>
              <p:tags r:id="rId4"/>
            </p:custDataLst>
          </p:nvPr>
        </p:nvSpPr>
        <p:spPr>
          <a:xfrm>
            <a:off x="618506" y="936996"/>
            <a:ext cx="10954988" cy="4831608"/>
          </a:xfrm>
          <a:prstGeom prst="plus">
            <a:avLst>
              <a:gd name="adj" fmla="val 2018"/>
            </a:avLst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黑体" panose="02010609060101010101" charset="-122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11521461" y="936995"/>
            <a:ext cx="66620" cy="66925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614677" y="936995"/>
            <a:ext cx="66620" cy="66925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黑体" panose="02010609060101010101" charset="-122"/>
            </a:endParaRPr>
          </a:p>
        </p:txBody>
      </p:sp>
      <p:pic>
        <p:nvPicPr>
          <p:cNvPr id="7" name="图形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0" y="6502755"/>
            <a:ext cx="12192000" cy="355245"/>
          </a:xfrm>
          <a:prstGeom prst="rect">
            <a:avLst/>
          </a:prstGeom>
        </p:spPr>
      </p:pic>
      <p:pic>
        <p:nvPicPr>
          <p:cNvPr id="19" name="图形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0500360" y="4168140"/>
            <a:ext cx="1502410" cy="2689860"/>
          </a:xfrm>
          <a:prstGeom prst="rect">
            <a:avLst/>
          </a:prstGeom>
        </p:spPr>
      </p:pic>
      <p:pic>
        <p:nvPicPr>
          <p:cNvPr id="20" name="图形 1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10652760" y="4855210"/>
            <a:ext cx="1539240" cy="2002790"/>
          </a:xfrm>
          <a:prstGeom prst="rect">
            <a:avLst/>
          </a:prstGeom>
        </p:spPr>
      </p:pic>
      <p:pic>
        <p:nvPicPr>
          <p:cNvPr id="10" name="图形 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451614" y="4834670"/>
            <a:ext cx="4891747" cy="2023330"/>
          </a:xfrm>
          <a:prstGeom prst="rect">
            <a:avLst/>
          </a:prstGeom>
        </p:spPr>
      </p:pic>
      <p:pic>
        <p:nvPicPr>
          <p:cNvPr id="14" name="图形 1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H="1">
            <a:off x="0" y="4191332"/>
            <a:ext cx="1312435" cy="2666666"/>
          </a:xfrm>
          <a:prstGeom prst="rect">
            <a:avLst/>
          </a:prstGeom>
        </p:spPr>
      </p:pic>
      <p:pic>
        <p:nvPicPr>
          <p:cNvPr id="18" name="图形 1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H="1">
            <a:off x="0" y="5213206"/>
            <a:ext cx="1681495" cy="1268906"/>
          </a:xfrm>
          <a:prstGeom prst="rect">
            <a:avLst/>
          </a:prstGeom>
        </p:spPr>
      </p:pic>
      <p:pic>
        <p:nvPicPr>
          <p:cNvPr id="21" name="图形 20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032313" y="4653653"/>
            <a:ext cx="936351" cy="2204347"/>
          </a:xfrm>
          <a:prstGeom prst="rect">
            <a:avLst/>
          </a:prstGeom>
        </p:spPr>
      </p:pic>
      <p:pic>
        <p:nvPicPr>
          <p:cNvPr id="22" name="图形 21"/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>
            <a:off x="7301143" y="5073390"/>
            <a:ext cx="2533869" cy="1784610"/>
          </a:xfrm>
          <a:prstGeom prst="rect">
            <a:avLst/>
          </a:prstGeom>
        </p:spPr>
      </p:pic>
      <p:pic>
        <p:nvPicPr>
          <p:cNvPr id="23" name="图形 22"/>
          <p:cNvPicPr>
            <a:picLocks noChangeAspect="1"/>
          </p:cNvPicPr>
          <p:nvPr userDrawn="1">
            <p:custDataLst>
              <p:tags r:id="rId31"/>
            </p:custDataLst>
          </p:nvPr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 flipH="1">
            <a:off x="9586802" y="5583510"/>
            <a:ext cx="1235424" cy="1274490"/>
          </a:xfrm>
          <a:prstGeom prst="rect">
            <a:avLst/>
          </a:prstGeom>
        </p:spPr>
      </p:pic>
      <p:pic>
        <p:nvPicPr>
          <p:cNvPr id="25" name="图形 24"/>
          <p:cNvPicPr>
            <a:picLocks noChangeAspect="1"/>
          </p:cNvPicPr>
          <p:nvPr userDrawn="1">
            <p:custDataLst>
              <p:tags r:id="rId34"/>
            </p:custDataLst>
          </p:nvPr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 flipH="1">
            <a:off x="10871380" y="5019260"/>
            <a:ext cx="1320620" cy="1348247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3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3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3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7" name="图形 29"/>
          <p:cNvSpPr/>
          <p:nvPr userDrawn="1">
            <p:custDataLst>
              <p:tags r:id="rId40"/>
            </p:custDataLst>
          </p:nvPr>
        </p:nvSpPr>
        <p:spPr>
          <a:xfrm flipH="1">
            <a:off x="1118645" y="1182744"/>
            <a:ext cx="2960414" cy="826370"/>
          </a:xfrm>
          <a:custGeom>
            <a:avLst/>
            <a:gdLst>
              <a:gd name="connsiteX0" fmla="*/ 0 w 2251709"/>
              <a:gd name="connsiteY0" fmla="*/ 628543 h 628542"/>
              <a:gd name="connsiteX1" fmla="*/ 1015365 w 2251709"/>
              <a:gd name="connsiteY1" fmla="*/ 202775 h 628542"/>
              <a:gd name="connsiteX2" fmla="*/ 1320165 w 2251709"/>
              <a:gd name="connsiteY2" fmla="*/ 33230 h 628542"/>
              <a:gd name="connsiteX3" fmla="*/ 1692593 w 2251709"/>
              <a:gd name="connsiteY3" fmla="*/ 37040 h 628542"/>
              <a:gd name="connsiteX4" fmla="*/ 1918335 w 2251709"/>
              <a:gd name="connsiteY4" fmla="*/ 195155 h 628542"/>
              <a:gd name="connsiteX5" fmla="*/ 2251710 w 2251709"/>
              <a:gd name="connsiteY5" fmla="*/ 628543 h 628542"/>
              <a:gd name="connsiteX6" fmla="*/ 0 w 2251709"/>
              <a:gd name="connsiteY6" fmla="*/ 628543 h 62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1709" h="628542">
                <a:moveTo>
                  <a:pt x="0" y="628543"/>
                </a:moveTo>
                <a:cubicBezTo>
                  <a:pt x="361950" y="337078"/>
                  <a:pt x="900113" y="222778"/>
                  <a:pt x="1015365" y="202775"/>
                </a:cubicBezTo>
                <a:cubicBezTo>
                  <a:pt x="1150620" y="179915"/>
                  <a:pt x="1244918" y="82760"/>
                  <a:pt x="1320165" y="33230"/>
                </a:cubicBezTo>
                <a:cubicBezTo>
                  <a:pt x="1395413" y="-15347"/>
                  <a:pt x="1624965" y="-7727"/>
                  <a:pt x="1692593" y="37040"/>
                </a:cubicBezTo>
                <a:cubicBezTo>
                  <a:pt x="1760220" y="81808"/>
                  <a:pt x="1820228" y="112288"/>
                  <a:pt x="1918335" y="195155"/>
                </a:cubicBezTo>
                <a:cubicBezTo>
                  <a:pt x="1966913" y="236113"/>
                  <a:pt x="2114550" y="436138"/>
                  <a:pt x="2251710" y="628543"/>
                </a:cubicBezTo>
                <a:lnTo>
                  <a:pt x="0" y="628543"/>
                </a:lnTo>
                <a:close/>
              </a:path>
            </a:pathLst>
          </a:custGeom>
          <a:gradFill>
            <a:gsLst>
              <a:gs pos="14350">
                <a:schemeClr val="accent2">
                  <a:alpha val="6000"/>
                </a:schemeClr>
              </a:gs>
              <a:gs pos="56200">
                <a:schemeClr val="accent2">
                  <a:alpha val="0"/>
                </a:schemeClr>
              </a:gs>
              <a:gs pos="100000">
                <a:schemeClr val="bg2">
                  <a:lumMod val="20000"/>
                  <a:lumOff val="80000"/>
                  <a:alpha val="0"/>
                </a:schemeClr>
              </a:gs>
            </a:gsLst>
            <a:lin ang="5434416" scaled="1"/>
          </a:gra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8"/>
          <p:cNvSpPr/>
          <p:nvPr userDrawn="1">
            <p:custDataLst>
              <p:tags r:id="rId41"/>
            </p:custDataLst>
          </p:nvPr>
        </p:nvSpPr>
        <p:spPr>
          <a:xfrm flipH="1">
            <a:off x="8935653" y="3554546"/>
            <a:ext cx="2046524" cy="609133"/>
          </a:xfrm>
          <a:custGeom>
            <a:avLst/>
            <a:gdLst>
              <a:gd name="connsiteX0" fmla="*/ 1409700 w 1409700"/>
              <a:gd name="connsiteY0" fmla="*/ 419587 h 419587"/>
              <a:gd name="connsiteX1" fmla="*/ 1111568 w 1409700"/>
              <a:gd name="connsiteY1" fmla="*/ 215752 h 419587"/>
              <a:gd name="connsiteX2" fmla="*/ 767715 w 1409700"/>
              <a:gd name="connsiteY2" fmla="*/ 161460 h 419587"/>
              <a:gd name="connsiteX3" fmla="*/ 680085 w 1409700"/>
              <a:gd name="connsiteY3" fmla="*/ 99547 h 419587"/>
              <a:gd name="connsiteX4" fmla="*/ 408623 w 1409700"/>
              <a:gd name="connsiteY4" fmla="*/ 487 h 419587"/>
              <a:gd name="connsiteX5" fmla="*/ 0 w 1409700"/>
              <a:gd name="connsiteY5" fmla="*/ 419587 h 419587"/>
              <a:gd name="connsiteX6" fmla="*/ 1409700 w 1409700"/>
              <a:gd name="connsiteY6" fmla="*/ 419587 h 4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700" h="419587">
                <a:moveTo>
                  <a:pt x="1409700" y="419587"/>
                </a:moveTo>
                <a:cubicBezTo>
                  <a:pt x="1288733" y="261472"/>
                  <a:pt x="1189673" y="215752"/>
                  <a:pt x="1111568" y="215752"/>
                </a:cubicBezTo>
                <a:cubicBezTo>
                  <a:pt x="1049655" y="215752"/>
                  <a:pt x="910590" y="228135"/>
                  <a:pt x="767715" y="161460"/>
                </a:cubicBezTo>
                <a:cubicBezTo>
                  <a:pt x="758190" y="156697"/>
                  <a:pt x="728663" y="132885"/>
                  <a:pt x="680085" y="99547"/>
                </a:cubicBezTo>
                <a:cubicBezTo>
                  <a:pt x="561975" y="16680"/>
                  <a:pt x="437198" y="2392"/>
                  <a:pt x="408623" y="487"/>
                </a:cubicBezTo>
                <a:cubicBezTo>
                  <a:pt x="289560" y="-9990"/>
                  <a:pt x="122873" y="149077"/>
                  <a:pt x="0" y="419587"/>
                </a:cubicBezTo>
                <a:lnTo>
                  <a:pt x="1409700" y="419587"/>
                </a:lnTo>
                <a:close/>
              </a:path>
            </a:pathLst>
          </a:custGeom>
          <a:gradFill>
            <a:gsLst>
              <a:gs pos="14350">
                <a:schemeClr val="accent2">
                  <a:alpha val="6000"/>
                </a:schemeClr>
              </a:gs>
              <a:gs pos="56200">
                <a:schemeClr val="accent2">
                  <a:alpha val="0"/>
                </a:schemeClr>
              </a:gs>
              <a:gs pos="100000">
                <a:schemeClr val="bg2">
                  <a:lumMod val="20000"/>
                  <a:lumOff val="80000"/>
                  <a:alpha val="0"/>
                </a:schemeClr>
              </a:gs>
            </a:gsLst>
            <a:lin ang="5434416" scaled="1"/>
          </a:gradFill>
          <a:ln w="19050" cap="rnd">
            <a:noFill/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42"/>
            </p:custDataLst>
          </p:nvPr>
        </p:nvSpPr>
        <p:spPr>
          <a:xfrm>
            <a:off x="2724834" y="1524000"/>
            <a:ext cx="6742333" cy="2310085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1" name="矩形 40"/>
          <p:cNvSpPr/>
          <p:nvPr userDrawn="1">
            <p:custDataLst>
              <p:tags r:id="rId43"/>
            </p:custDataLst>
          </p:nvPr>
        </p:nvSpPr>
        <p:spPr>
          <a:xfrm>
            <a:off x="5073649" y="3952155"/>
            <a:ext cx="2044701" cy="470715"/>
          </a:xfrm>
          <a:prstGeom prst="rect">
            <a:avLst/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cs typeface="黑体" panose="02010609060101010101" charset="-122"/>
            </a:endParaRPr>
          </a:p>
        </p:txBody>
      </p:sp>
      <p:sp>
        <p:nvSpPr>
          <p:cNvPr id="42" name="十字形 41"/>
          <p:cNvSpPr/>
          <p:nvPr userDrawn="1">
            <p:custDataLst>
              <p:tags r:id="rId44"/>
            </p:custDataLst>
          </p:nvPr>
        </p:nvSpPr>
        <p:spPr>
          <a:xfrm>
            <a:off x="5099967" y="3982638"/>
            <a:ext cx="1992065" cy="409748"/>
          </a:xfrm>
          <a:prstGeom prst="plus">
            <a:avLst>
              <a:gd name="adj" fmla="val 6091"/>
            </a:avLst>
          </a:prstGeom>
          <a:noFill/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cs typeface="黑体" panose="02010609060101010101" charset="-122"/>
            </a:endParaRPr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45"/>
            </p:custDataLst>
          </p:nvPr>
        </p:nvSpPr>
        <p:spPr>
          <a:xfrm>
            <a:off x="5096443" y="3982638"/>
            <a:ext cx="1999113" cy="409748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14.xml"/><Relationship Id="rId18" Type="http://schemas.openxmlformats.org/officeDocument/2006/relationships/tags" Target="../tags/tag113.xml"/><Relationship Id="rId17" Type="http://schemas.openxmlformats.org/officeDocument/2006/relationships/tags" Target="../tags/tag112.xml"/><Relationship Id="rId16" Type="http://schemas.openxmlformats.org/officeDocument/2006/relationships/tags" Target="../tags/tag111.xml"/><Relationship Id="rId15" Type="http://schemas.openxmlformats.org/officeDocument/2006/relationships/tags" Target="../tags/tag110.xml"/><Relationship Id="rId14" Type="http://schemas.openxmlformats.org/officeDocument/2006/relationships/tags" Target="../tags/tag109.xml"/><Relationship Id="rId13" Type="http://schemas.openxmlformats.org/officeDocument/2006/relationships/image" Target="../media/image27.png"/><Relationship Id="rId12" Type="http://schemas.openxmlformats.org/officeDocument/2006/relationships/tags" Target="../tags/tag108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>
            <a:alphaModFix amt="3000"/>
          </a:blip>
          <a:stretch>
            <a:fillRect/>
          </a:stretch>
        </p:blipFill>
        <p:spPr>
          <a:xfrm flipH="1">
            <a:off x="3000" y="2852581"/>
            <a:ext cx="12186000" cy="4003101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0.png"/><Relationship Id="rId2" Type="http://schemas.openxmlformats.org/officeDocument/2006/relationships/tags" Target="../tags/tag172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178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image" Target="../media/image60.png"/><Relationship Id="rId6" Type="http://schemas.openxmlformats.org/officeDocument/2006/relationships/image" Target="../media/image59.webp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image" Target="../media/image58.webp"/><Relationship Id="rId2" Type="http://schemas.openxmlformats.org/officeDocument/2006/relationships/image" Target="../media/image57.webp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83.xml"/><Relationship Id="rId1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5.xml"/><Relationship Id="rId2" Type="http://schemas.openxmlformats.org/officeDocument/2006/relationships/image" Target="../media/image56.png"/><Relationship Id="rId1" Type="http://schemas.openxmlformats.org/officeDocument/2006/relationships/tags" Target="../tags/tag18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6.xml"/><Relationship Id="rId2" Type="http://schemas.openxmlformats.org/officeDocument/2006/relationships/image" Target="../media/image61.jpeg"/><Relationship Id="rId1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18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3.jpeg"/><Relationship Id="rId3" Type="http://schemas.openxmlformats.org/officeDocument/2006/relationships/image" Target="../media/image30.jpeg"/><Relationship Id="rId2" Type="http://schemas.openxmlformats.org/officeDocument/2006/relationships/image" Target="../media/image56.png"/><Relationship Id="rId1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8.xml"/><Relationship Id="rId2" Type="http://schemas.openxmlformats.org/officeDocument/2006/relationships/image" Target="../media/image62.jpeg"/><Relationship Id="rId1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5.webp"/><Relationship Id="rId8" Type="http://schemas.openxmlformats.org/officeDocument/2006/relationships/image" Target="../media/image64.webp"/><Relationship Id="rId7" Type="http://schemas.openxmlformats.org/officeDocument/2006/relationships/image" Target="../media/image63.webp"/><Relationship Id="rId6" Type="http://schemas.openxmlformats.org/officeDocument/2006/relationships/image" Target="../media/image31.jpeg"/><Relationship Id="rId5" Type="http://schemas.openxmlformats.org/officeDocument/2006/relationships/tags" Target="../tags/tag190.xml"/><Relationship Id="rId4" Type="http://schemas.openxmlformats.org/officeDocument/2006/relationships/image" Target="../media/image33.jpeg"/><Relationship Id="rId3" Type="http://schemas.openxmlformats.org/officeDocument/2006/relationships/tags" Target="../tags/tag189.xml"/><Relationship Id="rId2" Type="http://schemas.openxmlformats.org/officeDocument/2006/relationships/image" Target="../media/image30.jpeg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91.xml"/><Relationship Id="rId1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92.xml"/><Relationship Id="rId3" Type="http://schemas.openxmlformats.org/officeDocument/2006/relationships/image" Target="../media/image65.webp"/><Relationship Id="rId2" Type="http://schemas.openxmlformats.org/officeDocument/2006/relationships/image" Target="../media/image63.webp"/><Relationship Id="rId1" Type="http://schemas.openxmlformats.org/officeDocument/2006/relationships/image" Target="../media/image64.webp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193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203.xml"/><Relationship Id="rId7" Type="http://schemas.openxmlformats.org/officeDocument/2006/relationships/tags" Target="../tags/tag20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3.jpeg"/><Relationship Id="rId3" Type="http://schemas.openxmlformats.org/officeDocument/2006/relationships/image" Target="../media/image30.jpeg"/><Relationship Id="rId2" Type="http://schemas.openxmlformats.org/officeDocument/2006/relationships/image" Target="../media/image56.png"/><Relationship Id="rId1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18.xml"/><Relationship Id="rId5" Type="http://schemas.openxmlformats.org/officeDocument/2006/relationships/image" Target="../media/image29.png"/><Relationship Id="rId4" Type="http://schemas.openxmlformats.org/officeDocument/2006/relationships/tags" Target="../tags/tag117.xml"/><Relationship Id="rId3" Type="http://schemas.microsoft.com/office/2007/relationships/media" Target="file:///F:\English%20&#19971;&#19979;\U6\&#20844;&#24320;&#35838;\&#23548;&#20837;&#35270;&#39057;P2.MP4" TargetMode="External"/><Relationship Id="rId2" Type="http://schemas.openxmlformats.org/officeDocument/2006/relationships/video" Target="file:///F:\English%20&#19971;&#19979;\U6\&#20844;&#24320;&#35838;\&#23548;&#20837;&#35270;&#39057;P2.MP4" TargetMode="External"/><Relationship Id="rId1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209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image" Target="../media/image32.jpeg"/><Relationship Id="rId5" Type="http://schemas.openxmlformats.org/officeDocument/2006/relationships/tags" Target="../tags/tag121.xml"/><Relationship Id="rId4" Type="http://schemas.openxmlformats.org/officeDocument/2006/relationships/image" Target="../media/image31.jpeg"/><Relationship Id="rId3" Type="http://schemas.openxmlformats.org/officeDocument/2006/relationships/tags" Target="../tags/tag120.xml"/><Relationship Id="rId2" Type="http://schemas.openxmlformats.org/officeDocument/2006/relationships/image" Target="../media/image30.jpeg"/><Relationship Id="rId19" Type="http://schemas.openxmlformats.org/officeDocument/2006/relationships/slideLayout" Target="../slideLayouts/slideLayout13.xml"/><Relationship Id="rId18" Type="http://schemas.openxmlformats.org/officeDocument/2006/relationships/tags" Target="../tags/tag132.xml"/><Relationship Id="rId17" Type="http://schemas.openxmlformats.org/officeDocument/2006/relationships/tags" Target="../tags/tag131.xml"/><Relationship Id="rId16" Type="http://schemas.openxmlformats.org/officeDocument/2006/relationships/tags" Target="../tags/tag130.xml"/><Relationship Id="rId15" Type="http://schemas.openxmlformats.org/officeDocument/2006/relationships/tags" Target="../tags/tag129.xml"/><Relationship Id="rId14" Type="http://schemas.openxmlformats.org/officeDocument/2006/relationships/tags" Target="../tags/tag128.xml"/><Relationship Id="rId13" Type="http://schemas.openxmlformats.org/officeDocument/2006/relationships/tags" Target="../tags/tag127.xml"/><Relationship Id="rId12" Type="http://schemas.openxmlformats.org/officeDocument/2006/relationships/image" Target="../media/image33.jpeg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tags" Target="../tags/tag1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3.xml"/><Relationship Id="rId1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4.xml"/><Relationship Id="rId1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image" Target="../media/image42.jpeg"/><Relationship Id="rId7" Type="http://schemas.openxmlformats.org/officeDocument/2006/relationships/image" Target="../media/image41.jpeg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8" Type="http://schemas.openxmlformats.org/officeDocument/2006/relationships/slideLayout" Target="../slideLayouts/slideLayout13.xml"/><Relationship Id="rId17" Type="http://schemas.openxmlformats.org/officeDocument/2006/relationships/tags" Target="../tags/tag143.xml"/><Relationship Id="rId16" Type="http://schemas.openxmlformats.org/officeDocument/2006/relationships/tags" Target="../tags/tag142.xml"/><Relationship Id="rId15" Type="http://schemas.openxmlformats.org/officeDocument/2006/relationships/tags" Target="../tags/tag141.xml"/><Relationship Id="rId14" Type="http://schemas.openxmlformats.org/officeDocument/2006/relationships/tags" Target="../tags/tag140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NULL" TargetMode="Externa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image" Target="../media/image44.png"/><Relationship Id="rId1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2.xml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0" Type="http://schemas.openxmlformats.org/officeDocument/2006/relationships/slideLayout" Target="../slideLayouts/slideLayout13.xml"/><Relationship Id="rId3" Type="http://schemas.openxmlformats.org/officeDocument/2006/relationships/tags" Target="../tags/tag154.xml"/><Relationship Id="rId29" Type="http://schemas.openxmlformats.org/officeDocument/2006/relationships/tags" Target="../tags/tag171.xml"/><Relationship Id="rId28" Type="http://schemas.openxmlformats.org/officeDocument/2006/relationships/tags" Target="../tags/tag170.xml"/><Relationship Id="rId27" Type="http://schemas.openxmlformats.org/officeDocument/2006/relationships/tags" Target="../tags/tag169.xml"/><Relationship Id="rId26" Type="http://schemas.openxmlformats.org/officeDocument/2006/relationships/tags" Target="../tags/tag168.xml"/><Relationship Id="rId25" Type="http://schemas.openxmlformats.org/officeDocument/2006/relationships/tags" Target="../tags/tag167.xml"/><Relationship Id="rId24" Type="http://schemas.openxmlformats.org/officeDocument/2006/relationships/image" Target="../media/image55.png"/><Relationship Id="rId23" Type="http://schemas.openxmlformats.org/officeDocument/2006/relationships/image" Target="../media/image54.png"/><Relationship Id="rId22" Type="http://schemas.openxmlformats.org/officeDocument/2006/relationships/image" Target="../media/image53.png"/><Relationship Id="rId21" Type="http://schemas.openxmlformats.org/officeDocument/2006/relationships/image" Target="../media/image52.png"/><Relationship Id="rId20" Type="http://schemas.openxmlformats.org/officeDocument/2006/relationships/image" Target="../media/image51.png"/><Relationship Id="rId2" Type="http://schemas.openxmlformats.org/officeDocument/2006/relationships/tags" Target="../tags/tag153.xml"/><Relationship Id="rId19" Type="http://schemas.openxmlformats.org/officeDocument/2006/relationships/image" Target="../media/image50.png"/><Relationship Id="rId18" Type="http://schemas.openxmlformats.org/officeDocument/2006/relationships/tags" Target="../tags/tag166.xml"/><Relationship Id="rId17" Type="http://schemas.openxmlformats.org/officeDocument/2006/relationships/slide" Target="slide1.xml"/><Relationship Id="rId16" Type="http://schemas.microsoft.com/office/2007/relationships/hdphoto" Target="../media/image49.wdp"/><Relationship Id="rId15" Type="http://schemas.openxmlformats.org/officeDocument/2006/relationships/image" Target="../media/image48.png"/><Relationship Id="rId14" Type="http://schemas.openxmlformats.org/officeDocument/2006/relationships/tags" Target="../tags/tag165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7B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U6 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Beautiful landscapes</a:t>
            </a:r>
            <a:br>
              <a:rPr lang="en-US" altLang="zh-CN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Reading I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53405" y="4612640"/>
            <a:ext cx="4064000" cy="36830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刘铭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/>
          <a:srcRect b="4698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1930" y="108585"/>
            <a:ext cx="2093595" cy="879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800" b="1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华文新魏" panose="02010800040101010101" charset="-122"/>
                <a:cs typeface="Comic Sans MS" panose="030F0702030302020204" pitchFamily="66" charset="0"/>
              </a:rPr>
              <a:t>Ocean</a:t>
            </a:r>
            <a:endParaRPr lang="en-US" altLang="zh-CN" sz="4800" b="1"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  <a:ea typeface="华文新魏" panose="02010800040101010101" charset="-122"/>
              <a:cs typeface="Comic Sans MS" panose="030F0702030302020204" pitchFamily="66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02565" y="784860"/>
            <a:ext cx="11863705" cy="590804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5162550" y="5940425"/>
            <a:ext cx="16122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shark</a:t>
            </a:r>
            <a:endParaRPr lang="en-US" altLang="zh-CN" sz="30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2" name="图片 31" descr="珊瑚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445" y="4787900"/>
            <a:ext cx="1035050" cy="1035050"/>
          </a:xfrm>
          <a:prstGeom prst="rect">
            <a:avLst/>
          </a:prstGeom>
        </p:spPr>
      </p:pic>
      <p:pic>
        <p:nvPicPr>
          <p:cNvPr id="38" name="图片 37" descr="海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735" y="4893945"/>
            <a:ext cx="841375" cy="841375"/>
          </a:xfrm>
          <a:prstGeom prst="rect">
            <a:avLst/>
          </a:prstGeom>
        </p:spPr>
      </p:pic>
      <p:pic>
        <p:nvPicPr>
          <p:cNvPr id="39" name="图片 38" descr="螃蟹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2445" y="4908550"/>
            <a:ext cx="1494155" cy="1199515"/>
          </a:xfrm>
          <a:prstGeom prst="rect">
            <a:avLst/>
          </a:prstGeom>
        </p:spPr>
      </p:pic>
      <p:pic>
        <p:nvPicPr>
          <p:cNvPr id="40" name="图片 39" descr="鲨鱼，动物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935" y="4836160"/>
            <a:ext cx="1230630" cy="1216660"/>
          </a:xfrm>
          <a:prstGeom prst="rect">
            <a:avLst/>
          </a:prstGeom>
        </p:spPr>
      </p:pic>
      <p:pic>
        <p:nvPicPr>
          <p:cNvPr id="42" name="图片 41" descr="emoji-62ce7fe24cb4352b142217e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625" y="4872990"/>
            <a:ext cx="1152525" cy="1152525"/>
          </a:xfrm>
          <a:prstGeom prst="rect">
            <a:avLst/>
          </a:prstGeom>
        </p:spPr>
      </p:pic>
      <p:sp>
        <p:nvSpPr>
          <p:cNvPr id="43" name="文本框 42"/>
          <p:cNvSpPr txBox="1"/>
          <p:nvPr>
            <p:custDataLst>
              <p:tags r:id="rId8"/>
            </p:custDataLst>
          </p:nvPr>
        </p:nvSpPr>
        <p:spPr>
          <a:xfrm>
            <a:off x="1053465" y="5667375"/>
            <a:ext cx="16122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 b="1">
                <a:solidFill>
                  <a:srgbClr val="92D050"/>
                </a:solidFill>
                <a:latin typeface="Times New Roman" panose="02020603050405020304" charset="0"/>
                <a:cs typeface="Times New Roman" panose="02020603050405020304" charset="0"/>
              </a:rPr>
              <a:t>seagrass</a:t>
            </a:r>
            <a:endParaRPr lang="en-US" altLang="zh-CN" sz="3000" b="1">
              <a:solidFill>
                <a:srgbClr val="92D05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文本框 43"/>
          <p:cNvSpPr txBox="1"/>
          <p:nvPr>
            <p:custDataLst>
              <p:tags r:id="rId9"/>
            </p:custDataLst>
          </p:nvPr>
        </p:nvSpPr>
        <p:spPr>
          <a:xfrm>
            <a:off x="2980055" y="5789295"/>
            <a:ext cx="16122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coral</a:t>
            </a:r>
            <a:endParaRPr lang="en-US" altLang="zh-CN" sz="3000" b="1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5" name="文本框 44"/>
          <p:cNvSpPr txBox="1"/>
          <p:nvPr>
            <p:custDataLst>
              <p:tags r:id="rId10"/>
            </p:custDataLst>
          </p:nvPr>
        </p:nvSpPr>
        <p:spPr>
          <a:xfrm>
            <a:off x="7122160" y="6098540"/>
            <a:ext cx="16122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 b="1">
                <a:solidFill>
                  <a:srgbClr val="707EFC"/>
                </a:solidFill>
                <a:latin typeface="Times New Roman" panose="02020603050405020304" charset="0"/>
                <a:cs typeface="Times New Roman" panose="02020603050405020304" charset="0"/>
              </a:rPr>
              <a:t>dolphin</a:t>
            </a:r>
            <a:endParaRPr lang="en-US" altLang="zh-CN" sz="3000" b="1">
              <a:solidFill>
                <a:srgbClr val="707EFC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6" name="文本框 45"/>
          <p:cNvSpPr txBox="1"/>
          <p:nvPr>
            <p:custDataLst>
              <p:tags r:id="rId11"/>
            </p:custDataLst>
          </p:nvPr>
        </p:nvSpPr>
        <p:spPr>
          <a:xfrm>
            <a:off x="9658985" y="6113780"/>
            <a:ext cx="16122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 b="1">
                <a:solidFill>
                  <a:srgbClr val="FD5C0C"/>
                </a:solidFill>
                <a:latin typeface="Times New Roman" panose="02020603050405020304" charset="0"/>
                <a:cs typeface="Times New Roman" panose="02020603050405020304" charset="0"/>
              </a:rPr>
              <a:t>crab</a:t>
            </a:r>
            <a:endParaRPr lang="en-US" altLang="zh-CN" sz="3000" b="1">
              <a:solidFill>
                <a:srgbClr val="FD5C0C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2"/>
            </p:custDataLst>
          </p:nvPr>
        </p:nvSpPr>
        <p:spPr>
          <a:xfrm>
            <a:off x="790575" y="899160"/>
            <a:ext cx="5784850" cy="74549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3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Q: What do you think of the ocean and the living things?  </a:t>
            </a:r>
            <a:endParaRPr lang="en-US" altLang="zh-CN" sz="30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30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455930" y="2681605"/>
            <a:ext cx="4134485" cy="626110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/>
              <a:t>I think the ocean is...</a:t>
            </a:r>
            <a:endParaRPr lang="en-US" altLang="zh-CN" sz="3200"/>
          </a:p>
        </p:txBody>
      </p:sp>
      <p:sp>
        <p:nvSpPr>
          <p:cNvPr id="8" name="流程图: 可选过程 7"/>
          <p:cNvSpPr/>
          <p:nvPr/>
        </p:nvSpPr>
        <p:spPr>
          <a:xfrm>
            <a:off x="455930" y="3697605"/>
            <a:ext cx="5748020" cy="626110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/>
              <a:t>I think the living things are...</a:t>
            </a:r>
            <a:endParaRPr lang="en-US" altLang="zh-CN" sz="3200"/>
          </a:p>
        </p:txBody>
      </p:sp>
      <p:cxnSp>
        <p:nvCxnSpPr>
          <p:cNvPr id="29" name="直接箭头连接符 28"/>
          <p:cNvCxnSpPr/>
          <p:nvPr/>
        </p:nvCxnSpPr>
        <p:spPr>
          <a:xfrm>
            <a:off x="5014595" y="2967990"/>
            <a:ext cx="1635125" cy="10795"/>
          </a:xfrm>
          <a:prstGeom prst="straightConnector1">
            <a:avLst/>
          </a:prstGeom>
          <a:ln w="50800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6293485" y="3999230"/>
            <a:ext cx="1079500" cy="6350"/>
          </a:xfrm>
          <a:prstGeom prst="straightConnector1">
            <a:avLst/>
          </a:prstGeom>
          <a:ln w="50800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6906895" y="2632710"/>
            <a:ext cx="4714240" cy="55308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3000">
                <a:latin typeface="Arial" panose="020B0604020202020204" pitchFamily="34" charset="0"/>
                <a:ea typeface="微软雅黑" panose="020B0503020204020204" charset="-122"/>
              </a:rPr>
              <a:t>How ______ the ocean is!</a:t>
            </a:r>
            <a:endParaRPr lang="en-US" altLang="zh-CN" sz="30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462520" y="3734435"/>
            <a:ext cx="4714240" cy="553085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3000">
                <a:latin typeface="Arial" panose="020B0604020202020204" pitchFamily="34" charset="0"/>
                <a:ea typeface="微软雅黑" panose="020B0503020204020204" charset="-122"/>
              </a:rPr>
              <a:t>What______ living things!</a:t>
            </a:r>
            <a:endParaRPr lang="en-US" altLang="zh-CN" sz="30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295525" y="86995"/>
            <a:ext cx="5366385" cy="774700"/>
          </a:xfrm>
          <a:prstGeom prst="roundRect">
            <a:avLst/>
          </a:prstGeom>
          <a:solidFill>
            <a:srgbClr val="00B0F0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200" b="1"/>
              <a:t>Beauty of vastness (</a:t>
            </a:r>
            <a:r>
              <a:rPr lang="zh-CN" altLang="en-US" sz="3200" b="1"/>
              <a:t>广阔</a:t>
            </a:r>
            <a:r>
              <a:rPr lang="en-US" altLang="zh-CN" sz="3200" b="1"/>
              <a:t>)</a:t>
            </a:r>
            <a:endParaRPr lang="zh-CN" altLang="en-US" sz="3200" b="1"/>
          </a:p>
        </p:txBody>
      </p:sp>
      <p:sp>
        <p:nvSpPr>
          <p:cNvPr id="48" name="圆角矩形标注 47"/>
          <p:cNvSpPr/>
          <p:nvPr/>
        </p:nvSpPr>
        <p:spPr>
          <a:xfrm>
            <a:off x="7462520" y="426085"/>
            <a:ext cx="4392930" cy="1976755"/>
          </a:xfrm>
          <a:prstGeom prst="wedgeRoundRectCallout">
            <a:avLst>
              <a:gd name="adj1" fmla="val -96964"/>
              <a:gd name="adj2" fmla="val 23144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000" b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Use “What” and “How” in sentences to show your strong feelings.</a:t>
            </a:r>
            <a:endParaRPr lang="en-US" altLang="zh-CN" sz="3000" b="1">
              <a:solidFill>
                <a:srgbClr val="FF0000"/>
              </a:solidFill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2" grpId="0" animBg="1"/>
      <p:bldP spid="2" grpId="1" animBg="1"/>
      <p:bldP spid="48" grpId="0" bldLvl="0" animBg="1"/>
      <p:bldP spid="48" grpId="1" animBg="1"/>
      <p:bldP spid="6" grpId="0" animBg="1"/>
      <p:bldP spid="6" grpId="1" animBg="1"/>
      <p:bldP spid="36" grpId="0"/>
      <p:bldP spid="36" grpId="1"/>
      <p:bldP spid="8" grpId="0" animBg="1"/>
      <p:bldP spid="8" grpId="1" animBg="1"/>
      <p:bldP spid="41" grpId="0"/>
      <p:bldP spid="4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森林能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6560" y="3823335"/>
            <a:ext cx="3600450" cy="3496945"/>
          </a:xfrm>
          <a:prstGeom prst="rect">
            <a:avLst/>
          </a:prstGeom>
        </p:spPr>
      </p:pic>
      <p:sp>
        <p:nvSpPr>
          <p:cNvPr id="6" name="流程图: 可选过程 5"/>
          <p:cNvSpPr/>
          <p:nvPr/>
        </p:nvSpPr>
        <p:spPr>
          <a:xfrm>
            <a:off x="664210" y="4679315"/>
            <a:ext cx="2842895" cy="626110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full of  ____</a:t>
            </a:r>
            <a:endParaRPr lang="en-US" altLang="zh-CN" sz="3200" b="1"/>
          </a:p>
        </p:txBody>
      </p:sp>
      <p:sp>
        <p:nvSpPr>
          <p:cNvPr id="3" name="椭圆 2"/>
          <p:cNvSpPr/>
          <p:nvPr/>
        </p:nvSpPr>
        <p:spPr>
          <a:xfrm>
            <a:off x="181610" y="2643505"/>
            <a:ext cx="1119505" cy="1054100"/>
          </a:xfrm>
          <a:prstGeom prst="ellipse">
            <a:avLst/>
          </a:prstGeom>
          <a:ln w="539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 sz="3600"/>
              <a:t>1. </a:t>
            </a:r>
            <a:r>
              <a:rPr lang="en-US" altLang="zh-CN"/>
              <a:t> </a:t>
            </a:r>
            <a:r>
              <a:rPr lang="en-US" altLang="zh-CN">
                <a:solidFill>
                  <a:schemeClr val="bg1"/>
                </a:solidFill>
              </a:rPr>
              <a:t>;;;;; 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" name="右箭头 3"/>
          <p:cNvSpPr/>
          <p:nvPr/>
        </p:nvSpPr>
        <p:spPr>
          <a:xfrm rot="16800000">
            <a:off x="382270" y="4142105"/>
            <a:ext cx="718185" cy="3549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866900" y="1486535"/>
            <a:ext cx="1569720" cy="1054100"/>
          </a:xfrm>
          <a:prstGeom prst="ellipse">
            <a:avLst/>
          </a:prstGeom>
          <a:ln w="539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 sz="3600"/>
              <a:t>2. </a:t>
            </a:r>
            <a:r>
              <a:rPr lang="en-US" altLang="zh-CN"/>
              <a:t> </a:t>
            </a:r>
            <a:r>
              <a:rPr lang="en-US" altLang="zh-CN">
                <a:solidFill>
                  <a:schemeClr val="bg1"/>
                </a:solidFill>
              </a:rPr>
              <a:t>;;;;; 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7" name="右箭头 6"/>
          <p:cNvSpPr/>
          <p:nvPr/>
        </p:nvSpPr>
        <p:spPr>
          <a:xfrm rot="19080000">
            <a:off x="920750" y="2061210"/>
            <a:ext cx="866140" cy="35115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183890" y="2978785"/>
            <a:ext cx="1327150" cy="1054100"/>
          </a:xfrm>
          <a:prstGeom prst="ellipse">
            <a:avLst/>
          </a:prstGeom>
          <a:ln w="539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tx1"/>
                </a:solidFill>
              </a:rPr>
              <a:t>CO</a:t>
            </a:r>
            <a:r>
              <a:rPr lang="en-US" altLang="zh-CN">
                <a:solidFill>
                  <a:schemeClr val="tx1"/>
                </a:solidFill>
              </a:rPr>
              <a:t>2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 rot="2820000">
            <a:off x="3357880" y="2454275"/>
            <a:ext cx="866140" cy="35115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7080000">
            <a:off x="3431540" y="4321810"/>
            <a:ext cx="866140" cy="35115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0" y="108585"/>
            <a:ext cx="2295525" cy="879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800" b="1">
                <a:solidFill>
                  <a:srgbClr val="00B050"/>
                </a:solidFill>
                <a:latin typeface="Comic Sans MS" panose="030F0702030302020204" pitchFamily="66" charset="0"/>
                <a:ea typeface="华文新魏" panose="02010800040101010101" charset="-122"/>
                <a:cs typeface="Comic Sans MS" panose="030F0702030302020204" pitchFamily="66" charset="0"/>
              </a:rPr>
              <a:t>Forest</a:t>
            </a:r>
            <a:endParaRPr lang="en-US" altLang="zh-CN" sz="4800" b="1">
              <a:solidFill>
                <a:srgbClr val="00B050"/>
              </a:solidFill>
              <a:latin typeface="Comic Sans MS" panose="030F0702030302020204" pitchFamily="66" charset="0"/>
              <a:ea typeface="华文新魏" panose="02010800040101010101" charset="-122"/>
              <a:cs typeface="Comic Sans MS" panose="030F0702030302020204" pitchFamily="66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69435" y="1603375"/>
            <a:ext cx="1726565" cy="1640205"/>
            <a:chOff x="7295" y="2341"/>
            <a:chExt cx="3272" cy="3501"/>
          </a:xfrm>
        </p:grpSpPr>
        <p:pic>
          <p:nvPicPr>
            <p:cNvPr id="12" name="图片 1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295" y="2341"/>
              <a:ext cx="3272" cy="3501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7295" y="2379"/>
              <a:ext cx="889" cy="1114"/>
            </a:xfrm>
            <a:prstGeom prst="rect">
              <a:avLst/>
            </a:prstGeom>
            <a:solidFill>
              <a:srgbClr val="FD5C0C"/>
            </a:solidFill>
          </p:spPr>
          <p:txBody>
            <a:bodyPr wrap="square" lIns="91440" tIns="45720" rIns="91440" bIns="45720">
              <a:spAutoFit/>
            </a:bodyPr>
            <a:p>
              <a:pPr algn="ctr"/>
              <a:r>
                <a:rPr lang="en-US" altLang="zh-CN" sz="2800" b="1" dirty="0">
                  <a:ln w="10160">
                    <a:solidFill>
                      <a:schemeClr val="tx1">
                        <a:lumMod val="90000"/>
                        <a:lumOff val="1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nsolas" panose="020B0609020204030204" charset="0"/>
                  <a:cs typeface="Consolas" panose="020B0609020204030204" charset="0"/>
                </a:rPr>
                <a:t>A</a:t>
              </a:r>
              <a:endParaRPr lang="en-US" altLang="zh-CN" sz="2800" b="1" dirty="0">
                <a:ln w="1016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solas" panose="020B0609020204030204" charset="0"/>
                <a:cs typeface="Consolas" panose="020B060902020403020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434840" y="3909060"/>
            <a:ext cx="1661160" cy="1671678"/>
            <a:chOff x="7295" y="6958"/>
            <a:chExt cx="3272" cy="3484"/>
          </a:xfrm>
        </p:grpSpPr>
        <p:pic>
          <p:nvPicPr>
            <p:cNvPr id="13" name="图片 1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295" y="6958"/>
              <a:ext cx="3272" cy="3218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7295" y="9354"/>
              <a:ext cx="889" cy="1088"/>
            </a:xfrm>
            <a:prstGeom prst="rect">
              <a:avLst/>
            </a:prstGeom>
            <a:solidFill>
              <a:srgbClr val="FD5C0C"/>
            </a:solidFill>
          </p:spPr>
          <p:txBody>
            <a:bodyPr wrap="square" lIns="91440" tIns="45720" rIns="91440" bIns="45720">
              <a:spAutoFit/>
            </a:bodyPr>
            <a:p>
              <a:pPr algn="ctr"/>
              <a:r>
                <a:rPr lang="en-US" altLang="zh-CN" sz="2800" b="1" dirty="0">
                  <a:ln w="10160">
                    <a:solidFill>
                      <a:schemeClr val="tx1">
                        <a:lumMod val="90000"/>
                        <a:lumOff val="1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nsolas" panose="020B0609020204030204" charset="0"/>
                  <a:cs typeface="Consolas" panose="020B0609020204030204" charset="0"/>
                </a:rPr>
                <a:t>B</a:t>
              </a:r>
              <a:endParaRPr lang="en-US" altLang="zh-CN" sz="2800" b="1" dirty="0">
                <a:ln w="1016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solas" panose="020B0609020204030204" charset="0"/>
                <a:cs typeface="Consolas" panose="020B0609020204030204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186305" y="45085"/>
            <a:ext cx="118852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 b="1">
                <a:solidFill>
                  <a:schemeClr val="tx1"/>
                </a:solidFill>
              </a:rPr>
              <a:t>1.Fill in the three blanks;</a:t>
            </a:r>
            <a:endParaRPr lang="en-US" altLang="zh-CN" sz="3000" b="1">
              <a:solidFill>
                <a:schemeClr val="tx1"/>
              </a:solidFill>
            </a:endParaRPr>
          </a:p>
          <a:p>
            <a:r>
              <a:rPr lang="en-US" altLang="zh-CN" sz="3000" b="1">
                <a:solidFill>
                  <a:schemeClr val="tx1"/>
                </a:solidFill>
              </a:rPr>
              <a:t>2. put the pictures in the right circle</a:t>
            </a:r>
            <a:endParaRPr lang="en-US" altLang="zh-CN" sz="3000" b="1" u="sng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34785" y="1053465"/>
            <a:ext cx="65271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wear </a:t>
            </a:r>
            <a:r>
              <a:rPr lang="en-US" altLang="zh-CN" sz="3200" b="1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_______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 </a:t>
            </a:r>
            <a:r>
              <a:rPr lang="en-US" sz="3200" b="1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_________</a:t>
            </a:r>
            <a:endParaRPr lang="en-US" sz="3200" b="1" u="sng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7508240" y="650875"/>
            <a:ext cx="16554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different colors 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9513570" y="661670"/>
            <a:ext cx="16554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different seasons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628130" y="1743710"/>
            <a:ext cx="5161915" cy="3766820"/>
            <a:chOff x="10438" y="2746"/>
            <a:chExt cx="8129" cy="5932"/>
          </a:xfrm>
        </p:grpSpPr>
        <p:pic>
          <p:nvPicPr>
            <p:cNvPr id="23" name="图片 2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0445" y="2746"/>
              <a:ext cx="8122" cy="593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445" y="2746"/>
              <a:ext cx="2236" cy="822"/>
            </a:xfrm>
            <a:prstGeom prst="rect">
              <a:avLst/>
            </a:prstGeom>
            <a:solidFill>
              <a:srgbClr val="FD5C0C"/>
            </a:solidFill>
          </p:spPr>
          <p:txBody>
            <a:bodyPr wrap="square" lIns="91440" tIns="45720" rIns="91440" bIns="45720">
              <a:spAutoFit/>
            </a:bodyPr>
            <a:p>
              <a:pPr algn="ctr"/>
              <a:r>
                <a:rPr lang="en-US" altLang="zh-CN" sz="2800" b="1" dirty="0">
                  <a:ln w="10160">
                    <a:solidFill>
                      <a:schemeClr val="tx1">
                        <a:lumMod val="90000"/>
                        <a:lumOff val="1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nsolas" panose="020B0609020204030204" charset="0"/>
                  <a:cs typeface="Consolas" panose="020B0609020204030204" charset="0"/>
                </a:rPr>
                <a:t>summer</a:t>
              </a:r>
              <a:endParaRPr lang="en-US" altLang="zh-CN" sz="2800" b="1" dirty="0">
                <a:ln w="1016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solas" panose="020B0609020204030204" charset="0"/>
                <a:cs typeface="Consolas" panose="020B060902020403020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6200" y="2746"/>
              <a:ext cx="2306" cy="822"/>
            </a:xfrm>
            <a:prstGeom prst="rect">
              <a:avLst/>
            </a:prstGeom>
            <a:solidFill>
              <a:srgbClr val="FD5C0C"/>
            </a:solidFill>
          </p:spPr>
          <p:txBody>
            <a:bodyPr wrap="square" lIns="91440" tIns="45720" rIns="91440" bIns="45720">
              <a:spAutoFit/>
            </a:bodyPr>
            <a:p>
              <a:pPr algn="ctr"/>
              <a:r>
                <a:rPr lang="en-US" altLang="zh-CN" sz="2800" b="1" dirty="0">
                  <a:ln w="10160">
                    <a:solidFill>
                      <a:schemeClr val="tx1">
                        <a:lumMod val="90000"/>
                        <a:lumOff val="1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nsolas" panose="020B0609020204030204" charset="0"/>
                  <a:cs typeface="Consolas" panose="020B0609020204030204" charset="0"/>
                </a:rPr>
                <a:t>autumn</a:t>
              </a:r>
              <a:endParaRPr lang="en-US" altLang="zh-CN" sz="2800" b="1" dirty="0">
                <a:ln w="1016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solas" panose="020B0609020204030204" charset="0"/>
                <a:cs typeface="Consolas" panose="020B060902020403020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6200" y="7814"/>
              <a:ext cx="2306" cy="822"/>
            </a:xfrm>
            <a:prstGeom prst="rect">
              <a:avLst/>
            </a:prstGeom>
            <a:solidFill>
              <a:srgbClr val="FD5C0C"/>
            </a:solidFill>
          </p:spPr>
          <p:txBody>
            <a:bodyPr wrap="square" lIns="91440" tIns="45720" rIns="91440" bIns="45720">
              <a:spAutoFit/>
            </a:bodyPr>
            <a:p>
              <a:pPr algn="ctr"/>
              <a:r>
                <a:rPr lang="en-US" altLang="zh-CN" sz="2800" b="1" dirty="0">
                  <a:ln w="10160">
                    <a:solidFill>
                      <a:schemeClr val="tx1">
                        <a:lumMod val="90000"/>
                        <a:lumOff val="1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nsolas" panose="020B0609020204030204" charset="0"/>
                  <a:cs typeface="Consolas" panose="020B0609020204030204" charset="0"/>
                </a:rPr>
                <a:t>winter</a:t>
              </a:r>
              <a:endParaRPr lang="en-US" altLang="zh-CN" sz="2800" b="1" dirty="0">
                <a:ln w="1016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solas" panose="020B0609020204030204" charset="0"/>
                <a:cs typeface="Consolas" panose="020B060902020403020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0438" y="7814"/>
              <a:ext cx="2306" cy="822"/>
            </a:xfrm>
            <a:prstGeom prst="rect">
              <a:avLst/>
            </a:prstGeom>
            <a:solidFill>
              <a:srgbClr val="FD5C0C"/>
            </a:solidFill>
          </p:spPr>
          <p:txBody>
            <a:bodyPr wrap="square" lIns="91440" tIns="45720" rIns="91440" bIns="45720">
              <a:spAutoFit/>
            </a:bodyPr>
            <a:p>
              <a:pPr algn="ctr"/>
              <a:r>
                <a:rPr lang="en-US" altLang="zh-CN" sz="2800" b="1" dirty="0">
                  <a:ln w="10160">
                    <a:solidFill>
                      <a:schemeClr val="tx1">
                        <a:lumMod val="90000"/>
                        <a:lumOff val="1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nsolas" panose="020B0609020204030204" charset="0"/>
                  <a:cs typeface="Consolas" panose="020B0609020204030204" charset="0"/>
                </a:rPr>
                <a:t>spring</a:t>
              </a:r>
              <a:endParaRPr lang="en-US" altLang="zh-CN" sz="2800" b="1" dirty="0">
                <a:ln w="1016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solas" panose="020B0609020204030204" charset="0"/>
                <a:cs typeface="Consolas" panose="020B0609020204030204" charset="0"/>
              </a:endParaRPr>
            </a:p>
          </p:txBody>
        </p:sp>
        <p:pic>
          <p:nvPicPr>
            <p:cNvPr id="28" name="图片 27" descr="列表循环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443" y="4524"/>
              <a:ext cx="2125" cy="2125"/>
            </a:xfrm>
            <a:prstGeom prst="rect">
              <a:avLst/>
            </a:prstGeom>
          </p:spPr>
        </p:pic>
      </p:grpSp>
      <p:sp>
        <p:nvSpPr>
          <p:cNvPr id="30" name="文本框 29"/>
          <p:cNvSpPr txBox="1"/>
          <p:nvPr>
            <p:custDataLst>
              <p:tags r:id="rId8"/>
            </p:custDataLst>
          </p:nvPr>
        </p:nvSpPr>
        <p:spPr>
          <a:xfrm>
            <a:off x="2319020" y="4679315"/>
            <a:ext cx="11176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trees</a:t>
            </a:r>
            <a:endParaRPr lang="en-US" altLang="zh-CN" sz="3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爆炸形 2 33"/>
          <p:cNvSpPr/>
          <p:nvPr/>
        </p:nvSpPr>
        <p:spPr>
          <a:xfrm>
            <a:off x="7508240" y="2755265"/>
            <a:ext cx="3802380" cy="1277620"/>
          </a:xfrm>
          <a:prstGeom prst="irregularSeal2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tx1"/>
                </a:solidFill>
              </a:rPr>
              <a:t>lively</a:t>
            </a:r>
            <a:endParaRPr lang="en-US" altLang="zh-CN" sz="2800" b="1">
              <a:solidFill>
                <a:schemeClr val="tx1"/>
              </a:solidFill>
            </a:endParaRPr>
          </a:p>
        </p:txBody>
      </p:sp>
      <p:sp>
        <p:nvSpPr>
          <p:cNvPr id="31" name="爆炸形 2 30"/>
          <p:cNvSpPr/>
          <p:nvPr/>
        </p:nvSpPr>
        <p:spPr>
          <a:xfrm rot="21120000">
            <a:off x="367030" y="2794635"/>
            <a:ext cx="4267200" cy="1277620"/>
          </a:xfrm>
          <a:prstGeom prst="irregularSeal2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tx1"/>
                </a:solidFill>
              </a:rPr>
              <a:t>important</a:t>
            </a:r>
            <a:endParaRPr lang="en-US" altLang="zh-CN" sz="2800" b="1">
              <a:solidFill>
                <a:schemeClr val="tx1"/>
              </a:solidFill>
            </a:endParaRPr>
          </a:p>
        </p:txBody>
      </p:sp>
      <p:sp>
        <p:nvSpPr>
          <p:cNvPr id="32" name="流程图: 可选过程 31"/>
          <p:cNvSpPr/>
          <p:nvPr/>
        </p:nvSpPr>
        <p:spPr>
          <a:xfrm>
            <a:off x="3041015" y="5878830"/>
            <a:ext cx="3870960" cy="62611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the cycle of  ____</a:t>
            </a:r>
            <a:endParaRPr lang="en-US" altLang="zh-CN" sz="3200" b="1"/>
          </a:p>
        </p:txBody>
      </p:sp>
      <p:sp>
        <p:nvSpPr>
          <p:cNvPr id="33" name="文本框 32"/>
          <p:cNvSpPr txBox="1"/>
          <p:nvPr>
            <p:custDataLst>
              <p:tags r:id="rId9"/>
            </p:custDataLst>
          </p:nvPr>
        </p:nvSpPr>
        <p:spPr>
          <a:xfrm>
            <a:off x="5672455" y="5878830"/>
            <a:ext cx="11176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life</a:t>
            </a:r>
            <a:endParaRPr lang="en-US" altLang="zh-CN" sz="3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65145" y="3615690"/>
            <a:ext cx="1407795" cy="36830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（二氧化碳）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2319020" y="148590"/>
            <a:ext cx="4239895" cy="7747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200" b="1"/>
              <a:t>Beauty of life</a:t>
            </a:r>
            <a:endParaRPr lang="en-US" altLang="zh-CN" sz="3200" b="1"/>
          </a:p>
        </p:txBody>
      </p:sp>
      <p:sp>
        <p:nvSpPr>
          <p:cNvPr id="37" name="圆角矩形 36"/>
          <p:cNvSpPr/>
          <p:nvPr/>
        </p:nvSpPr>
        <p:spPr>
          <a:xfrm>
            <a:off x="3717290" y="5728335"/>
            <a:ext cx="7593330" cy="103695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 sz="3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am a forest. I am full of trees, and I produce </a:t>
            </a:r>
            <a:r>
              <a:rPr lang="en-US" altLang="zh-CN" sz="3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oxygen</a:t>
            </a:r>
            <a:r>
              <a:rPr lang="en-US" altLang="zh-CN" sz="3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for humans and animals to </a:t>
            </a:r>
            <a:r>
              <a:rPr lang="en-US" altLang="zh-CN" sz="3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breathe</a:t>
            </a:r>
            <a:r>
              <a:rPr lang="en-US" altLang="zh-CN" sz="3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3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10876915" y="6227445"/>
            <a:ext cx="1196340" cy="53784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tx1"/>
                </a:solidFill>
                <a:sym typeface="+mn-ea"/>
              </a:rPr>
              <a:t>/bri</a:t>
            </a:r>
            <a:r>
              <a:rPr lang="en-US" altLang="en-US" sz="2800">
                <a:solidFill>
                  <a:schemeClr val="tx1"/>
                </a:solidFill>
                <a:sym typeface="+mn-ea"/>
              </a:rPr>
              <a:t>ːð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/</a:t>
            </a:r>
            <a:endParaRPr lang="zh-CN" altLang="en-US" sz="2800"/>
          </a:p>
        </p:txBody>
      </p:sp>
      <p:sp>
        <p:nvSpPr>
          <p:cNvPr id="40" name="圆角矩形 39"/>
          <p:cNvSpPr/>
          <p:nvPr/>
        </p:nvSpPr>
        <p:spPr>
          <a:xfrm>
            <a:off x="3556000" y="5047615"/>
            <a:ext cx="2209800" cy="53784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tx1"/>
                </a:solidFill>
                <a:sym typeface="+mn-ea"/>
              </a:rPr>
              <a:t>/</a:t>
            </a:r>
            <a:r>
              <a:rPr lang="en-US" altLang="en-US" sz="2800">
                <a:solidFill>
                  <a:schemeClr val="tx1"/>
                </a:solidFill>
                <a:sym typeface="+mn-ea"/>
              </a:rPr>
              <a:t>ˈɒ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ks</a:t>
            </a:r>
            <a:r>
              <a:rPr lang="en-US" altLang="en-US" sz="2800">
                <a:solidFill>
                  <a:schemeClr val="tx1"/>
                </a:solidFill>
                <a:sym typeface="+mn-ea"/>
              </a:rPr>
              <a:t>ɪ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d</a:t>
            </a:r>
            <a:r>
              <a:rPr lang="en-US" altLang="en-US" sz="2800">
                <a:solidFill>
                  <a:schemeClr val="tx1"/>
                </a:solidFill>
                <a:sym typeface="+mn-ea"/>
              </a:rPr>
              <a:t>ʒə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n/</a:t>
            </a:r>
            <a:endParaRPr lang="zh-CN" altLang="en-US" sz="2800"/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6771 0.00407407 L -0.363385 -0.223148 " pathEditMode="relative" ptsTypes="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0833 -0.00111111 L -0.210417 -0.0797222 " pathEditMode="relative" rAng="0" ptsTypes="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2" grpId="0" animBg="1"/>
      <p:bldP spid="32" grpId="1" animBg="1"/>
      <p:bldP spid="33" grpId="0"/>
      <p:bldP spid="33" grpId="1"/>
      <p:bldP spid="31" grpId="0" animBg="1"/>
      <p:bldP spid="31" grpId="1" animBg="1"/>
      <p:bldP spid="22" grpId="0"/>
      <p:bldP spid="22" grpId="1"/>
      <p:bldP spid="20" grpId="0"/>
      <p:bldP spid="20" grpId="1"/>
      <p:bldP spid="34" grpId="0" animBg="1"/>
      <p:bldP spid="34" grpId="1" animBg="1"/>
      <p:bldP spid="36" grpId="0" bldLvl="0" animBg="1"/>
      <p:bldP spid="36" grpId="1" animBg="1"/>
      <p:bldP spid="18" grpId="0"/>
      <p:bldP spid="40" grpId="0" animBg="1"/>
      <p:bldP spid="39" grpId="0" animBg="1"/>
      <p:bldP spid="40" grpId="1" animBg="1"/>
      <p:bldP spid="39" grpId="1" animBg="1"/>
      <p:bldP spid="37" grpId="0" animBg="1"/>
      <p:bldP spid="39" grpId="2" animBg="1"/>
      <p:bldP spid="40" grpId="2" animBg="1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367665" y="108585"/>
            <a:ext cx="9401810" cy="879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b="1">
                <a:solidFill>
                  <a:srgbClr val="00B050"/>
                </a:solidFill>
                <a:latin typeface="Comic Sans MS" panose="030F0702030302020204" pitchFamily="66" charset="0"/>
                <a:ea typeface="华文新魏" panose="02010800040101010101" charset="-122"/>
                <a:cs typeface="Comic Sans MS" panose="030F0702030302020204" pitchFamily="66" charset="0"/>
              </a:rPr>
              <a:t>Appreciate the beauty of language</a:t>
            </a:r>
            <a:endParaRPr lang="en-US" altLang="zh-CN" sz="3600" b="1">
              <a:solidFill>
                <a:srgbClr val="00B050"/>
              </a:solidFill>
              <a:latin typeface="Comic Sans MS" panose="030F0702030302020204" pitchFamily="66" charset="0"/>
              <a:ea typeface="华文新魏" panose="02010800040101010101" charset="-122"/>
              <a:cs typeface="Comic Sans MS" panose="030F0702030302020204" pitchFamily="66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370955" y="1691640"/>
            <a:ext cx="5278755" cy="3291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</a:rPr>
              <a:t>    A forest is full of trees and produces oxygen for humans and animals to breathe. It has different colors in different seasons, usually green in summer and golden brown in autumn.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1143635" y="771525"/>
            <a:ext cx="8020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Which one do you like better? Why? 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 descr="森林能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6560" y="4075430"/>
            <a:ext cx="3600450" cy="3496945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559435" y="5363210"/>
            <a:ext cx="5716270" cy="877570"/>
          </a:xfrm>
          <a:prstGeom prst="wedgeRoundRectCallout">
            <a:avLst>
              <a:gd name="adj1" fmla="val -5223"/>
              <a:gd name="adj2" fmla="val -79398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Tip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</a:rPr>
              <a:t>: Personification makes the writing more vivid and interesting.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72745" y="1691640"/>
            <a:ext cx="5278755" cy="32918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</a:rPr>
              <a:t>    I am a forest. I am full of trees, and I produce oxygen for humans and animals to breathe. I wear different colours in different seasons, usually green in summer and golden brown in autumn.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367665" y="108585"/>
            <a:ext cx="7413625" cy="879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b="1">
                <a:solidFill>
                  <a:srgbClr val="00B050"/>
                </a:solidFill>
                <a:latin typeface="Comic Sans MS" panose="030F0702030302020204" pitchFamily="66" charset="0"/>
                <a:ea typeface="华文新魏" panose="02010800040101010101" charset="-122"/>
                <a:cs typeface="Comic Sans MS" panose="030F0702030302020204" pitchFamily="66" charset="0"/>
              </a:rPr>
              <a:t>Appreciate the beauty of language</a:t>
            </a:r>
            <a:endParaRPr lang="en-US" altLang="zh-CN" sz="3600" b="1">
              <a:solidFill>
                <a:srgbClr val="00B050"/>
              </a:solidFill>
              <a:latin typeface="Comic Sans MS" panose="030F0702030302020204" pitchFamily="66" charset="0"/>
              <a:ea typeface="华文新魏" panose="02010800040101010101" charset="-122"/>
              <a:cs typeface="Comic Sans MS" panose="030F0702030302020204" pitchFamily="66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765800" y="675005"/>
            <a:ext cx="6149340" cy="13779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300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Noto Sans SC Medium" panose="020B0200000000000000" charset="-122"/>
                <a:cs typeface="Comic Sans MS" panose="030F0702030302020204" pitchFamily="66" charset="0"/>
              </a:rPr>
              <a:t>Have a try: Please introduce the other two landscapes by using personification. Practice in pairs.</a:t>
            </a:r>
            <a:endParaRPr lang="en-US" altLang="zh-CN" sz="300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  <a:ea typeface="Noto Sans SC Medium" panose="020B0200000000000000" charset="-122"/>
              <a:cs typeface="Comic Sans MS" panose="030F0702030302020204" pitchFamily="66" charset="0"/>
            </a:endParaRPr>
          </a:p>
        </p:txBody>
      </p:sp>
      <p:pic>
        <p:nvPicPr>
          <p:cNvPr id="5" name="图片 4" descr="森林能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6560" y="4075430"/>
            <a:ext cx="3600450" cy="3496945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114300" y="5253355"/>
            <a:ext cx="5537200" cy="877570"/>
          </a:xfrm>
          <a:prstGeom prst="wedgeRoundRectCallout">
            <a:avLst>
              <a:gd name="adj1" fmla="val -5223"/>
              <a:gd name="adj2" fmla="val -79398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00"/>
                </a:highlight>
              </a:rPr>
              <a:t>Tip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</a:rPr>
              <a:t>: Personification makes the writing more vivid and interesting.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72745" y="1691640"/>
            <a:ext cx="5278755" cy="32918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</a:rPr>
              <a:t>    I am a forest. I am full of trees, and I produce oxygen for humans and animals to breathe. I wear different colours in different seasons, usually green in summer and golden brown in autumn.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图片 5" descr="4ceac76d398b093df3b0c9a8037c7b9"/>
          <p:cNvPicPr>
            <a:picLocks noChangeAspect="1"/>
          </p:cNvPicPr>
          <p:nvPr/>
        </p:nvPicPr>
        <p:blipFill>
          <a:blip r:embed="rId2"/>
          <a:srcRect l="14936" t="41991" r="63463" b="47287"/>
          <a:stretch>
            <a:fillRect/>
          </a:stretch>
        </p:blipFill>
        <p:spPr>
          <a:xfrm>
            <a:off x="5765165" y="2531110"/>
            <a:ext cx="2600960" cy="1751330"/>
          </a:xfrm>
          <a:prstGeom prst="rect">
            <a:avLst/>
          </a:prstGeom>
        </p:spPr>
      </p:pic>
      <p:pic>
        <p:nvPicPr>
          <p:cNvPr id="7" name="图片 6" descr="4ceac76d398b093df3b0c9a8037c7b9"/>
          <p:cNvPicPr>
            <a:picLocks noChangeAspect="1"/>
          </p:cNvPicPr>
          <p:nvPr/>
        </p:nvPicPr>
        <p:blipFill>
          <a:blip r:embed="rId2"/>
          <a:srcRect l="67287" t="42209" r="11471" b="47513"/>
          <a:stretch>
            <a:fillRect/>
          </a:stretch>
        </p:blipFill>
        <p:spPr>
          <a:xfrm>
            <a:off x="9298940" y="4561840"/>
            <a:ext cx="2557780" cy="16789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479790" y="2541905"/>
            <a:ext cx="343535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Mountains are high, and they are usually covered with rocks and earth.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63590" y="4550410"/>
            <a:ext cx="343535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Plains are open and flat. They cover over one-third of the world’s land area.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765165" y="2247900"/>
            <a:ext cx="6298565" cy="4358005"/>
          </a:xfrm>
          <a:prstGeom prst="roundRect">
            <a:avLst/>
          </a:prstGeom>
          <a:ln w="28575" cmpd="sng">
            <a:solidFill>
              <a:srgbClr val="0070C0"/>
            </a:solidFill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10" grpId="0" animBg="1"/>
      <p:bldP spid="8" grpId="0"/>
      <p:bldP spid="9" grpId="0"/>
      <p:bldP spid="10" grpId="1" animBg="1"/>
      <p:bldP spid="8" grpId="1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4ceac76d398b093df3b0c9a8037c7b9"/>
          <p:cNvPicPr>
            <a:picLocks noChangeAspect="1"/>
          </p:cNvPicPr>
          <p:nvPr/>
        </p:nvPicPr>
        <p:blipFill>
          <a:blip r:embed="rId1"/>
          <a:srcRect l="14936" t="41991" r="63463" b="47287"/>
          <a:stretch>
            <a:fillRect/>
          </a:stretch>
        </p:blipFill>
        <p:spPr>
          <a:xfrm>
            <a:off x="6749415" y="310515"/>
            <a:ext cx="2600960" cy="1751330"/>
          </a:xfrm>
          <a:prstGeom prst="rect">
            <a:avLst/>
          </a:prstGeom>
        </p:spPr>
      </p:pic>
      <p:pic>
        <p:nvPicPr>
          <p:cNvPr id="5" name="图片 4" descr="森林能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6560" y="3703955"/>
            <a:ext cx="3600450" cy="3496945"/>
          </a:xfrm>
          <a:prstGeom prst="rect">
            <a:avLst/>
          </a:prstGeom>
        </p:spPr>
      </p:pic>
      <p:pic>
        <p:nvPicPr>
          <p:cNvPr id="7" name="图片 6" descr="4ceac76d398b093df3b0c9a8037c7b9"/>
          <p:cNvPicPr>
            <a:picLocks noChangeAspect="1"/>
          </p:cNvPicPr>
          <p:nvPr/>
        </p:nvPicPr>
        <p:blipFill>
          <a:blip r:embed="rId1"/>
          <a:srcRect l="67287" t="42209" r="11471" b="47513"/>
          <a:stretch>
            <a:fillRect/>
          </a:stretch>
        </p:blipFill>
        <p:spPr>
          <a:xfrm>
            <a:off x="9601200" y="342265"/>
            <a:ext cx="2557780" cy="167894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3"/>
          <a:srcRect l="22360"/>
          <a:stretch>
            <a:fillRect/>
          </a:stretch>
        </p:blipFill>
        <p:spPr>
          <a:xfrm>
            <a:off x="9674860" y="2184400"/>
            <a:ext cx="2484120" cy="180975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4"/>
          <a:srcRect l="21549"/>
          <a:stretch>
            <a:fillRect/>
          </a:stretch>
        </p:blipFill>
        <p:spPr>
          <a:xfrm>
            <a:off x="6749415" y="2184400"/>
            <a:ext cx="2600960" cy="1809115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5"/>
          <a:stretch>
            <a:fillRect/>
          </a:stretch>
        </p:blipFill>
        <p:spPr>
          <a:xfrm>
            <a:off x="6802120" y="4137660"/>
            <a:ext cx="2548255" cy="1674495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6"/>
          <a:srcRect l="11924" b="4593"/>
          <a:stretch>
            <a:fillRect/>
          </a:stretch>
        </p:blipFill>
        <p:spPr>
          <a:xfrm>
            <a:off x="9674860" y="4137660"/>
            <a:ext cx="2545715" cy="1665605"/>
          </a:xfrm>
          <a:prstGeom prst="rect">
            <a:avLst/>
          </a:prstGeom>
        </p:spPr>
      </p:pic>
      <p:sp>
        <p:nvSpPr>
          <p:cNvPr id="32" name="流程图: 可选过程 31"/>
          <p:cNvSpPr/>
          <p:nvPr/>
        </p:nvSpPr>
        <p:spPr>
          <a:xfrm>
            <a:off x="2410460" y="445770"/>
            <a:ext cx="4252595" cy="534035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/>
              <a:t>the beauty of power</a:t>
            </a:r>
            <a:endParaRPr lang="en-US" altLang="zh-CN" sz="2800" b="1"/>
          </a:p>
        </p:txBody>
      </p:sp>
      <p:sp>
        <p:nvSpPr>
          <p:cNvPr id="8" name="流程图: 可选过程 7"/>
          <p:cNvSpPr/>
          <p:nvPr/>
        </p:nvSpPr>
        <p:spPr>
          <a:xfrm>
            <a:off x="2410460" y="1264285"/>
            <a:ext cx="4252595" cy="534035"/>
          </a:xfrm>
          <a:prstGeom prst="flowChartAlternateProcess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800" b="1"/>
              <a:t>the beauty of challenge</a:t>
            </a:r>
            <a:endParaRPr lang="en-US" altLang="zh-CN" sz="2800" b="1"/>
          </a:p>
        </p:txBody>
      </p:sp>
      <p:sp>
        <p:nvSpPr>
          <p:cNvPr id="9" name="流程图: 可选过程 8"/>
          <p:cNvSpPr/>
          <p:nvPr/>
        </p:nvSpPr>
        <p:spPr>
          <a:xfrm>
            <a:off x="2410460" y="2042160"/>
            <a:ext cx="4252595" cy="534035"/>
          </a:xfrm>
          <a:prstGeom prst="flowChartAlternateProcess">
            <a:avLst/>
          </a:prstGeom>
          <a:solidFill>
            <a:srgbClr val="00B0F0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800" b="1"/>
              <a:t>the beauty of vastness</a:t>
            </a:r>
            <a:endParaRPr lang="en-US" altLang="zh-CN" sz="2800" b="1"/>
          </a:p>
        </p:txBody>
      </p:sp>
      <p:sp>
        <p:nvSpPr>
          <p:cNvPr id="10" name="流程图: 可选过程 9"/>
          <p:cNvSpPr/>
          <p:nvPr/>
        </p:nvSpPr>
        <p:spPr>
          <a:xfrm>
            <a:off x="2410460" y="2820035"/>
            <a:ext cx="4252595" cy="534035"/>
          </a:xfrm>
          <a:prstGeom prst="flowChartAlternateProcess">
            <a:avLst/>
          </a:prstGeom>
          <a:solidFill>
            <a:srgbClr val="92D050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800" b="1"/>
              <a:t>the beauty of life</a:t>
            </a:r>
            <a:endParaRPr lang="en-US" altLang="zh-CN" sz="2800" b="1"/>
          </a:p>
        </p:txBody>
      </p:sp>
      <p:sp>
        <p:nvSpPr>
          <p:cNvPr id="12" name="下箭头 11"/>
          <p:cNvSpPr/>
          <p:nvPr/>
        </p:nvSpPr>
        <p:spPr>
          <a:xfrm>
            <a:off x="1989455" y="408305"/>
            <a:ext cx="391795" cy="3584575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0010" y="445770"/>
            <a:ext cx="1909445" cy="8451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Find</a:t>
            </a:r>
            <a:endParaRPr lang="en-US" altLang="zh-CN" sz="3200" b="1"/>
          </a:p>
        </p:txBody>
      </p:sp>
      <p:sp>
        <p:nvSpPr>
          <p:cNvPr id="14" name="椭圆 13"/>
          <p:cNvSpPr/>
          <p:nvPr/>
        </p:nvSpPr>
        <p:spPr>
          <a:xfrm>
            <a:off x="80010" y="1537970"/>
            <a:ext cx="1909445" cy="8451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Enjoy</a:t>
            </a:r>
            <a:endParaRPr lang="en-US" altLang="zh-CN" sz="3200" b="1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森林能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6560" y="4010660"/>
            <a:ext cx="3600450" cy="3496945"/>
          </a:xfrm>
          <a:prstGeom prst="rect">
            <a:avLst/>
          </a:prstGeom>
        </p:spPr>
      </p:pic>
      <p:pic>
        <p:nvPicPr>
          <p:cNvPr id="15" name="图片 14" descr="IMG_5639"/>
          <p:cNvPicPr>
            <a:picLocks noChangeAspect="1"/>
          </p:cNvPicPr>
          <p:nvPr/>
        </p:nvPicPr>
        <p:blipFill>
          <a:blip r:embed="rId2"/>
          <a:srcRect l="10646" t="17759" r="6757" b="17593"/>
          <a:stretch>
            <a:fillRect/>
          </a:stretch>
        </p:blipFill>
        <p:spPr>
          <a:xfrm>
            <a:off x="5812155" y="-84455"/>
            <a:ext cx="6379845" cy="706247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36550" y="764540"/>
            <a:ext cx="5266055" cy="1491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latin typeface="Times New Roman" panose="02020603050405020304" charset="0"/>
                <a:ea typeface="Noto Sans SC Medium" panose="020B0200000000000000" charset="-122"/>
                <a:cs typeface="Times New Roman" panose="02020603050405020304" charset="0"/>
              </a:rPr>
              <a:t>1. Complete the articles with the correct forms of the words.</a:t>
            </a:r>
            <a:endParaRPr lang="en-US" altLang="zh-CN" sz="2800">
              <a:latin typeface="Times New Roman" panose="02020603050405020304" charset="0"/>
              <a:ea typeface="Noto Sans SC Medium" panose="020B0200000000000000" charset="-122"/>
              <a:cs typeface="Times New Roman" panose="02020603050405020304" charset="0"/>
            </a:endParaRPr>
          </a:p>
          <a:p>
            <a:r>
              <a:rPr lang="en-US" altLang="zh-CN" sz="2800">
                <a:latin typeface="Times New Roman" panose="02020603050405020304" charset="0"/>
                <a:ea typeface="Noto Sans SC Medium" panose="020B0200000000000000" charset="-122"/>
                <a:cs typeface="Times New Roman" panose="02020603050405020304" charset="0"/>
              </a:rPr>
              <a:t>2. Think about </a:t>
            </a:r>
            <a:r>
              <a:rPr lang="en-US" altLang="zh-CN" sz="2800" b="1" u="sng">
                <a:latin typeface="Times New Roman" panose="02020603050405020304" charset="0"/>
                <a:ea typeface="Noto Sans SC Medium" panose="020B0200000000000000" charset="-122"/>
                <a:cs typeface="Times New Roman" panose="02020603050405020304" charset="0"/>
              </a:rPr>
              <a:t>why they want to visit these places</a:t>
            </a:r>
            <a:r>
              <a:rPr lang="en-US" altLang="zh-CN" sz="2800">
                <a:latin typeface="Times New Roman" panose="02020603050405020304" charset="0"/>
                <a:ea typeface="Noto Sans SC Medium" panose="020B0200000000000000" charset="-122"/>
                <a:cs typeface="Times New Roman" panose="02020603050405020304" charset="0"/>
              </a:rPr>
              <a:t>.</a:t>
            </a:r>
            <a:endParaRPr lang="en-US" altLang="zh-CN" sz="2800">
              <a:latin typeface="Times New Roman" panose="02020603050405020304" charset="0"/>
              <a:ea typeface="Noto Sans SC Medium" panose="020B0200000000000000" charset="-122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6550" y="2950210"/>
            <a:ext cx="539242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Noto Sans SC Medium" panose="020B0200000000000000" charset="-122"/>
                <a:ea typeface="Noto Sans SC Medium" panose="020B0200000000000000" charset="-122"/>
                <a:cs typeface="Times New Roman" panose="02020603050405020304" charset="0"/>
              </a:rPr>
              <a:t>conditions   flood    breathe</a:t>
            </a:r>
            <a:endParaRPr lang="en-US" altLang="zh-CN" sz="2800" b="1">
              <a:solidFill>
                <a:srgbClr val="00B0F0"/>
              </a:solidFill>
              <a:latin typeface="Noto Sans SC Medium" panose="020B0200000000000000" charset="-122"/>
              <a:ea typeface="Noto Sans SC Medium" panose="020B0200000000000000" charset="-122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Noto Sans SC Medium" panose="020B0200000000000000" charset="-122"/>
                <a:ea typeface="Noto Sans SC Medium" panose="020B0200000000000000" charset="-122"/>
                <a:cs typeface="Times New Roman" panose="02020603050405020304" charset="0"/>
              </a:rPr>
              <a:t>ocean    survive    landscape</a:t>
            </a:r>
            <a:endParaRPr lang="en-US" altLang="zh-CN" sz="2800" b="1">
              <a:solidFill>
                <a:srgbClr val="00B0F0"/>
              </a:solidFill>
              <a:latin typeface="Noto Sans SC Medium" panose="020B0200000000000000" charset="-122"/>
              <a:ea typeface="Noto Sans SC Medium" panose="020B0200000000000000" charset="-122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Noto Sans SC Medium" panose="020B0200000000000000" charset="-122"/>
                <a:ea typeface="Noto Sans SC Medium" panose="020B0200000000000000" charset="-122"/>
                <a:cs typeface="Times New Roman" panose="02020603050405020304" charset="0"/>
              </a:rPr>
              <a:t>be home to         fresh</a:t>
            </a:r>
            <a:endParaRPr lang="en-US" altLang="zh-CN" sz="2800" b="1">
              <a:solidFill>
                <a:srgbClr val="00B0F0"/>
              </a:solidFill>
              <a:latin typeface="Noto Sans SC Medium" panose="020B0200000000000000" charset="-122"/>
              <a:ea typeface="Noto Sans SC Medium" panose="020B0200000000000000" charset="-122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529320" y="267335"/>
            <a:ext cx="2106295" cy="594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Noto Sans SC Medium" panose="020B0200000000000000" charset="-122"/>
                <a:cs typeface="Times New Roman" panose="02020603050405020304" charset="0"/>
              </a:rPr>
              <a:t>conditions 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ea typeface="Noto Sans SC Medium" panose="020B0200000000000000" charset="-122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436610" y="613410"/>
            <a:ext cx="2106295" cy="594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Noto Sans SC Medium" panose="020B0200000000000000" charset="-122"/>
                <a:cs typeface="Times New Roman" panose="02020603050405020304" charset="0"/>
              </a:rPr>
              <a:t>landscape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ea typeface="Noto Sans SC Medium" panose="020B0200000000000000" charset="-122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758170" y="2268220"/>
            <a:ext cx="2106295" cy="495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Noto Sans SC Medium" panose="020B0200000000000000" charset="-122"/>
                <a:cs typeface="Times New Roman" panose="02020603050405020304" charset="0"/>
              </a:rPr>
              <a:t>breathe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ea typeface="Noto Sans SC Medium" panose="020B0200000000000000" charset="-122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492490" y="2828290"/>
            <a:ext cx="2106295" cy="594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ea typeface="Noto Sans SC Medium" panose="020B0200000000000000" charset="-122"/>
                <a:cs typeface="Times New Roman" panose="02020603050405020304" charset="0"/>
              </a:rPr>
              <a:t>is home to</a:t>
            </a:r>
            <a:endParaRPr lang="en-US" altLang="zh-CN" sz="2000">
              <a:solidFill>
                <a:srgbClr val="FF0000"/>
              </a:solidFill>
              <a:latin typeface="Times New Roman" panose="02020603050405020304" charset="0"/>
              <a:ea typeface="Noto Sans SC Medium" panose="020B0200000000000000" charset="-122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347960" y="3206750"/>
            <a:ext cx="2106295" cy="711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Noto Sans SC Medium" panose="020B0200000000000000" charset="-122"/>
                <a:cs typeface="Times New Roman" panose="02020603050405020304" charset="0"/>
              </a:rPr>
              <a:t>ocean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ea typeface="Noto Sans SC Medium" panose="020B0200000000000000" charset="-122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03670" y="5221605"/>
            <a:ext cx="1294130" cy="711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Noto Sans SC Medium" panose="020B0200000000000000" charset="-122"/>
                <a:cs typeface="Times New Roman" panose="02020603050405020304" charset="0"/>
              </a:rPr>
              <a:t>fresh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ea typeface="Noto Sans SC Medium" panose="020B0200000000000000" charset="-122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948930" y="5480050"/>
            <a:ext cx="1576705" cy="711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Noto Sans SC Medium" panose="020B0200000000000000" charset="-122"/>
                <a:cs typeface="Times New Roman" panose="02020603050405020304" charset="0"/>
              </a:rPr>
              <a:t>survive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ea typeface="Noto Sans SC Medium" panose="020B0200000000000000" charset="-122"/>
              <a:cs typeface="Times New Roman" panose="020206030504050203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363970" y="5980430"/>
            <a:ext cx="1294130" cy="711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ea typeface="Noto Sans SC Medium" panose="020B0200000000000000" charset="-122"/>
                <a:cs typeface="Times New Roman" panose="02020603050405020304" charset="0"/>
              </a:rPr>
              <a:t>floods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ea typeface="Noto Sans SC Medium" panose="020B0200000000000000" charset="-122"/>
              <a:cs typeface="Times New Roman" panose="02020603050405020304" charset="0"/>
            </a:endParaRPr>
          </a:p>
        </p:txBody>
      </p:sp>
      <p:sp>
        <p:nvSpPr>
          <p:cNvPr id="27" name="流程图: 可选过程 26"/>
          <p:cNvSpPr/>
          <p:nvPr/>
        </p:nvSpPr>
        <p:spPr>
          <a:xfrm>
            <a:off x="238125" y="78740"/>
            <a:ext cx="4284980" cy="6858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Enjoy the beauty </a:t>
            </a:r>
            <a:endParaRPr lang="en-US" altLang="zh-CN" sz="3200" b="1"/>
          </a:p>
        </p:txBody>
      </p:sp>
      <p:sp>
        <p:nvSpPr>
          <p:cNvPr id="2" name="圆角矩形 1"/>
          <p:cNvSpPr/>
          <p:nvPr/>
        </p:nvSpPr>
        <p:spPr>
          <a:xfrm>
            <a:off x="6100445" y="1169670"/>
            <a:ext cx="1294765" cy="241300"/>
          </a:xfrm>
          <a:prstGeom prst="roundRect">
            <a:avLst/>
          </a:prstGeom>
          <a:ln w="4762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9837420" y="2864485"/>
            <a:ext cx="1634490" cy="235585"/>
          </a:xfrm>
          <a:prstGeom prst="roundRect">
            <a:avLst/>
          </a:prstGeom>
          <a:ln w="4762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6023610" y="5372735"/>
            <a:ext cx="603250" cy="224790"/>
          </a:xfrm>
          <a:prstGeom prst="roundRect">
            <a:avLst/>
          </a:prstGeom>
          <a:ln w="4762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8294370" y="6355715"/>
            <a:ext cx="603250" cy="224790"/>
          </a:xfrm>
          <a:prstGeom prst="roundRect">
            <a:avLst/>
          </a:prstGeom>
          <a:ln w="4762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36550" y="861695"/>
            <a:ext cx="5346700" cy="3904615"/>
          </a:xfrm>
          <a:prstGeom prst="rect">
            <a:avLst/>
          </a:prstGeom>
        </p:spPr>
        <p:txBody>
          <a:bodyPr wrap="square">
            <a:noAutofit/>
          </a:bodyPr>
          <a:p>
            <a:pPr algn="l"/>
            <a:r>
              <a:rPr lang="en-US" altLang="zh-CN" sz="3000">
                <a:highlight>
                  <a:srgbClr val="00FFFF"/>
                </a:highlight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Talk about places that you want to visit. Ask and answer in turns. </a:t>
            </a:r>
            <a:r>
              <a:rPr lang="zh-CN" altLang="en-US" sz="3000">
                <a:highlight>
                  <a:srgbClr val="00FFFF"/>
                </a:highlight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【</a:t>
            </a:r>
            <a:r>
              <a:rPr lang="en-US" altLang="zh-CN" sz="3000">
                <a:highlight>
                  <a:srgbClr val="00FFFF"/>
                </a:highlight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Pair work</a:t>
            </a:r>
            <a:r>
              <a:rPr lang="zh-CN" altLang="en-US" sz="3000">
                <a:highlight>
                  <a:srgbClr val="00FFFF"/>
                </a:highlight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】</a:t>
            </a:r>
            <a:endParaRPr lang="en-US" altLang="zh-CN" sz="3000">
              <a:highlight>
                <a:srgbClr val="00FFFF"/>
              </a:highlight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 algn="l"/>
            <a:endParaRPr lang="en-US" altLang="zh-CN" sz="3000">
              <a:highlight>
                <a:srgbClr val="00FFFF"/>
              </a:highlight>
              <a:latin typeface="Comic Sans MS" panose="030F0702030302020204" pitchFamily="66" charset="0"/>
              <a:ea typeface="微软雅黑" panose="020B0503020204020204" charset="-122"/>
              <a:cs typeface="Comic Sans MS" panose="030F0702030302020204" pitchFamily="66" charset="0"/>
            </a:endParaRPr>
          </a:p>
          <a:p>
            <a:pPr algn="l"/>
            <a:r>
              <a:rPr lang="en-US" altLang="zh-CN" sz="3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A: What places do you want to  visit?</a:t>
            </a:r>
            <a:endParaRPr lang="en-US" altLang="zh-CN" sz="30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  <a:p>
            <a:pPr algn="l"/>
            <a:r>
              <a:rPr lang="en-US" altLang="zh-CN" sz="3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B: I want to visit _______ because it is _______. And I can ____________here.</a:t>
            </a:r>
            <a:endParaRPr lang="en-US" altLang="zh-CN" sz="300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18" grpId="0"/>
      <p:bldP spid="18" grpId="1"/>
      <p:bldP spid="2" grpId="0" animBg="1"/>
      <p:bldP spid="2" grpId="1" animBg="1"/>
      <p:bldP spid="3" grpId="0" animBg="1"/>
      <p:bldP spid="3" grpId="1" animBg="1"/>
      <p:bldP spid="4" grpId="0" animBg="1"/>
      <p:bldP spid="6" grpId="0" animBg="1"/>
      <p:bldP spid="4" grpId="1" animBg="1"/>
      <p:bldP spid="6" grpId="1" animBg="1"/>
      <p:bldP spid="16" grpId="0"/>
      <p:bldP spid="16" grpId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森林能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6560" y="3703955"/>
            <a:ext cx="3600450" cy="3496945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2"/>
          <a:srcRect l="22360"/>
          <a:stretch>
            <a:fillRect/>
          </a:stretch>
        </p:blipFill>
        <p:spPr>
          <a:xfrm>
            <a:off x="6802120" y="979805"/>
            <a:ext cx="2484120" cy="1809750"/>
          </a:xfrm>
          <a:prstGeom prst="rect">
            <a:avLst/>
          </a:prstGeom>
        </p:spPr>
      </p:pic>
      <p:pic>
        <p:nvPicPr>
          <p:cNvPr id="17" name="图片 16"/>
          <p:cNvPicPr/>
          <p:nvPr>
            <p:custDataLst>
              <p:tags r:id="rId3"/>
            </p:custDataLst>
          </p:nvPr>
        </p:nvPicPr>
        <p:blipFill>
          <a:blip r:embed="rId4"/>
          <a:srcRect l="21549"/>
          <a:stretch>
            <a:fillRect/>
          </a:stretch>
        </p:blipFill>
        <p:spPr>
          <a:xfrm>
            <a:off x="6749415" y="2832100"/>
            <a:ext cx="2600960" cy="1809115"/>
          </a:xfrm>
          <a:prstGeom prst="rect">
            <a:avLst/>
          </a:prstGeom>
        </p:spPr>
      </p:pic>
      <p:pic>
        <p:nvPicPr>
          <p:cNvPr id="2" name="图片 1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02120" y="4785360"/>
            <a:ext cx="2548255" cy="1674495"/>
          </a:xfrm>
          <a:prstGeom prst="rect">
            <a:avLst/>
          </a:prstGeom>
        </p:spPr>
      </p:pic>
      <p:sp>
        <p:nvSpPr>
          <p:cNvPr id="32" name="流程图: 可选过程 31"/>
          <p:cNvSpPr/>
          <p:nvPr/>
        </p:nvSpPr>
        <p:spPr>
          <a:xfrm>
            <a:off x="2410460" y="445770"/>
            <a:ext cx="4252595" cy="534035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/>
              <a:t>the beauty of power</a:t>
            </a:r>
            <a:endParaRPr lang="en-US" altLang="zh-CN" sz="2800" b="1"/>
          </a:p>
        </p:txBody>
      </p:sp>
      <p:sp>
        <p:nvSpPr>
          <p:cNvPr id="8" name="流程图: 可选过程 7"/>
          <p:cNvSpPr/>
          <p:nvPr/>
        </p:nvSpPr>
        <p:spPr>
          <a:xfrm>
            <a:off x="2410460" y="1264285"/>
            <a:ext cx="4252595" cy="534035"/>
          </a:xfrm>
          <a:prstGeom prst="flowChartAlternateProcess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800" b="1"/>
              <a:t>the beauty of challenge</a:t>
            </a:r>
            <a:endParaRPr lang="en-US" altLang="zh-CN" sz="2800" b="1"/>
          </a:p>
        </p:txBody>
      </p:sp>
      <p:sp>
        <p:nvSpPr>
          <p:cNvPr id="9" name="流程图: 可选过程 8"/>
          <p:cNvSpPr/>
          <p:nvPr/>
        </p:nvSpPr>
        <p:spPr>
          <a:xfrm>
            <a:off x="2410460" y="2042160"/>
            <a:ext cx="4252595" cy="534035"/>
          </a:xfrm>
          <a:prstGeom prst="flowChartAlternateProcess">
            <a:avLst/>
          </a:prstGeom>
          <a:solidFill>
            <a:srgbClr val="00B0F0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800" b="1"/>
              <a:t>the beauty of vastness</a:t>
            </a:r>
            <a:endParaRPr lang="en-US" altLang="zh-CN" sz="2800" b="1"/>
          </a:p>
        </p:txBody>
      </p:sp>
      <p:sp>
        <p:nvSpPr>
          <p:cNvPr id="10" name="流程图: 可选过程 9"/>
          <p:cNvSpPr/>
          <p:nvPr/>
        </p:nvSpPr>
        <p:spPr>
          <a:xfrm>
            <a:off x="2410460" y="2820035"/>
            <a:ext cx="4252595" cy="534035"/>
          </a:xfrm>
          <a:prstGeom prst="flowChartAlternateProcess">
            <a:avLst/>
          </a:prstGeom>
          <a:solidFill>
            <a:srgbClr val="92D050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800" b="1"/>
              <a:t>the beauty of life</a:t>
            </a:r>
            <a:endParaRPr lang="en-US" altLang="zh-CN" sz="2800" b="1"/>
          </a:p>
        </p:txBody>
      </p:sp>
      <p:sp>
        <p:nvSpPr>
          <p:cNvPr id="12" name="下箭头 11"/>
          <p:cNvSpPr/>
          <p:nvPr/>
        </p:nvSpPr>
        <p:spPr>
          <a:xfrm>
            <a:off x="1989455" y="408305"/>
            <a:ext cx="391795" cy="3584575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0010" y="445770"/>
            <a:ext cx="1909445" cy="8451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Find</a:t>
            </a:r>
            <a:endParaRPr lang="en-US" altLang="zh-CN" sz="3200" b="1"/>
          </a:p>
        </p:txBody>
      </p:sp>
      <p:sp>
        <p:nvSpPr>
          <p:cNvPr id="14" name="椭圆 13"/>
          <p:cNvSpPr/>
          <p:nvPr/>
        </p:nvSpPr>
        <p:spPr>
          <a:xfrm>
            <a:off x="80010" y="1537970"/>
            <a:ext cx="1909445" cy="8451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Enjoy</a:t>
            </a:r>
            <a:endParaRPr lang="en-US" altLang="zh-CN" sz="3200" b="1"/>
          </a:p>
        </p:txBody>
      </p:sp>
      <p:pic>
        <p:nvPicPr>
          <p:cNvPr id="15" name="图片 14"/>
          <p:cNvPicPr/>
          <p:nvPr/>
        </p:nvPicPr>
        <p:blipFill>
          <a:blip r:embed="rId7"/>
          <a:stretch>
            <a:fillRect/>
          </a:stretch>
        </p:blipFill>
        <p:spPr>
          <a:xfrm>
            <a:off x="9601200" y="2040255"/>
            <a:ext cx="2364740" cy="22098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8"/>
          <a:stretch>
            <a:fillRect/>
          </a:stretch>
        </p:blipFill>
        <p:spPr>
          <a:xfrm>
            <a:off x="9601835" y="37465"/>
            <a:ext cx="2364105" cy="2072005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9"/>
          <a:stretch>
            <a:fillRect/>
          </a:stretch>
        </p:blipFill>
        <p:spPr>
          <a:xfrm>
            <a:off x="9500870" y="4500880"/>
            <a:ext cx="2496185" cy="190309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781800" y="408305"/>
            <a:ext cx="25685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But in some places,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02120" y="1611630"/>
            <a:ext cx="28638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water is polluted (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污染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02120" y="3354070"/>
            <a:ext cx="28638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trees are cut down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12585" y="4785360"/>
            <a:ext cx="28638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and animals are in danger. 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0800" y="2684780"/>
            <a:ext cx="1909445" cy="8451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Keep</a:t>
            </a:r>
            <a:endParaRPr lang="en-US" altLang="zh-CN" sz="3200" b="1"/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流程图: 可选过程 26"/>
          <p:cNvSpPr/>
          <p:nvPr/>
        </p:nvSpPr>
        <p:spPr>
          <a:xfrm>
            <a:off x="238125" y="78740"/>
            <a:ext cx="4284980" cy="6858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Keep the beauty </a:t>
            </a:r>
            <a:endParaRPr lang="en-US" altLang="zh-CN" sz="3200" b="1"/>
          </a:p>
        </p:txBody>
      </p:sp>
      <p:sp>
        <p:nvSpPr>
          <p:cNvPr id="19" name="文本框 18"/>
          <p:cNvSpPr txBox="1"/>
          <p:nvPr/>
        </p:nvSpPr>
        <p:spPr>
          <a:xfrm>
            <a:off x="1149985" y="883285"/>
            <a:ext cx="9634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What can we do to keep the landscapes beautiful?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4802505" y="4162425"/>
            <a:ext cx="2882265" cy="257175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49668" y="3971925"/>
            <a:ext cx="2638425" cy="257175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6278" y="4060190"/>
            <a:ext cx="3571875" cy="25717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187315" y="124460"/>
            <a:ext cx="4169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+mj-lt"/>
                <a:cs typeface="+mj-lt"/>
              </a:rPr>
              <a:t>Discuss in groups</a:t>
            </a:r>
            <a:endParaRPr lang="en-US" altLang="zh-CN" sz="3200" b="1">
              <a:latin typeface="+mj-lt"/>
              <a:cs typeface="+mj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76350" y="1642110"/>
            <a:ext cx="4169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3">
                    <a:lumMod val="75000"/>
                  </a:schemeClr>
                </a:solidFill>
                <a:latin typeface="+mj-lt"/>
                <a:cs typeface="+mj-lt"/>
              </a:rPr>
              <a:t>What we should do</a:t>
            </a:r>
            <a:endParaRPr lang="en-US" altLang="zh-CN" sz="3200" b="1">
              <a:solidFill>
                <a:schemeClr val="accent3">
                  <a:lumMod val="75000"/>
                </a:schemeClr>
              </a:solidFill>
              <a:latin typeface="+mj-lt"/>
              <a:cs typeface="+mj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29375" y="1617980"/>
            <a:ext cx="5459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+mj-lt"/>
                <a:cs typeface="+mj-lt"/>
              </a:rPr>
              <a:t>What we shouldn’t do</a:t>
            </a:r>
            <a:endParaRPr lang="en-US" altLang="zh-CN" sz="3200" b="1">
              <a:solidFill>
                <a:srgbClr val="FF0000"/>
              </a:solidFill>
              <a:latin typeface="+mj-lt"/>
              <a:cs typeface="+mj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40815" y="2202815"/>
            <a:ext cx="4169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plant more trees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40815" y="2740025"/>
            <a:ext cx="4169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save water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40815" y="3237230"/>
            <a:ext cx="4169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protect animals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30020" y="3737610"/>
            <a:ext cx="41694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share knowledge and work together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27800" y="2108200"/>
            <a:ext cx="4169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cut down trees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38595" y="2630170"/>
            <a:ext cx="5349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use too many plastic bags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38595" y="3152140"/>
            <a:ext cx="5349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Comic Sans MS" panose="030F0702030302020204" pitchFamily="66" charset="0"/>
                <a:cs typeface="Comic Sans MS" panose="030F0702030302020204" pitchFamily="66" charset="0"/>
              </a:rPr>
              <a:t>throw rubbish everywhere</a:t>
            </a:r>
            <a:endParaRPr lang="en-US" altLang="zh-CN" sz="28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5" grpId="1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15570" y="108585"/>
            <a:ext cx="2816225" cy="879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800" b="1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charset="-122"/>
                <a:cs typeface="Times New Roman" panose="02020603050405020304" charset="0"/>
              </a:rPr>
              <a:t>Role play</a:t>
            </a:r>
            <a:endParaRPr lang="en-US" altLang="zh-CN" sz="4800" b="1">
              <a:solidFill>
                <a:srgbClr val="FF0000"/>
              </a:solidFill>
              <a:latin typeface="Times New Roman" panose="02020603050405020304" charset="0"/>
              <a:ea typeface="华文新魏" panose="02010800040101010101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31795" y="108585"/>
            <a:ext cx="92373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u="sng">
                <a:latin typeface="+mj-lt"/>
                <a:cs typeface="+mj-lt"/>
              </a:rPr>
              <a:t>Work in groups of 4</a:t>
            </a:r>
            <a:r>
              <a:rPr lang="en-US" altLang="zh-CN" sz="2800" b="1">
                <a:latin typeface="+mj-lt"/>
                <a:cs typeface="+mj-lt"/>
              </a:rPr>
              <a:t>: E</a:t>
            </a:r>
            <a:r>
              <a:rPr lang="en-US" altLang="zh-CN" sz="2800" b="1">
                <a:latin typeface="+mj-lt"/>
                <a:cs typeface="+mj-lt"/>
                <a:sym typeface="+mn-ea"/>
              </a:rPr>
              <a:t>ach of the group members play the role of one landscape and </a:t>
            </a:r>
            <a:r>
              <a:rPr lang="en-US" altLang="zh-CN" sz="2800" b="1">
                <a:highlight>
                  <a:srgbClr val="00FFFF"/>
                </a:highlight>
                <a:latin typeface="+mj-lt"/>
                <a:cs typeface="+mj-lt"/>
                <a:sym typeface="+mn-ea"/>
              </a:rPr>
              <a:t>introduce yourself</a:t>
            </a:r>
            <a:r>
              <a:rPr lang="en-US" altLang="zh-CN" sz="2800" b="1">
                <a:latin typeface="+mj-lt"/>
                <a:cs typeface="+mj-lt"/>
                <a:sym typeface="+mn-ea"/>
              </a:rPr>
              <a:t>.</a:t>
            </a:r>
            <a:endParaRPr lang="en-US" altLang="zh-CN" sz="2800" b="1">
              <a:latin typeface="+mj-lt"/>
              <a:cs typeface="+mj-lt"/>
            </a:endParaRPr>
          </a:p>
        </p:txBody>
      </p:sp>
      <p:sp>
        <p:nvSpPr>
          <p:cNvPr id="32" name="流程图: 可选过程 31"/>
          <p:cNvSpPr/>
          <p:nvPr>
            <p:custDataLst>
              <p:tags r:id="rId1"/>
            </p:custDataLst>
          </p:nvPr>
        </p:nvSpPr>
        <p:spPr>
          <a:xfrm>
            <a:off x="1512570" y="2890520"/>
            <a:ext cx="10473690" cy="79375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I’m a river. I’m ________. I can __________. Please________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流程图: 可选过程 7"/>
          <p:cNvSpPr/>
          <p:nvPr>
            <p:custDataLst>
              <p:tags r:id="rId2"/>
            </p:custDataLst>
          </p:nvPr>
        </p:nvSpPr>
        <p:spPr>
          <a:xfrm>
            <a:off x="1512570" y="3941445"/>
            <a:ext cx="10474325" cy="668655"/>
          </a:xfrm>
          <a:prstGeom prst="flowChartAlternateProcess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I’m a desert. I ________. I __________. Don’t________</a:t>
            </a:r>
            <a:endParaRPr lang="en-US" altLang="zh-CN" sz="2800" b="1"/>
          </a:p>
        </p:txBody>
      </p:sp>
      <p:sp>
        <p:nvSpPr>
          <p:cNvPr id="9" name="流程图: 可选过程 8"/>
          <p:cNvSpPr/>
          <p:nvPr>
            <p:custDataLst>
              <p:tags r:id="rId3"/>
            </p:custDataLst>
          </p:nvPr>
        </p:nvSpPr>
        <p:spPr>
          <a:xfrm>
            <a:off x="1512570" y="4786630"/>
            <a:ext cx="10473690" cy="605790"/>
          </a:xfrm>
          <a:prstGeom prst="flowChartAlternateProcess">
            <a:avLst/>
          </a:prstGeom>
          <a:solidFill>
            <a:srgbClr val="00B0F0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I’m the ocean. I’m ________. I __________. Don’t/Please________</a:t>
            </a:r>
            <a:endParaRPr lang="en-US" altLang="zh-CN" sz="2800" b="1"/>
          </a:p>
        </p:txBody>
      </p:sp>
      <p:sp>
        <p:nvSpPr>
          <p:cNvPr id="10" name="流程图: 可选过程 9"/>
          <p:cNvSpPr/>
          <p:nvPr>
            <p:custDataLst>
              <p:tags r:id="rId4"/>
            </p:custDataLst>
          </p:nvPr>
        </p:nvSpPr>
        <p:spPr>
          <a:xfrm>
            <a:off x="1511935" y="5568315"/>
            <a:ext cx="10387330" cy="709930"/>
          </a:xfrm>
          <a:prstGeom prst="flowChartAlternateProcess">
            <a:avLst/>
          </a:prstGeom>
          <a:solidFill>
            <a:srgbClr val="92D050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I’m a forest. I’m ________. I __________. Don’t/Please________</a:t>
            </a:r>
            <a:endParaRPr lang="en-US" altLang="zh-CN" sz="2800" b="1"/>
          </a:p>
        </p:txBody>
      </p:sp>
      <p:sp>
        <p:nvSpPr>
          <p:cNvPr id="19" name="文本框 18"/>
          <p:cNvSpPr txBox="1"/>
          <p:nvPr/>
        </p:nvSpPr>
        <p:spPr>
          <a:xfrm>
            <a:off x="194945" y="1061720"/>
            <a:ext cx="118687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e.g. I am a mountain! I am tall and I’m usually covered  with rocks and earth.  I am home to many plants and animals.  Don’t litter on me- keep me clean and protect my forest!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6257290" y="1061720"/>
            <a:ext cx="2157730" cy="534035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/>
              <a:t>features</a:t>
            </a:r>
            <a:endParaRPr lang="en-US" altLang="zh-CN" sz="2800" b="1"/>
          </a:p>
        </p:txBody>
      </p:sp>
      <p:sp>
        <p:nvSpPr>
          <p:cNvPr id="11" name="流程图: 可选过程 10"/>
          <p:cNvSpPr/>
          <p:nvPr/>
        </p:nvSpPr>
        <p:spPr>
          <a:xfrm>
            <a:off x="4309110" y="1610995"/>
            <a:ext cx="3943985" cy="534035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/>
              <a:t>importantce</a:t>
            </a:r>
            <a:r>
              <a:rPr lang="zh-CN" altLang="en-US" sz="2800" b="1"/>
              <a:t>（重要性</a:t>
            </a:r>
            <a:r>
              <a:rPr lang="en-US" altLang="zh-CN" sz="2800" b="1"/>
              <a:t>)</a:t>
            </a:r>
            <a:endParaRPr lang="en-US" altLang="zh-CN" sz="2800" b="1"/>
          </a:p>
        </p:txBody>
      </p:sp>
      <p:sp>
        <p:nvSpPr>
          <p:cNvPr id="12" name="流程图: 可选过程 11"/>
          <p:cNvSpPr/>
          <p:nvPr/>
        </p:nvSpPr>
        <p:spPr>
          <a:xfrm>
            <a:off x="5050790" y="2129790"/>
            <a:ext cx="4251325" cy="534035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 b="1"/>
              <a:t>actions to protect you</a:t>
            </a:r>
            <a:endParaRPr lang="en-US" sz="2800" b="1"/>
          </a:p>
        </p:txBody>
      </p:sp>
      <p:sp>
        <p:nvSpPr>
          <p:cNvPr id="13" name="流程图: 可选过程 12"/>
          <p:cNvSpPr/>
          <p:nvPr/>
        </p:nvSpPr>
        <p:spPr>
          <a:xfrm>
            <a:off x="2225675" y="1061720"/>
            <a:ext cx="1367790" cy="534035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/>
              <a:t>name</a:t>
            </a:r>
            <a:endParaRPr lang="en-US" altLang="zh-CN" sz="2800" b="1"/>
          </a:p>
        </p:txBody>
      </p:sp>
      <p:sp>
        <p:nvSpPr>
          <p:cNvPr id="14" name="圆角矩形 13"/>
          <p:cNvSpPr/>
          <p:nvPr/>
        </p:nvSpPr>
        <p:spPr>
          <a:xfrm>
            <a:off x="194945" y="1092200"/>
            <a:ext cx="11868785" cy="1570990"/>
          </a:xfrm>
          <a:prstGeom prst="roundRect">
            <a:avLst/>
          </a:prstGeom>
          <a:ln w="28575" cmpd="sng">
            <a:solidFill>
              <a:srgbClr val="0070C0"/>
            </a:solidFill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-61595" y="3056255"/>
            <a:ext cx="16865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Student A:</a:t>
            </a:r>
            <a:endParaRPr lang="en-US" altLang="zh-CN" sz="2400" b="1"/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-71120" y="4005580"/>
            <a:ext cx="16865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Student B:</a:t>
            </a:r>
            <a:endParaRPr lang="en-US" altLang="zh-CN" sz="2400" b="1"/>
          </a:p>
        </p:txBody>
      </p:sp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-71120" y="4859020"/>
            <a:ext cx="16865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Student C:</a:t>
            </a:r>
            <a:endParaRPr lang="en-US" altLang="zh-CN" sz="2400" b="1"/>
          </a:p>
        </p:txBody>
      </p: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>
          <a:xfrm>
            <a:off x="-20320" y="5713095"/>
            <a:ext cx="16865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Student D:</a:t>
            </a:r>
            <a:endParaRPr lang="en-US" altLang="zh-CN" sz="2400" b="1"/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14" grpId="1" animBg="1"/>
      <p:bldP spid="19" grpId="1"/>
      <p:bldP spid="13" grpId="0" animBg="1"/>
      <p:bldP spid="13" grpId="1" animBg="1"/>
      <p:bldP spid="6" grpId="0" animBg="1"/>
      <p:bldP spid="6" grpId="1" animBg="1"/>
      <p:bldP spid="11" grpId="0" animBg="1"/>
      <p:bldP spid="11" grpId="1" animBg="1"/>
      <p:bldP spid="12" grpId="0" animBg="1"/>
      <p:bldP spid="12" grpId="1" animBg="1"/>
      <p:bldP spid="15" grpId="0"/>
      <p:bldP spid="32" grpId="0" animBg="1"/>
      <p:bldP spid="16" grpId="0"/>
      <p:bldP spid="8" grpId="0" animBg="1"/>
      <p:bldP spid="15" grpId="1"/>
      <p:bldP spid="32" grpId="1" animBg="1"/>
      <p:bldP spid="16" grpId="1"/>
      <p:bldP spid="8" grpId="1" animBg="1"/>
      <p:bldP spid="9" grpId="0" animBg="1"/>
      <p:bldP spid="17" grpId="0"/>
      <p:bldP spid="18" grpId="0"/>
      <p:bldP spid="10" grpId="0" animBg="1"/>
      <p:bldP spid="9" grpId="1" animBg="1"/>
      <p:bldP spid="17" grpId="1"/>
      <p:bldP spid="18" grpId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4ceac76d398b093df3b0c9a8037c7b9"/>
          <p:cNvPicPr>
            <a:picLocks noChangeAspect="1"/>
          </p:cNvPicPr>
          <p:nvPr/>
        </p:nvPicPr>
        <p:blipFill>
          <a:blip r:embed="rId1"/>
          <a:srcRect l="14936" t="41991" r="63463" b="47287"/>
          <a:stretch>
            <a:fillRect/>
          </a:stretch>
        </p:blipFill>
        <p:spPr>
          <a:xfrm>
            <a:off x="6749415" y="310515"/>
            <a:ext cx="2600960" cy="1751330"/>
          </a:xfrm>
          <a:prstGeom prst="rect">
            <a:avLst/>
          </a:prstGeom>
        </p:spPr>
      </p:pic>
      <p:pic>
        <p:nvPicPr>
          <p:cNvPr id="5" name="图片 4" descr="森林能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6560" y="3703955"/>
            <a:ext cx="3600450" cy="3496945"/>
          </a:xfrm>
          <a:prstGeom prst="rect">
            <a:avLst/>
          </a:prstGeom>
        </p:spPr>
      </p:pic>
      <p:pic>
        <p:nvPicPr>
          <p:cNvPr id="7" name="图片 6" descr="4ceac76d398b093df3b0c9a8037c7b9"/>
          <p:cNvPicPr>
            <a:picLocks noChangeAspect="1"/>
          </p:cNvPicPr>
          <p:nvPr/>
        </p:nvPicPr>
        <p:blipFill>
          <a:blip r:embed="rId1"/>
          <a:srcRect l="67287" t="42209" r="11471" b="47513"/>
          <a:stretch>
            <a:fillRect/>
          </a:stretch>
        </p:blipFill>
        <p:spPr>
          <a:xfrm>
            <a:off x="9601200" y="342265"/>
            <a:ext cx="2557780" cy="167894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3"/>
          <a:srcRect l="22360"/>
          <a:stretch>
            <a:fillRect/>
          </a:stretch>
        </p:blipFill>
        <p:spPr>
          <a:xfrm>
            <a:off x="9674860" y="2184400"/>
            <a:ext cx="2484120" cy="180975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4"/>
          <a:srcRect l="21549"/>
          <a:stretch>
            <a:fillRect/>
          </a:stretch>
        </p:blipFill>
        <p:spPr>
          <a:xfrm>
            <a:off x="6749415" y="2184400"/>
            <a:ext cx="2600960" cy="1809115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5"/>
          <a:stretch>
            <a:fillRect/>
          </a:stretch>
        </p:blipFill>
        <p:spPr>
          <a:xfrm>
            <a:off x="6802120" y="4137660"/>
            <a:ext cx="2548255" cy="1674495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6"/>
          <a:srcRect l="11924" b="4593"/>
          <a:stretch>
            <a:fillRect/>
          </a:stretch>
        </p:blipFill>
        <p:spPr>
          <a:xfrm>
            <a:off x="9674860" y="4137660"/>
            <a:ext cx="2545715" cy="1665605"/>
          </a:xfrm>
          <a:prstGeom prst="rect">
            <a:avLst/>
          </a:prstGeom>
        </p:spPr>
      </p:pic>
      <p:sp>
        <p:nvSpPr>
          <p:cNvPr id="32" name="流程图: 可选过程 31"/>
          <p:cNvSpPr/>
          <p:nvPr/>
        </p:nvSpPr>
        <p:spPr>
          <a:xfrm>
            <a:off x="2410460" y="445770"/>
            <a:ext cx="4252595" cy="534035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/>
              <a:t>the beauty of power</a:t>
            </a:r>
            <a:endParaRPr lang="en-US" altLang="zh-CN" sz="2800" b="1"/>
          </a:p>
        </p:txBody>
      </p:sp>
      <p:sp>
        <p:nvSpPr>
          <p:cNvPr id="8" name="流程图: 可选过程 7"/>
          <p:cNvSpPr/>
          <p:nvPr/>
        </p:nvSpPr>
        <p:spPr>
          <a:xfrm>
            <a:off x="2410460" y="1264285"/>
            <a:ext cx="4252595" cy="534035"/>
          </a:xfrm>
          <a:prstGeom prst="flowChartAlternateProcess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800" b="1"/>
              <a:t>the beauty of challenge</a:t>
            </a:r>
            <a:endParaRPr lang="en-US" altLang="zh-CN" sz="2800" b="1"/>
          </a:p>
        </p:txBody>
      </p:sp>
      <p:sp>
        <p:nvSpPr>
          <p:cNvPr id="9" name="流程图: 可选过程 8"/>
          <p:cNvSpPr/>
          <p:nvPr/>
        </p:nvSpPr>
        <p:spPr>
          <a:xfrm>
            <a:off x="2410460" y="2042160"/>
            <a:ext cx="4252595" cy="534035"/>
          </a:xfrm>
          <a:prstGeom prst="flowChartAlternateProcess">
            <a:avLst/>
          </a:prstGeom>
          <a:solidFill>
            <a:srgbClr val="00B0F0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800" b="1"/>
              <a:t>the beauty of vastness</a:t>
            </a:r>
            <a:endParaRPr lang="en-US" altLang="zh-CN" sz="2800" b="1"/>
          </a:p>
        </p:txBody>
      </p:sp>
      <p:sp>
        <p:nvSpPr>
          <p:cNvPr id="10" name="流程图: 可选过程 9"/>
          <p:cNvSpPr/>
          <p:nvPr/>
        </p:nvSpPr>
        <p:spPr>
          <a:xfrm>
            <a:off x="2410460" y="2820035"/>
            <a:ext cx="4252595" cy="534035"/>
          </a:xfrm>
          <a:prstGeom prst="flowChartAlternateProcess">
            <a:avLst/>
          </a:prstGeom>
          <a:solidFill>
            <a:srgbClr val="92D050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2800" b="1"/>
              <a:t>the beauty of life</a:t>
            </a:r>
            <a:endParaRPr lang="en-US" altLang="zh-CN" sz="2800" b="1"/>
          </a:p>
        </p:txBody>
      </p:sp>
      <p:sp>
        <p:nvSpPr>
          <p:cNvPr id="12" name="下箭头 11"/>
          <p:cNvSpPr/>
          <p:nvPr/>
        </p:nvSpPr>
        <p:spPr>
          <a:xfrm>
            <a:off x="1989455" y="408305"/>
            <a:ext cx="391795" cy="3584575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0010" y="445770"/>
            <a:ext cx="1909445" cy="8451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Find</a:t>
            </a:r>
            <a:endParaRPr lang="en-US" altLang="zh-CN" sz="3200" b="1"/>
          </a:p>
        </p:txBody>
      </p:sp>
      <p:sp>
        <p:nvSpPr>
          <p:cNvPr id="14" name="椭圆 13"/>
          <p:cNvSpPr/>
          <p:nvPr/>
        </p:nvSpPr>
        <p:spPr>
          <a:xfrm>
            <a:off x="80010" y="1537970"/>
            <a:ext cx="1909445" cy="8451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Enjoy</a:t>
            </a:r>
            <a:endParaRPr lang="en-US" altLang="zh-CN" sz="3200" b="1"/>
          </a:p>
        </p:txBody>
      </p:sp>
      <p:sp>
        <p:nvSpPr>
          <p:cNvPr id="11" name="椭圆 10"/>
          <p:cNvSpPr/>
          <p:nvPr/>
        </p:nvSpPr>
        <p:spPr>
          <a:xfrm>
            <a:off x="50800" y="2684780"/>
            <a:ext cx="1909445" cy="8451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Keep</a:t>
            </a:r>
            <a:endParaRPr lang="en-US" altLang="zh-CN" sz="3200" b="1"/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261620" y="4157345"/>
            <a:ext cx="11897360" cy="18738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p>
            <a:pPr algn="ctr"/>
            <a:endParaRPr lang="en-US" altLang="zh-CN" sz="36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sz="3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beauty of the natural world lies in ________.</a:t>
            </a:r>
            <a:endParaRPr lang="en-US" altLang="zh-CN" sz="36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855710" y="4596130"/>
            <a:ext cx="2379980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3200">
                <a:highlight>
                  <a:srgbClr val="00FFFF"/>
                </a:highlight>
                <a:latin typeface="Arial" panose="020B0604020202020204" pitchFamily="34" charset="0"/>
                <a:ea typeface="微软雅黑" panose="020B0503020204020204" charset="-122"/>
              </a:rPr>
              <a:t>landscapes</a:t>
            </a:r>
            <a:endParaRPr lang="en-US" altLang="zh-CN" sz="3200">
              <a:highlight>
                <a:srgbClr val="00FFFF"/>
              </a:highlight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2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2" grpId="0" bldLvl="0" animBg="1"/>
      <p:bldP spid="12" grpId="1" animBg="1"/>
      <p:bldP spid="15" grpId="0" animBg="1"/>
      <p:bldP spid="15" grpId="1" animBg="1"/>
      <p:bldP spid="13" grpId="0" animBg="1"/>
      <p:bldP spid="13" grpId="1" animBg="1"/>
      <p:bldP spid="14" grpId="0" animBg="1"/>
      <p:bldP spid="14" grpId="1" animBg="1"/>
      <p:bldP spid="11" grpId="0" animBg="1"/>
      <p:bldP spid="11" grpId="1" animBg="1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圆角矩形 8"/>
          <p:cNvSpPr/>
          <p:nvPr/>
        </p:nvSpPr>
        <p:spPr>
          <a:xfrm>
            <a:off x="182245" y="78740"/>
            <a:ext cx="4189730" cy="82931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/>
              <a:t>Watch and answer </a:t>
            </a:r>
            <a:endParaRPr lang="en-US" altLang="zh-CN" sz="3600"/>
          </a:p>
        </p:txBody>
      </p:sp>
      <p:pic>
        <p:nvPicPr>
          <p:cNvPr id="2" name="图片 1" descr="6M8L[ABY23(MI$XOWZ@TLI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2225" y="1031240"/>
            <a:ext cx="9081135" cy="5497830"/>
          </a:xfrm>
          <a:prstGeom prst="rect">
            <a:avLst/>
          </a:prstGeom>
        </p:spPr>
      </p:pic>
      <p:pic>
        <p:nvPicPr>
          <p:cNvPr id="3" name="导入视频P2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16200000">
            <a:off x="3180080" y="-1602105"/>
            <a:ext cx="5356860" cy="1062418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森林能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6560" y="3703955"/>
            <a:ext cx="3600450" cy="3496945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767306" y="1760752"/>
            <a:ext cx="3188334" cy="368935"/>
          </a:xfrm>
        </p:spPr>
        <p:txBody>
          <a:bodyPr>
            <a:normAutofit fontScale="90000" lnSpcReduction="20000"/>
          </a:bodyPr>
          <a:lstStyle/>
          <a:p>
            <a:r>
              <a:rPr lang="en-US" altLang="zh-CN" sz="2400" b="1" spc="110" dirty="0">
                <a:solidFill>
                  <a:schemeClr val="tx1"/>
                </a:solidFill>
                <a:effectLst>
                  <a:outerShdw blurRad="76200" dist="38100" dir="5400000" sx="103000" sy="103000" algn="t" rotWithShape="0">
                    <a:schemeClr val="accent1">
                      <a:lumMod val="50000"/>
                      <a:alpha val="3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Need to do</a:t>
            </a:r>
            <a:endParaRPr lang="en-US" altLang="zh-CN" sz="2400" b="1" spc="110" dirty="0">
              <a:solidFill>
                <a:schemeClr val="tx1"/>
              </a:solidFill>
              <a:effectLst>
                <a:outerShdw blurRad="76200" dist="38100" dir="5400000" sx="103000" sy="103000" algn="t" rotWithShape="0">
                  <a:schemeClr val="accent1">
                    <a:lumMod val="50000"/>
                    <a:alpha val="3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占位符 4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709696" y="1760752"/>
            <a:ext cx="3188334" cy="3689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zh-CN" altLang="en-US" sz="2400" kern="1200" smtClean="0">
                <a:gradFill>
                  <a:gsLst>
                    <a:gs pos="60000">
                      <a:schemeClr val="bg1"/>
                    </a:gs>
                    <a:gs pos="85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spc="110" dirty="0">
                <a:solidFill>
                  <a:schemeClr val="tx1"/>
                </a:solidFill>
                <a:effectLst>
                  <a:outerShdw blurRad="76200" dist="38100" dir="5400000" sx="103000" sy="103000" algn="t" rotWithShape="0">
                    <a:schemeClr val="accent1">
                      <a:lumMod val="50000"/>
                      <a:alpha val="3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Choose to do</a:t>
            </a:r>
            <a:endParaRPr lang="en-US" altLang="zh-CN" sz="2400" b="1" spc="110" dirty="0">
              <a:solidFill>
                <a:schemeClr val="tx1"/>
              </a:solidFill>
              <a:effectLst>
                <a:outerShdw blurRad="76200" dist="38100" dir="5400000" sx="103000" sy="103000" algn="t" rotWithShape="0">
                  <a:schemeClr val="accent1">
                    <a:lumMod val="50000"/>
                    <a:alpha val="3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4302125" y="467995"/>
            <a:ext cx="3764915" cy="69215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zh-CN" altLang="en-US" sz="3200" kern="1200" spc="110">
                <a:gradFill>
                  <a:gsLst>
                    <a:gs pos="59000">
                      <a:schemeClr val="accent1">
                        <a:lumMod val="75000"/>
                      </a:schemeClr>
                    </a:gs>
                    <a:gs pos="75000">
                      <a:schemeClr val="accent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/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5000" b="1" spc="110" dirty="0" smtClean="0">
                <a:gradFill>
                  <a:gsLst>
                    <a:gs pos="70000">
                      <a:schemeClr val="accent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Homework</a:t>
            </a:r>
            <a:endParaRPr lang="en-US" altLang="zh-CN" sz="5000" b="1" spc="110" dirty="0">
              <a:gradFill>
                <a:gsLst>
                  <a:gs pos="70000">
                    <a:schemeClr val="accent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579880" y="2258060"/>
            <a:ext cx="4100195" cy="34613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  <a:spcAft>
                <a:spcPts val="1200"/>
              </a:spcAft>
            </a:pPr>
            <a:r>
              <a:rPr lang="en-US" altLang="zh-CN" sz="26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1. Make a poster to introduce your favourite landscape.</a:t>
            </a:r>
            <a:endParaRPr lang="en-US" altLang="zh-CN" sz="26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>
              <a:lnSpc>
                <a:spcPct val="130000"/>
              </a:lnSpc>
              <a:spcAft>
                <a:spcPts val="1200"/>
              </a:spcAft>
            </a:pPr>
            <a:r>
              <a:rPr lang="en-US" altLang="zh-CN" sz="26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2. Find more information about landscapes on the internet.</a:t>
            </a:r>
            <a:endParaRPr lang="en-US" altLang="zh-CN" sz="26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6517005" y="2258060"/>
            <a:ext cx="4109720" cy="34613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algn="l">
              <a:lnSpc>
                <a:spcPct val="130000"/>
              </a:lnSpc>
              <a:spcAft>
                <a:spcPts val="1200"/>
              </a:spcAft>
            </a:pPr>
            <a:r>
              <a:rPr lang="en-US" altLang="zh-CN" sz="26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Make a one-minute video to introduce your favourite landscape and give people advice how to get along well with it.</a:t>
            </a:r>
            <a:endParaRPr lang="zh-CN" altLang="en-US" sz="2600" spc="110">
              <a:solidFill>
                <a:schemeClr val="accent1"/>
              </a:solidFill>
              <a:latin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690745" y="201295"/>
            <a:ext cx="6462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What landscapes can you see?</a:t>
            </a:r>
            <a:endParaRPr lang="en-US" altLang="zh-CN" sz="3200"/>
          </a:p>
        </p:txBody>
      </p:sp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/>
          <a:srcRect l="22360"/>
          <a:stretch>
            <a:fillRect/>
          </a:stretch>
        </p:blipFill>
        <p:spPr>
          <a:xfrm>
            <a:off x="3113405" y="1831975"/>
            <a:ext cx="2698115" cy="248983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98540" y="1831975"/>
            <a:ext cx="2548255" cy="2489835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/>
          <a:srcRect l="11924" b="4593"/>
          <a:stretch>
            <a:fillRect/>
          </a:stretch>
        </p:blipFill>
        <p:spPr>
          <a:xfrm>
            <a:off x="9053195" y="1831975"/>
            <a:ext cx="2752090" cy="2490470"/>
          </a:xfrm>
          <a:prstGeom prst="rect">
            <a:avLst/>
          </a:prstGeom>
        </p:spPr>
      </p:pic>
      <p:cxnSp>
        <p:nvCxnSpPr>
          <p:cNvPr id="8" name="直接连接符 7"/>
          <p:cNvCxnSpPr/>
          <p:nvPr>
            <p:custDataLst>
              <p:tags r:id="rId7"/>
            </p:custDataLst>
          </p:nvPr>
        </p:nvCxnSpPr>
        <p:spPr>
          <a:xfrm flipV="1">
            <a:off x="471170" y="4998720"/>
            <a:ext cx="2008505" cy="1079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8"/>
            </p:custDataLst>
          </p:nvPr>
        </p:nvCxnSpPr>
        <p:spPr>
          <a:xfrm flipV="1">
            <a:off x="3187700" y="5009515"/>
            <a:ext cx="2008505" cy="1079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9"/>
            </p:custDataLst>
          </p:nvPr>
        </p:nvCxnSpPr>
        <p:spPr>
          <a:xfrm flipV="1">
            <a:off x="6368415" y="5009515"/>
            <a:ext cx="2008505" cy="1079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0"/>
            </p:custDataLst>
          </p:nvPr>
        </p:nvCxnSpPr>
        <p:spPr>
          <a:xfrm flipV="1">
            <a:off x="9424670" y="5009515"/>
            <a:ext cx="2008505" cy="10795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7" name="图片 16"/>
          <p:cNvPicPr/>
          <p:nvPr>
            <p:custDataLst>
              <p:tags r:id="rId11"/>
            </p:custDataLst>
          </p:nvPr>
        </p:nvPicPr>
        <p:blipFill>
          <a:blip r:embed="rId12"/>
          <a:srcRect l="21549"/>
          <a:stretch>
            <a:fillRect/>
          </a:stretch>
        </p:blipFill>
        <p:spPr>
          <a:xfrm>
            <a:off x="124460" y="1831975"/>
            <a:ext cx="2701925" cy="249047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82245" y="78740"/>
            <a:ext cx="4375785" cy="82931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/>
              <a:t>Watch and answer </a:t>
            </a:r>
            <a:endParaRPr lang="en-US" altLang="zh-CN" sz="3600" b="1"/>
          </a:p>
        </p:txBody>
      </p:sp>
      <p:sp>
        <p:nvSpPr>
          <p:cNvPr id="46" name="文本框 45"/>
          <p:cNvSpPr txBox="1"/>
          <p:nvPr>
            <p:custDataLst>
              <p:tags r:id="rId13"/>
            </p:custDataLst>
          </p:nvPr>
        </p:nvSpPr>
        <p:spPr>
          <a:xfrm>
            <a:off x="826135" y="4436745"/>
            <a:ext cx="1246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forest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14"/>
            </p:custDataLst>
          </p:nvPr>
        </p:nvSpPr>
        <p:spPr>
          <a:xfrm>
            <a:off x="3444240" y="4436745"/>
            <a:ext cx="1246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river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5"/>
            </p:custDataLst>
          </p:nvPr>
        </p:nvSpPr>
        <p:spPr>
          <a:xfrm>
            <a:off x="6749415" y="4488180"/>
            <a:ext cx="1246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ocean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6"/>
            </p:custDataLst>
          </p:nvPr>
        </p:nvSpPr>
        <p:spPr>
          <a:xfrm>
            <a:off x="9803130" y="4488180"/>
            <a:ext cx="1246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desert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7613650" y="882650"/>
            <a:ext cx="4191635" cy="603885"/>
          </a:xfrm>
          <a:prstGeom prst="wedgeRoundRectCallout">
            <a:avLst>
              <a:gd name="adj1" fmla="val -59044"/>
              <a:gd name="adj2" fmla="val -82912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latin typeface="Comic Sans MS" panose="030F0702030302020204" pitchFamily="66" charset="0"/>
                <a:ea typeface="Noto Sans SC Medium" panose="020B0200000000000000" charset="-122"/>
                <a:cs typeface="Comic Sans MS" panose="030F0702030302020204" pitchFamily="66" charset="0"/>
              </a:rPr>
              <a:t>Let’s say together!</a:t>
            </a:r>
            <a:endParaRPr lang="en-US" altLang="zh-CN" sz="2800" b="1">
              <a:latin typeface="Comic Sans MS" panose="030F0702030302020204" pitchFamily="66" charset="0"/>
              <a:ea typeface="Noto Sans SC Medium" panose="020B0200000000000000" charset="-122"/>
              <a:cs typeface="Comic Sans MS" panose="030F0702030302020204" pitchFamily="66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33525" y="5685790"/>
            <a:ext cx="6462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The landscapes are _________.</a:t>
            </a:r>
            <a:endParaRPr lang="en-US" altLang="zh-CN" sz="3200"/>
          </a:p>
        </p:txBody>
      </p: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5502910" y="5607050"/>
            <a:ext cx="2020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beautiful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" grpId="0"/>
      <p:bldP spid="4" grpId="1"/>
      <p:bldP spid="5" grpId="0"/>
      <p:bldP spid="5" grpId="1"/>
      <p:bldP spid="9" grpId="0"/>
      <p:bldP spid="9" grpId="1"/>
      <p:bldP spid="15" grpId="0" animBg="1"/>
      <p:bldP spid="15" grpId="1" animBg="1"/>
      <p:bldP spid="16" grpId="0"/>
      <p:bldP spid="16" grpId="1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IMG_5630"/>
          <p:cNvPicPr>
            <a:picLocks noChangeAspect="1"/>
          </p:cNvPicPr>
          <p:nvPr/>
        </p:nvPicPr>
        <p:blipFill>
          <a:blip r:embed="rId1"/>
          <a:srcRect l="7004" t="5870" r="7952" b="63021"/>
          <a:stretch>
            <a:fillRect/>
          </a:stretch>
        </p:blipFill>
        <p:spPr>
          <a:xfrm>
            <a:off x="1461770" y="2235835"/>
            <a:ext cx="8884285" cy="4598670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182245" y="78740"/>
            <a:ext cx="4189730" cy="82931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/>
              <a:t>Look and answer </a:t>
            </a:r>
            <a:endParaRPr lang="en-US" altLang="zh-CN" sz="3600"/>
          </a:p>
        </p:txBody>
      </p:sp>
      <p:sp>
        <p:nvSpPr>
          <p:cNvPr id="12" name="文本框 11"/>
          <p:cNvSpPr txBox="1"/>
          <p:nvPr/>
        </p:nvSpPr>
        <p:spPr>
          <a:xfrm>
            <a:off x="1585595" y="988060"/>
            <a:ext cx="68002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1.What is the article about?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85595" y="1571625"/>
            <a:ext cx="6723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2.Where can we read the article?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985645" y="3187065"/>
            <a:ext cx="3566795" cy="548640"/>
          </a:xfrm>
          <a:prstGeom prst="roundRect">
            <a:avLst/>
          </a:prstGeom>
          <a:ln w="825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394325" y="5882005"/>
            <a:ext cx="2991485" cy="548640"/>
          </a:xfrm>
          <a:prstGeom prst="roundRect">
            <a:avLst/>
          </a:prstGeom>
          <a:ln w="825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3710305" y="5882005"/>
            <a:ext cx="906145" cy="548640"/>
          </a:xfrm>
          <a:prstGeom prst="roundRect">
            <a:avLst/>
          </a:prstGeom>
          <a:ln w="825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角矩形标注 21"/>
          <p:cNvSpPr/>
          <p:nvPr/>
        </p:nvSpPr>
        <p:spPr>
          <a:xfrm>
            <a:off x="4608830" y="4591685"/>
            <a:ext cx="2282190" cy="899795"/>
          </a:xfrm>
          <a:prstGeom prst="wedgeRoundRectCallout">
            <a:avLst>
              <a:gd name="adj1" fmla="val -60740"/>
              <a:gd name="adj2" fmla="val 831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400" b="1">
                <a:latin typeface="Times New Roman" panose="02020603050405020304" charset="0"/>
                <a:cs typeface="Times New Roman" panose="02020603050405020304" charset="0"/>
              </a:rPr>
              <a:t>Who? </a:t>
            </a:r>
            <a:endParaRPr lang="en-US" altLang="zh-CN" sz="4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6212840" y="3761740"/>
            <a:ext cx="2486660" cy="439420"/>
          </a:xfrm>
          <a:prstGeom prst="roundRect">
            <a:avLst/>
          </a:prstGeom>
          <a:ln w="82550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2" grpId="1"/>
      <p:bldP spid="13" grpId="1"/>
      <p:bldP spid="19" grpId="0" animBg="1"/>
      <p:bldP spid="20" grpId="0" animBg="1"/>
      <p:bldP spid="19" grpId="1" animBg="1"/>
      <p:bldP spid="20" grpId="1" animBg="1"/>
      <p:bldP spid="23" grpId="0" animBg="1"/>
      <p:bldP spid="23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IMG_5630"/>
          <p:cNvPicPr>
            <a:picLocks noChangeAspect="1"/>
          </p:cNvPicPr>
          <p:nvPr/>
        </p:nvPicPr>
        <p:blipFill>
          <a:blip r:embed="rId1"/>
          <a:srcRect l="7026" t="25892" r="7952" b="6509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182245" y="78740"/>
            <a:ext cx="4189730" cy="82931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/>
              <a:t>Skim and answer </a:t>
            </a:r>
            <a:endParaRPr lang="en-US" altLang="zh-CN" sz="3600"/>
          </a:p>
        </p:txBody>
      </p:sp>
      <p:sp>
        <p:nvSpPr>
          <p:cNvPr id="23" name="圆角矩形 22"/>
          <p:cNvSpPr/>
          <p:nvPr/>
        </p:nvSpPr>
        <p:spPr>
          <a:xfrm>
            <a:off x="8396605" y="1104900"/>
            <a:ext cx="906780" cy="286385"/>
          </a:xfrm>
          <a:prstGeom prst="roundRect">
            <a:avLst/>
          </a:prstGeom>
          <a:ln w="53975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6757035" y="2713355"/>
            <a:ext cx="950595" cy="286385"/>
          </a:xfrm>
          <a:prstGeom prst="roundRect">
            <a:avLst/>
          </a:prstGeom>
          <a:ln w="53975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8396605" y="4084955"/>
            <a:ext cx="1126490" cy="286385"/>
          </a:xfrm>
          <a:prstGeom prst="roundRect">
            <a:avLst/>
          </a:prstGeom>
          <a:ln w="53975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6757035" y="5429885"/>
            <a:ext cx="951230" cy="286385"/>
          </a:xfrm>
          <a:prstGeom prst="roundRect">
            <a:avLst/>
          </a:prstGeom>
          <a:ln w="53975"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82245" y="1104900"/>
            <a:ext cx="680021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1.Who are they?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2. Which rhetoric(</a:t>
            </a:r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修辞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) is used?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A. Metaphor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（比喻）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B. Personification (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拟人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615" y="4371340"/>
            <a:ext cx="1015365" cy="10223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4400">
                <a:solidFill>
                  <a:srgbClr val="FF0000"/>
                </a:solidFill>
              </a:rPr>
              <a:t>✔</a:t>
            </a: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319405" y="5306695"/>
            <a:ext cx="5217160" cy="1178560"/>
          </a:xfrm>
          <a:prstGeom prst="wedgeRoundRectCallout">
            <a:avLst>
              <a:gd name="adj1" fmla="val -19561"/>
              <a:gd name="adj2" fmla="val -107035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makes the writing more vivid and interesting </a:t>
            </a:r>
            <a:endParaRPr lang="en-US" altLang="zh-CN" sz="2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94615" y="4673600"/>
            <a:ext cx="6002655" cy="1811655"/>
          </a:xfrm>
          <a:prstGeom prst="wedgeRoundRectCallout">
            <a:avLst>
              <a:gd name="adj1" fmla="val 84951"/>
              <a:gd name="adj2" fmla="val -226550"/>
              <a:gd name="adj3" fmla="val 16667"/>
            </a:avLst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style>
          <a:lnRef idx="0">
            <a:srgbClr val="FFFFFF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600" b="1">
                <a:latin typeface="Comic Sans MS" panose="030F0702030302020204" pitchFamily="66" charset="0"/>
                <a:cs typeface="Comic Sans MS" panose="030F0702030302020204" pitchFamily="66" charset="0"/>
                <a:sym typeface="+mn-ea"/>
              </a:rPr>
              <a:t>What may the different landscapes say?</a:t>
            </a:r>
            <a:endParaRPr lang="en-US" altLang="zh-CN" sz="3600" b="1">
              <a:latin typeface="Comic Sans MS" panose="030F0702030302020204" pitchFamily="66" charset="0"/>
              <a:cs typeface="Comic Sans MS" panose="030F0702030302020204" pitchFamily="66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3" grpId="0" animBg="1"/>
      <p:bldP spid="4" grpId="0" animBg="1"/>
      <p:bldP spid="23" grpId="1" animBg="1"/>
      <p:bldP spid="2" grpId="1" animBg="1"/>
      <p:bldP spid="3" grpId="1" animBg="1"/>
      <p:bldP spid="4" grpId="1" animBg="1"/>
      <p:bldP spid="6" grpId="0"/>
      <p:bldP spid="6" grpId="1"/>
      <p:bldP spid="22" grpId="0" bldLvl="0" animBg="1"/>
      <p:bldP spid="22" grpId="1" animBg="1"/>
      <p:bldP spid="5" grpId="0" bldLvl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473960" y="108585"/>
            <a:ext cx="90938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What is the river like? </a:t>
            </a:r>
            <a:r>
              <a:rPr lang="en-US" altLang="zh-CN" sz="3200" b="1">
                <a:highlight>
                  <a:srgbClr val="FFFF00"/>
                </a:highlight>
                <a:latin typeface="Comic Sans MS" panose="030F0702030302020204" pitchFamily="66" charset="0"/>
                <a:cs typeface="Comic Sans MS" panose="030F0702030302020204" pitchFamily="66" charset="0"/>
              </a:rPr>
              <a:t>Find the topic sentence. </a:t>
            </a:r>
            <a:endParaRPr lang="en-US" altLang="zh-CN" sz="3200" b="1">
              <a:highlight>
                <a:srgbClr val="FFFF00"/>
              </a:highlight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2" name="图片 1" descr="`N_5Y9X9(_TK)$8F2PG03I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395" y="1037590"/>
            <a:ext cx="2314575" cy="12382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565" y="108585"/>
            <a:ext cx="1978025" cy="879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800" b="1">
                <a:solidFill>
                  <a:srgbClr val="00B050"/>
                </a:solidFill>
                <a:latin typeface="Comic Sans MS" panose="030F0702030302020204" pitchFamily="66" charset="0"/>
                <a:ea typeface="华文新魏" panose="02010800040101010101" charset="-122"/>
                <a:cs typeface="Comic Sans MS" panose="030F0702030302020204" pitchFamily="66" charset="0"/>
              </a:rPr>
              <a:t>River</a:t>
            </a:r>
            <a:endParaRPr lang="en-US" altLang="zh-CN" sz="4800" b="1">
              <a:solidFill>
                <a:srgbClr val="00B050"/>
              </a:solidFill>
              <a:latin typeface="Comic Sans MS" panose="030F0702030302020204" pitchFamily="66" charset="0"/>
              <a:ea typeface="华文新魏" panose="02010800040101010101" charset="-122"/>
              <a:cs typeface="Comic Sans MS" panose="030F0702030302020204" pitchFamily="66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48505" y="401955"/>
            <a:ext cx="3267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“I have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two faces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.”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405505" y="774700"/>
            <a:ext cx="1263650" cy="13239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7684135" y="800100"/>
            <a:ext cx="1216660" cy="119951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图片 17"/>
          <p:cNvPicPr/>
          <p:nvPr/>
        </p:nvPicPr>
        <p:blipFill>
          <a:blip r:embed="rId5"/>
          <a:stretch>
            <a:fillRect/>
          </a:stretch>
        </p:blipFill>
        <p:spPr>
          <a:xfrm>
            <a:off x="367665" y="5420995"/>
            <a:ext cx="1352550" cy="17145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4" name="图片 23"/>
          <p:cNvPicPr/>
          <p:nvPr/>
        </p:nvPicPr>
        <p:blipFill>
          <a:blip r:embed="rId6"/>
          <a:stretch>
            <a:fillRect/>
          </a:stretch>
        </p:blipFill>
        <p:spPr>
          <a:xfrm>
            <a:off x="2247900" y="5543550"/>
            <a:ext cx="1789430" cy="13131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5" name="图片 24"/>
          <p:cNvPicPr/>
          <p:nvPr/>
        </p:nvPicPr>
        <p:blipFill>
          <a:blip r:embed="rId7"/>
          <a:stretch>
            <a:fillRect/>
          </a:stretch>
        </p:blipFill>
        <p:spPr>
          <a:xfrm>
            <a:off x="4392930" y="5435600"/>
            <a:ext cx="1597660" cy="1549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0" name="圆角矩形标注 29"/>
          <p:cNvSpPr/>
          <p:nvPr/>
        </p:nvSpPr>
        <p:spPr>
          <a:xfrm>
            <a:off x="9400540" y="566420"/>
            <a:ext cx="2767965" cy="1283335"/>
          </a:xfrm>
          <a:prstGeom prst="wedgeRoundRectCallout">
            <a:avLst>
              <a:gd name="adj1" fmla="val -71379"/>
              <a:gd name="adj2" fmla="val 12147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>
                <a:latin typeface="Comic Sans MS" panose="030F0702030302020204" pitchFamily="66" charset="0"/>
                <a:cs typeface="Comic Sans MS" panose="030F0702030302020204" pitchFamily="66" charset="0"/>
              </a:rPr>
              <a:t>What can the river do? </a:t>
            </a:r>
            <a:endParaRPr lang="en-US" altLang="zh-CN" sz="32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31" name="爆炸形 2 30"/>
          <p:cNvSpPr/>
          <p:nvPr/>
        </p:nvSpPr>
        <p:spPr>
          <a:xfrm rot="20640000">
            <a:off x="158115" y="952500"/>
            <a:ext cx="2896870" cy="1009650"/>
          </a:xfrm>
          <a:prstGeom prst="irregularSeal2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tx1"/>
                </a:solidFill>
                <a:latin typeface="Comic Sans MS" panose="030F0702030302020204" pitchFamily="66" charset="0"/>
                <a:ea typeface="Noto Sans SC Medium" panose="020B0200000000000000" charset="-122"/>
                <a:cs typeface="Comic Sans MS" panose="030F0702030302020204" pitchFamily="66" charset="0"/>
              </a:rPr>
              <a:t>useful</a:t>
            </a:r>
            <a:endParaRPr lang="en-US" altLang="zh-CN" sz="2800" b="1">
              <a:solidFill>
                <a:schemeClr val="tx1"/>
              </a:solidFill>
              <a:latin typeface="Comic Sans MS" panose="030F0702030302020204" pitchFamily="66" charset="0"/>
              <a:ea typeface="Noto Sans SC Medium" panose="020B0200000000000000" charset="-122"/>
              <a:cs typeface="Comic Sans MS" panose="030F0702030302020204" pitchFamily="66" charset="0"/>
            </a:endParaRPr>
          </a:p>
        </p:txBody>
      </p:sp>
      <p:pic>
        <p:nvPicPr>
          <p:cNvPr id="33" name="图片 32"/>
          <p:cNvPicPr/>
          <p:nvPr/>
        </p:nvPicPr>
        <p:blipFill>
          <a:blip r:embed="rId8"/>
          <a:srcRect l="-1418" t="7232" b="13321"/>
          <a:stretch>
            <a:fillRect/>
          </a:stretch>
        </p:blipFill>
        <p:spPr>
          <a:xfrm>
            <a:off x="10189845" y="1967230"/>
            <a:ext cx="1909445" cy="1724660"/>
          </a:xfrm>
          <a:prstGeom prst="rect">
            <a:avLst/>
          </a:prstGeom>
        </p:spPr>
      </p:pic>
      <p:sp>
        <p:nvSpPr>
          <p:cNvPr id="34" name="爆炸形 2 33"/>
          <p:cNvSpPr/>
          <p:nvPr/>
        </p:nvSpPr>
        <p:spPr>
          <a:xfrm rot="20880000">
            <a:off x="5300345" y="2376170"/>
            <a:ext cx="4038600" cy="1021080"/>
          </a:xfrm>
          <a:prstGeom prst="irregularSeal2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 b="1">
                <a:solidFill>
                  <a:schemeClr val="tx1"/>
                </a:solidFill>
                <a:latin typeface="Comic Sans MS" panose="030F0702030302020204" pitchFamily="66" charset="0"/>
                <a:ea typeface="Noto Sans SC Medium" panose="020B0200000000000000" charset="-122"/>
                <a:cs typeface="Comic Sans MS" panose="030F0702030302020204" pitchFamily="66" charset="0"/>
              </a:rPr>
              <a:t>powerful</a:t>
            </a:r>
            <a:endParaRPr lang="en-US" altLang="zh-CN" sz="2800" b="1">
              <a:solidFill>
                <a:schemeClr val="tx1"/>
              </a:solidFill>
              <a:latin typeface="Comic Sans MS" panose="030F0702030302020204" pitchFamily="66" charset="0"/>
              <a:ea typeface="Noto Sans SC Medium" panose="020B0200000000000000" charset="-122"/>
              <a:cs typeface="Comic Sans MS" panose="030F0702030302020204" pitchFamily="66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41935" y="2055495"/>
            <a:ext cx="5855335" cy="3455035"/>
            <a:chOff x="381" y="3237"/>
            <a:chExt cx="9221" cy="5441"/>
          </a:xfrm>
        </p:grpSpPr>
        <p:sp>
          <p:nvSpPr>
            <p:cNvPr id="8" name="流程图: 可选过程 7"/>
            <p:cNvSpPr/>
            <p:nvPr/>
          </p:nvSpPr>
          <p:spPr>
            <a:xfrm>
              <a:off x="2652" y="3959"/>
              <a:ext cx="4701" cy="986"/>
            </a:xfrm>
            <a:prstGeom prst="flowChartAlternate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00"/>
                <a:t>______ life</a:t>
              </a:r>
              <a:endParaRPr lang="en-US" altLang="zh-CN" sz="3200"/>
            </a:p>
          </p:txBody>
        </p:sp>
        <p:sp>
          <p:nvSpPr>
            <p:cNvPr id="11" name="流程图: 可选过程 10"/>
            <p:cNvSpPr/>
            <p:nvPr/>
          </p:nvSpPr>
          <p:spPr>
            <a:xfrm>
              <a:off x="2652" y="5599"/>
              <a:ext cx="4701" cy="986"/>
            </a:xfrm>
            <a:prstGeom prst="flowChartAlternate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00"/>
                <a:t>______ water</a:t>
              </a:r>
              <a:endParaRPr lang="en-US" altLang="zh-CN" sz="3200"/>
            </a:p>
          </p:txBody>
        </p:sp>
        <p:sp>
          <p:nvSpPr>
            <p:cNvPr id="14" name="流程图: 可选过程 13"/>
            <p:cNvSpPr/>
            <p:nvPr/>
          </p:nvSpPr>
          <p:spPr>
            <a:xfrm>
              <a:off x="381" y="7348"/>
              <a:ext cx="2853" cy="1331"/>
            </a:xfrm>
            <a:prstGeom prst="flowChartAlternate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00"/>
                <a:t>______ </a:t>
              </a:r>
              <a:endParaRPr lang="en-US" altLang="zh-CN" sz="3200"/>
            </a:p>
          </p:txBody>
        </p:sp>
        <p:sp>
          <p:nvSpPr>
            <p:cNvPr id="16" name="流程图: 可选过程 15"/>
            <p:cNvSpPr/>
            <p:nvPr/>
          </p:nvSpPr>
          <p:spPr>
            <a:xfrm>
              <a:off x="3540" y="7348"/>
              <a:ext cx="2853" cy="1331"/>
            </a:xfrm>
            <a:prstGeom prst="flowChartAlternate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00"/>
                <a:t>______ </a:t>
              </a:r>
              <a:endParaRPr lang="en-US" altLang="zh-CN" sz="3200"/>
            </a:p>
          </p:txBody>
        </p:sp>
        <p:sp>
          <p:nvSpPr>
            <p:cNvPr id="17" name="流程图: 可选过程 16"/>
            <p:cNvSpPr/>
            <p:nvPr/>
          </p:nvSpPr>
          <p:spPr>
            <a:xfrm>
              <a:off x="6750" y="7348"/>
              <a:ext cx="2853" cy="1331"/>
            </a:xfrm>
            <a:prstGeom prst="flowChartAlternate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00"/>
                <a:t>______ </a:t>
              </a:r>
              <a:endParaRPr lang="en-US" altLang="zh-CN" sz="3200"/>
            </a:p>
          </p:txBody>
        </p:sp>
        <p:cxnSp>
          <p:nvCxnSpPr>
            <p:cNvPr id="38" name="直接箭头连接符 37"/>
            <p:cNvCxnSpPr/>
            <p:nvPr/>
          </p:nvCxnSpPr>
          <p:spPr>
            <a:xfrm flipH="1">
              <a:off x="5003" y="3237"/>
              <a:ext cx="1355" cy="654"/>
            </a:xfrm>
            <a:prstGeom prst="straightConnector1">
              <a:avLst/>
            </a:prstGeom>
            <a:ln w="44450" cmpd="sng">
              <a:solidFill>
                <a:srgbClr val="00B05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>
              <a:stCxn id="8" idx="2"/>
              <a:endCxn id="11" idx="0"/>
            </p:cNvCxnSpPr>
            <p:nvPr/>
          </p:nvCxnSpPr>
          <p:spPr>
            <a:xfrm>
              <a:off x="5003" y="4945"/>
              <a:ext cx="0" cy="654"/>
            </a:xfrm>
            <a:prstGeom prst="straightConnector1">
              <a:avLst/>
            </a:prstGeom>
            <a:ln w="44450" cmpd="sng">
              <a:solidFill>
                <a:srgbClr val="00B05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 flipH="1">
              <a:off x="4826" y="6585"/>
              <a:ext cx="36" cy="763"/>
            </a:xfrm>
            <a:prstGeom prst="straightConnector1">
              <a:avLst/>
            </a:prstGeom>
            <a:ln w="44450" cmpd="sng">
              <a:solidFill>
                <a:srgbClr val="00B05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/>
            <p:nvPr/>
          </p:nvCxnSpPr>
          <p:spPr>
            <a:xfrm flipH="1">
              <a:off x="1846" y="6510"/>
              <a:ext cx="3157" cy="715"/>
            </a:xfrm>
            <a:prstGeom prst="straightConnector1">
              <a:avLst/>
            </a:prstGeom>
            <a:ln w="44450" cmpd="sng">
              <a:solidFill>
                <a:srgbClr val="00B05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/>
            <p:nvPr/>
          </p:nvCxnSpPr>
          <p:spPr>
            <a:xfrm>
              <a:off x="4957" y="6586"/>
              <a:ext cx="3163" cy="622"/>
            </a:xfrm>
            <a:prstGeom prst="straightConnector1">
              <a:avLst/>
            </a:prstGeom>
            <a:ln w="44450" cmpd="sng">
              <a:solidFill>
                <a:srgbClr val="00B05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6617335" y="1999615"/>
            <a:ext cx="5231130" cy="3406775"/>
            <a:chOff x="10421" y="3149"/>
            <a:chExt cx="8238" cy="5365"/>
          </a:xfrm>
        </p:grpSpPr>
        <p:sp>
          <p:nvSpPr>
            <p:cNvPr id="26" name="流程图: 可选过程 25"/>
            <p:cNvSpPr/>
            <p:nvPr/>
          </p:nvSpPr>
          <p:spPr>
            <a:xfrm>
              <a:off x="11615" y="4708"/>
              <a:ext cx="5513" cy="986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00"/>
                <a:t>when I ______ </a:t>
              </a:r>
              <a:endParaRPr lang="en-US" altLang="zh-CN" sz="3200"/>
            </a:p>
          </p:txBody>
        </p:sp>
        <p:sp>
          <p:nvSpPr>
            <p:cNvPr id="28" name="流程图: 可选过程 27"/>
            <p:cNvSpPr/>
            <p:nvPr/>
          </p:nvSpPr>
          <p:spPr>
            <a:xfrm>
              <a:off x="10421" y="6821"/>
              <a:ext cx="3855" cy="1693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00"/>
                <a:t>destroy</a:t>
              </a:r>
              <a:endParaRPr lang="en-US" altLang="zh-CN" sz="3200"/>
            </a:p>
            <a:p>
              <a:pPr algn="ctr"/>
              <a:r>
                <a:rPr lang="en-US" altLang="zh-CN" sz="3200"/>
                <a:t>_____ </a:t>
              </a:r>
              <a:endParaRPr lang="en-US" altLang="zh-CN" sz="3200"/>
            </a:p>
          </p:txBody>
        </p:sp>
        <p:sp>
          <p:nvSpPr>
            <p:cNvPr id="29" name="流程图: 可选过程 28"/>
            <p:cNvSpPr/>
            <p:nvPr/>
          </p:nvSpPr>
          <p:spPr>
            <a:xfrm>
              <a:off x="14804" y="6821"/>
              <a:ext cx="3855" cy="1693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3200"/>
                <a:t>destroy</a:t>
              </a:r>
              <a:endParaRPr lang="en-US" altLang="zh-CN" sz="3200"/>
            </a:p>
            <a:p>
              <a:pPr algn="ctr"/>
              <a:r>
                <a:rPr lang="en-US" altLang="zh-CN" sz="3200"/>
                <a:t>_____ </a:t>
              </a:r>
              <a:endParaRPr lang="en-US" altLang="zh-CN" sz="3200"/>
            </a:p>
          </p:txBody>
        </p:sp>
        <p:cxnSp>
          <p:nvCxnSpPr>
            <p:cNvPr id="43" name="直接箭头连接符 42"/>
            <p:cNvCxnSpPr>
              <a:endCxn id="26" idx="0"/>
            </p:cNvCxnSpPr>
            <p:nvPr/>
          </p:nvCxnSpPr>
          <p:spPr>
            <a:xfrm>
              <a:off x="13767" y="3149"/>
              <a:ext cx="605" cy="1559"/>
            </a:xfrm>
            <a:prstGeom prst="straightConnector1">
              <a:avLst/>
            </a:prstGeom>
            <a:ln w="44450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>
              <a:endCxn id="28" idx="0"/>
            </p:cNvCxnSpPr>
            <p:nvPr/>
          </p:nvCxnSpPr>
          <p:spPr>
            <a:xfrm flipH="1">
              <a:off x="12349" y="5694"/>
              <a:ext cx="1547" cy="1127"/>
            </a:xfrm>
            <a:prstGeom prst="straightConnector1">
              <a:avLst/>
            </a:prstGeom>
            <a:ln w="44450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>
              <a:endCxn id="29" idx="0"/>
            </p:cNvCxnSpPr>
            <p:nvPr/>
          </p:nvCxnSpPr>
          <p:spPr>
            <a:xfrm>
              <a:off x="14096" y="5694"/>
              <a:ext cx="2636" cy="1127"/>
            </a:xfrm>
            <a:prstGeom prst="straightConnector1">
              <a:avLst/>
            </a:prstGeom>
            <a:ln w="44450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46" name="文本框 45"/>
          <p:cNvSpPr txBox="1"/>
          <p:nvPr/>
        </p:nvSpPr>
        <p:spPr>
          <a:xfrm>
            <a:off x="6400800" y="5533390"/>
            <a:ext cx="57670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Further thinking: 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What do you think of rivers?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2439670" y="2513965"/>
            <a:ext cx="1246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give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2053590" y="3509645"/>
            <a:ext cx="1246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fresh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1"/>
            </p:custDataLst>
          </p:nvPr>
        </p:nvSpPr>
        <p:spPr>
          <a:xfrm>
            <a:off x="302260" y="4754245"/>
            <a:ext cx="1751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drinking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12"/>
            </p:custDataLst>
          </p:nvPr>
        </p:nvSpPr>
        <p:spPr>
          <a:xfrm>
            <a:off x="2337435" y="4754245"/>
            <a:ext cx="1751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farming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3"/>
            </p:custDataLst>
          </p:nvPr>
        </p:nvSpPr>
        <p:spPr>
          <a:xfrm>
            <a:off x="4372610" y="4790440"/>
            <a:ext cx="1751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washing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爆炸形 2 31"/>
          <p:cNvSpPr/>
          <p:nvPr/>
        </p:nvSpPr>
        <p:spPr>
          <a:xfrm rot="20640000">
            <a:off x="-328295" y="2313940"/>
            <a:ext cx="3292475" cy="1114425"/>
          </a:xfrm>
          <a:prstGeom prst="irregularSeal2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important</a:t>
            </a:r>
            <a:endParaRPr lang="en-US" altLang="zh-CN" sz="2000" b="1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4"/>
            </p:custDataLst>
          </p:nvPr>
        </p:nvSpPr>
        <p:spPr>
          <a:xfrm>
            <a:off x="9214485" y="3004185"/>
            <a:ext cx="1751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flood</a:t>
            </a:r>
            <a:endParaRPr lang="en-US" altLang="zh-CN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5"/>
            </p:custDataLst>
          </p:nvPr>
        </p:nvSpPr>
        <p:spPr>
          <a:xfrm>
            <a:off x="7148830" y="4755515"/>
            <a:ext cx="1751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homes</a:t>
            </a:r>
            <a:endParaRPr lang="en-US" altLang="zh-CN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16"/>
            </p:custDataLst>
          </p:nvPr>
        </p:nvSpPr>
        <p:spPr>
          <a:xfrm>
            <a:off x="10071100" y="4831080"/>
            <a:ext cx="1751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lives</a:t>
            </a:r>
            <a:endParaRPr lang="en-US" altLang="zh-CN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8625205" y="1748790"/>
            <a:ext cx="3544570" cy="59309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/>
              <a:t>Nothing can get in my way!</a:t>
            </a:r>
            <a:endParaRPr lang="en-US" altLang="zh-CN" sz="2000" b="1"/>
          </a:p>
        </p:txBody>
      </p:sp>
      <p:sp>
        <p:nvSpPr>
          <p:cNvPr id="36" name="圆角矩形 35"/>
          <p:cNvSpPr/>
          <p:nvPr/>
        </p:nvSpPr>
        <p:spPr>
          <a:xfrm>
            <a:off x="2054225" y="25400"/>
            <a:ext cx="3766185" cy="7747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Beauty of power</a:t>
            </a:r>
            <a:endParaRPr lang="en-US" altLang="zh-CN" sz="3200" b="1"/>
          </a:p>
        </p:txBody>
      </p:sp>
      <p:sp>
        <p:nvSpPr>
          <p:cNvPr id="37" name="流程图: 可选过程 36"/>
          <p:cNvSpPr/>
          <p:nvPr/>
        </p:nvSpPr>
        <p:spPr>
          <a:xfrm>
            <a:off x="5990590" y="359410"/>
            <a:ext cx="2414905" cy="62611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000">
                <a:solidFill>
                  <a:schemeClr val="accent5">
                    <a:lumMod val="75000"/>
                  </a:schemeClr>
                </a:solidFill>
              </a:rPr>
              <a:t>great power</a:t>
            </a:r>
            <a:endParaRPr lang="en-US" altLang="zh-CN" sz="300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4" grpId="0"/>
      <p:bldP spid="4" grpId="1"/>
      <p:bldP spid="12" grpId="0"/>
      <p:bldP spid="12" grpId="1"/>
      <p:bldP spid="15" grpId="0"/>
      <p:bldP spid="15" grpId="1"/>
      <p:bldP spid="46" grpId="0"/>
      <p:bldP spid="46" grpId="1"/>
      <p:bldP spid="31" grpId="0" bldLvl="0" animBg="1"/>
      <p:bldP spid="32" grpId="0" bldLvl="0" animBg="1"/>
      <p:bldP spid="31" grpId="1" animBg="1"/>
      <p:bldP spid="32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30" grpId="0" animBg="1"/>
      <p:bldP spid="30" grpId="1" animBg="1"/>
      <p:bldP spid="23" grpId="0"/>
      <p:bldP spid="23" grpId="1"/>
      <p:bldP spid="27" grpId="0"/>
      <p:bldP spid="27" grpId="1"/>
      <p:bldP spid="30" grpId="2" animBg="1"/>
      <p:bldP spid="35" grpId="0" bldLvl="0" animBg="1"/>
      <p:bldP spid="35" grpId="1" animBg="1"/>
      <p:bldP spid="34" grpId="0" bldLvl="0" animBg="1"/>
      <p:bldP spid="34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01855" cy="70351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19730" y="201295"/>
            <a:ext cx="6462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Listen and fill in the table.</a:t>
            </a:r>
            <a:endParaRPr lang="en-US" altLang="zh-CN" sz="3200" b="1"/>
          </a:p>
        </p:txBody>
      </p:sp>
      <p:sp>
        <p:nvSpPr>
          <p:cNvPr id="4" name="文本框 3"/>
          <p:cNvSpPr txBox="1"/>
          <p:nvPr/>
        </p:nvSpPr>
        <p:spPr>
          <a:xfrm>
            <a:off x="175895" y="108585"/>
            <a:ext cx="2533015" cy="879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800" b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华文新魏" panose="02010800040101010101" charset="-122"/>
                <a:cs typeface="Comic Sans MS" panose="030F0702030302020204" pitchFamily="66" charset="0"/>
              </a:rPr>
              <a:t>Desert</a:t>
            </a:r>
            <a:endParaRPr lang="en-US" altLang="zh-CN" sz="4800" b="1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ea typeface="华文新魏" panose="02010800040101010101" charset="-122"/>
              <a:cs typeface="Comic Sans MS" panose="030F0702030302020204" pitchFamily="66" charset="0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2112010" y="1386205"/>
          <a:ext cx="9316085" cy="5317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390"/>
                <a:gridCol w="6957695"/>
              </a:tblGrid>
              <a:tr h="74612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200"/>
                        <a:t>Desert</a:t>
                      </a:r>
                      <a:endParaRPr lang="en-US" altLang="zh-CN" sz="3200"/>
                    </a:p>
                  </a:txBody>
                  <a:tcPr anchor="ctr" anchorCtr="0"/>
                </a:tc>
                <a:tc hMerge="1">
                  <a:tcPr/>
                </a:tc>
              </a:tr>
              <a:tr h="6978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000" b="1"/>
                        <a:t>How :</a:t>
                      </a:r>
                      <a:endParaRPr lang="en-US" altLang="zh-CN" sz="30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000"/>
                        <a:t>1._______conditions</a:t>
                      </a:r>
                      <a:endParaRPr lang="en-US" altLang="zh-CN" sz="3000"/>
                    </a:p>
                  </a:txBody>
                  <a:tcPr/>
                </a:tc>
              </a:tr>
              <a:tr h="28657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000" b="1"/>
                        <a:t>What :</a:t>
                      </a:r>
                      <a:endParaRPr lang="en-US" altLang="zh-CN" sz="30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457200" indent="-457200" fontAlgn="auto">
                        <a:lnSpc>
                          <a:spcPct val="15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en-US" altLang="zh-CN" sz="3000"/>
                        <a:t>mostly made of 2.______</a:t>
                      </a:r>
                      <a:endParaRPr lang="en-US" altLang="zh-CN" sz="3000"/>
                    </a:p>
                    <a:p>
                      <a:pPr marL="457200" indent="-457200" fontAlgn="auto">
                        <a:lnSpc>
                          <a:spcPct val="15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en-US" altLang="zh-CN" sz="3000"/>
                        <a:t>3.________  see rain</a:t>
                      </a:r>
                      <a:endParaRPr lang="en-US" altLang="zh-CN" sz="3000"/>
                    </a:p>
                    <a:p>
                      <a:pPr marL="457200" indent="-457200" fontAlgn="auto">
                        <a:lnSpc>
                          <a:spcPct val="15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en-US" altLang="zh-CN" sz="3000"/>
                        <a:t>4._____ during the day and 5._____ at night</a:t>
                      </a:r>
                      <a:endParaRPr lang="en-US" altLang="zh-CN" sz="3000"/>
                    </a:p>
                  </a:txBody>
                  <a:tcPr/>
                </a:tc>
              </a:tr>
              <a:tr h="1008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3000" b="1"/>
                        <a:t>Who : </a:t>
                      </a:r>
                      <a:endParaRPr lang="en-US" altLang="zh-CN" sz="3000" b="1"/>
                    </a:p>
                  </a:txBody>
                  <a:tcPr anchor="ctr" anchorCtr="0"/>
                </a:tc>
                <a:tc>
                  <a:txBody>
                    <a:bodyPr/>
                    <a:p>
                      <a:pPr marL="457200" indent="-457200" fontAlgn="auto">
                        <a:lnSpc>
                          <a:spcPct val="15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en-US" altLang="zh-CN" sz="3000"/>
                        <a:t>6.________ wants to live here.</a:t>
                      </a:r>
                      <a:endParaRPr lang="en-US" altLang="zh-CN" sz="30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753610" y="2108200"/>
            <a:ext cx="1663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difficult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938135" y="2948940"/>
            <a:ext cx="1663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sand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394325" y="3659505"/>
            <a:ext cx="1663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seldom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228590" y="4370070"/>
            <a:ext cx="1663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hot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10183495" y="4370070"/>
            <a:ext cx="1663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cold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Unit6 Reading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>
                  <p14:trim st="41276.000000" end="52078.00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83653" y="3128776"/>
            <a:ext cx="825500" cy="82550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5394325" y="5835015"/>
            <a:ext cx="1663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Nobody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1226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/>
      <p:bldP spid="12" grpId="1"/>
      <p:bldP spid="2" grpId="0"/>
      <p:bldP spid="2" grpId="1"/>
      <p:bldP spid="6" grpId="0"/>
      <p:bldP spid="6" grpId="1"/>
      <p:bldP spid="7" grpId="0"/>
      <p:bldP spid="7" grpId="1"/>
      <p:bldP spid="8" grpId="0"/>
      <p:bldP spid="8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-109855" y="-177165"/>
            <a:ext cx="12301855" cy="70351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720340" y="157480"/>
            <a:ext cx="4776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Read and think</a:t>
            </a:r>
            <a:endParaRPr lang="zh-CN" altLang="en-US" sz="3600" b="1"/>
          </a:p>
        </p:txBody>
      </p:sp>
      <p:sp>
        <p:nvSpPr>
          <p:cNvPr id="4" name="文本框 3"/>
          <p:cNvSpPr txBox="1"/>
          <p:nvPr/>
        </p:nvSpPr>
        <p:spPr>
          <a:xfrm>
            <a:off x="0" y="108585"/>
            <a:ext cx="2295525" cy="879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800" b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华文新魏" panose="02010800040101010101" charset="-122"/>
                <a:cs typeface="Comic Sans MS" panose="030F0702030302020204" pitchFamily="66" charset="0"/>
              </a:rPr>
              <a:t>Desert</a:t>
            </a:r>
            <a:endParaRPr lang="en-US" altLang="zh-CN" sz="4800" b="1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ea typeface="华文新魏" panose="02010800040101010101" charset="-122"/>
              <a:cs typeface="Comic Sans MS" panose="030F0702030302020204" pitchFamily="66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2770" y="1173480"/>
            <a:ext cx="10102850" cy="713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1. Are there any living things here?  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9920" y="2715260"/>
            <a:ext cx="10102850" cy="713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2. What are they like?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572770" y="1887220"/>
            <a:ext cx="8368030" cy="62611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/>
              <a:t>... but a few plants and animals can </a:t>
            </a:r>
            <a:r>
              <a:rPr lang="en-US" altLang="zh-CN" sz="3200">
                <a:solidFill>
                  <a:srgbClr val="FF0000"/>
                </a:solidFill>
                <a:highlight>
                  <a:srgbClr val="FFFF00"/>
                </a:highlight>
              </a:rPr>
              <a:t>survive</a:t>
            </a:r>
            <a:r>
              <a:rPr lang="en-US" altLang="zh-CN" sz="3200"/>
              <a:t>. </a:t>
            </a:r>
            <a:endParaRPr lang="en-US" altLang="zh-CN" sz="3200"/>
          </a:p>
        </p:txBody>
      </p:sp>
      <p:sp>
        <p:nvSpPr>
          <p:cNvPr id="7" name="文本框 6"/>
          <p:cNvSpPr txBox="1"/>
          <p:nvPr/>
        </p:nvSpPr>
        <p:spPr>
          <a:xfrm>
            <a:off x="8972550" y="1508760"/>
            <a:ext cx="32194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800"/>
              <a:t>A. lose their lives</a:t>
            </a:r>
            <a:endParaRPr lang="en-US" altLang="zh-CN" sz="2800"/>
          </a:p>
          <a:p>
            <a:pPr indent="0" fontAlgn="auto">
              <a:lnSpc>
                <a:spcPct val="150000"/>
              </a:lnSpc>
            </a:pPr>
            <a:r>
              <a:rPr lang="en-US" altLang="zh-CN" sz="2800"/>
              <a:t>B. continue to live</a:t>
            </a:r>
            <a:endParaRPr lang="en-US" altLang="zh-CN" sz="2800"/>
          </a:p>
        </p:txBody>
      </p:sp>
      <p:sp>
        <p:nvSpPr>
          <p:cNvPr id="9" name="流程图: 可选过程 8"/>
          <p:cNvSpPr/>
          <p:nvPr/>
        </p:nvSpPr>
        <p:spPr>
          <a:xfrm>
            <a:off x="702310" y="4121150"/>
            <a:ext cx="4134485" cy="626110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/>
              <a:t>They are amazing.</a:t>
            </a:r>
            <a:endParaRPr lang="en-US" altLang="zh-CN" sz="3200"/>
          </a:p>
        </p:txBody>
      </p:sp>
      <p:sp>
        <p:nvSpPr>
          <p:cNvPr id="11" name="流程图: 可选过程 10"/>
          <p:cNvSpPr/>
          <p:nvPr/>
        </p:nvSpPr>
        <p:spPr>
          <a:xfrm>
            <a:off x="702945" y="5123180"/>
            <a:ext cx="4133850" cy="626110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/>
              <a:t>How amazing!</a:t>
            </a:r>
            <a:endParaRPr lang="en-US" altLang="zh-CN" sz="3200"/>
          </a:p>
        </p:txBody>
      </p:sp>
      <p:sp>
        <p:nvSpPr>
          <p:cNvPr id="12" name="文本框 11"/>
          <p:cNvSpPr txBox="1"/>
          <p:nvPr/>
        </p:nvSpPr>
        <p:spPr>
          <a:xfrm>
            <a:off x="5033010" y="4594860"/>
            <a:ext cx="9505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/>
              <a:t>v.s.</a:t>
            </a:r>
            <a:endParaRPr lang="en-US" altLang="zh-CN" sz="4400" b="1"/>
          </a:p>
        </p:txBody>
      </p:sp>
      <p:sp>
        <p:nvSpPr>
          <p:cNvPr id="13" name="圆角矩形标注 12"/>
          <p:cNvSpPr/>
          <p:nvPr/>
        </p:nvSpPr>
        <p:spPr>
          <a:xfrm>
            <a:off x="6099810" y="5156200"/>
            <a:ext cx="5619115" cy="1583690"/>
          </a:xfrm>
          <a:prstGeom prst="wedgeRoundRectCallout">
            <a:avLst>
              <a:gd name="adj1" fmla="val -57514"/>
              <a:gd name="adj2" fmla="val -47930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Tip:  We can use </a:t>
            </a:r>
            <a:r>
              <a:rPr lang="en-US" altLang="zh-CN" sz="3200" b="1">
                <a:solidFill>
                  <a:srgbClr val="FF0000"/>
                </a:solidFill>
              </a:rPr>
              <a:t>HOW</a:t>
            </a:r>
            <a:r>
              <a:rPr lang="en-US" altLang="zh-CN" sz="3200" b="1"/>
              <a:t> to express strong feelings.</a:t>
            </a:r>
            <a:endParaRPr lang="en-US" altLang="zh-CN" sz="3200" b="1"/>
          </a:p>
        </p:txBody>
      </p:sp>
      <p:sp>
        <p:nvSpPr>
          <p:cNvPr id="14" name="椭圆形标注 13"/>
          <p:cNvSpPr/>
          <p:nvPr/>
        </p:nvSpPr>
        <p:spPr>
          <a:xfrm>
            <a:off x="8098155" y="3128645"/>
            <a:ext cx="3620770" cy="1525905"/>
          </a:xfrm>
          <a:prstGeom prst="wedgeEllipseCallout">
            <a:avLst>
              <a:gd name="adj1" fmla="val -111680"/>
              <a:gd name="adj2" fmla="val 6635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>
                <a:latin typeface="Comic Sans MS" panose="030F0702030302020204" pitchFamily="66" charset="0"/>
                <a:ea typeface="Noto Sans SC Medium" panose="020B0200000000000000" charset="-122"/>
                <a:cs typeface="Comic Sans MS" panose="030F0702030302020204" pitchFamily="66" charset="0"/>
              </a:rPr>
              <a:t>Which one is better?</a:t>
            </a:r>
            <a:endParaRPr lang="en-US" altLang="zh-CN" sz="3600" b="1">
              <a:latin typeface="Comic Sans MS" panose="030F0702030302020204" pitchFamily="66" charset="0"/>
              <a:ea typeface="Noto Sans SC Medium" panose="020B0200000000000000" charset="-122"/>
              <a:cs typeface="Comic Sans MS" panose="030F0702030302020204" pitchFamily="66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098790" y="26035"/>
            <a:ext cx="3811905" cy="1765935"/>
            <a:chOff x="12754" y="41"/>
            <a:chExt cx="6003" cy="2781"/>
          </a:xfrm>
        </p:grpSpPr>
        <p:pic>
          <p:nvPicPr>
            <p:cNvPr id="15" name="图片 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754" y="512"/>
              <a:ext cx="2340" cy="2311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16" name="图片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6307" y="731"/>
              <a:ext cx="2148" cy="1993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17" name="矩形 16"/>
            <p:cNvSpPr/>
            <p:nvPr/>
          </p:nvSpPr>
          <p:spPr>
            <a:xfrm>
              <a:off x="12754" y="41"/>
              <a:ext cx="2460" cy="8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p>
              <a:pPr algn="ctr"/>
              <a:r>
                <a:rPr lang="en-US" altLang="zh-CN" sz="2800" b="1" dirty="0">
                  <a:ln w="10160">
                    <a:solidFill>
                      <a:schemeClr val="tx1">
                        <a:lumMod val="90000"/>
                        <a:lumOff val="1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nsolas" panose="020B0609020204030204" charset="0"/>
                  <a:cs typeface="Consolas" panose="020B0609020204030204" charset="0"/>
                </a:rPr>
                <a:t>cactus</a:t>
              </a:r>
              <a:endParaRPr lang="en-US" altLang="zh-CN" sz="2800" b="1" dirty="0">
                <a:ln w="10160">
                  <a:solidFill>
                    <a:schemeClr val="tx1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nsolas" panose="020B0609020204030204" charset="0"/>
                <a:cs typeface="Consolas" panose="020B060902020403020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6307" y="43"/>
              <a:ext cx="2451" cy="8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p>
              <a:pPr algn="ctr"/>
              <a:r>
                <a:rPr lang="en-US" altLang="zh-CN" sz="2800" b="1" dirty="0">
                  <a:ln w="10160">
                    <a:solidFill>
                      <a:srgbClr val="E28A3E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charset="0"/>
                  <a:cs typeface="Consolas" panose="020B0609020204030204" charset="0"/>
                </a:rPr>
                <a:t>camel</a:t>
              </a:r>
              <a:endParaRPr lang="en-US" altLang="zh-CN" sz="2800" b="1" dirty="0">
                <a:ln w="10160">
                  <a:solidFill>
                    <a:srgbClr val="E28A3E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charset="0"/>
                <a:cs typeface="Consolas" panose="020B0609020204030204" charset="0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853170" y="2353310"/>
            <a:ext cx="1593215" cy="998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en-US" sz="4400">
                <a:solidFill>
                  <a:srgbClr val="FF0000"/>
                </a:solidFill>
              </a:rPr>
              <a:t>✔</a:t>
            </a: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21" name="流程图: 可选过程 20"/>
          <p:cNvSpPr/>
          <p:nvPr/>
        </p:nvSpPr>
        <p:spPr>
          <a:xfrm>
            <a:off x="572770" y="3309620"/>
            <a:ext cx="5411470" cy="62611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/>
              <a:t>strong, amazing... </a:t>
            </a:r>
            <a:endParaRPr lang="en-US" altLang="zh-CN" sz="3200"/>
          </a:p>
        </p:txBody>
      </p:sp>
      <p:sp>
        <p:nvSpPr>
          <p:cNvPr id="36" name="圆角矩形 35"/>
          <p:cNvSpPr/>
          <p:nvPr/>
        </p:nvSpPr>
        <p:spPr>
          <a:xfrm>
            <a:off x="2548255" y="27940"/>
            <a:ext cx="4699000" cy="774700"/>
          </a:xfrm>
          <a:prstGeom prst="roundRect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200" b="1"/>
              <a:t>Beauty of challenge</a:t>
            </a:r>
            <a:endParaRPr lang="en-US" altLang="zh-CN" sz="3200" b="1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" grpId="1"/>
      <p:bldP spid="6" grpId="1"/>
      <p:bldP spid="8" grpId="0" animBg="1"/>
      <p:bldP spid="8" grpId="1" animBg="1"/>
      <p:bldP spid="7" grpId="0"/>
      <p:bldP spid="7" grpId="1"/>
      <p:bldP spid="19" grpId="0"/>
      <p:bldP spid="19" grpId="1"/>
      <p:bldP spid="11" grpId="0" bldLvl="0" animBg="1"/>
      <p:bldP spid="9" grpId="0" bldLvl="0" animBg="1"/>
      <p:bldP spid="11" grpId="1" animBg="1"/>
      <p:bldP spid="9" grpId="1" animBg="1"/>
      <p:bldP spid="12" grpId="0"/>
      <p:bldP spid="12" grpId="1"/>
      <p:bldP spid="14" grpId="0" bldLvl="0" animBg="1"/>
      <p:bldP spid="14" grpId="1" animBg="1"/>
      <p:bldP spid="13" grpId="0" bldLvl="0" animBg="1"/>
      <p:bldP spid="13" grpId="1" animBg="1"/>
      <p:bldP spid="21" grpId="1" animBg="1"/>
      <p:bldP spid="21" grpId="2" animBg="1"/>
      <p:bldP spid="21" grpId="3" animBg="1"/>
      <p:bldP spid="36" grpId="0" bldLvl="0" animBg="1"/>
      <p:bldP spid="3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/>
          <a:srcRect b="4698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5565" y="89535"/>
            <a:ext cx="2219960" cy="879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800" b="1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华文新魏" panose="02010800040101010101" charset="-122"/>
                <a:cs typeface="Comic Sans MS" panose="030F0702030302020204" pitchFamily="66" charset="0"/>
              </a:rPr>
              <a:t>Ocean</a:t>
            </a:r>
            <a:endParaRPr lang="en-US" altLang="zh-CN" sz="4800" b="1"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  <a:ea typeface="华文新魏" panose="02010800040101010101" charset="-122"/>
              <a:cs typeface="Comic Sans MS" panose="030F0702030302020204" pitchFamily="66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28240" y="201295"/>
            <a:ext cx="9238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tx1"/>
                </a:solidFill>
              </a:rPr>
              <a:t>Find </a:t>
            </a:r>
            <a:r>
              <a:rPr lang="en-US" altLang="zh-CN" sz="3200" b="1" u="sng">
                <a:solidFill>
                  <a:schemeClr val="tx1"/>
                </a:solidFill>
              </a:rPr>
              <a:t>the numbers</a:t>
            </a:r>
            <a:r>
              <a:rPr lang="en-US" altLang="zh-CN" sz="3200" b="1">
                <a:solidFill>
                  <a:schemeClr val="tx1"/>
                </a:solidFill>
              </a:rPr>
              <a:t> and </a:t>
            </a:r>
            <a:r>
              <a:rPr lang="en-US" altLang="zh-CN" sz="3200" b="1" u="sng">
                <a:solidFill>
                  <a:schemeClr val="tx1"/>
                </a:solidFill>
              </a:rPr>
              <a:t>what they stand for(</a:t>
            </a:r>
            <a:r>
              <a:rPr lang="zh-CN" altLang="en-US" sz="3200" b="1" u="sng">
                <a:solidFill>
                  <a:schemeClr val="tx1"/>
                </a:solidFill>
              </a:rPr>
              <a:t>代表</a:t>
            </a:r>
            <a:r>
              <a:rPr lang="en-US" altLang="zh-CN" sz="3200" b="1" u="sng">
                <a:solidFill>
                  <a:schemeClr val="tx1"/>
                </a:solidFill>
              </a:rPr>
              <a:t>)</a:t>
            </a:r>
            <a:endParaRPr lang="en-US" altLang="zh-CN" sz="3200" b="1" u="sng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02565" y="784860"/>
            <a:ext cx="11863705" cy="590804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1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右箭头 6"/>
          <p:cNvSpPr/>
          <p:nvPr>
            <p:custDataLst>
              <p:tags r:id="rId2"/>
            </p:custDataLst>
          </p:nvPr>
        </p:nvSpPr>
        <p:spPr>
          <a:xfrm>
            <a:off x="3853815" y="2042160"/>
            <a:ext cx="1443990" cy="30861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920875" y="1904365"/>
            <a:ext cx="1932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</a:rPr>
              <a:t>_______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1920875" y="3159760"/>
            <a:ext cx="1932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</a:rPr>
              <a:t>_______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5216525" y="1904365"/>
            <a:ext cx="4442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</a:rPr>
              <a:t>the ____ of the ocean</a:t>
            </a:r>
            <a:endParaRPr lang="en-US" altLang="zh-CN" sz="280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5216525" y="3245485"/>
            <a:ext cx="5106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</a:rPr>
              <a:t>the _______ of the living things</a:t>
            </a:r>
            <a:endParaRPr lang="en-US" altLang="zh-CN" sz="2800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3749040" y="1654810"/>
            <a:ext cx="1786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stand for</a:t>
            </a:r>
            <a:endParaRPr lang="en-US" altLang="zh-CN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右箭头 16"/>
          <p:cNvSpPr/>
          <p:nvPr>
            <p:custDataLst>
              <p:tags r:id="rId8"/>
            </p:custDataLst>
          </p:nvPr>
        </p:nvSpPr>
        <p:spPr>
          <a:xfrm>
            <a:off x="3895090" y="3388360"/>
            <a:ext cx="1443990" cy="30861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3790315" y="3001010"/>
            <a:ext cx="1786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stand for</a:t>
            </a:r>
            <a:endParaRPr lang="en-US" altLang="zh-CN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1340485" y="2176780"/>
            <a:ext cx="539115" cy="1597025"/>
          </a:xfrm>
          <a:prstGeom prst="leftBrace">
            <a:avLst/>
          </a:prstGeom>
          <a:ln w="47625" cap="rnd" cmpd="sng">
            <a:solidFill>
              <a:schemeClr val="tx1"/>
            </a:solidFill>
            <a:prstDash val="solid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367665" y="2748915"/>
            <a:ext cx="1036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highlight>
                  <a:srgbClr val="00FFFF"/>
                </a:highlight>
                <a:latin typeface="Comic Sans MS" panose="030F0702030302020204" pitchFamily="66" charset="0"/>
                <a:ea typeface="Noto Sans SC Medium" panose="020B0200000000000000" charset="-122"/>
                <a:cs typeface="Comic Sans MS" panose="030F0702030302020204" pitchFamily="66" charset="0"/>
              </a:rPr>
              <a:t>huge</a:t>
            </a:r>
            <a:endParaRPr lang="en-US" altLang="zh-CN" sz="2800" b="1">
              <a:solidFill>
                <a:srgbClr val="FF0000"/>
              </a:solidFill>
              <a:highlight>
                <a:srgbClr val="00FFFF"/>
              </a:highlight>
              <a:latin typeface="Comic Sans MS" panose="030F0702030302020204" pitchFamily="66" charset="0"/>
              <a:ea typeface="Noto Sans SC Medium" panose="020B0200000000000000" charset="-122"/>
              <a:cs typeface="Comic Sans MS" panose="030F0702030302020204" pitchFamily="66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1858645" y="1828800"/>
            <a:ext cx="1786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two-thirds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2"/>
            </p:custDataLst>
          </p:nvPr>
        </p:nvSpPr>
        <p:spPr>
          <a:xfrm>
            <a:off x="1765300" y="2723515"/>
            <a:ext cx="21228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hundreds of thousands of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3"/>
            </p:custDataLst>
          </p:nvPr>
        </p:nvSpPr>
        <p:spPr>
          <a:xfrm>
            <a:off x="5883910" y="1837690"/>
            <a:ext cx="10941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area</a:t>
            </a:r>
            <a:endParaRPr lang="en-US" altLang="zh-CN" sz="3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14"/>
            </p:custDataLst>
          </p:nvPr>
        </p:nvSpPr>
        <p:spPr>
          <a:xfrm>
            <a:off x="5826760" y="3113405"/>
            <a:ext cx="16122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number</a:t>
            </a:r>
            <a:endParaRPr lang="en-US" altLang="zh-CN" sz="3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78000" y="658495"/>
            <a:ext cx="2499995" cy="1334770"/>
            <a:chOff x="2800" y="1037"/>
            <a:chExt cx="3937" cy="210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729" b="91415" l="9665" r="89963">
                          <a14:foregroundMark x1="52045" y1="10209" x2="52045" y2="10209"/>
                          <a14:foregroundMark x1="47026" y1="9977" x2="47026" y2="9977"/>
                          <a14:foregroundMark x1="46654" y1="91647" x2="46654" y2="91647"/>
                          <a14:foregroundMark x1="50743" y1="6729" x2="50743" y2="672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86" y="1037"/>
              <a:ext cx="2623" cy="2102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2800" y="1362"/>
              <a:ext cx="2153" cy="5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p>
              <a:pPr algn="ctr"/>
              <a:r>
                <a:rPr lang="en-US" altLang="zh-CN" sz="3200" b="1" dirty="0">
                  <a:ln w="10160">
                    <a:solidFill>
                      <a:srgbClr val="E28A3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land</a:t>
              </a:r>
              <a:endParaRPr lang="zh-CN" altLang="en-US" sz="3200" b="1" dirty="0">
                <a:ln w="10160">
                  <a:solidFill>
                    <a:srgbClr val="E28A3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8" name="矩形 27">
              <a:hlinkClick r:id="" action="ppaction://noaction"/>
            </p:cNvPr>
            <p:cNvSpPr/>
            <p:nvPr/>
          </p:nvSpPr>
          <p:spPr>
            <a:xfrm>
              <a:off x="3615" y="1826"/>
              <a:ext cx="3122" cy="5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p>
              <a:pPr algn="ctr"/>
              <a:r>
                <a:rPr lang="en-US" altLang="zh-CN" sz="3200" b="1" dirty="0">
                  <a:ln w="10160">
                    <a:solidFill>
                      <a:schemeClr val="tx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ocean</a:t>
              </a:r>
              <a:endParaRPr lang="zh-CN" altLang="en-US" sz="3200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30" name="矩形 29">
            <a:hlinkClick r:id="rId17" action="ppaction://hlinksldjump"/>
          </p:cNvPr>
          <p:cNvSpPr/>
          <p:nvPr/>
        </p:nvSpPr>
        <p:spPr>
          <a:xfrm>
            <a:off x="9526270" y="2176780"/>
            <a:ext cx="2540000" cy="37084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p>
            <a:pPr algn="ctr"/>
            <a:r>
              <a:rPr lang="en-US" altLang="zh-CN" sz="2800" b="1" dirty="0">
                <a:ln w="1016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Blue Planet</a:t>
            </a:r>
            <a:endParaRPr lang="en-US" altLang="zh-CN" sz="2800" b="1" dirty="0">
              <a:ln w="10160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圆角矩形标注 32"/>
          <p:cNvSpPr/>
          <p:nvPr/>
        </p:nvSpPr>
        <p:spPr>
          <a:xfrm>
            <a:off x="5883910" y="1025525"/>
            <a:ext cx="3916045" cy="669290"/>
          </a:xfrm>
          <a:prstGeom prst="wedgeRoundRectCallout">
            <a:avLst>
              <a:gd name="adj1" fmla="val 47838"/>
              <a:gd name="adj2" fmla="val 14943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What</a:t>
            </a:r>
            <a:r>
              <a:rPr lang="en-US" altLang="zh-CN" sz="3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a beautiful name!</a:t>
            </a:r>
            <a:r>
              <a:rPr lang="en-US" altLang="zh-CN" sz="3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3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4" name="圆角矩形标注 33"/>
          <p:cNvSpPr/>
          <p:nvPr/>
        </p:nvSpPr>
        <p:spPr>
          <a:xfrm>
            <a:off x="504825" y="854710"/>
            <a:ext cx="4956175" cy="1052195"/>
          </a:xfrm>
          <a:prstGeom prst="wedgeRoundRectCallout">
            <a:avLst>
              <a:gd name="adj1" fmla="val 59816"/>
              <a:gd name="adj2" fmla="val -8817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000" b="1"/>
              <a:t>Tip:  We can use </a:t>
            </a:r>
            <a:r>
              <a:rPr lang="en-US" altLang="zh-CN" sz="3000" b="1">
                <a:solidFill>
                  <a:srgbClr val="FF0000"/>
                </a:solidFill>
              </a:rPr>
              <a:t>What</a:t>
            </a:r>
            <a:r>
              <a:rPr lang="en-US" altLang="zh-CN" sz="3000" b="1"/>
              <a:t> to express strong feelings.</a:t>
            </a:r>
            <a:endParaRPr lang="en-US" altLang="zh-CN" sz="3000" b="1"/>
          </a:p>
        </p:txBody>
      </p:sp>
      <p:sp>
        <p:nvSpPr>
          <p:cNvPr id="35" name="圆角矩形标注 34"/>
          <p:cNvSpPr/>
          <p:nvPr/>
        </p:nvSpPr>
        <p:spPr>
          <a:xfrm>
            <a:off x="1141095" y="4112895"/>
            <a:ext cx="9755505" cy="789940"/>
          </a:xfrm>
          <a:prstGeom prst="wedgeRoundRectCallout">
            <a:avLst>
              <a:gd name="adj1" fmla="val 1793"/>
              <a:gd name="adj2" fmla="val -10418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ocean </a:t>
            </a:r>
            <a:r>
              <a:rPr lang="en-US" altLang="zh-CN" sz="3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is home to</a:t>
            </a:r>
            <a:r>
              <a:rPr lang="en-US" altLang="zh-CN" sz="3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hundreds of thousands of living things. </a:t>
            </a:r>
            <a:endParaRPr lang="en-US" altLang="zh-CN" sz="30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8"/>
            </p:custDataLst>
          </p:nvPr>
        </p:nvSpPr>
        <p:spPr>
          <a:xfrm>
            <a:off x="5162550" y="5940425"/>
            <a:ext cx="16122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shark</a:t>
            </a:r>
            <a:endParaRPr lang="en-US" altLang="zh-CN" sz="30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2" name="图片 31" descr="珊瑚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25445" y="4787900"/>
            <a:ext cx="1035050" cy="1035050"/>
          </a:xfrm>
          <a:prstGeom prst="rect">
            <a:avLst/>
          </a:prstGeom>
        </p:spPr>
      </p:pic>
      <p:pic>
        <p:nvPicPr>
          <p:cNvPr id="37" name="图片 36" descr="地球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47935" y="658495"/>
            <a:ext cx="1572895" cy="1572895"/>
          </a:xfrm>
          <a:prstGeom prst="rect">
            <a:avLst/>
          </a:prstGeom>
        </p:spPr>
      </p:pic>
      <p:pic>
        <p:nvPicPr>
          <p:cNvPr id="38" name="图片 37" descr="海草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08735" y="4893945"/>
            <a:ext cx="841375" cy="841375"/>
          </a:xfrm>
          <a:prstGeom prst="rect">
            <a:avLst/>
          </a:prstGeom>
        </p:spPr>
      </p:pic>
      <p:pic>
        <p:nvPicPr>
          <p:cNvPr id="39" name="图片 38" descr="螃蟹 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02445" y="4908550"/>
            <a:ext cx="1494155" cy="1199515"/>
          </a:xfrm>
          <a:prstGeom prst="rect">
            <a:avLst/>
          </a:prstGeom>
        </p:spPr>
      </p:pic>
      <p:pic>
        <p:nvPicPr>
          <p:cNvPr id="40" name="图片 39" descr="鲨鱼，动物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226935" y="4836160"/>
            <a:ext cx="1230630" cy="1216660"/>
          </a:xfrm>
          <a:prstGeom prst="rect">
            <a:avLst/>
          </a:prstGeom>
        </p:spPr>
      </p:pic>
      <p:pic>
        <p:nvPicPr>
          <p:cNvPr id="42" name="图片 41" descr="emoji-62ce7fe24cb4352b142217ef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00625" y="4872990"/>
            <a:ext cx="1152525" cy="1152525"/>
          </a:xfrm>
          <a:prstGeom prst="rect">
            <a:avLst/>
          </a:prstGeom>
        </p:spPr>
      </p:pic>
      <p:sp>
        <p:nvSpPr>
          <p:cNvPr id="43" name="文本框 42"/>
          <p:cNvSpPr txBox="1"/>
          <p:nvPr>
            <p:custDataLst>
              <p:tags r:id="rId25"/>
            </p:custDataLst>
          </p:nvPr>
        </p:nvSpPr>
        <p:spPr>
          <a:xfrm>
            <a:off x="1053465" y="5667375"/>
            <a:ext cx="16122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 b="1">
                <a:solidFill>
                  <a:srgbClr val="92D050"/>
                </a:solidFill>
                <a:latin typeface="Times New Roman" panose="02020603050405020304" charset="0"/>
                <a:cs typeface="Times New Roman" panose="02020603050405020304" charset="0"/>
              </a:rPr>
              <a:t>seagrass</a:t>
            </a:r>
            <a:endParaRPr lang="en-US" altLang="zh-CN" sz="3000" b="1">
              <a:solidFill>
                <a:srgbClr val="92D05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文本框 43"/>
          <p:cNvSpPr txBox="1"/>
          <p:nvPr>
            <p:custDataLst>
              <p:tags r:id="rId26"/>
            </p:custDataLst>
          </p:nvPr>
        </p:nvSpPr>
        <p:spPr>
          <a:xfrm>
            <a:off x="2980055" y="5789295"/>
            <a:ext cx="16122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coral</a:t>
            </a:r>
            <a:endParaRPr lang="en-US" altLang="zh-CN" sz="3000" b="1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5" name="文本框 44"/>
          <p:cNvSpPr txBox="1"/>
          <p:nvPr>
            <p:custDataLst>
              <p:tags r:id="rId27"/>
            </p:custDataLst>
          </p:nvPr>
        </p:nvSpPr>
        <p:spPr>
          <a:xfrm>
            <a:off x="7122160" y="6098540"/>
            <a:ext cx="16122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 b="1">
                <a:solidFill>
                  <a:srgbClr val="707EFC"/>
                </a:solidFill>
                <a:latin typeface="Times New Roman" panose="02020603050405020304" charset="0"/>
                <a:cs typeface="Times New Roman" panose="02020603050405020304" charset="0"/>
              </a:rPr>
              <a:t>dolphin</a:t>
            </a:r>
            <a:endParaRPr lang="en-US" altLang="zh-CN" sz="3000" b="1">
              <a:solidFill>
                <a:srgbClr val="707EFC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6" name="文本框 45"/>
          <p:cNvSpPr txBox="1"/>
          <p:nvPr>
            <p:custDataLst>
              <p:tags r:id="rId28"/>
            </p:custDataLst>
          </p:nvPr>
        </p:nvSpPr>
        <p:spPr>
          <a:xfrm>
            <a:off x="9658985" y="6113780"/>
            <a:ext cx="16122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 b="1">
                <a:solidFill>
                  <a:srgbClr val="FD5C0C"/>
                </a:solidFill>
                <a:latin typeface="Times New Roman" panose="02020603050405020304" charset="0"/>
                <a:cs typeface="Times New Roman" panose="02020603050405020304" charset="0"/>
              </a:rPr>
              <a:t>crab</a:t>
            </a:r>
            <a:endParaRPr lang="en-US" altLang="zh-CN" sz="3000" b="1">
              <a:solidFill>
                <a:srgbClr val="FD5C0C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2295525" y="86995"/>
            <a:ext cx="5872480" cy="774700"/>
          </a:xfrm>
          <a:prstGeom prst="roundRect">
            <a:avLst/>
          </a:prstGeom>
          <a:solidFill>
            <a:srgbClr val="00B0F0"/>
          </a:solidFill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200" b="1"/>
              <a:t>Beauty of vastness (</a:t>
            </a:r>
            <a:r>
              <a:rPr lang="zh-CN" altLang="en-US" sz="3200" b="1"/>
              <a:t>广阔</a:t>
            </a:r>
            <a:r>
              <a:rPr lang="en-US" altLang="zh-CN" sz="3200" b="1"/>
              <a:t>)</a:t>
            </a:r>
            <a:endParaRPr lang="zh-CN" altLang="en-US" sz="3200" b="1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72745" y="3395980"/>
            <a:ext cx="845185" cy="1079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波形 7"/>
          <p:cNvSpPr/>
          <p:nvPr/>
        </p:nvSpPr>
        <p:spPr>
          <a:xfrm>
            <a:off x="1141095" y="3667125"/>
            <a:ext cx="10130790" cy="2868930"/>
          </a:xfrm>
          <a:prstGeom prst="wave">
            <a:avLst>
              <a:gd name="adj1" fmla="val 12500"/>
              <a:gd name="adj2" fmla="val 69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/>
              <a:t>The writer uses the two numbers to show</a:t>
            </a:r>
            <a:r>
              <a:rPr lang="en-US" altLang="zh-CN" sz="3200" b="1">
                <a:solidFill>
                  <a:srgbClr val="FF0000"/>
                </a:solidFill>
              </a:rPr>
              <a:t> the ocean is ________. 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</p:spTree>
    <p:custDataLst>
      <p:tags r:id="rId2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  <p:bldP spid="24" grpId="1"/>
      <p:bldP spid="30" grpId="0"/>
      <p:bldP spid="30" grpId="1"/>
      <p:bldP spid="33" grpId="0" bldLvl="0" animBg="1"/>
      <p:bldP spid="33" grpId="1" animBg="1"/>
      <p:bldP spid="34" grpId="0" animBg="1"/>
      <p:bldP spid="34" grpId="1" animBg="1"/>
      <p:bldP spid="25" grpId="0"/>
      <p:bldP spid="25" grpId="1"/>
      <p:bldP spid="35" grpId="0" bldLvl="0" animBg="1"/>
      <p:bldP spid="35" grpId="1" animBg="1"/>
      <p:bldP spid="43" grpId="0"/>
      <p:bldP spid="44" grpId="0"/>
      <p:bldP spid="43" grpId="1"/>
      <p:bldP spid="44" grpId="1"/>
      <p:bldP spid="20" grpId="0"/>
      <p:bldP spid="45" grpId="0"/>
      <p:bldP spid="46" grpId="0"/>
      <p:bldP spid="20" grpId="1"/>
      <p:bldP spid="45" grpId="1"/>
      <p:bldP spid="46" grpId="1"/>
      <p:bldP spid="21" grpId="0"/>
      <p:bldP spid="21" grpId="1"/>
      <p:bldP spid="36" grpId="0" bldLvl="0" animBg="1"/>
      <p:bldP spid="36" grpId="1" animBg="1"/>
      <p:bldP spid="22" grpId="2"/>
      <p:bldP spid="23" grpId="2"/>
      <p:bldP spid="8" grpId="0" bldLvl="0" animBg="1"/>
      <p:bldP spid="8" grpId="1" animBg="1"/>
    </p:bldLst>
  </p:timing>
</p:sld>
</file>

<file path=ppt/tags/tag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105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PRESET_TEXT_INDEX" val="0"/>
  <p:tag name="KSO_WM_UNIT_PRESET_TEXT_LEN" val="0"/>
  <p:tag name="KSO_WM_UNIT_VALUE" val="7"/>
  <p:tag name="KSO_WM_UNIT_TEXT_LAYER_COUNT" val="1"/>
</p:tagLst>
</file>

<file path=ppt/tags/tag107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130"/>
</p:tagLst>
</file>

<file path=ppt/tags/tag11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6130"/>
</p:tagLst>
</file>

<file path=ppt/tags/tag11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6130"/>
  <p:tag name="KSO_WM_TEMPLATE_CATEGORY" val="custom"/>
  <p:tag name="KSO_WM_TEMPLATE_MASTER_TYPE" val="0"/>
</p:tagLst>
</file>

<file path=ppt/tags/tag11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130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30"/>
  <p:tag name="KSO_WM_TEMPLATE_CATEGORY" val="custom"/>
  <p:tag name="KSO_WM_UNIT_ISCONTENTSTITLE" val="0"/>
  <p:tag name="KSO_WM_UNIT_TEXT_TYPE" val="1"/>
  <p:tag name="KSO_WM_UNIT_PRESET_TEXT" val="单击此处&#10;添加文档标题内容"/>
</p:tagLst>
</file>

<file path=ppt/tags/tag116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6130"/>
  <p:tag name="KSO_WM_TEMPLATE_CATEGORY" val="custom"/>
  <p:tag name="KSO_WM_SLIDE_INDEX" val="1"/>
  <p:tag name="KSO_WM_SLIDE_ID" val="custom20236130_1"/>
  <p:tag name="KSO_WM_TEMPLATE_MASTER_TYPE" val="0"/>
  <p:tag name="KSO_WM_SLIDE_LAYOUT" val="a_b_f"/>
  <p:tag name="KSO_WM_SLIDE_LAYOUT_CNT" val="1_1_1"/>
  <p:tag name="KSO_WM_SLIDE_THEME_ID" val="3330595"/>
  <p:tag name="KSO_WM_SLIDE_THEME_NAME" val="中国风绿金山水教育教学"/>
</p:tagLst>
</file>

<file path=ppt/tags/tag117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36130"/>
  <p:tag name="KSO_WM_SLIDE_ID" val="custom202361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SLIDE_TYPE" val="text"/>
  <p:tag name="KSO_WM_SLIDE_SUBTYPE" val="pureTxt"/>
  <p:tag name="KSO_WM_SLIDE_SIZE" val="850*457"/>
  <p:tag name="KSO_WM_SLIDE_POSITION" val="54*28"/>
  <p:tag name="KSO_WM_SLIDE_LAYOUT" val="a_f"/>
  <p:tag name="KSO_WM_SLIDE_LAYOUT_CNT" val="1_1"/>
  <p:tag name="KSO_WM_SPECIAL_SOURCE" val="bdnull"/>
  <p:tag name="KSO_WM_SLIDE_LAYOUT_NAME" val="标题和内容"/>
</p:tagLst>
</file>

<file path=ppt/tags/tag119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21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22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23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24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25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26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27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28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29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3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31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36130"/>
  <p:tag name="KSO_WM_SLIDE_ID" val="custom202361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SLIDE_TYPE" val="text"/>
  <p:tag name="KSO_WM_SLIDE_SUBTYPE" val="pureTxt"/>
  <p:tag name="KSO_WM_SLIDE_SIZE" val="850*457"/>
  <p:tag name="KSO_WM_SLIDE_POSITION" val="54*28"/>
  <p:tag name="KSO_WM_SLIDE_LAYOUT" val="a_f"/>
  <p:tag name="KSO_WM_SLIDE_LAYOUT_CNT" val="1_1"/>
  <p:tag name="KSO_WM_SPECIAL_SOURCE" val="bdnull"/>
  <p:tag name="KSO_WM_SLIDE_LAYOUT_NAME" val="标题和内容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36130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6130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36130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6130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35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36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37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38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39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4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41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42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36130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6130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44.xml><?xml version="1.0" encoding="utf-8"?>
<p:tagLst xmlns:p="http://schemas.openxmlformats.org/presentationml/2006/main">
  <p:tag name="TABLE_ENDDRAG_ORIGIN_RECT" val="733*418"/>
  <p:tag name="TABLE_ENDDRAG_RECT" val="166*109*733*418"/>
</p:tagLst>
</file>

<file path=ppt/tags/tag145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46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47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48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49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5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DIAGRAM_VIRTUALLY_FRAME" val="{&quot;height&quot;:255.1,&quot;left&quot;:9.8,&quot;top&quot;:144.25,&quot;width&quot;:919.75}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236130"/>
  <p:tag name="KSO_WM_SLIDE_ID" val="custom202361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SLIDE_TYPE" val="text"/>
  <p:tag name="KSO_WM_SLIDE_SUBTYPE" val="pureTxt"/>
  <p:tag name="KSO_WM_SLIDE_SIZE" val="850*457"/>
  <p:tag name="KSO_WM_SLIDE_POSITION" val="54*28"/>
  <p:tag name="KSO_WM_SLIDE_LAYOUT" val="a_f"/>
  <p:tag name="KSO_WM_SLIDE_LAYOUT_CNT" val="1_1"/>
  <p:tag name="KSO_WM_SPECIAL_SOURCE" val="bdnull"/>
  <p:tag name="KSO_WM_SLIDE_LAYOUT_NAME" val="标题和内容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36130"/>
  <p:tag name="KSO_WM_SLIDE_ID" val="custom202361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SLIDE_TYPE" val="text"/>
  <p:tag name="KSO_WM_SLIDE_SUBTYPE" val="pureTxt"/>
  <p:tag name="KSO_WM_SLIDE_SIZE" val="850*457"/>
  <p:tag name="KSO_WM_SLIDE_POSITION" val="54*28"/>
  <p:tag name="KSO_WM_SLIDE_LAYOUT" val="a_f"/>
  <p:tag name="KSO_WM_SLIDE_LAYOUT_CNT" val="1_1"/>
  <p:tag name="KSO_WM_SPECIAL_SOURCE" val="bdnull"/>
  <p:tag name="KSO_WM_SLIDE_LAYOUT_NAME" val="标题和内容"/>
</p:tagLst>
</file>

<file path=ppt/tags/tag153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54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55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56.xml><?xml version="1.0" encoding="utf-8"?>
<p:tagLst xmlns:p="http://schemas.openxmlformats.org/presentationml/2006/main">
  <p:tag name="KSO_WM_DIAGRAM_VIRTUALLY_FRAME" val="{&quot;height&quot;:180.65,&quot;left&quot;:151.25,&quot;top&quot;:149.95,&quot;width&quot;:661.55}"/>
</p:tagLst>
</file>

<file path=ppt/tags/tag157.xml><?xml version="1.0" encoding="utf-8"?>
<p:tagLst xmlns:p="http://schemas.openxmlformats.org/presentationml/2006/main">
  <p:tag name="KSO_WM_DIAGRAM_VIRTUALLY_FRAME" val="{&quot;height&quot;:180.65,&quot;left&quot;:151.25,&quot;top&quot;:149.95,&quot;width&quot;:661.55}"/>
</p:tagLst>
</file>

<file path=ppt/tags/tag158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59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61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62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63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64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65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66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67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68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69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71.xml><?xml version="1.0" encoding="utf-8"?>
<p:tagLst xmlns:p="http://schemas.openxmlformats.org/presentationml/2006/main">
  <p:tag name="KSO_WM_BEAUTIFY_FLAG" val="#wm#"/>
  <p:tag name="KSO_WM_TEMPLATE_CATEGORY" val="custom"/>
  <p:tag name="KSO_WM_TEMPLATE_INDEX" val="20236130"/>
  <p:tag name="KSO_WM_SLIDE_ID" val="custom202361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SLIDE_TYPE" val="text"/>
  <p:tag name="KSO_WM_SLIDE_SUBTYPE" val="pureTxt"/>
  <p:tag name="KSO_WM_SLIDE_SIZE" val="850*457"/>
  <p:tag name="KSO_WM_SLIDE_POSITION" val="54*28"/>
  <p:tag name="KSO_WM_SLIDE_LAYOUT" val="a_f"/>
  <p:tag name="KSO_WM_SLIDE_LAYOUT_CNT" val="1_1"/>
  <p:tag name="KSO_WM_SPECIAL_SOURCE" val="bdnull"/>
  <p:tag name="KSO_WM_SLIDE_LAYOUT_NAME" val="标题和内容"/>
</p:tagLst>
</file>

<file path=ppt/tags/tag172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73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74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75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76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77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78.xml><?xml version="1.0" encoding="utf-8"?>
<p:tagLst xmlns:p="http://schemas.openxmlformats.org/presentationml/2006/main">
  <p:tag name="KSO_WM_BEAUTIFY_FLAG" val="#wm#"/>
  <p:tag name="KSO_WM_TEMPLATE_CATEGORY" val="custom"/>
  <p:tag name="KSO_WM_TEMPLATE_INDEX" val="20236130"/>
  <p:tag name="KSO_WM_SLIDE_ID" val="custom202361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SLIDE_TYPE" val="text"/>
  <p:tag name="KSO_WM_SLIDE_SUBTYPE" val="pureTxt"/>
  <p:tag name="KSO_WM_SLIDE_SIZE" val="850*457"/>
  <p:tag name="KSO_WM_SLIDE_POSITION" val="54*28"/>
  <p:tag name="KSO_WM_SLIDE_LAYOUT" val="a_f"/>
  <p:tag name="KSO_WM_SLIDE_LAYOUT_CNT" val="1_1"/>
  <p:tag name="KSO_WM_SPECIAL_SOURCE" val="bdnull"/>
  <p:tag name="KSO_WM_SLIDE_LAYOUT_NAME" val="标题和内容"/>
</p:tagLst>
</file>

<file path=ppt/tags/tag179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81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82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83.xml><?xml version="1.0" encoding="utf-8"?>
<p:tagLst xmlns:p="http://schemas.openxmlformats.org/presentationml/2006/main">
  <p:tag name="KSO_WM_BEAUTIFY_FLAG" val="#wm#"/>
  <p:tag name="KSO_WM_TEMPLATE_CATEGORY" val="custom"/>
  <p:tag name="KSO_WM_TEMPLATE_INDEX" val="20236130"/>
  <p:tag name="KSO_WM_SLIDE_ID" val="custom202361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SLIDE_TYPE" val="text"/>
  <p:tag name="KSO_WM_SLIDE_SUBTYPE" val="pureTxt"/>
  <p:tag name="KSO_WM_SLIDE_SIZE" val="850*457"/>
  <p:tag name="KSO_WM_SLIDE_POSITION" val="54*28"/>
  <p:tag name="KSO_WM_SLIDE_LAYOUT" val="a_f"/>
  <p:tag name="KSO_WM_SLIDE_LAYOUT_CNT" val="1_1"/>
  <p:tag name="KSO_WM_SPECIAL_SOURCE" val="bdnull"/>
  <p:tag name="KSO_WM_SLIDE_LAYOUT_NAME" val="标题和内容"/>
</p:tagLst>
</file>

<file path=ppt/tags/tag184.xml><?xml version="1.0" encoding="utf-8"?>
<p:tagLst xmlns:p="http://schemas.openxmlformats.org/presentationml/2006/main">
  <p:tag name="KSO_WM_DIAGRAM_VIRTUALLY_FRAME" val="{&quot;height&quot;:200.3,&quot;left&quot;:151.25,&quot;top&quot;:130.3,&quot;width&quot;:661.55}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236130"/>
  <p:tag name="KSO_WM_SLIDE_ID" val="custom202361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SLIDE_TYPE" val="text"/>
  <p:tag name="KSO_WM_SLIDE_SUBTYPE" val="pureTxt"/>
  <p:tag name="KSO_WM_SLIDE_SIZE" val="850*457"/>
  <p:tag name="KSO_WM_SLIDE_POSITION" val="54*28"/>
  <p:tag name="KSO_WM_SLIDE_LAYOUT" val="a_f"/>
  <p:tag name="KSO_WM_SLIDE_LAYOUT_CNT" val="1_1"/>
  <p:tag name="KSO_WM_SPECIAL_SOURCE" val="bdnull"/>
  <p:tag name="KSO_WM_SLIDE_LAYOUT_NAME" val="标题和内容"/>
</p:tagLst>
</file>

<file path=ppt/tags/tag186.xml><?xml version="1.0" encoding="utf-8"?>
<p:tagLst xmlns:p="http://schemas.openxmlformats.org/presentationml/2006/main">
  <p:tag name="KSO_WM_BEAUTIFY_FLAG" val="#wm#"/>
  <p:tag name="KSO_WM_TEMPLATE_CATEGORY" val="custom"/>
  <p:tag name="KSO_WM_TEMPLATE_INDEX" val="20236130"/>
  <p:tag name="KSO_WM_SLIDE_ID" val="custom202361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SLIDE_TYPE" val="text"/>
  <p:tag name="KSO_WM_SLIDE_SUBTYPE" val="pureTxt"/>
  <p:tag name="KSO_WM_SLIDE_SIZE" val="850*457"/>
  <p:tag name="KSO_WM_SLIDE_POSITION" val="54*28"/>
  <p:tag name="KSO_WM_SLIDE_LAYOUT" val="a_f"/>
  <p:tag name="KSO_WM_SLIDE_LAYOUT_CNT" val="1_1"/>
  <p:tag name="KSO_WM_SPECIAL_SOURCE" val="bdnull"/>
  <p:tag name="KSO_WM_SLIDE_LAYOUT_NAME" val="标题和内容"/>
</p:tagLst>
</file>

<file path=ppt/tags/tag187.xml><?xml version="1.0" encoding="utf-8"?>
<p:tagLst xmlns:p="http://schemas.openxmlformats.org/presentationml/2006/main">
  <p:tag name="KSO_WM_BEAUTIFY_FLAG" val="#wm#"/>
  <p:tag name="KSO_WM_TEMPLATE_CATEGORY" val="custom"/>
  <p:tag name="KSO_WM_TEMPLATE_INDEX" val="20236130"/>
  <p:tag name="KSO_WM_SLIDE_ID" val="custom202361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SLIDE_TYPE" val="text"/>
  <p:tag name="KSO_WM_SLIDE_SUBTYPE" val="pureTxt"/>
  <p:tag name="KSO_WM_SLIDE_SIZE" val="850*457"/>
  <p:tag name="KSO_WM_SLIDE_POSITION" val="54*28"/>
  <p:tag name="KSO_WM_SLIDE_LAYOUT" val="a_f"/>
  <p:tag name="KSO_WM_SLIDE_LAYOUT_CNT" val="1_1"/>
  <p:tag name="KSO_WM_SPECIAL_SOURCE" val="bdnull"/>
  <p:tag name="KSO_WM_SLIDE_LAYOUT_NAME" val="标题和内容"/>
</p:tagLst>
</file>

<file path=ppt/tags/tag188.xml><?xml version="1.0" encoding="utf-8"?>
<p:tagLst xmlns:p="http://schemas.openxmlformats.org/presentationml/2006/main">
  <p:tag name="KSO_WM_BEAUTIFY_FLAG" val="#wm#"/>
  <p:tag name="KSO_WM_TEMPLATE_CATEGORY" val="custom"/>
  <p:tag name="KSO_WM_TEMPLATE_INDEX" val="20236130"/>
  <p:tag name="KSO_WM_SLIDE_ID" val="custom202361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SLIDE_TYPE" val="text"/>
  <p:tag name="KSO_WM_SLIDE_SUBTYPE" val="pureTxt"/>
  <p:tag name="KSO_WM_SLIDE_SIZE" val="850*457"/>
  <p:tag name="KSO_WM_SLIDE_POSITION" val="54*28"/>
  <p:tag name="KSO_WM_SLIDE_LAYOUT" val="a_f"/>
  <p:tag name="KSO_WM_SLIDE_LAYOUT_CNT" val="1_1"/>
  <p:tag name="KSO_WM_SPECIAL_SOURCE" val="bdnull"/>
  <p:tag name="KSO_WM_SLIDE_LAYOUT_NAME" val="标题和内容"/>
</p:tagLst>
</file>

<file path=ppt/tags/tag189.xml><?xml version="1.0" encoding="utf-8"?>
<p:tagLst xmlns:p="http://schemas.openxmlformats.org/presentationml/2006/main">
  <p:tag name="KSO_WM_UNIT_PLACING_PICTURE_USER_VIEWPORT" val="{&quot;height&quot;:2849,&quot;width&quot;:4096}"/>
</p:tagLst>
</file>

<file path=ppt/tags/tag1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PRESET_TEXT_INDEX" val="0"/>
  <p:tag name="KSO_WM_UNIT_PRESET_TEXT_LEN" val="0"/>
  <p:tag name="KSO_WM_UNIT_TEXT_LAYER_COUNT" val="1"/>
</p:tagLst>
</file>

<file path=ppt/tags/tag190.xml><?xml version="1.0" encoding="utf-8"?>
<p:tagLst xmlns:p="http://schemas.openxmlformats.org/presentationml/2006/main">
  <p:tag name="KSO_WM_UNIT_PLACING_PICTURE_USER_VIEWPORT" val="{&quot;height&quot;:2637,&quot;width&quot;:4013}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20236130"/>
  <p:tag name="KSO_WM_SLIDE_ID" val="custom202361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SLIDE_TYPE" val="text"/>
  <p:tag name="KSO_WM_SLIDE_SUBTYPE" val="pureTxt"/>
  <p:tag name="KSO_WM_SLIDE_SIZE" val="850*457"/>
  <p:tag name="KSO_WM_SLIDE_POSITION" val="54*28"/>
  <p:tag name="KSO_WM_SLIDE_LAYOUT" val="a_f"/>
  <p:tag name="KSO_WM_SLIDE_LAYOUT_CNT" val="1_1"/>
  <p:tag name="KSO_WM_SPECIAL_SOURCE" val="bdnull"/>
  <p:tag name="KSO_WM_SLIDE_LAYOUT_NAME" val="标题和内容"/>
</p:tagLst>
</file>

<file path=ppt/tags/tag192.xml><?xml version="1.0" encoding="utf-8"?>
<p:tagLst xmlns:p="http://schemas.openxmlformats.org/presentationml/2006/main">
  <p:tag name="KSO_WM_BEAUTIFY_FLAG" val="#wm#"/>
  <p:tag name="KSO_WM_TEMPLATE_CATEGORY" val="custom"/>
  <p:tag name="KSO_WM_TEMPLATE_INDEX" val="20236130"/>
  <p:tag name="KSO_WM_SLIDE_ID" val="custom202361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SLIDE_TYPE" val="text"/>
  <p:tag name="KSO_WM_SLIDE_SUBTYPE" val="pureTxt"/>
  <p:tag name="KSO_WM_SLIDE_SIZE" val="850*457"/>
  <p:tag name="KSO_WM_SLIDE_POSITION" val="54*28"/>
  <p:tag name="KSO_WM_SLIDE_LAYOUT" val="a_f"/>
  <p:tag name="KSO_WM_SLIDE_LAYOUT_CNT" val="1_1"/>
  <p:tag name="KSO_WM_SPECIAL_SOURCE" val="bdnull"/>
  <p:tag name="KSO_WM_SLIDE_LAYOUT_NAME" val="标题和内容"/>
</p:tagLst>
</file>

<file path=ppt/tags/tag193.xml><?xml version="1.0" encoding="utf-8"?>
<p:tagLst xmlns:p="http://schemas.openxmlformats.org/presentationml/2006/main">
  <p:tag name="KSO_WM_DIAGRAM_VIRTUALLY_FRAME" val="{&quot;height&quot;:266.75,&quot;left&quot;:-5.6,&quot;top&quot;:227.6,&quot;width&quot;:949.45}"/>
</p:tagLst>
</file>

<file path=ppt/tags/tag194.xml><?xml version="1.0" encoding="utf-8"?>
<p:tagLst xmlns:p="http://schemas.openxmlformats.org/presentationml/2006/main">
  <p:tag name="KSO_WM_DIAGRAM_VIRTUALLY_FRAME" val="{&quot;height&quot;:266.75,&quot;left&quot;:-5.6,&quot;top&quot;:227.6,&quot;width&quot;:949.45}"/>
</p:tagLst>
</file>

<file path=ppt/tags/tag195.xml><?xml version="1.0" encoding="utf-8"?>
<p:tagLst xmlns:p="http://schemas.openxmlformats.org/presentationml/2006/main">
  <p:tag name="KSO_WM_DIAGRAM_VIRTUALLY_FRAME" val="{&quot;height&quot;:266.75,&quot;left&quot;:-5.6,&quot;top&quot;:227.6,&quot;width&quot;:949.45}"/>
</p:tagLst>
</file>

<file path=ppt/tags/tag196.xml><?xml version="1.0" encoding="utf-8"?>
<p:tagLst xmlns:p="http://schemas.openxmlformats.org/presentationml/2006/main">
  <p:tag name="KSO_WM_DIAGRAM_VIRTUALLY_FRAME" val="{&quot;height&quot;:266.75,&quot;left&quot;:-5.6,&quot;top&quot;:227.6,&quot;width&quot;:949.45}"/>
</p:tagLst>
</file>

<file path=ppt/tags/tag197.xml><?xml version="1.0" encoding="utf-8"?>
<p:tagLst xmlns:p="http://schemas.openxmlformats.org/presentationml/2006/main">
  <p:tag name="KSO_WM_DIAGRAM_VIRTUALLY_FRAME" val="{&quot;height&quot;:266.75,&quot;left&quot;:-5.6,&quot;top&quot;:227.6,&quot;width&quot;:949.45}"/>
</p:tagLst>
</file>

<file path=ppt/tags/tag198.xml><?xml version="1.0" encoding="utf-8"?>
<p:tagLst xmlns:p="http://schemas.openxmlformats.org/presentationml/2006/main">
  <p:tag name="KSO_WM_DIAGRAM_VIRTUALLY_FRAME" val="{&quot;height&quot;:266.75,&quot;left&quot;:-5.6,&quot;top&quot;:227.6,&quot;width&quot;:949.45}"/>
</p:tagLst>
</file>

<file path=ppt/tags/tag199.xml><?xml version="1.0" encoding="utf-8"?>
<p:tagLst xmlns:p="http://schemas.openxmlformats.org/presentationml/2006/main">
  <p:tag name="KSO_WM_DIAGRAM_VIRTUALLY_FRAME" val="{&quot;height&quot;:266.75,&quot;left&quot;:-5.6,&quot;top&quot;:227.6,&quot;width&quot;:949.45}"/>
</p:tagLst>
</file>

<file path=ppt/tags/tag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p="http://schemas.openxmlformats.org/presentationml/2006/main">
  <p:tag name="KSO_WM_DIAGRAM_VIRTUALLY_FRAME" val="{&quot;height&quot;:266.75,&quot;left&quot;:-5.6,&quot;top&quot;:227.6,&quot;width&quot;:949.45}"/>
</p:tagLst>
</file>

<file path=ppt/tags/tag201.xml><?xml version="1.0" encoding="utf-8"?>
<p:tagLst xmlns:p="http://schemas.openxmlformats.org/presentationml/2006/main">
  <p:tag name="KSO_WM_BEAUTIFY_FLAG" val="#wm#"/>
  <p:tag name="KSO_WM_TEMPLATE_CATEGORY" val="custom"/>
  <p:tag name="KSO_WM_TEMPLATE_INDEX" val="20236130"/>
  <p:tag name="KSO_WM_SLIDE_ID" val="custom202361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SLIDE_TYPE" val="text"/>
  <p:tag name="KSO_WM_SLIDE_SUBTYPE" val="pureTxt"/>
  <p:tag name="KSO_WM_SLIDE_SIZE" val="850*457"/>
  <p:tag name="KSO_WM_SLIDE_POSITION" val="54*28"/>
  <p:tag name="KSO_WM_SLIDE_LAYOUT" val="a_f"/>
  <p:tag name="KSO_WM_SLIDE_LAYOUT_CNT" val="1_1"/>
  <p:tag name="KSO_WM_SPECIAL_SOURCE" val="bdnull"/>
  <p:tag name="KSO_WM_SLIDE_LAYOUT_NAME" val="标题和内容"/>
</p:tagLst>
</file>

<file path=ppt/tags/tag202.xml><?xml version="1.0" encoding="utf-8"?>
<p:tagLst xmlns:p="http://schemas.openxmlformats.org/presentationml/2006/main">
  <p:tag name="AS_UNIQUEID" val="1152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236130"/>
  <p:tag name="KSO_WM_SLIDE_ID" val="custom202361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SLIDE_TYPE" val="text"/>
  <p:tag name="KSO_WM_SLIDE_SUBTYPE" val="pureTxt"/>
  <p:tag name="KSO_WM_SLIDE_SIZE" val="850*457"/>
  <p:tag name="KSO_WM_SLIDE_POSITION" val="54*28"/>
  <p:tag name="KSO_WM_SLIDE_LAYOUT" val="a_f"/>
  <p:tag name="KSO_WM_SLIDE_LAYOUT_CNT" val="1_1"/>
  <p:tag name="KSO_WM_SPECIAL_SOURCE" val="bdnull"/>
  <p:tag name="KSO_WM_SLIDE_LAYOUT_NAME" val="标题和内容"/>
</p:tagLst>
</file>

<file path=ppt/tags/tag204.xml><?xml version="1.0" encoding="utf-8"?>
<p:tagLst xmlns:p="http://schemas.openxmlformats.org/presentationml/2006/main">
  <p:tag name="AS_UNIQUEID" val="1689"/>
</p:tagLst>
</file>

<file path=ppt/tags/tag205.xml><?xml version="1.0" encoding="utf-8"?>
<p:tagLst xmlns:p="http://schemas.openxmlformats.org/presentationml/2006/main">
  <p:tag name="AS_UNIQUEID" val="1690"/>
</p:tagLst>
</file>

<file path=ppt/tags/tag206.xml><?xml version="1.0" encoding="utf-8"?>
<p:tagLst xmlns:p="http://schemas.openxmlformats.org/presentationml/2006/main">
  <p:tag name="AS_UNIQUEID" val="1691"/>
</p:tagLst>
</file>

<file path=ppt/tags/tag207.xml><?xml version="1.0" encoding="utf-8"?>
<p:tagLst xmlns:p="http://schemas.openxmlformats.org/presentationml/2006/main">
  <p:tag name="AS_UNIQUEID" val="1692"/>
</p:tagLst>
</file>

<file path=ppt/tags/tag208.xml><?xml version="1.0" encoding="utf-8"?>
<p:tagLst xmlns:p="http://schemas.openxmlformats.org/presentationml/2006/main">
  <p:tag name="AS_UNIQUEID" val="1693"/>
</p:tagLst>
</file>

<file path=ppt/tags/tag209.xml><?xml version="1.0" encoding="utf-8"?>
<p:tagLst xmlns:p="http://schemas.openxmlformats.org/presentationml/2006/main">
  <p:tag name="KSO_WM_BEAUTIFY_FLAG" val="#wm#"/>
  <p:tag name="KSO_WM_TEMPLATE_CATEGORY" val="custom"/>
  <p:tag name="KSO_WM_TEMPLATE_INDEX" val="20236130"/>
  <p:tag name="KSO_WM_SLIDE_ID" val="custom20236130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SLIDE_TYPE" val="text"/>
  <p:tag name="KSO_WM_SLIDE_SUBTYPE" val="pureTxt"/>
  <p:tag name="KSO_WM_SLIDE_SIZE" val="850*457"/>
  <p:tag name="KSO_WM_SLIDE_POSITION" val="54*28"/>
  <p:tag name="KSO_WM_SLIDE_LAYOUT" val="a_f"/>
  <p:tag name="KSO_WM_SLIDE_LAYOUT_CNT" val="1_1"/>
  <p:tag name="KSO_WM_SPECIAL_SOURCE" val="bdnull"/>
  <p:tag name="KSO_WM_SLIDE_LAYOUT_NAME" val="标题和内容"/>
</p:tagLst>
</file>

<file path=ppt/tags/tag2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2"/>
</p:tagLst>
</file>

<file path=ppt/tags/tag22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9"/>
</p:tagLst>
</file>

<file path=ppt/tags/tag23.xml><?xml version="1.0" encoding="utf-8"?>
<p:tagLst xmlns:p="http://schemas.openxmlformats.org/presentationml/2006/main">
  <p:tag name="KSO_WM_UNIT_TYPE" val="f"/>
  <p:tag name="KSO_WM_UNIT_SUBTYPE" val="b"/>
  <p:tag name="KSO_WM_UNIT_INDEX" val="2"/>
  <p:tag name="KSO_WM_BEAUTIFY_FLAG" val="#wm#"/>
  <p:tag name="KSO_WM_TAG_VERSION" val="3.0"/>
  <p:tag name="KSO_WM_UNIT_PRESET_TEXT" val="署名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9"/>
  <p:tag name="KSO_WM_UNIT_TEXT_LAYER_COUNT" val="1"/>
</p:tagLst>
</file>

<file path=ppt/tags/tag24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7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2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52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4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9"/>
</p:tagLst>
</file>

<file path=ppt/tags/tag53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"/>
</p:tagLst>
</file>

<file path=ppt/tags/tag5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56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5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61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62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63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6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7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8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中国风绿金山水教育教学">
  <a:themeElements>
    <a:clrScheme name="自定义 431">
      <a:dk1>
        <a:srgbClr val="000000"/>
      </a:dk1>
      <a:lt1>
        <a:srgbClr val="FFFFFF"/>
      </a:lt1>
      <a:dk2>
        <a:srgbClr val="000000"/>
      </a:dk2>
      <a:lt2>
        <a:srgbClr val="F9F5E4"/>
      </a:lt2>
      <a:accent1>
        <a:srgbClr val="CCAA79"/>
      </a:accent1>
      <a:accent2>
        <a:srgbClr val="1F918E"/>
      </a:accent2>
      <a:accent3>
        <a:srgbClr val="69D345"/>
      </a:accent3>
      <a:accent4>
        <a:srgbClr val="45D380"/>
      </a:accent4>
      <a:accent5>
        <a:srgbClr val="7272FB"/>
      </a:accent5>
      <a:accent6>
        <a:srgbClr val="FF59AB"/>
      </a:accent6>
      <a:hlink>
        <a:srgbClr val="304FFE"/>
      </a:hlink>
      <a:folHlink>
        <a:srgbClr val="492067"/>
      </a:folHlink>
    </a:clrScheme>
    <a:fontScheme name="自定义 21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5496</Words>
  <Application>WPS 演示</Application>
  <PresentationFormat>宽屏</PresentationFormat>
  <Paragraphs>469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黑体</vt:lpstr>
      <vt:lpstr>Times New Roman</vt:lpstr>
      <vt:lpstr>微软雅黑</vt:lpstr>
      <vt:lpstr>Comic Sans MS</vt:lpstr>
      <vt:lpstr>Noto Sans SC Medium</vt:lpstr>
      <vt:lpstr>华文新魏</vt:lpstr>
      <vt:lpstr>Wingdings</vt:lpstr>
      <vt:lpstr>Consolas</vt:lpstr>
      <vt:lpstr>Arial Unicode MS</vt:lpstr>
      <vt:lpstr>Calibri</vt:lpstr>
      <vt:lpstr>WPS</vt:lpstr>
      <vt:lpstr>中国风绿金山水教育教学</vt:lpstr>
      <vt:lpstr>7BU6 Beautiful landscapes  Reading 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刘铭</dc:creator>
  <cp:lastModifiedBy>柠檬</cp:lastModifiedBy>
  <cp:revision>24</cp:revision>
  <dcterms:created xsi:type="dcterms:W3CDTF">2023-08-09T12:44:00Z</dcterms:created>
  <dcterms:modified xsi:type="dcterms:W3CDTF">2025-05-06T05:56:05Z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2052-12.1.0.20305</vt:lpwstr>
  </property>
</Properties>
</file>