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3"/>
  </p:notesMasterIdLst>
  <p:sldIdLst>
    <p:sldId id="269" r:id="rId4"/>
    <p:sldId id="265" r:id="rId5"/>
    <p:sldId id="263" r:id="rId6"/>
    <p:sldId id="266" r:id="rId7"/>
    <p:sldId id="262" r:id="rId8"/>
    <p:sldId id="261" r:id="rId9"/>
    <p:sldId id="267" r:id="rId10"/>
    <p:sldId id="268" r:id="rId11"/>
    <p:sldId id="271" r:id="rId12"/>
    <p:sldId id="260" r:id="rId14"/>
    <p:sldId id="259" r:id="rId15"/>
    <p:sldId id="258" r:id="rId16"/>
    <p:sldId id="257" r:id="rId17"/>
    <p:sldId id="256" r:id="rId18"/>
    <p:sldId id="272" r:id="rId1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9933"/>
    <a:srgbClr val="FF0066"/>
    <a:srgbClr val="800000"/>
    <a:srgbClr val="CC0099"/>
    <a:srgbClr val="008000"/>
    <a:srgbClr val="0033CC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" Target="slide1.xml"/><Relationship Id="rId8" Type="http://schemas.openxmlformats.org/officeDocument/2006/relationships/image" Target="../media/image5.jpeg"/><Relationship Id="rId7" Type="http://schemas.openxmlformats.org/officeDocument/2006/relationships/slide" Target="slide6.xml"/><Relationship Id="rId6" Type="http://schemas.openxmlformats.org/officeDocument/2006/relationships/image" Target="../media/image4.jpeg"/><Relationship Id="rId5" Type="http://schemas.openxmlformats.org/officeDocument/2006/relationships/slide" Target="slide5.xml"/><Relationship Id="rId4" Type="http://schemas.openxmlformats.org/officeDocument/2006/relationships/image" Target="../media/image3.jpeg"/><Relationship Id="rId3" Type="http://schemas.openxmlformats.org/officeDocument/2006/relationships/slide" Target="slide4.xml"/><Relationship Id="rId21" Type="http://schemas.openxmlformats.org/officeDocument/2006/relationships/slideLayout" Target="../slideLayouts/slideLayout13.xml"/><Relationship Id="rId20" Type="http://schemas.openxmlformats.org/officeDocument/2006/relationships/image" Target="../media/image11.jpeg"/><Relationship Id="rId2" Type="http://schemas.openxmlformats.org/officeDocument/2006/relationships/image" Target="../media/image2.jpeg"/><Relationship Id="rId19" Type="http://schemas.openxmlformats.org/officeDocument/2006/relationships/slide" Target="slide12.xml"/><Relationship Id="rId18" Type="http://schemas.openxmlformats.org/officeDocument/2006/relationships/image" Target="../media/image10.jpeg"/><Relationship Id="rId17" Type="http://schemas.openxmlformats.org/officeDocument/2006/relationships/slide" Target="slide11.xml"/><Relationship Id="rId16" Type="http://schemas.openxmlformats.org/officeDocument/2006/relationships/image" Target="../media/image9.jpeg"/><Relationship Id="rId15" Type="http://schemas.openxmlformats.org/officeDocument/2006/relationships/slide" Target="slide10.xml"/><Relationship Id="rId14" Type="http://schemas.openxmlformats.org/officeDocument/2006/relationships/image" Target="../media/image8.jpeg"/><Relationship Id="rId13" Type="http://schemas.openxmlformats.org/officeDocument/2006/relationships/slide" Target="slide9.xml"/><Relationship Id="rId12" Type="http://schemas.openxmlformats.org/officeDocument/2006/relationships/image" Target="../media/image6.jpeg"/><Relationship Id="rId11" Type="http://schemas.openxmlformats.org/officeDocument/2006/relationships/slide" Target="slide8.xml"/><Relationship Id="rId10" Type="http://schemas.openxmlformats.org/officeDocument/2006/relationships/image" Target="../media/image7.jpeg"/><Relationship Id="rId1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8.xml"/><Relationship Id="rId8" Type="http://schemas.openxmlformats.org/officeDocument/2006/relationships/image" Target="../media/image5.jpeg"/><Relationship Id="rId7" Type="http://schemas.openxmlformats.org/officeDocument/2006/relationships/slide" Target="slide6.xml"/><Relationship Id="rId6" Type="http://schemas.openxmlformats.org/officeDocument/2006/relationships/image" Target="../media/image4.jpeg"/><Relationship Id="rId5" Type="http://schemas.openxmlformats.org/officeDocument/2006/relationships/slide" Target="slide5.xml"/><Relationship Id="rId4" Type="http://schemas.openxmlformats.org/officeDocument/2006/relationships/image" Target="../media/image3.jpeg"/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6.jpeg"/><Relationship Id="rId1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" Target="slide12.xml"/><Relationship Id="rId8" Type="http://schemas.openxmlformats.org/officeDocument/2006/relationships/image" Target="../media/image10.jpeg"/><Relationship Id="rId7" Type="http://schemas.openxmlformats.org/officeDocument/2006/relationships/slide" Target="slide11.xml"/><Relationship Id="rId6" Type="http://schemas.openxmlformats.org/officeDocument/2006/relationships/image" Target="../media/image9.jpeg"/><Relationship Id="rId5" Type="http://schemas.openxmlformats.org/officeDocument/2006/relationships/slide" Target="slide10.xml"/><Relationship Id="rId4" Type="http://schemas.openxmlformats.org/officeDocument/2006/relationships/image" Target="../media/image8.jpeg"/><Relationship Id="rId3" Type="http://schemas.openxmlformats.org/officeDocument/2006/relationships/slide" Target="slide9.xml"/><Relationship Id="rId2" Type="http://schemas.openxmlformats.org/officeDocument/2006/relationships/image" Target="../media/image7.jpe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3.xml"/><Relationship Id="rId10" Type="http://schemas.openxmlformats.org/officeDocument/2006/relationships/image" Target="../media/image11.jpeg"/><Relationship Id="rId1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002030" y="1052830"/>
            <a:ext cx="6280150" cy="45231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96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1   2   3    4</a:t>
            </a:r>
            <a:endParaRPr lang="en-US" altLang="zh-CN" sz="96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96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5   6   7    8</a:t>
            </a:r>
            <a:endParaRPr lang="en-US" altLang="zh-CN" sz="96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96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9    10</a:t>
            </a:r>
            <a:endParaRPr lang="en-US" altLang="zh-CN" sz="96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52" name="组合 6151"/>
          <p:cNvGrpSpPr/>
          <p:nvPr/>
        </p:nvGrpSpPr>
        <p:grpSpPr>
          <a:xfrm>
            <a:off x="539750" y="2060575"/>
            <a:ext cx="8135938" cy="2376488"/>
            <a:chOff x="113" y="1389"/>
            <a:chExt cx="3538" cy="693"/>
          </a:xfrm>
        </p:grpSpPr>
        <p:pic>
          <p:nvPicPr>
            <p:cNvPr id="6148" name="文本占位符 6147" descr="PC160012">
              <a:hlinkClick r:id="rId1" action="ppaction://hlinksldjump"/>
            </p:cNvPr>
            <p:cNvPicPr>
              <a:picLocks noChangeAspect="1"/>
            </p:cNvPicPr>
            <p:nvPr>
              <p:ph type="body" idx="1"/>
            </p:nvPr>
          </p:nvPicPr>
          <p:blipFill>
            <a:blip r:embed="rId2"/>
            <a:srcRect l="34453" t="58946" r="2368"/>
            <a:stretch>
              <a:fillRect/>
            </a:stretch>
          </p:blipFill>
          <p:spPr>
            <a:xfrm>
              <a:off x="2381" y="1389"/>
              <a:ext cx="1270" cy="680"/>
            </a:xfrm>
            <a:ln/>
          </p:spPr>
        </p:pic>
        <p:pic>
          <p:nvPicPr>
            <p:cNvPr id="6151" name="图片 6150" descr="PC160012">
              <a:hlinkClick r:id="rId1" action="ppaction://hlinksldjump"/>
            </p:cNvPr>
            <p:cNvPicPr>
              <a:picLocks noChangeAspect="1"/>
            </p:cNvPicPr>
            <p:nvPr/>
          </p:nvPicPr>
          <p:blipFill>
            <a:blip r:embed="rId2"/>
            <a:srcRect t="15248" r="108" b="44069"/>
            <a:stretch>
              <a:fillRect/>
            </a:stretch>
          </p:blipFill>
          <p:spPr>
            <a:xfrm>
              <a:off x="113" y="1389"/>
              <a:ext cx="2268" cy="69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155" name="文本框 6154"/>
          <p:cNvSpPr txBox="1"/>
          <p:nvPr/>
        </p:nvSpPr>
        <p:spPr>
          <a:xfrm>
            <a:off x="1258888" y="5084763"/>
            <a:ext cx="7200900" cy="13287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FF0066"/>
                </a:solidFill>
                <a:latin typeface="Arial" panose="020B0604020202090204" pitchFamily="34" charset="0"/>
              </a:rPr>
              <a:t>                               </a:t>
            </a:r>
            <a:r>
              <a:rPr lang="zh-CN" altLang="en-US" dirty="0">
                <a:solidFill>
                  <a:srgbClr val="FF0066"/>
                </a:solidFill>
                <a:latin typeface="Arial" panose="020B0604020202090204" pitchFamily="34" charset="0"/>
              </a:rPr>
              <a:t>你拍几呀，我拍六呀，</a:t>
            </a:r>
            <a:endParaRPr lang="zh-CN" altLang="en-US" dirty="0">
              <a:solidFill>
                <a:srgbClr val="FF0066"/>
              </a:solidFill>
              <a:latin typeface="Arial" panose="020B0604020202090204" pitchFamily="34" charset="0"/>
            </a:endParaRPr>
          </a:p>
          <a:p>
            <a:r>
              <a:rPr lang="zh-CN" altLang="en-US" dirty="0">
                <a:solidFill>
                  <a:srgbClr val="FF0066"/>
                </a:solidFill>
                <a:latin typeface="Arial" panose="020B0604020202090204" pitchFamily="34" charset="0"/>
              </a:rPr>
              <a:t>                                六个老头卖烤肉呀。</a:t>
            </a:r>
            <a:endParaRPr lang="zh-CN" altLang="en-US" dirty="0">
              <a:solidFill>
                <a:srgbClr val="FF0066"/>
              </a:solidFill>
              <a:latin typeface="Arial" panose="020B0604020202090204" pitchFamily="34" charset="0"/>
            </a:endParaRPr>
          </a:p>
          <a:p>
            <a:endParaRPr lang="zh-CN" altLang="en-US" dirty="0">
              <a:latin typeface="Arial" panose="020B060402020209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8" name="组合 5127"/>
          <p:cNvGrpSpPr/>
          <p:nvPr/>
        </p:nvGrpSpPr>
        <p:grpSpPr>
          <a:xfrm>
            <a:off x="395288" y="1989138"/>
            <a:ext cx="8353425" cy="2376487"/>
            <a:chOff x="249" y="1842"/>
            <a:chExt cx="5243" cy="1270"/>
          </a:xfrm>
        </p:grpSpPr>
        <p:pic>
          <p:nvPicPr>
            <p:cNvPr id="5126" name="图片 5125" descr="PC160020">
              <a:hlinkClick r:id="rId1" action="ppaction://hlinksldjump"/>
            </p:cNvPr>
            <p:cNvPicPr>
              <a:picLocks noChangeAspect="1"/>
            </p:cNvPicPr>
            <p:nvPr/>
          </p:nvPicPr>
          <p:blipFill>
            <a:blip r:embed="rId2"/>
            <a:srcRect l="23633" t="25694" b="37558"/>
            <a:stretch>
              <a:fillRect/>
            </a:stretch>
          </p:blipFill>
          <p:spPr>
            <a:xfrm>
              <a:off x="1973" y="1842"/>
              <a:ext cx="3519" cy="12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7" name="图片 5126" descr="PC160020">
              <a:hlinkClick r:id="rId1" action="ppaction://hlinksldjump"/>
            </p:cNvPr>
            <p:cNvPicPr>
              <a:picLocks noChangeAspect="1"/>
            </p:cNvPicPr>
            <p:nvPr/>
          </p:nvPicPr>
          <p:blipFill>
            <a:blip r:embed="rId2"/>
            <a:srcRect t="54572" r="62587" b="8681"/>
            <a:stretch>
              <a:fillRect/>
            </a:stretch>
          </p:blipFill>
          <p:spPr>
            <a:xfrm>
              <a:off x="249" y="1842"/>
              <a:ext cx="1724" cy="127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30" name="文本框 5129"/>
          <p:cNvSpPr txBox="1"/>
          <p:nvPr/>
        </p:nvSpPr>
        <p:spPr>
          <a:xfrm>
            <a:off x="1258888" y="5013325"/>
            <a:ext cx="7416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Arial" panose="020B0604020202090204" pitchFamily="34" charset="0"/>
            </a:endParaRPr>
          </a:p>
        </p:txBody>
      </p:sp>
      <p:sp>
        <p:nvSpPr>
          <p:cNvPr id="5131" name="文本框 5130"/>
          <p:cNvSpPr txBox="1"/>
          <p:nvPr/>
        </p:nvSpPr>
        <p:spPr>
          <a:xfrm>
            <a:off x="971550" y="4941888"/>
            <a:ext cx="6985000" cy="13287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FF0066"/>
                </a:solidFill>
                <a:latin typeface="Arial" panose="020B0604020202090204" pitchFamily="34" charset="0"/>
              </a:rPr>
              <a:t>                                </a:t>
            </a:r>
            <a:r>
              <a:rPr lang="zh-CN" altLang="en-US" dirty="0">
                <a:solidFill>
                  <a:srgbClr val="FF0066"/>
                </a:solidFill>
                <a:latin typeface="Arial" panose="020B0604020202090204" pitchFamily="34" charset="0"/>
              </a:rPr>
              <a:t>你拍几呀，我拍七呀，</a:t>
            </a:r>
            <a:endParaRPr lang="zh-CN" altLang="en-US" dirty="0">
              <a:solidFill>
                <a:srgbClr val="FF0066"/>
              </a:solidFill>
              <a:latin typeface="Arial" panose="020B0604020202090204" pitchFamily="34" charset="0"/>
            </a:endParaRPr>
          </a:p>
          <a:p>
            <a:r>
              <a:rPr lang="zh-CN" altLang="en-US" dirty="0">
                <a:solidFill>
                  <a:srgbClr val="FF0066"/>
                </a:solidFill>
                <a:latin typeface="Arial" panose="020B0604020202090204" pitchFamily="34" charset="0"/>
              </a:rPr>
              <a:t>                                七只野狼抱小鸡呀。</a:t>
            </a:r>
            <a:endParaRPr lang="zh-CN" altLang="en-US" dirty="0">
              <a:solidFill>
                <a:srgbClr val="FF0066"/>
              </a:solidFill>
              <a:latin typeface="Arial" panose="020B0604020202090204" pitchFamily="34" charset="0"/>
            </a:endParaRPr>
          </a:p>
          <a:p>
            <a:endParaRPr lang="zh-CN" altLang="en-US" dirty="0">
              <a:solidFill>
                <a:srgbClr val="FF0066"/>
              </a:solidFill>
              <a:latin typeface="Arial" panose="020B060402020209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00" name="文本占位符 4099" descr="PC160015">
            <a:hlinkClick r:id="rId1" action="ppaction://hlinksldjump"/>
          </p:cNvPr>
          <p:cNvPicPr>
            <a:picLocks noChangeAspect="1"/>
          </p:cNvPicPr>
          <p:nvPr>
            <p:ph type="body" idx="1"/>
          </p:nvPr>
        </p:nvPicPr>
        <p:blipFill>
          <a:blip r:embed="rId2"/>
          <a:srcRect t="9575"/>
          <a:stretch>
            <a:fillRect/>
          </a:stretch>
        </p:blipFill>
        <p:spPr>
          <a:xfrm>
            <a:off x="1403350" y="620713"/>
            <a:ext cx="6321425" cy="4287837"/>
          </a:xfrm>
          <a:ln/>
        </p:spPr>
      </p:pic>
      <p:sp>
        <p:nvSpPr>
          <p:cNvPr id="4101" name="文本框 4100"/>
          <p:cNvSpPr txBox="1"/>
          <p:nvPr/>
        </p:nvSpPr>
        <p:spPr>
          <a:xfrm>
            <a:off x="1258888" y="5516563"/>
            <a:ext cx="69135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FF0066"/>
                </a:solidFill>
                <a:latin typeface="Arial" panose="020B0604020202090204" pitchFamily="34" charset="0"/>
              </a:rPr>
              <a:t>                                   </a:t>
            </a:r>
            <a:r>
              <a:rPr lang="zh-CN" altLang="en-US" dirty="0">
                <a:solidFill>
                  <a:srgbClr val="FF0066"/>
                </a:solidFill>
                <a:latin typeface="Arial" panose="020B0604020202090204" pitchFamily="34" charset="0"/>
              </a:rPr>
              <a:t>你拍几呀，我拍八呀，</a:t>
            </a:r>
            <a:endParaRPr lang="zh-CN" altLang="en-US" dirty="0">
              <a:solidFill>
                <a:srgbClr val="FF0066"/>
              </a:solidFill>
              <a:latin typeface="Arial" panose="020B0604020202090204" pitchFamily="34" charset="0"/>
            </a:endParaRPr>
          </a:p>
          <a:p>
            <a:r>
              <a:rPr lang="zh-CN" altLang="en-US" dirty="0">
                <a:solidFill>
                  <a:srgbClr val="FF0066"/>
                </a:solidFill>
                <a:latin typeface="Arial" panose="020B0604020202090204" pitchFamily="34" charset="0"/>
              </a:rPr>
              <a:t>                                    八角的章鱼做沙发呀。</a:t>
            </a:r>
            <a:endParaRPr lang="zh-CN" altLang="en-US" dirty="0">
              <a:solidFill>
                <a:srgbClr val="FF0066"/>
              </a:solidFill>
              <a:latin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6" name="文本占位符 3075" descr="PC160016">
            <a:hlinkClick r:id="rId1" action="ppaction://hlinksldjump"/>
          </p:cNvPr>
          <p:cNvPicPr>
            <a:picLocks noChangeAspect="1"/>
          </p:cNvPicPr>
          <p:nvPr>
            <p:ph type="body" idx="1"/>
          </p:nvPr>
        </p:nvPicPr>
        <p:blipFill>
          <a:blip r:embed="rId2"/>
          <a:srcRect t="11972" r="1053" b="3505"/>
          <a:stretch>
            <a:fillRect/>
          </a:stretch>
        </p:blipFill>
        <p:spPr>
          <a:xfrm>
            <a:off x="1403350" y="549275"/>
            <a:ext cx="6408738" cy="4560888"/>
          </a:xfrm>
          <a:ln/>
        </p:spPr>
      </p:pic>
      <p:sp>
        <p:nvSpPr>
          <p:cNvPr id="3077" name="文本框 3076"/>
          <p:cNvSpPr txBox="1"/>
          <p:nvPr/>
        </p:nvSpPr>
        <p:spPr>
          <a:xfrm>
            <a:off x="1042988" y="5516563"/>
            <a:ext cx="7129462" cy="1054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Arial" panose="020B0604020202090204" pitchFamily="34" charset="0"/>
              </a:rPr>
              <a:t>                                    </a:t>
            </a:r>
            <a:r>
              <a:rPr lang="zh-CN" altLang="en-US" dirty="0">
                <a:solidFill>
                  <a:srgbClr val="FF0066"/>
                </a:solidFill>
                <a:latin typeface="Arial" panose="020B0604020202090204" pitchFamily="34" charset="0"/>
              </a:rPr>
              <a:t>你拍几呀，我拍九呀，</a:t>
            </a:r>
            <a:endParaRPr lang="zh-CN" altLang="en-US" dirty="0">
              <a:solidFill>
                <a:srgbClr val="FF0066"/>
              </a:solidFill>
              <a:latin typeface="Arial" panose="020B0604020202090204" pitchFamily="34" charset="0"/>
            </a:endParaRPr>
          </a:p>
          <a:p>
            <a:r>
              <a:rPr lang="zh-CN" altLang="en-US" dirty="0">
                <a:solidFill>
                  <a:srgbClr val="FF0066"/>
                </a:solidFill>
                <a:latin typeface="Arial" panose="020B0604020202090204" pitchFamily="34" charset="0"/>
              </a:rPr>
              <a:t>                                     九只老虎喝老酒呀。</a:t>
            </a:r>
            <a:endParaRPr lang="zh-CN" altLang="en-US" dirty="0">
              <a:solidFill>
                <a:srgbClr val="FF0066"/>
              </a:solidFill>
              <a:latin typeface="Arial" panose="020B060402020209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dirty="0">
              <a:solidFill>
                <a:srgbClr val="FF0066"/>
              </a:solidFill>
              <a:latin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403350" y="5661025"/>
            <a:ext cx="6400800" cy="744538"/>
          </a:xfrm>
          <a:ln/>
        </p:spPr>
        <p:txBody>
          <a:bodyPr/>
          <a:p>
            <a:pPr defTabSz="914400">
              <a:lnSpc>
                <a:spcPct val="80000"/>
              </a:lnSpc>
              <a:buClrTx/>
              <a:buSzTx/>
              <a:buFontTx/>
            </a:pPr>
            <a:r>
              <a:rPr lang="en-US" altLang="zh-CN" sz="2000" kern="1200" baseline="0" dirty="0">
                <a:latin typeface="Arial" panose="020B0604020202090204" pitchFamily="34" charset="0"/>
                <a:ea typeface="宋体" pitchFamily="2" charset="-122"/>
              </a:rPr>
              <a:t> </a:t>
            </a:r>
            <a:r>
              <a:rPr lang="zh-CN" altLang="en-US" sz="2000" kern="1200" baseline="0" dirty="0">
                <a:solidFill>
                  <a:srgbClr val="FF0066"/>
                </a:solidFill>
                <a:latin typeface="Arial" panose="020B0604020202090204" pitchFamily="34" charset="0"/>
                <a:ea typeface="宋体" pitchFamily="2" charset="-122"/>
              </a:rPr>
              <a:t>你拍几呀，我拍十呀，</a:t>
            </a:r>
            <a:endParaRPr lang="zh-CN" altLang="en-US" sz="2000" kern="1200" baseline="0" dirty="0">
              <a:solidFill>
                <a:srgbClr val="FF0066"/>
              </a:solidFill>
              <a:latin typeface="Arial" panose="020B0604020202090204" pitchFamily="34" charset="0"/>
              <a:ea typeface="宋体" pitchFamily="2" charset="-122"/>
            </a:endParaRPr>
          </a:p>
          <a:p>
            <a:pPr defTabSz="914400">
              <a:lnSpc>
                <a:spcPct val="80000"/>
              </a:lnSpc>
              <a:buClrTx/>
              <a:buSzTx/>
              <a:buFontTx/>
            </a:pPr>
            <a:r>
              <a:rPr lang="zh-CN" altLang="en-US" sz="2000" kern="1200" baseline="0" dirty="0">
                <a:solidFill>
                  <a:srgbClr val="FF0066"/>
                </a:solidFill>
                <a:latin typeface="Arial" panose="020B0604020202090204" pitchFamily="34" charset="0"/>
                <a:ea typeface="宋体" pitchFamily="2" charset="-122"/>
              </a:rPr>
              <a:t>     十只青蛙跳进荷花池呀。</a:t>
            </a:r>
            <a:endParaRPr lang="zh-CN" altLang="en-US" sz="2000" kern="1200" baseline="0" dirty="0">
              <a:solidFill>
                <a:srgbClr val="FF0066"/>
              </a:solidFill>
              <a:latin typeface="Arial" panose="020B0604020202090204" pitchFamily="34" charset="0"/>
              <a:ea typeface="宋体" pitchFamily="2" charset="-122"/>
            </a:endParaRPr>
          </a:p>
        </p:txBody>
      </p:sp>
      <p:pic>
        <p:nvPicPr>
          <p:cNvPr id="2052" name="图片 2051" descr="PC160017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rcRect l="8356" t="10011" r="3059" b="6018"/>
          <a:stretch>
            <a:fillRect/>
          </a:stretch>
        </p:blipFill>
        <p:spPr>
          <a:xfrm>
            <a:off x="971550" y="333375"/>
            <a:ext cx="7200900" cy="5119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44" name="文本框 9243"/>
          <p:cNvSpPr txBox="1"/>
          <p:nvPr/>
        </p:nvSpPr>
        <p:spPr>
          <a:xfrm>
            <a:off x="5795963" y="5589588"/>
            <a:ext cx="11525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0033CC"/>
                </a:solidFill>
                <a:latin typeface="Arial" panose="020B0604020202090204" pitchFamily="34" charset="0"/>
              </a:rPr>
              <a:t>十</a:t>
            </a:r>
            <a:endParaRPr lang="zh-CN" altLang="en-US" sz="4400" b="1" dirty="0">
              <a:solidFill>
                <a:srgbClr val="0033CC"/>
              </a:solidFill>
              <a:latin typeface="Arial" panose="020B0604020202090204" pitchFamily="34" charset="0"/>
            </a:endParaRPr>
          </a:p>
        </p:txBody>
      </p:sp>
      <p:sp>
        <p:nvSpPr>
          <p:cNvPr id="9243" name="文本框 9242"/>
          <p:cNvSpPr txBox="1"/>
          <p:nvPr/>
        </p:nvSpPr>
        <p:spPr>
          <a:xfrm>
            <a:off x="1476375" y="5445125"/>
            <a:ext cx="11525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008080"/>
                </a:solidFill>
                <a:latin typeface="Arial" panose="020B0604020202090204" pitchFamily="34" charset="0"/>
              </a:rPr>
              <a:t>九</a:t>
            </a:r>
            <a:endParaRPr lang="zh-CN" altLang="en-US" sz="4400" b="1" dirty="0">
              <a:solidFill>
                <a:srgbClr val="008080"/>
              </a:solidFill>
              <a:latin typeface="Arial" panose="020B0604020202090204" pitchFamily="34" charset="0"/>
            </a:endParaRPr>
          </a:p>
        </p:txBody>
      </p:sp>
      <p:sp>
        <p:nvSpPr>
          <p:cNvPr id="9242" name="文本框 9241"/>
          <p:cNvSpPr txBox="1"/>
          <p:nvPr/>
        </p:nvSpPr>
        <p:spPr>
          <a:xfrm>
            <a:off x="7308850" y="3933825"/>
            <a:ext cx="11525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6600CC"/>
                </a:solidFill>
                <a:latin typeface="Arial" panose="020B0604020202090204" pitchFamily="34" charset="0"/>
              </a:rPr>
              <a:t>八</a:t>
            </a:r>
            <a:endParaRPr lang="zh-CN" altLang="en-US" sz="4400" b="1" dirty="0">
              <a:solidFill>
                <a:srgbClr val="6600CC"/>
              </a:solidFill>
              <a:latin typeface="Arial" panose="020B0604020202090204" pitchFamily="34" charset="0"/>
            </a:endParaRPr>
          </a:p>
        </p:txBody>
      </p:sp>
      <p:sp>
        <p:nvSpPr>
          <p:cNvPr id="9241" name="文本框 9240"/>
          <p:cNvSpPr txBox="1"/>
          <p:nvPr/>
        </p:nvSpPr>
        <p:spPr>
          <a:xfrm>
            <a:off x="2771775" y="4005263"/>
            <a:ext cx="11525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9933"/>
                </a:solidFill>
                <a:latin typeface="Arial" panose="020B0604020202090204" pitchFamily="34" charset="0"/>
              </a:rPr>
              <a:t>七</a:t>
            </a:r>
            <a:endParaRPr lang="zh-CN" altLang="en-US" sz="4400" b="1" dirty="0">
              <a:solidFill>
                <a:srgbClr val="FF9933"/>
              </a:solidFill>
              <a:latin typeface="Arial" panose="020B0604020202090204" pitchFamily="34" charset="0"/>
            </a:endParaRPr>
          </a:p>
        </p:txBody>
      </p:sp>
      <p:sp>
        <p:nvSpPr>
          <p:cNvPr id="9240" name="文本框 9239"/>
          <p:cNvSpPr txBox="1"/>
          <p:nvPr/>
        </p:nvSpPr>
        <p:spPr>
          <a:xfrm>
            <a:off x="4140200" y="2420938"/>
            <a:ext cx="11525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0066"/>
                </a:solidFill>
                <a:latin typeface="Arial" panose="020B0604020202090204" pitchFamily="34" charset="0"/>
              </a:rPr>
              <a:t>六</a:t>
            </a:r>
            <a:endParaRPr lang="zh-CN" altLang="en-US" sz="4400" b="1" dirty="0">
              <a:solidFill>
                <a:srgbClr val="FF0066"/>
              </a:solidFill>
              <a:latin typeface="Arial" panose="020B0604020202090204" pitchFamily="34" charset="0"/>
            </a:endParaRPr>
          </a:p>
        </p:txBody>
      </p:sp>
      <p:sp>
        <p:nvSpPr>
          <p:cNvPr id="9239" name="文本框 9238"/>
          <p:cNvSpPr txBox="1"/>
          <p:nvPr/>
        </p:nvSpPr>
        <p:spPr>
          <a:xfrm>
            <a:off x="7740650" y="765175"/>
            <a:ext cx="11525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800000"/>
                </a:solidFill>
                <a:latin typeface="Arial" panose="020B0604020202090204" pitchFamily="34" charset="0"/>
              </a:rPr>
              <a:t>五</a:t>
            </a:r>
            <a:endParaRPr lang="zh-CN" altLang="en-US" sz="4400" b="1" dirty="0">
              <a:solidFill>
                <a:srgbClr val="800000"/>
              </a:solidFill>
              <a:latin typeface="Arial" panose="020B0604020202090204" pitchFamily="34" charset="0"/>
            </a:endParaRPr>
          </a:p>
        </p:txBody>
      </p:sp>
      <p:sp>
        <p:nvSpPr>
          <p:cNvPr id="9238" name="文本框 9237"/>
          <p:cNvSpPr txBox="1"/>
          <p:nvPr/>
        </p:nvSpPr>
        <p:spPr>
          <a:xfrm>
            <a:off x="6084888" y="836613"/>
            <a:ext cx="11525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CC0099"/>
                </a:solidFill>
                <a:latin typeface="Arial" panose="020B0604020202090204" pitchFamily="34" charset="0"/>
              </a:rPr>
              <a:t>四</a:t>
            </a:r>
            <a:endParaRPr lang="zh-CN" altLang="en-US" sz="4400" b="1" dirty="0">
              <a:solidFill>
                <a:srgbClr val="CC0099"/>
              </a:solidFill>
              <a:latin typeface="Arial" panose="020B0604020202090204" pitchFamily="34" charset="0"/>
            </a:endParaRPr>
          </a:p>
        </p:txBody>
      </p:sp>
      <p:pic>
        <p:nvPicPr>
          <p:cNvPr id="9224" name="图片 9223" descr="PC160010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rcRect l="17230" t="2141" r="2061"/>
          <a:stretch>
            <a:fillRect/>
          </a:stretch>
        </p:blipFill>
        <p:spPr>
          <a:xfrm>
            <a:off x="5795963" y="549275"/>
            <a:ext cx="1439862" cy="1309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37" name="文本框 9236"/>
          <p:cNvSpPr txBox="1"/>
          <p:nvPr/>
        </p:nvSpPr>
        <p:spPr>
          <a:xfrm>
            <a:off x="4211638" y="836613"/>
            <a:ext cx="11525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chemeClr val="accent2"/>
                </a:solidFill>
                <a:latin typeface="Arial" panose="020B0604020202090204" pitchFamily="34" charset="0"/>
              </a:rPr>
              <a:t>三</a:t>
            </a:r>
            <a:endParaRPr lang="zh-CN" altLang="en-US" sz="4400" b="1" dirty="0">
              <a:solidFill>
                <a:schemeClr val="accent2"/>
              </a:solidFill>
              <a:latin typeface="Arial" panose="020B0604020202090204" pitchFamily="34" charset="0"/>
            </a:endParaRPr>
          </a:p>
        </p:txBody>
      </p:sp>
      <p:sp>
        <p:nvSpPr>
          <p:cNvPr id="9236" name="文本框 9235"/>
          <p:cNvSpPr txBox="1"/>
          <p:nvPr/>
        </p:nvSpPr>
        <p:spPr>
          <a:xfrm>
            <a:off x="2411413" y="765175"/>
            <a:ext cx="11525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008000"/>
                </a:solidFill>
                <a:latin typeface="Arial" panose="020B0604020202090204" pitchFamily="34" charset="0"/>
              </a:rPr>
              <a:t>二</a:t>
            </a:r>
            <a:endParaRPr lang="zh-CN" altLang="en-US" sz="4400" b="1" dirty="0">
              <a:solidFill>
                <a:srgbClr val="008000"/>
              </a:solidFill>
              <a:latin typeface="Arial" panose="020B0604020202090204" pitchFamily="34" charset="0"/>
            </a:endParaRPr>
          </a:p>
        </p:txBody>
      </p:sp>
      <p:sp>
        <p:nvSpPr>
          <p:cNvPr id="9235" name="文本框 9234"/>
          <p:cNvSpPr txBox="1"/>
          <p:nvPr/>
        </p:nvSpPr>
        <p:spPr>
          <a:xfrm>
            <a:off x="827088" y="765175"/>
            <a:ext cx="11525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3300"/>
                </a:solidFill>
                <a:latin typeface="Arial" panose="020B0604020202090204" pitchFamily="34" charset="0"/>
              </a:rPr>
              <a:t>一</a:t>
            </a:r>
            <a:endParaRPr lang="zh-CN" altLang="en-US" sz="4400" b="1" dirty="0">
              <a:solidFill>
                <a:srgbClr val="FF3300"/>
              </a:solidFill>
              <a:latin typeface="Arial" panose="020B0604020202090204" pitchFamily="34" charset="0"/>
            </a:endParaRPr>
          </a:p>
        </p:txBody>
      </p:sp>
      <p:pic>
        <p:nvPicPr>
          <p:cNvPr id="9220" name="文本占位符 9219" descr="PC160007">
            <a:hlinkClick r:id="rId3" action="ppaction://hlinksldjump"/>
          </p:cNvPr>
          <p:cNvPicPr>
            <a:picLocks noChangeAspect="1"/>
          </p:cNvPicPr>
          <p:nvPr>
            <p:ph type="body" idx="1"/>
          </p:nvPr>
        </p:nvPicPr>
        <p:blipFill>
          <a:blip r:embed="rId4"/>
          <a:srcRect l="31989" b="19127"/>
          <a:stretch>
            <a:fillRect/>
          </a:stretch>
        </p:blipFill>
        <p:spPr>
          <a:xfrm>
            <a:off x="179388" y="549275"/>
            <a:ext cx="1728787" cy="1298575"/>
          </a:xfrm>
        </p:spPr>
      </p:pic>
      <p:pic>
        <p:nvPicPr>
          <p:cNvPr id="9222" name="图片 9221" descr="PC16000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 l="8356" t="16551" r="6989" b="3386"/>
          <a:stretch>
            <a:fillRect/>
          </a:stretch>
        </p:blipFill>
        <p:spPr>
          <a:xfrm>
            <a:off x="2124075" y="549275"/>
            <a:ext cx="1728788" cy="1293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图片 9222" descr="PC16000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 l="4405" t="2112" b="6018"/>
          <a:stretch>
            <a:fillRect/>
          </a:stretch>
        </p:blipFill>
        <p:spPr>
          <a:xfrm>
            <a:off x="3995738" y="620713"/>
            <a:ext cx="1655762" cy="12414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25" name="组合 9224"/>
          <p:cNvGrpSpPr/>
          <p:nvPr/>
        </p:nvGrpSpPr>
        <p:grpSpPr>
          <a:xfrm>
            <a:off x="1763713" y="2133600"/>
            <a:ext cx="5832475" cy="1296988"/>
            <a:chOff x="113" y="1389"/>
            <a:chExt cx="3538" cy="693"/>
          </a:xfrm>
        </p:grpSpPr>
        <p:pic>
          <p:nvPicPr>
            <p:cNvPr id="9226" name="文本占位符 9225" descr="PC160012">
              <a:hlinkClick r:id="rId9" action="ppaction://hlinksldjump"/>
            </p:cNvPr>
            <p:cNvPicPr>
              <a:picLocks noChangeAspect="1"/>
            </p:cNvPicPr>
            <p:nvPr>
              <p:ph type="body" idx="1"/>
            </p:nvPr>
          </p:nvPicPr>
          <p:blipFill>
            <a:blip r:embed="rId10"/>
            <a:srcRect l="34453" t="58946" r="2368"/>
            <a:stretch>
              <a:fillRect/>
            </a:stretch>
          </p:blipFill>
          <p:spPr>
            <a:xfrm>
              <a:off x="2381" y="1389"/>
              <a:ext cx="1270" cy="680"/>
            </a:xfrm>
          </p:spPr>
        </p:pic>
        <p:pic>
          <p:nvPicPr>
            <p:cNvPr id="9227" name="图片 9226" descr="PC160012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/>
            <a:srcRect t="15248" r="108" b="44069"/>
            <a:stretch>
              <a:fillRect/>
            </a:stretch>
          </p:blipFill>
          <p:spPr>
            <a:xfrm>
              <a:off x="113" y="1389"/>
              <a:ext cx="2268" cy="69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9228" name="图片 9227" descr="PC16001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rcRect l="10330" t="3444" r="4036"/>
          <a:stretch>
            <a:fillRect/>
          </a:stretch>
        </p:blipFill>
        <p:spPr>
          <a:xfrm>
            <a:off x="7380288" y="549275"/>
            <a:ext cx="1584325" cy="13398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29" name="组合 9228"/>
          <p:cNvGrpSpPr/>
          <p:nvPr/>
        </p:nvGrpSpPr>
        <p:grpSpPr>
          <a:xfrm>
            <a:off x="323850" y="3644900"/>
            <a:ext cx="5905500" cy="1223963"/>
            <a:chOff x="249" y="1842"/>
            <a:chExt cx="5243" cy="1270"/>
          </a:xfrm>
        </p:grpSpPr>
        <p:pic>
          <p:nvPicPr>
            <p:cNvPr id="9230" name="图片 9229" descr="PC160020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/>
            <a:srcRect l="23633" t="25694" b="37558"/>
            <a:stretch>
              <a:fillRect/>
            </a:stretch>
          </p:blipFill>
          <p:spPr>
            <a:xfrm>
              <a:off x="1973" y="1842"/>
              <a:ext cx="3519" cy="12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1" name="图片 9230" descr="PC160020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/>
            <a:srcRect t="54572" r="62587" b="8681"/>
            <a:stretch>
              <a:fillRect/>
            </a:stretch>
          </p:blipFill>
          <p:spPr>
            <a:xfrm>
              <a:off x="249" y="1842"/>
              <a:ext cx="1724" cy="127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9232" name="图片 9231" descr="PC160015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rcRect t="17722"/>
          <a:stretch>
            <a:fillRect/>
          </a:stretch>
        </p:blipFill>
        <p:spPr>
          <a:xfrm>
            <a:off x="6732588" y="3573463"/>
            <a:ext cx="2217737" cy="1370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3" name="图片 9232" descr="PC160016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rcRect t="11972" r="1053" b="3505"/>
          <a:stretch>
            <a:fillRect/>
          </a:stretch>
        </p:blipFill>
        <p:spPr>
          <a:xfrm>
            <a:off x="1258888" y="5157788"/>
            <a:ext cx="2016125" cy="1435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4" name="图片 9233" descr="PC160017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/>
          <a:srcRect l="8356" t="10011" r="3059" b="6018"/>
          <a:stretch>
            <a:fillRect/>
          </a:stretch>
        </p:blipFill>
        <p:spPr>
          <a:xfrm>
            <a:off x="5364163" y="5157788"/>
            <a:ext cx="2087562" cy="1484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9" name="图片 11268" descr="PC160021"/>
          <p:cNvPicPr>
            <a:picLocks noChangeAspect="1"/>
          </p:cNvPicPr>
          <p:nvPr/>
        </p:nvPicPr>
        <p:blipFill>
          <a:blip r:embed="rId1"/>
          <a:srcRect l="13585" t="4051" r="6683"/>
          <a:stretch>
            <a:fillRect/>
          </a:stretch>
        </p:blipFill>
        <p:spPr>
          <a:xfrm>
            <a:off x="684213" y="0"/>
            <a:ext cx="7559675" cy="6823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39" name="文本框 9238"/>
          <p:cNvSpPr txBox="1"/>
          <p:nvPr/>
        </p:nvSpPr>
        <p:spPr>
          <a:xfrm>
            <a:off x="7740650" y="765175"/>
            <a:ext cx="11525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800000"/>
                </a:solidFill>
                <a:latin typeface="Arial" panose="020B0604020202090204" pitchFamily="34" charset="0"/>
              </a:rPr>
              <a:t>五</a:t>
            </a:r>
            <a:endParaRPr lang="zh-CN" altLang="en-US" sz="4400" b="1" dirty="0">
              <a:solidFill>
                <a:srgbClr val="800000"/>
              </a:solidFill>
              <a:latin typeface="Arial" panose="020B0604020202090204" pitchFamily="34" charset="0"/>
            </a:endParaRPr>
          </a:p>
        </p:txBody>
      </p:sp>
      <p:sp>
        <p:nvSpPr>
          <p:cNvPr id="9238" name="文本框 9237"/>
          <p:cNvSpPr txBox="1"/>
          <p:nvPr/>
        </p:nvSpPr>
        <p:spPr>
          <a:xfrm>
            <a:off x="6084888" y="836613"/>
            <a:ext cx="11525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CC0099"/>
                </a:solidFill>
                <a:latin typeface="Arial" panose="020B0604020202090204" pitchFamily="34" charset="0"/>
              </a:rPr>
              <a:t>四</a:t>
            </a:r>
            <a:endParaRPr lang="zh-CN" altLang="en-US" sz="4400" b="1" dirty="0">
              <a:solidFill>
                <a:srgbClr val="CC0099"/>
              </a:solidFill>
              <a:latin typeface="Arial" panose="020B0604020202090204" pitchFamily="34" charset="0"/>
            </a:endParaRPr>
          </a:p>
        </p:txBody>
      </p:sp>
      <p:pic>
        <p:nvPicPr>
          <p:cNvPr id="9224" name="图片 9223" descr="PC160010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rcRect l="17230" t="2141" r="2061"/>
          <a:stretch>
            <a:fillRect/>
          </a:stretch>
        </p:blipFill>
        <p:spPr>
          <a:xfrm>
            <a:off x="5795963" y="549275"/>
            <a:ext cx="1439862" cy="1309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37" name="文本框 9236"/>
          <p:cNvSpPr txBox="1"/>
          <p:nvPr/>
        </p:nvSpPr>
        <p:spPr>
          <a:xfrm>
            <a:off x="4211638" y="836613"/>
            <a:ext cx="11525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chemeClr val="accent2"/>
                </a:solidFill>
                <a:latin typeface="Arial" panose="020B0604020202090204" pitchFamily="34" charset="0"/>
              </a:rPr>
              <a:t>三</a:t>
            </a:r>
            <a:endParaRPr lang="zh-CN" altLang="en-US" sz="4400" b="1" dirty="0">
              <a:solidFill>
                <a:schemeClr val="accent2"/>
              </a:solidFill>
              <a:latin typeface="Arial" panose="020B0604020202090204" pitchFamily="34" charset="0"/>
            </a:endParaRPr>
          </a:p>
        </p:txBody>
      </p:sp>
      <p:sp>
        <p:nvSpPr>
          <p:cNvPr id="9236" name="文本框 9235"/>
          <p:cNvSpPr txBox="1"/>
          <p:nvPr/>
        </p:nvSpPr>
        <p:spPr>
          <a:xfrm>
            <a:off x="2411413" y="765175"/>
            <a:ext cx="11525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008000"/>
                </a:solidFill>
                <a:latin typeface="Arial" panose="020B0604020202090204" pitchFamily="34" charset="0"/>
              </a:rPr>
              <a:t>二</a:t>
            </a:r>
            <a:endParaRPr lang="zh-CN" altLang="en-US" sz="4400" b="1" dirty="0">
              <a:solidFill>
                <a:srgbClr val="008000"/>
              </a:solidFill>
              <a:latin typeface="Arial" panose="020B0604020202090204" pitchFamily="34" charset="0"/>
            </a:endParaRPr>
          </a:p>
        </p:txBody>
      </p:sp>
      <p:sp>
        <p:nvSpPr>
          <p:cNvPr id="9235" name="文本框 9234"/>
          <p:cNvSpPr txBox="1"/>
          <p:nvPr/>
        </p:nvSpPr>
        <p:spPr>
          <a:xfrm>
            <a:off x="827088" y="765175"/>
            <a:ext cx="11525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3300"/>
                </a:solidFill>
                <a:latin typeface="Arial" panose="020B0604020202090204" pitchFamily="34" charset="0"/>
              </a:rPr>
              <a:t>一</a:t>
            </a:r>
            <a:endParaRPr lang="zh-CN" altLang="en-US" sz="4400" b="1" dirty="0">
              <a:solidFill>
                <a:srgbClr val="FF3300"/>
              </a:solidFill>
              <a:latin typeface="Arial" panose="020B0604020202090204" pitchFamily="34" charset="0"/>
            </a:endParaRPr>
          </a:p>
        </p:txBody>
      </p:sp>
      <p:pic>
        <p:nvPicPr>
          <p:cNvPr id="9220" name="文本占位符 9219" descr="PC160007">
            <a:hlinkClick r:id="rId3" action="ppaction://hlinksldjump"/>
          </p:cNvPr>
          <p:cNvPicPr>
            <a:picLocks noChangeAspect="1"/>
          </p:cNvPicPr>
          <p:nvPr>
            <p:ph type="body" idx="1"/>
          </p:nvPr>
        </p:nvPicPr>
        <p:blipFill>
          <a:blip r:embed="rId4"/>
          <a:srcRect l="31989" b="19127"/>
          <a:stretch>
            <a:fillRect/>
          </a:stretch>
        </p:blipFill>
        <p:spPr>
          <a:xfrm>
            <a:off x="191453" y="560705"/>
            <a:ext cx="1728787" cy="1298575"/>
          </a:xfrm>
          <a:ln/>
        </p:spPr>
      </p:pic>
      <p:pic>
        <p:nvPicPr>
          <p:cNvPr id="9222" name="图片 9221" descr="PC16000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 l="8356" t="16551" r="6989" b="3386"/>
          <a:stretch>
            <a:fillRect/>
          </a:stretch>
        </p:blipFill>
        <p:spPr>
          <a:xfrm>
            <a:off x="2051685" y="548640"/>
            <a:ext cx="1728788" cy="1293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图片 9222" descr="PC16000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 l="4405" t="2112" b="6018"/>
          <a:stretch>
            <a:fillRect/>
          </a:stretch>
        </p:blipFill>
        <p:spPr>
          <a:xfrm>
            <a:off x="3995738" y="620713"/>
            <a:ext cx="1655762" cy="124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8" name="图片 9227" descr="PC16001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rcRect l="10330" t="3444" r="4036"/>
          <a:stretch>
            <a:fillRect/>
          </a:stretch>
        </p:blipFill>
        <p:spPr>
          <a:xfrm>
            <a:off x="7380288" y="549275"/>
            <a:ext cx="1584325" cy="1339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2" name="图片 12291" descr="PC160007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rcRect l="31989" b="19127"/>
          <a:stretch>
            <a:fillRect/>
          </a:stretch>
        </p:blipFill>
        <p:spPr>
          <a:xfrm>
            <a:off x="818515" y="308610"/>
            <a:ext cx="6706235" cy="5028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文本框 12292"/>
          <p:cNvSpPr txBox="1"/>
          <p:nvPr/>
        </p:nvSpPr>
        <p:spPr>
          <a:xfrm>
            <a:off x="1116013" y="5734050"/>
            <a:ext cx="67691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solidFill>
                  <a:srgbClr val="FF0066"/>
                </a:solidFill>
                <a:latin typeface="Arial" panose="020B0604020202090204" pitchFamily="34" charset="0"/>
              </a:rPr>
              <a:t>拍呀，拍呀，拍花萝呀， 红草地呀，绿马车呀， 你拍几呀？我拍一呀，一只蜗牛上楼梯呀。</a:t>
            </a:r>
            <a:endParaRPr lang="zh-CN" altLang="en-US" dirty="0">
              <a:solidFill>
                <a:srgbClr val="FF0066"/>
              </a:solidFill>
              <a:latin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6" name="文本占位符 8195" descr="PC160008">
            <a:hlinkClick r:id="rId1" action="ppaction://hlinksldjump"/>
          </p:cNvPr>
          <p:cNvPicPr>
            <a:picLocks noChangeAspect="1"/>
          </p:cNvPicPr>
          <p:nvPr>
            <p:ph type="body" idx="1"/>
          </p:nvPr>
        </p:nvPicPr>
        <p:blipFill>
          <a:blip r:embed="rId2"/>
          <a:srcRect l="8356" t="16551" r="6989" b="3386"/>
          <a:stretch>
            <a:fillRect/>
          </a:stretch>
        </p:blipFill>
        <p:spPr>
          <a:xfrm>
            <a:off x="899160" y="370840"/>
            <a:ext cx="7532370" cy="5650865"/>
          </a:xfrm>
          <a:ln/>
        </p:spPr>
      </p:pic>
      <p:sp>
        <p:nvSpPr>
          <p:cNvPr id="8197" name="文本框 8196"/>
          <p:cNvSpPr txBox="1"/>
          <p:nvPr/>
        </p:nvSpPr>
        <p:spPr>
          <a:xfrm>
            <a:off x="3563938" y="6021388"/>
            <a:ext cx="6337300" cy="13287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solidFill>
                  <a:srgbClr val="FF0066"/>
                </a:solidFill>
                <a:latin typeface="Arial" panose="020B0604020202090204" pitchFamily="34" charset="0"/>
              </a:rPr>
              <a:t>你拍几呀？我拍二呀，</a:t>
            </a:r>
            <a:endParaRPr lang="zh-CN" altLang="en-US" dirty="0">
              <a:solidFill>
                <a:srgbClr val="FF0066"/>
              </a:solidFill>
              <a:latin typeface="Arial" panose="020B0604020202090204" pitchFamily="34" charset="0"/>
            </a:endParaRPr>
          </a:p>
          <a:p>
            <a:r>
              <a:rPr lang="zh-CN" altLang="en-US" dirty="0">
                <a:solidFill>
                  <a:srgbClr val="FF0066"/>
                </a:solidFill>
                <a:latin typeface="Arial" panose="020B0604020202090204" pitchFamily="34" charset="0"/>
              </a:rPr>
              <a:t> 二只蚂蚁抬着大花瓣呀</a:t>
            </a:r>
            <a:r>
              <a:rPr lang="zh-CN" altLang="en-US" dirty="0">
                <a:latin typeface="Arial" panose="020B0604020202090204" pitchFamily="34" charset="0"/>
              </a:rPr>
              <a:t>。</a:t>
            </a:r>
            <a:endParaRPr lang="zh-CN" altLang="en-US" dirty="0">
              <a:latin typeface="Arial" panose="020B0604020202090204" pitchFamily="34" charset="0"/>
            </a:endParaRPr>
          </a:p>
          <a:p>
            <a:endParaRPr lang="zh-CN" altLang="en-US" dirty="0">
              <a:latin typeface="Arial" panose="020B060402020209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/>
          <p:cNvSpPr>
            <a:spLocks noGrp="1"/>
          </p:cNvSpPr>
          <p:nvPr>
            <p:ph type="title"/>
          </p:nvPr>
        </p:nvSpPr>
        <p:spPr>
          <a:xfrm>
            <a:off x="179388" y="5516563"/>
            <a:ext cx="8229600" cy="1143000"/>
          </a:xfrm>
          <a:ln/>
        </p:spPr>
        <p:txBody>
          <a:bodyPr anchor="ctr" anchorCtr="0"/>
          <a:p>
            <a:br>
              <a:rPr lang="en-US" altLang="zh-CN" sz="1800" dirty="0">
                <a:solidFill>
                  <a:srgbClr val="FF0066"/>
                </a:solidFill>
              </a:rPr>
            </a:br>
            <a:br>
              <a:rPr lang="en-US" altLang="zh-CN" sz="1800" dirty="0">
                <a:solidFill>
                  <a:srgbClr val="FF0066"/>
                </a:solidFill>
              </a:rPr>
            </a:br>
            <a:r>
              <a:rPr lang="zh-CN" altLang="en-US" sz="1800" dirty="0">
                <a:solidFill>
                  <a:srgbClr val="FF0066"/>
                </a:solidFill>
              </a:rPr>
              <a:t>你拍几呀？我拍三呀</a:t>
            </a:r>
            <a:r>
              <a:rPr lang="en-US" altLang="zh-CN" sz="1800">
                <a:solidFill>
                  <a:srgbClr val="FF0066"/>
                </a:solidFill>
              </a:rPr>
              <a:t>,</a:t>
            </a:r>
            <a:br>
              <a:rPr lang="en-US" altLang="zh-CN" sz="1800">
                <a:solidFill>
                  <a:srgbClr val="FF0066"/>
                </a:solidFill>
              </a:rPr>
            </a:br>
            <a:r>
              <a:rPr lang="en-US" altLang="zh-CN" sz="1800">
                <a:solidFill>
                  <a:srgbClr val="FF0066"/>
                </a:solidFill>
              </a:rPr>
              <a:t> </a:t>
            </a:r>
            <a:r>
              <a:rPr lang="zh-CN" altLang="en-US" sz="1800" dirty="0">
                <a:solidFill>
                  <a:srgbClr val="FF0066"/>
                </a:solidFill>
              </a:rPr>
              <a:t>三条鲤鱼滚下山呀。</a:t>
            </a:r>
            <a:br>
              <a:rPr lang="zh-CN" altLang="en-US" sz="4000"/>
            </a:br>
            <a:br>
              <a:rPr lang="zh-CN" altLang="en-US" sz="4000"/>
            </a:br>
            <a:endParaRPr lang="zh-CN" altLang="en-US" sz="4000"/>
          </a:p>
        </p:txBody>
      </p:sp>
      <p:pic>
        <p:nvPicPr>
          <p:cNvPr id="7172" name="文本占位符 7171" descr="PC160009">
            <a:hlinkClick r:id="rId1" action="ppaction://hlinksldjump"/>
          </p:cNvPr>
          <p:cNvPicPr>
            <a:picLocks noChangeAspect="1"/>
          </p:cNvPicPr>
          <p:nvPr>
            <p:ph type="body" idx="1"/>
          </p:nvPr>
        </p:nvPicPr>
        <p:blipFill>
          <a:blip r:embed="rId2"/>
          <a:srcRect l="4405" t="2112" b="6018"/>
          <a:stretch>
            <a:fillRect/>
          </a:stretch>
        </p:blipFill>
        <p:spPr>
          <a:xfrm>
            <a:off x="798830" y="183515"/>
            <a:ext cx="6711950" cy="5034915"/>
          </a:xfrm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331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en-US" altLang="zh-CN" dirty="0"/>
              <a:t>  </a:t>
            </a:r>
            <a:endParaRPr lang="en-US" altLang="zh-CN" dirty="0"/>
          </a:p>
        </p:txBody>
      </p:sp>
      <p:pic>
        <p:nvPicPr>
          <p:cNvPr id="13316" name="文本占位符 13315" descr="PC160010">
            <a:hlinkClick r:id="rId1" action="ppaction://hlinksldjump"/>
          </p:cNvPr>
          <p:cNvPicPr>
            <a:picLocks noChangeAspect="1"/>
          </p:cNvPicPr>
          <p:nvPr>
            <p:ph type="body" idx="1"/>
          </p:nvPr>
        </p:nvPicPr>
        <p:blipFill>
          <a:blip r:embed="rId2"/>
          <a:srcRect l="17230" t="2141" r="2061"/>
          <a:stretch>
            <a:fillRect/>
          </a:stretch>
        </p:blipFill>
        <p:spPr>
          <a:xfrm>
            <a:off x="1187450" y="549275"/>
            <a:ext cx="6400800" cy="4800600"/>
          </a:xfrm>
          <a:ln/>
        </p:spPr>
      </p:pic>
      <p:sp>
        <p:nvSpPr>
          <p:cNvPr id="13317" name="文本框 13316"/>
          <p:cNvSpPr txBox="1"/>
          <p:nvPr/>
        </p:nvSpPr>
        <p:spPr>
          <a:xfrm>
            <a:off x="1187450" y="5734050"/>
            <a:ext cx="66976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FF0066"/>
                </a:solidFill>
                <a:latin typeface="Arial" panose="020B0604020202090204" pitchFamily="34" charset="0"/>
              </a:rPr>
              <a:t>                                </a:t>
            </a:r>
            <a:r>
              <a:rPr lang="zh-CN" altLang="en-US" dirty="0">
                <a:solidFill>
                  <a:srgbClr val="FF0066"/>
                </a:solidFill>
                <a:latin typeface="Arial" panose="020B0604020202090204" pitchFamily="34" charset="0"/>
              </a:rPr>
              <a:t>你拍几呀，我拍四呀，</a:t>
            </a:r>
            <a:endParaRPr lang="zh-CN" altLang="en-US" dirty="0">
              <a:solidFill>
                <a:srgbClr val="FF0066"/>
              </a:solidFill>
              <a:latin typeface="Arial" panose="020B0604020202090204" pitchFamily="34" charset="0"/>
            </a:endParaRPr>
          </a:p>
          <a:p>
            <a:r>
              <a:rPr lang="zh-CN" altLang="en-US" dirty="0">
                <a:solidFill>
                  <a:srgbClr val="FF0066"/>
                </a:solidFill>
                <a:latin typeface="Arial" panose="020B0604020202090204" pitchFamily="34" charset="0"/>
              </a:rPr>
              <a:t>                                四方的招牌没有字呀。</a:t>
            </a:r>
            <a:endParaRPr lang="zh-CN" altLang="en-US" dirty="0">
              <a:solidFill>
                <a:srgbClr val="FF0066"/>
              </a:solidFill>
              <a:latin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4337"/>
          <p:cNvSpPr>
            <a:spLocks noGrp="1"/>
          </p:cNvSpPr>
          <p:nvPr>
            <p:ph type="title"/>
          </p:nvPr>
        </p:nvSpPr>
        <p:spPr>
          <a:xfrm>
            <a:off x="539750" y="5661025"/>
            <a:ext cx="8229600" cy="576263"/>
          </a:xfrm>
          <a:ln/>
        </p:spPr>
        <p:txBody>
          <a:bodyPr anchor="ctr" anchorCtr="0"/>
          <a:p>
            <a:br>
              <a:rPr lang="en-US" altLang="zh-CN" sz="1800" dirty="0">
                <a:solidFill>
                  <a:srgbClr val="FF0066"/>
                </a:solidFill>
              </a:rPr>
            </a:br>
            <a:r>
              <a:rPr lang="zh-CN" altLang="en-US" sz="1800" dirty="0">
                <a:solidFill>
                  <a:srgbClr val="FF0066"/>
                </a:solidFill>
              </a:rPr>
              <a:t>你拍几呀，我拍五呀，</a:t>
            </a:r>
            <a:br>
              <a:rPr lang="zh-CN" altLang="en-US" sz="1800" dirty="0">
                <a:solidFill>
                  <a:srgbClr val="FF0066"/>
                </a:solidFill>
              </a:rPr>
            </a:br>
            <a:r>
              <a:rPr lang="zh-CN" altLang="en-US" sz="1800" dirty="0">
                <a:solidFill>
                  <a:srgbClr val="FF0066"/>
                </a:solidFill>
              </a:rPr>
              <a:t>五只大熊打花鼓呀。</a:t>
            </a:r>
            <a:br>
              <a:rPr lang="zh-CN" altLang="en-US" sz="4000" dirty="0"/>
            </a:br>
            <a:endParaRPr lang="zh-CN" altLang="en-US" sz="4000" dirty="0"/>
          </a:p>
        </p:txBody>
      </p:sp>
      <p:pic>
        <p:nvPicPr>
          <p:cNvPr id="14340" name="文本占位符 14339" descr="PC160011">
            <a:hlinkClick r:id="rId1" action="ppaction://hlinksldjump"/>
          </p:cNvPr>
          <p:cNvPicPr>
            <a:picLocks noChangeAspect="1"/>
          </p:cNvPicPr>
          <p:nvPr>
            <p:ph type="body" idx="1"/>
          </p:nvPr>
        </p:nvPicPr>
        <p:blipFill>
          <a:blip r:embed="rId2"/>
          <a:srcRect l="10330" t="3444" r="4036"/>
          <a:stretch>
            <a:fillRect/>
          </a:stretch>
        </p:blipFill>
        <p:spPr>
          <a:xfrm>
            <a:off x="1692275" y="404813"/>
            <a:ext cx="6034088" cy="4525962"/>
          </a:xfrm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44" name="文本框 9243"/>
          <p:cNvSpPr txBox="1"/>
          <p:nvPr/>
        </p:nvSpPr>
        <p:spPr>
          <a:xfrm>
            <a:off x="5795963" y="5589588"/>
            <a:ext cx="11525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0033CC"/>
                </a:solidFill>
                <a:latin typeface="Arial" panose="020B0604020202090204" pitchFamily="34" charset="0"/>
              </a:rPr>
              <a:t>十</a:t>
            </a:r>
            <a:endParaRPr lang="zh-CN" altLang="en-US" sz="4400" b="1" dirty="0">
              <a:solidFill>
                <a:srgbClr val="0033CC"/>
              </a:solidFill>
              <a:latin typeface="Arial" panose="020B0604020202090204" pitchFamily="34" charset="0"/>
            </a:endParaRPr>
          </a:p>
        </p:txBody>
      </p:sp>
      <p:sp>
        <p:nvSpPr>
          <p:cNvPr id="9243" name="文本框 9242"/>
          <p:cNvSpPr txBox="1"/>
          <p:nvPr/>
        </p:nvSpPr>
        <p:spPr>
          <a:xfrm>
            <a:off x="1476375" y="5445125"/>
            <a:ext cx="11525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008080"/>
                </a:solidFill>
                <a:latin typeface="Arial" panose="020B0604020202090204" pitchFamily="34" charset="0"/>
              </a:rPr>
              <a:t>九</a:t>
            </a:r>
            <a:endParaRPr lang="zh-CN" altLang="en-US" sz="4400" b="1" dirty="0">
              <a:solidFill>
                <a:srgbClr val="008080"/>
              </a:solidFill>
              <a:latin typeface="Arial" panose="020B0604020202090204" pitchFamily="34" charset="0"/>
            </a:endParaRPr>
          </a:p>
        </p:txBody>
      </p:sp>
      <p:sp>
        <p:nvSpPr>
          <p:cNvPr id="9242" name="文本框 9241"/>
          <p:cNvSpPr txBox="1"/>
          <p:nvPr/>
        </p:nvSpPr>
        <p:spPr>
          <a:xfrm>
            <a:off x="7308850" y="3933825"/>
            <a:ext cx="11525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6600CC"/>
                </a:solidFill>
                <a:latin typeface="Arial" panose="020B0604020202090204" pitchFamily="34" charset="0"/>
              </a:rPr>
              <a:t>八</a:t>
            </a:r>
            <a:endParaRPr lang="zh-CN" altLang="en-US" sz="4400" b="1" dirty="0">
              <a:solidFill>
                <a:srgbClr val="6600CC"/>
              </a:solidFill>
              <a:latin typeface="Arial" panose="020B0604020202090204" pitchFamily="34" charset="0"/>
            </a:endParaRPr>
          </a:p>
        </p:txBody>
      </p:sp>
      <p:sp>
        <p:nvSpPr>
          <p:cNvPr id="9241" name="文本框 9240"/>
          <p:cNvSpPr txBox="1"/>
          <p:nvPr/>
        </p:nvSpPr>
        <p:spPr>
          <a:xfrm>
            <a:off x="2771775" y="4005263"/>
            <a:ext cx="11525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9933"/>
                </a:solidFill>
                <a:latin typeface="Arial" panose="020B0604020202090204" pitchFamily="34" charset="0"/>
              </a:rPr>
              <a:t>七</a:t>
            </a:r>
            <a:endParaRPr lang="zh-CN" altLang="en-US" sz="4400" b="1" dirty="0">
              <a:solidFill>
                <a:srgbClr val="FF9933"/>
              </a:solidFill>
              <a:latin typeface="Arial" panose="020B0604020202090204" pitchFamily="34" charset="0"/>
            </a:endParaRPr>
          </a:p>
        </p:txBody>
      </p:sp>
      <p:sp>
        <p:nvSpPr>
          <p:cNvPr id="9240" name="文本框 9239"/>
          <p:cNvSpPr txBox="1"/>
          <p:nvPr/>
        </p:nvSpPr>
        <p:spPr>
          <a:xfrm>
            <a:off x="4140200" y="2420938"/>
            <a:ext cx="11525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0066"/>
                </a:solidFill>
                <a:latin typeface="Arial" panose="020B0604020202090204" pitchFamily="34" charset="0"/>
              </a:rPr>
              <a:t>六</a:t>
            </a:r>
            <a:endParaRPr lang="zh-CN" altLang="en-US" sz="4400" b="1" dirty="0">
              <a:solidFill>
                <a:srgbClr val="FF0066"/>
              </a:solidFill>
              <a:latin typeface="Arial" panose="020B0604020202090204" pitchFamily="34" charset="0"/>
            </a:endParaRPr>
          </a:p>
        </p:txBody>
      </p:sp>
      <p:grpSp>
        <p:nvGrpSpPr>
          <p:cNvPr id="9225" name="组合 9224"/>
          <p:cNvGrpSpPr/>
          <p:nvPr/>
        </p:nvGrpSpPr>
        <p:grpSpPr>
          <a:xfrm>
            <a:off x="1763713" y="2133600"/>
            <a:ext cx="5832475" cy="1296988"/>
            <a:chOff x="113" y="1389"/>
            <a:chExt cx="3538" cy="693"/>
          </a:xfrm>
        </p:grpSpPr>
        <p:pic>
          <p:nvPicPr>
            <p:cNvPr id="9226" name="文本占位符 9225" descr="PC160012">
              <a:hlinkClick r:id="rId1" action="ppaction://hlinksldjump"/>
            </p:cNvPr>
            <p:cNvPicPr>
              <a:picLocks noChangeAspect="1"/>
            </p:cNvPicPr>
            <p:nvPr>
              <p:ph type="body" idx="1"/>
            </p:nvPr>
          </p:nvPicPr>
          <p:blipFill>
            <a:blip r:embed="rId2"/>
            <a:srcRect l="34453" t="58946" r="2368"/>
            <a:stretch>
              <a:fillRect/>
            </a:stretch>
          </p:blipFill>
          <p:spPr>
            <a:xfrm>
              <a:off x="2381" y="1389"/>
              <a:ext cx="1270" cy="680"/>
            </a:xfrm>
          </p:spPr>
        </p:pic>
        <p:pic>
          <p:nvPicPr>
            <p:cNvPr id="9227" name="图片 9226" descr="PC160012">
              <a:hlinkClick r:id="rId1" action="ppaction://hlinksldjump"/>
            </p:cNvPr>
            <p:cNvPicPr>
              <a:picLocks noChangeAspect="1"/>
            </p:cNvPicPr>
            <p:nvPr/>
          </p:nvPicPr>
          <p:blipFill>
            <a:blip r:embed="rId2"/>
            <a:srcRect t="15248" r="108" b="44069"/>
            <a:stretch>
              <a:fillRect/>
            </a:stretch>
          </p:blipFill>
          <p:spPr>
            <a:xfrm>
              <a:off x="113" y="1389"/>
              <a:ext cx="2268" cy="69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9229" name="组合 9228"/>
          <p:cNvGrpSpPr/>
          <p:nvPr/>
        </p:nvGrpSpPr>
        <p:grpSpPr>
          <a:xfrm>
            <a:off x="323850" y="3644900"/>
            <a:ext cx="5905500" cy="1223963"/>
            <a:chOff x="249" y="1842"/>
            <a:chExt cx="5243" cy="1270"/>
          </a:xfrm>
        </p:grpSpPr>
        <p:pic>
          <p:nvPicPr>
            <p:cNvPr id="9230" name="图片 9229" descr="PC160020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/>
            <a:srcRect l="23633" t="25694" b="37558"/>
            <a:stretch>
              <a:fillRect/>
            </a:stretch>
          </p:blipFill>
          <p:spPr>
            <a:xfrm>
              <a:off x="1973" y="1842"/>
              <a:ext cx="3519" cy="12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1" name="图片 9230" descr="PC160020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/>
            <a:srcRect t="54572" r="62587" b="8681"/>
            <a:stretch>
              <a:fillRect/>
            </a:stretch>
          </p:blipFill>
          <p:spPr>
            <a:xfrm>
              <a:off x="249" y="1842"/>
              <a:ext cx="1724" cy="127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9232" name="图片 9231" descr="PC1600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 t="17722"/>
          <a:stretch>
            <a:fillRect/>
          </a:stretch>
        </p:blipFill>
        <p:spPr>
          <a:xfrm>
            <a:off x="6732588" y="3573463"/>
            <a:ext cx="2217737" cy="1370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3" name="图片 9232" descr="PC1600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 t="11972" r="1053" b="3505"/>
          <a:stretch>
            <a:fillRect/>
          </a:stretch>
        </p:blipFill>
        <p:spPr>
          <a:xfrm>
            <a:off x="1258888" y="5157788"/>
            <a:ext cx="2016125" cy="1435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4" name="图片 9233" descr="PC16001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rcRect l="8356" t="10011" r="3059" b="6018"/>
          <a:stretch>
            <a:fillRect/>
          </a:stretch>
        </p:blipFill>
        <p:spPr>
          <a:xfrm>
            <a:off x="5364163" y="5157788"/>
            <a:ext cx="2087562" cy="1484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WPS 演示</Application>
  <PresentationFormat>在屏幕上显示</PresentationFormat>
  <Paragraphs>80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汉仪书宋二KW</vt:lpstr>
      <vt:lpstr>微软雅黑</vt:lpstr>
      <vt:lpstr>汉仪旗黑</vt:lpstr>
      <vt:lpstr>宋体</vt:lpstr>
      <vt:lpstr>Arial Unicode MS</vt:lpstr>
      <vt:lpstr>Calibri</vt:lpstr>
      <vt:lpstr>Helvetica Neue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WWW.YlmF.CoM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❤️</cp:lastModifiedBy>
  <cp:revision>12</cp:revision>
  <dcterms:created xsi:type="dcterms:W3CDTF">2025-04-30T06:53:39Z</dcterms:created>
  <dcterms:modified xsi:type="dcterms:W3CDTF">2025-04-30T06:53:39Z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5C73A8264F9A9B38F2C811688323F67A_43</vt:lpwstr>
  </property>
  <property fmtid="{D5CDD505-2E9C-101B-9397-08002B2CF9AE}" pid="3" name="KSOProductBuildVer">
    <vt:lpwstr>2052-7.2.2.8955</vt:lpwstr>
  </property>
</Properties>
</file>