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61" r:id="rId3"/>
    <p:sldId id="262" r:id="rId4"/>
    <p:sldId id="263" r:id="rId5"/>
    <p:sldId id="264" r:id="rId6"/>
    <p:sldId id="265" r:id="rId7"/>
    <p:sldId id="266" r:id="rId8"/>
    <p:sldId id="259" r:id="rId9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524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2024/3/15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2024/3/15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2024/3/15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2024/3/15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2024/3/15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2024/3/15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2024/3/15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2024/3/15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2024/3/15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2024/3/15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2024/3/15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pPr/>
              <a:t>2024/3/15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8.png"/><Relationship Id="rId4" Type="http://schemas.openxmlformats.org/officeDocument/2006/relationships/image" Target="../media/image5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7" Type="http://schemas.openxmlformats.org/officeDocument/2006/relationships/image" Target="../media/image15.jpe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4.jpeg"/><Relationship Id="rId5" Type="http://schemas.openxmlformats.org/officeDocument/2006/relationships/image" Target="../media/image13.jpeg"/><Relationship Id="rId4" Type="http://schemas.openxmlformats.org/officeDocument/2006/relationships/image" Target="../media/image1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组合 3"/>
          <p:cNvGrpSpPr/>
          <p:nvPr/>
        </p:nvGrpSpPr>
        <p:grpSpPr>
          <a:xfrm>
            <a:off x="2000232" y="928670"/>
            <a:ext cx="5072098" cy="2786082"/>
            <a:chOff x="1071538" y="1285860"/>
            <a:chExt cx="5072098" cy="2786082"/>
          </a:xfrm>
        </p:grpSpPr>
        <p:pic>
          <p:nvPicPr>
            <p:cNvPr id="1026" name="Picture 2" descr="http://p4.so.qhimg.com/bdr/_240_/t018ee8cd1fb24fc684.jpg"/>
            <p:cNvPicPr>
              <a:picLocks noChangeAspect="1" noChangeArrowheads="1"/>
            </p:cNvPicPr>
            <p:nvPr/>
          </p:nvPicPr>
          <p:blipFill>
            <a:blip r:embed="rId2"/>
            <a:srcRect l="20122" t="4878" r="14024"/>
            <a:stretch>
              <a:fillRect/>
            </a:stretch>
          </p:blipFill>
          <p:spPr bwMode="auto">
            <a:xfrm>
              <a:off x="1071538" y="1285860"/>
              <a:ext cx="2571768" cy="2786082"/>
            </a:xfrm>
            <a:prstGeom prst="rect">
              <a:avLst/>
            </a:prstGeom>
            <a:noFill/>
          </p:spPr>
        </p:pic>
        <p:pic>
          <p:nvPicPr>
            <p:cNvPr id="3" name="Picture 2" descr="http://p4.so.qhimg.com/bdr/_240_/t018ee8cd1fb24fc684.jpg"/>
            <p:cNvPicPr>
              <a:picLocks noChangeAspect="1" noChangeArrowheads="1"/>
            </p:cNvPicPr>
            <p:nvPr/>
          </p:nvPicPr>
          <p:blipFill>
            <a:blip r:embed="rId2"/>
            <a:srcRect l="20122" t="4878" r="14024"/>
            <a:stretch>
              <a:fillRect/>
            </a:stretch>
          </p:blipFill>
          <p:spPr bwMode="auto">
            <a:xfrm flipH="1">
              <a:off x="3643306" y="1285860"/>
              <a:ext cx="2500330" cy="2786082"/>
            </a:xfrm>
            <a:prstGeom prst="rect">
              <a:avLst/>
            </a:prstGeom>
            <a:noFill/>
          </p:spPr>
        </p:pic>
      </p:grpSp>
      <p:sp>
        <p:nvSpPr>
          <p:cNvPr id="5" name="矩形 4"/>
          <p:cNvSpPr/>
          <p:nvPr/>
        </p:nvSpPr>
        <p:spPr>
          <a:xfrm>
            <a:off x="3929058" y="3687901"/>
            <a:ext cx="1484702" cy="317009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zh-CN" sz="200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2</a:t>
            </a:r>
            <a:endParaRPr lang="zh-CN" altLang="en-US" sz="200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6" name="椭圆 5"/>
          <p:cNvSpPr/>
          <p:nvPr/>
        </p:nvSpPr>
        <p:spPr>
          <a:xfrm>
            <a:off x="2000232" y="928670"/>
            <a:ext cx="2714644" cy="2000264"/>
          </a:xfrm>
          <a:prstGeom prst="ellipse">
            <a:avLst/>
          </a:prstGeom>
          <a:noFill/>
          <a:ln w="635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左箭头 6"/>
          <p:cNvSpPr/>
          <p:nvPr/>
        </p:nvSpPr>
        <p:spPr>
          <a:xfrm rot="1666509">
            <a:off x="1302006" y="656090"/>
            <a:ext cx="1426996" cy="785818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矩形 7"/>
          <p:cNvSpPr/>
          <p:nvPr/>
        </p:nvSpPr>
        <p:spPr>
          <a:xfrm>
            <a:off x="334461" y="-400417"/>
            <a:ext cx="1165705" cy="240065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altLang="zh-CN" sz="150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5</a:t>
            </a:r>
            <a:endParaRPr lang="zh-CN" altLang="en-US" sz="150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1" animBg="1"/>
      <p:bldP spid="7" grpId="0" animBg="1"/>
      <p:bldP spid="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40" name="Picture 8" descr="http://p4.so.qhimg.com/bdr/_240_/t01383f5b1181b6745e.jpg"/>
          <p:cNvPicPr>
            <a:picLocks noChangeAspect="1" noChangeArrowheads="1"/>
          </p:cNvPicPr>
          <p:nvPr/>
        </p:nvPicPr>
        <p:blipFill>
          <a:blip r:embed="rId2"/>
          <a:srcRect r="76882" b="64286"/>
          <a:stretch>
            <a:fillRect/>
          </a:stretch>
        </p:blipFill>
        <p:spPr bwMode="auto">
          <a:xfrm>
            <a:off x="571472" y="357166"/>
            <a:ext cx="1500198" cy="2307997"/>
          </a:xfrm>
          <a:prstGeom prst="rect">
            <a:avLst/>
          </a:prstGeom>
          <a:noFill/>
        </p:spPr>
      </p:pic>
      <p:pic>
        <p:nvPicPr>
          <p:cNvPr id="7" name="Picture 6" descr="手势"/>
          <p:cNvPicPr>
            <a:picLocks noChangeAspect="1" noChangeArrowheads="1"/>
          </p:cNvPicPr>
          <p:nvPr/>
        </p:nvPicPr>
        <p:blipFill>
          <a:blip r:embed="rId3"/>
          <a:srcRect l="39872" t="46788" r="37744" b="5939"/>
          <a:stretch>
            <a:fillRect/>
          </a:stretch>
        </p:blipFill>
        <p:spPr bwMode="auto">
          <a:xfrm>
            <a:off x="4429124" y="2928934"/>
            <a:ext cx="2571768" cy="2662676"/>
          </a:xfrm>
          <a:prstGeom prst="rect">
            <a:avLst/>
          </a:prstGeom>
          <a:noFill/>
        </p:spPr>
      </p:pic>
      <p:pic>
        <p:nvPicPr>
          <p:cNvPr id="8" name="Picture 6" descr="手势"/>
          <p:cNvPicPr>
            <a:picLocks noChangeAspect="1" noChangeArrowheads="1"/>
          </p:cNvPicPr>
          <p:nvPr/>
        </p:nvPicPr>
        <p:blipFill>
          <a:blip r:embed="rId3"/>
          <a:srcRect l="17470" r="61138" b="49818"/>
          <a:stretch>
            <a:fillRect/>
          </a:stretch>
        </p:blipFill>
        <p:spPr bwMode="auto">
          <a:xfrm>
            <a:off x="2285984" y="2928934"/>
            <a:ext cx="2357454" cy="2711077"/>
          </a:xfrm>
          <a:prstGeom prst="rect">
            <a:avLst/>
          </a:prstGeom>
          <a:noFill/>
        </p:spPr>
      </p:pic>
      <p:pic>
        <p:nvPicPr>
          <p:cNvPr id="9" name="Picture 6" descr="手势"/>
          <p:cNvPicPr>
            <a:picLocks noChangeAspect="1" noChangeArrowheads="1"/>
          </p:cNvPicPr>
          <p:nvPr/>
        </p:nvPicPr>
        <p:blipFill>
          <a:blip r:embed="rId3"/>
          <a:srcRect t="9939" r="87105" b="44606"/>
          <a:stretch>
            <a:fillRect/>
          </a:stretch>
        </p:blipFill>
        <p:spPr bwMode="auto">
          <a:xfrm>
            <a:off x="4786314" y="0"/>
            <a:ext cx="1643074" cy="2839402"/>
          </a:xfrm>
          <a:prstGeom prst="rect">
            <a:avLst/>
          </a:prstGeom>
          <a:noFill/>
        </p:spPr>
      </p:pic>
      <p:pic>
        <p:nvPicPr>
          <p:cNvPr id="11" name="Picture 8" descr="http://p4.so.qhimg.com/bdr/_240_/t01383f5b1181b6745e.jpg"/>
          <p:cNvPicPr>
            <a:picLocks noChangeAspect="1" noChangeArrowheads="1"/>
          </p:cNvPicPr>
          <p:nvPr/>
        </p:nvPicPr>
        <p:blipFill>
          <a:blip r:embed="rId2"/>
          <a:srcRect l="47777" r="23770" b="64524"/>
          <a:stretch>
            <a:fillRect/>
          </a:stretch>
        </p:blipFill>
        <p:spPr bwMode="auto">
          <a:xfrm>
            <a:off x="357158" y="3286124"/>
            <a:ext cx="1714512" cy="2128854"/>
          </a:xfrm>
          <a:prstGeom prst="rect">
            <a:avLst/>
          </a:prstGeom>
          <a:noFill/>
        </p:spPr>
      </p:pic>
      <p:pic>
        <p:nvPicPr>
          <p:cNvPr id="12" name="Picture 8" descr="http://p4.so.qhimg.com/bdr/_240_/t01383f5b1181b6745e.jpg"/>
          <p:cNvPicPr>
            <a:picLocks noChangeAspect="1" noChangeArrowheads="1"/>
          </p:cNvPicPr>
          <p:nvPr/>
        </p:nvPicPr>
        <p:blipFill>
          <a:blip r:embed="rId2"/>
          <a:srcRect l="29994" t="35476" r="30883" b="30595"/>
          <a:stretch>
            <a:fillRect/>
          </a:stretch>
        </p:blipFill>
        <p:spPr bwMode="auto">
          <a:xfrm>
            <a:off x="2214546" y="357166"/>
            <a:ext cx="2233377" cy="1928826"/>
          </a:xfrm>
          <a:prstGeom prst="rect">
            <a:avLst/>
          </a:prstGeom>
          <a:noFill/>
        </p:spPr>
      </p:pic>
      <p:pic>
        <p:nvPicPr>
          <p:cNvPr id="18442" name="Picture 10" descr="http://p4.so.qhimg.com/bdr/_240_/t0116131e686106b60e.jpg"/>
          <p:cNvPicPr>
            <a:picLocks noChangeAspect="1" noChangeArrowheads="1"/>
          </p:cNvPicPr>
          <p:nvPr/>
        </p:nvPicPr>
        <p:blipFill>
          <a:blip r:embed="rId4"/>
          <a:srcRect l="21411" r="28121"/>
          <a:stretch>
            <a:fillRect/>
          </a:stretch>
        </p:blipFill>
        <p:spPr bwMode="auto">
          <a:xfrm>
            <a:off x="6357950" y="428604"/>
            <a:ext cx="2357454" cy="2643206"/>
          </a:xfrm>
          <a:prstGeom prst="rect">
            <a:avLst/>
          </a:prstGeom>
          <a:noFill/>
        </p:spPr>
      </p:pic>
      <p:pic>
        <p:nvPicPr>
          <p:cNvPr id="16" name="Picture 8" descr="http://p4.so.qhimg.com/bdr/_240_/t01383f5b1181b6745e.jpg"/>
          <p:cNvPicPr>
            <a:picLocks noChangeAspect="1" noChangeArrowheads="1"/>
          </p:cNvPicPr>
          <p:nvPr/>
        </p:nvPicPr>
        <p:blipFill>
          <a:blip r:embed="rId2"/>
          <a:srcRect l="74887" r="-2154" b="64524"/>
          <a:stretch>
            <a:fillRect/>
          </a:stretch>
        </p:blipFill>
        <p:spPr bwMode="auto">
          <a:xfrm>
            <a:off x="6858016" y="3143248"/>
            <a:ext cx="1643074" cy="2128854"/>
          </a:xfrm>
          <a:prstGeom prst="rect">
            <a:avLst/>
          </a:prstGeom>
          <a:noFill/>
        </p:spPr>
      </p:pic>
      <p:sp>
        <p:nvSpPr>
          <p:cNvPr id="17" name="圆角矩形 16"/>
          <p:cNvSpPr/>
          <p:nvPr/>
        </p:nvSpPr>
        <p:spPr>
          <a:xfrm>
            <a:off x="285720" y="285728"/>
            <a:ext cx="4071966" cy="2428892"/>
          </a:xfrm>
          <a:prstGeom prst="roundRect">
            <a:avLst/>
          </a:prstGeom>
          <a:noFill/>
          <a:ln w="635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8" name="矩形 17"/>
          <p:cNvSpPr/>
          <p:nvPr/>
        </p:nvSpPr>
        <p:spPr>
          <a:xfrm>
            <a:off x="1643042" y="-214338"/>
            <a:ext cx="971741" cy="193899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altLang="zh-CN" sz="120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1</a:t>
            </a:r>
            <a:endParaRPr lang="zh-CN" altLang="en-US" sz="120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9" name="圆角矩形 18"/>
          <p:cNvSpPr/>
          <p:nvPr/>
        </p:nvSpPr>
        <p:spPr>
          <a:xfrm>
            <a:off x="428596" y="3143248"/>
            <a:ext cx="4071966" cy="2428892"/>
          </a:xfrm>
          <a:prstGeom prst="roundRect">
            <a:avLst/>
          </a:prstGeom>
          <a:noFill/>
          <a:ln w="635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0" name="矩形 19"/>
          <p:cNvSpPr/>
          <p:nvPr/>
        </p:nvSpPr>
        <p:spPr>
          <a:xfrm>
            <a:off x="1785918" y="4000504"/>
            <a:ext cx="971741" cy="193899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altLang="zh-CN" sz="120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3</a:t>
            </a:r>
            <a:endParaRPr lang="zh-CN" altLang="en-US" sz="120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21" name="圆角矩形 20"/>
          <p:cNvSpPr/>
          <p:nvPr/>
        </p:nvSpPr>
        <p:spPr>
          <a:xfrm>
            <a:off x="4714876" y="214290"/>
            <a:ext cx="4071966" cy="2571768"/>
          </a:xfrm>
          <a:prstGeom prst="roundRect">
            <a:avLst/>
          </a:prstGeom>
          <a:noFill/>
          <a:ln w="635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2" name="矩形 21"/>
          <p:cNvSpPr/>
          <p:nvPr/>
        </p:nvSpPr>
        <p:spPr>
          <a:xfrm>
            <a:off x="6215074" y="-285776"/>
            <a:ext cx="971741" cy="193899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altLang="zh-CN" sz="120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2</a:t>
            </a:r>
            <a:endParaRPr lang="zh-CN" altLang="en-US" sz="120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23" name="矩形 22"/>
          <p:cNvSpPr/>
          <p:nvPr/>
        </p:nvSpPr>
        <p:spPr>
          <a:xfrm>
            <a:off x="7000892" y="4919008"/>
            <a:ext cx="971741" cy="193899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altLang="zh-CN" sz="120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4</a:t>
            </a:r>
            <a:endParaRPr lang="zh-CN" altLang="en-US" sz="120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24" name="矩形 23"/>
          <p:cNvSpPr/>
          <p:nvPr/>
        </p:nvSpPr>
        <p:spPr>
          <a:xfrm>
            <a:off x="5000628" y="4919008"/>
            <a:ext cx="971741" cy="193899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altLang="zh-CN" sz="120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5</a:t>
            </a:r>
            <a:endParaRPr lang="zh-CN" altLang="en-US" sz="120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2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42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8" grpId="0"/>
      <p:bldP spid="19" grpId="0" animBg="1"/>
      <p:bldP spid="20" grpId="0"/>
      <p:bldP spid="21" grpId="0" animBg="1"/>
      <p:bldP spid="22" grpId="0"/>
      <p:bldP spid="23" grpId="1"/>
      <p:bldP spid="24" grpId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矩形 10"/>
          <p:cNvSpPr/>
          <p:nvPr/>
        </p:nvSpPr>
        <p:spPr>
          <a:xfrm>
            <a:off x="4000496" y="3929066"/>
            <a:ext cx="1165705" cy="240065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altLang="zh-CN" sz="150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5</a:t>
            </a:r>
            <a:endParaRPr lang="zh-CN" altLang="en-US" sz="150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6146" name="Picture 2" descr="https://img.88tph.com/p1/37/03/NwMlVlJ_EeyXogAWPgWqLw.jpg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24590" t="59279" r="28278" b="5928"/>
          <a:stretch>
            <a:fillRect/>
          </a:stretch>
        </p:blipFill>
        <p:spPr bwMode="auto">
          <a:xfrm>
            <a:off x="214282" y="1643050"/>
            <a:ext cx="1643074" cy="1928826"/>
          </a:xfrm>
          <a:prstGeom prst="rect">
            <a:avLst/>
          </a:prstGeom>
          <a:noFill/>
        </p:spPr>
      </p:pic>
      <p:pic>
        <p:nvPicPr>
          <p:cNvPr id="12" name="Picture 2" descr="https://img.88tph.com/p1/37/03/NwMlVlJ_EeyXogAWPgWqLw.jpg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24590" t="59279" r="28278" b="5928"/>
          <a:stretch>
            <a:fillRect/>
          </a:stretch>
        </p:blipFill>
        <p:spPr bwMode="auto">
          <a:xfrm>
            <a:off x="1928794" y="1714488"/>
            <a:ext cx="1643074" cy="1928826"/>
          </a:xfrm>
          <a:prstGeom prst="rect">
            <a:avLst/>
          </a:prstGeom>
          <a:noFill/>
        </p:spPr>
      </p:pic>
      <p:pic>
        <p:nvPicPr>
          <p:cNvPr id="13" name="Picture 2" descr="https://img.88tph.com/p1/37/03/NwMlVlJ_EeyXogAWPgWqLw.jpg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24590" t="59279" r="28278" b="5928"/>
          <a:stretch>
            <a:fillRect/>
          </a:stretch>
        </p:blipFill>
        <p:spPr bwMode="auto">
          <a:xfrm>
            <a:off x="3643306" y="1785926"/>
            <a:ext cx="1643074" cy="1928826"/>
          </a:xfrm>
          <a:prstGeom prst="rect">
            <a:avLst/>
          </a:prstGeom>
          <a:noFill/>
        </p:spPr>
      </p:pic>
      <p:pic>
        <p:nvPicPr>
          <p:cNvPr id="14" name="Picture 2" descr="https://img.88tph.com/p1/37/03/NwMlVlJ_EeyXogAWPgWqLw.jpg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24590" t="59279" r="28278" b="5928"/>
          <a:stretch>
            <a:fillRect/>
          </a:stretch>
        </p:blipFill>
        <p:spPr bwMode="auto">
          <a:xfrm>
            <a:off x="5429256" y="1785926"/>
            <a:ext cx="1643074" cy="1928826"/>
          </a:xfrm>
          <a:prstGeom prst="rect">
            <a:avLst/>
          </a:prstGeom>
          <a:noFill/>
        </p:spPr>
      </p:pic>
      <p:pic>
        <p:nvPicPr>
          <p:cNvPr id="15" name="Picture 2" descr="https://img.88tph.com/p1/37/03/NwMlVlJ_EeyXogAWPgWqLw.jpg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24590" t="59279" r="28278" b="5928"/>
          <a:stretch>
            <a:fillRect/>
          </a:stretch>
        </p:blipFill>
        <p:spPr bwMode="auto">
          <a:xfrm>
            <a:off x="7215206" y="1785926"/>
            <a:ext cx="1643074" cy="192882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 descr="http://p0.so.qhimg.com/bdr/_240_/t017c43834c6085e4d5.bmp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14282" y="0"/>
            <a:ext cx="2428860" cy="1930221"/>
          </a:xfrm>
          <a:prstGeom prst="rect">
            <a:avLst/>
          </a:prstGeom>
          <a:noFill/>
        </p:spPr>
      </p:pic>
      <p:pic>
        <p:nvPicPr>
          <p:cNvPr id="3" name="Picture 2" descr="http://p0.so.qhimg.com/bdr/_240_/t017c43834c6085e4d5.bmp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857356" y="1071546"/>
            <a:ext cx="2428860" cy="1930221"/>
          </a:xfrm>
          <a:prstGeom prst="rect">
            <a:avLst/>
          </a:prstGeom>
          <a:noFill/>
        </p:spPr>
      </p:pic>
      <p:pic>
        <p:nvPicPr>
          <p:cNvPr id="4" name="Picture 2" descr="http://p0.so.qhimg.com/bdr/_240_/t017c43834c6085e4d5.bmp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571868" y="2143116"/>
            <a:ext cx="2428860" cy="1930221"/>
          </a:xfrm>
          <a:prstGeom prst="rect">
            <a:avLst/>
          </a:prstGeom>
          <a:noFill/>
        </p:spPr>
      </p:pic>
      <p:pic>
        <p:nvPicPr>
          <p:cNvPr id="5" name="Picture 2" descr="http://p0.so.qhimg.com/bdr/_240_/t017c43834c6085e4d5.bmp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072066" y="3571876"/>
            <a:ext cx="2428860" cy="1930221"/>
          </a:xfrm>
          <a:prstGeom prst="rect">
            <a:avLst/>
          </a:prstGeom>
          <a:noFill/>
        </p:spPr>
      </p:pic>
      <p:pic>
        <p:nvPicPr>
          <p:cNvPr id="6" name="Picture 2" descr="http://p0.so.qhimg.com/bdr/_240_/t017c43834c6085e4d5.bmp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715140" y="4714884"/>
            <a:ext cx="2428860" cy="1930221"/>
          </a:xfrm>
          <a:prstGeom prst="rect">
            <a:avLst/>
          </a:prstGeom>
          <a:noFill/>
        </p:spPr>
      </p:pic>
      <p:sp>
        <p:nvSpPr>
          <p:cNvPr id="7" name="矩形 6"/>
          <p:cNvSpPr/>
          <p:nvPr/>
        </p:nvSpPr>
        <p:spPr>
          <a:xfrm>
            <a:off x="1857356" y="3643314"/>
            <a:ext cx="1165705" cy="240065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altLang="zh-CN" sz="150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5</a:t>
            </a:r>
            <a:endParaRPr lang="zh-CN" altLang="en-US" sz="150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 descr="http://p0.so.qhimg.com/bdr/_240_/t01fa5a6ecbaff2280f.jpg"/>
          <p:cNvPicPr>
            <a:picLocks noChangeAspect="1" noChangeArrowheads="1"/>
          </p:cNvPicPr>
          <p:nvPr/>
        </p:nvPicPr>
        <p:blipFill>
          <a:blip r:embed="rId2"/>
          <a:srcRect l="65669" t="25000"/>
          <a:stretch>
            <a:fillRect/>
          </a:stretch>
        </p:blipFill>
        <p:spPr bwMode="auto">
          <a:xfrm>
            <a:off x="3143240" y="-71462"/>
            <a:ext cx="2071702" cy="2502756"/>
          </a:xfrm>
          <a:prstGeom prst="rect">
            <a:avLst/>
          </a:prstGeom>
          <a:noFill/>
        </p:spPr>
      </p:pic>
      <p:pic>
        <p:nvPicPr>
          <p:cNvPr id="3" name="Picture 2" descr="http://p0.so.qhimg.com/bdr/_240_/t01fa5a6ecbaff2280f.jpg"/>
          <p:cNvPicPr>
            <a:picLocks noChangeAspect="1" noChangeArrowheads="1"/>
          </p:cNvPicPr>
          <p:nvPr/>
        </p:nvPicPr>
        <p:blipFill>
          <a:blip r:embed="rId2"/>
          <a:srcRect l="65669" t="25000"/>
          <a:stretch>
            <a:fillRect/>
          </a:stretch>
        </p:blipFill>
        <p:spPr bwMode="auto">
          <a:xfrm>
            <a:off x="5286380" y="3571876"/>
            <a:ext cx="2071702" cy="2502756"/>
          </a:xfrm>
          <a:prstGeom prst="rect">
            <a:avLst/>
          </a:prstGeom>
          <a:noFill/>
        </p:spPr>
      </p:pic>
      <p:pic>
        <p:nvPicPr>
          <p:cNvPr id="4" name="Picture 2" descr="http://p0.so.qhimg.com/bdr/_240_/t01fa5a6ecbaff2280f.jpg"/>
          <p:cNvPicPr>
            <a:picLocks noChangeAspect="1" noChangeArrowheads="1"/>
          </p:cNvPicPr>
          <p:nvPr/>
        </p:nvPicPr>
        <p:blipFill>
          <a:blip r:embed="rId2"/>
          <a:srcRect l="65669" t="25000"/>
          <a:stretch>
            <a:fillRect/>
          </a:stretch>
        </p:blipFill>
        <p:spPr bwMode="auto">
          <a:xfrm>
            <a:off x="1357290" y="3643314"/>
            <a:ext cx="2071702" cy="2502756"/>
          </a:xfrm>
          <a:prstGeom prst="rect">
            <a:avLst/>
          </a:prstGeom>
          <a:noFill/>
        </p:spPr>
      </p:pic>
      <p:pic>
        <p:nvPicPr>
          <p:cNvPr id="5" name="Picture 2" descr="http://p0.so.qhimg.com/bdr/_240_/t01fa5a6ecbaff2280f.jpg"/>
          <p:cNvPicPr>
            <a:picLocks noChangeAspect="1" noChangeArrowheads="1"/>
          </p:cNvPicPr>
          <p:nvPr/>
        </p:nvPicPr>
        <p:blipFill>
          <a:blip r:embed="rId2"/>
          <a:srcRect l="65669" t="25000"/>
          <a:stretch>
            <a:fillRect/>
          </a:stretch>
        </p:blipFill>
        <p:spPr bwMode="auto">
          <a:xfrm>
            <a:off x="5214942" y="1357298"/>
            <a:ext cx="2071702" cy="2502756"/>
          </a:xfrm>
          <a:prstGeom prst="rect">
            <a:avLst/>
          </a:prstGeom>
          <a:noFill/>
        </p:spPr>
      </p:pic>
      <p:pic>
        <p:nvPicPr>
          <p:cNvPr id="6" name="Picture 2" descr="http://p0.so.qhimg.com/bdr/_240_/t01fa5a6ecbaff2280f.jpg"/>
          <p:cNvPicPr>
            <a:picLocks noChangeAspect="1" noChangeArrowheads="1"/>
          </p:cNvPicPr>
          <p:nvPr/>
        </p:nvPicPr>
        <p:blipFill>
          <a:blip r:embed="rId2"/>
          <a:srcRect l="65669" t="25000"/>
          <a:stretch>
            <a:fillRect/>
          </a:stretch>
        </p:blipFill>
        <p:spPr bwMode="auto">
          <a:xfrm>
            <a:off x="1285852" y="1285860"/>
            <a:ext cx="2071702" cy="2502756"/>
          </a:xfrm>
          <a:prstGeom prst="rect">
            <a:avLst/>
          </a:prstGeom>
          <a:noFill/>
        </p:spPr>
      </p:pic>
      <p:sp>
        <p:nvSpPr>
          <p:cNvPr id="7" name="矩形 6"/>
          <p:cNvSpPr/>
          <p:nvPr/>
        </p:nvSpPr>
        <p:spPr>
          <a:xfrm>
            <a:off x="4000496" y="3929066"/>
            <a:ext cx="1165705" cy="240065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altLang="zh-CN" sz="150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5</a:t>
            </a:r>
            <a:endParaRPr lang="zh-CN" altLang="en-US" sz="150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3643306" y="4457343"/>
            <a:ext cx="1165705" cy="240065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altLang="zh-CN" sz="150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5</a:t>
            </a:r>
            <a:endParaRPr lang="zh-CN" altLang="en-US" sz="150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9" name="Picture 4" descr="http://img95.699pic.com/for_360_sitemap_imgs/004/01/08/70/05.png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000000">
                  <a:alpha val="0"/>
                </a:srgbClr>
              </a:clrFrom>
              <a:clrTo>
                <a:srgbClr val="000000">
                  <a:alpha val="0"/>
                </a:srgbClr>
              </a:clrTo>
            </a:clrChange>
          </a:blip>
          <a:srcRect l="27000" t="28301" r="32500" b="27224"/>
          <a:stretch>
            <a:fillRect/>
          </a:stretch>
        </p:blipFill>
        <p:spPr bwMode="auto">
          <a:xfrm rot="16200000" flipH="1">
            <a:off x="1676471" y="477883"/>
            <a:ext cx="1953565" cy="1591794"/>
          </a:xfrm>
          <a:prstGeom prst="rect">
            <a:avLst/>
          </a:prstGeom>
          <a:noFill/>
        </p:spPr>
      </p:pic>
      <p:pic>
        <p:nvPicPr>
          <p:cNvPr id="10" name="Picture 4" descr="http://img95.699pic.com/for_360_sitemap_imgs/004/01/08/70/05.png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000000">
                  <a:alpha val="0"/>
                </a:srgbClr>
              </a:clrFrom>
              <a:clrTo>
                <a:srgbClr val="000000">
                  <a:alpha val="0"/>
                </a:srgbClr>
              </a:clrTo>
            </a:clrChange>
          </a:blip>
          <a:srcRect l="27000" t="28301" r="32500" b="27224"/>
          <a:stretch>
            <a:fillRect/>
          </a:stretch>
        </p:blipFill>
        <p:spPr bwMode="auto">
          <a:xfrm rot="16200000" flipH="1">
            <a:off x="4442397" y="395175"/>
            <a:ext cx="1953562" cy="1591792"/>
          </a:xfrm>
          <a:prstGeom prst="rect">
            <a:avLst/>
          </a:prstGeom>
          <a:noFill/>
        </p:spPr>
      </p:pic>
      <p:pic>
        <p:nvPicPr>
          <p:cNvPr id="11" name="Picture 4" descr="http://img95.699pic.com/for_360_sitemap_imgs/004/01/08/70/05.png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000000">
                  <a:alpha val="0"/>
                </a:srgbClr>
              </a:clrFrom>
              <a:clrTo>
                <a:srgbClr val="000000">
                  <a:alpha val="0"/>
                </a:srgbClr>
              </a:clrTo>
            </a:clrChange>
          </a:blip>
          <a:srcRect l="27000" t="28301" r="32500" b="27224"/>
          <a:stretch>
            <a:fillRect/>
          </a:stretch>
        </p:blipFill>
        <p:spPr bwMode="auto">
          <a:xfrm rot="16200000" flipH="1">
            <a:off x="3059967" y="1553084"/>
            <a:ext cx="1953562" cy="1591792"/>
          </a:xfrm>
          <a:prstGeom prst="rect">
            <a:avLst/>
          </a:prstGeom>
          <a:noFill/>
        </p:spPr>
      </p:pic>
      <p:pic>
        <p:nvPicPr>
          <p:cNvPr id="12" name="Picture 4" descr="http://img95.699pic.com/for_360_sitemap_imgs/004/01/08/70/05.png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000000">
                  <a:alpha val="0"/>
                </a:srgbClr>
              </a:clrFrom>
              <a:clrTo>
                <a:srgbClr val="000000">
                  <a:alpha val="0"/>
                </a:srgbClr>
              </a:clrTo>
            </a:clrChange>
          </a:blip>
          <a:srcRect l="27000" t="28301" r="32500" b="27224"/>
          <a:stretch>
            <a:fillRect/>
          </a:stretch>
        </p:blipFill>
        <p:spPr bwMode="auto">
          <a:xfrm rot="16200000" flipH="1">
            <a:off x="4513832" y="2686537"/>
            <a:ext cx="1953565" cy="1591794"/>
          </a:xfrm>
          <a:prstGeom prst="rect">
            <a:avLst/>
          </a:prstGeom>
          <a:noFill/>
        </p:spPr>
      </p:pic>
      <p:pic>
        <p:nvPicPr>
          <p:cNvPr id="13" name="Picture 4" descr="http://img95.699pic.com/for_360_sitemap_imgs/004/01/08/70/05.png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000000">
                  <a:alpha val="0"/>
                </a:srgbClr>
              </a:clrFrom>
              <a:clrTo>
                <a:srgbClr val="000000">
                  <a:alpha val="0"/>
                </a:srgbClr>
              </a:clrTo>
            </a:clrChange>
          </a:blip>
          <a:srcRect l="27000" t="28301" r="32500" b="27224"/>
          <a:stretch>
            <a:fillRect/>
          </a:stretch>
        </p:blipFill>
        <p:spPr bwMode="auto">
          <a:xfrm rot="16200000" flipH="1">
            <a:off x="1676471" y="2727891"/>
            <a:ext cx="1953564" cy="159179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组合 12"/>
          <p:cNvGrpSpPr/>
          <p:nvPr/>
        </p:nvGrpSpPr>
        <p:grpSpPr>
          <a:xfrm>
            <a:off x="4857752" y="0"/>
            <a:ext cx="3214710" cy="3286148"/>
            <a:chOff x="1285852" y="-71462"/>
            <a:chExt cx="6072230" cy="6217532"/>
          </a:xfrm>
        </p:grpSpPr>
        <p:pic>
          <p:nvPicPr>
            <p:cNvPr id="8" name="Picture 2" descr="http://p0.so.qhimg.com/bdr/_240_/t01fa5a6ecbaff2280f.jpg"/>
            <p:cNvPicPr>
              <a:picLocks noChangeAspect="1" noChangeArrowheads="1"/>
            </p:cNvPicPr>
            <p:nvPr/>
          </p:nvPicPr>
          <p:blipFill>
            <a:blip r:embed="rId2"/>
            <a:srcRect l="65669" t="25000"/>
            <a:stretch>
              <a:fillRect/>
            </a:stretch>
          </p:blipFill>
          <p:spPr bwMode="auto">
            <a:xfrm>
              <a:off x="3143240" y="-71462"/>
              <a:ext cx="2071702" cy="2502756"/>
            </a:xfrm>
            <a:prstGeom prst="rect">
              <a:avLst/>
            </a:prstGeom>
            <a:noFill/>
          </p:spPr>
        </p:pic>
        <p:pic>
          <p:nvPicPr>
            <p:cNvPr id="9" name="Picture 2" descr="http://p0.so.qhimg.com/bdr/_240_/t01fa5a6ecbaff2280f.jpg"/>
            <p:cNvPicPr>
              <a:picLocks noChangeAspect="1" noChangeArrowheads="1"/>
            </p:cNvPicPr>
            <p:nvPr/>
          </p:nvPicPr>
          <p:blipFill>
            <a:blip r:embed="rId2"/>
            <a:srcRect l="65669" t="25000"/>
            <a:stretch>
              <a:fillRect/>
            </a:stretch>
          </p:blipFill>
          <p:spPr bwMode="auto">
            <a:xfrm>
              <a:off x="5286380" y="3571876"/>
              <a:ext cx="2071702" cy="2502756"/>
            </a:xfrm>
            <a:prstGeom prst="rect">
              <a:avLst/>
            </a:prstGeom>
            <a:noFill/>
          </p:spPr>
        </p:pic>
        <p:pic>
          <p:nvPicPr>
            <p:cNvPr id="10" name="Picture 2" descr="http://p0.so.qhimg.com/bdr/_240_/t01fa5a6ecbaff2280f.jpg"/>
            <p:cNvPicPr>
              <a:picLocks noChangeAspect="1" noChangeArrowheads="1"/>
            </p:cNvPicPr>
            <p:nvPr/>
          </p:nvPicPr>
          <p:blipFill>
            <a:blip r:embed="rId2"/>
            <a:srcRect l="65669" t="25000"/>
            <a:stretch>
              <a:fillRect/>
            </a:stretch>
          </p:blipFill>
          <p:spPr bwMode="auto">
            <a:xfrm>
              <a:off x="1357290" y="3643314"/>
              <a:ext cx="2071702" cy="2502756"/>
            </a:xfrm>
            <a:prstGeom prst="rect">
              <a:avLst/>
            </a:prstGeom>
            <a:noFill/>
          </p:spPr>
        </p:pic>
        <p:pic>
          <p:nvPicPr>
            <p:cNvPr id="11" name="Picture 2" descr="http://p0.so.qhimg.com/bdr/_240_/t01fa5a6ecbaff2280f.jpg"/>
            <p:cNvPicPr>
              <a:picLocks noChangeAspect="1" noChangeArrowheads="1"/>
            </p:cNvPicPr>
            <p:nvPr/>
          </p:nvPicPr>
          <p:blipFill>
            <a:blip r:embed="rId2"/>
            <a:srcRect l="65669" t="25000"/>
            <a:stretch>
              <a:fillRect/>
            </a:stretch>
          </p:blipFill>
          <p:spPr bwMode="auto">
            <a:xfrm>
              <a:off x="5214942" y="1357298"/>
              <a:ext cx="2071702" cy="2502756"/>
            </a:xfrm>
            <a:prstGeom prst="rect">
              <a:avLst/>
            </a:prstGeom>
            <a:noFill/>
          </p:spPr>
        </p:pic>
        <p:pic>
          <p:nvPicPr>
            <p:cNvPr id="12" name="Picture 2" descr="http://p0.so.qhimg.com/bdr/_240_/t01fa5a6ecbaff2280f.jpg"/>
            <p:cNvPicPr>
              <a:picLocks noChangeAspect="1" noChangeArrowheads="1"/>
            </p:cNvPicPr>
            <p:nvPr/>
          </p:nvPicPr>
          <p:blipFill>
            <a:blip r:embed="rId2"/>
            <a:srcRect l="65669" t="25000"/>
            <a:stretch>
              <a:fillRect/>
            </a:stretch>
          </p:blipFill>
          <p:spPr bwMode="auto">
            <a:xfrm>
              <a:off x="1285852" y="1285860"/>
              <a:ext cx="2071702" cy="2502756"/>
            </a:xfrm>
            <a:prstGeom prst="rect">
              <a:avLst/>
            </a:prstGeom>
            <a:noFill/>
          </p:spPr>
        </p:pic>
      </p:grpSp>
      <p:grpSp>
        <p:nvGrpSpPr>
          <p:cNvPr id="19" name="组合 18"/>
          <p:cNvGrpSpPr/>
          <p:nvPr/>
        </p:nvGrpSpPr>
        <p:grpSpPr>
          <a:xfrm>
            <a:off x="214282" y="3500438"/>
            <a:ext cx="4000496" cy="2928959"/>
            <a:chOff x="214282" y="0"/>
            <a:chExt cx="8929718" cy="6645105"/>
          </a:xfrm>
        </p:grpSpPr>
        <p:pic>
          <p:nvPicPr>
            <p:cNvPr id="14" name="Picture 2" descr="http://p0.so.qhimg.com/bdr/_240_/t017c43834c6085e4d5.bmp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214282" y="0"/>
              <a:ext cx="2428860" cy="1930221"/>
            </a:xfrm>
            <a:prstGeom prst="rect">
              <a:avLst/>
            </a:prstGeom>
            <a:noFill/>
          </p:spPr>
        </p:pic>
        <p:pic>
          <p:nvPicPr>
            <p:cNvPr id="15" name="Picture 2" descr="http://p0.so.qhimg.com/bdr/_240_/t017c43834c6085e4d5.bmp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1857356" y="1071546"/>
              <a:ext cx="2428860" cy="1930221"/>
            </a:xfrm>
            <a:prstGeom prst="rect">
              <a:avLst/>
            </a:prstGeom>
            <a:noFill/>
          </p:spPr>
        </p:pic>
        <p:pic>
          <p:nvPicPr>
            <p:cNvPr id="16" name="Picture 2" descr="http://p0.so.qhimg.com/bdr/_240_/t017c43834c6085e4d5.bmp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3571868" y="2143116"/>
              <a:ext cx="2428860" cy="1930221"/>
            </a:xfrm>
            <a:prstGeom prst="rect">
              <a:avLst/>
            </a:prstGeom>
            <a:noFill/>
          </p:spPr>
        </p:pic>
        <p:pic>
          <p:nvPicPr>
            <p:cNvPr id="17" name="Picture 2" descr="http://p0.so.qhimg.com/bdr/_240_/t017c43834c6085e4d5.bmp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5072066" y="3571876"/>
              <a:ext cx="2428860" cy="1930221"/>
            </a:xfrm>
            <a:prstGeom prst="rect">
              <a:avLst/>
            </a:prstGeom>
            <a:noFill/>
          </p:spPr>
        </p:pic>
        <p:pic>
          <p:nvPicPr>
            <p:cNvPr id="18" name="Picture 2" descr="http://p0.so.qhimg.com/bdr/_240_/t017c43834c6085e4d5.bmp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6715140" y="4714884"/>
              <a:ext cx="2428860" cy="1930221"/>
            </a:xfrm>
            <a:prstGeom prst="rect">
              <a:avLst/>
            </a:prstGeom>
            <a:noFill/>
          </p:spPr>
        </p:pic>
      </p:grpSp>
      <p:sp>
        <p:nvSpPr>
          <p:cNvPr id="26" name="矩形 25"/>
          <p:cNvSpPr/>
          <p:nvPr/>
        </p:nvSpPr>
        <p:spPr>
          <a:xfrm>
            <a:off x="5500694" y="4600243"/>
            <a:ext cx="1165705" cy="240065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altLang="zh-CN" sz="150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5</a:t>
            </a:r>
            <a:endParaRPr lang="zh-CN" altLang="en-US" sz="150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grpSp>
        <p:nvGrpSpPr>
          <p:cNvPr id="32" name="组合 31"/>
          <p:cNvGrpSpPr/>
          <p:nvPr/>
        </p:nvGrpSpPr>
        <p:grpSpPr>
          <a:xfrm>
            <a:off x="3857620" y="3643314"/>
            <a:ext cx="4857784" cy="1341792"/>
            <a:chOff x="3500430" y="3786190"/>
            <a:chExt cx="4857784" cy="1341792"/>
          </a:xfrm>
        </p:grpSpPr>
        <p:pic>
          <p:nvPicPr>
            <p:cNvPr id="27" name="Picture 2" descr="https://img.88tph.com/p1/37/03/NwMlVlJ_EeyXogAWPgWqLw.jpg"/>
            <p:cNvPicPr>
              <a:picLocks noChangeAspect="1" noChangeArrowheads="1"/>
            </p:cNvPicPr>
            <p:nvPr/>
          </p:nvPicPr>
          <p:blipFill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 l="24590" t="59279" r="28278" b="5928"/>
            <a:stretch>
              <a:fillRect/>
            </a:stretch>
          </p:blipFill>
          <p:spPr bwMode="auto">
            <a:xfrm>
              <a:off x="4429124" y="3786190"/>
              <a:ext cx="1143008" cy="1341792"/>
            </a:xfrm>
            <a:prstGeom prst="rect">
              <a:avLst/>
            </a:prstGeom>
            <a:noFill/>
          </p:spPr>
        </p:pic>
        <p:pic>
          <p:nvPicPr>
            <p:cNvPr id="28" name="Picture 2" descr="https://img.88tph.com/p1/37/03/NwMlVlJ_EeyXogAWPgWqLw.jpg"/>
            <p:cNvPicPr>
              <a:picLocks noChangeAspect="1" noChangeArrowheads="1"/>
            </p:cNvPicPr>
            <p:nvPr/>
          </p:nvPicPr>
          <p:blipFill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 l="24590" t="59279" r="28278" b="5928"/>
            <a:stretch>
              <a:fillRect/>
            </a:stretch>
          </p:blipFill>
          <p:spPr bwMode="auto">
            <a:xfrm>
              <a:off x="5357818" y="3786190"/>
              <a:ext cx="1143008" cy="1341792"/>
            </a:xfrm>
            <a:prstGeom prst="rect">
              <a:avLst/>
            </a:prstGeom>
            <a:noFill/>
          </p:spPr>
        </p:pic>
        <p:pic>
          <p:nvPicPr>
            <p:cNvPr id="29" name="Picture 2" descr="https://img.88tph.com/p1/37/03/NwMlVlJ_EeyXogAWPgWqLw.jpg"/>
            <p:cNvPicPr>
              <a:picLocks noChangeAspect="1" noChangeArrowheads="1"/>
            </p:cNvPicPr>
            <p:nvPr/>
          </p:nvPicPr>
          <p:blipFill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 l="24590" t="59279" r="28278" b="5928"/>
            <a:stretch>
              <a:fillRect/>
            </a:stretch>
          </p:blipFill>
          <p:spPr bwMode="auto">
            <a:xfrm>
              <a:off x="6286512" y="3786190"/>
              <a:ext cx="1143008" cy="1341792"/>
            </a:xfrm>
            <a:prstGeom prst="rect">
              <a:avLst/>
            </a:prstGeom>
            <a:noFill/>
          </p:spPr>
        </p:pic>
        <p:pic>
          <p:nvPicPr>
            <p:cNvPr id="30" name="Picture 2" descr="https://img.88tph.com/p1/37/03/NwMlVlJ_EeyXogAWPgWqLw.jpg"/>
            <p:cNvPicPr>
              <a:picLocks noChangeAspect="1" noChangeArrowheads="1"/>
            </p:cNvPicPr>
            <p:nvPr/>
          </p:nvPicPr>
          <p:blipFill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 l="24590" t="59279" r="28278" b="5928"/>
            <a:stretch>
              <a:fillRect/>
            </a:stretch>
          </p:blipFill>
          <p:spPr bwMode="auto">
            <a:xfrm>
              <a:off x="7215206" y="3786190"/>
              <a:ext cx="1143008" cy="1341792"/>
            </a:xfrm>
            <a:prstGeom prst="rect">
              <a:avLst/>
            </a:prstGeom>
            <a:noFill/>
          </p:spPr>
        </p:pic>
        <p:pic>
          <p:nvPicPr>
            <p:cNvPr id="31" name="Picture 2" descr="https://img.88tph.com/p1/37/03/NwMlVlJ_EeyXogAWPgWqLw.jpg"/>
            <p:cNvPicPr>
              <a:picLocks noChangeAspect="1" noChangeArrowheads="1"/>
            </p:cNvPicPr>
            <p:nvPr/>
          </p:nvPicPr>
          <p:blipFill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 l="24590" t="59279" r="28278" b="5928"/>
            <a:stretch>
              <a:fillRect/>
            </a:stretch>
          </p:blipFill>
          <p:spPr bwMode="auto">
            <a:xfrm>
              <a:off x="3500430" y="3786190"/>
              <a:ext cx="1143008" cy="1341792"/>
            </a:xfrm>
            <a:prstGeom prst="rect">
              <a:avLst/>
            </a:prstGeom>
            <a:noFill/>
          </p:spPr>
        </p:pic>
      </p:grpSp>
      <p:grpSp>
        <p:nvGrpSpPr>
          <p:cNvPr id="47" name="组合 46"/>
          <p:cNvGrpSpPr/>
          <p:nvPr/>
        </p:nvGrpSpPr>
        <p:grpSpPr>
          <a:xfrm>
            <a:off x="641850" y="357166"/>
            <a:ext cx="2715703" cy="2714644"/>
            <a:chOff x="214283" y="500043"/>
            <a:chExt cx="3394628" cy="3393304"/>
          </a:xfrm>
        </p:grpSpPr>
        <p:pic>
          <p:nvPicPr>
            <p:cNvPr id="2052" name="Picture 4" descr="http://img95.699pic.com/for_360_sitemap_imgs/004/01/08/70/05.png"/>
            <p:cNvPicPr>
              <a:picLocks noChangeAspect="1" noChangeArrowheads="1"/>
            </p:cNvPicPr>
            <p:nvPr/>
          </p:nvPicPr>
          <p:blipFill>
            <a:blip r:embed="rId5">
              <a:clrChange>
                <a:clrFrom>
                  <a:srgbClr val="000000">
                    <a:alpha val="0"/>
                  </a:srgbClr>
                </a:clrFrom>
                <a:clrTo>
                  <a:srgbClr val="000000">
                    <a:alpha val="0"/>
                  </a:srgbClr>
                </a:clrTo>
              </a:clrChange>
            </a:blip>
            <a:srcRect l="27000" t="28301" r="32500" b="27224"/>
            <a:stretch>
              <a:fillRect/>
            </a:stretch>
          </p:blipFill>
          <p:spPr bwMode="auto">
            <a:xfrm rot="16200000" flipH="1">
              <a:off x="72068" y="713695"/>
              <a:ext cx="1535917" cy="1251488"/>
            </a:xfrm>
            <a:prstGeom prst="rect">
              <a:avLst/>
            </a:prstGeom>
            <a:noFill/>
          </p:spPr>
        </p:pic>
        <p:pic>
          <p:nvPicPr>
            <p:cNvPr id="43" name="Picture 4" descr="http://img95.699pic.com/for_360_sitemap_imgs/004/01/08/70/05.png"/>
            <p:cNvPicPr>
              <a:picLocks noChangeAspect="1" noChangeArrowheads="1"/>
            </p:cNvPicPr>
            <p:nvPr/>
          </p:nvPicPr>
          <p:blipFill>
            <a:blip r:embed="rId5">
              <a:clrChange>
                <a:clrFrom>
                  <a:srgbClr val="000000">
                    <a:alpha val="0"/>
                  </a:srgbClr>
                </a:clrFrom>
                <a:clrTo>
                  <a:srgbClr val="000000">
                    <a:alpha val="0"/>
                  </a:srgbClr>
                </a:clrTo>
              </a:clrChange>
            </a:blip>
            <a:srcRect l="27000" t="28301" r="32500" b="27224"/>
            <a:stretch>
              <a:fillRect/>
            </a:stretch>
          </p:blipFill>
          <p:spPr bwMode="auto">
            <a:xfrm rot="16200000" flipH="1">
              <a:off x="2178165" y="642258"/>
              <a:ext cx="1535917" cy="1251488"/>
            </a:xfrm>
            <a:prstGeom prst="rect">
              <a:avLst/>
            </a:prstGeom>
            <a:noFill/>
          </p:spPr>
        </p:pic>
        <p:pic>
          <p:nvPicPr>
            <p:cNvPr id="44" name="Picture 4" descr="http://img95.699pic.com/for_360_sitemap_imgs/004/01/08/70/05.png"/>
            <p:cNvPicPr>
              <a:picLocks noChangeAspect="1" noChangeArrowheads="1"/>
            </p:cNvPicPr>
            <p:nvPr/>
          </p:nvPicPr>
          <p:blipFill>
            <a:blip r:embed="rId5">
              <a:clrChange>
                <a:clrFrom>
                  <a:srgbClr val="000000">
                    <a:alpha val="0"/>
                  </a:srgbClr>
                </a:clrFrom>
                <a:clrTo>
                  <a:srgbClr val="000000">
                    <a:alpha val="0"/>
                  </a:srgbClr>
                </a:clrTo>
              </a:clrChange>
            </a:blip>
            <a:srcRect l="27000" t="28301" r="32500" b="27224"/>
            <a:stretch>
              <a:fillRect/>
            </a:stretch>
          </p:blipFill>
          <p:spPr bwMode="auto">
            <a:xfrm rot="16200000" flipH="1">
              <a:off x="1143638" y="1642390"/>
              <a:ext cx="1535917" cy="1251488"/>
            </a:xfrm>
            <a:prstGeom prst="rect">
              <a:avLst/>
            </a:prstGeom>
            <a:noFill/>
          </p:spPr>
        </p:pic>
        <p:pic>
          <p:nvPicPr>
            <p:cNvPr id="45" name="Picture 4" descr="http://img95.699pic.com/for_360_sitemap_imgs/004/01/08/70/05.png"/>
            <p:cNvPicPr>
              <a:picLocks noChangeAspect="1" noChangeArrowheads="1"/>
            </p:cNvPicPr>
            <p:nvPr/>
          </p:nvPicPr>
          <p:blipFill>
            <a:blip r:embed="rId5">
              <a:clrChange>
                <a:clrFrom>
                  <a:srgbClr val="000000">
                    <a:alpha val="0"/>
                  </a:srgbClr>
                </a:clrFrom>
                <a:clrTo>
                  <a:srgbClr val="000000">
                    <a:alpha val="0"/>
                  </a:srgbClr>
                </a:clrTo>
              </a:clrChange>
            </a:blip>
            <a:srcRect l="27000" t="28301" r="32500" b="27224"/>
            <a:stretch>
              <a:fillRect/>
            </a:stretch>
          </p:blipFill>
          <p:spPr bwMode="auto">
            <a:xfrm rot="16200000" flipH="1">
              <a:off x="2215208" y="2463925"/>
              <a:ext cx="1535917" cy="1251488"/>
            </a:xfrm>
            <a:prstGeom prst="rect">
              <a:avLst/>
            </a:prstGeom>
            <a:noFill/>
          </p:spPr>
        </p:pic>
        <p:pic>
          <p:nvPicPr>
            <p:cNvPr id="46" name="Picture 4" descr="http://img95.699pic.com/for_360_sitemap_imgs/004/01/08/70/05.png"/>
            <p:cNvPicPr>
              <a:picLocks noChangeAspect="1" noChangeArrowheads="1"/>
            </p:cNvPicPr>
            <p:nvPr/>
          </p:nvPicPr>
          <p:blipFill>
            <a:blip r:embed="rId5">
              <a:clrChange>
                <a:clrFrom>
                  <a:srgbClr val="000000">
                    <a:alpha val="0"/>
                  </a:srgbClr>
                </a:clrFrom>
                <a:clrTo>
                  <a:srgbClr val="000000">
                    <a:alpha val="0"/>
                  </a:srgbClr>
                </a:clrTo>
              </a:clrChange>
            </a:blip>
            <a:srcRect l="27000" t="28301" r="32500" b="27224"/>
            <a:stretch>
              <a:fillRect/>
            </a:stretch>
          </p:blipFill>
          <p:spPr bwMode="auto">
            <a:xfrm rot="16200000" flipH="1">
              <a:off x="72068" y="2499645"/>
              <a:ext cx="1535917" cy="1251488"/>
            </a:xfrm>
            <a:prstGeom prst="rect">
              <a:avLst/>
            </a:prstGeom>
            <a:noFill/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1" name="直接连接符 30"/>
          <p:cNvCxnSpPr/>
          <p:nvPr/>
        </p:nvCxnSpPr>
        <p:spPr>
          <a:xfrm rot="16200000" flipH="1">
            <a:off x="-464355" y="3393281"/>
            <a:ext cx="6858000" cy="714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直接连接符 34"/>
          <p:cNvCxnSpPr/>
          <p:nvPr/>
        </p:nvCxnSpPr>
        <p:spPr>
          <a:xfrm rot="16200000" flipH="1">
            <a:off x="2536041" y="3393281"/>
            <a:ext cx="6858000" cy="714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直接连接符 36"/>
          <p:cNvCxnSpPr/>
          <p:nvPr/>
        </p:nvCxnSpPr>
        <p:spPr>
          <a:xfrm>
            <a:off x="0" y="3357562"/>
            <a:ext cx="9144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8" name="组合 37"/>
          <p:cNvGrpSpPr/>
          <p:nvPr/>
        </p:nvGrpSpPr>
        <p:grpSpPr>
          <a:xfrm>
            <a:off x="5929290" y="3643314"/>
            <a:ext cx="3214710" cy="3000396"/>
            <a:chOff x="5929290" y="3643314"/>
            <a:chExt cx="3214710" cy="3000396"/>
          </a:xfrm>
        </p:grpSpPr>
        <p:pic>
          <p:nvPicPr>
            <p:cNvPr id="5" name="Picture 8" descr="苹果1"/>
            <p:cNvPicPr>
              <a:picLocks noChangeAspect="1" noChangeArrowheads="1"/>
            </p:cNvPicPr>
            <p:nvPr/>
          </p:nvPicPr>
          <p:blipFill>
            <a:blip r:embed="rId2"/>
            <a:srcRect l="16667" r="12500" b="24655"/>
            <a:stretch>
              <a:fillRect/>
            </a:stretch>
          </p:blipFill>
          <p:spPr bwMode="auto">
            <a:xfrm>
              <a:off x="7000860" y="3643314"/>
              <a:ext cx="1214446" cy="11430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6" name="Picture 8" descr="苹果1"/>
            <p:cNvPicPr>
              <a:picLocks noChangeAspect="1" noChangeArrowheads="1"/>
            </p:cNvPicPr>
            <p:nvPr/>
          </p:nvPicPr>
          <p:blipFill>
            <a:blip r:embed="rId2"/>
            <a:srcRect l="16667" r="16667" b="24655"/>
            <a:stretch>
              <a:fillRect/>
            </a:stretch>
          </p:blipFill>
          <p:spPr bwMode="auto">
            <a:xfrm>
              <a:off x="8000992" y="4572008"/>
              <a:ext cx="1143008" cy="11430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7" name="Picture 8" descr="苹果1"/>
            <p:cNvPicPr>
              <a:picLocks noChangeAspect="1" noChangeArrowheads="1"/>
            </p:cNvPicPr>
            <p:nvPr/>
          </p:nvPicPr>
          <p:blipFill>
            <a:blip r:embed="rId2"/>
            <a:srcRect l="16667" r="12500" b="24655"/>
            <a:stretch>
              <a:fillRect/>
            </a:stretch>
          </p:blipFill>
          <p:spPr bwMode="auto">
            <a:xfrm>
              <a:off x="5929290" y="4572008"/>
              <a:ext cx="1214446" cy="11430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8" name="Picture 8" descr="苹果1"/>
            <p:cNvPicPr>
              <a:picLocks noChangeAspect="1" noChangeArrowheads="1"/>
            </p:cNvPicPr>
            <p:nvPr/>
          </p:nvPicPr>
          <p:blipFill>
            <a:blip r:embed="rId2"/>
            <a:srcRect l="16667" r="12500" b="19946"/>
            <a:stretch>
              <a:fillRect/>
            </a:stretch>
          </p:blipFill>
          <p:spPr bwMode="auto">
            <a:xfrm>
              <a:off x="7000860" y="5429264"/>
              <a:ext cx="1214446" cy="12144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6" name="Picture 8" descr="苹果1"/>
            <p:cNvPicPr>
              <a:picLocks noChangeAspect="1" noChangeArrowheads="1"/>
            </p:cNvPicPr>
            <p:nvPr/>
          </p:nvPicPr>
          <p:blipFill>
            <a:blip r:embed="rId2"/>
            <a:srcRect l="16667" r="12500" b="24655"/>
            <a:stretch>
              <a:fillRect/>
            </a:stretch>
          </p:blipFill>
          <p:spPr bwMode="auto">
            <a:xfrm>
              <a:off x="7000892" y="4572008"/>
              <a:ext cx="1214446" cy="11430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49" name="Picture 4" descr="http://p0.so.qhimg.com/bdr/_240_/t018a39f58a8dfb8005.jpg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b="31250"/>
          <a:stretch>
            <a:fillRect/>
          </a:stretch>
        </p:blipFill>
        <p:spPr bwMode="auto">
          <a:xfrm>
            <a:off x="3571868" y="0"/>
            <a:ext cx="1500198" cy="916794"/>
          </a:xfrm>
          <a:prstGeom prst="rect">
            <a:avLst/>
          </a:prstGeom>
          <a:noFill/>
        </p:spPr>
      </p:pic>
      <p:pic>
        <p:nvPicPr>
          <p:cNvPr id="50" name="Picture 4" descr="http://p0.so.qhimg.com/bdr/_240_/t018a39f58a8dfb8005.jpg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b="31250"/>
          <a:stretch>
            <a:fillRect/>
          </a:stretch>
        </p:blipFill>
        <p:spPr bwMode="auto">
          <a:xfrm>
            <a:off x="3643306" y="511942"/>
            <a:ext cx="1500198" cy="916794"/>
          </a:xfrm>
          <a:prstGeom prst="rect">
            <a:avLst/>
          </a:prstGeom>
          <a:noFill/>
        </p:spPr>
      </p:pic>
      <p:pic>
        <p:nvPicPr>
          <p:cNvPr id="51" name="Picture 4" descr="http://p0.so.qhimg.com/bdr/_240_/t018a39f58a8dfb8005.jpg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b="31250"/>
          <a:stretch>
            <a:fillRect/>
          </a:stretch>
        </p:blipFill>
        <p:spPr bwMode="auto">
          <a:xfrm>
            <a:off x="3643306" y="1154884"/>
            <a:ext cx="1500198" cy="916794"/>
          </a:xfrm>
          <a:prstGeom prst="rect">
            <a:avLst/>
          </a:prstGeom>
          <a:noFill/>
        </p:spPr>
      </p:pic>
      <p:pic>
        <p:nvPicPr>
          <p:cNvPr id="52" name="Picture 4" descr="http://p0.so.qhimg.com/bdr/_240_/t018a39f58a8dfb8005.jpg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b="31250"/>
          <a:stretch>
            <a:fillRect/>
          </a:stretch>
        </p:blipFill>
        <p:spPr bwMode="auto">
          <a:xfrm>
            <a:off x="3643306" y="1785926"/>
            <a:ext cx="1500198" cy="916794"/>
          </a:xfrm>
          <a:prstGeom prst="rect">
            <a:avLst/>
          </a:prstGeom>
          <a:noFill/>
        </p:spPr>
      </p:pic>
      <p:pic>
        <p:nvPicPr>
          <p:cNvPr id="53" name="Picture 4" descr="http://p0.so.qhimg.com/bdr/_240_/t018a39f58a8dfb8005.jpg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b="31250"/>
          <a:stretch>
            <a:fillRect/>
          </a:stretch>
        </p:blipFill>
        <p:spPr bwMode="auto">
          <a:xfrm>
            <a:off x="3714744" y="2357430"/>
            <a:ext cx="1500198" cy="916794"/>
          </a:xfrm>
          <a:prstGeom prst="rect">
            <a:avLst/>
          </a:prstGeom>
          <a:noFill/>
        </p:spPr>
      </p:pic>
      <p:grpSp>
        <p:nvGrpSpPr>
          <p:cNvPr id="63" name="组合 62"/>
          <p:cNvGrpSpPr/>
          <p:nvPr/>
        </p:nvGrpSpPr>
        <p:grpSpPr>
          <a:xfrm>
            <a:off x="0" y="3571876"/>
            <a:ext cx="2928926" cy="2786058"/>
            <a:chOff x="0" y="4071942"/>
            <a:chExt cx="3683468" cy="3000381"/>
          </a:xfrm>
        </p:grpSpPr>
        <p:pic>
          <p:nvPicPr>
            <p:cNvPr id="2056" name="Picture 8" descr="http://p2.so.qhimg.com/bdr/_240_/t01d0e467b3e4dd09e2.jpg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1714480" y="4071942"/>
              <a:ext cx="1540360" cy="1071555"/>
            </a:xfrm>
            <a:prstGeom prst="rect">
              <a:avLst/>
            </a:prstGeom>
            <a:noFill/>
          </p:spPr>
        </p:pic>
        <p:pic>
          <p:nvPicPr>
            <p:cNvPr id="59" name="Picture 8" descr="http://p2.so.qhimg.com/bdr/_240_/t01d0e467b3e4dd09e2.jpg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1142976" y="6000768"/>
              <a:ext cx="1540360" cy="1071555"/>
            </a:xfrm>
            <a:prstGeom prst="rect">
              <a:avLst/>
            </a:prstGeom>
            <a:noFill/>
          </p:spPr>
        </p:pic>
        <p:pic>
          <p:nvPicPr>
            <p:cNvPr id="60" name="Picture 8" descr="http://p2.so.qhimg.com/bdr/_240_/t01d0e467b3e4dd09e2.jpg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571472" y="5143512"/>
              <a:ext cx="1540360" cy="1071555"/>
            </a:xfrm>
            <a:prstGeom prst="rect">
              <a:avLst/>
            </a:prstGeom>
            <a:noFill/>
          </p:spPr>
        </p:pic>
        <p:pic>
          <p:nvPicPr>
            <p:cNvPr id="61" name="Picture 8" descr="http://p2.so.qhimg.com/bdr/_240_/t01d0e467b3e4dd09e2.jpg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0" y="4214818"/>
              <a:ext cx="1540360" cy="1071555"/>
            </a:xfrm>
            <a:prstGeom prst="rect">
              <a:avLst/>
            </a:prstGeom>
            <a:noFill/>
          </p:spPr>
        </p:pic>
        <p:pic>
          <p:nvPicPr>
            <p:cNvPr id="62" name="Picture 8" descr="http://p2.so.qhimg.com/bdr/_240_/t01d0e467b3e4dd09e2.jpg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2143108" y="4929198"/>
              <a:ext cx="1540360" cy="1071555"/>
            </a:xfrm>
            <a:prstGeom prst="rect">
              <a:avLst/>
            </a:prstGeom>
            <a:noFill/>
          </p:spPr>
        </p:pic>
      </p:grpSp>
      <p:grpSp>
        <p:nvGrpSpPr>
          <p:cNvPr id="69" name="组合 68"/>
          <p:cNvGrpSpPr/>
          <p:nvPr/>
        </p:nvGrpSpPr>
        <p:grpSpPr>
          <a:xfrm>
            <a:off x="3071802" y="3571876"/>
            <a:ext cx="2714644" cy="2714644"/>
            <a:chOff x="3071802" y="3571876"/>
            <a:chExt cx="2927334" cy="2928958"/>
          </a:xfrm>
        </p:grpSpPr>
        <p:pic>
          <p:nvPicPr>
            <p:cNvPr id="64" name="Picture 10" descr="http://p1.so.qhimg.com/bdr/_240_/t01bafedc1492a1caf1.jpg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5000628" y="4286256"/>
              <a:ext cx="998508" cy="1071570"/>
            </a:xfrm>
            <a:prstGeom prst="rect">
              <a:avLst/>
            </a:prstGeom>
            <a:noFill/>
          </p:spPr>
        </p:pic>
        <p:pic>
          <p:nvPicPr>
            <p:cNvPr id="65" name="Picture 10" descr="http://p1.so.qhimg.com/bdr/_240_/t01bafedc1492a1caf1.jpg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4572000" y="5429264"/>
              <a:ext cx="998508" cy="1071570"/>
            </a:xfrm>
            <a:prstGeom prst="rect">
              <a:avLst/>
            </a:prstGeom>
            <a:noFill/>
          </p:spPr>
        </p:pic>
        <p:pic>
          <p:nvPicPr>
            <p:cNvPr id="66" name="Picture 10" descr="http://p1.so.qhimg.com/bdr/_240_/t01bafedc1492a1caf1.jpg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3500430" y="5357826"/>
              <a:ext cx="998508" cy="1071570"/>
            </a:xfrm>
            <a:prstGeom prst="rect">
              <a:avLst/>
            </a:prstGeom>
            <a:noFill/>
          </p:spPr>
        </p:pic>
        <p:pic>
          <p:nvPicPr>
            <p:cNvPr id="67" name="Picture 10" descr="http://p1.so.qhimg.com/bdr/_240_/t01bafedc1492a1caf1.jpg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3071802" y="4286256"/>
              <a:ext cx="998508" cy="1071570"/>
            </a:xfrm>
            <a:prstGeom prst="rect">
              <a:avLst/>
            </a:prstGeom>
            <a:noFill/>
          </p:spPr>
        </p:pic>
        <p:pic>
          <p:nvPicPr>
            <p:cNvPr id="68" name="Picture 10" descr="http://p1.so.qhimg.com/bdr/_240_/t01bafedc1492a1caf1.jpg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4143372" y="3571876"/>
              <a:ext cx="998508" cy="1071570"/>
            </a:xfrm>
            <a:prstGeom prst="rect">
              <a:avLst/>
            </a:prstGeom>
            <a:noFill/>
          </p:spPr>
        </p:pic>
      </p:grpSp>
      <p:grpSp>
        <p:nvGrpSpPr>
          <p:cNvPr id="70" name="组合 69"/>
          <p:cNvGrpSpPr/>
          <p:nvPr/>
        </p:nvGrpSpPr>
        <p:grpSpPr>
          <a:xfrm>
            <a:off x="0" y="785794"/>
            <a:ext cx="2821769" cy="1754727"/>
            <a:chOff x="-678661" y="357166"/>
            <a:chExt cx="4250529" cy="2643206"/>
          </a:xfrm>
        </p:grpSpPr>
        <p:pic>
          <p:nvPicPr>
            <p:cNvPr id="1030" name="Picture 6" descr="C:\Users\Lenovo\Documents\Tencent Files\386502127\Image\C2C\Image1\8AAAFC5E34E9EE2D05C0BE5C279CEC78.png"/>
            <p:cNvPicPr>
              <a:picLocks noChangeAspect="1" noChangeArrowheads="1"/>
            </p:cNvPicPr>
            <p:nvPr/>
          </p:nvPicPr>
          <p:blipFill>
            <a:blip r:embed="rId6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 l="40713" t="44866" r="41761" b="34533"/>
            <a:stretch>
              <a:fillRect/>
            </a:stretch>
          </p:blipFill>
          <p:spPr bwMode="auto">
            <a:xfrm>
              <a:off x="0" y="357166"/>
              <a:ext cx="1357322" cy="1357322"/>
            </a:xfrm>
            <a:prstGeom prst="rect">
              <a:avLst/>
            </a:prstGeom>
            <a:noFill/>
          </p:spPr>
        </p:pic>
        <p:pic>
          <p:nvPicPr>
            <p:cNvPr id="43" name="Picture 6" descr="C:\Users\Lenovo\Documents\Tencent Files\386502127\Image\C2C\Image1\8AAAFC5E34E9EE2D05C0BE5C279CEC78.png"/>
            <p:cNvPicPr>
              <a:picLocks noChangeAspect="1" noChangeArrowheads="1"/>
            </p:cNvPicPr>
            <p:nvPr/>
          </p:nvPicPr>
          <p:blipFill>
            <a:blip r:embed="rId6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 l="40713" t="44866" r="41761" b="34533"/>
            <a:stretch>
              <a:fillRect/>
            </a:stretch>
          </p:blipFill>
          <p:spPr bwMode="auto">
            <a:xfrm>
              <a:off x="1428728" y="357166"/>
              <a:ext cx="1357322" cy="1357322"/>
            </a:xfrm>
            <a:prstGeom prst="rect">
              <a:avLst/>
            </a:prstGeom>
            <a:noFill/>
          </p:spPr>
        </p:pic>
        <p:pic>
          <p:nvPicPr>
            <p:cNvPr id="44" name="Picture 6" descr="C:\Users\Lenovo\Documents\Tencent Files\386502127\Image\C2C\Image1\8AAAFC5E34E9EE2D05C0BE5C279CEC78.png"/>
            <p:cNvPicPr>
              <a:picLocks noChangeAspect="1" noChangeArrowheads="1"/>
            </p:cNvPicPr>
            <p:nvPr/>
          </p:nvPicPr>
          <p:blipFill>
            <a:blip r:embed="rId6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 l="40713" t="44866" r="41761" b="34533"/>
            <a:stretch>
              <a:fillRect/>
            </a:stretch>
          </p:blipFill>
          <p:spPr bwMode="auto">
            <a:xfrm>
              <a:off x="-678661" y="1643050"/>
              <a:ext cx="1357322" cy="1357322"/>
            </a:xfrm>
            <a:prstGeom prst="rect">
              <a:avLst/>
            </a:prstGeom>
            <a:noFill/>
          </p:spPr>
        </p:pic>
        <p:pic>
          <p:nvPicPr>
            <p:cNvPr id="45" name="Picture 6" descr="C:\Users\Lenovo\Documents\Tencent Files\386502127\Image\C2C\Image1\8AAAFC5E34E9EE2D05C0BE5C279CEC78.png"/>
            <p:cNvPicPr>
              <a:picLocks noChangeAspect="1" noChangeArrowheads="1"/>
            </p:cNvPicPr>
            <p:nvPr/>
          </p:nvPicPr>
          <p:blipFill>
            <a:blip r:embed="rId6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 l="40713" t="44866" r="41761" b="34533"/>
            <a:stretch>
              <a:fillRect/>
            </a:stretch>
          </p:blipFill>
          <p:spPr bwMode="auto">
            <a:xfrm>
              <a:off x="785786" y="1643050"/>
              <a:ext cx="1357322" cy="1357322"/>
            </a:xfrm>
            <a:prstGeom prst="rect">
              <a:avLst/>
            </a:prstGeom>
            <a:noFill/>
          </p:spPr>
        </p:pic>
        <p:pic>
          <p:nvPicPr>
            <p:cNvPr id="47" name="Picture 6" descr="C:\Users\Lenovo\Documents\Tencent Files\386502127\Image\C2C\Image1\8AAAFC5E34E9EE2D05C0BE5C279CEC78.png"/>
            <p:cNvPicPr>
              <a:picLocks noChangeAspect="1" noChangeArrowheads="1"/>
            </p:cNvPicPr>
            <p:nvPr/>
          </p:nvPicPr>
          <p:blipFill>
            <a:blip r:embed="rId6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 l="40713" t="44866" r="41761" b="34533"/>
            <a:stretch>
              <a:fillRect/>
            </a:stretch>
          </p:blipFill>
          <p:spPr bwMode="auto">
            <a:xfrm>
              <a:off x="2214546" y="1643050"/>
              <a:ext cx="1357322" cy="1357322"/>
            </a:xfrm>
            <a:prstGeom prst="rect">
              <a:avLst/>
            </a:prstGeom>
            <a:noFill/>
          </p:spPr>
        </p:pic>
      </p:grpSp>
      <p:grpSp>
        <p:nvGrpSpPr>
          <p:cNvPr id="75" name="组合 74"/>
          <p:cNvGrpSpPr/>
          <p:nvPr/>
        </p:nvGrpSpPr>
        <p:grpSpPr>
          <a:xfrm>
            <a:off x="6357950" y="363092"/>
            <a:ext cx="2286016" cy="2851594"/>
            <a:chOff x="6215074" y="280224"/>
            <a:chExt cx="2643206" cy="3297156"/>
          </a:xfrm>
        </p:grpSpPr>
        <p:pic>
          <p:nvPicPr>
            <p:cNvPr id="1032" name="Picture 8" descr="https://cp1.douguo.com/upload/shicai/1445932344.jpg"/>
            <p:cNvPicPr>
              <a:picLocks noChangeAspect="1" noChangeArrowheads="1"/>
            </p:cNvPicPr>
            <p:nvPr/>
          </p:nvPicPr>
          <p:blipFill>
            <a:blip r:embed="rId7">
              <a:clrChange>
                <a:clrFrom>
                  <a:srgbClr val="EEEFF4"/>
                </a:clrFrom>
                <a:clrTo>
                  <a:srgbClr val="EEEFF4">
                    <a:alpha val="0"/>
                  </a:srgbClr>
                </a:clrTo>
              </a:clrChange>
            </a:blip>
            <a:srcRect l="7143" t="10714" b="10714"/>
            <a:stretch>
              <a:fillRect/>
            </a:stretch>
          </p:blipFill>
          <p:spPr bwMode="auto">
            <a:xfrm>
              <a:off x="6215074" y="280224"/>
              <a:ext cx="1357322" cy="1148512"/>
            </a:xfrm>
            <a:prstGeom prst="rect">
              <a:avLst/>
            </a:prstGeom>
            <a:noFill/>
          </p:spPr>
        </p:pic>
        <p:pic>
          <p:nvPicPr>
            <p:cNvPr id="71" name="Picture 8" descr="https://cp1.douguo.com/upload/shicai/1445932344.jpg"/>
            <p:cNvPicPr>
              <a:picLocks noChangeAspect="1" noChangeArrowheads="1"/>
            </p:cNvPicPr>
            <p:nvPr/>
          </p:nvPicPr>
          <p:blipFill>
            <a:blip r:embed="rId7">
              <a:clrChange>
                <a:clrFrom>
                  <a:srgbClr val="EEEFF4"/>
                </a:clrFrom>
                <a:clrTo>
                  <a:srgbClr val="EEEFF4">
                    <a:alpha val="0"/>
                  </a:srgbClr>
                </a:clrTo>
              </a:clrChange>
            </a:blip>
            <a:srcRect l="7143" t="10714" b="10714"/>
            <a:stretch>
              <a:fillRect/>
            </a:stretch>
          </p:blipFill>
          <p:spPr bwMode="auto">
            <a:xfrm>
              <a:off x="6215074" y="1357298"/>
              <a:ext cx="1357322" cy="1148512"/>
            </a:xfrm>
            <a:prstGeom prst="rect">
              <a:avLst/>
            </a:prstGeom>
            <a:noFill/>
          </p:spPr>
        </p:pic>
        <p:pic>
          <p:nvPicPr>
            <p:cNvPr id="72" name="Picture 8" descr="https://cp1.douguo.com/upload/shicai/1445932344.jpg"/>
            <p:cNvPicPr>
              <a:picLocks noChangeAspect="1" noChangeArrowheads="1"/>
            </p:cNvPicPr>
            <p:nvPr/>
          </p:nvPicPr>
          <p:blipFill>
            <a:blip r:embed="rId7">
              <a:clrChange>
                <a:clrFrom>
                  <a:srgbClr val="EEEFF4"/>
                </a:clrFrom>
                <a:clrTo>
                  <a:srgbClr val="EEEFF4">
                    <a:alpha val="0"/>
                  </a:srgbClr>
                </a:clrTo>
              </a:clrChange>
            </a:blip>
            <a:srcRect l="7143" t="10714" b="10714"/>
            <a:stretch>
              <a:fillRect/>
            </a:stretch>
          </p:blipFill>
          <p:spPr bwMode="auto">
            <a:xfrm>
              <a:off x="6215074" y="2428868"/>
              <a:ext cx="1357322" cy="1148512"/>
            </a:xfrm>
            <a:prstGeom prst="rect">
              <a:avLst/>
            </a:prstGeom>
            <a:noFill/>
          </p:spPr>
        </p:pic>
        <p:pic>
          <p:nvPicPr>
            <p:cNvPr id="73" name="Picture 8" descr="https://cp1.douguo.com/upload/shicai/1445932344.jpg"/>
            <p:cNvPicPr>
              <a:picLocks noChangeAspect="1" noChangeArrowheads="1"/>
            </p:cNvPicPr>
            <p:nvPr/>
          </p:nvPicPr>
          <p:blipFill>
            <a:blip r:embed="rId7">
              <a:clrChange>
                <a:clrFrom>
                  <a:srgbClr val="EEEFF4"/>
                </a:clrFrom>
                <a:clrTo>
                  <a:srgbClr val="EEEFF4">
                    <a:alpha val="0"/>
                  </a:srgbClr>
                </a:clrTo>
              </a:clrChange>
            </a:blip>
            <a:srcRect l="7143" t="10714" b="10714"/>
            <a:stretch>
              <a:fillRect/>
            </a:stretch>
          </p:blipFill>
          <p:spPr bwMode="auto">
            <a:xfrm>
              <a:off x="7500958" y="774786"/>
              <a:ext cx="1357322" cy="1148512"/>
            </a:xfrm>
            <a:prstGeom prst="rect">
              <a:avLst/>
            </a:prstGeom>
            <a:noFill/>
          </p:spPr>
        </p:pic>
        <p:pic>
          <p:nvPicPr>
            <p:cNvPr id="74" name="Picture 8" descr="https://cp1.douguo.com/upload/shicai/1445932344.jpg"/>
            <p:cNvPicPr>
              <a:picLocks noChangeAspect="1" noChangeArrowheads="1"/>
            </p:cNvPicPr>
            <p:nvPr/>
          </p:nvPicPr>
          <p:blipFill>
            <a:blip r:embed="rId7">
              <a:clrChange>
                <a:clrFrom>
                  <a:srgbClr val="EEEFF4"/>
                </a:clrFrom>
                <a:clrTo>
                  <a:srgbClr val="EEEFF4">
                    <a:alpha val="0"/>
                  </a:srgbClr>
                </a:clrTo>
              </a:clrChange>
            </a:blip>
            <a:srcRect l="7143" t="10714" b="10714"/>
            <a:stretch>
              <a:fillRect/>
            </a:stretch>
          </p:blipFill>
          <p:spPr bwMode="auto">
            <a:xfrm>
              <a:off x="7500958" y="1851860"/>
              <a:ext cx="1357322" cy="1148512"/>
            </a:xfrm>
            <a:prstGeom prst="rect">
              <a:avLst/>
            </a:prstGeom>
            <a:noFill/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107</TotalTime>
  <Words>12</Words>
  <PresentationFormat>全屏显示(4:3)</PresentationFormat>
  <Paragraphs>12</Paragraphs>
  <Slides>8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8</vt:i4>
      </vt:variant>
    </vt:vector>
  </HeadingPairs>
  <TitlesOfParts>
    <vt:vector size="9" baseType="lpstr">
      <vt:lpstr>Office 主题</vt:lpstr>
      <vt:lpstr>幻灯片 1</vt:lpstr>
      <vt:lpstr>幻灯片 2</vt:lpstr>
      <vt:lpstr>幻灯片 3</vt:lpstr>
      <vt:lpstr>幻灯片 4</vt:lpstr>
      <vt:lpstr>幻灯片 5</vt:lpstr>
      <vt:lpstr>幻灯片 6</vt:lpstr>
      <vt:lpstr>幻灯片 7</vt:lpstr>
      <vt:lpstr>幻灯片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Administrator</dc:creator>
  <cp:lastModifiedBy>Lenovo</cp:lastModifiedBy>
  <cp:revision>13</cp:revision>
  <dcterms:created xsi:type="dcterms:W3CDTF">2014-12-28T06:55:09Z</dcterms:created>
  <dcterms:modified xsi:type="dcterms:W3CDTF">2024-03-15T08:44:47Z</dcterms:modified>
</cp:coreProperties>
</file>