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000232" y="928670"/>
            <a:ext cx="5072098" cy="2786082"/>
            <a:chOff x="1071538" y="1285860"/>
            <a:chExt cx="5072098" cy="2786082"/>
          </a:xfrm>
        </p:grpSpPr>
        <p:pic>
          <p:nvPicPr>
            <p:cNvPr id="1026" name="Picture 2" descr="http://p4.so.qhimg.com/bdr/_240_/t018ee8cd1fb24fc684.jpg"/>
            <p:cNvPicPr>
              <a:picLocks noChangeAspect="1" noChangeArrowheads="1"/>
            </p:cNvPicPr>
            <p:nvPr/>
          </p:nvPicPr>
          <p:blipFill>
            <a:blip r:embed="rId2"/>
            <a:srcRect l="20122" t="4878" r="14024"/>
            <a:stretch>
              <a:fillRect/>
            </a:stretch>
          </p:blipFill>
          <p:spPr bwMode="auto">
            <a:xfrm>
              <a:off x="1071538" y="1285860"/>
              <a:ext cx="2571768" cy="2786082"/>
            </a:xfrm>
            <a:prstGeom prst="rect">
              <a:avLst/>
            </a:prstGeom>
            <a:noFill/>
          </p:spPr>
        </p:pic>
        <p:pic>
          <p:nvPicPr>
            <p:cNvPr id="3" name="Picture 2" descr="http://p4.so.qhimg.com/bdr/_240_/t018ee8cd1fb24fc684.jpg"/>
            <p:cNvPicPr>
              <a:picLocks noChangeAspect="1" noChangeArrowheads="1"/>
            </p:cNvPicPr>
            <p:nvPr/>
          </p:nvPicPr>
          <p:blipFill>
            <a:blip r:embed="rId2"/>
            <a:srcRect l="20122" t="4878" r="14024"/>
            <a:stretch>
              <a:fillRect/>
            </a:stretch>
          </p:blipFill>
          <p:spPr bwMode="auto">
            <a:xfrm flipH="1">
              <a:off x="3643306" y="1285860"/>
              <a:ext cx="2500330" cy="2786082"/>
            </a:xfrm>
            <a:prstGeom prst="rect">
              <a:avLst/>
            </a:prstGeom>
            <a:noFill/>
          </p:spPr>
        </p:pic>
      </p:grpSp>
      <p:sp>
        <p:nvSpPr>
          <p:cNvPr id="5" name="矩形 4"/>
          <p:cNvSpPr/>
          <p:nvPr/>
        </p:nvSpPr>
        <p:spPr>
          <a:xfrm>
            <a:off x="3929058" y="3687901"/>
            <a:ext cx="14847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zh-CN" altLang="en-US" sz="2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000232" y="928670"/>
            <a:ext cx="2714644" cy="200026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箭头 6"/>
          <p:cNvSpPr/>
          <p:nvPr/>
        </p:nvSpPr>
        <p:spPr>
          <a:xfrm rot="1666509">
            <a:off x="1302006" y="656090"/>
            <a:ext cx="1426996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34461" y="-400417"/>
            <a:ext cx="1165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://p4.so.qhimg.com/bdr/_240_/t01383f5b1181b6745e.jpg"/>
          <p:cNvPicPr>
            <a:picLocks noChangeAspect="1" noChangeArrowheads="1"/>
          </p:cNvPicPr>
          <p:nvPr/>
        </p:nvPicPr>
        <p:blipFill>
          <a:blip r:embed="rId2"/>
          <a:srcRect r="76882" b="64286"/>
          <a:stretch>
            <a:fillRect/>
          </a:stretch>
        </p:blipFill>
        <p:spPr bwMode="auto">
          <a:xfrm>
            <a:off x="571472" y="357166"/>
            <a:ext cx="1500198" cy="2307997"/>
          </a:xfrm>
          <a:prstGeom prst="rect">
            <a:avLst/>
          </a:prstGeom>
          <a:noFill/>
        </p:spPr>
      </p:pic>
      <p:pic>
        <p:nvPicPr>
          <p:cNvPr id="7" name="Picture 6" descr="手势"/>
          <p:cNvPicPr>
            <a:picLocks noChangeAspect="1" noChangeArrowheads="1"/>
          </p:cNvPicPr>
          <p:nvPr/>
        </p:nvPicPr>
        <p:blipFill>
          <a:blip r:embed="rId3"/>
          <a:srcRect l="39872" t="46788" r="37744" b="5939"/>
          <a:stretch>
            <a:fillRect/>
          </a:stretch>
        </p:blipFill>
        <p:spPr bwMode="auto">
          <a:xfrm>
            <a:off x="4429124" y="2928934"/>
            <a:ext cx="2571768" cy="2662676"/>
          </a:xfrm>
          <a:prstGeom prst="rect">
            <a:avLst/>
          </a:prstGeom>
          <a:noFill/>
        </p:spPr>
      </p:pic>
      <p:pic>
        <p:nvPicPr>
          <p:cNvPr id="8" name="Picture 6" descr="手势"/>
          <p:cNvPicPr>
            <a:picLocks noChangeAspect="1" noChangeArrowheads="1"/>
          </p:cNvPicPr>
          <p:nvPr/>
        </p:nvPicPr>
        <p:blipFill>
          <a:blip r:embed="rId3"/>
          <a:srcRect l="17470" r="61138" b="49818"/>
          <a:stretch>
            <a:fillRect/>
          </a:stretch>
        </p:blipFill>
        <p:spPr bwMode="auto">
          <a:xfrm>
            <a:off x="2285984" y="2928934"/>
            <a:ext cx="2357454" cy="2711077"/>
          </a:xfrm>
          <a:prstGeom prst="rect">
            <a:avLst/>
          </a:prstGeom>
          <a:noFill/>
        </p:spPr>
      </p:pic>
      <p:pic>
        <p:nvPicPr>
          <p:cNvPr id="9" name="Picture 6" descr="手势"/>
          <p:cNvPicPr>
            <a:picLocks noChangeAspect="1" noChangeArrowheads="1"/>
          </p:cNvPicPr>
          <p:nvPr/>
        </p:nvPicPr>
        <p:blipFill>
          <a:blip r:embed="rId3"/>
          <a:srcRect t="9939" r="87105" b="44606"/>
          <a:stretch>
            <a:fillRect/>
          </a:stretch>
        </p:blipFill>
        <p:spPr bwMode="auto">
          <a:xfrm>
            <a:off x="4786314" y="0"/>
            <a:ext cx="1643074" cy="2839402"/>
          </a:xfrm>
          <a:prstGeom prst="rect">
            <a:avLst/>
          </a:prstGeom>
          <a:noFill/>
        </p:spPr>
      </p:pic>
      <p:pic>
        <p:nvPicPr>
          <p:cNvPr id="11" name="Picture 8" descr="http://p4.so.qhimg.com/bdr/_240_/t01383f5b1181b6745e.jpg"/>
          <p:cNvPicPr>
            <a:picLocks noChangeAspect="1" noChangeArrowheads="1"/>
          </p:cNvPicPr>
          <p:nvPr/>
        </p:nvPicPr>
        <p:blipFill>
          <a:blip r:embed="rId2"/>
          <a:srcRect l="47777" r="23770" b="64524"/>
          <a:stretch>
            <a:fillRect/>
          </a:stretch>
        </p:blipFill>
        <p:spPr bwMode="auto">
          <a:xfrm>
            <a:off x="357158" y="3286124"/>
            <a:ext cx="1714512" cy="2128854"/>
          </a:xfrm>
          <a:prstGeom prst="rect">
            <a:avLst/>
          </a:prstGeom>
          <a:noFill/>
        </p:spPr>
      </p:pic>
      <p:pic>
        <p:nvPicPr>
          <p:cNvPr id="12" name="Picture 8" descr="http://p4.so.qhimg.com/bdr/_240_/t01383f5b1181b6745e.jpg"/>
          <p:cNvPicPr>
            <a:picLocks noChangeAspect="1" noChangeArrowheads="1"/>
          </p:cNvPicPr>
          <p:nvPr/>
        </p:nvPicPr>
        <p:blipFill>
          <a:blip r:embed="rId2"/>
          <a:srcRect l="29994" t="35476" r="30883" b="30595"/>
          <a:stretch>
            <a:fillRect/>
          </a:stretch>
        </p:blipFill>
        <p:spPr bwMode="auto">
          <a:xfrm>
            <a:off x="2214546" y="357166"/>
            <a:ext cx="2233377" cy="1928826"/>
          </a:xfrm>
          <a:prstGeom prst="rect">
            <a:avLst/>
          </a:prstGeom>
          <a:noFill/>
        </p:spPr>
      </p:pic>
      <p:pic>
        <p:nvPicPr>
          <p:cNvPr id="18442" name="Picture 10" descr="http://p4.so.qhimg.com/bdr/_240_/t0116131e686106b60e.jpg"/>
          <p:cNvPicPr>
            <a:picLocks noChangeAspect="1" noChangeArrowheads="1"/>
          </p:cNvPicPr>
          <p:nvPr/>
        </p:nvPicPr>
        <p:blipFill>
          <a:blip r:embed="rId4"/>
          <a:srcRect l="21411" r="28121"/>
          <a:stretch>
            <a:fillRect/>
          </a:stretch>
        </p:blipFill>
        <p:spPr bwMode="auto">
          <a:xfrm>
            <a:off x="6357950" y="428604"/>
            <a:ext cx="2357454" cy="2643206"/>
          </a:xfrm>
          <a:prstGeom prst="rect">
            <a:avLst/>
          </a:prstGeom>
          <a:noFill/>
        </p:spPr>
      </p:pic>
      <p:pic>
        <p:nvPicPr>
          <p:cNvPr id="16" name="Picture 8" descr="http://p4.so.qhimg.com/bdr/_240_/t01383f5b1181b6745e.jpg"/>
          <p:cNvPicPr>
            <a:picLocks noChangeAspect="1" noChangeArrowheads="1"/>
          </p:cNvPicPr>
          <p:nvPr/>
        </p:nvPicPr>
        <p:blipFill>
          <a:blip r:embed="rId2"/>
          <a:srcRect l="74887" r="-2154" b="64524"/>
          <a:stretch>
            <a:fillRect/>
          </a:stretch>
        </p:blipFill>
        <p:spPr bwMode="auto">
          <a:xfrm>
            <a:off x="6858016" y="3143248"/>
            <a:ext cx="1643074" cy="2128854"/>
          </a:xfrm>
          <a:prstGeom prst="rect">
            <a:avLst/>
          </a:prstGeom>
          <a:noFill/>
        </p:spPr>
      </p:pic>
      <p:sp>
        <p:nvSpPr>
          <p:cNvPr id="17" name="圆角矩形 16"/>
          <p:cNvSpPr/>
          <p:nvPr/>
        </p:nvSpPr>
        <p:spPr>
          <a:xfrm>
            <a:off x="285720" y="285728"/>
            <a:ext cx="4071966" cy="242889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643042" y="-214338"/>
            <a:ext cx="9717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zh-CN" altLang="en-US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28596" y="3143248"/>
            <a:ext cx="4071966" cy="242889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785918" y="4000504"/>
            <a:ext cx="9717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zh-CN" altLang="en-US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714876" y="214290"/>
            <a:ext cx="4071966" cy="257176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215074" y="-285776"/>
            <a:ext cx="9717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CN" altLang="en-US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00892" y="4919008"/>
            <a:ext cx="9717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zh-CN" altLang="en-US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00628" y="4919008"/>
            <a:ext cx="9717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1"/>
      <p:bldP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000496" y="3929066"/>
            <a:ext cx="1165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https://img.88tph.com/p1/37/03/NwMlVlJ_EeyXogAWPgWqL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90" t="59279" r="28278" b="5928"/>
          <a:stretch>
            <a:fillRect/>
          </a:stretch>
        </p:blipFill>
        <p:spPr bwMode="auto">
          <a:xfrm>
            <a:off x="214282" y="1643050"/>
            <a:ext cx="1643074" cy="1928826"/>
          </a:xfrm>
          <a:prstGeom prst="rect">
            <a:avLst/>
          </a:prstGeom>
          <a:noFill/>
        </p:spPr>
      </p:pic>
      <p:pic>
        <p:nvPicPr>
          <p:cNvPr id="12" name="Picture 2" descr="https://img.88tph.com/p1/37/03/NwMlVlJ_EeyXogAWPgWqL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90" t="59279" r="28278" b="5928"/>
          <a:stretch>
            <a:fillRect/>
          </a:stretch>
        </p:blipFill>
        <p:spPr bwMode="auto">
          <a:xfrm>
            <a:off x="1928794" y="1714488"/>
            <a:ext cx="1643074" cy="1928826"/>
          </a:xfrm>
          <a:prstGeom prst="rect">
            <a:avLst/>
          </a:prstGeom>
          <a:noFill/>
        </p:spPr>
      </p:pic>
      <p:pic>
        <p:nvPicPr>
          <p:cNvPr id="13" name="Picture 2" descr="https://img.88tph.com/p1/37/03/NwMlVlJ_EeyXogAWPgWqL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90" t="59279" r="28278" b="5928"/>
          <a:stretch>
            <a:fillRect/>
          </a:stretch>
        </p:blipFill>
        <p:spPr bwMode="auto">
          <a:xfrm>
            <a:off x="3643306" y="1785926"/>
            <a:ext cx="1643074" cy="1928826"/>
          </a:xfrm>
          <a:prstGeom prst="rect">
            <a:avLst/>
          </a:prstGeom>
          <a:noFill/>
        </p:spPr>
      </p:pic>
      <p:pic>
        <p:nvPicPr>
          <p:cNvPr id="14" name="Picture 2" descr="https://img.88tph.com/p1/37/03/NwMlVlJ_EeyXogAWPgWqL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90" t="59279" r="28278" b="5928"/>
          <a:stretch>
            <a:fillRect/>
          </a:stretch>
        </p:blipFill>
        <p:spPr bwMode="auto">
          <a:xfrm>
            <a:off x="5429256" y="1785926"/>
            <a:ext cx="1643074" cy="1928826"/>
          </a:xfrm>
          <a:prstGeom prst="rect">
            <a:avLst/>
          </a:prstGeom>
          <a:noFill/>
        </p:spPr>
      </p:pic>
      <p:pic>
        <p:nvPicPr>
          <p:cNvPr id="15" name="Picture 2" descr="https://img.88tph.com/p1/37/03/NwMlVlJ_EeyXogAWPgWqL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90" t="59279" r="28278" b="5928"/>
          <a:stretch>
            <a:fillRect/>
          </a:stretch>
        </p:blipFill>
        <p:spPr bwMode="auto">
          <a:xfrm>
            <a:off x="7215206" y="1785926"/>
            <a:ext cx="164307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0.so.qhimg.com/bdr/_240_/t017c43834c6085e4d5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0"/>
            <a:ext cx="2428860" cy="1930221"/>
          </a:xfrm>
          <a:prstGeom prst="rect">
            <a:avLst/>
          </a:prstGeom>
          <a:noFill/>
        </p:spPr>
      </p:pic>
      <p:pic>
        <p:nvPicPr>
          <p:cNvPr id="3" name="Picture 2" descr="http://p0.so.qhimg.com/bdr/_240_/t017c43834c6085e4d5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071546"/>
            <a:ext cx="2428860" cy="1930221"/>
          </a:xfrm>
          <a:prstGeom prst="rect">
            <a:avLst/>
          </a:prstGeom>
          <a:noFill/>
        </p:spPr>
      </p:pic>
      <p:pic>
        <p:nvPicPr>
          <p:cNvPr id="4" name="Picture 2" descr="http://p0.so.qhimg.com/bdr/_240_/t017c43834c6085e4d5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143116"/>
            <a:ext cx="2428860" cy="1930221"/>
          </a:xfrm>
          <a:prstGeom prst="rect">
            <a:avLst/>
          </a:prstGeom>
          <a:noFill/>
        </p:spPr>
      </p:pic>
      <p:pic>
        <p:nvPicPr>
          <p:cNvPr id="5" name="Picture 2" descr="http://p0.so.qhimg.com/bdr/_240_/t017c43834c6085e4d5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571876"/>
            <a:ext cx="2428860" cy="1930221"/>
          </a:xfrm>
          <a:prstGeom prst="rect">
            <a:avLst/>
          </a:prstGeom>
          <a:noFill/>
        </p:spPr>
      </p:pic>
      <p:pic>
        <p:nvPicPr>
          <p:cNvPr id="6" name="Picture 2" descr="http://p0.so.qhimg.com/bdr/_240_/t017c43834c6085e4d5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714884"/>
            <a:ext cx="2428860" cy="1930221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1857356" y="3643314"/>
            <a:ext cx="1165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0.so.qhimg.com/bdr/_240_/t01fa5a6ecbaff2280f.jpg"/>
          <p:cNvPicPr>
            <a:picLocks noChangeAspect="1" noChangeArrowheads="1"/>
          </p:cNvPicPr>
          <p:nvPr/>
        </p:nvPicPr>
        <p:blipFill>
          <a:blip r:embed="rId2"/>
          <a:srcRect l="65669" t="25000"/>
          <a:stretch>
            <a:fillRect/>
          </a:stretch>
        </p:blipFill>
        <p:spPr bwMode="auto">
          <a:xfrm>
            <a:off x="3143240" y="-71462"/>
            <a:ext cx="2071702" cy="2502756"/>
          </a:xfrm>
          <a:prstGeom prst="rect">
            <a:avLst/>
          </a:prstGeom>
          <a:noFill/>
        </p:spPr>
      </p:pic>
      <p:pic>
        <p:nvPicPr>
          <p:cNvPr id="3" name="Picture 2" descr="http://p0.so.qhimg.com/bdr/_240_/t01fa5a6ecbaff2280f.jpg"/>
          <p:cNvPicPr>
            <a:picLocks noChangeAspect="1" noChangeArrowheads="1"/>
          </p:cNvPicPr>
          <p:nvPr/>
        </p:nvPicPr>
        <p:blipFill>
          <a:blip r:embed="rId2"/>
          <a:srcRect l="65669" t="25000"/>
          <a:stretch>
            <a:fillRect/>
          </a:stretch>
        </p:blipFill>
        <p:spPr bwMode="auto">
          <a:xfrm>
            <a:off x="5286380" y="3571876"/>
            <a:ext cx="2071702" cy="2502756"/>
          </a:xfrm>
          <a:prstGeom prst="rect">
            <a:avLst/>
          </a:prstGeom>
          <a:noFill/>
        </p:spPr>
      </p:pic>
      <p:pic>
        <p:nvPicPr>
          <p:cNvPr id="4" name="Picture 2" descr="http://p0.so.qhimg.com/bdr/_240_/t01fa5a6ecbaff2280f.jpg"/>
          <p:cNvPicPr>
            <a:picLocks noChangeAspect="1" noChangeArrowheads="1"/>
          </p:cNvPicPr>
          <p:nvPr/>
        </p:nvPicPr>
        <p:blipFill>
          <a:blip r:embed="rId2"/>
          <a:srcRect l="65669" t="25000"/>
          <a:stretch>
            <a:fillRect/>
          </a:stretch>
        </p:blipFill>
        <p:spPr bwMode="auto">
          <a:xfrm>
            <a:off x="1357290" y="3643314"/>
            <a:ext cx="2071702" cy="2502756"/>
          </a:xfrm>
          <a:prstGeom prst="rect">
            <a:avLst/>
          </a:prstGeom>
          <a:noFill/>
        </p:spPr>
      </p:pic>
      <p:pic>
        <p:nvPicPr>
          <p:cNvPr id="5" name="Picture 2" descr="http://p0.so.qhimg.com/bdr/_240_/t01fa5a6ecbaff2280f.jpg"/>
          <p:cNvPicPr>
            <a:picLocks noChangeAspect="1" noChangeArrowheads="1"/>
          </p:cNvPicPr>
          <p:nvPr/>
        </p:nvPicPr>
        <p:blipFill>
          <a:blip r:embed="rId2"/>
          <a:srcRect l="65669" t="25000"/>
          <a:stretch>
            <a:fillRect/>
          </a:stretch>
        </p:blipFill>
        <p:spPr bwMode="auto">
          <a:xfrm>
            <a:off x="5214942" y="1357298"/>
            <a:ext cx="2071702" cy="2502756"/>
          </a:xfrm>
          <a:prstGeom prst="rect">
            <a:avLst/>
          </a:prstGeom>
          <a:noFill/>
        </p:spPr>
      </p:pic>
      <p:pic>
        <p:nvPicPr>
          <p:cNvPr id="6" name="Picture 2" descr="http://p0.so.qhimg.com/bdr/_240_/t01fa5a6ecbaff2280f.jpg"/>
          <p:cNvPicPr>
            <a:picLocks noChangeAspect="1" noChangeArrowheads="1"/>
          </p:cNvPicPr>
          <p:nvPr/>
        </p:nvPicPr>
        <p:blipFill>
          <a:blip r:embed="rId2"/>
          <a:srcRect l="65669" t="25000"/>
          <a:stretch>
            <a:fillRect/>
          </a:stretch>
        </p:blipFill>
        <p:spPr bwMode="auto">
          <a:xfrm>
            <a:off x="1285852" y="1285860"/>
            <a:ext cx="2071702" cy="2502756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4000496" y="3929066"/>
            <a:ext cx="1165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643306" y="4457343"/>
            <a:ext cx="1165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4" descr="http://img95.699pic.com/for_360_sitemap_imgs/004/01/08/70/0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7000" t="28301" r="32500" b="27224"/>
          <a:stretch>
            <a:fillRect/>
          </a:stretch>
        </p:blipFill>
        <p:spPr bwMode="auto">
          <a:xfrm rot="16200000" flipH="1">
            <a:off x="1676471" y="477883"/>
            <a:ext cx="1953565" cy="1591794"/>
          </a:xfrm>
          <a:prstGeom prst="rect">
            <a:avLst/>
          </a:prstGeom>
          <a:noFill/>
        </p:spPr>
      </p:pic>
      <p:pic>
        <p:nvPicPr>
          <p:cNvPr id="10" name="Picture 4" descr="http://img95.699pic.com/for_360_sitemap_imgs/004/01/08/70/0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7000" t="28301" r="32500" b="27224"/>
          <a:stretch>
            <a:fillRect/>
          </a:stretch>
        </p:blipFill>
        <p:spPr bwMode="auto">
          <a:xfrm rot="16200000" flipH="1">
            <a:off x="4442397" y="395175"/>
            <a:ext cx="1953562" cy="1591792"/>
          </a:xfrm>
          <a:prstGeom prst="rect">
            <a:avLst/>
          </a:prstGeom>
          <a:noFill/>
        </p:spPr>
      </p:pic>
      <p:pic>
        <p:nvPicPr>
          <p:cNvPr id="11" name="Picture 4" descr="http://img95.699pic.com/for_360_sitemap_imgs/004/01/08/70/0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7000" t="28301" r="32500" b="27224"/>
          <a:stretch>
            <a:fillRect/>
          </a:stretch>
        </p:blipFill>
        <p:spPr bwMode="auto">
          <a:xfrm rot="16200000" flipH="1">
            <a:off x="3059967" y="1553084"/>
            <a:ext cx="1953562" cy="1591792"/>
          </a:xfrm>
          <a:prstGeom prst="rect">
            <a:avLst/>
          </a:prstGeom>
          <a:noFill/>
        </p:spPr>
      </p:pic>
      <p:pic>
        <p:nvPicPr>
          <p:cNvPr id="12" name="Picture 4" descr="http://img95.699pic.com/for_360_sitemap_imgs/004/01/08/70/0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7000" t="28301" r="32500" b="27224"/>
          <a:stretch>
            <a:fillRect/>
          </a:stretch>
        </p:blipFill>
        <p:spPr bwMode="auto">
          <a:xfrm rot="16200000" flipH="1">
            <a:off x="4513832" y="2686537"/>
            <a:ext cx="1953565" cy="1591794"/>
          </a:xfrm>
          <a:prstGeom prst="rect">
            <a:avLst/>
          </a:prstGeom>
          <a:noFill/>
        </p:spPr>
      </p:pic>
      <p:pic>
        <p:nvPicPr>
          <p:cNvPr id="13" name="Picture 4" descr="http://img95.699pic.com/for_360_sitemap_imgs/004/01/08/70/0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7000" t="28301" r="32500" b="27224"/>
          <a:stretch>
            <a:fillRect/>
          </a:stretch>
        </p:blipFill>
        <p:spPr bwMode="auto">
          <a:xfrm rot="16200000" flipH="1">
            <a:off x="1676471" y="2727891"/>
            <a:ext cx="1953564" cy="1591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857752" y="0"/>
            <a:ext cx="3214710" cy="3286148"/>
            <a:chOff x="1285852" y="-71462"/>
            <a:chExt cx="6072230" cy="6217532"/>
          </a:xfrm>
        </p:grpSpPr>
        <p:pic>
          <p:nvPicPr>
            <p:cNvPr id="8" name="Picture 2" descr="http://p0.so.qhimg.com/bdr/_240_/t01fa5a6ecbaff2280f.jpg"/>
            <p:cNvPicPr>
              <a:picLocks noChangeAspect="1" noChangeArrowheads="1"/>
            </p:cNvPicPr>
            <p:nvPr/>
          </p:nvPicPr>
          <p:blipFill>
            <a:blip r:embed="rId2"/>
            <a:srcRect l="65669" t="25000"/>
            <a:stretch>
              <a:fillRect/>
            </a:stretch>
          </p:blipFill>
          <p:spPr bwMode="auto">
            <a:xfrm>
              <a:off x="3143240" y="-71462"/>
              <a:ext cx="2071702" cy="2502756"/>
            </a:xfrm>
            <a:prstGeom prst="rect">
              <a:avLst/>
            </a:prstGeom>
            <a:noFill/>
          </p:spPr>
        </p:pic>
        <p:pic>
          <p:nvPicPr>
            <p:cNvPr id="9" name="Picture 2" descr="http://p0.so.qhimg.com/bdr/_240_/t01fa5a6ecbaff2280f.jpg"/>
            <p:cNvPicPr>
              <a:picLocks noChangeAspect="1" noChangeArrowheads="1"/>
            </p:cNvPicPr>
            <p:nvPr/>
          </p:nvPicPr>
          <p:blipFill>
            <a:blip r:embed="rId2"/>
            <a:srcRect l="65669" t="25000"/>
            <a:stretch>
              <a:fillRect/>
            </a:stretch>
          </p:blipFill>
          <p:spPr bwMode="auto">
            <a:xfrm>
              <a:off x="5286380" y="3571876"/>
              <a:ext cx="2071702" cy="2502756"/>
            </a:xfrm>
            <a:prstGeom prst="rect">
              <a:avLst/>
            </a:prstGeom>
            <a:noFill/>
          </p:spPr>
        </p:pic>
        <p:pic>
          <p:nvPicPr>
            <p:cNvPr id="10" name="Picture 2" descr="http://p0.so.qhimg.com/bdr/_240_/t01fa5a6ecbaff2280f.jpg"/>
            <p:cNvPicPr>
              <a:picLocks noChangeAspect="1" noChangeArrowheads="1"/>
            </p:cNvPicPr>
            <p:nvPr/>
          </p:nvPicPr>
          <p:blipFill>
            <a:blip r:embed="rId2"/>
            <a:srcRect l="65669" t="25000"/>
            <a:stretch>
              <a:fillRect/>
            </a:stretch>
          </p:blipFill>
          <p:spPr bwMode="auto">
            <a:xfrm>
              <a:off x="1357290" y="3643314"/>
              <a:ext cx="2071702" cy="2502756"/>
            </a:xfrm>
            <a:prstGeom prst="rect">
              <a:avLst/>
            </a:prstGeom>
            <a:noFill/>
          </p:spPr>
        </p:pic>
        <p:pic>
          <p:nvPicPr>
            <p:cNvPr id="11" name="Picture 2" descr="http://p0.so.qhimg.com/bdr/_240_/t01fa5a6ecbaff2280f.jpg"/>
            <p:cNvPicPr>
              <a:picLocks noChangeAspect="1" noChangeArrowheads="1"/>
            </p:cNvPicPr>
            <p:nvPr/>
          </p:nvPicPr>
          <p:blipFill>
            <a:blip r:embed="rId2"/>
            <a:srcRect l="65669" t="25000"/>
            <a:stretch>
              <a:fillRect/>
            </a:stretch>
          </p:blipFill>
          <p:spPr bwMode="auto">
            <a:xfrm>
              <a:off x="5214942" y="1357298"/>
              <a:ext cx="2071702" cy="2502756"/>
            </a:xfrm>
            <a:prstGeom prst="rect">
              <a:avLst/>
            </a:prstGeom>
            <a:noFill/>
          </p:spPr>
        </p:pic>
        <p:pic>
          <p:nvPicPr>
            <p:cNvPr id="12" name="Picture 2" descr="http://p0.so.qhimg.com/bdr/_240_/t01fa5a6ecbaff2280f.jpg"/>
            <p:cNvPicPr>
              <a:picLocks noChangeAspect="1" noChangeArrowheads="1"/>
            </p:cNvPicPr>
            <p:nvPr/>
          </p:nvPicPr>
          <p:blipFill>
            <a:blip r:embed="rId2"/>
            <a:srcRect l="65669" t="25000"/>
            <a:stretch>
              <a:fillRect/>
            </a:stretch>
          </p:blipFill>
          <p:spPr bwMode="auto">
            <a:xfrm>
              <a:off x="1285852" y="1285860"/>
              <a:ext cx="2071702" cy="2502756"/>
            </a:xfrm>
            <a:prstGeom prst="rect">
              <a:avLst/>
            </a:prstGeom>
            <a:noFill/>
          </p:spPr>
        </p:pic>
      </p:grpSp>
      <p:grpSp>
        <p:nvGrpSpPr>
          <p:cNvPr id="19" name="组合 18"/>
          <p:cNvGrpSpPr/>
          <p:nvPr/>
        </p:nvGrpSpPr>
        <p:grpSpPr>
          <a:xfrm>
            <a:off x="214282" y="3500438"/>
            <a:ext cx="4000496" cy="2928959"/>
            <a:chOff x="214282" y="0"/>
            <a:chExt cx="8929718" cy="6645105"/>
          </a:xfrm>
        </p:grpSpPr>
        <p:pic>
          <p:nvPicPr>
            <p:cNvPr id="14" name="Picture 2" descr="http://p0.so.qhimg.com/bdr/_240_/t017c43834c6085e4d5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0"/>
              <a:ext cx="2428860" cy="1930221"/>
            </a:xfrm>
            <a:prstGeom prst="rect">
              <a:avLst/>
            </a:prstGeom>
            <a:noFill/>
          </p:spPr>
        </p:pic>
        <p:pic>
          <p:nvPicPr>
            <p:cNvPr id="15" name="Picture 2" descr="http://p0.so.qhimg.com/bdr/_240_/t017c43834c6085e4d5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1071546"/>
              <a:ext cx="2428860" cy="1930221"/>
            </a:xfrm>
            <a:prstGeom prst="rect">
              <a:avLst/>
            </a:prstGeom>
            <a:noFill/>
          </p:spPr>
        </p:pic>
        <p:pic>
          <p:nvPicPr>
            <p:cNvPr id="16" name="Picture 2" descr="http://p0.so.qhimg.com/bdr/_240_/t017c43834c6085e4d5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868" y="2143116"/>
              <a:ext cx="2428860" cy="1930221"/>
            </a:xfrm>
            <a:prstGeom prst="rect">
              <a:avLst/>
            </a:prstGeom>
            <a:noFill/>
          </p:spPr>
        </p:pic>
        <p:pic>
          <p:nvPicPr>
            <p:cNvPr id="17" name="Picture 2" descr="http://p0.so.qhimg.com/bdr/_240_/t017c43834c6085e4d5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72066" y="3571876"/>
              <a:ext cx="2428860" cy="1930221"/>
            </a:xfrm>
            <a:prstGeom prst="rect">
              <a:avLst/>
            </a:prstGeom>
            <a:noFill/>
          </p:spPr>
        </p:pic>
        <p:pic>
          <p:nvPicPr>
            <p:cNvPr id="18" name="Picture 2" descr="http://p0.so.qhimg.com/bdr/_240_/t017c43834c6085e4d5.bm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15140" y="4714884"/>
              <a:ext cx="2428860" cy="1930221"/>
            </a:xfrm>
            <a:prstGeom prst="rect">
              <a:avLst/>
            </a:prstGeom>
            <a:noFill/>
          </p:spPr>
        </p:pic>
      </p:grpSp>
      <p:sp>
        <p:nvSpPr>
          <p:cNvPr id="26" name="矩形 25"/>
          <p:cNvSpPr/>
          <p:nvPr/>
        </p:nvSpPr>
        <p:spPr>
          <a:xfrm>
            <a:off x="5500694" y="4600243"/>
            <a:ext cx="1165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857620" y="3643314"/>
            <a:ext cx="4857784" cy="1341792"/>
            <a:chOff x="3500430" y="3786190"/>
            <a:chExt cx="4857784" cy="1341792"/>
          </a:xfrm>
        </p:grpSpPr>
        <p:pic>
          <p:nvPicPr>
            <p:cNvPr id="27" name="Picture 2" descr="https://img.88tph.com/p1/37/03/NwMlVlJ_EeyXogAWPgWqLw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90" t="59279" r="28278" b="5928"/>
            <a:stretch>
              <a:fillRect/>
            </a:stretch>
          </p:blipFill>
          <p:spPr bwMode="auto">
            <a:xfrm>
              <a:off x="4429124" y="3786190"/>
              <a:ext cx="1143008" cy="1341792"/>
            </a:xfrm>
            <a:prstGeom prst="rect">
              <a:avLst/>
            </a:prstGeom>
            <a:noFill/>
          </p:spPr>
        </p:pic>
        <p:pic>
          <p:nvPicPr>
            <p:cNvPr id="28" name="Picture 2" descr="https://img.88tph.com/p1/37/03/NwMlVlJ_EeyXogAWPgWqLw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90" t="59279" r="28278" b="5928"/>
            <a:stretch>
              <a:fillRect/>
            </a:stretch>
          </p:blipFill>
          <p:spPr bwMode="auto">
            <a:xfrm>
              <a:off x="5357818" y="3786190"/>
              <a:ext cx="1143008" cy="1341792"/>
            </a:xfrm>
            <a:prstGeom prst="rect">
              <a:avLst/>
            </a:prstGeom>
            <a:noFill/>
          </p:spPr>
        </p:pic>
        <p:pic>
          <p:nvPicPr>
            <p:cNvPr id="29" name="Picture 2" descr="https://img.88tph.com/p1/37/03/NwMlVlJ_EeyXogAWPgWqLw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90" t="59279" r="28278" b="5928"/>
            <a:stretch>
              <a:fillRect/>
            </a:stretch>
          </p:blipFill>
          <p:spPr bwMode="auto">
            <a:xfrm>
              <a:off x="6286512" y="3786190"/>
              <a:ext cx="1143008" cy="1341792"/>
            </a:xfrm>
            <a:prstGeom prst="rect">
              <a:avLst/>
            </a:prstGeom>
            <a:noFill/>
          </p:spPr>
        </p:pic>
        <p:pic>
          <p:nvPicPr>
            <p:cNvPr id="30" name="Picture 2" descr="https://img.88tph.com/p1/37/03/NwMlVlJ_EeyXogAWPgWqLw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90" t="59279" r="28278" b="5928"/>
            <a:stretch>
              <a:fillRect/>
            </a:stretch>
          </p:blipFill>
          <p:spPr bwMode="auto">
            <a:xfrm>
              <a:off x="7215206" y="3786190"/>
              <a:ext cx="1143008" cy="1341792"/>
            </a:xfrm>
            <a:prstGeom prst="rect">
              <a:avLst/>
            </a:prstGeom>
            <a:noFill/>
          </p:spPr>
        </p:pic>
        <p:pic>
          <p:nvPicPr>
            <p:cNvPr id="31" name="Picture 2" descr="https://img.88tph.com/p1/37/03/NwMlVlJ_EeyXogAWPgWqLw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90" t="59279" r="28278" b="5928"/>
            <a:stretch>
              <a:fillRect/>
            </a:stretch>
          </p:blipFill>
          <p:spPr bwMode="auto">
            <a:xfrm>
              <a:off x="3500430" y="3786190"/>
              <a:ext cx="1143008" cy="1341792"/>
            </a:xfrm>
            <a:prstGeom prst="rect">
              <a:avLst/>
            </a:prstGeom>
            <a:noFill/>
          </p:spPr>
        </p:pic>
      </p:grpSp>
      <p:grpSp>
        <p:nvGrpSpPr>
          <p:cNvPr id="47" name="组合 46"/>
          <p:cNvGrpSpPr/>
          <p:nvPr/>
        </p:nvGrpSpPr>
        <p:grpSpPr>
          <a:xfrm>
            <a:off x="641850" y="357166"/>
            <a:ext cx="2715703" cy="2714644"/>
            <a:chOff x="214283" y="500043"/>
            <a:chExt cx="3394628" cy="3393304"/>
          </a:xfrm>
        </p:grpSpPr>
        <p:pic>
          <p:nvPicPr>
            <p:cNvPr id="2052" name="Picture 4" descr="http://img95.699pic.com/for_360_sitemap_imgs/004/01/08/70/05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 l="27000" t="28301" r="32500" b="27224"/>
            <a:stretch>
              <a:fillRect/>
            </a:stretch>
          </p:blipFill>
          <p:spPr bwMode="auto">
            <a:xfrm rot="16200000" flipH="1">
              <a:off x="72068" y="713695"/>
              <a:ext cx="1535917" cy="1251488"/>
            </a:xfrm>
            <a:prstGeom prst="rect">
              <a:avLst/>
            </a:prstGeom>
            <a:noFill/>
          </p:spPr>
        </p:pic>
        <p:pic>
          <p:nvPicPr>
            <p:cNvPr id="43" name="Picture 4" descr="http://img95.699pic.com/for_360_sitemap_imgs/004/01/08/70/05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 l="27000" t="28301" r="32500" b="27224"/>
            <a:stretch>
              <a:fillRect/>
            </a:stretch>
          </p:blipFill>
          <p:spPr bwMode="auto">
            <a:xfrm rot="16200000" flipH="1">
              <a:off x="2178165" y="642258"/>
              <a:ext cx="1535917" cy="1251488"/>
            </a:xfrm>
            <a:prstGeom prst="rect">
              <a:avLst/>
            </a:prstGeom>
            <a:noFill/>
          </p:spPr>
        </p:pic>
        <p:pic>
          <p:nvPicPr>
            <p:cNvPr id="44" name="Picture 4" descr="http://img95.699pic.com/for_360_sitemap_imgs/004/01/08/70/05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 l="27000" t="28301" r="32500" b="27224"/>
            <a:stretch>
              <a:fillRect/>
            </a:stretch>
          </p:blipFill>
          <p:spPr bwMode="auto">
            <a:xfrm rot="16200000" flipH="1">
              <a:off x="1143638" y="1642390"/>
              <a:ext cx="1535917" cy="1251488"/>
            </a:xfrm>
            <a:prstGeom prst="rect">
              <a:avLst/>
            </a:prstGeom>
            <a:noFill/>
          </p:spPr>
        </p:pic>
        <p:pic>
          <p:nvPicPr>
            <p:cNvPr id="45" name="Picture 4" descr="http://img95.699pic.com/for_360_sitemap_imgs/004/01/08/70/05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 l="27000" t="28301" r="32500" b="27224"/>
            <a:stretch>
              <a:fillRect/>
            </a:stretch>
          </p:blipFill>
          <p:spPr bwMode="auto">
            <a:xfrm rot="16200000" flipH="1">
              <a:off x="2215208" y="2463925"/>
              <a:ext cx="1535917" cy="1251488"/>
            </a:xfrm>
            <a:prstGeom prst="rect">
              <a:avLst/>
            </a:prstGeom>
            <a:noFill/>
          </p:spPr>
        </p:pic>
        <p:pic>
          <p:nvPicPr>
            <p:cNvPr id="46" name="Picture 4" descr="http://img95.699pic.com/for_360_sitemap_imgs/004/01/08/70/05.p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 l="27000" t="28301" r="32500" b="27224"/>
            <a:stretch>
              <a:fillRect/>
            </a:stretch>
          </p:blipFill>
          <p:spPr bwMode="auto">
            <a:xfrm rot="16200000" flipH="1">
              <a:off x="72068" y="2499645"/>
              <a:ext cx="1535917" cy="12514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30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5929290" y="3643314"/>
            <a:ext cx="3214710" cy="3000396"/>
            <a:chOff x="5929290" y="3643314"/>
            <a:chExt cx="3214710" cy="3000396"/>
          </a:xfrm>
        </p:grpSpPr>
        <p:pic>
          <p:nvPicPr>
            <p:cNvPr id="5" name="Picture 8" descr="苹果1"/>
            <p:cNvPicPr>
              <a:picLocks noChangeAspect="1" noChangeArrowheads="1"/>
            </p:cNvPicPr>
            <p:nvPr/>
          </p:nvPicPr>
          <p:blipFill>
            <a:blip r:embed="rId2"/>
            <a:srcRect l="16667" r="12500" b="24655"/>
            <a:stretch>
              <a:fillRect/>
            </a:stretch>
          </p:blipFill>
          <p:spPr bwMode="auto">
            <a:xfrm>
              <a:off x="7000860" y="3643314"/>
              <a:ext cx="1214446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苹果1"/>
            <p:cNvPicPr>
              <a:picLocks noChangeAspect="1" noChangeArrowheads="1"/>
            </p:cNvPicPr>
            <p:nvPr/>
          </p:nvPicPr>
          <p:blipFill>
            <a:blip r:embed="rId2"/>
            <a:srcRect l="16667" r="16667" b="24655"/>
            <a:stretch>
              <a:fillRect/>
            </a:stretch>
          </p:blipFill>
          <p:spPr bwMode="auto">
            <a:xfrm>
              <a:off x="8000992" y="4572008"/>
              <a:ext cx="1143008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苹果1"/>
            <p:cNvPicPr>
              <a:picLocks noChangeAspect="1" noChangeArrowheads="1"/>
            </p:cNvPicPr>
            <p:nvPr/>
          </p:nvPicPr>
          <p:blipFill>
            <a:blip r:embed="rId2"/>
            <a:srcRect l="16667" r="12500" b="24655"/>
            <a:stretch>
              <a:fillRect/>
            </a:stretch>
          </p:blipFill>
          <p:spPr bwMode="auto">
            <a:xfrm>
              <a:off x="5929290" y="4572008"/>
              <a:ext cx="1214446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 descr="苹果1"/>
            <p:cNvPicPr>
              <a:picLocks noChangeAspect="1" noChangeArrowheads="1"/>
            </p:cNvPicPr>
            <p:nvPr/>
          </p:nvPicPr>
          <p:blipFill>
            <a:blip r:embed="rId2"/>
            <a:srcRect l="16667" r="12500" b="19946"/>
            <a:stretch>
              <a:fillRect/>
            </a:stretch>
          </p:blipFill>
          <p:spPr bwMode="auto">
            <a:xfrm>
              <a:off x="7000860" y="5429264"/>
              <a:ext cx="1214446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8" descr="苹果1"/>
            <p:cNvPicPr>
              <a:picLocks noChangeAspect="1" noChangeArrowheads="1"/>
            </p:cNvPicPr>
            <p:nvPr/>
          </p:nvPicPr>
          <p:blipFill>
            <a:blip r:embed="rId2"/>
            <a:srcRect l="16667" r="12500" b="24655"/>
            <a:stretch>
              <a:fillRect/>
            </a:stretch>
          </p:blipFill>
          <p:spPr bwMode="auto">
            <a:xfrm>
              <a:off x="7000892" y="4572008"/>
              <a:ext cx="1214446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" name="Picture 4" descr="http://p0.so.qhimg.com/bdr/_240_/t018a39f58a8dfb800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50"/>
          <a:stretch>
            <a:fillRect/>
          </a:stretch>
        </p:blipFill>
        <p:spPr bwMode="auto">
          <a:xfrm>
            <a:off x="3571868" y="0"/>
            <a:ext cx="1500198" cy="916794"/>
          </a:xfrm>
          <a:prstGeom prst="rect">
            <a:avLst/>
          </a:prstGeom>
          <a:noFill/>
        </p:spPr>
      </p:pic>
      <p:pic>
        <p:nvPicPr>
          <p:cNvPr id="50" name="Picture 4" descr="http://p0.so.qhimg.com/bdr/_240_/t018a39f58a8dfb800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50"/>
          <a:stretch>
            <a:fillRect/>
          </a:stretch>
        </p:blipFill>
        <p:spPr bwMode="auto">
          <a:xfrm>
            <a:off x="3643306" y="511942"/>
            <a:ext cx="1500198" cy="916794"/>
          </a:xfrm>
          <a:prstGeom prst="rect">
            <a:avLst/>
          </a:prstGeom>
          <a:noFill/>
        </p:spPr>
      </p:pic>
      <p:pic>
        <p:nvPicPr>
          <p:cNvPr id="51" name="Picture 4" descr="http://p0.so.qhimg.com/bdr/_240_/t018a39f58a8dfb800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50"/>
          <a:stretch>
            <a:fillRect/>
          </a:stretch>
        </p:blipFill>
        <p:spPr bwMode="auto">
          <a:xfrm>
            <a:off x="3643306" y="1154884"/>
            <a:ext cx="1500198" cy="916794"/>
          </a:xfrm>
          <a:prstGeom prst="rect">
            <a:avLst/>
          </a:prstGeom>
          <a:noFill/>
        </p:spPr>
      </p:pic>
      <p:pic>
        <p:nvPicPr>
          <p:cNvPr id="52" name="Picture 4" descr="http://p0.so.qhimg.com/bdr/_240_/t018a39f58a8dfb800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50"/>
          <a:stretch>
            <a:fillRect/>
          </a:stretch>
        </p:blipFill>
        <p:spPr bwMode="auto">
          <a:xfrm>
            <a:off x="3643306" y="1785926"/>
            <a:ext cx="1500198" cy="916794"/>
          </a:xfrm>
          <a:prstGeom prst="rect">
            <a:avLst/>
          </a:prstGeom>
          <a:noFill/>
        </p:spPr>
      </p:pic>
      <p:pic>
        <p:nvPicPr>
          <p:cNvPr id="53" name="Picture 4" descr="http://p0.so.qhimg.com/bdr/_240_/t018a39f58a8dfb800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250"/>
          <a:stretch>
            <a:fillRect/>
          </a:stretch>
        </p:blipFill>
        <p:spPr bwMode="auto">
          <a:xfrm>
            <a:off x="3714744" y="2357430"/>
            <a:ext cx="1500198" cy="916794"/>
          </a:xfrm>
          <a:prstGeom prst="rect">
            <a:avLst/>
          </a:prstGeom>
          <a:noFill/>
        </p:spPr>
      </p:pic>
      <p:grpSp>
        <p:nvGrpSpPr>
          <p:cNvPr id="63" name="组合 62"/>
          <p:cNvGrpSpPr/>
          <p:nvPr/>
        </p:nvGrpSpPr>
        <p:grpSpPr>
          <a:xfrm>
            <a:off x="0" y="3571876"/>
            <a:ext cx="2928926" cy="2786058"/>
            <a:chOff x="0" y="4071942"/>
            <a:chExt cx="3683468" cy="3000381"/>
          </a:xfrm>
        </p:grpSpPr>
        <p:pic>
          <p:nvPicPr>
            <p:cNvPr id="2056" name="Picture 8" descr="http://p2.so.qhimg.com/bdr/_240_/t01d0e467b3e4dd09e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0" y="4071942"/>
              <a:ext cx="1540360" cy="1071555"/>
            </a:xfrm>
            <a:prstGeom prst="rect">
              <a:avLst/>
            </a:prstGeom>
            <a:noFill/>
          </p:spPr>
        </p:pic>
        <p:pic>
          <p:nvPicPr>
            <p:cNvPr id="59" name="Picture 8" descr="http://p2.so.qhimg.com/bdr/_240_/t01d0e467b3e4dd09e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2976" y="6000768"/>
              <a:ext cx="1540360" cy="1071555"/>
            </a:xfrm>
            <a:prstGeom prst="rect">
              <a:avLst/>
            </a:prstGeom>
            <a:noFill/>
          </p:spPr>
        </p:pic>
        <p:pic>
          <p:nvPicPr>
            <p:cNvPr id="60" name="Picture 8" descr="http://p2.so.qhimg.com/bdr/_240_/t01d0e467b3e4dd09e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472" y="5143512"/>
              <a:ext cx="1540360" cy="1071555"/>
            </a:xfrm>
            <a:prstGeom prst="rect">
              <a:avLst/>
            </a:prstGeom>
            <a:noFill/>
          </p:spPr>
        </p:pic>
        <p:pic>
          <p:nvPicPr>
            <p:cNvPr id="61" name="Picture 8" descr="http://p2.so.qhimg.com/bdr/_240_/t01d0e467b3e4dd09e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214818"/>
              <a:ext cx="1540360" cy="1071555"/>
            </a:xfrm>
            <a:prstGeom prst="rect">
              <a:avLst/>
            </a:prstGeom>
            <a:noFill/>
          </p:spPr>
        </p:pic>
        <p:pic>
          <p:nvPicPr>
            <p:cNvPr id="62" name="Picture 8" descr="http://p2.so.qhimg.com/bdr/_240_/t01d0e467b3e4dd09e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43108" y="4929198"/>
              <a:ext cx="1540360" cy="1071555"/>
            </a:xfrm>
            <a:prstGeom prst="rect">
              <a:avLst/>
            </a:prstGeom>
            <a:noFill/>
          </p:spPr>
        </p:pic>
      </p:grpSp>
      <p:grpSp>
        <p:nvGrpSpPr>
          <p:cNvPr id="69" name="组合 68"/>
          <p:cNvGrpSpPr/>
          <p:nvPr/>
        </p:nvGrpSpPr>
        <p:grpSpPr>
          <a:xfrm>
            <a:off x="3071802" y="3571876"/>
            <a:ext cx="2714644" cy="2714644"/>
            <a:chOff x="3071802" y="3571876"/>
            <a:chExt cx="2927334" cy="2928958"/>
          </a:xfrm>
        </p:grpSpPr>
        <p:pic>
          <p:nvPicPr>
            <p:cNvPr id="64" name="Picture 10" descr="http://p1.so.qhimg.com/bdr/_240_/t01bafedc1492a1caf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00628" y="4286256"/>
              <a:ext cx="998508" cy="1071570"/>
            </a:xfrm>
            <a:prstGeom prst="rect">
              <a:avLst/>
            </a:prstGeom>
            <a:noFill/>
          </p:spPr>
        </p:pic>
        <p:pic>
          <p:nvPicPr>
            <p:cNvPr id="65" name="Picture 10" descr="http://p1.so.qhimg.com/bdr/_240_/t01bafedc1492a1caf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0" y="5429264"/>
              <a:ext cx="998508" cy="1071570"/>
            </a:xfrm>
            <a:prstGeom prst="rect">
              <a:avLst/>
            </a:prstGeom>
            <a:noFill/>
          </p:spPr>
        </p:pic>
        <p:pic>
          <p:nvPicPr>
            <p:cNvPr id="66" name="Picture 10" descr="http://p1.so.qhimg.com/bdr/_240_/t01bafedc1492a1caf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00430" y="5357826"/>
              <a:ext cx="998508" cy="1071570"/>
            </a:xfrm>
            <a:prstGeom prst="rect">
              <a:avLst/>
            </a:prstGeom>
            <a:noFill/>
          </p:spPr>
        </p:pic>
        <p:pic>
          <p:nvPicPr>
            <p:cNvPr id="67" name="Picture 10" descr="http://p1.so.qhimg.com/bdr/_240_/t01bafedc1492a1caf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1802" y="4286256"/>
              <a:ext cx="998508" cy="1071570"/>
            </a:xfrm>
            <a:prstGeom prst="rect">
              <a:avLst/>
            </a:prstGeom>
            <a:noFill/>
          </p:spPr>
        </p:pic>
        <p:pic>
          <p:nvPicPr>
            <p:cNvPr id="68" name="Picture 10" descr="http://p1.so.qhimg.com/bdr/_240_/t01bafedc1492a1caf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372" y="3571876"/>
              <a:ext cx="998508" cy="1071570"/>
            </a:xfrm>
            <a:prstGeom prst="rect">
              <a:avLst/>
            </a:prstGeom>
            <a:noFill/>
          </p:spPr>
        </p:pic>
      </p:grpSp>
      <p:grpSp>
        <p:nvGrpSpPr>
          <p:cNvPr id="70" name="组合 69"/>
          <p:cNvGrpSpPr/>
          <p:nvPr/>
        </p:nvGrpSpPr>
        <p:grpSpPr>
          <a:xfrm>
            <a:off x="0" y="785794"/>
            <a:ext cx="2821769" cy="1754727"/>
            <a:chOff x="-678661" y="357166"/>
            <a:chExt cx="4250529" cy="2643206"/>
          </a:xfrm>
        </p:grpSpPr>
        <p:pic>
          <p:nvPicPr>
            <p:cNvPr id="1030" name="Picture 6" descr="C:\Users\Lenovo\Documents\Tencent Files\386502127\Image\C2C\Image1\8AAAFC5E34E9EE2D05C0BE5C279CEC78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713" t="44866" r="41761" b="34533"/>
            <a:stretch>
              <a:fillRect/>
            </a:stretch>
          </p:blipFill>
          <p:spPr bwMode="auto">
            <a:xfrm>
              <a:off x="0" y="357166"/>
              <a:ext cx="1357322" cy="1357322"/>
            </a:xfrm>
            <a:prstGeom prst="rect">
              <a:avLst/>
            </a:prstGeom>
            <a:noFill/>
          </p:spPr>
        </p:pic>
        <p:pic>
          <p:nvPicPr>
            <p:cNvPr id="43" name="Picture 6" descr="C:\Users\Lenovo\Documents\Tencent Files\386502127\Image\C2C\Image1\8AAAFC5E34E9EE2D05C0BE5C279CEC78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713" t="44866" r="41761" b="34533"/>
            <a:stretch>
              <a:fillRect/>
            </a:stretch>
          </p:blipFill>
          <p:spPr bwMode="auto">
            <a:xfrm>
              <a:off x="1428728" y="357166"/>
              <a:ext cx="1357322" cy="1357322"/>
            </a:xfrm>
            <a:prstGeom prst="rect">
              <a:avLst/>
            </a:prstGeom>
            <a:noFill/>
          </p:spPr>
        </p:pic>
        <p:pic>
          <p:nvPicPr>
            <p:cNvPr id="44" name="Picture 6" descr="C:\Users\Lenovo\Documents\Tencent Files\386502127\Image\C2C\Image1\8AAAFC5E34E9EE2D05C0BE5C279CEC78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713" t="44866" r="41761" b="34533"/>
            <a:stretch>
              <a:fillRect/>
            </a:stretch>
          </p:blipFill>
          <p:spPr bwMode="auto">
            <a:xfrm>
              <a:off x="-678661" y="1643050"/>
              <a:ext cx="1357322" cy="1357322"/>
            </a:xfrm>
            <a:prstGeom prst="rect">
              <a:avLst/>
            </a:prstGeom>
            <a:noFill/>
          </p:spPr>
        </p:pic>
        <p:pic>
          <p:nvPicPr>
            <p:cNvPr id="45" name="Picture 6" descr="C:\Users\Lenovo\Documents\Tencent Files\386502127\Image\C2C\Image1\8AAAFC5E34E9EE2D05C0BE5C279CEC78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713" t="44866" r="41761" b="34533"/>
            <a:stretch>
              <a:fillRect/>
            </a:stretch>
          </p:blipFill>
          <p:spPr bwMode="auto">
            <a:xfrm>
              <a:off x="785786" y="1643050"/>
              <a:ext cx="1357322" cy="1357322"/>
            </a:xfrm>
            <a:prstGeom prst="rect">
              <a:avLst/>
            </a:prstGeom>
            <a:noFill/>
          </p:spPr>
        </p:pic>
        <p:pic>
          <p:nvPicPr>
            <p:cNvPr id="47" name="Picture 6" descr="C:\Users\Lenovo\Documents\Tencent Files\386502127\Image\C2C\Image1\8AAAFC5E34E9EE2D05C0BE5C279CEC78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713" t="44866" r="41761" b="34533"/>
            <a:stretch>
              <a:fillRect/>
            </a:stretch>
          </p:blipFill>
          <p:spPr bwMode="auto">
            <a:xfrm>
              <a:off x="2214546" y="1643050"/>
              <a:ext cx="1357322" cy="1357322"/>
            </a:xfrm>
            <a:prstGeom prst="rect">
              <a:avLst/>
            </a:prstGeom>
            <a:noFill/>
          </p:spPr>
        </p:pic>
      </p:grpSp>
      <p:grpSp>
        <p:nvGrpSpPr>
          <p:cNvPr id="75" name="组合 74"/>
          <p:cNvGrpSpPr/>
          <p:nvPr/>
        </p:nvGrpSpPr>
        <p:grpSpPr>
          <a:xfrm>
            <a:off x="6357950" y="363092"/>
            <a:ext cx="2286016" cy="2851594"/>
            <a:chOff x="6215074" y="280224"/>
            <a:chExt cx="2643206" cy="3297156"/>
          </a:xfrm>
        </p:grpSpPr>
        <p:pic>
          <p:nvPicPr>
            <p:cNvPr id="1032" name="Picture 8" descr="https://cp1.douguo.com/upload/shicai/1445932344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EEEFF4"/>
                </a:clrFrom>
                <a:clrTo>
                  <a:srgbClr val="EEEFF4">
                    <a:alpha val="0"/>
                  </a:srgbClr>
                </a:clrTo>
              </a:clrChange>
            </a:blip>
            <a:srcRect l="7143" t="10714" b="10714"/>
            <a:stretch>
              <a:fillRect/>
            </a:stretch>
          </p:blipFill>
          <p:spPr bwMode="auto">
            <a:xfrm>
              <a:off x="6215074" y="280224"/>
              <a:ext cx="1357322" cy="1148512"/>
            </a:xfrm>
            <a:prstGeom prst="rect">
              <a:avLst/>
            </a:prstGeom>
            <a:noFill/>
          </p:spPr>
        </p:pic>
        <p:pic>
          <p:nvPicPr>
            <p:cNvPr id="71" name="Picture 8" descr="https://cp1.douguo.com/upload/shicai/1445932344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EEEFF4"/>
                </a:clrFrom>
                <a:clrTo>
                  <a:srgbClr val="EEEFF4">
                    <a:alpha val="0"/>
                  </a:srgbClr>
                </a:clrTo>
              </a:clrChange>
            </a:blip>
            <a:srcRect l="7143" t="10714" b="10714"/>
            <a:stretch>
              <a:fillRect/>
            </a:stretch>
          </p:blipFill>
          <p:spPr bwMode="auto">
            <a:xfrm>
              <a:off x="6215074" y="1357298"/>
              <a:ext cx="1357322" cy="1148512"/>
            </a:xfrm>
            <a:prstGeom prst="rect">
              <a:avLst/>
            </a:prstGeom>
            <a:noFill/>
          </p:spPr>
        </p:pic>
        <p:pic>
          <p:nvPicPr>
            <p:cNvPr id="72" name="Picture 8" descr="https://cp1.douguo.com/upload/shicai/1445932344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EEEFF4"/>
                </a:clrFrom>
                <a:clrTo>
                  <a:srgbClr val="EEEFF4">
                    <a:alpha val="0"/>
                  </a:srgbClr>
                </a:clrTo>
              </a:clrChange>
            </a:blip>
            <a:srcRect l="7143" t="10714" b="10714"/>
            <a:stretch>
              <a:fillRect/>
            </a:stretch>
          </p:blipFill>
          <p:spPr bwMode="auto">
            <a:xfrm>
              <a:off x="6215074" y="2428868"/>
              <a:ext cx="1357322" cy="1148512"/>
            </a:xfrm>
            <a:prstGeom prst="rect">
              <a:avLst/>
            </a:prstGeom>
            <a:noFill/>
          </p:spPr>
        </p:pic>
        <p:pic>
          <p:nvPicPr>
            <p:cNvPr id="73" name="Picture 8" descr="https://cp1.douguo.com/upload/shicai/1445932344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EEEFF4"/>
                </a:clrFrom>
                <a:clrTo>
                  <a:srgbClr val="EEEFF4">
                    <a:alpha val="0"/>
                  </a:srgbClr>
                </a:clrTo>
              </a:clrChange>
            </a:blip>
            <a:srcRect l="7143" t="10714" b="10714"/>
            <a:stretch>
              <a:fillRect/>
            </a:stretch>
          </p:blipFill>
          <p:spPr bwMode="auto">
            <a:xfrm>
              <a:off x="7500958" y="774786"/>
              <a:ext cx="1357322" cy="1148512"/>
            </a:xfrm>
            <a:prstGeom prst="rect">
              <a:avLst/>
            </a:prstGeom>
            <a:noFill/>
          </p:spPr>
        </p:pic>
        <p:pic>
          <p:nvPicPr>
            <p:cNvPr id="74" name="Picture 8" descr="https://cp1.douguo.com/upload/shicai/1445932344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EEEFF4"/>
                </a:clrFrom>
                <a:clrTo>
                  <a:srgbClr val="EEEFF4">
                    <a:alpha val="0"/>
                  </a:srgbClr>
                </a:clrTo>
              </a:clrChange>
            </a:blip>
            <a:srcRect l="7143" t="10714" b="10714"/>
            <a:stretch>
              <a:fillRect/>
            </a:stretch>
          </p:blipFill>
          <p:spPr bwMode="auto">
            <a:xfrm>
              <a:off x="7500958" y="1851860"/>
              <a:ext cx="1357322" cy="11485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</Words>
  <PresentationFormat>全屏显示(4:3)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</cp:lastModifiedBy>
  <cp:revision>13</cp:revision>
  <dcterms:created xsi:type="dcterms:W3CDTF">2014-12-28T06:55:09Z</dcterms:created>
  <dcterms:modified xsi:type="dcterms:W3CDTF">2024-03-15T08:44:47Z</dcterms:modified>
</cp:coreProperties>
</file>